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F59EF05-8BDE-4078-8D09-91ABFACB581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8307C1-1EE5-4A13-971D-CD54275063E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DDC3672-358F-4E23-9B93-BAA2875362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6EAC20-C332-4E8F-8086-82F029E8B42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F41E4D-495B-47CF-A180-B6A8615A074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4CA64E-DD3D-44B4-AC86-E5AD37394A8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5A60A86-A5A0-459A-B23D-696718D9BF9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44E2F5E-4469-44B4-B31E-94E188D9F6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A8CE2A1-79C1-4876-924C-E5203F6DA4B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FEF7737-39D2-4C1D-89C2-BE0B24630D0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276732-7AB4-4D44-AA32-54C3885FFB4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9987556-5F31-44EC-A52F-32BCA975F00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029040" y="6356520"/>
            <a:ext cx="308376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6458040" y="6356520"/>
            <a:ext cx="20548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pt-B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9808248-489E-4D28-998A-B13BACF9D578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628560" y="6356520"/>
            <a:ext cx="20548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hyperlink" Target="https://goias.gov.br/social" TargetMode="External"/><Relationship Id="rId4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hyperlink" Target="mailto:ggfeas.seds@goias.gov.br" TargetMode="External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ângulo 7"/>
          <p:cNvSpPr/>
          <p:nvPr/>
        </p:nvSpPr>
        <p:spPr>
          <a:xfrm>
            <a:off x="124560" y="4680000"/>
            <a:ext cx="8694720" cy="982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42" name="CaixaDeTexto 8"/>
          <p:cNvSpPr/>
          <p:nvPr/>
        </p:nvSpPr>
        <p:spPr>
          <a:xfrm>
            <a:off x="311400" y="400320"/>
            <a:ext cx="8550000" cy="5850000"/>
          </a:xfrm>
          <a:prstGeom prst="rect">
            <a:avLst/>
          </a:prstGeom>
          <a:noFill/>
          <a:ln w="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800" spc="-4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pt-BR" sz="2800" spc="-41" strike="noStrike">
                <a:solidFill>
                  <a:srgbClr val="ffff00"/>
                </a:solidFill>
                <a:latin typeface="Calibri"/>
                <a:ea typeface="DejaVu Sans"/>
              </a:rPr>
              <a:t>COFINANCIAMENTO ESTADUAL 2024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"/>
            </a:pPr>
            <a:r>
              <a:rPr b="1" lang="pt-BR" sz="1800" spc="-1" strike="noStrike">
                <a:solidFill>
                  <a:srgbClr val="ffffff"/>
                </a:solidFill>
                <a:latin typeface="Arial"/>
                <a:ea typeface="DejaVu Sans"/>
              </a:rPr>
              <a:t>PORTARIA SEDS Nº 037/2024, DE 16 DE FEVEREIRO DE 2024 – ESTABELECE PAGAMENTO UNIFICADO DO COFINANCIAMENTO  ESTADUAL  PARA O EXERCÍCIO 2024 E A TRANSFERÊNCIA DE SALDOS (BE, PSE, SE HOUVER) PARA CONTA  UNIFICADA ATÉ 31/07/2024, ALTERADA PELA PORTARIA 082, DE 30 DE ABRIL DE 2024;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ffffff"/>
              </a:buClr>
              <a:buFont typeface="Wingdings" charset="2"/>
              <a:buChar char=""/>
            </a:pPr>
            <a:r>
              <a:rPr b="1" lang="pt-BR" sz="1800" spc="-1" strike="noStrike">
                <a:solidFill>
                  <a:srgbClr val="ffffff"/>
                </a:solidFill>
                <a:latin typeface="Arial"/>
                <a:ea typeface="DejaVu Sans"/>
              </a:rPr>
              <a:t>PORTARIA SEDS Nº 093/2024, DE 13 DE MAIO DE 2024 – AUTORIZA OS MUNICÍPIOS A PREENCHEREM O PLANO DE AÇÃO 2024 POR MEIO FÍSICO COM APROVAÇÃO CMAS  E DÁ OUTRAS PROVIDÊNCIAS. </a:t>
            </a:r>
            <a:r>
              <a:rPr b="1" lang="pt-BR" sz="2400" spc="-41" strike="noStrike">
                <a:solidFill>
                  <a:srgbClr val="ff860d"/>
                </a:solidFill>
                <a:latin typeface="Calibri"/>
                <a:ea typeface="DejaVu Sans"/>
              </a:rPr>
              <a:t>                                               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41" strike="noStrike">
                <a:solidFill>
                  <a:srgbClr val="ff860d"/>
                </a:solidFill>
                <a:latin typeface="Calibri"/>
                <a:ea typeface="DejaVu Sans"/>
              </a:rPr>
              <a:t>  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CaixaDeTexto 9"/>
          <p:cNvSpPr/>
          <p:nvPr/>
        </p:nvSpPr>
        <p:spPr>
          <a:xfrm>
            <a:off x="368280" y="2954880"/>
            <a:ext cx="8708760" cy="912600"/>
          </a:xfrm>
          <a:prstGeom prst="rect">
            <a:avLst/>
          </a:prstGeom>
          <a:noFill/>
          <a:ln w="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Retângulo 1"/>
          <p:cNvSpPr/>
          <p:nvPr/>
        </p:nvSpPr>
        <p:spPr>
          <a:xfrm>
            <a:off x="0" y="5608800"/>
            <a:ext cx="9141480" cy="1246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  <p:pic>
        <p:nvPicPr>
          <p:cNvPr id="45" name="Imagem 3" descr=""/>
          <p:cNvPicPr/>
          <p:nvPr/>
        </p:nvPicPr>
        <p:blipFill>
          <a:blip r:embed="rId2"/>
          <a:stretch/>
        </p:blipFill>
        <p:spPr>
          <a:xfrm>
            <a:off x="2265840" y="5821920"/>
            <a:ext cx="1962000" cy="820440"/>
          </a:xfrm>
          <a:prstGeom prst="rect">
            <a:avLst/>
          </a:prstGeom>
          <a:ln w="0">
            <a:noFill/>
          </a:ln>
        </p:spPr>
      </p:pic>
      <p:pic>
        <p:nvPicPr>
          <p:cNvPr id="46" name="Imagem 5" descr=""/>
          <p:cNvPicPr/>
          <p:nvPr/>
        </p:nvPicPr>
        <p:blipFill>
          <a:blip r:embed="rId3"/>
          <a:stretch/>
        </p:blipFill>
        <p:spPr>
          <a:xfrm>
            <a:off x="4662360" y="5821920"/>
            <a:ext cx="4145040" cy="820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aixaDeTexto 16"/>
          <p:cNvSpPr/>
          <p:nvPr/>
        </p:nvSpPr>
        <p:spPr>
          <a:xfrm>
            <a:off x="1080000" y="876240"/>
            <a:ext cx="77526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PORTARIA SEDS Nº 037/2024, DE 16 DE FEVEREIRO DE 2024 ALTERADA  PELA PORTARIA SEDS 082/2024 , DE 10 DE ABRIL DE 2024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CaixaDeTexto 17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Imagem 2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50" name="CaixaDeTexto 6"/>
          <p:cNvSpPr/>
          <p:nvPr/>
        </p:nvSpPr>
        <p:spPr>
          <a:xfrm>
            <a:off x="786960" y="1731960"/>
            <a:ext cx="7752600" cy="48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ESTABELECER O PAGAMENTO UNIFICADO DO COFINANCIAMENTO ESTADUAL DO EXERCÍCIO DE 2024 NAS CONTAS BANCÁRIAS ATÉ ENTÃO DENOMINADAS “PROTEÇÃO SOCIAL BÁSICA – PSB” DE CADA MUNICÍPIO QUE FIZER JUS AO RECEBIMENTO CONFORME ANEXO (246 MUNICÍPIOS).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A SECRETARIA DE DESENVOLVIMENTO SOCIAL – SEDS-GO FARÁ GESTÃO JUNTO À CAIXA ECONÔMICA FEDERAL PARA QUE A NOMENCLATURA DE TODAS AS CONTAS  PSB SEJAM ALTERADAS PARA “COFINANCIAMENTO ESTADUAL”.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OBS: 114 MUNICÍPIOS RECEBERAM REPASSE EM FEV/2024.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aixaDeTexto 1"/>
          <p:cNvSpPr/>
          <p:nvPr/>
        </p:nvSpPr>
        <p:spPr>
          <a:xfrm>
            <a:off x="1080000" y="876240"/>
            <a:ext cx="77526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PORTARIA SEDS Nº 037/2024, DE 16 DE FEVEREIRO DE 2024 ALTERADA  PELA PORTARIA SEDS 082/2024 , DE 10 DE ABRIL DE 2024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CaixaDeTexto 2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" name="Imagem 1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54" name="CaixaDeTexto 3"/>
          <p:cNvSpPr/>
          <p:nvPr/>
        </p:nvSpPr>
        <p:spPr>
          <a:xfrm>
            <a:off x="786960" y="1731960"/>
            <a:ext cx="7752600" cy="444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PRAZO, 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ATÉ 31 DE JULHO DE 2024 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(PORTARIA 082/2024), PARA QUE OS MUNICÍPIOS 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TRANSFIRAM  OS SALDOS EXISTENTES NOS BLOCOS PROTEÇÃO SOCIAL ESPECIAL – PSE (SE HOUVER) E BENEFÍCIO EVENTUAL – BE (SE HOUVER) PARA A CONTA  UNIFICADA “COFINANCIAMENTO ESTADUAL”.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	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O NÃO CUMPRIMENTO DO PRAZO AQUI ESTABELECIDO IMPLICARÁ NO NÃO RECEBIMENTO, INCLUSIVE  RETROATIVO, DO COFINANCIAMENTO REFERENTE AOS EXERCÍCIOS SUBSEQUENTES ENQUANTO PERDURAR  A SITUAÇÃO DE INADEQUAÇÃO.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aixaDeTexto 4"/>
          <p:cNvSpPr/>
          <p:nvPr/>
        </p:nvSpPr>
        <p:spPr>
          <a:xfrm>
            <a:off x="1080000" y="876240"/>
            <a:ext cx="77526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PORTARIA SEDS Nº 093, DE 13 DE MAIO DE 2024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CaixaDeTexto 5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7" name="Imagem 4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58" name="CaixaDeTexto 7"/>
          <p:cNvSpPr/>
          <p:nvPr/>
        </p:nvSpPr>
        <p:spPr>
          <a:xfrm>
            <a:off x="786960" y="1731960"/>
            <a:ext cx="7752600" cy="41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AUTORIZAR OS MUNICÍPIOS A PREENCHEREM O PLANO DE AÇÃO,  EXERCÍCIO 2024, POR MEIO FÍSICO, PARA UTILIZAÇÃO DOS RECURSOS DO COFINANCIAMENTO ESTADUAL DE ASSISTÊNCIA SOCIAL , COM DEVIDA APROVAÇÃO DO CONSELHO MUNICIPAL DE ASSISTÊNCIA SOCIAL - CMAS, MEDIANTE RESOLUÇÃO.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O PREENCHIMENTO DO PLANO DE AÇÃO 2024 ESTÁ </a:t>
            </a:r>
            <a:r>
              <a:rPr b="1" lang="pt-BR" sz="22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CONDICIONADO A APROVAÇÃO DA PRESTAÇÃO DE CONTAS 2023 DOS BLOCOS PSB – PROTEÇÃO SOCIAL BÁSICA, BE – BENEFÍCIO EVENTUAL  E PSE – PROTEÇÃO SOCIAL ESPECIAL, NO SISGS/GO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aixaDeTexto 10"/>
          <p:cNvSpPr/>
          <p:nvPr/>
        </p:nvSpPr>
        <p:spPr>
          <a:xfrm>
            <a:off x="1080000" y="876240"/>
            <a:ext cx="77526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PORTARIA SEDS Nº 093, DE 13 DE MAIO DE 2024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CaixaDeTexto 11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" name="Imagem 6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62" name="CaixaDeTexto 12"/>
          <p:cNvSpPr/>
          <p:nvPr/>
        </p:nvSpPr>
        <p:spPr>
          <a:xfrm>
            <a:off x="786960" y="1440000"/>
            <a:ext cx="7752600" cy="578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REALIZADA A PRESTAÇÃO DE CONTAS DO EXERCÍCIO 2023 (..), OS SALDOS, SE HOUVER, DAS CONTAS DA PSE – PROTEÇÃO SOCIAL ESPECIAL E BE – BENEFÍCIO EVENTUAL </a:t>
            </a:r>
            <a:r>
              <a:rPr b="1" lang="pt-BR" sz="22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DEVERÃO SER TRANSFERIDOS PARA A CONTA BANCÁRIA “COFINANCIAMENTO ESTADUAL” (ANTIGA PSB).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OS SALDOS DOS BLOCOS EM 2023 (SE HOUVER) DEVERÃO SER REPROGRAMADOS PARA 2024 (PRESTAÇÃO DE CONTAS 2023 – SIGS/GO – APROVADA CMAS).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A GESTÃO MUNICIPAL DA ASSISTÊNCIA SOCIAL  DEVERÁ </a:t>
            </a:r>
            <a:r>
              <a:rPr b="1" lang="pt-BR" sz="22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MANTER A DOCUMENTAÇÃO FÍSICA REFERENTE AO PLANO DE AÇAO  2024 E A RESPECTIVA RESOLUÇÃO  DO CMAS PARA POSTERIOR LANÇAMENTO NO SIGS/GO.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aixaDeTexto 14"/>
          <p:cNvSpPr/>
          <p:nvPr/>
        </p:nvSpPr>
        <p:spPr>
          <a:xfrm>
            <a:off x="1104840" y="687240"/>
            <a:ext cx="77526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PORTARIA SEDS Nº 093, DE 13 DE MAIO DE 2024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CaixaDeTexto 15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5" name="Imagem 7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66" name="CaixaDeTexto 20"/>
          <p:cNvSpPr/>
          <p:nvPr/>
        </p:nvSpPr>
        <p:spPr>
          <a:xfrm>
            <a:off x="762480" y="1272240"/>
            <a:ext cx="7752600" cy="545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SERÁ DISPONIBILIZADO UM MODELO ORIENTATIVO DO PLANO DE AÇÃO 2024 EM: </a:t>
            </a:r>
            <a:r>
              <a:rPr b="1" lang="pt-BR" sz="2200" spc="-4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3"/>
              </a:rPr>
              <a:t>https://goias.gov.br/social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A SEDS PROMOVERÁ  O APOIO TÉCNICO NECESSÁRIO AO PREENCHIMENTO DO MODELO ORIENTATIVO 2024.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CABE AOS CONSELHOS MUNICIPAIS NA FORMA DA LEGISLAÇÃO VIGENTE ACOMPANHAR A EXECUÇÃO DO PLANO DE AÇÃO.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aixaDeTexto 30"/>
          <p:cNvSpPr/>
          <p:nvPr/>
        </p:nvSpPr>
        <p:spPr>
          <a:xfrm>
            <a:off x="1104840" y="687240"/>
            <a:ext cx="77526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PORTARIA SEDS Nº 093, DE 13 DE MAIO DE 2024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CaixaDeTexto 31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9" name="Imagem 12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70" name="CaixaDeTexto 32"/>
          <p:cNvSpPr/>
          <p:nvPr/>
        </p:nvSpPr>
        <p:spPr>
          <a:xfrm>
            <a:off x="762480" y="1272240"/>
            <a:ext cx="7752600" cy="478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SANÇÕES: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A INOBSERVÂNCIA DAS OBRIGAÇÕES ESTABELECIDAS NESTA PORTARIA ACARRETARÁ EM PENDÊNCIAS NO MONITORAMENTO ANUAL E, CONSEQUENTEMENTE, NA PRESTAÇÃO DE CONTAS, BEM COMO IMPEDIMENTO DE NOVOS REPASSES DO COFINANCIAMENTO ESTADUAL.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aixaDeTexto 24"/>
          <p:cNvSpPr/>
          <p:nvPr/>
        </p:nvSpPr>
        <p:spPr>
          <a:xfrm>
            <a:off x="1080000" y="876240"/>
            <a:ext cx="775260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SITUAÇÃO DOS MUNICÍPIOS SIGS/GO – COFINANCIAMENTO 2023: 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(Fonte: SIGSGO - 20/05)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CaixaDeTexto 25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Imagem 10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74" name="CaixaDeTexto 26"/>
          <p:cNvSpPr/>
          <p:nvPr/>
        </p:nvSpPr>
        <p:spPr>
          <a:xfrm>
            <a:off x="762480" y="1272240"/>
            <a:ext cx="7752600" cy="143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1315800" y="2160000"/>
            <a:ext cx="6580800" cy="267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Plano de ação em preenchimento 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-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80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Plano de ação aguardando deliberação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-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16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Plano de ação aprovado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-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4000"/>
                </a:solidFill>
                <a:latin typeface="Calibri"/>
                <a:ea typeface="DejaVu Sans"/>
              </a:rPr>
              <a:t>82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Informando despesas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-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30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Prestação de contas aprovada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-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11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Prestação de contas aguardando parecer desp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10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	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Prestação de contas com valor reprogramado-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01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Sem situação especificada em 2023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	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16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aixaDeTexto 21"/>
          <p:cNvSpPr/>
          <p:nvPr/>
        </p:nvSpPr>
        <p:spPr>
          <a:xfrm>
            <a:off x="540000" y="5760"/>
            <a:ext cx="7752600" cy="16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00"/>
                </a:solidFill>
                <a:uFillTx/>
                <a:latin typeface="Calibri"/>
                <a:ea typeface="DejaVu Sans"/>
              </a:rPr>
              <a:t>PARA UTILIZAÇÃO DOS RECURSOS 2024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(SALDO REPROGRAMADO OU CREDITO RECEBIDO EM FEV/2024)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O QUE O MUNICÍPIO DEVE FAZER?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CaixaDeTexto 22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8" name="Imagem 9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79" name="CaixaDeTexto 23"/>
          <p:cNvSpPr/>
          <p:nvPr/>
        </p:nvSpPr>
        <p:spPr>
          <a:xfrm>
            <a:off x="762480" y="1272240"/>
            <a:ext cx="7752600" cy="143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978480" y="1566360"/>
            <a:ext cx="7536600" cy="455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- APROVAR OBRIGATORIAMENTE AS 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PRESTAÇÕES DE CONTAS  2023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 NO SIGS/GO  (PSB, BE E PSE) – 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PRAZO 2023 – GESTOR ATÉ 31/05/2024 E CMAS ATÉ 30/06/2024)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;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- SE TIVER SALDO NÃO UTILIZADO  EM 2023 – REPROGRAMAR SALDO PARA EXERCÍCIO SEGUINTE (2024);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- O SALDO DAS CONTAS BE E PSE (SE HOUVER) DEVERÃO SER MOVIMENTADOS PARA A CONTA COFINANCIAMENTO ESTADUAL, APÓS A APROVAÇÃO DA PRESTAÇÃO DE CONTAS 2023;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- ELABORAR O PLANO DE AÇÃO/APLICAÇÃO DO COFINANCIAMENTO 2024 – POR MEIO FÍSICO -  PARA OS BLOCOS (PSB, BE E PSE, SE HOUVER);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aixaDeTexto 27"/>
          <p:cNvSpPr/>
          <p:nvPr/>
        </p:nvSpPr>
        <p:spPr>
          <a:xfrm>
            <a:off x="540000" y="5760"/>
            <a:ext cx="7752600" cy="16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PARA UTILIZAÇÃO OS RECURSOS 2024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(SALDO REPROGRAMADO OU CREDITO RECEBIDO EM FEV/2024)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O QUE O MUNICÍPIO DEVE FAZER?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aixaDeTexto 28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Imagem 11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84" name="CaixaDeTexto 29"/>
          <p:cNvSpPr/>
          <p:nvPr/>
        </p:nvSpPr>
        <p:spPr>
          <a:xfrm>
            <a:off x="762480" y="1272240"/>
            <a:ext cx="7752600" cy="143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"/>
          <p:cNvSpPr/>
          <p:nvPr/>
        </p:nvSpPr>
        <p:spPr>
          <a:xfrm>
            <a:off x="965160" y="954720"/>
            <a:ext cx="7536600" cy="402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- PREVER NO PLANO DE AÇÃO 3% DESTINADOS AO CMAS (OBRIGATÓRIO);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- 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 APROVAR O PLANO DE APLICAÇÃO NO CMAS, POR MEIO FÍSICO, MEDIANTE RESOLUÇÃO;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- SOMENTE APÓS A APROVAÇÃO DO PLANO DE AÇÃO 2024 O RECURSO ESTADUAL PODERÁ SER UTILIZADO;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- GESTOR DEVERÁ MANTER EM GUARDA A DOCUMENTAÇÃO PARA POSTERIOR LANÇAMENTO DO PLANO DE AÇÃO 2024 NO SIGS/GO (AG LIBERAÇÃO TI).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aixaDeTexto 33"/>
          <p:cNvSpPr/>
          <p:nvPr/>
        </p:nvSpPr>
        <p:spPr>
          <a:xfrm>
            <a:off x="540000" y="5760"/>
            <a:ext cx="7752600" cy="16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PARA UTILIZAÇÃO OS RECURSOS 2024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(SALDO REPROGRAMADO OU CREDITO RECEBIDO EM FEV/2024)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O QUE O MUNICÍPIO DEVE FAZER?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aixaDeTexto 34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8" name="Imagem 13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89" name="CaixaDeTexto 35"/>
          <p:cNvSpPr/>
          <p:nvPr/>
        </p:nvSpPr>
        <p:spPr>
          <a:xfrm>
            <a:off x="762480" y="1272240"/>
            <a:ext cx="7752600" cy="143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1080000" y="1730880"/>
            <a:ext cx="7536600" cy="384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- </a:t>
            </a: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PRAZO PARA PRESTAÇÃO DE CONTAS </a:t>
            </a:r>
            <a:r>
              <a:rPr b="1" lang="pt-BR" sz="2200" spc="-41" strike="noStrike" u="sng">
                <a:solidFill>
                  <a:srgbClr val="ffff00"/>
                </a:solidFill>
                <a:uFillTx/>
                <a:latin typeface="Calibri"/>
                <a:ea typeface="DejaVu Sans"/>
              </a:rPr>
              <a:t>COF ESTADUAL 2024</a:t>
            </a: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 (IN 001/2017):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GESTOR  -  ATÉ 31/05/2025.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2200" spc="-41" strike="noStrike">
                <a:solidFill>
                  <a:srgbClr val="ffff00"/>
                </a:solidFill>
                <a:latin typeface="Calibri"/>
                <a:ea typeface="DejaVu Sans"/>
              </a:rPr>
              <a:t>CMAS – ATÉ 30/06/2025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PLANILHA ORIENTATIVA – PLANO DE AÇÃO 2024 FÍSICO - (ACESSAR PORTAL SEDS/SERVIÇOS/COFINANCIAMENTO ESTADUAL. 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aixaDeTexto 13"/>
          <p:cNvSpPr/>
          <p:nvPr/>
        </p:nvSpPr>
        <p:spPr>
          <a:xfrm>
            <a:off x="1080000" y="876240"/>
            <a:ext cx="77526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FALE CONOSCO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aixaDeTexto 18"/>
          <p:cNvSpPr/>
          <p:nvPr/>
        </p:nvSpPr>
        <p:spPr>
          <a:xfrm>
            <a:off x="501120" y="1886040"/>
            <a:ext cx="8323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3" name="Imagem 8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6200" cy="653040"/>
          </a:xfrm>
          <a:prstGeom prst="rect">
            <a:avLst/>
          </a:prstGeom>
          <a:ln w="0">
            <a:noFill/>
          </a:ln>
        </p:spPr>
      </p:pic>
      <p:sp>
        <p:nvSpPr>
          <p:cNvPr id="94" name="CaixaDeTexto 19"/>
          <p:cNvSpPr/>
          <p:nvPr/>
        </p:nvSpPr>
        <p:spPr>
          <a:xfrm>
            <a:off x="786960" y="1731960"/>
            <a:ext cx="7752600" cy="185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FUNDO ESTADUAL DE ASSISTÊNCIA SOCIAL – FEAS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WHATSAAP – (62) 98104-2171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E-mail: </a:t>
            </a:r>
            <a:r>
              <a:rPr b="1" lang="pt-BR" sz="1400" spc="-1" strike="noStrike" u="sng">
                <a:solidFill>
                  <a:srgbClr val="0563c1"/>
                </a:solidFill>
                <a:uFillTx/>
                <a:latin typeface="Arial"/>
                <a:ea typeface="DejaVu Sans"/>
                <a:hlinkClick r:id="rId3"/>
              </a:rPr>
              <a:t>ggfeas.seds@goias.gov.br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1461</TotalTime>
  <Application>LibreOffice/7.5.1.2$Windows_X86_64 LibreOffice_project/fcbaee479e84c6cd81291587d2ee68cba099e129</Application>
  <AppVersion>15.0000</AppVersion>
  <Words>861</Words>
  <Paragraphs>104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2022-11-03T23:49:17Z</dcterms:created>
  <dc:creator>GustavoDoo</dc:creator>
  <dc:description/>
  <dc:language>pt-BR</dc:language>
  <cp:lastModifiedBy/>
  <dcterms:modified xsi:type="dcterms:W3CDTF">2024-05-23T09:38:30Z</dcterms:modified>
  <cp:revision>57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Apresentação na tela (4:3)</vt:lpwstr>
  </property>
  <property fmtid="{D5CDD505-2E9C-101B-9397-08002B2CF9AE}" pid="3" name="Slides">
    <vt:i4>13</vt:i4>
  </property>
</Properties>
</file>