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media/image1.png" ContentType="image/png"/>
  <Override PartName="/ppt/media/image9.png" ContentType="image/png"/>
  <Override PartName="/ppt/media/image8.jpeg" ContentType="image/jpe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10.png" ContentType="image/png"/>
  <Override PartName="/ppt/media/image6.wmf" ContentType="image/x-wmf"/>
  <Override PartName="/ppt/media/image7.png" ContentType="image/png"/>
  <Override PartName="/ppt/media/image12.png" ContentType="image/png"/>
  <Override PartName="/ppt/media/image11.png" ContentType="image/png"/>
  <Override PartName="/ppt/embeddings/oleObject1.bin" ContentType="application/vnd.openxmlformats-officedocument.oleObject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2344400" cy="17273588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6121A72-036F-4933-B988-E184F8624FF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617040" y="689040"/>
            <a:ext cx="11109600" cy="2883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617040" y="4041720"/>
            <a:ext cx="11109600" cy="10018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0CC8130-0C96-48D8-A6CD-AD85D63419C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17040" y="689040"/>
            <a:ext cx="11109600" cy="2883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617040" y="4041720"/>
            <a:ext cx="11109600" cy="10018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03B839B-3076-4332-BE83-D66AA5C22D3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17040" y="689040"/>
            <a:ext cx="11109600" cy="2883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17040" y="4041720"/>
            <a:ext cx="5421240" cy="10018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/>
          </p:nvPr>
        </p:nvSpPr>
        <p:spPr>
          <a:xfrm>
            <a:off x="6309720" y="4041720"/>
            <a:ext cx="5421240" cy="10018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DC78E54-C7EC-4DC7-BFF6-1AF099F72A4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17040" y="689040"/>
            <a:ext cx="11109600" cy="2883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291DDC9-7AFC-4408-AE94-90491A1E24C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617040" y="689040"/>
            <a:ext cx="11109600" cy="13369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916BA3B-3283-4639-84BF-B99C3499FED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17040" y="689040"/>
            <a:ext cx="11109600" cy="2883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617040" y="4041720"/>
            <a:ext cx="5421240" cy="477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6309720" y="4041720"/>
            <a:ext cx="5421240" cy="10018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/>
          </p:nvPr>
        </p:nvSpPr>
        <p:spPr>
          <a:xfrm>
            <a:off x="617040" y="9274320"/>
            <a:ext cx="5421240" cy="477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7C36353-7A97-43F9-B607-650A3416CC3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617040" y="689040"/>
            <a:ext cx="11109600" cy="2883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617040" y="4041720"/>
            <a:ext cx="5421240" cy="10018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6309720" y="4041720"/>
            <a:ext cx="5421240" cy="477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6309720" y="9274320"/>
            <a:ext cx="5421240" cy="477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6BE19DE-ED34-411D-80AA-EF362B254D6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617040" y="689040"/>
            <a:ext cx="11109600" cy="2883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617040" y="4041720"/>
            <a:ext cx="5421240" cy="477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6309720" y="4041720"/>
            <a:ext cx="5421240" cy="477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617040" y="9274320"/>
            <a:ext cx="11109600" cy="477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10A2AE1-AEAC-4572-93DD-7F0F7D4BAA5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617040" y="689040"/>
            <a:ext cx="11109600" cy="2883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617040" y="4041720"/>
            <a:ext cx="11109600" cy="477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617040" y="9274320"/>
            <a:ext cx="11109600" cy="477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1650474-A072-4BD5-926F-3355D6C96EE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17040" y="689040"/>
            <a:ext cx="11109600" cy="2883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17040" y="4041720"/>
            <a:ext cx="5421240" cy="477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309720" y="4041720"/>
            <a:ext cx="5421240" cy="477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617040" y="9274320"/>
            <a:ext cx="5421240" cy="477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/>
          </p:nvPr>
        </p:nvSpPr>
        <p:spPr>
          <a:xfrm>
            <a:off x="6309720" y="9274320"/>
            <a:ext cx="5421240" cy="477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053457F-AA97-4C22-9490-0F4326A32235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617040" y="689040"/>
            <a:ext cx="11109600" cy="2883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617040" y="4041720"/>
            <a:ext cx="3576960" cy="477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4373280" y="4041720"/>
            <a:ext cx="3576960" cy="477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8129520" y="4041720"/>
            <a:ext cx="3576960" cy="477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617040" y="9274320"/>
            <a:ext cx="3576960" cy="477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/>
          </p:nvPr>
        </p:nvSpPr>
        <p:spPr>
          <a:xfrm>
            <a:off x="4373280" y="9274320"/>
            <a:ext cx="3576960" cy="477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/>
          </p:nvPr>
        </p:nvSpPr>
        <p:spPr>
          <a:xfrm>
            <a:off x="8129520" y="9274320"/>
            <a:ext cx="3576960" cy="477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EAE3D6D-5550-468E-AE0C-5F8E994D11CE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&lt;data/hora&gt;</a:t>
            </a:r>
            <a:endParaRPr b="0" lang="pt-BR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pt-BR" sz="1400" spc="-1" strike="noStrike">
                <a:solidFill>
                  <a:srgbClr val="000000"/>
                </a:solidFill>
                <a:latin typeface="Times New Roman"/>
              </a:rPr>
              <a:t>&lt;rodapé&gt;</a:t>
            </a:r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5E36551-CA17-4B89-8588-C5CF1077A9EA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oleObject" Target="../embeddings/oleObject1.bin"/><Relationship Id="rId7" Type="http://schemas.openxmlformats.org/officeDocument/2006/relationships/image" Target="../media/image6.wmf"/><Relationship Id="rId8" Type="http://schemas.openxmlformats.org/officeDocument/2006/relationships/image" Target="../media/image7.png"/><Relationship Id="rId9" Type="http://schemas.openxmlformats.org/officeDocument/2006/relationships/image" Target="../media/image8.jpe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4" descr=""/>
          <p:cNvPicPr/>
          <p:nvPr/>
        </p:nvPicPr>
        <p:blipFill>
          <a:blip r:embed="rId1"/>
          <a:stretch/>
        </p:blipFill>
        <p:spPr>
          <a:xfrm>
            <a:off x="7259760" y="13693680"/>
            <a:ext cx="5084280" cy="2724840"/>
          </a:xfrm>
          <a:prstGeom prst="rect">
            <a:avLst/>
          </a:prstGeom>
          <a:ln w="9525">
            <a:noFill/>
          </a:ln>
        </p:spPr>
      </p:pic>
      <p:sp>
        <p:nvSpPr>
          <p:cNvPr id="40" name="TextBox 2"/>
          <p:cNvSpPr/>
          <p:nvPr/>
        </p:nvSpPr>
        <p:spPr>
          <a:xfrm>
            <a:off x="457200" y="5066280"/>
            <a:ext cx="5750640" cy="48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en-US" sz="2600" spc="-1" strike="noStrike">
                <a:solidFill>
                  <a:srgbClr val="501478"/>
                </a:solidFill>
                <a:latin typeface="Arial"/>
              </a:rPr>
              <a:t>Introdução</a:t>
            </a:r>
            <a:endParaRPr b="0" lang="pt-BR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TextBox 3"/>
          <p:cNvSpPr/>
          <p:nvPr/>
        </p:nvSpPr>
        <p:spPr>
          <a:xfrm>
            <a:off x="457200" y="5558760"/>
            <a:ext cx="531756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[Insira o conteúdo aqui]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TextBox 4"/>
          <p:cNvSpPr/>
          <p:nvPr/>
        </p:nvSpPr>
        <p:spPr>
          <a:xfrm>
            <a:off x="457200" y="8338680"/>
            <a:ext cx="5101200" cy="48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en-US" sz="2600" spc="-1" strike="noStrike">
                <a:solidFill>
                  <a:srgbClr val="501478"/>
                </a:solidFill>
                <a:latin typeface="Arial"/>
              </a:rPr>
              <a:t>Objetivos</a:t>
            </a:r>
            <a:endParaRPr b="0" lang="pt-BR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TextBox 6"/>
          <p:cNvSpPr/>
          <p:nvPr/>
        </p:nvSpPr>
        <p:spPr>
          <a:xfrm>
            <a:off x="457200" y="10544400"/>
            <a:ext cx="5750640" cy="48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en-US" sz="2600" spc="-1" strike="noStrike">
                <a:solidFill>
                  <a:srgbClr val="501478"/>
                </a:solidFill>
                <a:latin typeface="Arial"/>
              </a:rPr>
              <a:t>Metodologia / Experiência</a:t>
            </a:r>
            <a:endParaRPr b="0" lang="pt-BR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TextBox 8"/>
          <p:cNvSpPr/>
          <p:nvPr/>
        </p:nvSpPr>
        <p:spPr>
          <a:xfrm>
            <a:off x="6208200" y="5052600"/>
            <a:ext cx="5678640" cy="48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en-US" sz="2600" spc="-1" strike="noStrike">
                <a:solidFill>
                  <a:srgbClr val="501478"/>
                </a:solidFill>
                <a:latin typeface="Arial"/>
              </a:rPr>
              <a:t>Resultados e Discussão</a:t>
            </a:r>
            <a:endParaRPr b="0" lang="pt-BR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TextBox 9"/>
          <p:cNvSpPr/>
          <p:nvPr/>
        </p:nvSpPr>
        <p:spPr>
          <a:xfrm>
            <a:off x="6208200" y="5558760"/>
            <a:ext cx="567864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[Insira o conteúdo aqui]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TextBox 10"/>
          <p:cNvSpPr/>
          <p:nvPr/>
        </p:nvSpPr>
        <p:spPr>
          <a:xfrm>
            <a:off x="6208200" y="10544400"/>
            <a:ext cx="5678640" cy="48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en-US" sz="2600" spc="-1" strike="noStrike">
                <a:solidFill>
                  <a:srgbClr val="501478"/>
                </a:solidFill>
                <a:latin typeface="Arial"/>
              </a:rPr>
              <a:t>Conclusões</a:t>
            </a:r>
            <a:endParaRPr b="0" lang="pt-BR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TextBox 12"/>
          <p:cNvSpPr/>
          <p:nvPr/>
        </p:nvSpPr>
        <p:spPr>
          <a:xfrm>
            <a:off x="5142600" y="14356080"/>
            <a:ext cx="2058480" cy="48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en-US" sz="2600" spc="-1" strike="noStrike">
                <a:solidFill>
                  <a:srgbClr val="501478"/>
                </a:solidFill>
                <a:latin typeface="Arial"/>
              </a:rPr>
              <a:t>Referências</a:t>
            </a:r>
            <a:endParaRPr b="0" lang="pt-BR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TextBox 13"/>
          <p:cNvSpPr/>
          <p:nvPr/>
        </p:nvSpPr>
        <p:spPr>
          <a:xfrm>
            <a:off x="493200" y="14978880"/>
            <a:ext cx="1142964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[Insira o conteúdo aqui]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9" name="Picture 2" descr=""/>
          <p:cNvPicPr/>
          <p:nvPr/>
        </p:nvPicPr>
        <p:blipFill>
          <a:blip r:embed="rId2"/>
          <a:stretch/>
        </p:blipFill>
        <p:spPr>
          <a:xfrm>
            <a:off x="0" y="-63000"/>
            <a:ext cx="12344040" cy="3335040"/>
          </a:xfrm>
          <a:prstGeom prst="rect">
            <a:avLst/>
          </a:prstGeom>
          <a:ln w="9525">
            <a:noFill/>
          </a:ln>
        </p:spPr>
      </p:pic>
      <p:sp>
        <p:nvSpPr>
          <p:cNvPr id="50" name="TextBox 9"/>
          <p:cNvSpPr/>
          <p:nvPr/>
        </p:nvSpPr>
        <p:spPr>
          <a:xfrm>
            <a:off x="6208200" y="11036880"/>
            <a:ext cx="567864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[Insira o conteúdo aqui]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TextBox 3"/>
          <p:cNvSpPr/>
          <p:nvPr/>
        </p:nvSpPr>
        <p:spPr>
          <a:xfrm>
            <a:off x="609480" y="11036880"/>
            <a:ext cx="531756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[Insira o conteúdo aqui]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TextBox 3"/>
          <p:cNvSpPr/>
          <p:nvPr/>
        </p:nvSpPr>
        <p:spPr>
          <a:xfrm>
            <a:off x="457200" y="8831160"/>
            <a:ext cx="531756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[Insira o conteúdo aqui]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TextBox 2"/>
          <p:cNvSpPr/>
          <p:nvPr/>
        </p:nvSpPr>
        <p:spPr>
          <a:xfrm>
            <a:off x="609480" y="3272760"/>
            <a:ext cx="10916280" cy="699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pt-BR" sz="4000" spc="-1" strike="noStrike">
                <a:solidFill>
                  <a:srgbClr val="501478"/>
                </a:solidFill>
                <a:latin typeface="Arial"/>
              </a:rPr>
              <a:t>Título</a:t>
            </a:r>
            <a:endParaRPr b="0" lang="pt-BR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TextBox 3"/>
          <p:cNvSpPr/>
          <p:nvPr/>
        </p:nvSpPr>
        <p:spPr>
          <a:xfrm>
            <a:off x="609480" y="3980520"/>
            <a:ext cx="1091628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[</a:t>
            </a: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Nome dos autores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]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5" name="Picture 3" descr=""/>
          <p:cNvPicPr/>
          <p:nvPr/>
        </p:nvPicPr>
        <p:blipFill>
          <a:blip r:embed="rId3"/>
          <a:stretch/>
        </p:blipFill>
        <p:spPr>
          <a:xfrm>
            <a:off x="0" y="16169760"/>
            <a:ext cx="12344040" cy="1103760"/>
          </a:xfrm>
          <a:prstGeom prst="rect">
            <a:avLst/>
          </a:prstGeom>
          <a:ln w="9525">
            <a:noFill/>
          </a:ln>
        </p:spPr>
      </p:pic>
      <p:pic>
        <p:nvPicPr>
          <p:cNvPr id="56" name="Imagem 6" descr=""/>
          <p:cNvPicPr/>
          <p:nvPr/>
        </p:nvPicPr>
        <p:blipFill>
          <a:blip r:embed="rId4"/>
          <a:stretch/>
        </p:blipFill>
        <p:spPr>
          <a:xfrm>
            <a:off x="1543680" y="16761240"/>
            <a:ext cx="1601640" cy="280080"/>
          </a:xfrm>
          <a:prstGeom prst="rect">
            <a:avLst/>
          </a:prstGeom>
          <a:ln w="0">
            <a:noFill/>
          </a:ln>
        </p:spPr>
      </p:pic>
      <p:pic>
        <p:nvPicPr>
          <p:cNvPr id="57" name="Imagem 22" descr=""/>
          <p:cNvPicPr/>
          <p:nvPr/>
        </p:nvPicPr>
        <p:blipFill>
          <a:blip r:embed="rId5"/>
          <a:stretch/>
        </p:blipFill>
        <p:spPr>
          <a:xfrm>
            <a:off x="3375720" y="16721640"/>
            <a:ext cx="1544040" cy="32364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58" name="Objeto 4"/>
          <p:cNvGraphicFramePr/>
          <p:nvPr/>
        </p:nvGraphicFramePr>
        <p:xfrm>
          <a:off x="5201280" y="16685640"/>
          <a:ext cx="957240" cy="359640"/>
        </p:xfrm>
        <a:graphic>
          <a:graphicData uri="http://schemas.openxmlformats.org/presentationml/2006/ole">
            <p:oleObj progId="CorelDraw.Graphic.20" r:id="rId6" spid="">
              <p:embed/>
              <p:pic>
                <p:nvPicPr>
                  <p:cNvPr id="59" name="Objeto 4" descr=""/>
                  <p:cNvPicPr/>
                  <p:nvPr/>
                </p:nvPicPr>
                <p:blipFill>
                  <a:blip r:embed="rId7"/>
                  <a:stretch/>
                </p:blipFill>
                <p:spPr>
                  <a:xfrm>
                    <a:off x="5201280" y="16685640"/>
                    <a:ext cx="957240" cy="35964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pic>
        <p:nvPicPr>
          <p:cNvPr id="60" name="Imagem 4" descr=""/>
          <p:cNvPicPr/>
          <p:nvPr/>
        </p:nvPicPr>
        <p:blipFill>
          <a:blip r:embed="rId8"/>
          <a:stretch/>
        </p:blipFill>
        <p:spPr>
          <a:xfrm>
            <a:off x="6418080" y="16697520"/>
            <a:ext cx="356040" cy="359640"/>
          </a:xfrm>
          <a:prstGeom prst="rect">
            <a:avLst/>
          </a:prstGeom>
          <a:ln w="0">
            <a:noFill/>
          </a:ln>
        </p:spPr>
      </p:pic>
      <p:pic>
        <p:nvPicPr>
          <p:cNvPr id="61" name="Imagem 3" descr=""/>
          <p:cNvPicPr/>
          <p:nvPr/>
        </p:nvPicPr>
        <p:blipFill>
          <a:blip r:embed="rId9"/>
          <a:stretch/>
        </p:blipFill>
        <p:spPr>
          <a:xfrm>
            <a:off x="6870960" y="16684920"/>
            <a:ext cx="842040" cy="359640"/>
          </a:xfrm>
          <a:prstGeom prst="rect">
            <a:avLst/>
          </a:prstGeom>
          <a:ln w="0">
            <a:noFill/>
          </a:ln>
        </p:spPr>
      </p:pic>
      <p:pic>
        <p:nvPicPr>
          <p:cNvPr id="62" name="Imagem 10" descr=""/>
          <p:cNvPicPr/>
          <p:nvPr/>
        </p:nvPicPr>
        <p:blipFill>
          <a:blip r:embed="rId10"/>
          <a:stretch/>
        </p:blipFill>
        <p:spPr>
          <a:xfrm>
            <a:off x="7630560" y="16662240"/>
            <a:ext cx="1004040" cy="359640"/>
          </a:xfrm>
          <a:prstGeom prst="rect">
            <a:avLst/>
          </a:prstGeom>
          <a:ln w="0">
            <a:noFill/>
          </a:ln>
        </p:spPr>
      </p:pic>
      <p:pic>
        <p:nvPicPr>
          <p:cNvPr id="63" name="Figura5" descr=""/>
          <p:cNvPicPr/>
          <p:nvPr/>
        </p:nvPicPr>
        <p:blipFill>
          <a:blip r:embed="rId11"/>
          <a:stretch/>
        </p:blipFill>
        <p:spPr>
          <a:xfrm>
            <a:off x="8833680" y="16624800"/>
            <a:ext cx="1234440" cy="359640"/>
          </a:xfrm>
          <a:prstGeom prst="rect">
            <a:avLst/>
          </a:prstGeom>
          <a:ln w="0">
            <a:noFill/>
          </a:ln>
        </p:spPr>
      </p:pic>
      <p:pic>
        <p:nvPicPr>
          <p:cNvPr id="64" name="Figura4" descr=""/>
          <p:cNvPicPr/>
          <p:nvPr/>
        </p:nvPicPr>
        <p:blipFill>
          <a:blip r:embed="rId12"/>
          <a:srcRect l="0" t="0" r="4974" b="5014"/>
          <a:stretch/>
        </p:blipFill>
        <p:spPr>
          <a:xfrm>
            <a:off x="10391040" y="16667280"/>
            <a:ext cx="395640" cy="359640"/>
          </a:xfrm>
          <a:prstGeom prst="rect">
            <a:avLst/>
          </a:prstGeom>
          <a:ln w="0">
            <a:noFill/>
          </a:ln>
        </p:spPr>
      </p:pic>
      <p:pic>
        <p:nvPicPr>
          <p:cNvPr id="65" name="Imagem 31" descr=""/>
          <p:cNvPicPr/>
          <p:nvPr/>
        </p:nvPicPr>
        <p:blipFill>
          <a:blip r:embed="rId13"/>
          <a:stretch/>
        </p:blipFill>
        <p:spPr>
          <a:xfrm>
            <a:off x="11125800" y="16625880"/>
            <a:ext cx="744840" cy="35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</TotalTime>
  <Application>LibreOffice/7.5.2.2$Windows_X86_64 LibreOffice_project/53bb9681a964705cf672590721dbc85eb4d0c3a2</Application>
  <AppVersion>15.0000</AppVersion>
  <Words>52</Words>
  <Paragraphs>14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  <dc:creator>Fernanda Ramos Parreira</dc:creator>
  <dc:description>generated using python-pptx</dc:description>
  <dc:language>pt-BR</dc:language>
  <cp:lastModifiedBy>Nara Gonçalves Costa</cp:lastModifiedBy>
  <dcterms:modified xsi:type="dcterms:W3CDTF">2025-08-19T19:28:01Z</dcterms:modified>
  <cp:revision>11</cp:revision>
  <dc:subject/>
  <dc:title>Slide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Personalizar</vt:lpwstr>
  </property>
  <property fmtid="{D5CDD505-2E9C-101B-9397-08002B2CF9AE}" pid="3" name="Slides">
    <vt:i4>1</vt:i4>
  </property>
</Properties>
</file>