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png" ContentType="image/png"/>
  <Override PartName="/ppt/media/image9.png" ContentType="image/png"/>
  <Override PartName="/ppt/media/image8.jpeg" ContentType="image/jpeg"/>
  <Override PartName="/ppt/media/image2.png" ContentType="image/png"/>
  <Override PartName="/ppt/media/image3.jpeg" ContentType="image/jpeg"/>
  <Override PartName="/ppt/media/image11.png" ContentType="image/png"/>
  <Override PartName="/ppt/media/image6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7.png" ContentType="image/png"/>
  <Override PartName="/ppt/media/image12.png" ContentType="image/pn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</p:sldIdLst>
  <p:sldSz cx="14630400" cy="8229600"/>
  <p:notesSz cx="82296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mover o slide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Clique para editar o formato de notas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&lt;cabeçalho&gt;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B2BF459-B2BB-4639-B8CC-DA47EC167AC8}" type="slidenum"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DEF959F-D311-4BD0-8FF8-EE0AF0DEF1A3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E0A404D-DF00-4F9B-9E57-5C8BCA025805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580A727-3045-46B0-8415-E3C547BDB422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1CE4567-642C-48AE-9E69-A05C43A732DE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D766834-C84B-48C8-8035-738ED511FBFF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F252AFD-0A28-4995-B5EB-B7BF00F8E664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2999520" cy="29995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2999520" cy="2999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8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8C775B3-FADD-4E13-BBF5-5C8BF768F11F}" type="slidenum">
              <a:rPr b="0" lang="en-US" sz="1800" spc="-1" strike="noStrike">
                <a:solidFill>
                  <a:schemeClr val="dk1"/>
                </a:solidFill>
                <a:latin typeface="Calibri"/>
                <a:ea typeface="Calibri"/>
              </a:rPr>
              <a:t>&lt;número&gt;</a:t>
            </a:fld>
            <a:endParaRPr b="0" lang="pt-BR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6"/>
          <p:cNvSpPr>
            <a:spLocks noGrp="1"/>
          </p:cNvSpPr>
          <p:nvPr>
            <p:ph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7"/>
          <p:cNvSpPr>
            <a:spLocks noGrp="1"/>
          </p:cNvSpPr>
          <p:nvPr>
            <p:ph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7;p9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Google Shape;8;p9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10;p1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Google Shape;11;p1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13;p1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Google Shape;14;p1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6;p1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Google Shape;17;p1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9;p13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Google Shape;20;p13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2;p14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Google Shape;23;p14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5;p15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Google Shape;26;p15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e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49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1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3.xml"/><Relationship Id="rId3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36;p1"/>
          <p:cNvSpPr/>
          <p:nvPr/>
        </p:nvSpPr>
        <p:spPr>
          <a:xfrm>
            <a:off x="793800" y="3054600"/>
            <a:ext cx="13042440" cy="14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Google Shape;37;p1"/>
          <p:cNvSpPr/>
          <p:nvPr/>
        </p:nvSpPr>
        <p:spPr>
          <a:xfrm>
            <a:off x="581040" y="671760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ECOPIS 2025 - 22 a 26 de setembro de 2025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8" name="Google Shape;38;p1"/>
          <p:cNvSpPr/>
          <p:nvPr/>
        </p:nvSpPr>
        <p:spPr>
          <a:xfrm>
            <a:off x="3402360" y="2424240"/>
            <a:ext cx="7825320" cy="97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25000"/>
              </a:lnSpc>
              <a:tabLst>
                <a:tab algn="l" pos="0"/>
              </a:tabLst>
            </a:pPr>
            <a:r>
              <a:rPr b="1" lang="en-US" sz="61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Título do Trabalho</a:t>
            </a:r>
            <a:endParaRPr b="0" lang="pt-BR" sz="61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9" name="Google Shape;39;p1"/>
          <p:cNvSpPr/>
          <p:nvPr/>
        </p:nvSpPr>
        <p:spPr>
          <a:xfrm>
            <a:off x="793800" y="372204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Nome Completo do(s) Autor(es)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0" name="Google Shape;40;p1"/>
          <p:cNvSpPr/>
          <p:nvPr/>
        </p:nvSpPr>
        <p:spPr>
          <a:xfrm>
            <a:off x="793800" y="434016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Filiação institucional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Google Shape;41;p1"/>
          <p:cNvSpPr/>
          <p:nvPr/>
        </p:nvSpPr>
        <p:spPr>
          <a:xfrm>
            <a:off x="793800" y="534600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62000"/>
              </a:lnSpc>
              <a:tabLst>
                <a:tab algn="l" pos="0"/>
              </a:tabLst>
            </a:pPr>
            <a:r>
              <a:rPr b="0" i="1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Modalidade – Relato de Pesquisa/Relato de Experiência.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92" name="Google Shape;42;p1" descr=""/>
          <p:cNvPicPr/>
          <p:nvPr/>
        </p:nvPicPr>
        <p:blipFill>
          <a:blip r:embed="rId1"/>
          <a:stretch/>
        </p:blipFill>
        <p:spPr>
          <a:xfrm>
            <a:off x="8830080" y="146880"/>
            <a:ext cx="5544720" cy="2277000"/>
          </a:xfrm>
          <a:prstGeom prst="rect">
            <a:avLst/>
          </a:prstGeom>
          <a:ln w="0">
            <a:noFill/>
          </a:ln>
        </p:spPr>
      </p:pic>
      <p:pic>
        <p:nvPicPr>
          <p:cNvPr id="293" name="Google Shape;43;p1" descr=""/>
          <p:cNvPicPr/>
          <p:nvPr/>
        </p:nvPicPr>
        <p:blipFill>
          <a:blip r:embed="rId2"/>
          <a:stretch/>
        </p:blipFill>
        <p:spPr>
          <a:xfrm>
            <a:off x="0" y="0"/>
            <a:ext cx="418680" cy="8229240"/>
          </a:xfrm>
          <a:prstGeom prst="rect">
            <a:avLst/>
          </a:prstGeom>
          <a:ln w="0">
            <a:noFill/>
          </a:ln>
        </p:spPr>
      </p:pic>
      <p:pic>
        <p:nvPicPr>
          <p:cNvPr id="294" name="Google Shape;44;p1" descr="Logo_-_Marca_na_Horizontal_02.jpg"/>
          <p:cNvPicPr/>
          <p:nvPr/>
        </p:nvPicPr>
        <p:blipFill>
          <a:blip r:embed="rId3"/>
          <a:stretch/>
        </p:blipFill>
        <p:spPr>
          <a:xfrm>
            <a:off x="13190400" y="7423920"/>
            <a:ext cx="1275480" cy="613080"/>
          </a:xfrm>
          <a:prstGeom prst="rect">
            <a:avLst/>
          </a:prstGeom>
          <a:ln w="0">
            <a:noFill/>
          </a:ln>
        </p:spPr>
      </p:pic>
      <p:pic>
        <p:nvPicPr>
          <p:cNvPr id="295" name="Google Shape;45;p1" descr=""/>
          <p:cNvPicPr/>
          <p:nvPr/>
        </p:nvPicPr>
        <p:blipFill>
          <a:blip r:embed="rId4"/>
          <a:stretch/>
        </p:blipFill>
        <p:spPr>
          <a:xfrm>
            <a:off x="468000" y="7423920"/>
            <a:ext cx="2738520" cy="479160"/>
          </a:xfrm>
          <a:prstGeom prst="rect">
            <a:avLst/>
          </a:prstGeom>
          <a:ln w="0">
            <a:noFill/>
          </a:ln>
        </p:spPr>
      </p:pic>
      <p:pic>
        <p:nvPicPr>
          <p:cNvPr id="296" name="Google Shape;46;p1" descr=""/>
          <p:cNvPicPr/>
          <p:nvPr/>
        </p:nvPicPr>
        <p:blipFill>
          <a:blip r:embed="rId5"/>
          <a:stretch/>
        </p:blipFill>
        <p:spPr>
          <a:xfrm>
            <a:off x="3202920" y="7429320"/>
            <a:ext cx="2234160" cy="468360"/>
          </a:xfrm>
          <a:prstGeom prst="rect">
            <a:avLst/>
          </a:prstGeom>
          <a:ln w="0">
            <a:noFill/>
          </a:ln>
        </p:spPr>
      </p:pic>
      <p:pic>
        <p:nvPicPr>
          <p:cNvPr id="297" name="Google Shape;47;p1" descr=""/>
          <p:cNvPicPr/>
          <p:nvPr/>
        </p:nvPicPr>
        <p:blipFill>
          <a:blip r:embed="rId6"/>
          <a:stretch/>
        </p:blipFill>
        <p:spPr>
          <a:xfrm>
            <a:off x="5643360" y="7423920"/>
            <a:ext cx="1275480" cy="479160"/>
          </a:xfrm>
          <a:prstGeom prst="rect">
            <a:avLst/>
          </a:prstGeom>
          <a:ln w="0">
            <a:noFill/>
          </a:ln>
        </p:spPr>
      </p:pic>
      <p:pic>
        <p:nvPicPr>
          <p:cNvPr id="298" name="Google Shape;48;p1" descr=""/>
          <p:cNvPicPr/>
          <p:nvPr/>
        </p:nvPicPr>
        <p:blipFill>
          <a:blip r:embed="rId7"/>
          <a:stretch/>
        </p:blipFill>
        <p:spPr>
          <a:xfrm>
            <a:off x="7125480" y="7490880"/>
            <a:ext cx="474480" cy="479160"/>
          </a:xfrm>
          <a:prstGeom prst="rect">
            <a:avLst/>
          </a:prstGeom>
          <a:ln w="0">
            <a:noFill/>
          </a:ln>
        </p:spPr>
      </p:pic>
      <p:pic>
        <p:nvPicPr>
          <p:cNvPr id="299" name="Google Shape;49;p1" descr=""/>
          <p:cNvPicPr/>
          <p:nvPr/>
        </p:nvPicPr>
        <p:blipFill>
          <a:blip r:embed="rId8"/>
          <a:stretch/>
        </p:blipFill>
        <p:spPr>
          <a:xfrm>
            <a:off x="7655040" y="7483680"/>
            <a:ext cx="1122120" cy="479160"/>
          </a:xfrm>
          <a:prstGeom prst="rect">
            <a:avLst/>
          </a:prstGeom>
          <a:ln w="0">
            <a:noFill/>
          </a:ln>
        </p:spPr>
      </p:pic>
      <p:pic>
        <p:nvPicPr>
          <p:cNvPr id="300" name="Google Shape;50;p1" descr=""/>
          <p:cNvPicPr/>
          <p:nvPr/>
        </p:nvPicPr>
        <p:blipFill>
          <a:blip r:embed="rId9"/>
          <a:stretch/>
        </p:blipFill>
        <p:spPr>
          <a:xfrm>
            <a:off x="8777520" y="7440120"/>
            <a:ext cx="1590480" cy="580680"/>
          </a:xfrm>
          <a:prstGeom prst="rect">
            <a:avLst/>
          </a:prstGeom>
          <a:ln w="0">
            <a:noFill/>
          </a:ln>
        </p:spPr>
      </p:pic>
      <p:pic>
        <p:nvPicPr>
          <p:cNvPr id="301" name="Google Shape;51;p1" descr=""/>
          <p:cNvPicPr/>
          <p:nvPr/>
        </p:nvPicPr>
        <p:blipFill>
          <a:blip r:embed="rId10"/>
          <a:stretch/>
        </p:blipFill>
        <p:spPr>
          <a:xfrm>
            <a:off x="10368000" y="7440120"/>
            <a:ext cx="1952280" cy="580680"/>
          </a:xfrm>
          <a:prstGeom prst="rect">
            <a:avLst/>
          </a:prstGeom>
          <a:ln w="0">
            <a:noFill/>
          </a:ln>
        </p:spPr>
      </p:pic>
      <p:pic>
        <p:nvPicPr>
          <p:cNvPr id="302" name="Google Shape;52;p1" descr=""/>
          <p:cNvPicPr/>
          <p:nvPr/>
        </p:nvPicPr>
        <p:blipFill>
          <a:blip r:embed="rId11"/>
          <a:stretch/>
        </p:blipFill>
        <p:spPr>
          <a:xfrm>
            <a:off x="12411720" y="7376400"/>
            <a:ext cx="778320" cy="70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58;p2"/>
          <p:cNvSpPr/>
          <p:nvPr/>
        </p:nvSpPr>
        <p:spPr>
          <a:xfrm>
            <a:off x="6280200" y="174600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r>
              <a:rPr b="1" lang="en-US" sz="44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Introdução</a:t>
            </a:r>
            <a:endParaRPr b="0" lang="pt-BR" sz="44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Google Shape;59;p2"/>
          <p:cNvSpPr/>
          <p:nvPr/>
        </p:nvSpPr>
        <p:spPr>
          <a:xfrm>
            <a:off x="6280200" y="2795040"/>
            <a:ext cx="3664440" cy="2093400"/>
          </a:xfrm>
          <a:prstGeom prst="roundRect">
            <a:avLst>
              <a:gd name="adj" fmla="val 6988"/>
            </a:avLst>
          </a:prstGeom>
          <a:solidFill>
            <a:srgbClr val="fafffa"/>
          </a:solidFill>
          <a:ln w="30475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Google Shape;60;p2"/>
          <p:cNvSpPr/>
          <p:nvPr/>
        </p:nvSpPr>
        <p:spPr>
          <a:xfrm>
            <a:off x="6249600" y="2795040"/>
            <a:ext cx="121680" cy="2093400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Google Shape;61;p2"/>
          <p:cNvSpPr/>
          <p:nvPr/>
        </p:nvSpPr>
        <p:spPr>
          <a:xfrm>
            <a:off x="6629040" y="30524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Tema Central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Google Shape;62;p2"/>
          <p:cNvSpPr/>
          <p:nvPr/>
        </p:nvSpPr>
        <p:spPr>
          <a:xfrm>
            <a:off x="6629040" y="3542760"/>
            <a:ext cx="3058200" cy="108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Relevância para práticas integrativas em saúde no Centro-Oeste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Google Shape;63;p2"/>
          <p:cNvSpPr/>
          <p:nvPr/>
        </p:nvSpPr>
        <p:spPr>
          <a:xfrm>
            <a:off x="10171800" y="2795040"/>
            <a:ext cx="3664440" cy="2093400"/>
          </a:xfrm>
          <a:prstGeom prst="roundRect">
            <a:avLst>
              <a:gd name="adj" fmla="val 6988"/>
            </a:avLst>
          </a:prstGeom>
          <a:solidFill>
            <a:srgbClr val="fafffa"/>
          </a:solidFill>
          <a:ln w="30475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Google Shape;64;p2"/>
          <p:cNvSpPr/>
          <p:nvPr/>
        </p:nvSpPr>
        <p:spPr>
          <a:xfrm>
            <a:off x="10141200" y="2795040"/>
            <a:ext cx="121680" cy="2093400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Google Shape;65;p2"/>
          <p:cNvSpPr/>
          <p:nvPr/>
        </p:nvSpPr>
        <p:spPr>
          <a:xfrm>
            <a:off x="10520640" y="30524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Objetivos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Google Shape;66;p2"/>
          <p:cNvSpPr/>
          <p:nvPr/>
        </p:nvSpPr>
        <p:spPr>
          <a:xfrm>
            <a:off x="10520640" y="3542760"/>
            <a:ext cx="3058560" cy="72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Geral e específicos da pesquisa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Google Shape;67;p2"/>
          <p:cNvSpPr/>
          <p:nvPr/>
        </p:nvSpPr>
        <p:spPr>
          <a:xfrm>
            <a:off x="6280200" y="5115600"/>
            <a:ext cx="7556040" cy="1367640"/>
          </a:xfrm>
          <a:prstGeom prst="roundRect">
            <a:avLst>
              <a:gd name="adj" fmla="val 10695"/>
            </a:avLst>
          </a:prstGeom>
          <a:solidFill>
            <a:srgbClr val="fafffa"/>
          </a:solidFill>
          <a:ln w="30475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Google Shape;68;p2"/>
          <p:cNvSpPr/>
          <p:nvPr/>
        </p:nvSpPr>
        <p:spPr>
          <a:xfrm>
            <a:off x="6249600" y="5115600"/>
            <a:ext cx="121680" cy="1367640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Google Shape;69;p2"/>
          <p:cNvSpPr/>
          <p:nvPr/>
        </p:nvSpPr>
        <p:spPr>
          <a:xfrm>
            <a:off x="6629040" y="53726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Contextualização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Google Shape;70;p2"/>
          <p:cNvSpPr/>
          <p:nvPr/>
        </p:nvSpPr>
        <p:spPr>
          <a:xfrm>
            <a:off x="6629040" y="5863320"/>
            <a:ext cx="695016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Panorama geral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6" name="Google Shape;71;p2"/>
          <p:cNvSpPr/>
          <p:nvPr/>
        </p:nvSpPr>
        <p:spPr>
          <a:xfrm>
            <a:off x="1913760" y="3622320"/>
            <a:ext cx="26154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i="1" lang="en-US" sz="1800" spc="-1" strike="noStrike">
                <a:solidFill>
                  <a:srgbClr val="ff0000"/>
                </a:solidFill>
                <a:latin typeface="Calibri"/>
                <a:ea typeface="Calibri"/>
              </a:rPr>
              <a:t>ESPAÇO PARA INSERÇÃO DE FIGURA/IMAGEM</a:t>
            </a:r>
            <a:endParaRPr b="0" lang="pt-BR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17" name="Google Shape;72;p2" descr="preencoded.png"/>
          <p:cNvPicPr/>
          <p:nvPr/>
        </p:nvPicPr>
        <p:blipFill>
          <a:blip r:embed="rId1"/>
          <a:stretch/>
        </p:blipFill>
        <p:spPr>
          <a:xfrm>
            <a:off x="12108240" y="291240"/>
            <a:ext cx="2194200" cy="2011320"/>
          </a:xfrm>
          <a:prstGeom prst="rect">
            <a:avLst/>
          </a:prstGeom>
          <a:ln w="0">
            <a:noFill/>
          </a:ln>
        </p:spPr>
      </p:pic>
      <p:pic>
        <p:nvPicPr>
          <p:cNvPr id="318" name="Google Shape;73;p2" descr=""/>
          <p:cNvPicPr/>
          <p:nvPr/>
        </p:nvPicPr>
        <p:blipFill>
          <a:blip r:embed="rId2"/>
          <a:stretch/>
        </p:blipFill>
        <p:spPr>
          <a:xfrm>
            <a:off x="0" y="0"/>
            <a:ext cx="41868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79;p3"/>
          <p:cNvSpPr/>
          <p:nvPr/>
        </p:nvSpPr>
        <p:spPr>
          <a:xfrm>
            <a:off x="793800" y="794160"/>
            <a:ext cx="11431080" cy="14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r>
              <a:rPr b="1" lang="en-US" sz="44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Metodologia ou Detalhamento da Experiência Profissional</a:t>
            </a:r>
            <a:endParaRPr b="0" lang="pt-BR" sz="445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20" name="Google Shape;80;p3" descr="preencoded.png"/>
          <p:cNvPicPr/>
          <p:nvPr/>
        </p:nvPicPr>
        <p:blipFill>
          <a:blip r:embed="rId1"/>
          <a:stretch/>
        </p:blipFill>
        <p:spPr>
          <a:xfrm>
            <a:off x="12225240" y="200160"/>
            <a:ext cx="2194200" cy="2011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86;p4"/>
          <p:cNvSpPr/>
          <p:nvPr/>
        </p:nvSpPr>
        <p:spPr>
          <a:xfrm>
            <a:off x="793800" y="2619360"/>
            <a:ext cx="978552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r>
              <a:rPr b="1" lang="en-US" sz="44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Resultados Principais e Discussão</a:t>
            </a:r>
            <a:endParaRPr b="0" lang="pt-BR" sz="44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2" name="Google Shape;87;p4"/>
          <p:cNvSpPr/>
          <p:nvPr/>
        </p:nvSpPr>
        <p:spPr>
          <a:xfrm>
            <a:off x="793800" y="3668400"/>
            <a:ext cx="333864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Descobertas Principais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3" name="Google Shape;88;p4"/>
          <p:cNvSpPr/>
          <p:nvPr/>
        </p:nvSpPr>
        <p:spPr>
          <a:xfrm>
            <a:off x="793800" y="436284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>
              <a:lnSpc>
                <a:spcPct val="162000"/>
              </a:lnSpc>
              <a:buClr>
                <a:srgbClr val="405449"/>
              </a:buClr>
              <a:buFont typeface="Nobile"/>
              <a:buChar char="•"/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Resultado 1: dado relevante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4" name="Google Shape;89;p4"/>
          <p:cNvSpPr/>
          <p:nvPr/>
        </p:nvSpPr>
        <p:spPr>
          <a:xfrm>
            <a:off x="793800" y="480492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>
              <a:lnSpc>
                <a:spcPct val="162000"/>
              </a:lnSpc>
              <a:buClr>
                <a:srgbClr val="405449"/>
              </a:buClr>
              <a:buFont typeface="Nobile"/>
              <a:buChar char="•"/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Resultado 2: impacto observado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5" name="Google Shape;90;p4"/>
          <p:cNvSpPr/>
          <p:nvPr/>
        </p:nvSpPr>
        <p:spPr>
          <a:xfrm>
            <a:off x="793800" y="524736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>
              <a:lnSpc>
                <a:spcPct val="162000"/>
              </a:lnSpc>
              <a:buClr>
                <a:srgbClr val="405449"/>
              </a:buClr>
              <a:buFont typeface="Nobile"/>
              <a:buChar char="•"/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Resultado 3: correlação encontrada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26" name="Google Shape;91;p4" descr="preencoded.png"/>
          <p:cNvPicPr/>
          <p:nvPr/>
        </p:nvPicPr>
        <p:blipFill>
          <a:blip r:embed="rId1"/>
          <a:stretch/>
        </p:blipFill>
        <p:spPr>
          <a:xfrm>
            <a:off x="12214800" y="202680"/>
            <a:ext cx="2194200" cy="2011320"/>
          </a:xfrm>
          <a:prstGeom prst="rect">
            <a:avLst/>
          </a:prstGeom>
          <a:ln w="0">
            <a:noFill/>
          </a:ln>
        </p:spPr>
      </p:pic>
      <p:pic>
        <p:nvPicPr>
          <p:cNvPr id="327" name="Google Shape;92;p4" descr=""/>
          <p:cNvPicPr/>
          <p:nvPr/>
        </p:nvPicPr>
        <p:blipFill>
          <a:blip r:embed="rId2"/>
          <a:stretch/>
        </p:blipFill>
        <p:spPr>
          <a:xfrm>
            <a:off x="0" y="0"/>
            <a:ext cx="41868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98;p5"/>
          <p:cNvSpPr/>
          <p:nvPr/>
        </p:nvSpPr>
        <p:spPr>
          <a:xfrm>
            <a:off x="793800" y="1311480"/>
            <a:ext cx="607500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r>
              <a:rPr b="1" lang="en-US" sz="44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Considerações Finais</a:t>
            </a:r>
            <a:endParaRPr b="0" lang="pt-BR" sz="44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Google Shape;99;p5"/>
          <p:cNvSpPr/>
          <p:nvPr/>
        </p:nvSpPr>
        <p:spPr>
          <a:xfrm>
            <a:off x="793800" y="2360520"/>
            <a:ext cx="13042440" cy="1367640"/>
          </a:xfrm>
          <a:prstGeom prst="roundRect">
            <a:avLst>
              <a:gd name="adj" fmla="val 14924"/>
            </a:avLst>
          </a:prstGeom>
          <a:solidFill>
            <a:srgbClr val="fafffa"/>
          </a:solidFill>
          <a:ln w="30475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Google Shape;100;p5"/>
          <p:cNvSpPr/>
          <p:nvPr/>
        </p:nvSpPr>
        <p:spPr>
          <a:xfrm>
            <a:off x="824400" y="2391120"/>
            <a:ext cx="906840" cy="1306440"/>
          </a:xfrm>
          <a:prstGeom prst="roundRect">
            <a:avLst>
              <a:gd name="adj" fmla="val 18470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Google Shape;101;p5"/>
          <p:cNvSpPr/>
          <p:nvPr/>
        </p:nvSpPr>
        <p:spPr>
          <a:xfrm>
            <a:off x="1107720" y="283176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5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1</a:t>
            </a:r>
            <a:endParaRPr b="0" lang="pt-BR" sz="26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2" name="Google Shape;102;p5"/>
          <p:cNvSpPr/>
          <p:nvPr/>
        </p:nvSpPr>
        <p:spPr>
          <a:xfrm>
            <a:off x="1958400" y="26179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Síntese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Google Shape;103;p5"/>
          <p:cNvSpPr/>
          <p:nvPr/>
        </p:nvSpPr>
        <p:spPr>
          <a:xfrm>
            <a:off x="1958400" y="3108240"/>
            <a:ext cx="11847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Contribuições para práticas integrativas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4" name="Google Shape;104;p5"/>
          <p:cNvSpPr/>
          <p:nvPr/>
        </p:nvSpPr>
        <p:spPr>
          <a:xfrm>
            <a:off x="793800" y="3955320"/>
            <a:ext cx="13042440" cy="1367640"/>
          </a:xfrm>
          <a:prstGeom prst="roundRect">
            <a:avLst>
              <a:gd name="adj" fmla="val 14924"/>
            </a:avLst>
          </a:prstGeom>
          <a:solidFill>
            <a:srgbClr val="fafffa"/>
          </a:solidFill>
          <a:ln w="30475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Google Shape;105;p5"/>
          <p:cNvSpPr/>
          <p:nvPr/>
        </p:nvSpPr>
        <p:spPr>
          <a:xfrm>
            <a:off x="824400" y="3985560"/>
            <a:ext cx="906840" cy="1306440"/>
          </a:xfrm>
          <a:prstGeom prst="roundRect">
            <a:avLst>
              <a:gd name="adj" fmla="val 18470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Google Shape;106;p5"/>
          <p:cNvSpPr/>
          <p:nvPr/>
        </p:nvSpPr>
        <p:spPr>
          <a:xfrm>
            <a:off x="1107720" y="442656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5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2</a:t>
            </a:r>
            <a:endParaRPr b="0" lang="pt-BR" sz="26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" name="Google Shape;107;p5"/>
          <p:cNvSpPr/>
          <p:nvPr/>
        </p:nvSpPr>
        <p:spPr>
          <a:xfrm>
            <a:off x="1958400" y="42127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Limitações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8" name="Google Shape;108;p5"/>
          <p:cNvSpPr/>
          <p:nvPr/>
        </p:nvSpPr>
        <p:spPr>
          <a:xfrm>
            <a:off x="1958400" y="4703040"/>
            <a:ext cx="11847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Desafios encontrados e sugestões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9" name="Google Shape;109;p5"/>
          <p:cNvSpPr/>
          <p:nvPr/>
        </p:nvSpPr>
        <p:spPr>
          <a:xfrm>
            <a:off x="793800" y="5550120"/>
            <a:ext cx="13042440" cy="1367640"/>
          </a:xfrm>
          <a:prstGeom prst="roundRect">
            <a:avLst>
              <a:gd name="adj" fmla="val 14924"/>
            </a:avLst>
          </a:prstGeom>
          <a:solidFill>
            <a:srgbClr val="fafffa"/>
          </a:solidFill>
          <a:ln w="30475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Google Shape;110;p5"/>
          <p:cNvSpPr/>
          <p:nvPr/>
        </p:nvSpPr>
        <p:spPr>
          <a:xfrm>
            <a:off x="824400" y="5580360"/>
            <a:ext cx="906840" cy="1306440"/>
          </a:xfrm>
          <a:prstGeom prst="roundRect">
            <a:avLst>
              <a:gd name="adj" fmla="val 18470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Google Shape;111;p5"/>
          <p:cNvSpPr/>
          <p:nvPr/>
        </p:nvSpPr>
        <p:spPr>
          <a:xfrm>
            <a:off x="1107720" y="6021360"/>
            <a:ext cx="3398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5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3</a:t>
            </a:r>
            <a:endParaRPr b="0" lang="pt-BR" sz="26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Google Shape;112;p5"/>
          <p:cNvSpPr/>
          <p:nvPr/>
        </p:nvSpPr>
        <p:spPr>
          <a:xfrm>
            <a:off x="1958400" y="580716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5000"/>
              </a:lnSpc>
              <a:tabLst>
                <a:tab algn="l" pos="0"/>
              </a:tabLst>
            </a:pPr>
            <a:r>
              <a:rPr b="1" lang="en-US" sz="2200" spc="-1" strike="noStrike">
                <a:solidFill>
                  <a:srgbClr val="405449"/>
                </a:solidFill>
                <a:latin typeface="Fraunces ExtraBold"/>
                <a:ea typeface="Fraunces ExtraBold"/>
              </a:rPr>
              <a:t>Impacto</a:t>
            </a:r>
            <a:endParaRPr b="0" lang="pt-BR" sz="2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3" name="Google Shape;113;p5"/>
          <p:cNvSpPr/>
          <p:nvPr/>
        </p:nvSpPr>
        <p:spPr>
          <a:xfrm>
            <a:off x="1958400" y="6297840"/>
            <a:ext cx="11847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Aplicações práticas na saúde pública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44" name="Google Shape;114;p5" descr="preencoded.png"/>
          <p:cNvPicPr/>
          <p:nvPr/>
        </p:nvPicPr>
        <p:blipFill>
          <a:blip r:embed="rId1"/>
          <a:stretch/>
        </p:blipFill>
        <p:spPr>
          <a:xfrm>
            <a:off x="12087000" y="172440"/>
            <a:ext cx="2194200" cy="2011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120;p6" descr="preencoded.png"/>
          <p:cNvPicPr/>
          <p:nvPr/>
        </p:nvPicPr>
        <p:blipFill>
          <a:blip r:embed="rId1"/>
          <a:stretch/>
        </p:blipFill>
        <p:spPr>
          <a:xfrm>
            <a:off x="306360" y="273600"/>
            <a:ext cx="2194200" cy="2011320"/>
          </a:xfrm>
          <a:prstGeom prst="rect">
            <a:avLst/>
          </a:prstGeom>
          <a:ln w="0">
            <a:noFill/>
          </a:ln>
        </p:spPr>
      </p:pic>
      <p:sp>
        <p:nvSpPr>
          <p:cNvPr id="346" name="Google Shape;121;p6"/>
          <p:cNvSpPr/>
          <p:nvPr/>
        </p:nvSpPr>
        <p:spPr>
          <a:xfrm>
            <a:off x="2867040" y="86112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r>
              <a:rPr b="1" lang="en-US" sz="44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Referências</a:t>
            </a:r>
            <a:endParaRPr b="0" lang="pt-BR" sz="44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Google Shape;122;p6"/>
          <p:cNvSpPr/>
          <p:nvPr/>
        </p:nvSpPr>
        <p:spPr>
          <a:xfrm>
            <a:off x="2697120" y="2103840"/>
            <a:ext cx="7556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>
              <a:lnSpc>
                <a:spcPct val="162000"/>
              </a:lnSpc>
              <a:buClr>
                <a:srgbClr val="405449"/>
              </a:buClr>
              <a:buFont typeface="Nobile"/>
              <a:buChar char="•"/>
            </a:pPr>
            <a:r>
              <a:rPr b="0" lang="en-US" sz="1750" spc="-1" strike="noStrike">
                <a:solidFill>
                  <a:srgbClr val="405449"/>
                </a:solidFill>
                <a:latin typeface="Nobile"/>
                <a:ea typeface="Nobile"/>
              </a:rPr>
              <a:t>Xxxxxx</a:t>
            </a:r>
            <a:endParaRPr b="0" lang="pt-BR" sz="17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Google Shape;123;p6"/>
          <p:cNvSpPr/>
          <p:nvPr/>
        </p:nvSpPr>
        <p:spPr>
          <a:xfrm>
            <a:off x="6280200" y="4457880"/>
            <a:ext cx="7556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231840"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49" name="Google Shape;124;p6" descr=""/>
          <p:cNvPicPr/>
          <p:nvPr/>
        </p:nvPicPr>
        <p:blipFill>
          <a:blip r:embed="rId2"/>
          <a:stretch/>
        </p:blipFill>
        <p:spPr>
          <a:xfrm>
            <a:off x="14211360" y="0"/>
            <a:ext cx="41868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130;p7"/>
          <p:cNvSpPr/>
          <p:nvPr/>
        </p:nvSpPr>
        <p:spPr>
          <a:xfrm>
            <a:off x="793800" y="124560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24000"/>
              </a:lnSpc>
              <a:tabLst>
                <a:tab algn="l" pos="0"/>
              </a:tabLst>
            </a:pPr>
            <a:r>
              <a:rPr b="1" lang="en-US" sz="4450" spc="-1" strike="noStrike">
                <a:solidFill>
                  <a:srgbClr val="3b4540"/>
                </a:solidFill>
                <a:latin typeface="Fraunces ExtraBold"/>
                <a:ea typeface="Fraunces ExtraBold"/>
              </a:rPr>
              <a:t>Agradecimentos</a:t>
            </a:r>
            <a:endParaRPr b="0" lang="pt-BR" sz="44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1" name="Google Shape;131;p7"/>
          <p:cNvSpPr/>
          <p:nvPr/>
        </p:nvSpPr>
        <p:spPr>
          <a:xfrm>
            <a:off x="793800" y="229464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2" name="Google Shape;132;p7"/>
          <p:cNvSpPr/>
          <p:nvPr/>
        </p:nvSpPr>
        <p:spPr>
          <a:xfrm>
            <a:off x="793800" y="291276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3" name="Google Shape;133;p7"/>
          <p:cNvSpPr/>
          <p:nvPr/>
        </p:nvSpPr>
        <p:spPr>
          <a:xfrm>
            <a:off x="793800" y="353052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4" name="Google Shape;134;p7"/>
          <p:cNvSpPr/>
          <p:nvPr/>
        </p:nvSpPr>
        <p:spPr>
          <a:xfrm>
            <a:off x="793800" y="414864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5" name="Google Shape;135;p7"/>
          <p:cNvSpPr/>
          <p:nvPr/>
        </p:nvSpPr>
        <p:spPr>
          <a:xfrm>
            <a:off x="793800" y="476676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6" name="Google Shape;136;p7"/>
          <p:cNvSpPr/>
          <p:nvPr/>
        </p:nvSpPr>
        <p:spPr>
          <a:xfrm>
            <a:off x="793800" y="538488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7" name="Google Shape;137;p7"/>
          <p:cNvSpPr/>
          <p:nvPr/>
        </p:nvSpPr>
        <p:spPr>
          <a:xfrm>
            <a:off x="793800" y="600300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8" name="Google Shape;138;p7"/>
          <p:cNvSpPr/>
          <p:nvPr/>
        </p:nvSpPr>
        <p:spPr>
          <a:xfrm>
            <a:off x="793800" y="6621120"/>
            <a:ext cx="13042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62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59" name="Google Shape;139;p7" descr=""/>
          <p:cNvPicPr/>
          <p:nvPr/>
        </p:nvPicPr>
        <p:blipFill>
          <a:blip r:embed="rId1"/>
          <a:stretch/>
        </p:blipFill>
        <p:spPr>
          <a:xfrm>
            <a:off x="0" y="0"/>
            <a:ext cx="418680" cy="822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LibreOffice/7.5.2.2$Windows_X86_64 LibreOffice_project/53bb9681a964705cf672590721dbc85eb4d0c3a2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2025-07-31T15:49:31Z</dcterms:created>
  <dc:creator>Fernanda Ramos Parreira</dc:creator>
  <dc:description/>
  <dc:language>pt-BR</dc:language>
  <cp:lastModifiedBy/>
  <cp:revision>0</cp:revision>
  <dc:subject/>
  <dc:title/>
</cp:coreProperties>
</file>