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media/image1.png" ContentType="image/png"/>
  <Override PartName="/ppt/media/image2.wmf" ContentType="image/x-wmf"/>
  <Override PartName="/ppt/media/image3.wmf" ContentType="image/x-wmf"/>
  <Override PartName="/ppt/media/image4.png" ContentType="image/png"/>
  <Override PartName="/ppt/media/image5.wmf" ContentType="image/x-wmf"/>
  <Override PartName="/ppt/media/image6.png" ContentType="image/png"/>
  <Override PartName="/ppt/media/image12.png" ContentType="image/png"/>
  <Override PartName="/ppt/media/image7.png" ContentType="image/png"/>
  <Override PartName="/ppt/media/image8.png" ContentType="image/png"/>
  <Override PartName="/ppt/media/image13.png" ContentType="image/png"/>
  <Override PartName="/ppt/media/image9.wmf" ContentType="image/x-wmf"/>
  <Override PartName="/ppt/media/image10.png" ContentType="image/png"/>
  <Override PartName="/ppt/media/image11.jpeg" ContentType="image/jpeg"/>
  <Override PartName="/ppt/media/image14.png" ContentType="image/png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0C9F8DC-A51B-4EF7-A2BF-2D7CE5DFC44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2E529FC-7CD2-498D-ACC1-6AE802F4F6A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49A77BE-F6A2-4792-AC99-51D889C3E8F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1CC5CC7-A91C-4CC2-B754-F8D5F25AC34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056FF61-77E2-42A7-8341-5BA2B9AAE14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1720" cy="530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ECFC83D-B498-4E44-8CD9-E9B46E302D7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B396786-9034-4EAB-BAA7-E731C200C1F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F6FF57F-9743-48FE-A801-A231C8006EB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D2B93D2-2DF5-4543-8669-90B85F345DF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30BED33-F0D5-4774-9460-74FDFEB0F9B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C3BE03E-209E-4997-A76F-BCCF8E22264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464ACE8-9433-4D54-A072-4E47AA6692D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pt-BR" sz="1200" spc="-1" strike="noStrike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FB32429-2AA3-4132-A380-A89AE5E24DC5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3" Type="http://schemas.openxmlformats.org/officeDocument/2006/relationships/image" Target="../media/image2.wmf"/><Relationship Id="rId4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6" Type="http://schemas.openxmlformats.org/officeDocument/2006/relationships/image" Target="../media/image4.png"/><Relationship Id="rId7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3" Type="http://schemas.openxmlformats.org/officeDocument/2006/relationships/image" Target="../media/image3.wmf"/><Relationship Id="rId4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5.wmf"/><Relationship Id="rId8" Type="http://schemas.openxmlformats.org/officeDocument/2006/relationships/image" Target="../media/image4.png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8.png"/><Relationship Id="rId12" Type="http://schemas.openxmlformats.org/officeDocument/2006/relationships/oleObject" Target="../embeddings/oleObject4.bin"/><Relationship Id="rId13" Type="http://schemas.openxmlformats.org/officeDocument/2006/relationships/image" Target="../media/image9.wmf"/><Relationship Id="rId14" Type="http://schemas.openxmlformats.org/officeDocument/2006/relationships/image" Target="../media/image10.png"/><Relationship Id="rId15" Type="http://schemas.openxmlformats.org/officeDocument/2006/relationships/image" Target="../media/image11.jpeg"/><Relationship Id="rId16" Type="http://schemas.openxmlformats.org/officeDocument/2006/relationships/image" Target="../media/image12.png"/><Relationship Id="rId17" Type="http://schemas.openxmlformats.org/officeDocument/2006/relationships/image" Target="../media/image13.png"/><Relationship Id="rId18" Type="http://schemas.openxmlformats.org/officeDocument/2006/relationships/image" Target="../media/image14.png"/><Relationship Id="rId19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3" Type="http://schemas.openxmlformats.org/officeDocument/2006/relationships/image" Target="../media/image3.wmf"/><Relationship Id="rId4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5.wmf"/><Relationship Id="rId8" Type="http://schemas.openxmlformats.org/officeDocument/2006/relationships/image" Target="../media/image4.png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8.png"/><Relationship Id="rId12" Type="http://schemas.openxmlformats.org/officeDocument/2006/relationships/oleObject" Target="../embeddings/oleObject4.bin"/><Relationship Id="rId13" Type="http://schemas.openxmlformats.org/officeDocument/2006/relationships/image" Target="../media/image9.wmf"/><Relationship Id="rId14" Type="http://schemas.openxmlformats.org/officeDocument/2006/relationships/image" Target="../media/image10.png"/><Relationship Id="rId15" Type="http://schemas.openxmlformats.org/officeDocument/2006/relationships/image" Target="../media/image11.jpeg"/><Relationship Id="rId16" Type="http://schemas.openxmlformats.org/officeDocument/2006/relationships/image" Target="../media/image12.png"/><Relationship Id="rId17" Type="http://schemas.openxmlformats.org/officeDocument/2006/relationships/image" Target="../media/image13.png"/><Relationship Id="rId18" Type="http://schemas.openxmlformats.org/officeDocument/2006/relationships/image" Target="../media/image14.png"/><Relationship Id="rId19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3" Type="http://schemas.openxmlformats.org/officeDocument/2006/relationships/image" Target="../media/image3.wmf"/><Relationship Id="rId4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5.wmf"/><Relationship Id="rId8" Type="http://schemas.openxmlformats.org/officeDocument/2006/relationships/image" Target="../media/image4.png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8.png"/><Relationship Id="rId12" Type="http://schemas.openxmlformats.org/officeDocument/2006/relationships/oleObject" Target="../embeddings/oleObject4.bin"/><Relationship Id="rId13" Type="http://schemas.openxmlformats.org/officeDocument/2006/relationships/image" Target="../media/image9.wmf"/><Relationship Id="rId14" Type="http://schemas.openxmlformats.org/officeDocument/2006/relationships/image" Target="../media/image10.png"/><Relationship Id="rId15" Type="http://schemas.openxmlformats.org/officeDocument/2006/relationships/image" Target="../media/image11.jpeg"/><Relationship Id="rId16" Type="http://schemas.openxmlformats.org/officeDocument/2006/relationships/image" Target="../media/image12.png"/><Relationship Id="rId17" Type="http://schemas.openxmlformats.org/officeDocument/2006/relationships/image" Target="../media/image13.png"/><Relationship Id="rId18" Type="http://schemas.openxmlformats.org/officeDocument/2006/relationships/image" Target="../media/image14.png"/><Relationship Id="rId19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3" Type="http://schemas.openxmlformats.org/officeDocument/2006/relationships/image" Target="../media/image3.wmf"/><Relationship Id="rId4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5.wmf"/><Relationship Id="rId8" Type="http://schemas.openxmlformats.org/officeDocument/2006/relationships/image" Target="../media/image4.png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8.png"/><Relationship Id="rId12" Type="http://schemas.openxmlformats.org/officeDocument/2006/relationships/oleObject" Target="../embeddings/oleObject4.bin"/><Relationship Id="rId13" Type="http://schemas.openxmlformats.org/officeDocument/2006/relationships/image" Target="../media/image9.wmf"/><Relationship Id="rId14" Type="http://schemas.openxmlformats.org/officeDocument/2006/relationships/image" Target="../media/image10.png"/><Relationship Id="rId15" Type="http://schemas.openxmlformats.org/officeDocument/2006/relationships/image" Target="../media/image11.jpeg"/><Relationship Id="rId16" Type="http://schemas.openxmlformats.org/officeDocument/2006/relationships/image" Target="../media/image12.png"/><Relationship Id="rId17" Type="http://schemas.openxmlformats.org/officeDocument/2006/relationships/image" Target="../media/image13.png"/><Relationship Id="rId18" Type="http://schemas.openxmlformats.org/officeDocument/2006/relationships/image" Target="../media/image14.png"/><Relationship Id="rId19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3" Type="http://schemas.openxmlformats.org/officeDocument/2006/relationships/image" Target="../media/image3.wmf"/><Relationship Id="rId4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5.wmf"/><Relationship Id="rId8" Type="http://schemas.openxmlformats.org/officeDocument/2006/relationships/image" Target="../media/image4.png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8.png"/><Relationship Id="rId12" Type="http://schemas.openxmlformats.org/officeDocument/2006/relationships/oleObject" Target="../embeddings/oleObject4.bin"/><Relationship Id="rId13" Type="http://schemas.openxmlformats.org/officeDocument/2006/relationships/image" Target="../media/image9.wmf"/><Relationship Id="rId14" Type="http://schemas.openxmlformats.org/officeDocument/2006/relationships/image" Target="../media/image10.png"/><Relationship Id="rId15" Type="http://schemas.openxmlformats.org/officeDocument/2006/relationships/image" Target="../media/image11.jpeg"/><Relationship Id="rId16" Type="http://schemas.openxmlformats.org/officeDocument/2006/relationships/image" Target="../media/image12.png"/><Relationship Id="rId17" Type="http://schemas.openxmlformats.org/officeDocument/2006/relationships/image" Target="../media/image13.png"/><Relationship Id="rId18" Type="http://schemas.openxmlformats.org/officeDocument/2006/relationships/image" Target="../media/image14.png"/><Relationship Id="rId19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3" Type="http://schemas.openxmlformats.org/officeDocument/2006/relationships/image" Target="../media/image3.wmf"/><Relationship Id="rId4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5.wmf"/><Relationship Id="rId8" Type="http://schemas.openxmlformats.org/officeDocument/2006/relationships/image" Target="../media/image4.png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8.png"/><Relationship Id="rId12" Type="http://schemas.openxmlformats.org/officeDocument/2006/relationships/oleObject" Target="../embeddings/oleObject4.bin"/><Relationship Id="rId13" Type="http://schemas.openxmlformats.org/officeDocument/2006/relationships/image" Target="../media/image9.wmf"/><Relationship Id="rId14" Type="http://schemas.openxmlformats.org/officeDocument/2006/relationships/image" Target="../media/image10.png"/><Relationship Id="rId15" Type="http://schemas.openxmlformats.org/officeDocument/2006/relationships/image" Target="../media/image11.jpeg"/><Relationship Id="rId16" Type="http://schemas.openxmlformats.org/officeDocument/2006/relationships/image" Target="../media/image12.png"/><Relationship Id="rId17" Type="http://schemas.openxmlformats.org/officeDocument/2006/relationships/image" Target="../media/image13.png"/><Relationship Id="rId18" Type="http://schemas.openxmlformats.org/officeDocument/2006/relationships/image" Target="../media/image14.png"/><Relationship Id="rId19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3" Type="http://schemas.openxmlformats.org/officeDocument/2006/relationships/image" Target="../media/image3.wmf"/><Relationship Id="rId4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5.wmf"/><Relationship Id="rId8" Type="http://schemas.openxmlformats.org/officeDocument/2006/relationships/image" Target="../media/image4.png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8.png"/><Relationship Id="rId12" Type="http://schemas.openxmlformats.org/officeDocument/2006/relationships/oleObject" Target="../embeddings/oleObject4.bin"/><Relationship Id="rId13" Type="http://schemas.openxmlformats.org/officeDocument/2006/relationships/image" Target="../media/image9.wmf"/><Relationship Id="rId14" Type="http://schemas.openxmlformats.org/officeDocument/2006/relationships/image" Target="../media/image10.png"/><Relationship Id="rId15" Type="http://schemas.openxmlformats.org/officeDocument/2006/relationships/image" Target="../media/image11.jpeg"/><Relationship Id="rId16" Type="http://schemas.openxmlformats.org/officeDocument/2006/relationships/image" Target="../media/image12.png"/><Relationship Id="rId17" Type="http://schemas.openxmlformats.org/officeDocument/2006/relationships/image" Target="../media/image13.png"/><Relationship Id="rId18" Type="http://schemas.openxmlformats.org/officeDocument/2006/relationships/image" Target="../media/image14.png"/><Relationship Id="rId19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3" Type="http://schemas.openxmlformats.org/officeDocument/2006/relationships/image" Target="../media/image3.wmf"/><Relationship Id="rId4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5.wmf"/><Relationship Id="rId8" Type="http://schemas.openxmlformats.org/officeDocument/2006/relationships/image" Target="../media/image4.png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8.png"/><Relationship Id="rId12" Type="http://schemas.openxmlformats.org/officeDocument/2006/relationships/oleObject" Target="../embeddings/oleObject4.bin"/><Relationship Id="rId13" Type="http://schemas.openxmlformats.org/officeDocument/2006/relationships/image" Target="../media/image9.wmf"/><Relationship Id="rId14" Type="http://schemas.openxmlformats.org/officeDocument/2006/relationships/image" Target="../media/image10.png"/><Relationship Id="rId15" Type="http://schemas.openxmlformats.org/officeDocument/2006/relationships/image" Target="../media/image11.jpeg"/><Relationship Id="rId16" Type="http://schemas.openxmlformats.org/officeDocument/2006/relationships/image" Target="../media/image12.png"/><Relationship Id="rId17" Type="http://schemas.openxmlformats.org/officeDocument/2006/relationships/image" Target="../media/image13.png"/><Relationship Id="rId18" Type="http://schemas.openxmlformats.org/officeDocument/2006/relationships/image" Target="../media/image14.png"/><Relationship Id="rId19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3" Type="http://schemas.openxmlformats.org/officeDocument/2006/relationships/image" Target="../media/image3.wmf"/><Relationship Id="rId4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5.wmf"/><Relationship Id="rId8" Type="http://schemas.openxmlformats.org/officeDocument/2006/relationships/image" Target="../media/image4.png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8.png"/><Relationship Id="rId12" Type="http://schemas.openxmlformats.org/officeDocument/2006/relationships/oleObject" Target="../embeddings/oleObject4.bin"/><Relationship Id="rId13" Type="http://schemas.openxmlformats.org/officeDocument/2006/relationships/image" Target="../media/image9.wmf"/><Relationship Id="rId14" Type="http://schemas.openxmlformats.org/officeDocument/2006/relationships/image" Target="../media/image10.png"/><Relationship Id="rId15" Type="http://schemas.openxmlformats.org/officeDocument/2006/relationships/image" Target="../media/image11.jpeg"/><Relationship Id="rId16" Type="http://schemas.openxmlformats.org/officeDocument/2006/relationships/image" Target="../media/image12.png"/><Relationship Id="rId17" Type="http://schemas.openxmlformats.org/officeDocument/2006/relationships/image" Target="../media/image13.png"/><Relationship Id="rId18" Type="http://schemas.openxmlformats.org/officeDocument/2006/relationships/image" Target="../media/image14.png"/><Relationship Id="rId19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m 5" descr=""/>
          <p:cNvPicPr/>
          <p:nvPr/>
        </p:nvPicPr>
        <p:blipFill>
          <a:blip r:embed="rId1"/>
          <a:stretch/>
        </p:blipFill>
        <p:spPr>
          <a:xfrm>
            <a:off x="1870920" y="0"/>
            <a:ext cx="10319040" cy="68558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44" name="Objeto 82"/>
          <p:cNvGraphicFramePr/>
          <p:nvPr/>
        </p:nvGraphicFramePr>
        <p:xfrm>
          <a:off x="-8280" y="0"/>
          <a:ext cx="548640" cy="6855840"/>
        </p:xfrm>
        <a:graphic>
          <a:graphicData uri="http://schemas.openxmlformats.org/presentationml/2006/ole">
            <p:oleObj progId="CorelDraw.Graphic.20" r:id="rId2" spid="">
              <p:embed/>
              <p:pic>
                <p:nvPicPr>
                  <p:cNvPr id="45" name="Objeto 82" descr=""/>
                  <p:cNvPicPr/>
                  <p:nvPr/>
                </p:nvPicPr>
                <p:blipFill>
                  <a:blip r:embed="rId3"/>
                  <a:stretch/>
                </p:blipFill>
                <p:spPr>
                  <a:xfrm>
                    <a:off x="-8280" y="0"/>
                    <a:ext cx="548640" cy="68558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46" name="Objeto 2"/>
          <p:cNvGraphicFramePr/>
          <p:nvPr/>
        </p:nvGraphicFramePr>
        <p:xfrm>
          <a:off x="11993040" y="0"/>
          <a:ext cx="196200" cy="6855840"/>
        </p:xfrm>
        <a:graphic>
          <a:graphicData uri="http://schemas.openxmlformats.org/presentationml/2006/ole">
            <p:oleObj progId="CorelDraw.Graphic.20" r:id="rId4" spid="">
              <p:embed/>
              <p:pic>
                <p:nvPicPr>
                  <p:cNvPr id="47" name="Objeto 2" descr=""/>
                  <p:cNvPicPr/>
                  <p:nvPr/>
                </p:nvPicPr>
                <p:blipFill>
                  <a:blip r:embed="rId5"/>
                  <a:stretch/>
                </p:blipFill>
                <p:spPr>
                  <a:xfrm>
                    <a:off x="11993040" y="0"/>
                    <a:ext cx="196200" cy="68558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pic>
        <p:nvPicPr>
          <p:cNvPr id="48" name="Imagem 19" descr=""/>
          <p:cNvPicPr/>
          <p:nvPr/>
        </p:nvPicPr>
        <p:blipFill>
          <a:blip r:embed="rId6"/>
          <a:stretch/>
        </p:blipFill>
        <p:spPr>
          <a:xfrm>
            <a:off x="794880" y="798120"/>
            <a:ext cx="2365920" cy="2369880"/>
          </a:xfrm>
          <a:prstGeom prst="rect">
            <a:avLst/>
          </a:prstGeom>
          <a:ln w="0">
            <a:noFill/>
          </a:ln>
        </p:spPr>
      </p:pic>
      <p:sp>
        <p:nvSpPr>
          <p:cNvPr id="49" name="CaixaDeTexto 16"/>
          <p:cNvSpPr/>
          <p:nvPr/>
        </p:nvSpPr>
        <p:spPr>
          <a:xfrm>
            <a:off x="4190400" y="2898720"/>
            <a:ext cx="6128640" cy="88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t-BR" sz="28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Título da sua palestra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Seu nome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CaixaDeTexto 3"/>
          <p:cNvSpPr/>
          <p:nvPr/>
        </p:nvSpPr>
        <p:spPr>
          <a:xfrm>
            <a:off x="1288800" y="3179880"/>
            <a:ext cx="133776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t-BR" sz="3200" spc="-1" strike="noStrike">
                <a:solidFill>
                  <a:srgbClr val="7030a0"/>
                </a:solidFill>
                <a:latin typeface="Arial Black"/>
                <a:ea typeface="Malgun Gothic"/>
              </a:rPr>
              <a:t>2025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"/>
          <p:cNvSpPr txBox="1"/>
          <p:nvPr/>
        </p:nvSpPr>
        <p:spPr>
          <a:xfrm>
            <a:off x="540000" y="23040"/>
            <a:ext cx="2880000" cy="735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pt-BR" sz="3600" spc="-1" strike="noStrike">
                <a:solidFill>
                  <a:srgbClr val="7030a0"/>
                </a:solidFill>
                <a:latin typeface="Arial Black"/>
                <a:ea typeface="Malgun Gothic"/>
              </a:rPr>
              <a:t>3º ECOPIS</a:t>
            </a:r>
            <a:endParaRPr b="0" lang="pt-BR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m 14" descr=""/>
          <p:cNvPicPr/>
          <p:nvPr/>
        </p:nvPicPr>
        <p:blipFill>
          <a:blip r:embed="rId1"/>
          <a:stretch/>
        </p:blipFill>
        <p:spPr>
          <a:xfrm>
            <a:off x="1695960" y="0"/>
            <a:ext cx="10494000" cy="6308640"/>
          </a:xfrm>
          <a:prstGeom prst="rect">
            <a:avLst/>
          </a:prstGeom>
          <a:ln w="0">
            <a:noFill/>
          </a:ln>
        </p:spPr>
      </p:pic>
      <p:sp>
        <p:nvSpPr>
          <p:cNvPr id="53" name="CaixaDeTexto 9"/>
          <p:cNvSpPr/>
          <p:nvPr/>
        </p:nvSpPr>
        <p:spPr>
          <a:xfrm>
            <a:off x="899640" y="1720800"/>
            <a:ext cx="10532520" cy="374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3074400" y="250200"/>
            <a:ext cx="7517880" cy="88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5" name="Objeto 94"/>
          <p:cNvGraphicFramePr/>
          <p:nvPr/>
        </p:nvGraphicFramePr>
        <p:xfrm>
          <a:off x="12001320" y="0"/>
          <a:ext cx="196200" cy="6857280"/>
        </p:xfrm>
        <a:graphic>
          <a:graphicData uri="http://schemas.openxmlformats.org/presentationml/2006/ole">
            <p:oleObj progId="CorelDraw.Graphic.20" r:id="rId2" spid="">
              <p:embed/>
              <p:pic>
                <p:nvPicPr>
                  <p:cNvPr id="56" name="Objeto 94" descr=""/>
                  <p:cNvPicPr/>
                  <p:nvPr/>
                </p:nvPicPr>
                <p:blipFill>
                  <a:blip r:embed="rId3"/>
                  <a:stretch/>
                </p:blipFill>
                <p:spPr>
                  <a:xfrm>
                    <a:off x="12001320" y="0"/>
                    <a:ext cx="19620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57" name="Objeto 2"/>
          <p:cNvGraphicFramePr/>
          <p:nvPr/>
        </p:nvGraphicFramePr>
        <p:xfrm>
          <a:off x="-8280" y="0"/>
          <a:ext cx="548640" cy="6857280"/>
        </p:xfrm>
        <a:graphic>
          <a:graphicData uri="http://schemas.openxmlformats.org/presentationml/2006/ole">
            <p:oleObj progId="CorelDraw.Graphic.20" r:id="rId4" spid="">
              <p:embed/>
              <p:pic>
                <p:nvPicPr>
                  <p:cNvPr id="58" name="Objeto 2" descr=""/>
                  <p:cNvPicPr/>
                  <p:nvPr/>
                </p:nvPicPr>
                <p:blipFill>
                  <a:blip r:embed="rId5"/>
                  <a:stretch/>
                </p:blipFill>
                <p:spPr>
                  <a:xfrm>
                    <a:off x="-8280" y="0"/>
                    <a:ext cx="54864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59" name="Objeto 4"/>
          <p:cNvGraphicFramePr/>
          <p:nvPr/>
        </p:nvGraphicFramePr>
        <p:xfrm>
          <a:off x="547920" y="24120"/>
          <a:ext cx="2334240" cy="398520"/>
        </p:xfrm>
        <a:graphic>
          <a:graphicData uri="http://schemas.openxmlformats.org/presentationml/2006/ole">
            <p:oleObj progId="CorelDraw.Graphic.20" r:id="rId6" spid="">
              <p:embed/>
              <p:pic>
                <p:nvPicPr>
                  <p:cNvPr id="60" name="Objeto 4" descr=""/>
                  <p:cNvPicPr/>
                  <p:nvPr/>
                </p:nvPicPr>
                <p:blipFill>
                  <a:blip r:embed="rId7"/>
                  <a:stretch/>
                </p:blipFill>
                <p:spPr>
                  <a:xfrm>
                    <a:off x="547920" y="24120"/>
                    <a:ext cx="2334240" cy="3985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pSp>
        <p:nvGrpSpPr>
          <p:cNvPr id="61" name="Agrupar 1"/>
          <p:cNvGrpSpPr/>
          <p:nvPr/>
        </p:nvGrpSpPr>
        <p:grpSpPr>
          <a:xfrm>
            <a:off x="10989720" y="-8280"/>
            <a:ext cx="1200240" cy="1036800"/>
            <a:chOff x="10989720" y="-8280"/>
            <a:chExt cx="1200240" cy="1036800"/>
          </a:xfrm>
        </p:grpSpPr>
        <p:sp>
          <p:nvSpPr>
            <p:cNvPr id="62" name="Elipse 2"/>
            <p:cNvSpPr/>
            <p:nvPr/>
          </p:nvSpPr>
          <p:spPr>
            <a:xfrm>
              <a:off x="10989720" y="-8280"/>
              <a:ext cx="1200240" cy="1036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pt-BR" sz="1800" spc="-1" strike="noStrike">
                <a:solidFill>
                  <a:schemeClr val="lt1"/>
                </a:solidFill>
                <a:latin typeface="Calibri"/>
                <a:ea typeface="DejaVu Sans"/>
              </a:endParaRPr>
            </a:p>
          </p:txBody>
        </p:sp>
        <p:pic>
          <p:nvPicPr>
            <p:cNvPr id="63" name="Imagem 3" descr=""/>
            <p:cNvPicPr/>
            <p:nvPr/>
          </p:nvPicPr>
          <p:blipFill>
            <a:blip r:embed="rId8"/>
            <a:stretch/>
          </p:blipFill>
          <p:spPr>
            <a:xfrm>
              <a:off x="11318400" y="92520"/>
              <a:ext cx="838440" cy="83988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64" name="" descr=""/>
          <p:cNvPicPr/>
          <p:nvPr/>
        </p:nvPicPr>
        <p:blipFill>
          <a:blip r:embed="rId9"/>
          <a:stretch/>
        </p:blipFill>
        <p:spPr>
          <a:xfrm>
            <a:off x="11637000" y="969480"/>
            <a:ext cx="277920" cy="154080"/>
          </a:xfrm>
          <a:prstGeom prst="rect">
            <a:avLst/>
          </a:prstGeom>
          <a:ln w="0">
            <a:noFill/>
          </a:ln>
        </p:spPr>
      </p:pic>
      <p:pic>
        <p:nvPicPr>
          <p:cNvPr id="65" name="Imagem 6" descr=""/>
          <p:cNvPicPr/>
          <p:nvPr/>
        </p:nvPicPr>
        <p:blipFill>
          <a:blip r:embed="rId10"/>
          <a:stretch/>
        </p:blipFill>
        <p:spPr>
          <a:xfrm>
            <a:off x="1084320" y="6359760"/>
            <a:ext cx="1601280" cy="359280"/>
          </a:xfrm>
          <a:prstGeom prst="rect">
            <a:avLst/>
          </a:prstGeom>
          <a:ln w="0">
            <a:noFill/>
          </a:ln>
        </p:spPr>
      </p:pic>
      <p:pic>
        <p:nvPicPr>
          <p:cNvPr id="66" name="" descr=""/>
          <p:cNvPicPr/>
          <p:nvPr/>
        </p:nvPicPr>
        <p:blipFill>
          <a:blip r:embed="rId11"/>
          <a:stretch/>
        </p:blipFill>
        <p:spPr>
          <a:xfrm>
            <a:off x="3103560" y="6386040"/>
            <a:ext cx="1543680" cy="3232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67" name="Objeto 1"/>
          <p:cNvGraphicFramePr/>
          <p:nvPr/>
        </p:nvGraphicFramePr>
        <p:xfrm>
          <a:off x="5018760" y="6372360"/>
          <a:ext cx="956880" cy="359280"/>
        </p:xfrm>
        <a:graphic>
          <a:graphicData uri="http://schemas.openxmlformats.org/presentationml/2006/ole">
            <p:oleObj r:id="rId12" spid="">
              <p:embed/>
              <p:pic>
                <p:nvPicPr>
                  <p:cNvPr id="68" name="Objeto 1" descr=""/>
                  <p:cNvPicPr/>
                  <p:nvPr/>
                </p:nvPicPr>
                <p:blipFill>
                  <a:blip r:embed="rId13"/>
                  <a:stretch/>
                </p:blipFill>
                <p:spPr>
                  <a:xfrm>
                    <a:off x="5018760" y="6372360"/>
                    <a:ext cx="956880" cy="359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pic>
        <p:nvPicPr>
          <p:cNvPr id="69" name="Imagem 4" descr=""/>
          <p:cNvPicPr/>
          <p:nvPr/>
        </p:nvPicPr>
        <p:blipFill>
          <a:blip r:embed="rId14"/>
          <a:stretch/>
        </p:blipFill>
        <p:spPr>
          <a:xfrm>
            <a:off x="5979960" y="6403320"/>
            <a:ext cx="355680" cy="359280"/>
          </a:xfrm>
          <a:prstGeom prst="rect">
            <a:avLst/>
          </a:prstGeom>
          <a:ln w="0">
            <a:noFill/>
          </a:ln>
        </p:spPr>
      </p:pic>
      <p:pic>
        <p:nvPicPr>
          <p:cNvPr id="70" name="Imagem 1" descr=""/>
          <p:cNvPicPr/>
          <p:nvPr/>
        </p:nvPicPr>
        <p:blipFill>
          <a:blip r:embed="rId15"/>
          <a:stretch/>
        </p:blipFill>
        <p:spPr>
          <a:xfrm>
            <a:off x="6681960" y="6372360"/>
            <a:ext cx="841680" cy="359280"/>
          </a:xfrm>
          <a:prstGeom prst="rect">
            <a:avLst/>
          </a:prstGeom>
          <a:ln w="0">
            <a:noFill/>
          </a:ln>
        </p:spPr>
      </p:pic>
      <p:pic>
        <p:nvPicPr>
          <p:cNvPr id="71" name="Imagem 10" descr=""/>
          <p:cNvPicPr/>
          <p:nvPr/>
        </p:nvPicPr>
        <p:blipFill>
          <a:blip r:embed="rId16"/>
          <a:stretch/>
        </p:blipFill>
        <p:spPr>
          <a:xfrm>
            <a:off x="7452360" y="6363360"/>
            <a:ext cx="1003680" cy="359280"/>
          </a:xfrm>
          <a:prstGeom prst="rect">
            <a:avLst/>
          </a:prstGeom>
          <a:ln w="0">
            <a:noFill/>
          </a:ln>
        </p:spPr>
      </p:pic>
      <p:pic>
        <p:nvPicPr>
          <p:cNvPr id="72" name="Figura5" descr=""/>
          <p:cNvPicPr/>
          <p:nvPr/>
        </p:nvPicPr>
        <p:blipFill>
          <a:blip r:embed="rId17"/>
          <a:stretch/>
        </p:blipFill>
        <p:spPr>
          <a:xfrm>
            <a:off x="8845560" y="6372360"/>
            <a:ext cx="1234080" cy="359280"/>
          </a:xfrm>
          <a:prstGeom prst="rect">
            <a:avLst/>
          </a:prstGeom>
          <a:ln w="0">
            <a:noFill/>
          </a:ln>
        </p:spPr>
      </p:pic>
      <p:pic>
        <p:nvPicPr>
          <p:cNvPr id="73" name="" descr=""/>
          <p:cNvPicPr/>
          <p:nvPr/>
        </p:nvPicPr>
        <p:blipFill>
          <a:blip r:embed="rId18"/>
          <a:stretch/>
        </p:blipFill>
        <p:spPr>
          <a:xfrm>
            <a:off x="10861920" y="6372360"/>
            <a:ext cx="744480" cy="35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Imagem 2" descr=""/>
          <p:cNvPicPr/>
          <p:nvPr/>
        </p:nvPicPr>
        <p:blipFill>
          <a:blip r:embed="rId1"/>
          <a:stretch/>
        </p:blipFill>
        <p:spPr>
          <a:xfrm>
            <a:off x="1695960" y="0"/>
            <a:ext cx="10494000" cy="6308640"/>
          </a:xfrm>
          <a:prstGeom prst="rect">
            <a:avLst/>
          </a:prstGeom>
          <a:ln w="0">
            <a:noFill/>
          </a:ln>
        </p:spPr>
      </p:pic>
      <p:sp>
        <p:nvSpPr>
          <p:cNvPr id="75" name="CaixaDeTexto 1"/>
          <p:cNvSpPr/>
          <p:nvPr/>
        </p:nvSpPr>
        <p:spPr>
          <a:xfrm>
            <a:off x="899640" y="1720800"/>
            <a:ext cx="10532520" cy="374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3074400" y="250200"/>
            <a:ext cx="7517880" cy="88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77" name="Objeto 3"/>
          <p:cNvGraphicFramePr/>
          <p:nvPr/>
        </p:nvGraphicFramePr>
        <p:xfrm>
          <a:off x="12001320" y="0"/>
          <a:ext cx="196200" cy="6857280"/>
        </p:xfrm>
        <a:graphic>
          <a:graphicData uri="http://schemas.openxmlformats.org/presentationml/2006/ole">
            <p:oleObj r:id="rId2" spid="">
              <p:embed/>
              <p:pic>
                <p:nvPicPr>
                  <p:cNvPr id="78" name="Objeto 3" descr=""/>
                  <p:cNvPicPr/>
                  <p:nvPr/>
                </p:nvPicPr>
                <p:blipFill>
                  <a:blip r:embed="rId3"/>
                  <a:stretch/>
                </p:blipFill>
                <p:spPr>
                  <a:xfrm>
                    <a:off x="12001320" y="0"/>
                    <a:ext cx="19620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79" name="Objeto 5"/>
          <p:cNvGraphicFramePr/>
          <p:nvPr/>
        </p:nvGraphicFramePr>
        <p:xfrm>
          <a:off x="-8280" y="0"/>
          <a:ext cx="548640" cy="6857280"/>
        </p:xfrm>
        <a:graphic>
          <a:graphicData uri="http://schemas.openxmlformats.org/presentationml/2006/ole">
            <p:oleObj r:id="rId4" spid="">
              <p:embed/>
              <p:pic>
                <p:nvPicPr>
                  <p:cNvPr id="80" name="Objeto 5" descr=""/>
                  <p:cNvPicPr/>
                  <p:nvPr/>
                </p:nvPicPr>
                <p:blipFill>
                  <a:blip r:embed="rId5"/>
                  <a:stretch/>
                </p:blipFill>
                <p:spPr>
                  <a:xfrm>
                    <a:off x="-8280" y="0"/>
                    <a:ext cx="54864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81" name="Objeto 6"/>
          <p:cNvGraphicFramePr/>
          <p:nvPr/>
        </p:nvGraphicFramePr>
        <p:xfrm>
          <a:off x="547920" y="24120"/>
          <a:ext cx="2334240" cy="398520"/>
        </p:xfrm>
        <a:graphic>
          <a:graphicData uri="http://schemas.openxmlformats.org/presentationml/2006/ole">
            <p:oleObj r:id="rId6" spid="">
              <p:embed/>
              <p:pic>
                <p:nvPicPr>
                  <p:cNvPr id="82" name="Objeto 6" descr=""/>
                  <p:cNvPicPr/>
                  <p:nvPr/>
                </p:nvPicPr>
                <p:blipFill>
                  <a:blip r:embed="rId7"/>
                  <a:stretch/>
                </p:blipFill>
                <p:spPr>
                  <a:xfrm>
                    <a:off x="547920" y="24120"/>
                    <a:ext cx="2334240" cy="3985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pSp>
        <p:nvGrpSpPr>
          <p:cNvPr id="83" name="Agrupar 3"/>
          <p:cNvGrpSpPr/>
          <p:nvPr/>
        </p:nvGrpSpPr>
        <p:grpSpPr>
          <a:xfrm>
            <a:off x="10989720" y="-8280"/>
            <a:ext cx="1200240" cy="1036800"/>
            <a:chOff x="10989720" y="-8280"/>
            <a:chExt cx="1200240" cy="1036800"/>
          </a:xfrm>
        </p:grpSpPr>
        <p:sp>
          <p:nvSpPr>
            <p:cNvPr id="84" name="Elipse 3"/>
            <p:cNvSpPr/>
            <p:nvPr/>
          </p:nvSpPr>
          <p:spPr>
            <a:xfrm>
              <a:off x="10989720" y="-8280"/>
              <a:ext cx="1200240" cy="1036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pt-BR" sz="1800" spc="-1" strike="noStrike">
                <a:solidFill>
                  <a:schemeClr val="lt1"/>
                </a:solidFill>
                <a:latin typeface="Calibri"/>
                <a:ea typeface="DejaVu Sans"/>
              </a:endParaRPr>
            </a:p>
          </p:txBody>
        </p:sp>
        <p:pic>
          <p:nvPicPr>
            <p:cNvPr id="85" name="Imagem 7" descr=""/>
            <p:cNvPicPr/>
            <p:nvPr/>
          </p:nvPicPr>
          <p:blipFill>
            <a:blip r:embed="rId8"/>
            <a:stretch/>
          </p:blipFill>
          <p:spPr>
            <a:xfrm>
              <a:off x="11318400" y="92520"/>
              <a:ext cx="838440" cy="83988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86" name="" descr=""/>
          <p:cNvPicPr/>
          <p:nvPr/>
        </p:nvPicPr>
        <p:blipFill>
          <a:blip r:embed="rId9"/>
          <a:stretch/>
        </p:blipFill>
        <p:spPr>
          <a:xfrm>
            <a:off x="11637000" y="969480"/>
            <a:ext cx="277920" cy="154080"/>
          </a:xfrm>
          <a:prstGeom prst="rect">
            <a:avLst/>
          </a:prstGeom>
          <a:ln w="0">
            <a:noFill/>
          </a:ln>
        </p:spPr>
      </p:pic>
      <p:pic>
        <p:nvPicPr>
          <p:cNvPr id="87" name="Imagem 9" descr=""/>
          <p:cNvPicPr/>
          <p:nvPr/>
        </p:nvPicPr>
        <p:blipFill>
          <a:blip r:embed="rId10"/>
          <a:stretch/>
        </p:blipFill>
        <p:spPr>
          <a:xfrm>
            <a:off x="1084320" y="6359760"/>
            <a:ext cx="1601280" cy="359280"/>
          </a:xfrm>
          <a:prstGeom prst="rect">
            <a:avLst/>
          </a:prstGeom>
          <a:ln w="0">
            <a:noFill/>
          </a:ln>
        </p:spPr>
      </p:pic>
      <p:pic>
        <p:nvPicPr>
          <p:cNvPr id="88" name="" descr=""/>
          <p:cNvPicPr/>
          <p:nvPr/>
        </p:nvPicPr>
        <p:blipFill>
          <a:blip r:embed="rId11"/>
          <a:stretch/>
        </p:blipFill>
        <p:spPr>
          <a:xfrm>
            <a:off x="3103560" y="6386040"/>
            <a:ext cx="1543680" cy="3232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9" name="Objeto 7"/>
          <p:cNvGraphicFramePr/>
          <p:nvPr/>
        </p:nvGraphicFramePr>
        <p:xfrm>
          <a:off x="5018760" y="6372360"/>
          <a:ext cx="956880" cy="359280"/>
        </p:xfrm>
        <a:graphic>
          <a:graphicData uri="http://schemas.openxmlformats.org/presentationml/2006/ole">
            <p:oleObj r:id="rId12" spid="">
              <p:embed/>
              <p:pic>
                <p:nvPicPr>
                  <p:cNvPr id="90" name="Objeto 7" descr=""/>
                  <p:cNvPicPr/>
                  <p:nvPr/>
                </p:nvPicPr>
                <p:blipFill>
                  <a:blip r:embed="rId13"/>
                  <a:stretch/>
                </p:blipFill>
                <p:spPr>
                  <a:xfrm>
                    <a:off x="5018760" y="6372360"/>
                    <a:ext cx="956880" cy="359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pic>
        <p:nvPicPr>
          <p:cNvPr id="91" name="Imagem 11" descr=""/>
          <p:cNvPicPr/>
          <p:nvPr/>
        </p:nvPicPr>
        <p:blipFill>
          <a:blip r:embed="rId14"/>
          <a:stretch/>
        </p:blipFill>
        <p:spPr>
          <a:xfrm>
            <a:off x="5979960" y="6403320"/>
            <a:ext cx="355680" cy="359280"/>
          </a:xfrm>
          <a:prstGeom prst="rect">
            <a:avLst/>
          </a:prstGeom>
          <a:ln w="0">
            <a:noFill/>
          </a:ln>
        </p:spPr>
      </p:pic>
      <p:pic>
        <p:nvPicPr>
          <p:cNvPr id="92" name="Imagem 12" descr=""/>
          <p:cNvPicPr/>
          <p:nvPr/>
        </p:nvPicPr>
        <p:blipFill>
          <a:blip r:embed="rId15"/>
          <a:stretch/>
        </p:blipFill>
        <p:spPr>
          <a:xfrm>
            <a:off x="6681960" y="6372360"/>
            <a:ext cx="841680" cy="359280"/>
          </a:xfrm>
          <a:prstGeom prst="rect">
            <a:avLst/>
          </a:prstGeom>
          <a:ln w="0">
            <a:noFill/>
          </a:ln>
        </p:spPr>
      </p:pic>
      <p:pic>
        <p:nvPicPr>
          <p:cNvPr id="93" name="Imagem 13" descr=""/>
          <p:cNvPicPr/>
          <p:nvPr/>
        </p:nvPicPr>
        <p:blipFill>
          <a:blip r:embed="rId16"/>
          <a:stretch/>
        </p:blipFill>
        <p:spPr>
          <a:xfrm>
            <a:off x="7452360" y="6363360"/>
            <a:ext cx="1003680" cy="359280"/>
          </a:xfrm>
          <a:prstGeom prst="rect">
            <a:avLst/>
          </a:prstGeom>
          <a:ln w="0">
            <a:noFill/>
          </a:ln>
        </p:spPr>
      </p:pic>
      <p:pic>
        <p:nvPicPr>
          <p:cNvPr id="94" name="Figura 1" descr=""/>
          <p:cNvPicPr/>
          <p:nvPr/>
        </p:nvPicPr>
        <p:blipFill>
          <a:blip r:embed="rId17"/>
          <a:stretch/>
        </p:blipFill>
        <p:spPr>
          <a:xfrm>
            <a:off x="8845560" y="6372360"/>
            <a:ext cx="1234080" cy="359280"/>
          </a:xfrm>
          <a:prstGeom prst="rect">
            <a:avLst/>
          </a:prstGeom>
          <a:ln w="0">
            <a:noFill/>
          </a:ln>
        </p:spPr>
      </p:pic>
      <p:pic>
        <p:nvPicPr>
          <p:cNvPr id="95" name="" descr=""/>
          <p:cNvPicPr/>
          <p:nvPr/>
        </p:nvPicPr>
        <p:blipFill>
          <a:blip r:embed="rId18"/>
          <a:stretch/>
        </p:blipFill>
        <p:spPr>
          <a:xfrm>
            <a:off x="10861920" y="6372360"/>
            <a:ext cx="744480" cy="35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Imagem 20" descr=""/>
          <p:cNvPicPr/>
          <p:nvPr/>
        </p:nvPicPr>
        <p:blipFill>
          <a:blip r:embed="rId1"/>
          <a:stretch/>
        </p:blipFill>
        <p:spPr>
          <a:xfrm>
            <a:off x="1695960" y="0"/>
            <a:ext cx="10494000" cy="6308640"/>
          </a:xfrm>
          <a:prstGeom prst="rect">
            <a:avLst/>
          </a:prstGeom>
          <a:ln w="0">
            <a:noFill/>
          </a:ln>
        </p:spPr>
      </p:pic>
      <p:sp>
        <p:nvSpPr>
          <p:cNvPr id="97" name="CaixaDeTexto 4"/>
          <p:cNvSpPr/>
          <p:nvPr/>
        </p:nvSpPr>
        <p:spPr>
          <a:xfrm>
            <a:off x="899640" y="1720800"/>
            <a:ext cx="10532520" cy="374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3074400" y="250200"/>
            <a:ext cx="7517880" cy="88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9" name="Objeto 8"/>
          <p:cNvGraphicFramePr/>
          <p:nvPr/>
        </p:nvGraphicFramePr>
        <p:xfrm>
          <a:off x="12001320" y="0"/>
          <a:ext cx="196200" cy="6857280"/>
        </p:xfrm>
        <a:graphic>
          <a:graphicData uri="http://schemas.openxmlformats.org/presentationml/2006/ole">
            <p:oleObj r:id="rId2" spid="">
              <p:embed/>
              <p:pic>
                <p:nvPicPr>
                  <p:cNvPr id="100" name="Objeto 8" descr=""/>
                  <p:cNvPicPr/>
                  <p:nvPr/>
                </p:nvPicPr>
                <p:blipFill>
                  <a:blip r:embed="rId3"/>
                  <a:stretch/>
                </p:blipFill>
                <p:spPr>
                  <a:xfrm>
                    <a:off x="12001320" y="0"/>
                    <a:ext cx="19620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101" name="Objeto 13"/>
          <p:cNvGraphicFramePr/>
          <p:nvPr/>
        </p:nvGraphicFramePr>
        <p:xfrm>
          <a:off x="-8280" y="0"/>
          <a:ext cx="548640" cy="6857280"/>
        </p:xfrm>
        <a:graphic>
          <a:graphicData uri="http://schemas.openxmlformats.org/presentationml/2006/ole">
            <p:oleObj r:id="rId4" spid="">
              <p:embed/>
              <p:pic>
                <p:nvPicPr>
                  <p:cNvPr id="102" name="Objeto 13" descr=""/>
                  <p:cNvPicPr/>
                  <p:nvPr/>
                </p:nvPicPr>
                <p:blipFill>
                  <a:blip r:embed="rId5"/>
                  <a:stretch/>
                </p:blipFill>
                <p:spPr>
                  <a:xfrm>
                    <a:off x="-8280" y="0"/>
                    <a:ext cx="54864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103" name="Objeto 14"/>
          <p:cNvGraphicFramePr/>
          <p:nvPr/>
        </p:nvGraphicFramePr>
        <p:xfrm>
          <a:off x="547920" y="24120"/>
          <a:ext cx="2334240" cy="398520"/>
        </p:xfrm>
        <a:graphic>
          <a:graphicData uri="http://schemas.openxmlformats.org/presentationml/2006/ole">
            <p:oleObj r:id="rId6" spid="">
              <p:embed/>
              <p:pic>
                <p:nvPicPr>
                  <p:cNvPr id="104" name="Objeto 14" descr=""/>
                  <p:cNvPicPr/>
                  <p:nvPr/>
                </p:nvPicPr>
                <p:blipFill>
                  <a:blip r:embed="rId7"/>
                  <a:stretch/>
                </p:blipFill>
                <p:spPr>
                  <a:xfrm>
                    <a:off x="547920" y="24120"/>
                    <a:ext cx="2334240" cy="3985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pSp>
        <p:nvGrpSpPr>
          <p:cNvPr id="105" name="Agrupar 2"/>
          <p:cNvGrpSpPr/>
          <p:nvPr/>
        </p:nvGrpSpPr>
        <p:grpSpPr>
          <a:xfrm>
            <a:off x="10989720" y="-8280"/>
            <a:ext cx="1200240" cy="1036800"/>
            <a:chOff x="10989720" y="-8280"/>
            <a:chExt cx="1200240" cy="1036800"/>
          </a:xfrm>
        </p:grpSpPr>
        <p:sp>
          <p:nvSpPr>
            <p:cNvPr id="106" name="Elipse 1"/>
            <p:cNvSpPr/>
            <p:nvPr/>
          </p:nvSpPr>
          <p:spPr>
            <a:xfrm>
              <a:off x="10989720" y="-8280"/>
              <a:ext cx="1200240" cy="1036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pt-BR" sz="1800" spc="-1" strike="noStrike">
                <a:solidFill>
                  <a:schemeClr val="lt1"/>
                </a:solidFill>
                <a:latin typeface="Calibri"/>
                <a:ea typeface="DejaVu Sans"/>
              </a:endParaRPr>
            </a:p>
          </p:txBody>
        </p:sp>
        <p:pic>
          <p:nvPicPr>
            <p:cNvPr id="107" name="Imagem 22" descr=""/>
            <p:cNvPicPr/>
            <p:nvPr/>
          </p:nvPicPr>
          <p:blipFill>
            <a:blip r:embed="rId8"/>
            <a:stretch/>
          </p:blipFill>
          <p:spPr>
            <a:xfrm>
              <a:off x="11318400" y="92520"/>
              <a:ext cx="838440" cy="83988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108" name="" descr=""/>
          <p:cNvPicPr/>
          <p:nvPr/>
        </p:nvPicPr>
        <p:blipFill>
          <a:blip r:embed="rId9"/>
          <a:stretch/>
        </p:blipFill>
        <p:spPr>
          <a:xfrm>
            <a:off x="11637000" y="969480"/>
            <a:ext cx="277920" cy="154080"/>
          </a:xfrm>
          <a:prstGeom prst="rect">
            <a:avLst/>
          </a:prstGeom>
          <a:ln w="0">
            <a:noFill/>
          </a:ln>
        </p:spPr>
      </p:pic>
      <p:pic>
        <p:nvPicPr>
          <p:cNvPr id="109" name="Imagem 23" descr=""/>
          <p:cNvPicPr/>
          <p:nvPr/>
        </p:nvPicPr>
        <p:blipFill>
          <a:blip r:embed="rId10"/>
          <a:stretch/>
        </p:blipFill>
        <p:spPr>
          <a:xfrm>
            <a:off x="1084320" y="6359760"/>
            <a:ext cx="1601280" cy="359280"/>
          </a:xfrm>
          <a:prstGeom prst="rect">
            <a:avLst/>
          </a:prstGeom>
          <a:ln w="0">
            <a:noFill/>
          </a:ln>
        </p:spPr>
      </p:pic>
      <p:pic>
        <p:nvPicPr>
          <p:cNvPr id="110" name="" descr=""/>
          <p:cNvPicPr/>
          <p:nvPr/>
        </p:nvPicPr>
        <p:blipFill>
          <a:blip r:embed="rId11"/>
          <a:stretch/>
        </p:blipFill>
        <p:spPr>
          <a:xfrm>
            <a:off x="3103560" y="6386040"/>
            <a:ext cx="1543680" cy="3232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1" name="Objeto 15"/>
          <p:cNvGraphicFramePr/>
          <p:nvPr/>
        </p:nvGraphicFramePr>
        <p:xfrm>
          <a:off x="5018760" y="6372360"/>
          <a:ext cx="956880" cy="359280"/>
        </p:xfrm>
        <a:graphic>
          <a:graphicData uri="http://schemas.openxmlformats.org/presentationml/2006/ole">
            <p:oleObj r:id="rId12" spid="">
              <p:embed/>
              <p:pic>
                <p:nvPicPr>
                  <p:cNvPr id="112" name="Objeto 15" descr=""/>
                  <p:cNvPicPr/>
                  <p:nvPr/>
                </p:nvPicPr>
                <p:blipFill>
                  <a:blip r:embed="rId13"/>
                  <a:stretch/>
                </p:blipFill>
                <p:spPr>
                  <a:xfrm>
                    <a:off x="5018760" y="6372360"/>
                    <a:ext cx="956880" cy="359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pic>
        <p:nvPicPr>
          <p:cNvPr id="113" name="Imagem 24" descr=""/>
          <p:cNvPicPr/>
          <p:nvPr/>
        </p:nvPicPr>
        <p:blipFill>
          <a:blip r:embed="rId14"/>
          <a:stretch/>
        </p:blipFill>
        <p:spPr>
          <a:xfrm>
            <a:off x="5979960" y="6403320"/>
            <a:ext cx="355680" cy="359280"/>
          </a:xfrm>
          <a:prstGeom prst="rect">
            <a:avLst/>
          </a:prstGeom>
          <a:ln w="0">
            <a:noFill/>
          </a:ln>
        </p:spPr>
      </p:pic>
      <p:pic>
        <p:nvPicPr>
          <p:cNvPr id="114" name="Imagem 25" descr=""/>
          <p:cNvPicPr/>
          <p:nvPr/>
        </p:nvPicPr>
        <p:blipFill>
          <a:blip r:embed="rId15"/>
          <a:stretch/>
        </p:blipFill>
        <p:spPr>
          <a:xfrm>
            <a:off x="6681960" y="6372360"/>
            <a:ext cx="841680" cy="359280"/>
          </a:xfrm>
          <a:prstGeom prst="rect">
            <a:avLst/>
          </a:prstGeom>
          <a:ln w="0">
            <a:noFill/>
          </a:ln>
        </p:spPr>
      </p:pic>
      <p:pic>
        <p:nvPicPr>
          <p:cNvPr id="115" name="Imagem 26" descr=""/>
          <p:cNvPicPr/>
          <p:nvPr/>
        </p:nvPicPr>
        <p:blipFill>
          <a:blip r:embed="rId16"/>
          <a:stretch/>
        </p:blipFill>
        <p:spPr>
          <a:xfrm>
            <a:off x="7452360" y="6363360"/>
            <a:ext cx="1003680" cy="359280"/>
          </a:xfrm>
          <a:prstGeom prst="rect">
            <a:avLst/>
          </a:prstGeom>
          <a:ln w="0">
            <a:noFill/>
          </a:ln>
        </p:spPr>
      </p:pic>
      <p:pic>
        <p:nvPicPr>
          <p:cNvPr id="116" name="Figura 3" descr=""/>
          <p:cNvPicPr/>
          <p:nvPr/>
        </p:nvPicPr>
        <p:blipFill>
          <a:blip r:embed="rId17"/>
          <a:stretch/>
        </p:blipFill>
        <p:spPr>
          <a:xfrm>
            <a:off x="8845560" y="6372360"/>
            <a:ext cx="1234080" cy="359280"/>
          </a:xfrm>
          <a:prstGeom prst="rect">
            <a:avLst/>
          </a:prstGeom>
          <a:ln w="0">
            <a:noFill/>
          </a:ln>
        </p:spPr>
      </p:pic>
      <p:pic>
        <p:nvPicPr>
          <p:cNvPr id="117" name="" descr=""/>
          <p:cNvPicPr/>
          <p:nvPr/>
        </p:nvPicPr>
        <p:blipFill>
          <a:blip r:embed="rId18"/>
          <a:stretch/>
        </p:blipFill>
        <p:spPr>
          <a:xfrm>
            <a:off x="10861920" y="6372360"/>
            <a:ext cx="744480" cy="35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Imagem 27" descr=""/>
          <p:cNvPicPr/>
          <p:nvPr/>
        </p:nvPicPr>
        <p:blipFill>
          <a:blip r:embed="rId1"/>
          <a:stretch/>
        </p:blipFill>
        <p:spPr>
          <a:xfrm>
            <a:off x="1695960" y="0"/>
            <a:ext cx="10494000" cy="6308640"/>
          </a:xfrm>
          <a:prstGeom prst="rect">
            <a:avLst/>
          </a:prstGeom>
          <a:ln w="0">
            <a:noFill/>
          </a:ln>
        </p:spPr>
      </p:pic>
      <p:sp>
        <p:nvSpPr>
          <p:cNvPr id="119" name="CaixaDeTexto 5"/>
          <p:cNvSpPr/>
          <p:nvPr/>
        </p:nvSpPr>
        <p:spPr>
          <a:xfrm>
            <a:off x="899640" y="1720800"/>
            <a:ext cx="10532520" cy="374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3074400" y="250200"/>
            <a:ext cx="7517880" cy="88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21" name="Objeto 16"/>
          <p:cNvGraphicFramePr/>
          <p:nvPr/>
        </p:nvGraphicFramePr>
        <p:xfrm>
          <a:off x="12001320" y="0"/>
          <a:ext cx="196200" cy="6857280"/>
        </p:xfrm>
        <a:graphic>
          <a:graphicData uri="http://schemas.openxmlformats.org/presentationml/2006/ole">
            <p:oleObj r:id="rId2" spid="">
              <p:embed/>
              <p:pic>
                <p:nvPicPr>
                  <p:cNvPr id="122" name="Objeto 16" descr=""/>
                  <p:cNvPicPr/>
                  <p:nvPr/>
                </p:nvPicPr>
                <p:blipFill>
                  <a:blip r:embed="rId3"/>
                  <a:stretch/>
                </p:blipFill>
                <p:spPr>
                  <a:xfrm>
                    <a:off x="12001320" y="0"/>
                    <a:ext cx="19620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123" name="Objeto 17"/>
          <p:cNvGraphicFramePr/>
          <p:nvPr/>
        </p:nvGraphicFramePr>
        <p:xfrm>
          <a:off x="-8280" y="0"/>
          <a:ext cx="548640" cy="6857280"/>
        </p:xfrm>
        <a:graphic>
          <a:graphicData uri="http://schemas.openxmlformats.org/presentationml/2006/ole">
            <p:oleObj r:id="rId4" spid="">
              <p:embed/>
              <p:pic>
                <p:nvPicPr>
                  <p:cNvPr id="124" name="Objeto 17" descr=""/>
                  <p:cNvPicPr/>
                  <p:nvPr/>
                </p:nvPicPr>
                <p:blipFill>
                  <a:blip r:embed="rId5"/>
                  <a:stretch/>
                </p:blipFill>
                <p:spPr>
                  <a:xfrm>
                    <a:off x="-8280" y="0"/>
                    <a:ext cx="54864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125" name="Objeto 18"/>
          <p:cNvGraphicFramePr/>
          <p:nvPr/>
        </p:nvGraphicFramePr>
        <p:xfrm>
          <a:off x="547920" y="24120"/>
          <a:ext cx="2334240" cy="398520"/>
        </p:xfrm>
        <a:graphic>
          <a:graphicData uri="http://schemas.openxmlformats.org/presentationml/2006/ole">
            <p:oleObj r:id="rId6" spid="">
              <p:embed/>
              <p:pic>
                <p:nvPicPr>
                  <p:cNvPr id="126" name="Objeto 18" descr=""/>
                  <p:cNvPicPr/>
                  <p:nvPr/>
                </p:nvPicPr>
                <p:blipFill>
                  <a:blip r:embed="rId7"/>
                  <a:stretch/>
                </p:blipFill>
                <p:spPr>
                  <a:xfrm>
                    <a:off x="547920" y="24120"/>
                    <a:ext cx="2334240" cy="3985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pSp>
        <p:nvGrpSpPr>
          <p:cNvPr id="127" name="Agrupar 5"/>
          <p:cNvGrpSpPr/>
          <p:nvPr/>
        </p:nvGrpSpPr>
        <p:grpSpPr>
          <a:xfrm>
            <a:off x="10989720" y="-8280"/>
            <a:ext cx="1200240" cy="1036800"/>
            <a:chOff x="10989720" y="-8280"/>
            <a:chExt cx="1200240" cy="1036800"/>
          </a:xfrm>
        </p:grpSpPr>
        <p:sp>
          <p:nvSpPr>
            <p:cNvPr id="128" name="Elipse 5"/>
            <p:cNvSpPr/>
            <p:nvPr/>
          </p:nvSpPr>
          <p:spPr>
            <a:xfrm>
              <a:off x="10989720" y="-8280"/>
              <a:ext cx="1200240" cy="1036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pt-BR" sz="1800" spc="-1" strike="noStrike">
                <a:solidFill>
                  <a:schemeClr val="lt1"/>
                </a:solidFill>
                <a:latin typeface="Calibri"/>
                <a:ea typeface="DejaVu Sans"/>
              </a:endParaRPr>
            </a:p>
          </p:txBody>
        </p:sp>
        <p:pic>
          <p:nvPicPr>
            <p:cNvPr id="129" name="Imagem 28" descr=""/>
            <p:cNvPicPr/>
            <p:nvPr/>
          </p:nvPicPr>
          <p:blipFill>
            <a:blip r:embed="rId8"/>
            <a:stretch/>
          </p:blipFill>
          <p:spPr>
            <a:xfrm>
              <a:off x="11318400" y="92520"/>
              <a:ext cx="838440" cy="83988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130" name="" descr=""/>
          <p:cNvPicPr/>
          <p:nvPr/>
        </p:nvPicPr>
        <p:blipFill>
          <a:blip r:embed="rId9"/>
          <a:stretch/>
        </p:blipFill>
        <p:spPr>
          <a:xfrm>
            <a:off x="11637000" y="969480"/>
            <a:ext cx="277920" cy="154080"/>
          </a:xfrm>
          <a:prstGeom prst="rect">
            <a:avLst/>
          </a:prstGeom>
          <a:ln w="0">
            <a:noFill/>
          </a:ln>
        </p:spPr>
      </p:pic>
      <p:pic>
        <p:nvPicPr>
          <p:cNvPr id="131" name="Imagem 29" descr=""/>
          <p:cNvPicPr/>
          <p:nvPr/>
        </p:nvPicPr>
        <p:blipFill>
          <a:blip r:embed="rId10"/>
          <a:stretch/>
        </p:blipFill>
        <p:spPr>
          <a:xfrm>
            <a:off x="1084320" y="6359760"/>
            <a:ext cx="1601280" cy="359280"/>
          </a:xfrm>
          <a:prstGeom prst="rect">
            <a:avLst/>
          </a:prstGeom>
          <a:ln w="0">
            <a:noFill/>
          </a:ln>
        </p:spPr>
      </p:pic>
      <p:pic>
        <p:nvPicPr>
          <p:cNvPr id="132" name="" descr=""/>
          <p:cNvPicPr/>
          <p:nvPr/>
        </p:nvPicPr>
        <p:blipFill>
          <a:blip r:embed="rId11"/>
          <a:stretch/>
        </p:blipFill>
        <p:spPr>
          <a:xfrm>
            <a:off x="3103560" y="6386040"/>
            <a:ext cx="1543680" cy="3232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33" name="Objeto 19"/>
          <p:cNvGraphicFramePr/>
          <p:nvPr/>
        </p:nvGraphicFramePr>
        <p:xfrm>
          <a:off x="5018760" y="6372360"/>
          <a:ext cx="956880" cy="359280"/>
        </p:xfrm>
        <a:graphic>
          <a:graphicData uri="http://schemas.openxmlformats.org/presentationml/2006/ole">
            <p:oleObj r:id="rId12" spid="">
              <p:embed/>
              <p:pic>
                <p:nvPicPr>
                  <p:cNvPr id="134" name="Objeto 19" descr=""/>
                  <p:cNvPicPr/>
                  <p:nvPr/>
                </p:nvPicPr>
                <p:blipFill>
                  <a:blip r:embed="rId13"/>
                  <a:stretch/>
                </p:blipFill>
                <p:spPr>
                  <a:xfrm>
                    <a:off x="5018760" y="6372360"/>
                    <a:ext cx="956880" cy="359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pic>
        <p:nvPicPr>
          <p:cNvPr id="135" name="Imagem 30" descr=""/>
          <p:cNvPicPr/>
          <p:nvPr/>
        </p:nvPicPr>
        <p:blipFill>
          <a:blip r:embed="rId14"/>
          <a:stretch/>
        </p:blipFill>
        <p:spPr>
          <a:xfrm>
            <a:off x="5979960" y="6403320"/>
            <a:ext cx="355680" cy="359280"/>
          </a:xfrm>
          <a:prstGeom prst="rect">
            <a:avLst/>
          </a:prstGeom>
          <a:ln w="0">
            <a:noFill/>
          </a:ln>
        </p:spPr>
      </p:pic>
      <p:pic>
        <p:nvPicPr>
          <p:cNvPr id="136" name="Imagem 31" descr=""/>
          <p:cNvPicPr/>
          <p:nvPr/>
        </p:nvPicPr>
        <p:blipFill>
          <a:blip r:embed="rId15"/>
          <a:stretch/>
        </p:blipFill>
        <p:spPr>
          <a:xfrm>
            <a:off x="6681960" y="6372360"/>
            <a:ext cx="841680" cy="359280"/>
          </a:xfrm>
          <a:prstGeom prst="rect">
            <a:avLst/>
          </a:prstGeom>
          <a:ln w="0">
            <a:noFill/>
          </a:ln>
        </p:spPr>
      </p:pic>
      <p:pic>
        <p:nvPicPr>
          <p:cNvPr id="137" name="Imagem 32" descr=""/>
          <p:cNvPicPr/>
          <p:nvPr/>
        </p:nvPicPr>
        <p:blipFill>
          <a:blip r:embed="rId16"/>
          <a:stretch/>
        </p:blipFill>
        <p:spPr>
          <a:xfrm>
            <a:off x="7452360" y="6363360"/>
            <a:ext cx="1003680" cy="359280"/>
          </a:xfrm>
          <a:prstGeom prst="rect">
            <a:avLst/>
          </a:prstGeom>
          <a:ln w="0">
            <a:noFill/>
          </a:ln>
        </p:spPr>
      </p:pic>
      <p:pic>
        <p:nvPicPr>
          <p:cNvPr id="138" name="Figura 4" descr=""/>
          <p:cNvPicPr/>
          <p:nvPr/>
        </p:nvPicPr>
        <p:blipFill>
          <a:blip r:embed="rId17"/>
          <a:stretch/>
        </p:blipFill>
        <p:spPr>
          <a:xfrm>
            <a:off x="8845560" y="6372360"/>
            <a:ext cx="1234080" cy="359280"/>
          </a:xfrm>
          <a:prstGeom prst="rect">
            <a:avLst/>
          </a:prstGeom>
          <a:ln w="0">
            <a:noFill/>
          </a:ln>
        </p:spPr>
      </p:pic>
      <p:pic>
        <p:nvPicPr>
          <p:cNvPr id="139" name="" descr=""/>
          <p:cNvPicPr/>
          <p:nvPr/>
        </p:nvPicPr>
        <p:blipFill>
          <a:blip r:embed="rId18"/>
          <a:stretch/>
        </p:blipFill>
        <p:spPr>
          <a:xfrm>
            <a:off x="10861920" y="6372360"/>
            <a:ext cx="744480" cy="35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Imagem 33" descr=""/>
          <p:cNvPicPr/>
          <p:nvPr/>
        </p:nvPicPr>
        <p:blipFill>
          <a:blip r:embed="rId1"/>
          <a:stretch/>
        </p:blipFill>
        <p:spPr>
          <a:xfrm>
            <a:off x="1695960" y="0"/>
            <a:ext cx="10494000" cy="6308640"/>
          </a:xfrm>
          <a:prstGeom prst="rect">
            <a:avLst/>
          </a:prstGeom>
          <a:ln w="0">
            <a:noFill/>
          </a:ln>
        </p:spPr>
      </p:pic>
      <p:sp>
        <p:nvSpPr>
          <p:cNvPr id="141" name="CaixaDeTexto 6"/>
          <p:cNvSpPr/>
          <p:nvPr/>
        </p:nvSpPr>
        <p:spPr>
          <a:xfrm>
            <a:off x="899640" y="1720800"/>
            <a:ext cx="10532520" cy="374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3074400" y="250200"/>
            <a:ext cx="7517880" cy="88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43" name="Objeto 20"/>
          <p:cNvGraphicFramePr/>
          <p:nvPr/>
        </p:nvGraphicFramePr>
        <p:xfrm>
          <a:off x="12001320" y="0"/>
          <a:ext cx="196200" cy="6857280"/>
        </p:xfrm>
        <a:graphic>
          <a:graphicData uri="http://schemas.openxmlformats.org/presentationml/2006/ole">
            <p:oleObj r:id="rId2" spid="">
              <p:embed/>
              <p:pic>
                <p:nvPicPr>
                  <p:cNvPr id="144" name="Objeto 20" descr=""/>
                  <p:cNvPicPr/>
                  <p:nvPr/>
                </p:nvPicPr>
                <p:blipFill>
                  <a:blip r:embed="rId3"/>
                  <a:stretch/>
                </p:blipFill>
                <p:spPr>
                  <a:xfrm>
                    <a:off x="12001320" y="0"/>
                    <a:ext cx="19620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145" name="Objeto 21"/>
          <p:cNvGraphicFramePr/>
          <p:nvPr/>
        </p:nvGraphicFramePr>
        <p:xfrm>
          <a:off x="-8280" y="0"/>
          <a:ext cx="548640" cy="6857280"/>
        </p:xfrm>
        <a:graphic>
          <a:graphicData uri="http://schemas.openxmlformats.org/presentationml/2006/ole">
            <p:oleObj r:id="rId4" spid="">
              <p:embed/>
              <p:pic>
                <p:nvPicPr>
                  <p:cNvPr id="146" name="Objeto 21" descr=""/>
                  <p:cNvPicPr/>
                  <p:nvPr/>
                </p:nvPicPr>
                <p:blipFill>
                  <a:blip r:embed="rId5"/>
                  <a:stretch/>
                </p:blipFill>
                <p:spPr>
                  <a:xfrm>
                    <a:off x="-8280" y="0"/>
                    <a:ext cx="54864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147" name="Objeto 22"/>
          <p:cNvGraphicFramePr/>
          <p:nvPr/>
        </p:nvGraphicFramePr>
        <p:xfrm>
          <a:off x="547920" y="24120"/>
          <a:ext cx="2334240" cy="398520"/>
        </p:xfrm>
        <a:graphic>
          <a:graphicData uri="http://schemas.openxmlformats.org/presentationml/2006/ole">
            <p:oleObj r:id="rId6" spid="">
              <p:embed/>
              <p:pic>
                <p:nvPicPr>
                  <p:cNvPr id="148" name="Objeto 22" descr=""/>
                  <p:cNvPicPr/>
                  <p:nvPr/>
                </p:nvPicPr>
                <p:blipFill>
                  <a:blip r:embed="rId7"/>
                  <a:stretch/>
                </p:blipFill>
                <p:spPr>
                  <a:xfrm>
                    <a:off x="547920" y="24120"/>
                    <a:ext cx="2334240" cy="3985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pSp>
        <p:nvGrpSpPr>
          <p:cNvPr id="149" name="Agrupar 6"/>
          <p:cNvGrpSpPr/>
          <p:nvPr/>
        </p:nvGrpSpPr>
        <p:grpSpPr>
          <a:xfrm>
            <a:off x="10989720" y="-8280"/>
            <a:ext cx="1200240" cy="1036800"/>
            <a:chOff x="10989720" y="-8280"/>
            <a:chExt cx="1200240" cy="1036800"/>
          </a:xfrm>
        </p:grpSpPr>
        <p:sp>
          <p:nvSpPr>
            <p:cNvPr id="150" name="Elipse 6"/>
            <p:cNvSpPr/>
            <p:nvPr/>
          </p:nvSpPr>
          <p:spPr>
            <a:xfrm>
              <a:off x="10989720" y="-8280"/>
              <a:ext cx="1200240" cy="1036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pt-BR" sz="1800" spc="-1" strike="noStrike">
                <a:solidFill>
                  <a:schemeClr val="lt1"/>
                </a:solidFill>
                <a:latin typeface="Calibri"/>
                <a:ea typeface="DejaVu Sans"/>
              </a:endParaRPr>
            </a:p>
          </p:txBody>
        </p:sp>
        <p:pic>
          <p:nvPicPr>
            <p:cNvPr id="151" name="Imagem 34" descr=""/>
            <p:cNvPicPr/>
            <p:nvPr/>
          </p:nvPicPr>
          <p:blipFill>
            <a:blip r:embed="rId8"/>
            <a:stretch/>
          </p:blipFill>
          <p:spPr>
            <a:xfrm>
              <a:off x="11318400" y="92520"/>
              <a:ext cx="838440" cy="83988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152" name="" descr=""/>
          <p:cNvPicPr/>
          <p:nvPr/>
        </p:nvPicPr>
        <p:blipFill>
          <a:blip r:embed="rId9"/>
          <a:stretch/>
        </p:blipFill>
        <p:spPr>
          <a:xfrm>
            <a:off x="11637000" y="969480"/>
            <a:ext cx="277920" cy="154080"/>
          </a:xfrm>
          <a:prstGeom prst="rect">
            <a:avLst/>
          </a:prstGeom>
          <a:ln w="0">
            <a:noFill/>
          </a:ln>
        </p:spPr>
      </p:pic>
      <p:pic>
        <p:nvPicPr>
          <p:cNvPr id="153" name="Imagem 35" descr=""/>
          <p:cNvPicPr/>
          <p:nvPr/>
        </p:nvPicPr>
        <p:blipFill>
          <a:blip r:embed="rId10"/>
          <a:stretch/>
        </p:blipFill>
        <p:spPr>
          <a:xfrm>
            <a:off x="1084320" y="6359760"/>
            <a:ext cx="1601280" cy="359280"/>
          </a:xfrm>
          <a:prstGeom prst="rect">
            <a:avLst/>
          </a:prstGeom>
          <a:ln w="0">
            <a:noFill/>
          </a:ln>
        </p:spPr>
      </p:pic>
      <p:pic>
        <p:nvPicPr>
          <p:cNvPr id="154" name="" descr=""/>
          <p:cNvPicPr/>
          <p:nvPr/>
        </p:nvPicPr>
        <p:blipFill>
          <a:blip r:embed="rId11"/>
          <a:stretch/>
        </p:blipFill>
        <p:spPr>
          <a:xfrm>
            <a:off x="3103560" y="6386040"/>
            <a:ext cx="1543680" cy="3232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55" name="Objeto 23"/>
          <p:cNvGraphicFramePr/>
          <p:nvPr/>
        </p:nvGraphicFramePr>
        <p:xfrm>
          <a:off x="5018760" y="6372360"/>
          <a:ext cx="956880" cy="359280"/>
        </p:xfrm>
        <a:graphic>
          <a:graphicData uri="http://schemas.openxmlformats.org/presentationml/2006/ole">
            <p:oleObj r:id="rId12" spid="">
              <p:embed/>
              <p:pic>
                <p:nvPicPr>
                  <p:cNvPr id="156" name="Objeto 23" descr=""/>
                  <p:cNvPicPr/>
                  <p:nvPr/>
                </p:nvPicPr>
                <p:blipFill>
                  <a:blip r:embed="rId13"/>
                  <a:stretch/>
                </p:blipFill>
                <p:spPr>
                  <a:xfrm>
                    <a:off x="5018760" y="6372360"/>
                    <a:ext cx="956880" cy="359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pic>
        <p:nvPicPr>
          <p:cNvPr id="157" name="Imagem 36" descr=""/>
          <p:cNvPicPr/>
          <p:nvPr/>
        </p:nvPicPr>
        <p:blipFill>
          <a:blip r:embed="rId14"/>
          <a:stretch/>
        </p:blipFill>
        <p:spPr>
          <a:xfrm>
            <a:off x="5979960" y="6403320"/>
            <a:ext cx="355680" cy="359280"/>
          </a:xfrm>
          <a:prstGeom prst="rect">
            <a:avLst/>
          </a:prstGeom>
          <a:ln w="0">
            <a:noFill/>
          </a:ln>
        </p:spPr>
      </p:pic>
      <p:pic>
        <p:nvPicPr>
          <p:cNvPr id="158" name="Imagem 37" descr=""/>
          <p:cNvPicPr/>
          <p:nvPr/>
        </p:nvPicPr>
        <p:blipFill>
          <a:blip r:embed="rId15"/>
          <a:stretch/>
        </p:blipFill>
        <p:spPr>
          <a:xfrm>
            <a:off x="6681960" y="6372360"/>
            <a:ext cx="841680" cy="359280"/>
          </a:xfrm>
          <a:prstGeom prst="rect">
            <a:avLst/>
          </a:prstGeom>
          <a:ln w="0">
            <a:noFill/>
          </a:ln>
        </p:spPr>
      </p:pic>
      <p:pic>
        <p:nvPicPr>
          <p:cNvPr id="159" name="Imagem 38" descr=""/>
          <p:cNvPicPr/>
          <p:nvPr/>
        </p:nvPicPr>
        <p:blipFill>
          <a:blip r:embed="rId16"/>
          <a:stretch/>
        </p:blipFill>
        <p:spPr>
          <a:xfrm>
            <a:off x="7452360" y="6363360"/>
            <a:ext cx="1003680" cy="359280"/>
          </a:xfrm>
          <a:prstGeom prst="rect">
            <a:avLst/>
          </a:prstGeom>
          <a:ln w="0">
            <a:noFill/>
          </a:ln>
        </p:spPr>
      </p:pic>
      <p:pic>
        <p:nvPicPr>
          <p:cNvPr id="160" name="Figura 5" descr=""/>
          <p:cNvPicPr/>
          <p:nvPr/>
        </p:nvPicPr>
        <p:blipFill>
          <a:blip r:embed="rId17"/>
          <a:stretch/>
        </p:blipFill>
        <p:spPr>
          <a:xfrm>
            <a:off x="8845560" y="6372360"/>
            <a:ext cx="1234080" cy="359280"/>
          </a:xfrm>
          <a:prstGeom prst="rect">
            <a:avLst/>
          </a:prstGeom>
          <a:ln w="0">
            <a:noFill/>
          </a:ln>
        </p:spPr>
      </p:pic>
      <p:pic>
        <p:nvPicPr>
          <p:cNvPr id="161" name="" descr=""/>
          <p:cNvPicPr/>
          <p:nvPr/>
        </p:nvPicPr>
        <p:blipFill>
          <a:blip r:embed="rId18"/>
          <a:stretch/>
        </p:blipFill>
        <p:spPr>
          <a:xfrm>
            <a:off x="10861920" y="6372360"/>
            <a:ext cx="744480" cy="35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Imagem 39" descr=""/>
          <p:cNvPicPr/>
          <p:nvPr/>
        </p:nvPicPr>
        <p:blipFill>
          <a:blip r:embed="rId1"/>
          <a:stretch/>
        </p:blipFill>
        <p:spPr>
          <a:xfrm>
            <a:off x="1695960" y="0"/>
            <a:ext cx="10494000" cy="6308640"/>
          </a:xfrm>
          <a:prstGeom prst="rect">
            <a:avLst/>
          </a:prstGeom>
          <a:ln w="0">
            <a:noFill/>
          </a:ln>
        </p:spPr>
      </p:pic>
      <p:sp>
        <p:nvSpPr>
          <p:cNvPr id="163" name="CaixaDeTexto 7"/>
          <p:cNvSpPr/>
          <p:nvPr/>
        </p:nvSpPr>
        <p:spPr>
          <a:xfrm>
            <a:off x="899640" y="1720800"/>
            <a:ext cx="10532520" cy="374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3074400" y="250200"/>
            <a:ext cx="7517880" cy="88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65" name="Objeto 24"/>
          <p:cNvGraphicFramePr/>
          <p:nvPr/>
        </p:nvGraphicFramePr>
        <p:xfrm>
          <a:off x="12001320" y="0"/>
          <a:ext cx="196200" cy="6857280"/>
        </p:xfrm>
        <a:graphic>
          <a:graphicData uri="http://schemas.openxmlformats.org/presentationml/2006/ole">
            <p:oleObj r:id="rId2" spid="">
              <p:embed/>
              <p:pic>
                <p:nvPicPr>
                  <p:cNvPr id="166" name="Objeto 24" descr=""/>
                  <p:cNvPicPr/>
                  <p:nvPr/>
                </p:nvPicPr>
                <p:blipFill>
                  <a:blip r:embed="rId3"/>
                  <a:stretch/>
                </p:blipFill>
                <p:spPr>
                  <a:xfrm>
                    <a:off x="12001320" y="0"/>
                    <a:ext cx="19620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167" name="Objeto 25"/>
          <p:cNvGraphicFramePr/>
          <p:nvPr/>
        </p:nvGraphicFramePr>
        <p:xfrm>
          <a:off x="-8280" y="0"/>
          <a:ext cx="548640" cy="6857280"/>
        </p:xfrm>
        <a:graphic>
          <a:graphicData uri="http://schemas.openxmlformats.org/presentationml/2006/ole">
            <p:oleObj r:id="rId4" spid="">
              <p:embed/>
              <p:pic>
                <p:nvPicPr>
                  <p:cNvPr id="168" name="Objeto 25" descr=""/>
                  <p:cNvPicPr/>
                  <p:nvPr/>
                </p:nvPicPr>
                <p:blipFill>
                  <a:blip r:embed="rId5"/>
                  <a:stretch/>
                </p:blipFill>
                <p:spPr>
                  <a:xfrm>
                    <a:off x="-8280" y="0"/>
                    <a:ext cx="54864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169" name="Objeto 26"/>
          <p:cNvGraphicFramePr/>
          <p:nvPr/>
        </p:nvGraphicFramePr>
        <p:xfrm>
          <a:off x="547920" y="24120"/>
          <a:ext cx="2334240" cy="398520"/>
        </p:xfrm>
        <a:graphic>
          <a:graphicData uri="http://schemas.openxmlformats.org/presentationml/2006/ole">
            <p:oleObj r:id="rId6" spid="">
              <p:embed/>
              <p:pic>
                <p:nvPicPr>
                  <p:cNvPr id="170" name="Objeto 26" descr=""/>
                  <p:cNvPicPr/>
                  <p:nvPr/>
                </p:nvPicPr>
                <p:blipFill>
                  <a:blip r:embed="rId7"/>
                  <a:stretch/>
                </p:blipFill>
                <p:spPr>
                  <a:xfrm>
                    <a:off x="547920" y="24120"/>
                    <a:ext cx="2334240" cy="3985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pSp>
        <p:nvGrpSpPr>
          <p:cNvPr id="171" name="Agrupar 7"/>
          <p:cNvGrpSpPr/>
          <p:nvPr/>
        </p:nvGrpSpPr>
        <p:grpSpPr>
          <a:xfrm>
            <a:off x="10989720" y="-8280"/>
            <a:ext cx="1200240" cy="1036800"/>
            <a:chOff x="10989720" y="-8280"/>
            <a:chExt cx="1200240" cy="1036800"/>
          </a:xfrm>
        </p:grpSpPr>
        <p:sp>
          <p:nvSpPr>
            <p:cNvPr id="172" name="Elipse 7"/>
            <p:cNvSpPr/>
            <p:nvPr/>
          </p:nvSpPr>
          <p:spPr>
            <a:xfrm>
              <a:off x="10989720" y="-8280"/>
              <a:ext cx="1200240" cy="1036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pt-BR" sz="1800" spc="-1" strike="noStrike">
                <a:solidFill>
                  <a:schemeClr val="lt1"/>
                </a:solidFill>
                <a:latin typeface="Calibri"/>
                <a:ea typeface="DejaVu Sans"/>
              </a:endParaRPr>
            </a:p>
          </p:txBody>
        </p:sp>
        <p:pic>
          <p:nvPicPr>
            <p:cNvPr id="173" name="Imagem 40" descr=""/>
            <p:cNvPicPr/>
            <p:nvPr/>
          </p:nvPicPr>
          <p:blipFill>
            <a:blip r:embed="rId8"/>
            <a:stretch/>
          </p:blipFill>
          <p:spPr>
            <a:xfrm>
              <a:off x="11318400" y="92520"/>
              <a:ext cx="838440" cy="83988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174" name="" descr=""/>
          <p:cNvPicPr/>
          <p:nvPr/>
        </p:nvPicPr>
        <p:blipFill>
          <a:blip r:embed="rId9"/>
          <a:stretch/>
        </p:blipFill>
        <p:spPr>
          <a:xfrm>
            <a:off x="11637000" y="969480"/>
            <a:ext cx="277920" cy="154080"/>
          </a:xfrm>
          <a:prstGeom prst="rect">
            <a:avLst/>
          </a:prstGeom>
          <a:ln w="0">
            <a:noFill/>
          </a:ln>
        </p:spPr>
      </p:pic>
      <p:pic>
        <p:nvPicPr>
          <p:cNvPr id="175" name="Imagem 41" descr=""/>
          <p:cNvPicPr/>
          <p:nvPr/>
        </p:nvPicPr>
        <p:blipFill>
          <a:blip r:embed="rId10"/>
          <a:stretch/>
        </p:blipFill>
        <p:spPr>
          <a:xfrm>
            <a:off x="1084320" y="6359760"/>
            <a:ext cx="1601280" cy="359280"/>
          </a:xfrm>
          <a:prstGeom prst="rect">
            <a:avLst/>
          </a:prstGeom>
          <a:ln w="0">
            <a:noFill/>
          </a:ln>
        </p:spPr>
      </p:pic>
      <p:pic>
        <p:nvPicPr>
          <p:cNvPr id="176" name="" descr=""/>
          <p:cNvPicPr/>
          <p:nvPr/>
        </p:nvPicPr>
        <p:blipFill>
          <a:blip r:embed="rId11"/>
          <a:stretch/>
        </p:blipFill>
        <p:spPr>
          <a:xfrm>
            <a:off x="3103560" y="6386040"/>
            <a:ext cx="1543680" cy="3232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77" name="Objeto 27"/>
          <p:cNvGraphicFramePr/>
          <p:nvPr/>
        </p:nvGraphicFramePr>
        <p:xfrm>
          <a:off x="5018760" y="6372360"/>
          <a:ext cx="956880" cy="359280"/>
        </p:xfrm>
        <a:graphic>
          <a:graphicData uri="http://schemas.openxmlformats.org/presentationml/2006/ole">
            <p:oleObj r:id="rId12" spid="">
              <p:embed/>
              <p:pic>
                <p:nvPicPr>
                  <p:cNvPr id="178" name="Objeto 27" descr=""/>
                  <p:cNvPicPr/>
                  <p:nvPr/>
                </p:nvPicPr>
                <p:blipFill>
                  <a:blip r:embed="rId13"/>
                  <a:stretch/>
                </p:blipFill>
                <p:spPr>
                  <a:xfrm>
                    <a:off x="5018760" y="6372360"/>
                    <a:ext cx="956880" cy="359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pic>
        <p:nvPicPr>
          <p:cNvPr id="179" name="Imagem 42" descr=""/>
          <p:cNvPicPr/>
          <p:nvPr/>
        </p:nvPicPr>
        <p:blipFill>
          <a:blip r:embed="rId14"/>
          <a:stretch/>
        </p:blipFill>
        <p:spPr>
          <a:xfrm>
            <a:off x="5979960" y="6403320"/>
            <a:ext cx="355680" cy="359280"/>
          </a:xfrm>
          <a:prstGeom prst="rect">
            <a:avLst/>
          </a:prstGeom>
          <a:ln w="0">
            <a:noFill/>
          </a:ln>
        </p:spPr>
      </p:pic>
      <p:pic>
        <p:nvPicPr>
          <p:cNvPr id="180" name="Imagem 43" descr=""/>
          <p:cNvPicPr/>
          <p:nvPr/>
        </p:nvPicPr>
        <p:blipFill>
          <a:blip r:embed="rId15"/>
          <a:stretch/>
        </p:blipFill>
        <p:spPr>
          <a:xfrm>
            <a:off x="6681960" y="6372360"/>
            <a:ext cx="841680" cy="359280"/>
          </a:xfrm>
          <a:prstGeom prst="rect">
            <a:avLst/>
          </a:prstGeom>
          <a:ln w="0">
            <a:noFill/>
          </a:ln>
        </p:spPr>
      </p:pic>
      <p:pic>
        <p:nvPicPr>
          <p:cNvPr id="181" name="Imagem 44" descr=""/>
          <p:cNvPicPr/>
          <p:nvPr/>
        </p:nvPicPr>
        <p:blipFill>
          <a:blip r:embed="rId16"/>
          <a:stretch/>
        </p:blipFill>
        <p:spPr>
          <a:xfrm>
            <a:off x="7452360" y="6363360"/>
            <a:ext cx="1003680" cy="359280"/>
          </a:xfrm>
          <a:prstGeom prst="rect">
            <a:avLst/>
          </a:prstGeom>
          <a:ln w="0">
            <a:noFill/>
          </a:ln>
        </p:spPr>
      </p:pic>
      <p:pic>
        <p:nvPicPr>
          <p:cNvPr id="182" name="Figura 6" descr=""/>
          <p:cNvPicPr/>
          <p:nvPr/>
        </p:nvPicPr>
        <p:blipFill>
          <a:blip r:embed="rId17"/>
          <a:stretch/>
        </p:blipFill>
        <p:spPr>
          <a:xfrm>
            <a:off x="8845560" y="6372360"/>
            <a:ext cx="1234080" cy="359280"/>
          </a:xfrm>
          <a:prstGeom prst="rect">
            <a:avLst/>
          </a:prstGeom>
          <a:ln w="0">
            <a:noFill/>
          </a:ln>
        </p:spPr>
      </p:pic>
      <p:pic>
        <p:nvPicPr>
          <p:cNvPr id="183" name="" descr=""/>
          <p:cNvPicPr/>
          <p:nvPr/>
        </p:nvPicPr>
        <p:blipFill>
          <a:blip r:embed="rId18"/>
          <a:stretch/>
        </p:blipFill>
        <p:spPr>
          <a:xfrm>
            <a:off x="10861920" y="6372360"/>
            <a:ext cx="744480" cy="35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Imagem 45" descr=""/>
          <p:cNvPicPr/>
          <p:nvPr/>
        </p:nvPicPr>
        <p:blipFill>
          <a:blip r:embed="rId1"/>
          <a:stretch/>
        </p:blipFill>
        <p:spPr>
          <a:xfrm>
            <a:off x="1695960" y="0"/>
            <a:ext cx="10494000" cy="6308640"/>
          </a:xfrm>
          <a:prstGeom prst="rect">
            <a:avLst/>
          </a:prstGeom>
          <a:ln w="0">
            <a:noFill/>
          </a:ln>
        </p:spPr>
      </p:pic>
      <p:sp>
        <p:nvSpPr>
          <p:cNvPr id="185" name="CaixaDeTexto 8"/>
          <p:cNvSpPr/>
          <p:nvPr/>
        </p:nvSpPr>
        <p:spPr>
          <a:xfrm>
            <a:off x="899640" y="1720800"/>
            <a:ext cx="10532520" cy="374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3074400" y="250200"/>
            <a:ext cx="7517880" cy="88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87" name="Objeto 28"/>
          <p:cNvGraphicFramePr/>
          <p:nvPr/>
        </p:nvGraphicFramePr>
        <p:xfrm>
          <a:off x="12001320" y="0"/>
          <a:ext cx="196200" cy="6857280"/>
        </p:xfrm>
        <a:graphic>
          <a:graphicData uri="http://schemas.openxmlformats.org/presentationml/2006/ole">
            <p:oleObj r:id="rId2" spid="">
              <p:embed/>
              <p:pic>
                <p:nvPicPr>
                  <p:cNvPr id="188" name="Objeto 28" descr=""/>
                  <p:cNvPicPr/>
                  <p:nvPr/>
                </p:nvPicPr>
                <p:blipFill>
                  <a:blip r:embed="rId3"/>
                  <a:stretch/>
                </p:blipFill>
                <p:spPr>
                  <a:xfrm>
                    <a:off x="12001320" y="0"/>
                    <a:ext cx="19620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189" name="Objeto 29"/>
          <p:cNvGraphicFramePr/>
          <p:nvPr/>
        </p:nvGraphicFramePr>
        <p:xfrm>
          <a:off x="-8280" y="0"/>
          <a:ext cx="548640" cy="6857280"/>
        </p:xfrm>
        <a:graphic>
          <a:graphicData uri="http://schemas.openxmlformats.org/presentationml/2006/ole">
            <p:oleObj r:id="rId4" spid="">
              <p:embed/>
              <p:pic>
                <p:nvPicPr>
                  <p:cNvPr id="190" name="Objeto 29" descr=""/>
                  <p:cNvPicPr/>
                  <p:nvPr/>
                </p:nvPicPr>
                <p:blipFill>
                  <a:blip r:embed="rId5"/>
                  <a:stretch/>
                </p:blipFill>
                <p:spPr>
                  <a:xfrm>
                    <a:off x="-8280" y="0"/>
                    <a:ext cx="54864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191" name="Objeto 30"/>
          <p:cNvGraphicFramePr/>
          <p:nvPr/>
        </p:nvGraphicFramePr>
        <p:xfrm>
          <a:off x="547920" y="24120"/>
          <a:ext cx="2334240" cy="398520"/>
        </p:xfrm>
        <a:graphic>
          <a:graphicData uri="http://schemas.openxmlformats.org/presentationml/2006/ole">
            <p:oleObj r:id="rId6" spid="">
              <p:embed/>
              <p:pic>
                <p:nvPicPr>
                  <p:cNvPr id="192" name="Objeto 30" descr=""/>
                  <p:cNvPicPr/>
                  <p:nvPr/>
                </p:nvPicPr>
                <p:blipFill>
                  <a:blip r:embed="rId7"/>
                  <a:stretch/>
                </p:blipFill>
                <p:spPr>
                  <a:xfrm>
                    <a:off x="547920" y="24120"/>
                    <a:ext cx="2334240" cy="3985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pSp>
        <p:nvGrpSpPr>
          <p:cNvPr id="193" name="Agrupar 8"/>
          <p:cNvGrpSpPr/>
          <p:nvPr/>
        </p:nvGrpSpPr>
        <p:grpSpPr>
          <a:xfrm>
            <a:off x="10989720" y="-8280"/>
            <a:ext cx="1200240" cy="1036800"/>
            <a:chOff x="10989720" y="-8280"/>
            <a:chExt cx="1200240" cy="1036800"/>
          </a:xfrm>
        </p:grpSpPr>
        <p:sp>
          <p:nvSpPr>
            <p:cNvPr id="194" name="Elipse 8"/>
            <p:cNvSpPr/>
            <p:nvPr/>
          </p:nvSpPr>
          <p:spPr>
            <a:xfrm>
              <a:off x="10989720" y="-8280"/>
              <a:ext cx="1200240" cy="1036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pt-BR" sz="1800" spc="-1" strike="noStrike">
                <a:solidFill>
                  <a:schemeClr val="lt1"/>
                </a:solidFill>
                <a:latin typeface="Calibri"/>
                <a:ea typeface="DejaVu Sans"/>
              </a:endParaRPr>
            </a:p>
          </p:txBody>
        </p:sp>
        <p:pic>
          <p:nvPicPr>
            <p:cNvPr id="195" name="Imagem 46" descr=""/>
            <p:cNvPicPr/>
            <p:nvPr/>
          </p:nvPicPr>
          <p:blipFill>
            <a:blip r:embed="rId8"/>
            <a:stretch/>
          </p:blipFill>
          <p:spPr>
            <a:xfrm>
              <a:off x="11318400" y="92520"/>
              <a:ext cx="838440" cy="83988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196" name="" descr=""/>
          <p:cNvPicPr/>
          <p:nvPr/>
        </p:nvPicPr>
        <p:blipFill>
          <a:blip r:embed="rId9"/>
          <a:stretch/>
        </p:blipFill>
        <p:spPr>
          <a:xfrm>
            <a:off x="11637000" y="969480"/>
            <a:ext cx="277920" cy="154080"/>
          </a:xfrm>
          <a:prstGeom prst="rect">
            <a:avLst/>
          </a:prstGeom>
          <a:ln w="0">
            <a:noFill/>
          </a:ln>
        </p:spPr>
      </p:pic>
      <p:pic>
        <p:nvPicPr>
          <p:cNvPr id="197" name="Imagem 47" descr=""/>
          <p:cNvPicPr/>
          <p:nvPr/>
        </p:nvPicPr>
        <p:blipFill>
          <a:blip r:embed="rId10"/>
          <a:stretch/>
        </p:blipFill>
        <p:spPr>
          <a:xfrm>
            <a:off x="1084320" y="6359760"/>
            <a:ext cx="1601280" cy="359280"/>
          </a:xfrm>
          <a:prstGeom prst="rect">
            <a:avLst/>
          </a:prstGeom>
          <a:ln w="0">
            <a:noFill/>
          </a:ln>
        </p:spPr>
      </p:pic>
      <p:pic>
        <p:nvPicPr>
          <p:cNvPr id="198" name="" descr=""/>
          <p:cNvPicPr/>
          <p:nvPr/>
        </p:nvPicPr>
        <p:blipFill>
          <a:blip r:embed="rId11"/>
          <a:stretch/>
        </p:blipFill>
        <p:spPr>
          <a:xfrm>
            <a:off x="3103560" y="6386040"/>
            <a:ext cx="1543680" cy="3232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99" name="Objeto 31"/>
          <p:cNvGraphicFramePr/>
          <p:nvPr/>
        </p:nvGraphicFramePr>
        <p:xfrm>
          <a:off x="5018760" y="6372360"/>
          <a:ext cx="956880" cy="359280"/>
        </p:xfrm>
        <a:graphic>
          <a:graphicData uri="http://schemas.openxmlformats.org/presentationml/2006/ole">
            <p:oleObj r:id="rId12" spid="">
              <p:embed/>
              <p:pic>
                <p:nvPicPr>
                  <p:cNvPr id="200" name="Objeto 31" descr=""/>
                  <p:cNvPicPr/>
                  <p:nvPr/>
                </p:nvPicPr>
                <p:blipFill>
                  <a:blip r:embed="rId13"/>
                  <a:stretch/>
                </p:blipFill>
                <p:spPr>
                  <a:xfrm>
                    <a:off x="5018760" y="6372360"/>
                    <a:ext cx="956880" cy="359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pic>
        <p:nvPicPr>
          <p:cNvPr id="201" name="Imagem 48" descr=""/>
          <p:cNvPicPr/>
          <p:nvPr/>
        </p:nvPicPr>
        <p:blipFill>
          <a:blip r:embed="rId14"/>
          <a:stretch/>
        </p:blipFill>
        <p:spPr>
          <a:xfrm>
            <a:off x="5979960" y="6403320"/>
            <a:ext cx="355680" cy="359280"/>
          </a:xfrm>
          <a:prstGeom prst="rect">
            <a:avLst/>
          </a:prstGeom>
          <a:ln w="0">
            <a:noFill/>
          </a:ln>
        </p:spPr>
      </p:pic>
      <p:pic>
        <p:nvPicPr>
          <p:cNvPr id="202" name="Imagem 49" descr=""/>
          <p:cNvPicPr/>
          <p:nvPr/>
        </p:nvPicPr>
        <p:blipFill>
          <a:blip r:embed="rId15"/>
          <a:stretch/>
        </p:blipFill>
        <p:spPr>
          <a:xfrm>
            <a:off x="6681960" y="6372360"/>
            <a:ext cx="841680" cy="359280"/>
          </a:xfrm>
          <a:prstGeom prst="rect">
            <a:avLst/>
          </a:prstGeom>
          <a:ln w="0">
            <a:noFill/>
          </a:ln>
        </p:spPr>
      </p:pic>
      <p:pic>
        <p:nvPicPr>
          <p:cNvPr id="203" name="Imagem 50" descr=""/>
          <p:cNvPicPr/>
          <p:nvPr/>
        </p:nvPicPr>
        <p:blipFill>
          <a:blip r:embed="rId16"/>
          <a:stretch/>
        </p:blipFill>
        <p:spPr>
          <a:xfrm>
            <a:off x="7452360" y="6363360"/>
            <a:ext cx="1003680" cy="359280"/>
          </a:xfrm>
          <a:prstGeom prst="rect">
            <a:avLst/>
          </a:prstGeom>
          <a:ln w="0">
            <a:noFill/>
          </a:ln>
        </p:spPr>
      </p:pic>
      <p:pic>
        <p:nvPicPr>
          <p:cNvPr id="204" name="Figura 7" descr=""/>
          <p:cNvPicPr/>
          <p:nvPr/>
        </p:nvPicPr>
        <p:blipFill>
          <a:blip r:embed="rId17"/>
          <a:stretch/>
        </p:blipFill>
        <p:spPr>
          <a:xfrm>
            <a:off x="8845560" y="6372360"/>
            <a:ext cx="1234080" cy="359280"/>
          </a:xfrm>
          <a:prstGeom prst="rect">
            <a:avLst/>
          </a:prstGeom>
          <a:ln w="0">
            <a:noFill/>
          </a:ln>
        </p:spPr>
      </p:pic>
      <p:pic>
        <p:nvPicPr>
          <p:cNvPr id="205" name="" descr=""/>
          <p:cNvPicPr/>
          <p:nvPr/>
        </p:nvPicPr>
        <p:blipFill>
          <a:blip r:embed="rId18"/>
          <a:stretch/>
        </p:blipFill>
        <p:spPr>
          <a:xfrm>
            <a:off x="10861920" y="6372360"/>
            <a:ext cx="744480" cy="35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Imagem 51" descr=""/>
          <p:cNvPicPr/>
          <p:nvPr/>
        </p:nvPicPr>
        <p:blipFill>
          <a:blip r:embed="rId1"/>
          <a:stretch/>
        </p:blipFill>
        <p:spPr>
          <a:xfrm>
            <a:off x="1695960" y="0"/>
            <a:ext cx="10494000" cy="6308640"/>
          </a:xfrm>
          <a:prstGeom prst="rect">
            <a:avLst/>
          </a:prstGeom>
          <a:ln w="0">
            <a:noFill/>
          </a:ln>
        </p:spPr>
      </p:pic>
      <p:sp>
        <p:nvSpPr>
          <p:cNvPr id="207" name="CaixaDeTexto 10"/>
          <p:cNvSpPr/>
          <p:nvPr/>
        </p:nvSpPr>
        <p:spPr>
          <a:xfrm>
            <a:off x="899640" y="1720800"/>
            <a:ext cx="10532520" cy="374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Conteúdo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3074400" y="250200"/>
            <a:ext cx="7517880" cy="88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09" name="Objeto 32"/>
          <p:cNvGraphicFramePr/>
          <p:nvPr/>
        </p:nvGraphicFramePr>
        <p:xfrm>
          <a:off x="12001320" y="0"/>
          <a:ext cx="196200" cy="6857280"/>
        </p:xfrm>
        <a:graphic>
          <a:graphicData uri="http://schemas.openxmlformats.org/presentationml/2006/ole">
            <p:oleObj r:id="rId2" spid="">
              <p:embed/>
              <p:pic>
                <p:nvPicPr>
                  <p:cNvPr id="210" name="Objeto 32" descr=""/>
                  <p:cNvPicPr/>
                  <p:nvPr/>
                </p:nvPicPr>
                <p:blipFill>
                  <a:blip r:embed="rId3"/>
                  <a:stretch/>
                </p:blipFill>
                <p:spPr>
                  <a:xfrm>
                    <a:off x="12001320" y="0"/>
                    <a:ext cx="19620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211" name="Objeto 33"/>
          <p:cNvGraphicFramePr/>
          <p:nvPr/>
        </p:nvGraphicFramePr>
        <p:xfrm>
          <a:off x="-8280" y="0"/>
          <a:ext cx="548640" cy="6857280"/>
        </p:xfrm>
        <a:graphic>
          <a:graphicData uri="http://schemas.openxmlformats.org/presentationml/2006/ole">
            <p:oleObj r:id="rId4" spid="">
              <p:embed/>
              <p:pic>
                <p:nvPicPr>
                  <p:cNvPr id="212" name="Objeto 33" descr=""/>
                  <p:cNvPicPr/>
                  <p:nvPr/>
                </p:nvPicPr>
                <p:blipFill>
                  <a:blip r:embed="rId5"/>
                  <a:stretch/>
                </p:blipFill>
                <p:spPr>
                  <a:xfrm>
                    <a:off x="-8280" y="0"/>
                    <a:ext cx="54864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213" name="Objeto 34"/>
          <p:cNvGraphicFramePr/>
          <p:nvPr/>
        </p:nvGraphicFramePr>
        <p:xfrm>
          <a:off x="547920" y="24120"/>
          <a:ext cx="2334240" cy="398520"/>
        </p:xfrm>
        <a:graphic>
          <a:graphicData uri="http://schemas.openxmlformats.org/presentationml/2006/ole">
            <p:oleObj r:id="rId6" spid="">
              <p:embed/>
              <p:pic>
                <p:nvPicPr>
                  <p:cNvPr id="214" name="Objeto 34" descr=""/>
                  <p:cNvPicPr/>
                  <p:nvPr/>
                </p:nvPicPr>
                <p:blipFill>
                  <a:blip r:embed="rId7"/>
                  <a:stretch/>
                </p:blipFill>
                <p:spPr>
                  <a:xfrm>
                    <a:off x="547920" y="24120"/>
                    <a:ext cx="2334240" cy="3985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pSp>
        <p:nvGrpSpPr>
          <p:cNvPr id="215" name="Agrupar 9"/>
          <p:cNvGrpSpPr/>
          <p:nvPr/>
        </p:nvGrpSpPr>
        <p:grpSpPr>
          <a:xfrm>
            <a:off x="10989720" y="-8280"/>
            <a:ext cx="1200240" cy="1036800"/>
            <a:chOff x="10989720" y="-8280"/>
            <a:chExt cx="1200240" cy="1036800"/>
          </a:xfrm>
        </p:grpSpPr>
        <p:sp>
          <p:nvSpPr>
            <p:cNvPr id="216" name="Elipse 9"/>
            <p:cNvSpPr/>
            <p:nvPr/>
          </p:nvSpPr>
          <p:spPr>
            <a:xfrm>
              <a:off x="10989720" y="-8280"/>
              <a:ext cx="1200240" cy="1036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pt-BR" sz="1800" spc="-1" strike="noStrike">
                <a:solidFill>
                  <a:schemeClr val="lt1"/>
                </a:solidFill>
                <a:latin typeface="Calibri"/>
                <a:ea typeface="DejaVu Sans"/>
              </a:endParaRPr>
            </a:p>
          </p:txBody>
        </p:sp>
        <p:pic>
          <p:nvPicPr>
            <p:cNvPr id="217" name="Imagem 52" descr=""/>
            <p:cNvPicPr/>
            <p:nvPr/>
          </p:nvPicPr>
          <p:blipFill>
            <a:blip r:embed="rId8"/>
            <a:stretch/>
          </p:blipFill>
          <p:spPr>
            <a:xfrm>
              <a:off x="11318400" y="92520"/>
              <a:ext cx="838440" cy="83988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218" name="" descr=""/>
          <p:cNvPicPr/>
          <p:nvPr/>
        </p:nvPicPr>
        <p:blipFill>
          <a:blip r:embed="rId9"/>
          <a:stretch/>
        </p:blipFill>
        <p:spPr>
          <a:xfrm>
            <a:off x="11637000" y="969480"/>
            <a:ext cx="277920" cy="154080"/>
          </a:xfrm>
          <a:prstGeom prst="rect">
            <a:avLst/>
          </a:prstGeom>
          <a:ln w="0">
            <a:noFill/>
          </a:ln>
        </p:spPr>
      </p:pic>
      <p:pic>
        <p:nvPicPr>
          <p:cNvPr id="219" name="Imagem 53" descr=""/>
          <p:cNvPicPr/>
          <p:nvPr/>
        </p:nvPicPr>
        <p:blipFill>
          <a:blip r:embed="rId10"/>
          <a:stretch/>
        </p:blipFill>
        <p:spPr>
          <a:xfrm>
            <a:off x="1084320" y="6359760"/>
            <a:ext cx="1601280" cy="359280"/>
          </a:xfrm>
          <a:prstGeom prst="rect">
            <a:avLst/>
          </a:prstGeom>
          <a:ln w="0">
            <a:noFill/>
          </a:ln>
        </p:spPr>
      </p:pic>
      <p:pic>
        <p:nvPicPr>
          <p:cNvPr id="220" name="" descr=""/>
          <p:cNvPicPr/>
          <p:nvPr/>
        </p:nvPicPr>
        <p:blipFill>
          <a:blip r:embed="rId11"/>
          <a:stretch/>
        </p:blipFill>
        <p:spPr>
          <a:xfrm>
            <a:off x="3103560" y="6386040"/>
            <a:ext cx="1543680" cy="3232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21" name="Objeto 35"/>
          <p:cNvGraphicFramePr/>
          <p:nvPr/>
        </p:nvGraphicFramePr>
        <p:xfrm>
          <a:off x="5018760" y="6372360"/>
          <a:ext cx="956880" cy="359280"/>
        </p:xfrm>
        <a:graphic>
          <a:graphicData uri="http://schemas.openxmlformats.org/presentationml/2006/ole">
            <p:oleObj r:id="rId12" spid="">
              <p:embed/>
              <p:pic>
                <p:nvPicPr>
                  <p:cNvPr id="222" name="Objeto 35" descr=""/>
                  <p:cNvPicPr/>
                  <p:nvPr/>
                </p:nvPicPr>
                <p:blipFill>
                  <a:blip r:embed="rId13"/>
                  <a:stretch/>
                </p:blipFill>
                <p:spPr>
                  <a:xfrm>
                    <a:off x="5018760" y="6372360"/>
                    <a:ext cx="956880" cy="359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pic>
        <p:nvPicPr>
          <p:cNvPr id="223" name="Imagem 54" descr=""/>
          <p:cNvPicPr/>
          <p:nvPr/>
        </p:nvPicPr>
        <p:blipFill>
          <a:blip r:embed="rId14"/>
          <a:stretch/>
        </p:blipFill>
        <p:spPr>
          <a:xfrm>
            <a:off x="5979960" y="6403320"/>
            <a:ext cx="355680" cy="359280"/>
          </a:xfrm>
          <a:prstGeom prst="rect">
            <a:avLst/>
          </a:prstGeom>
          <a:ln w="0">
            <a:noFill/>
          </a:ln>
        </p:spPr>
      </p:pic>
      <p:pic>
        <p:nvPicPr>
          <p:cNvPr id="224" name="Imagem 55" descr=""/>
          <p:cNvPicPr/>
          <p:nvPr/>
        </p:nvPicPr>
        <p:blipFill>
          <a:blip r:embed="rId15"/>
          <a:stretch/>
        </p:blipFill>
        <p:spPr>
          <a:xfrm>
            <a:off x="6681960" y="6372360"/>
            <a:ext cx="841680" cy="359280"/>
          </a:xfrm>
          <a:prstGeom prst="rect">
            <a:avLst/>
          </a:prstGeom>
          <a:ln w="0">
            <a:noFill/>
          </a:ln>
        </p:spPr>
      </p:pic>
      <p:pic>
        <p:nvPicPr>
          <p:cNvPr id="225" name="Imagem 56" descr=""/>
          <p:cNvPicPr/>
          <p:nvPr/>
        </p:nvPicPr>
        <p:blipFill>
          <a:blip r:embed="rId16"/>
          <a:stretch/>
        </p:blipFill>
        <p:spPr>
          <a:xfrm>
            <a:off x="7452360" y="6363360"/>
            <a:ext cx="1003680" cy="359280"/>
          </a:xfrm>
          <a:prstGeom prst="rect">
            <a:avLst/>
          </a:prstGeom>
          <a:ln w="0">
            <a:noFill/>
          </a:ln>
        </p:spPr>
      </p:pic>
      <p:pic>
        <p:nvPicPr>
          <p:cNvPr id="226" name="Figura 8" descr=""/>
          <p:cNvPicPr/>
          <p:nvPr/>
        </p:nvPicPr>
        <p:blipFill>
          <a:blip r:embed="rId17"/>
          <a:stretch/>
        </p:blipFill>
        <p:spPr>
          <a:xfrm>
            <a:off x="8845560" y="6372360"/>
            <a:ext cx="1234080" cy="359280"/>
          </a:xfrm>
          <a:prstGeom prst="rect">
            <a:avLst/>
          </a:prstGeom>
          <a:ln w="0">
            <a:noFill/>
          </a:ln>
        </p:spPr>
      </p:pic>
      <p:pic>
        <p:nvPicPr>
          <p:cNvPr id="227" name="" descr=""/>
          <p:cNvPicPr/>
          <p:nvPr/>
        </p:nvPicPr>
        <p:blipFill>
          <a:blip r:embed="rId18"/>
          <a:stretch/>
        </p:blipFill>
        <p:spPr>
          <a:xfrm>
            <a:off x="10861920" y="6372360"/>
            <a:ext cx="744480" cy="35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Imagem 8" descr=""/>
          <p:cNvPicPr/>
          <p:nvPr/>
        </p:nvPicPr>
        <p:blipFill>
          <a:blip r:embed="rId1"/>
          <a:stretch/>
        </p:blipFill>
        <p:spPr>
          <a:xfrm>
            <a:off x="1695960" y="0"/>
            <a:ext cx="10494000" cy="6308640"/>
          </a:xfrm>
          <a:prstGeom prst="rect">
            <a:avLst/>
          </a:prstGeom>
          <a:ln w="0">
            <a:noFill/>
          </a:ln>
        </p:spPr>
      </p:pic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3074400" y="250200"/>
            <a:ext cx="7517880" cy="88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30" name="Objeto 9"/>
          <p:cNvGraphicFramePr/>
          <p:nvPr/>
        </p:nvGraphicFramePr>
        <p:xfrm>
          <a:off x="12001320" y="0"/>
          <a:ext cx="196200" cy="6857280"/>
        </p:xfrm>
        <a:graphic>
          <a:graphicData uri="http://schemas.openxmlformats.org/presentationml/2006/ole">
            <p:oleObj r:id="rId2" spid="">
              <p:embed/>
              <p:pic>
                <p:nvPicPr>
                  <p:cNvPr id="231" name="Objeto 9" descr=""/>
                  <p:cNvPicPr/>
                  <p:nvPr/>
                </p:nvPicPr>
                <p:blipFill>
                  <a:blip r:embed="rId3"/>
                  <a:stretch/>
                </p:blipFill>
                <p:spPr>
                  <a:xfrm>
                    <a:off x="12001320" y="0"/>
                    <a:ext cx="19620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232" name="Objeto 10"/>
          <p:cNvGraphicFramePr/>
          <p:nvPr/>
        </p:nvGraphicFramePr>
        <p:xfrm>
          <a:off x="-8280" y="0"/>
          <a:ext cx="548640" cy="6857280"/>
        </p:xfrm>
        <a:graphic>
          <a:graphicData uri="http://schemas.openxmlformats.org/presentationml/2006/ole">
            <p:oleObj r:id="rId4" spid="">
              <p:embed/>
              <p:pic>
                <p:nvPicPr>
                  <p:cNvPr id="233" name="Objeto 10" descr=""/>
                  <p:cNvPicPr/>
                  <p:nvPr/>
                </p:nvPicPr>
                <p:blipFill>
                  <a:blip r:embed="rId5"/>
                  <a:stretch/>
                </p:blipFill>
                <p:spPr>
                  <a:xfrm>
                    <a:off x="-8280" y="0"/>
                    <a:ext cx="548640" cy="685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234" name="Objeto 11"/>
          <p:cNvGraphicFramePr/>
          <p:nvPr/>
        </p:nvGraphicFramePr>
        <p:xfrm>
          <a:off x="547920" y="24120"/>
          <a:ext cx="2334240" cy="398520"/>
        </p:xfrm>
        <a:graphic>
          <a:graphicData uri="http://schemas.openxmlformats.org/presentationml/2006/ole">
            <p:oleObj r:id="rId6" spid="">
              <p:embed/>
              <p:pic>
                <p:nvPicPr>
                  <p:cNvPr id="235" name="Objeto 11" descr=""/>
                  <p:cNvPicPr/>
                  <p:nvPr/>
                </p:nvPicPr>
                <p:blipFill>
                  <a:blip r:embed="rId7"/>
                  <a:stretch/>
                </p:blipFill>
                <p:spPr>
                  <a:xfrm>
                    <a:off x="547920" y="24120"/>
                    <a:ext cx="2334240" cy="3985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pSp>
        <p:nvGrpSpPr>
          <p:cNvPr id="236" name="Agrupar 4"/>
          <p:cNvGrpSpPr/>
          <p:nvPr/>
        </p:nvGrpSpPr>
        <p:grpSpPr>
          <a:xfrm>
            <a:off x="10989720" y="-8280"/>
            <a:ext cx="1200240" cy="1036800"/>
            <a:chOff x="10989720" y="-8280"/>
            <a:chExt cx="1200240" cy="1036800"/>
          </a:xfrm>
        </p:grpSpPr>
        <p:sp>
          <p:nvSpPr>
            <p:cNvPr id="237" name="Elipse 4"/>
            <p:cNvSpPr/>
            <p:nvPr/>
          </p:nvSpPr>
          <p:spPr>
            <a:xfrm>
              <a:off x="10989720" y="-8280"/>
              <a:ext cx="1200240" cy="1036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pt-BR" sz="1800" spc="-1" strike="noStrike">
                <a:solidFill>
                  <a:schemeClr val="lt1"/>
                </a:solidFill>
                <a:latin typeface="Calibri"/>
                <a:ea typeface="DejaVu Sans"/>
              </a:endParaRPr>
            </a:p>
          </p:txBody>
        </p:sp>
        <p:pic>
          <p:nvPicPr>
            <p:cNvPr id="238" name="Imagem 15" descr=""/>
            <p:cNvPicPr/>
            <p:nvPr/>
          </p:nvPicPr>
          <p:blipFill>
            <a:blip r:embed="rId8"/>
            <a:stretch/>
          </p:blipFill>
          <p:spPr>
            <a:xfrm>
              <a:off x="11318400" y="92520"/>
              <a:ext cx="838440" cy="83988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239" name="" descr=""/>
          <p:cNvPicPr/>
          <p:nvPr/>
        </p:nvPicPr>
        <p:blipFill>
          <a:blip r:embed="rId9"/>
          <a:stretch/>
        </p:blipFill>
        <p:spPr>
          <a:xfrm>
            <a:off x="11637000" y="969480"/>
            <a:ext cx="277920" cy="154080"/>
          </a:xfrm>
          <a:prstGeom prst="rect">
            <a:avLst/>
          </a:prstGeom>
          <a:ln w="0">
            <a:noFill/>
          </a:ln>
        </p:spPr>
      </p:pic>
      <p:pic>
        <p:nvPicPr>
          <p:cNvPr id="240" name="Imagem 16" descr=""/>
          <p:cNvPicPr/>
          <p:nvPr/>
        </p:nvPicPr>
        <p:blipFill>
          <a:blip r:embed="rId10"/>
          <a:stretch/>
        </p:blipFill>
        <p:spPr>
          <a:xfrm>
            <a:off x="1084320" y="6359760"/>
            <a:ext cx="1601280" cy="359280"/>
          </a:xfrm>
          <a:prstGeom prst="rect">
            <a:avLst/>
          </a:prstGeom>
          <a:ln w="0">
            <a:noFill/>
          </a:ln>
        </p:spPr>
      </p:pic>
      <p:pic>
        <p:nvPicPr>
          <p:cNvPr id="241" name="" descr=""/>
          <p:cNvPicPr/>
          <p:nvPr/>
        </p:nvPicPr>
        <p:blipFill>
          <a:blip r:embed="rId11"/>
          <a:stretch/>
        </p:blipFill>
        <p:spPr>
          <a:xfrm>
            <a:off x="3103560" y="6386040"/>
            <a:ext cx="1543680" cy="3232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42" name="Objeto 12"/>
          <p:cNvGraphicFramePr/>
          <p:nvPr/>
        </p:nvGraphicFramePr>
        <p:xfrm>
          <a:off x="5018760" y="6372360"/>
          <a:ext cx="956880" cy="359280"/>
        </p:xfrm>
        <a:graphic>
          <a:graphicData uri="http://schemas.openxmlformats.org/presentationml/2006/ole">
            <p:oleObj r:id="rId12" spid="">
              <p:embed/>
              <p:pic>
                <p:nvPicPr>
                  <p:cNvPr id="243" name="Objeto 12" descr=""/>
                  <p:cNvPicPr/>
                  <p:nvPr/>
                </p:nvPicPr>
                <p:blipFill>
                  <a:blip r:embed="rId13"/>
                  <a:stretch/>
                </p:blipFill>
                <p:spPr>
                  <a:xfrm>
                    <a:off x="5018760" y="6372360"/>
                    <a:ext cx="956880" cy="359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pic>
        <p:nvPicPr>
          <p:cNvPr id="244" name="Imagem 17" descr=""/>
          <p:cNvPicPr/>
          <p:nvPr/>
        </p:nvPicPr>
        <p:blipFill>
          <a:blip r:embed="rId14"/>
          <a:stretch/>
        </p:blipFill>
        <p:spPr>
          <a:xfrm>
            <a:off x="5979960" y="6403320"/>
            <a:ext cx="355680" cy="359280"/>
          </a:xfrm>
          <a:prstGeom prst="rect">
            <a:avLst/>
          </a:prstGeom>
          <a:ln w="0">
            <a:noFill/>
          </a:ln>
        </p:spPr>
      </p:pic>
      <p:pic>
        <p:nvPicPr>
          <p:cNvPr id="245" name="Imagem 18" descr=""/>
          <p:cNvPicPr/>
          <p:nvPr/>
        </p:nvPicPr>
        <p:blipFill>
          <a:blip r:embed="rId15"/>
          <a:stretch/>
        </p:blipFill>
        <p:spPr>
          <a:xfrm>
            <a:off x="6681960" y="6372360"/>
            <a:ext cx="841680" cy="359280"/>
          </a:xfrm>
          <a:prstGeom prst="rect">
            <a:avLst/>
          </a:prstGeom>
          <a:ln w="0">
            <a:noFill/>
          </a:ln>
        </p:spPr>
      </p:pic>
      <p:pic>
        <p:nvPicPr>
          <p:cNvPr id="246" name="Imagem 21" descr=""/>
          <p:cNvPicPr/>
          <p:nvPr/>
        </p:nvPicPr>
        <p:blipFill>
          <a:blip r:embed="rId16"/>
          <a:stretch/>
        </p:blipFill>
        <p:spPr>
          <a:xfrm>
            <a:off x="7452360" y="6363360"/>
            <a:ext cx="1003680" cy="359280"/>
          </a:xfrm>
          <a:prstGeom prst="rect">
            <a:avLst/>
          </a:prstGeom>
          <a:ln w="0">
            <a:noFill/>
          </a:ln>
        </p:spPr>
      </p:pic>
      <p:pic>
        <p:nvPicPr>
          <p:cNvPr id="247" name="Figura 2" descr=""/>
          <p:cNvPicPr/>
          <p:nvPr/>
        </p:nvPicPr>
        <p:blipFill>
          <a:blip r:embed="rId17"/>
          <a:stretch/>
        </p:blipFill>
        <p:spPr>
          <a:xfrm>
            <a:off x="8845560" y="6372360"/>
            <a:ext cx="1234080" cy="359280"/>
          </a:xfrm>
          <a:prstGeom prst="rect">
            <a:avLst/>
          </a:prstGeom>
          <a:ln w="0">
            <a:noFill/>
          </a:ln>
        </p:spPr>
      </p:pic>
      <p:pic>
        <p:nvPicPr>
          <p:cNvPr id="248" name="" descr=""/>
          <p:cNvPicPr/>
          <p:nvPr/>
        </p:nvPicPr>
        <p:blipFill>
          <a:blip r:embed="rId18"/>
          <a:stretch/>
        </p:blipFill>
        <p:spPr>
          <a:xfrm>
            <a:off x="10861920" y="6372360"/>
            <a:ext cx="744480" cy="359280"/>
          </a:xfrm>
          <a:prstGeom prst="rect">
            <a:avLst/>
          </a:prstGeom>
          <a:ln w="0">
            <a:noFill/>
          </a:ln>
        </p:spPr>
      </p:pic>
      <p:sp>
        <p:nvSpPr>
          <p:cNvPr id="249" name="CaixaDeTexto 2"/>
          <p:cNvSpPr/>
          <p:nvPr/>
        </p:nvSpPr>
        <p:spPr>
          <a:xfrm>
            <a:off x="4190400" y="2898720"/>
            <a:ext cx="6128640" cy="88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t-BR" sz="28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Agradecimento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7030a0"/>
                </a:solidFill>
                <a:latin typeface="Malgun Gothic"/>
                <a:ea typeface="Malgun Gothic"/>
              </a:rPr>
              <a:t>contatos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</TotalTime>
  <Application>LibreOffice/7.6.3.2$Windows_X86_64 LibreOffice_project/29d686fea9f6705b262d369fede658f824154cc0</Application>
  <AppVersion>15.0000</AppVersion>
  <Words>42</Words>
  <Paragraphs>29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2022-02-07T19:20:31Z</dcterms:created>
  <dc:creator>Renata Galvão</dc:creator>
  <dc:description/>
  <dc:language>pt-BR</dc:language>
  <cp:lastModifiedBy/>
  <dcterms:modified xsi:type="dcterms:W3CDTF">2025-09-17T09:18:58Z</dcterms:modified>
  <cp:revision>48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6</vt:i4>
  </property>
</Properties>
</file>