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Gotham" charset="1" panose="00000000000000000000"/>
      <p:regular r:id="rId26"/>
    </p:embeddedFont>
    <p:embeddedFont>
      <p:font typeface="Work Sans Medium" charset="1" panose="00000000000000000000"/>
      <p:regular r:id="rId27"/>
    </p:embeddedFont>
    <p:embeddedFont>
      <p:font typeface="Work Sans Semi-Bold" charset="1" panose="00000000000000000000"/>
      <p:regular r:id="rId28"/>
    </p:embeddedFont>
    <p:embeddedFont>
      <p:font typeface="Gotham Bold" charset="1" panose="00000000000000000000"/>
      <p:regular r:id="rId29"/>
    </p:embeddedFont>
    <p:embeddedFont>
      <p:font typeface="Work Sans Bold" charset="1" panose="00000000000000000000"/>
      <p:regular r:id="rId30"/>
    </p:embeddedFont>
    <p:embeddedFont>
      <p:font typeface="Open Sans 1" charset="1" panose="00000000000000000000"/>
      <p:regular r:id="rId31"/>
    </p:embeddedFont>
    <p:embeddedFont>
      <p:font typeface="Open Sans 2" charset="1" panose="020B0606030504020204"/>
      <p:regular r:id="rId32"/>
    </p:embeddedFont>
    <p:embeddedFont>
      <p:font typeface="Open Sans 2 Bold" charset="1" panose="020B0806030504020204"/>
      <p:regular r:id="rId33"/>
    </p:embeddedFont>
    <p:embeddedFont>
      <p:font typeface="Open Sans 1 Bold" charset="1" panose="00000000000000000000"/>
      <p:regular r:id="rId34"/>
    </p:embeddedFont>
    <p:embeddedFont>
      <p:font typeface="Montaser Arabic Bold" charset="1" panose="00000800000000000000"/>
      <p:regular r:id="rId35"/>
    </p:embeddedFont>
    <p:embeddedFont>
      <p:font typeface="Open Sans 1 Medium" charset="1" panose="0000000000000000000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8.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8.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73C2B"/>
        </a:solidFill>
      </p:bgPr>
    </p:bg>
    <p:spTree>
      <p:nvGrpSpPr>
        <p:cNvPr id="1" name=""/>
        <p:cNvGrpSpPr/>
        <p:nvPr/>
      </p:nvGrpSpPr>
      <p:grpSpPr>
        <a:xfrm>
          <a:off x="0" y="0"/>
          <a:ext cx="0" cy="0"/>
          <a:chOff x="0" y="0"/>
          <a:chExt cx="0" cy="0"/>
        </a:xfrm>
      </p:grpSpPr>
      <p:grpSp>
        <p:nvGrpSpPr>
          <p:cNvPr name="Group 2" id="2"/>
          <p:cNvGrpSpPr/>
          <p:nvPr/>
        </p:nvGrpSpPr>
        <p:grpSpPr>
          <a:xfrm rot="0">
            <a:off x="14074341" y="2170024"/>
            <a:ext cx="6994170" cy="699417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04800" cap="sq">
              <a:solidFill>
                <a:srgbClr val="F7F5F2"/>
              </a:solidFill>
              <a:prstDash val="solid"/>
              <a:miter/>
            </a:ln>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012"/>
                </a:lnSpc>
              </a:pPr>
            </a:p>
          </p:txBody>
        </p:sp>
      </p:grpSp>
      <p:grpSp>
        <p:nvGrpSpPr>
          <p:cNvPr name="Group 5" id="5"/>
          <p:cNvGrpSpPr/>
          <p:nvPr/>
        </p:nvGrpSpPr>
        <p:grpSpPr>
          <a:xfrm rot="0">
            <a:off x="15826941" y="-367802"/>
            <a:ext cx="3488970" cy="6658459"/>
            <a:chOff x="0" y="0"/>
            <a:chExt cx="660400" cy="1260328"/>
          </a:xfrm>
        </p:grpSpPr>
        <p:sp>
          <p:nvSpPr>
            <p:cNvPr name="Freeform 6" id="6"/>
            <p:cNvSpPr/>
            <p:nvPr/>
          </p:nvSpPr>
          <p:spPr>
            <a:xfrm flipH="false" flipV="false" rot="0">
              <a:off x="0" y="0"/>
              <a:ext cx="660400" cy="1260328"/>
            </a:xfrm>
            <a:custGeom>
              <a:avLst/>
              <a:gdLst/>
              <a:ahLst/>
              <a:cxnLst/>
              <a:rect r="r" b="b" t="t" l="l"/>
              <a:pathLst>
                <a:path h="1260328" w="660400">
                  <a:moveTo>
                    <a:pt x="220252" y="1241259"/>
                  </a:moveTo>
                  <a:cubicBezTo>
                    <a:pt x="254109" y="1252772"/>
                    <a:pt x="292600" y="1260328"/>
                    <a:pt x="330378" y="1260328"/>
                  </a:cubicBezTo>
                  <a:cubicBezTo>
                    <a:pt x="368157" y="1260328"/>
                    <a:pt x="404509" y="1253851"/>
                    <a:pt x="438009" y="1242337"/>
                  </a:cubicBezTo>
                  <a:cubicBezTo>
                    <a:pt x="438723" y="1241977"/>
                    <a:pt x="439435" y="1241977"/>
                    <a:pt x="440148" y="1241618"/>
                  </a:cubicBezTo>
                  <a:cubicBezTo>
                    <a:pt x="565955" y="1195563"/>
                    <a:pt x="658618" y="1073949"/>
                    <a:pt x="660400" y="921885"/>
                  </a:cubicBezTo>
                  <a:lnTo>
                    <a:pt x="660400" y="0"/>
                  </a:lnTo>
                  <a:lnTo>
                    <a:pt x="0" y="0"/>
                  </a:lnTo>
                  <a:lnTo>
                    <a:pt x="0" y="921201"/>
                  </a:lnTo>
                  <a:cubicBezTo>
                    <a:pt x="1782" y="1074668"/>
                    <a:pt x="93019" y="1196283"/>
                    <a:pt x="220252" y="1241259"/>
                  </a:cubicBezTo>
                  <a:close/>
                </a:path>
              </a:pathLst>
            </a:custGeom>
            <a:ln w="304800" cap="sq">
              <a:solidFill>
                <a:srgbClr val="FCAF17"/>
              </a:solidFill>
              <a:prstDash val="solid"/>
              <a:miter/>
            </a:ln>
          </p:spPr>
        </p:sp>
        <p:sp>
          <p:nvSpPr>
            <p:cNvPr name="TextBox 7" id="7"/>
            <p:cNvSpPr txBox="true"/>
            <p:nvPr/>
          </p:nvSpPr>
          <p:spPr>
            <a:xfrm>
              <a:off x="0" y="-47625"/>
              <a:ext cx="660400" cy="1180953"/>
            </a:xfrm>
            <a:prstGeom prst="rect">
              <a:avLst/>
            </a:prstGeom>
          </p:spPr>
          <p:txBody>
            <a:bodyPr anchor="ctr" rtlCol="false" tIns="50800" lIns="50800" bIns="50800" rIns="50800"/>
            <a:lstStyle/>
            <a:p>
              <a:pPr algn="ctr">
                <a:lnSpc>
                  <a:spcPts val="3012"/>
                </a:lnSpc>
              </a:pPr>
            </a:p>
          </p:txBody>
        </p:sp>
      </p:grpSp>
      <p:grpSp>
        <p:nvGrpSpPr>
          <p:cNvPr name="Group 8" id="8"/>
          <p:cNvGrpSpPr/>
          <p:nvPr/>
        </p:nvGrpSpPr>
        <p:grpSpPr>
          <a:xfrm rot="0">
            <a:off x="12967388" y="6815166"/>
            <a:ext cx="5719105" cy="5719105"/>
            <a:chOff x="0" y="0"/>
            <a:chExt cx="673100" cy="673100"/>
          </a:xfrm>
        </p:grpSpPr>
        <p:sp>
          <p:nvSpPr>
            <p:cNvPr name="Freeform 9" id="9"/>
            <p:cNvSpPr/>
            <p:nvPr/>
          </p:nvSpPr>
          <p:spPr>
            <a:xfrm flipH="false" flipV="false" rot="0">
              <a:off x="0" y="0"/>
              <a:ext cx="673100" cy="673100"/>
            </a:xfrm>
            <a:custGeom>
              <a:avLst/>
              <a:gdLst/>
              <a:ahLst/>
              <a:cxnLst/>
              <a:rect r="r" b="b" t="t" l="l"/>
              <a:pathLst>
                <a:path h="673100" w="673100">
                  <a:moveTo>
                    <a:pt x="530860" y="55880"/>
                  </a:moveTo>
                  <a:lnTo>
                    <a:pt x="471170" y="201930"/>
                  </a:lnTo>
                  <a:lnTo>
                    <a:pt x="617220" y="140970"/>
                  </a:lnTo>
                  <a:lnTo>
                    <a:pt x="673100" y="275590"/>
                  </a:lnTo>
                  <a:lnTo>
                    <a:pt x="527050" y="336550"/>
                  </a:lnTo>
                  <a:lnTo>
                    <a:pt x="673100" y="397510"/>
                  </a:lnTo>
                  <a:lnTo>
                    <a:pt x="617220" y="532130"/>
                  </a:lnTo>
                  <a:lnTo>
                    <a:pt x="471170" y="471170"/>
                  </a:lnTo>
                  <a:lnTo>
                    <a:pt x="530860" y="617220"/>
                  </a:lnTo>
                  <a:lnTo>
                    <a:pt x="396240" y="673100"/>
                  </a:lnTo>
                  <a:lnTo>
                    <a:pt x="336550" y="527050"/>
                  </a:lnTo>
                  <a:lnTo>
                    <a:pt x="275590" y="673100"/>
                  </a:lnTo>
                  <a:lnTo>
                    <a:pt x="140970" y="617220"/>
                  </a:lnTo>
                  <a:lnTo>
                    <a:pt x="201930" y="471170"/>
                  </a:lnTo>
                  <a:lnTo>
                    <a:pt x="55880" y="532130"/>
                  </a:lnTo>
                  <a:lnTo>
                    <a:pt x="0" y="397510"/>
                  </a:lnTo>
                  <a:lnTo>
                    <a:pt x="146050" y="336550"/>
                  </a:lnTo>
                  <a:lnTo>
                    <a:pt x="0" y="275590"/>
                  </a:lnTo>
                  <a:lnTo>
                    <a:pt x="55880" y="140970"/>
                  </a:lnTo>
                  <a:lnTo>
                    <a:pt x="201930" y="201930"/>
                  </a:lnTo>
                  <a:lnTo>
                    <a:pt x="140970" y="55880"/>
                  </a:lnTo>
                  <a:lnTo>
                    <a:pt x="275590" y="0"/>
                  </a:lnTo>
                  <a:lnTo>
                    <a:pt x="336550" y="146050"/>
                  </a:lnTo>
                  <a:lnTo>
                    <a:pt x="396240" y="0"/>
                  </a:lnTo>
                  <a:lnTo>
                    <a:pt x="530860" y="55880"/>
                  </a:lnTo>
                  <a:close/>
                </a:path>
              </a:pathLst>
            </a:custGeom>
            <a:solidFill>
              <a:srgbClr val="217F5E"/>
            </a:solidFill>
          </p:spPr>
        </p:sp>
        <p:sp>
          <p:nvSpPr>
            <p:cNvPr name="TextBox 10" id="10"/>
            <p:cNvSpPr txBox="true"/>
            <p:nvPr/>
          </p:nvSpPr>
          <p:spPr>
            <a:xfrm>
              <a:off x="165100" y="117475"/>
              <a:ext cx="342900" cy="390525"/>
            </a:xfrm>
            <a:prstGeom prst="rect">
              <a:avLst/>
            </a:prstGeom>
          </p:spPr>
          <p:txBody>
            <a:bodyPr anchor="ctr" rtlCol="false" tIns="50800" lIns="50800" bIns="50800" rIns="50800"/>
            <a:lstStyle/>
            <a:p>
              <a:pPr algn="ctr">
                <a:lnSpc>
                  <a:spcPts val="3012"/>
                </a:lnSpc>
              </a:pPr>
            </a:p>
          </p:txBody>
        </p:sp>
      </p:grpSp>
      <p:sp>
        <p:nvSpPr>
          <p:cNvPr name="Freeform 11" id="11"/>
          <p:cNvSpPr/>
          <p:nvPr/>
        </p:nvSpPr>
        <p:spPr>
          <a:xfrm flipH="false" flipV="false" rot="0">
            <a:off x="2352369" y="7837926"/>
            <a:ext cx="4246348" cy="1551005"/>
          </a:xfrm>
          <a:custGeom>
            <a:avLst/>
            <a:gdLst/>
            <a:ahLst/>
            <a:cxnLst/>
            <a:rect r="r" b="b" t="t" l="l"/>
            <a:pathLst>
              <a:path h="1551005" w="4246348">
                <a:moveTo>
                  <a:pt x="0" y="0"/>
                </a:moveTo>
                <a:lnTo>
                  <a:pt x="4246348" y="0"/>
                </a:lnTo>
                <a:lnTo>
                  <a:pt x="4246348" y="1551005"/>
                </a:lnTo>
                <a:lnTo>
                  <a:pt x="0" y="15510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2352369" y="3620264"/>
            <a:ext cx="5914959" cy="866775"/>
          </a:xfrm>
          <a:prstGeom prst="rect">
            <a:avLst/>
          </a:prstGeom>
        </p:spPr>
        <p:txBody>
          <a:bodyPr anchor="t" rtlCol="false" tIns="0" lIns="0" bIns="0" rIns="0">
            <a:spAutoFit/>
          </a:bodyPr>
          <a:lstStyle/>
          <a:p>
            <a:pPr algn="l" marL="0" indent="0" lvl="0">
              <a:lnSpc>
                <a:spcPts val="7200"/>
              </a:lnSpc>
            </a:pPr>
            <a:r>
              <a:rPr lang="en-US" sz="4500">
                <a:solidFill>
                  <a:srgbClr val="F7F5F2"/>
                </a:solidFill>
                <a:latin typeface="Gotham"/>
                <a:ea typeface="Gotham"/>
                <a:cs typeface="Gotham"/>
                <a:sym typeface="Gotham"/>
              </a:rPr>
              <a:t>Subtitúlo do curso</a:t>
            </a:r>
          </a:p>
        </p:txBody>
      </p:sp>
      <p:sp>
        <p:nvSpPr>
          <p:cNvPr name="TextBox 13" id="13"/>
          <p:cNvSpPr txBox="true"/>
          <p:nvPr/>
        </p:nvSpPr>
        <p:spPr>
          <a:xfrm rot="0">
            <a:off x="2352369" y="5278489"/>
            <a:ext cx="2567254" cy="388620"/>
          </a:xfrm>
          <a:prstGeom prst="rect">
            <a:avLst/>
          </a:prstGeom>
        </p:spPr>
        <p:txBody>
          <a:bodyPr anchor="t" rtlCol="false" tIns="0" lIns="0" bIns="0" rIns="0">
            <a:spAutoFit/>
          </a:bodyPr>
          <a:lstStyle/>
          <a:p>
            <a:pPr algn="l" marL="0" indent="0" lvl="0">
              <a:lnSpc>
                <a:spcPts val="3360"/>
              </a:lnSpc>
            </a:pPr>
            <a:r>
              <a:rPr lang="en-US" sz="2100">
                <a:solidFill>
                  <a:srgbClr val="F7F5F2"/>
                </a:solidFill>
                <a:latin typeface="Gotham"/>
                <a:ea typeface="Gotham"/>
                <a:cs typeface="Gotham"/>
                <a:sym typeface="Gotham"/>
              </a:rPr>
              <a:t>Professor(a)</a:t>
            </a:r>
          </a:p>
        </p:txBody>
      </p:sp>
      <p:sp>
        <p:nvSpPr>
          <p:cNvPr name="TextBox 14" id="14"/>
          <p:cNvSpPr txBox="true"/>
          <p:nvPr/>
        </p:nvSpPr>
        <p:spPr>
          <a:xfrm rot="0">
            <a:off x="2352369" y="5632332"/>
            <a:ext cx="5360510" cy="513018"/>
          </a:xfrm>
          <a:prstGeom prst="rect">
            <a:avLst/>
          </a:prstGeom>
        </p:spPr>
        <p:txBody>
          <a:bodyPr anchor="t" rtlCol="false" tIns="0" lIns="0" bIns="0" rIns="0">
            <a:spAutoFit/>
          </a:bodyPr>
          <a:lstStyle/>
          <a:p>
            <a:pPr algn="l" marL="0" indent="0" lvl="0">
              <a:lnSpc>
                <a:spcPts val="4241"/>
              </a:lnSpc>
            </a:pPr>
            <a:r>
              <a:rPr lang="en-US" b="true" sz="2651">
                <a:solidFill>
                  <a:srgbClr val="F7F5F2"/>
                </a:solidFill>
                <a:latin typeface="Work Sans Medium"/>
                <a:ea typeface="Work Sans Medium"/>
                <a:cs typeface="Work Sans Medium"/>
                <a:sym typeface="Work Sans Medium"/>
              </a:rPr>
              <a:t>Nome do(a) Professor(a)</a:t>
            </a:r>
          </a:p>
        </p:txBody>
      </p:sp>
      <p:sp>
        <p:nvSpPr>
          <p:cNvPr name="TextBox 15" id="15"/>
          <p:cNvSpPr txBox="true"/>
          <p:nvPr/>
        </p:nvSpPr>
        <p:spPr>
          <a:xfrm rot="0">
            <a:off x="2352369" y="2651889"/>
            <a:ext cx="7622800" cy="1149350"/>
          </a:xfrm>
          <a:prstGeom prst="rect">
            <a:avLst/>
          </a:prstGeom>
        </p:spPr>
        <p:txBody>
          <a:bodyPr anchor="t" rtlCol="false" tIns="0" lIns="0" bIns="0" rIns="0">
            <a:spAutoFit/>
          </a:bodyPr>
          <a:lstStyle/>
          <a:p>
            <a:pPr algn="l" marL="0" indent="0" lvl="0">
              <a:lnSpc>
                <a:spcPts val="8800"/>
              </a:lnSpc>
            </a:pPr>
            <a:r>
              <a:rPr lang="en-US" b="true" sz="8000">
                <a:solidFill>
                  <a:srgbClr val="FFFFFF"/>
                </a:solidFill>
                <a:latin typeface="Work Sans Semi-Bold"/>
                <a:ea typeface="Work Sans Semi-Bold"/>
                <a:cs typeface="Work Sans Semi-Bold"/>
                <a:sym typeface="Work Sans Semi-Bold"/>
              </a:rPr>
              <a:t>Titúlo do curso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4074341" y="2170024"/>
            <a:ext cx="6994170" cy="699417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04800" cap="sq">
              <a:solidFill>
                <a:srgbClr val="203273"/>
              </a:solidFill>
              <a:prstDash val="solid"/>
              <a:miter/>
            </a:ln>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012"/>
                </a:lnSpc>
              </a:pPr>
            </a:p>
          </p:txBody>
        </p:sp>
      </p:grpSp>
      <p:grpSp>
        <p:nvGrpSpPr>
          <p:cNvPr name="Group 5" id="5"/>
          <p:cNvGrpSpPr/>
          <p:nvPr/>
        </p:nvGrpSpPr>
        <p:grpSpPr>
          <a:xfrm rot="0">
            <a:off x="15826941" y="-367802"/>
            <a:ext cx="3488970" cy="6658459"/>
            <a:chOff x="0" y="0"/>
            <a:chExt cx="660400" cy="1260328"/>
          </a:xfrm>
        </p:grpSpPr>
        <p:sp>
          <p:nvSpPr>
            <p:cNvPr name="Freeform 6" id="6"/>
            <p:cNvSpPr/>
            <p:nvPr/>
          </p:nvSpPr>
          <p:spPr>
            <a:xfrm flipH="false" flipV="false" rot="0">
              <a:off x="0" y="0"/>
              <a:ext cx="660400" cy="1260328"/>
            </a:xfrm>
            <a:custGeom>
              <a:avLst/>
              <a:gdLst/>
              <a:ahLst/>
              <a:cxnLst/>
              <a:rect r="r" b="b" t="t" l="l"/>
              <a:pathLst>
                <a:path h="1260328" w="660400">
                  <a:moveTo>
                    <a:pt x="220252" y="1241259"/>
                  </a:moveTo>
                  <a:cubicBezTo>
                    <a:pt x="254109" y="1252772"/>
                    <a:pt x="292600" y="1260328"/>
                    <a:pt x="330378" y="1260328"/>
                  </a:cubicBezTo>
                  <a:cubicBezTo>
                    <a:pt x="368157" y="1260328"/>
                    <a:pt x="404509" y="1253851"/>
                    <a:pt x="438009" y="1242337"/>
                  </a:cubicBezTo>
                  <a:cubicBezTo>
                    <a:pt x="438723" y="1241977"/>
                    <a:pt x="439435" y="1241977"/>
                    <a:pt x="440148" y="1241618"/>
                  </a:cubicBezTo>
                  <a:cubicBezTo>
                    <a:pt x="565955" y="1195563"/>
                    <a:pt x="658618" y="1073949"/>
                    <a:pt x="660400" y="921885"/>
                  </a:cubicBezTo>
                  <a:lnTo>
                    <a:pt x="660400" y="0"/>
                  </a:lnTo>
                  <a:lnTo>
                    <a:pt x="0" y="0"/>
                  </a:lnTo>
                  <a:lnTo>
                    <a:pt x="0" y="921201"/>
                  </a:lnTo>
                  <a:cubicBezTo>
                    <a:pt x="1782" y="1074668"/>
                    <a:pt x="93019" y="1196283"/>
                    <a:pt x="220252" y="1241259"/>
                  </a:cubicBezTo>
                  <a:close/>
                </a:path>
              </a:pathLst>
            </a:custGeom>
            <a:ln w="304800" cap="sq">
              <a:solidFill>
                <a:srgbClr val="FCAF17"/>
              </a:solidFill>
              <a:prstDash val="solid"/>
              <a:miter/>
            </a:ln>
          </p:spPr>
        </p:sp>
        <p:sp>
          <p:nvSpPr>
            <p:cNvPr name="TextBox 7" id="7"/>
            <p:cNvSpPr txBox="true"/>
            <p:nvPr/>
          </p:nvSpPr>
          <p:spPr>
            <a:xfrm>
              <a:off x="0" y="-47625"/>
              <a:ext cx="660400" cy="1180953"/>
            </a:xfrm>
            <a:prstGeom prst="rect">
              <a:avLst/>
            </a:prstGeom>
          </p:spPr>
          <p:txBody>
            <a:bodyPr anchor="ctr" rtlCol="false" tIns="50800" lIns="50800" bIns="50800" rIns="50800"/>
            <a:lstStyle/>
            <a:p>
              <a:pPr algn="ctr">
                <a:lnSpc>
                  <a:spcPts val="3012"/>
                </a:lnSpc>
              </a:pPr>
            </a:p>
          </p:txBody>
        </p:sp>
      </p:grpSp>
      <p:grpSp>
        <p:nvGrpSpPr>
          <p:cNvPr name="Group 8" id="8"/>
          <p:cNvGrpSpPr/>
          <p:nvPr/>
        </p:nvGrpSpPr>
        <p:grpSpPr>
          <a:xfrm rot="0">
            <a:off x="12967388" y="6815166"/>
            <a:ext cx="5719105" cy="5719105"/>
            <a:chOff x="0" y="0"/>
            <a:chExt cx="673100" cy="673100"/>
          </a:xfrm>
        </p:grpSpPr>
        <p:sp>
          <p:nvSpPr>
            <p:cNvPr name="Freeform 9" id="9"/>
            <p:cNvSpPr/>
            <p:nvPr/>
          </p:nvSpPr>
          <p:spPr>
            <a:xfrm flipH="false" flipV="false" rot="0">
              <a:off x="0" y="0"/>
              <a:ext cx="673100" cy="673100"/>
            </a:xfrm>
            <a:custGeom>
              <a:avLst/>
              <a:gdLst/>
              <a:ahLst/>
              <a:cxnLst/>
              <a:rect r="r" b="b" t="t" l="l"/>
              <a:pathLst>
                <a:path h="673100" w="673100">
                  <a:moveTo>
                    <a:pt x="530860" y="55880"/>
                  </a:moveTo>
                  <a:lnTo>
                    <a:pt x="471170" y="201930"/>
                  </a:lnTo>
                  <a:lnTo>
                    <a:pt x="617220" y="140970"/>
                  </a:lnTo>
                  <a:lnTo>
                    <a:pt x="673100" y="275590"/>
                  </a:lnTo>
                  <a:lnTo>
                    <a:pt x="527050" y="336550"/>
                  </a:lnTo>
                  <a:lnTo>
                    <a:pt x="673100" y="397510"/>
                  </a:lnTo>
                  <a:lnTo>
                    <a:pt x="617220" y="532130"/>
                  </a:lnTo>
                  <a:lnTo>
                    <a:pt x="471170" y="471170"/>
                  </a:lnTo>
                  <a:lnTo>
                    <a:pt x="530860" y="617220"/>
                  </a:lnTo>
                  <a:lnTo>
                    <a:pt x="396240" y="673100"/>
                  </a:lnTo>
                  <a:lnTo>
                    <a:pt x="336550" y="527050"/>
                  </a:lnTo>
                  <a:lnTo>
                    <a:pt x="275590" y="673100"/>
                  </a:lnTo>
                  <a:lnTo>
                    <a:pt x="140970" y="617220"/>
                  </a:lnTo>
                  <a:lnTo>
                    <a:pt x="201930" y="471170"/>
                  </a:lnTo>
                  <a:lnTo>
                    <a:pt x="55880" y="532130"/>
                  </a:lnTo>
                  <a:lnTo>
                    <a:pt x="0" y="397510"/>
                  </a:lnTo>
                  <a:lnTo>
                    <a:pt x="146050" y="336550"/>
                  </a:lnTo>
                  <a:lnTo>
                    <a:pt x="0" y="275590"/>
                  </a:lnTo>
                  <a:lnTo>
                    <a:pt x="55880" y="140970"/>
                  </a:lnTo>
                  <a:lnTo>
                    <a:pt x="201930" y="201930"/>
                  </a:lnTo>
                  <a:lnTo>
                    <a:pt x="140970" y="55880"/>
                  </a:lnTo>
                  <a:lnTo>
                    <a:pt x="275590" y="0"/>
                  </a:lnTo>
                  <a:lnTo>
                    <a:pt x="336550" y="146050"/>
                  </a:lnTo>
                  <a:lnTo>
                    <a:pt x="396240" y="0"/>
                  </a:lnTo>
                  <a:lnTo>
                    <a:pt x="530860" y="55880"/>
                  </a:lnTo>
                  <a:close/>
                </a:path>
              </a:pathLst>
            </a:custGeom>
            <a:solidFill>
              <a:srgbClr val="217F5E"/>
            </a:solidFill>
          </p:spPr>
        </p:sp>
        <p:sp>
          <p:nvSpPr>
            <p:cNvPr name="TextBox 10" id="10"/>
            <p:cNvSpPr txBox="true"/>
            <p:nvPr/>
          </p:nvSpPr>
          <p:spPr>
            <a:xfrm>
              <a:off x="165100" y="117475"/>
              <a:ext cx="342900" cy="390525"/>
            </a:xfrm>
            <a:prstGeom prst="rect">
              <a:avLst/>
            </a:prstGeom>
          </p:spPr>
          <p:txBody>
            <a:bodyPr anchor="ctr" rtlCol="false" tIns="50800" lIns="50800" bIns="50800" rIns="50800"/>
            <a:lstStyle/>
            <a:p>
              <a:pPr algn="ctr">
                <a:lnSpc>
                  <a:spcPts val="3012"/>
                </a:lnSpc>
              </a:pPr>
            </a:p>
          </p:txBody>
        </p:sp>
      </p:grpSp>
      <p:sp>
        <p:nvSpPr>
          <p:cNvPr name="TextBox 11" id="11"/>
          <p:cNvSpPr txBox="true"/>
          <p:nvPr/>
        </p:nvSpPr>
        <p:spPr>
          <a:xfrm rot="0">
            <a:off x="2352369" y="3620264"/>
            <a:ext cx="5914959" cy="866775"/>
          </a:xfrm>
          <a:prstGeom prst="rect">
            <a:avLst/>
          </a:prstGeom>
        </p:spPr>
        <p:txBody>
          <a:bodyPr anchor="t" rtlCol="false" tIns="0" lIns="0" bIns="0" rIns="0">
            <a:spAutoFit/>
          </a:bodyPr>
          <a:lstStyle/>
          <a:p>
            <a:pPr algn="l" marL="0" indent="0" lvl="0">
              <a:lnSpc>
                <a:spcPts val="7200"/>
              </a:lnSpc>
            </a:pPr>
            <a:r>
              <a:rPr lang="en-US" sz="4500">
                <a:solidFill>
                  <a:srgbClr val="073C2B"/>
                </a:solidFill>
                <a:latin typeface="Gotham"/>
                <a:ea typeface="Gotham"/>
                <a:cs typeface="Gotham"/>
                <a:sym typeface="Gotham"/>
              </a:rPr>
              <a:t>Subtitúlo do curso</a:t>
            </a:r>
          </a:p>
        </p:txBody>
      </p:sp>
      <p:sp>
        <p:nvSpPr>
          <p:cNvPr name="TextBox 12" id="12"/>
          <p:cNvSpPr txBox="true"/>
          <p:nvPr/>
        </p:nvSpPr>
        <p:spPr>
          <a:xfrm rot="0">
            <a:off x="2352369" y="5107349"/>
            <a:ext cx="2567254" cy="503493"/>
          </a:xfrm>
          <a:prstGeom prst="rect">
            <a:avLst/>
          </a:prstGeom>
        </p:spPr>
        <p:txBody>
          <a:bodyPr anchor="t" rtlCol="false" tIns="0" lIns="0" bIns="0" rIns="0">
            <a:spAutoFit/>
          </a:bodyPr>
          <a:lstStyle/>
          <a:p>
            <a:pPr algn="l" marL="0" indent="0" lvl="0">
              <a:lnSpc>
                <a:spcPts val="4241"/>
              </a:lnSpc>
            </a:pPr>
            <a:r>
              <a:rPr lang="en-US" sz="2651">
                <a:solidFill>
                  <a:srgbClr val="073C2B"/>
                </a:solidFill>
                <a:latin typeface="Gotham"/>
                <a:ea typeface="Gotham"/>
                <a:cs typeface="Gotham"/>
                <a:sym typeface="Gotham"/>
              </a:rPr>
              <a:t>Professor(a)</a:t>
            </a:r>
          </a:p>
        </p:txBody>
      </p:sp>
      <p:sp>
        <p:nvSpPr>
          <p:cNvPr name="TextBox 13" id="13"/>
          <p:cNvSpPr txBox="true"/>
          <p:nvPr/>
        </p:nvSpPr>
        <p:spPr>
          <a:xfrm rot="0">
            <a:off x="2352369" y="5571387"/>
            <a:ext cx="5360510" cy="503493"/>
          </a:xfrm>
          <a:prstGeom prst="rect">
            <a:avLst/>
          </a:prstGeom>
        </p:spPr>
        <p:txBody>
          <a:bodyPr anchor="t" rtlCol="false" tIns="0" lIns="0" bIns="0" rIns="0">
            <a:spAutoFit/>
          </a:bodyPr>
          <a:lstStyle/>
          <a:p>
            <a:pPr algn="l" marL="0" indent="0" lvl="0">
              <a:lnSpc>
                <a:spcPts val="4241"/>
              </a:lnSpc>
            </a:pPr>
            <a:r>
              <a:rPr lang="en-US" b="true" sz="2651">
                <a:solidFill>
                  <a:srgbClr val="073C2B"/>
                </a:solidFill>
                <a:latin typeface="Gotham Bold"/>
                <a:ea typeface="Gotham Bold"/>
                <a:cs typeface="Gotham Bold"/>
                <a:sym typeface="Gotham Bold"/>
              </a:rPr>
              <a:t>Nome do(a) Professor(a)</a:t>
            </a:r>
          </a:p>
        </p:txBody>
      </p:sp>
      <p:sp>
        <p:nvSpPr>
          <p:cNvPr name="TextBox 14" id="14"/>
          <p:cNvSpPr txBox="true"/>
          <p:nvPr/>
        </p:nvSpPr>
        <p:spPr>
          <a:xfrm rot="0">
            <a:off x="2352369" y="2651889"/>
            <a:ext cx="9196124" cy="1149350"/>
          </a:xfrm>
          <a:prstGeom prst="rect">
            <a:avLst/>
          </a:prstGeom>
        </p:spPr>
        <p:txBody>
          <a:bodyPr anchor="t" rtlCol="false" tIns="0" lIns="0" bIns="0" rIns="0">
            <a:spAutoFit/>
          </a:bodyPr>
          <a:lstStyle/>
          <a:p>
            <a:pPr algn="l" marL="0" indent="0" lvl="0">
              <a:lnSpc>
                <a:spcPts val="8800"/>
              </a:lnSpc>
            </a:pPr>
            <a:r>
              <a:rPr lang="en-US" b="true" sz="8000">
                <a:solidFill>
                  <a:srgbClr val="073C2B"/>
                </a:solidFill>
                <a:latin typeface="Work Sans Bold"/>
                <a:ea typeface="Work Sans Bold"/>
                <a:cs typeface="Work Sans Bold"/>
                <a:sym typeface="Work Sans Bold"/>
              </a:rPr>
              <a:t>Titúlo do curso</a:t>
            </a:r>
          </a:p>
        </p:txBody>
      </p:sp>
      <p:sp>
        <p:nvSpPr>
          <p:cNvPr name="Freeform 15" id="15"/>
          <p:cNvSpPr/>
          <p:nvPr/>
        </p:nvSpPr>
        <p:spPr>
          <a:xfrm flipH="false" flipV="false" rot="0">
            <a:off x="2352369" y="7837926"/>
            <a:ext cx="4246348" cy="1549917"/>
          </a:xfrm>
          <a:custGeom>
            <a:avLst/>
            <a:gdLst/>
            <a:ahLst/>
            <a:cxnLst/>
            <a:rect r="r" b="b" t="t" l="l"/>
            <a:pathLst>
              <a:path h="1549917" w="4246348">
                <a:moveTo>
                  <a:pt x="0" y="0"/>
                </a:moveTo>
                <a:lnTo>
                  <a:pt x="4246348" y="0"/>
                </a:lnTo>
                <a:lnTo>
                  <a:pt x="4246348" y="1549918"/>
                </a:lnTo>
                <a:lnTo>
                  <a:pt x="0" y="15499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grpSp>
        <p:nvGrpSpPr>
          <p:cNvPr name="Group 2" id="2"/>
          <p:cNvGrpSpPr/>
          <p:nvPr/>
        </p:nvGrpSpPr>
        <p:grpSpPr>
          <a:xfrm rot="0">
            <a:off x="12501562" y="0"/>
            <a:ext cx="5786438" cy="10287000"/>
            <a:chOff x="0" y="0"/>
            <a:chExt cx="1524000" cy="2709333"/>
          </a:xfrm>
        </p:grpSpPr>
        <p:sp>
          <p:nvSpPr>
            <p:cNvPr name="Freeform 3" id="3"/>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4" id="4"/>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
        <p:nvSpPr>
          <p:cNvPr name="TextBox 5" id="5"/>
          <p:cNvSpPr txBox="true"/>
          <p:nvPr/>
        </p:nvSpPr>
        <p:spPr>
          <a:xfrm rot="0">
            <a:off x="1831935" y="3769611"/>
            <a:ext cx="8029964" cy="3886929"/>
          </a:xfrm>
          <a:prstGeom prst="rect">
            <a:avLst/>
          </a:prstGeom>
        </p:spPr>
        <p:txBody>
          <a:bodyPr anchor="t" rtlCol="false" tIns="0" lIns="0" bIns="0" rIns="0">
            <a:spAutoFit/>
          </a:bodyPr>
          <a:lstStyle/>
          <a:p>
            <a:pPr algn="l">
              <a:lnSpc>
                <a:spcPts val="3079"/>
              </a:lnSpc>
            </a:pPr>
            <a:r>
              <a:rPr lang="en-US" sz="2199" spc="24">
                <a:solidFill>
                  <a:srgbClr val="FFFFFF"/>
                </a:solidFill>
                <a:latin typeface="Open Sans 2"/>
                <a:ea typeface="Open Sans 2"/>
                <a:cs typeface="Open Sans 2"/>
                <a:sym typeface="Open Sans 2"/>
              </a:rPr>
              <a:t>O espaço reservado para a imagem do(a) professor(a) funciona apenas como área de marcação e é de uso exclusivo nas gravações de aulas na modalidade EaD.</a:t>
            </a:r>
          </a:p>
          <a:p>
            <a:pPr algn="l">
              <a:lnSpc>
                <a:spcPts val="3079"/>
              </a:lnSpc>
            </a:pPr>
          </a:p>
          <a:p>
            <a:pPr algn="l">
              <a:lnSpc>
                <a:spcPts val="3079"/>
              </a:lnSpc>
            </a:pPr>
            <a:r>
              <a:rPr lang="en-US" sz="2199" spc="24">
                <a:solidFill>
                  <a:srgbClr val="FFFFFF"/>
                </a:solidFill>
                <a:latin typeface="Open Sans 2"/>
                <a:ea typeface="Open Sans 2"/>
                <a:cs typeface="Open Sans 2"/>
                <a:sym typeface="Open Sans 2"/>
              </a:rPr>
              <a:t>Nas apresentações de aulas presenciais, esse espaço não deve ser utilizado.</a:t>
            </a:r>
          </a:p>
          <a:p>
            <a:pPr algn="l">
              <a:lnSpc>
                <a:spcPts val="3079"/>
              </a:lnSpc>
            </a:pPr>
          </a:p>
          <a:p>
            <a:pPr algn="l">
              <a:lnSpc>
                <a:spcPts val="3079"/>
              </a:lnSpc>
            </a:pPr>
            <a:r>
              <a:rPr lang="en-US" sz="2199" spc="24">
                <a:solidFill>
                  <a:srgbClr val="FFFFFF"/>
                </a:solidFill>
                <a:latin typeface="Open Sans 2"/>
                <a:ea typeface="Open Sans 2"/>
                <a:cs typeface="Open Sans 2"/>
                <a:sym typeface="Open Sans 2"/>
              </a:rPr>
              <a:t>Além disso, no slide final, </a:t>
            </a:r>
            <a:r>
              <a:rPr lang="en-US" sz="2199" spc="24">
                <a:solidFill>
                  <a:srgbClr val="FCAF17"/>
                </a:solidFill>
                <a:latin typeface="Open Sans 2"/>
                <a:ea typeface="Open Sans 2"/>
                <a:cs typeface="Open Sans 2"/>
                <a:sym typeface="Open Sans 2"/>
              </a:rPr>
              <a:t>a área destinada à imagem deve ser removida</a:t>
            </a:r>
            <a:r>
              <a:rPr lang="en-US" sz="2199" spc="24">
                <a:solidFill>
                  <a:srgbClr val="FFFFFF"/>
                </a:solidFill>
                <a:latin typeface="Open Sans 2"/>
                <a:ea typeface="Open Sans 2"/>
                <a:cs typeface="Open Sans 2"/>
                <a:sym typeface="Open Sans 2"/>
              </a:rPr>
              <a:t> em ambos os casos: apresentações presenciais e aulas EaD.</a:t>
            </a:r>
          </a:p>
        </p:txBody>
      </p:sp>
      <p:sp>
        <p:nvSpPr>
          <p:cNvPr name="TextBox 6" id="6"/>
          <p:cNvSpPr txBox="true"/>
          <p:nvPr/>
        </p:nvSpPr>
        <p:spPr>
          <a:xfrm rot="0">
            <a:off x="1831935" y="2482835"/>
            <a:ext cx="3556592" cy="1005527"/>
          </a:xfrm>
          <a:prstGeom prst="rect">
            <a:avLst/>
          </a:prstGeom>
        </p:spPr>
        <p:txBody>
          <a:bodyPr anchor="t" rtlCol="false" tIns="0" lIns="0" bIns="0" rIns="0">
            <a:spAutoFit/>
          </a:bodyPr>
          <a:lstStyle/>
          <a:p>
            <a:pPr algn="ctr">
              <a:lnSpc>
                <a:spcPts val="8228"/>
              </a:lnSpc>
            </a:pPr>
            <a:r>
              <a:rPr lang="en-US" b="true" sz="5877">
                <a:solidFill>
                  <a:srgbClr val="FCAF17"/>
                </a:solidFill>
                <a:latin typeface="Open Sans 2 Bold"/>
                <a:ea typeface="Open Sans 2 Bold"/>
                <a:cs typeface="Open Sans 2 Bold"/>
                <a:sym typeface="Open Sans 2 Bold"/>
              </a:rPr>
              <a:t>ATENÇÃO</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sp>
        <p:nvSpPr>
          <p:cNvPr name="TextBox 2" id="2"/>
          <p:cNvSpPr txBox="true"/>
          <p:nvPr/>
        </p:nvSpPr>
        <p:spPr>
          <a:xfrm rot="0">
            <a:off x="1686199" y="1724607"/>
            <a:ext cx="5739426" cy="7533760"/>
          </a:xfrm>
          <a:prstGeom prst="rect">
            <a:avLst/>
          </a:prstGeom>
        </p:spPr>
        <p:txBody>
          <a:bodyPr anchor="t" rtlCol="false" tIns="0" lIns="0" bIns="0" rIns="0">
            <a:spAutoFit/>
          </a:bodyPr>
          <a:lstStyle/>
          <a:p>
            <a:pPr algn="ctr">
              <a:lnSpc>
                <a:spcPts val="58529"/>
              </a:lnSpc>
            </a:pPr>
            <a:r>
              <a:rPr lang="en-US" b="true" sz="51341" spc="19817">
                <a:solidFill>
                  <a:srgbClr val="F7F5F2"/>
                </a:solidFill>
                <a:latin typeface="Open Sans 1 Bold"/>
                <a:ea typeface="Open Sans 1 Bold"/>
                <a:cs typeface="Open Sans 1 Bold"/>
                <a:sym typeface="Open Sans 1 Bold"/>
              </a:rPr>
              <a:t>1</a:t>
            </a:r>
          </a:p>
        </p:txBody>
      </p:sp>
      <p:sp>
        <p:nvSpPr>
          <p:cNvPr name="TextBox 3" id="3"/>
          <p:cNvSpPr txBox="true"/>
          <p:nvPr/>
        </p:nvSpPr>
        <p:spPr>
          <a:xfrm rot="0">
            <a:off x="6485644" y="3341379"/>
            <a:ext cx="4626450" cy="602387"/>
          </a:xfrm>
          <a:prstGeom prst="rect">
            <a:avLst/>
          </a:prstGeom>
        </p:spPr>
        <p:txBody>
          <a:bodyPr anchor="t" rtlCol="false" tIns="0" lIns="0" bIns="0" rIns="0">
            <a:spAutoFit/>
          </a:bodyPr>
          <a:lstStyle/>
          <a:p>
            <a:pPr algn="l">
              <a:lnSpc>
                <a:spcPts val="4722"/>
              </a:lnSpc>
              <a:spcBef>
                <a:spcPct val="0"/>
              </a:spcBef>
            </a:pPr>
            <a:r>
              <a:rPr lang="en-US" b="true" sz="3968">
                <a:solidFill>
                  <a:srgbClr val="F7F5F2"/>
                </a:solidFill>
                <a:latin typeface="Gotham Bold"/>
                <a:ea typeface="Gotham Bold"/>
                <a:cs typeface="Gotham Bold"/>
                <a:sym typeface="Gotham Bold"/>
              </a:rPr>
              <a:t>SLIDE DE TÍTULO</a:t>
            </a:r>
          </a:p>
        </p:txBody>
      </p:sp>
      <p:sp>
        <p:nvSpPr>
          <p:cNvPr name="TextBox 4" id="4"/>
          <p:cNvSpPr txBox="true"/>
          <p:nvPr/>
        </p:nvSpPr>
        <p:spPr>
          <a:xfrm rot="0">
            <a:off x="6485644" y="4096848"/>
            <a:ext cx="2326441" cy="602387"/>
          </a:xfrm>
          <a:prstGeom prst="rect">
            <a:avLst/>
          </a:prstGeom>
        </p:spPr>
        <p:txBody>
          <a:bodyPr anchor="t" rtlCol="false" tIns="0" lIns="0" bIns="0" rIns="0">
            <a:spAutoFit/>
          </a:bodyPr>
          <a:lstStyle/>
          <a:p>
            <a:pPr algn="l">
              <a:lnSpc>
                <a:spcPts val="4722"/>
              </a:lnSpc>
              <a:spcBef>
                <a:spcPct val="0"/>
              </a:spcBef>
            </a:pPr>
            <a:r>
              <a:rPr lang="en-US" sz="3968">
                <a:solidFill>
                  <a:srgbClr val="F7F5F2"/>
                </a:solidFill>
                <a:latin typeface="Gotham"/>
                <a:ea typeface="Gotham"/>
                <a:cs typeface="Gotham"/>
                <a:sym typeface="Gotham"/>
              </a:rPr>
              <a:t>Subtítulo</a:t>
            </a:r>
          </a:p>
        </p:txBody>
      </p:sp>
      <p:grpSp>
        <p:nvGrpSpPr>
          <p:cNvPr name="Group 5" id="5"/>
          <p:cNvGrpSpPr/>
          <p:nvPr/>
        </p:nvGrpSpPr>
        <p:grpSpPr>
          <a:xfrm rot="0">
            <a:off x="12504840" y="0"/>
            <a:ext cx="5786438" cy="10287000"/>
            <a:chOff x="0" y="0"/>
            <a:chExt cx="1524000" cy="2709333"/>
          </a:xfrm>
        </p:grpSpPr>
        <p:sp>
          <p:nvSpPr>
            <p:cNvPr name="Freeform 6" id="6"/>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7" id="7"/>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5.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5549365" y="1028700"/>
            <a:ext cx="6977660" cy="8122091"/>
            <a:chOff x="0" y="0"/>
            <a:chExt cx="2779867" cy="3235803"/>
          </a:xfrm>
        </p:grpSpPr>
        <p:sp>
          <p:nvSpPr>
            <p:cNvPr name="Freeform 3" id="3"/>
            <p:cNvSpPr/>
            <p:nvPr/>
          </p:nvSpPr>
          <p:spPr>
            <a:xfrm flipH="false" flipV="false" rot="0">
              <a:off x="0" y="0"/>
              <a:ext cx="2779867" cy="3235803"/>
            </a:xfrm>
            <a:custGeom>
              <a:avLst/>
              <a:gdLst/>
              <a:ahLst/>
              <a:cxnLst/>
              <a:rect r="r" b="b" t="t" l="l"/>
              <a:pathLst>
                <a:path h="3235803" w="2779867">
                  <a:moveTo>
                    <a:pt x="0" y="0"/>
                  </a:moveTo>
                  <a:lnTo>
                    <a:pt x="2779867" y="0"/>
                  </a:lnTo>
                  <a:lnTo>
                    <a:pt x="2779867" y="3235803"/>
                  </a:lnTo>
                  <a:lnTo>
                    <a:pt x="0" y="3235803"/>
                  </a:lnTo>
                  <a:close/>
                </a:path>
              </a:pathLst>
            </a:custGeom>
            <a:solidFill>
              <a:srgbClr val="DCE7E0">
                <a:alpha val="60000"/>
              </a:srgbClr>
            </a:solidFill>
          </p:spPr>
        </p:sp>
        <p:sp>
          <p:nvSpPr>
            <p:cNvPr name="TextBox 4" id="4"/>
            <p:cNvSpPr txBox="true"/>
            <p:nvPr/>
          </p:nvSpPr>
          <p:spPr>
            <a:xfrm>
              <a:off x="0" y="-47625"/>
              <a:ext cx="2779867" cy="3283428"/>
            </a:xfrm>
            <a:prstGeom prst="rect">
              <a:avLst/>
            </a:prstGeom>
          </p:spPr>
          <p:txBody>
            <a:bodyPr anchor="ctr" rtlCol="false" tIns="0" lIns="0" bIns="0" rIns="0"/>
            <a:lstStyle/>
            <a:p>
              <a:pPr algn="ctr">
                <a:lnSpc>
                  <a:spcPts val="3012"/>
                </a:lnSpc>
              </a:pPr>
            </a:p>
          </p:txBody>
        </p:sp>
      </p:grpSp>
      <p:sp>
        <p:nvSpPr>
          <p:cNvPr name="TextBox 5" id="5"/>
          <p:cNvSpPr txBox="true"/>
          <p:nvPr/>
        </p:nvSpPr>
        <p:spPr>
          <a:xfrm rot="0">
            <a:off x="460494" y="1261730"/>
            <a:ext cx="4118210" cy="2044700"/>
          </a:xfrm>
          <a:prstGeom prst="rect">
            <a:avLst/>
          </a:prstGeom>
        </p:spPr>
        <p:txBody>
          <a:bodyPr anchor="t" rtlCol="false" tIns="0" lIns="0" bIns="0" rIns="0">
            <a:spAutoFit/>
          </a:bodyPr>
          <a:lstStyle/>
          <a:p>
            <a:pPr algn="r" marL="0" indent="0" lvl="0">
              <a:lnSpc>
                <a:spcPts val="3999"/>
              </a:lnSpc>
            </a:pPr>
            <a:r>
              <a:rPr lang="en-US" b="true" sz="3999">
                <a:solidFill>
                  <a:srgbClr val="073C2B"/>
                </a:solidFill>
                <a:latin typeface="Gotham Bold"/>
                <a:ea typeface="Gotham Bold"/>
                <a:cs typeface="Gotham Bold"/>
                <a:sym typeface="Gotham Bold"/>
              </a:rPr>
              <a:t>Lorem ipsum dolor sit amet, consectetur adipiscing elit</a:t>
            </a:r>
          </a:p>
        </p:txBody>
      </p:sp>
      <p:sp>
        <p:nvSpPr>
          <p:cNvPr name="TextBox 6" id="6"/>
          <p:cNvSpPr txBox="true"/>
          <p:nvPr/>
        </p:nvSpPr>
        <p:spPr>
          <a:xfrm rot="0">
            <a:off x="1028700" y="3334543"/>
            <a:ext cx="3550005" cy="784225"/>
          </a:xfrm>
          <a:prstGeom prst="rect">
            <a:avLst/>
          </a:prstGeom>
        </p:spPr>
        <p:txBody>
          <a:bodyPr anchor="t" rtlCol="false" tIns="0" lIns="0" bIns="0" rIns="0">
            <a:spAutoFit/>
          </a:bodyPr>
          <a:lstStyle/>
          <a:p>
            <a:pPr algn="r" marL="0" indent="0" lvl="0">
              <a:lnSpc>
                <a:spcPts val="3200"/>
              </a:lnSpc>
            </a:pPr>
            <a:r>
              <a:rPr lang="en-US" sz="2000">
                <a:solidFill>
                  <a:srgbClr val="217F5E"/>
                </a:solidFill>
                <a:latin typeface="Gotham"/>
                <a:ea typeface="Gotham"/>
                <a:cs typeface="Gotham"/>
                <a:sym typeface="Gotham"/>
              </a:rPr>
              <a:t>Lorem ipsum dolor sit amet, consectetur adipiscing</a:t>
            </a:r>
          </a:p>
        </p:txBody>
      </p:sp>
      <p:sp>
        <p:nvSpPr>
          <p:cNvPr name="TextBox 7" id="7"/>
          <p:cNvSpPr txBox="true"/>
          <p:nvPr/>
        </p:nvSpPr>
        <p:spPr>
          <a:xfrm rot="0">
            <a:off x="3446681" y="1009650"/>
            <a:ext cx="1132024" cy="165100"/>
          </a:xfrm>
          <a:prstGeom prst="rect">
            <a:avLst/>
          </a:prstGeom>
        </p:spPr>
        <p:txBody>
          <a:bodyPr anchor="t" rtlCol="false" tIns="0" lIns="0" bIns="0" rIns="0">
            <a:spAutoFit/>
          </a:bodyPr>
          <a:lstStyle/>
          <a:p>
            <a:pPr algn="r" marL="0" indent="0" lvl="0">
              <a:lnSpc>
                <a:spcPts val="1399"/>
              </a:lnSpc>
              <a:spcBef>
                <a:spcPct val="0"/>
              </a:spcBef>
            </a:pPr>
            <a:r>
              <a:rPr lang="en-US" b="true" sz="999" spc="323">
                <a:solidFill>
                  <a:srgbClr val="073C2B"/>
                </a:solidFill>
                <a:latin typeface="Gotham Bold"/>
                <a:ea typeface="Gotham Bold"/>
                <a:cs typeface="Gotham Bold"/>
                <a:sym typeface="Gotham Bold"/>
              </a:rPr>
              <a:t>MÓDULO 1</a:t>
            </a:r>
          </a:p>
        </p:txBody>
      </p:sp>
      <p:sp>
        <p:nvSpPr>
          <p:cNvPr name="TextBox 8" id="8"/>
          <p:cNvSpPr txBox="true"/>
          <p:nvPr/>
        </p:nvSpPr>
        <p:spPr>
          <a:xfrm rot="0">
            <a:off x="6167817" y="1449849"/>
            <a:ext cx="6013063" cy="6990715"/>
          </a:xfrm>
          <a:prstGeom prst="rect">
            <a:avLst/>
          </a:prstGeom>
        </p:spPr>
        <p:txBody>
          <a:bodyPr anchor="t" rtlCol="false" tIns="0" lIns="0" bIns="0" rIns="0">
            <a:spAutoFit/>
          </a:bodyPr>
          <a:lstStyle/>
          <a:p>
            <a:pPr algn="l" marL="410208" indent="-205104" lvl="1">
              <a:lnSpc>
                <a:spcPts val="2659"/>
              </a:lnSpc>
              <a:buFont typeface="Arial"/>
              <a:buChar char="•"/>
            </a:pPr>
            <a:r>
              <a:rPr lang="en-US" sz="1899">
                <a:solidFill>
                  <a:srgbClr val="073C2B"/>
                </a:solidFill>
                <a:latin typeface="Open Sans 1"/>
                <a:ea typeface="Open Sans 1"/>
                <a:cs typeface="Open Sans 1"/>
                <a:sym typeface="Open Sans 1"/>
              </a:rPr>
              <a:t>Lorem ipsum dol</a:t>
            </a:r>
            <a:r>
              <a:rPr lang="en-US" sz="1899">
                <a:solidFill>
                  <a:srgbClr val="073C2B"/>
                </a:solidFill>
                <a:latin typeface="Open Sans 1"/>
                <a:ea typeface="Open Sans 1"/>
                <a:cs typeface="Open Sans 1"/>
                <a:sym typeface="Open Sans 1"/>
              </a:rPr>
              <a:t>or sit </a:t>
            </a:r>
            <a:r>
              <a:rPr lang="en-US" sz="1899">
                <a:solidFill>
                  <a:srgbClr val="073C2B"/>
                </a:solidFill>
                <a:latin typeface="Open Sans 1"/>
                <a:ea typeface="Open Sans 1"/>
                <a:cs typeface="Open Sans 1"/>
                <a:sym typeface="Open Sans 1"/>
              </a:rPr>
              <a:t>amet, consectetur adipi</a:t>
            </a:r>
            <a:r>
              <a:rPr lang="en-US" sz="1899" strike="noStrike" u="none">
                <a:solidFill>
                  <a:srgbClr val="073C2B"/>
                </a:solidFill>
                <a:latin typeface="Open Sans 1"/>
                <a:ea typeface="Open Sans 1"/>
                <a:cs typeface="Open Sans 1"/>
                <a:sym typeface="Open Sans 1"/>
              </a:rPr>
              <a:t>scing elit.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Curabitur aliquet, o</a:t>
            </a:r>
            <a:r>
              <a:rPr lang="en-US" sz="1899" strike="noStrike" u="none">
                <a:solidFill>
                  <a:srgbClr val="073C2B"/>
                </a:solidFill>
                <a:latin typeface="Open Sans 1"/>
                <a:ea typeface="Open Sans 1"/>
                <a:cs typeface="Open Sans 1"/>
                <a:sym typeface="Open Sans 1"/>
              </a:rPr>
              <a:t>rci id viverra blandit, erat velit commodo mauris, non fermentum libero nisi a arcu.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Donec nec augue ut sapien hendrerit lacinia.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Fusce at bibendum libero, sit amet interdum augue.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Vestibulum ante ipsum primis in faucibus orci luctus et ultrices posuere cubilia curae; Integer tincidunt, neque sed facilisis hendrerit, risus nulla convallis nulla, et ultrices nisl lorem a justo.</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Vestibulum ante ipsum primis in faucibus orci luctus et ultrices posuere cubilia curae; Integer tincidunt, neque sed facilisis hendrerit, risus nulla convallis nulla, et ultrices nisl lorem a justo.</a:t>
            </a:r>
          </a:p>
        </p:txBody>
      </p:sp>
      <p:grpSp>
        <p:nvGrpSpPr>
          <p:cNvPr name="Group 9" id="9"/>
          <p:cNvGrpSpPr/>
          <p:nvPr/>
        </p:nvGrpSpPr>
        <p:grpSpPr>
          <a:xfrm rot="0">
            <a:off x="12504840" y="0"/>
            <a:ext cx="5786438" cy="10287000"/>
            <a:chOff x="0" y="0"/>
            <a:chExt cx="1524000" cy="2709333"/>
          </a:xfrm>
        </p:grpSpPr>
        <p:sp>
          <p:nvSpPr>
            <p:cNvPr name="Freeform 10" id="10"/>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1" id="11"/>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6.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28700" y="1933769"/>
            <a:ext cx="11490824" cy="2270627"/>
            <a:chOff x="0" y="0"/>
            <a:chExt cx="4015495" cy="793476"/>
          </a:xfrm>
        </p:grpSpPr>
        <p:sp>
          <p:nvSpPr>
            <p:cNvPr name="Freeform 3" id="3"/>
            <p:cNvSpPr/>
            <p:nvPr/>
          </p:nvSpPr>
          <p:spPr>
            <a:xfrm flipH="false" flipV="false" rot="0">
              <a:off x="0" y="0"/>
              <a:ext cx="4015495" cy="793476"/>
            </a:xfrm>
            <a:custGeom>
              <a:avLst/>
              <a:gdLst/>
              <a:ahLst/>
              <a:cxnLst/>
              <a:rect r="r" b="b" t="t" l="l"/>
              <a:pathLst>
                <a:path h="793476" w="4015495">
                  <a:moveTo>
                    <a:pt x="0" y="0"/>
                  </a:moveTo>
                  <a:lnTo>
                    <a:pt x="4015495" y="0"/>
                  </a:lnTo>
                  <a:lnTo>
                    <a:pt x="4015495" y="793476"/>
                  </a:lnTo>
                  <a:lnTo>
                    <a:pt x="0" y="793476"/>
                  </a:lnTo>
                  <a:close/>
                </a:path>
              </a:pathLst>
            </a:custGeom>
            <a:solidFill>
              <a:srgbClr val="DCE7E0">
                <a:alpha val="60000"/>
              </a:srgbClr>
            </a:solidFill>
          </p:spPr>
        </p:sp>
        <p:sp>
          <p:nvSpPr>
            <p:cNvPr name="TextBox 4" id="4"/>
            <p:cNvSpPr txBox="true"/>
            <p:nvPr/>
          </p:nvSpPr>
          <p:spPr>
            <a:xfrm>
              <a:off x="0" y="-47625"/>
              <a:ext cx="4015495" cy="841101"/>
            </a:xfrm>
            <a:prstGeom prst="rect">
              <a:avLst/>
            </a:prstGeom>
          </p:spPr>
          <p:txBody>
            <a:bodyPr anchor="ctr" rtlCol="false" tIns="48754" lIns="48754" bIns="48754" rIns="48754"/>
            <a:lstStyle/>
            <a:p>
              <a:pPr algn="ctr" marL="0" indent="0" lvl="0">
                <a:lnSpc>
                  <a:spcPts val="3012"/>
                </a:lnSpc>
                <a:spcBef>
                  <a:spcPct val="0"/>
                </a:spcBef>
              </a:pPr>
            </a:p>
          </p:txBody>
        </p:sp>
      </p:grpSp>
      <p:grpSp>
        <p:nvGrpSpPr>
          <p:cNvPr name="Group 5" id="5"/>
          <p:cNvGrpSpPr/>
          <p:nvPr/>
        </p:nvGrpSpPr>
        <p:grpSpPr>
          <a:xfrm rot="0">
            <a:off x="1036201" y="4450347"/>
            <a:ext cx="11490824" cy="2270627"/>
            <a:chOff x="0" y="0"/>
            <a:chExt cx="4015495" cy="793476"/>
          </a:xfrm>
        </p:grpSpPr>
        <p:sp>
          <p:nvSpPr>
            <p:cNvPr name="Freeform 6" id="6"/>
            <p:cNvSpPr/>
            <p:nvPr/>
          </p:nvSpPr>
          <p:spPr>
            <a:xfrm flipH="false" flipV="false" rot="0">
              <a:off x="0" y="0"/>
              <a:ext cx="4015495" cy="793476"/>
            </a:xfrm>
            <a:custGeom>
              <a:avLst/>
              <a:gdLst/>
              <a:ahLst/>
              <a:cxnLst/>
              <a:rect r="r" b="b" t="t" l="l"/>
              <a:pathLst>
                <a:path h="793476" w="4015495">
                  <a:moveTo>
                    <a:pt x="0" y="0"/>
                  </a:moveTo>
                  <a:lnTo>
                    <a:pt x="4015495" y="0"/>
                  </a:lnTo>
                  <a:lnTo>
                    <a:pt x="4015495" y="793476"/>
                  </a:lnTo>
                  <a:lnTo>
                    <a:pt x="0" y="793476"/>
                  </a:lnTo>
                  <a:close/>
                </a:path>
              </a:pathLst>
            </a:custGeom>
            <a:solidFill>
              <a:srgbClr val="DCE7E0">
                <a:alpha val="60000"/>
              </a:srgbClr>
            </a:solidFill>
          </p:spPr>
        </p:sp>
        <p:sp>
          <p:nvSpPr>
            <p:cNvPr name="TextBox 7" id="7"/>
            <p:cNvSpPr txBox="true"/>
            <p:nvPr/>
          </p:nvSpPr>
          <p:spPr>
            <a:xfrm>
              <a:off x="0" y="-47625"/>
              <a:ext cx="4015495" cy="841101"/>
            </a:xfrm>
            <a:prstGeom prst="rect">
              <a:avLst/>
            </a:prstGeom>
          </p:spPr>
          <p:txBody>
            <a:bodyPr anchor="ctr" rtlCol="false" tIns="48754" lIns="48754" bIns="48754" rIns="48754"/>
            <a:lstStyle/>
            <a:p>
              <a:pPr algn="ctr" marL="0" indent="0" lvl="0">
                <a:lnSpc>
                  <a:spcPts val="3012"/>
                </a:lnSpc>
                <a:spcBef>
                  <a:spcPct val="0"/>
                </a:spcBef>
              </a:pPr>
            </a:p>
          </p:txBody>
        </p:sp>
      </p:grpSp>
      <p:grpSp>
        <p:nvGrpSpPr>
          <p:cNvPr name="Group 8" id="8"/>
          <p:cNvGrpSpPr/>
          <p:nvPr/>
        </p:nvGrpSpPr>
        <p:grpSpPr>
          <a:xfrm rot="0">
            <a:off x="1036201" y="6987673"/>
            <a:ext cx="11490824" cy="2270627"/>
            <a:chOff x="0" y="0"/>
            <a:chExt cx="4015495" cy="793476"/>
          </a:xfrm>
        </p:grpSpPr>
        <p:sp>
          <p:nvSpPr>
            <p:cNvPr name="Freeform 9" id="9"/>
            <p:cNvSpPr/>
            <p:nvPr/>
          </p:nvSpPr>
          <p:spPr>
            <a:xfrm flipH="false" flipV="false" rot="0">
              <a:off x="0" y="0"/>
              <a:ext cx="4015495" cy="793476"/>
            </a:xfrm>
            <a:custGeom>
              <a:avLst/>
              <a:gdLst/>
              <a:ahLst/>
              <a:cxnLst/>
              <a:rect r="r" b="b" t="t" l="l"/>
              <a:pathLst>
                <a:path h="793476" w="4015495">
                  <a:moveTo>
                    <a:pt x="0" y="0"/>
                  </a:moveTo>
                  <a:lnTo>
                    <a:pt x="4015495" y="0"/>
                  </a:lnTo>
                  <a:lnTo>
                    <a:pt x="4015495" y="793476"/>
                  </a:lnTo>
                  <a:lnTo>
                    <a:pt x="0" y="793476"/>
                  </a:lnTo>
                  <a:close/>
                </a:path>
              </a:pathLst>
            </a:custGeom>
            <a:solidFill>
              <a:srgbClr val="DCE7E0">
                <a:alpha val="60000"/>
              </a:srgbClr>
            </a:solidFill>
          </p:spPr>
        </p:sp>
        <p:sp>
          <p:nvSpPr>
            <p:cNvPr name="TextBox 10" id="10"/>
            <p:cNvSpPr txBox="true"/>
            <p:nvPr/>
          </p:nvSpPr>
          <p:spPr>
            <a:xfrm>
              <a:off x="0" y="-47625"/>
              <a:ext cx="4015495" cy="841101"/>
            </a:xfrm>
            <a:prstGeom prst="rect">
              <a:avLst/>
            </a:prstGeom>
          </p:spPr>
          <p:txBody>
            <a:bodyPr anchor="ctr" rtlCol="false" tIns="48754" lIns="48754" bIns="48754" rIns="48754"/>
            <a:lstStyle/>
            <a:p>
              <a:pPr algn="ctr" marL="0" indent="0" lvl="0">
                <a:lnSpc>
                  <a:spcPts val="3012"/>
                </a:lnSpc>
                <a:spcBef>
                  <a:spcPct val="0"/>
                </a:spcBef>
              </a:pPr>
            </a:p>
          </p:txBody>
        </p:sp>
      </p:grpSp>
      <p:sp>
        <p:nvSpPr>
          <p:cNvPr name="TextBox 11" id="11"/>
          <p:cNvSpPr txBox="true"/>
          <p:nvPr/>
        </p:nvSpPr>
        <p:spPr>
          <a:xfrm rot="0">
            <a:off x="1762779" y="2718066"/>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2" id="12"/>
          <p:cNvSpPr txBox="true"/>
          <p:nvPr/>
        </p:nvSpPr>
        <p:spPr>
          <a:xfrm rot="0">
            <a:off x="1762779" y="525464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3" id="13"/>
          <p:cNvSpPr txBox="true"/>
          <p:nvPr/>
        </p:nvSpPr>
        <p:spPr>
          <a:xfrm rot="0">
            <a:off x="1762779" y="7791968"/>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4" id="14"/>
          <p:cNvSpPr txBox="true"/>
          <p:nvPr/>
        </p:nvSpPr>
        <p:spPr>
          <a:xfrm rot="0">
            <a:off x="1762779" y="2190748"/>
            <a:ext cx="4501609"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5" id="15"/>
          <p:cNvSpPr txBox="true"/>
          <p:nvPr/>
        </p:nvSpPr>
        <p:spPr>
          <a:xfrm rot="0">
            <a:off x="1762779" y="4727323"/>
            <a:ext cx="4501609"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6" id="16"/>
          <p:cNvSpPr txBox="true"/>
          <p:nvPr/>
        </p:nvSpPr>
        <p:spPr>
          <a:xfrm rot="0">
            <a:off x="1762779" y="7264650"/>
            <a:ext cx="4501609"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7" id="17"/>
          <p:cNvSpPr txBox="true"/>
          <p:nvPr/>
        </p:nvSpPr>
        <p:spPr>
          <a:xfrm rot="0">
            <a:off x="1036201" y="1065862"/>
            <a:ext cx="2092193" cy="621957"/>
          </a:xfrm>
          <a:prstGeom prst="rect">
            <a:avLst/>
          </a:prstGeom>
        </p:spPr>
        <p:txBody>
          <a:bodyPr anchor="t" rtlCol="false" tIns="0" lIns="0" bIns="0" rIns="0">
            <a:spAutoFit/>
          </a:bodyPr>
          <a:lstStyle/>
          <a:p>
            <a:pPr algn="l" marL="0" indent="0" lvl="0">
              <a:lnSpc>
                <a:spcPts val="4667"/>
              </a:lnSpc>
            </a:pPr>
            <a:r>
              <a:rPr lang="en-US" b="true" sz="4667" spc="233">
                <a:solidFill>
                  <a:srgbClr val="073C2B"/>
                </a:solidFill>
                <a:latin typeface="Gotham Bold"/>
                <a:ea typeface="Gotham Bold"/>
                <a:cs typeface="Gotham Bold"/>
                <a:sym typeface="Gotham Bold"/>
              </a:rPr>
              <a:t>Título</a:t>
            </a:r>
          </a:p>
        </p:txBody>
      </p:sp>
      <p:sp>
        <p:nvSpPr>
          <p:cNvPr name="TextBox 18" id="18"/>
          <p:cNvSpPr txBox="true"/>
          <p:nvPr/>
        </p:nvSpPr>
        <p:spPr>
          <a:xfrm rot="0">
            <a:off x="1036201" y="781157"/>
            <a:ext cx="1321043" cy="199012"/>
          </a:xfrm>
          <a:prstGeom prst="rect">
            <a:avLst/>
          </a:prstGeom>
        </p:spPr>
        <p:txBody>
          <a:bodyPr anchor="t" rtlCol="false" tIns="0" lIns="0" bIns="0" rIns="0">
            <a:spAutoFit/>
          </a:bodyPr>
          <a:lstStyle/>
          <a:p>
            <a:pPr algn="l" marL="0" indent="0" lvl="0">
              <a:lnSpc>
                <a:spcPts val="1633"/>
              </a:lnSpc>
              <a:spcBef>
                <a:spcPct val="0"/>
              </a:spcBef>
            </a:pPr>
            <a:r>
              <a:rPr lang="en-US" b="true" sz="1166" spc="378">
                <a:solidFill>
                  <a:srgbClr val="073C2B"/>
                </a:solidFill>
                <a:latin typeface="Gotham Bold"/>
                <a:ea typeface="Gotham Bold"/>
                <a:cs typeface="Gotham Bold"/>
                <a:sym typeface="Gotham Bold"/>
              </a:rPr>
              <a:t>MÓDULO 1</a:t>
            </a:r>
          </a:p>
        </p:txBody>
      </p:sp>
      <p:grpSp>
        <p:nvGrpSpPr>
          <p:cNvPr name="Group 19" id="19"/>
          <p:cNvGrpSpPr/>
          <p:nvPr/>
        </p:nvGrpSpPr>
        <p:grpSpPr>
          <a:xfrm rot="0">
            <a:off x="12536551" y="0"/>
            <a:ext cx="5786438" cy="10287000"/>
            <a:chOff x="0" y="0"/>
            <a:chExt cx="1524000" cy="2709333"/>
          </a:xfrm>
        </p:grpSpPr>
        <p:sp>
          <p:nvSpPr>
            <p:cNvPr name="Freeform 20" id="20"/>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21" id="21"/>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36201" y="2392198"/>
            <a:ext cx="11490824" cy="2622715"/>
            <a:chOff x="0" y="0"/>
            <a:chExt cx="4015495" cy="916514"/>
          </a:xfrm>
        </p:grpSpPr>
        <p:sp>
          <p:nvSpPr>
            <p:cNvPr name="Freeform 3" id="3"/>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49804"/>
              </a:srgbClr>
            </a:solidFill>
          </p:spPr>
        </p:sp>
        <p:sp>
          <p:nvSpPr>
            <p:cNvPr name="TextBox 4" id="4"/>
            <p:cNvSpPr txBox="true"/>
            <p:nvPr/>
          </p:nvSpPr>
          <p:spPr>
            <a:xfrm>
              <a:off x="0" y="-47625"/>
              <a:ext cx="4015495" cy="964139"/>
            </a:xfrm>
            <a:prstGeom prst="rect">
              <a:avLst/>
            </a:prstGeom>
          </p:spPr>
          <p:txBody>
            <a:bodyPr anchor="ctr" rtlCol="false" tIns="48754" lIns="48754" bIns="48754" rIns="48754"/>
            <a:lstStyle/>
            <a:p>
              <a:pPr algn="ctr" marL="0" indent="0" lvl="0">
                <a:lnSpc>
                  <a:spcPts val="3012"/>
                </a:lnSpc>
                <a:spcBef>
                  <a:spcPct val="0"/>
                </a:spcBef>
              </a:pPr>
            </a:p>
          </p:txBody>
        </p:sp>
      </p:grpSp>
      <p:grpSp>
        <p:nvGrpSpPr>
          <p:cNvPr name="Group 5" id="5"/>
          <p:cNvGrpSpPr/>
          <p:nvPr/>
        </p:nvGrpSpPr>
        <p:grpSpPr>
          <a:xfrm rot="0">
            <a:off x="1036201" y="5272087"/>
            <a:ext cx="11490824" cy="2622715"/>
            <a:chOff x="0" y="0"/>
            <a:chExt cx="4015495" cy="916514"/>
          </a:xfrm>
        </p:grpSpPr>
        <p:sp>
          <p:nvSpPr>
            <p:cNvPr name="Freeform 6" id="6"/>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49804"/>
              </a:srgbClr>
            </a:solidFill>
          </p:spPr>
        </p:sp>
        <p:sp>
          <p:nvSpPr>
            <p:cNvPr name="TextBox 7" id="7"/>
            <p:cNvSpPr txBox="true"/>
            <p:nvPr/>
          </p:nvSpPr>
          <p:spPr>
            <a:xfrm>
              <a:off x="0" y="-47625"/>
              <a:ext cx="4015495" cy="964139"/>
            </a:xfrm>
            <a:prstGeom prst="rect">
              <a:avLst/>
            </a:prstGeom>
          </p:spPr>
          <p:txBody>
            <a:bodyPr anchor="ctr" rtlCol="false" tIns="48754" lIns="48754" bIns="48754" rIns="48754"/>
            <a:lstStyle/>
            <a:p>
              <a:pPr algn="ctr" marL="0" indent="0" lvl="0">
                <a:lnSpc>
                  <a:spcPts val="3012"/>
                </a:lnSpc>
                <a:spcBef>
                  <a:spcPct val="0"/>
                </a:spcBef>
              </a:pPr>
            </a:p>
          </p:txBody>
        </p:sp>
      </p:grpSp>
      <p:sp>
        <p:nvSpPr>
          <p:cNvPr name="TextBox 8" id="8"/>
          <p:cNvSpPr txBox="true"/>
          <p:nvPr/>
        </p:nvSpPr>
        <p:spPr>
          <a:xfrm rot="0">
            <a:off x="73672" y="2516023"/>
            <a:ext cx="1925058" cy="2517940"/>
          </a:xfrm>
          <a:prstGeom prst="rect">
            <a:avLst/>
          </a:prstGeom>
        </p:spPr>
        <p:txBody>
          <a:bodyPr anchor="t" rtlCol="false" tIns="0" lIns="0" bIns="0" rIns="0">
            <a:spAutoFit/>
          </a:bodyPr>
          <a:lstStyle/>
          <a:p>
            <a:pPr algn="ctr">
              <a:lnSpc>
                <a:spcPts val="19631"/>
              </a:lnSpc>
            </a:pPr>
            <a:r>
              <a:rPr lang="en-US" b="true" sz="17220" spc="6647">
                <a:solidFill>
                  <a:srgbClr val="217F5E"/>
                </a:solidFill>
                <a:latin typeface="Open Sans 1 Bold"/>
                <a:ea typeface="Open Sans 1 Bold"/>
                <a:cs typeface="Open Sans 1 Bold"/>
                <a:sym typeface="Open Sans 1 Bold"/>
              </a:rPr>
              <a:t>1</a:t>
            </a:r>
          </a:p>
        </p:txBody>
      </p:sp>
      <p:sp>
        <p:nvSpPr>
          <p:cNvPr name="TextBox 9" id="9"/>
          <p:cNvSpPr txBox="true"/>
          <p:nvPr/>
        </p:nvSpPr>
        <p:spPr>
          <a:xfrm rot="0">
            <a:off x="0" y="5376863"/>
            <a:ext cx="1925058" cy="2517940"/>
          </a:xfrm>
          <a:prstGeom prst="rect">
            <a:avLst/>
          </a:prstGeom>
        </p:spPr>
        <p:txBody>
          <a:bodyPr anchor="t" rtlCol="false" tIns="0" lIns="0" bIns="0" rIns="0">
            <a:spAutoFit/>
          </a:bodyPr>
          <a:lstStyle/>
          <a:p>
            <a:pPr algn="ctr">
              <a:lnSpc>
                <a:spcPts val="19631"/>
              </a:lnSpc>
            </a:pPr>
            <a:r>
              <a:rPr lang="en-US" b="true" sz="17220" spc="6647">
                <a:solidFill>
                  <a:srgbClr val="217F5E"/>
                </a:solidFill>
                <a:latin typeface="Open Sans 1 Bold"/>
                <a:ea typeface="Open Sans 1 Bold"/>
                <a:cs typeface="Open Sans 1 Bold"/>
                <a:sym typeface="Open Sans 1 Bold"/>
              </a:rPr>
              <a:t>2</a:t>
            </a:r>
          </a:p>
        </p:txBody>
      </p:sp>
      <p:sp>
        <p:nvSpPr>
          <p:cNvPr name="TextBox 10" id="10"/>
          <p:cNvSpPr txBox="true"/>
          <p:nvPr/>
        </p:nvSpPr>
        <p:spPr>
          <a:xfrm rot="0">
            <a:off x="1762779" y="307393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1" id="11"/>
          <p:cNvSpPr txBox="true"/>
          <p:nvPr/>
        </p:nvSpPr>
        <p:spPr>
          <a:xfrm rot="0">
            <a:off x="1762779" y="595382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2" id="12"/>
          <p:cNvSpPr txBox="true"/>
          <p:nvPr/>
        </p:nvSpPr>
        <p:spPr>
          <a:xfrm rot="0">
            <a:off x="1762779" y="2546612"/>
            <a:ext cx="4592378"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3" id="13"/>
          <p:cNvSpPr txBox="true"/>
          <p:nvPr/>
        </p:nvSpPr>
        <p:spPr>
          <a:xfrm rot="0">
            <a:off x="1762779" y="5426502"/>
            <a:ext cx="4214175"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4" id="14"/>
          <p:cNvSpPr txBox="true"/>
          <p:nvPr/>
        </p:nvSpPr>
        <p:spPr>
          <a:xfrm rot="0">
            <a:off x="1036201" y="1065862"/>
            <a:ext cx="2092193" cy="621957"/>
          </a:xfrm>
          <a:prstGeom prst="rect">
            <a:avLst/>
          </a:prstGeom>
        </p:spPr>
        <p:txBody>
          <a:bodyPr anchor="t" rtlCol="false" tIns="0" lIns="0" bIns="0" rIns="0">
            <a:spAutoFit/>
          </a:bodyPr>
          <a:lstStyle/>
          <a:p>
            <a:pPr algn="l" marL="0" indent="0" lvl="0">
              <a:lnSpc>
                <a:spcPts val="4667"/>
              </a:lnSpc>
            </a:pPr>
            <a:r>
              <a:rPr lang="en-US" b="true" sz="4667" spc="233">
                <a:solidFill>
                  <a:srgbClr val="073C2B"/>
                </a:solidFill>
                <a:latin typeface="Gotham Bold"/>
                <a:ea typeface="Gotham Bold"/>
                <a:cs typeface="Gotham Bold"/>
                <a:sym typeface="Gotham Bold"/>
              </a:rPr>
              <a:t>Título</a:t>
            </a:r>
          </a:p>
        </p:txBody>
      </p:sp>
      <p:sp>
        <p:nvSpPr>
          <p:cNvPr name="TextBox 15" id="15"/>
          <p:cNvSpPr txBox="true"/>
          <p:nvPr/>
        </p:nvSpPr>
        <p:spPr>
          <a:xfrm rot="0">
            <a:off x="1036201" y="781157"/>
            <a:ext cx="1321043" cy="199012"/>
          </a:xfrm>
          <a:prstGeom prst="rect">
            <a:avLst/>
          </a:prstGeom>
        </p:spPr>
        <p:txBody>
          <a:bodyPr anchor="t" rtlCol="false" tIns="0" lIns="0" bIns="0" rIns="0">
            <a:spAutoFit/>
          </a:bodyPr>
          <a:lstStyle/>
          <a:p>
            <a:pPr algn="l" marL="0" indent="0" lvl="0">
              <a:lnSpc>
                <a:spcPts val="1633"/>
              </a:lnSpc>
              <a:spcBef>
                <a:spcPct val="0"/>
              </a:spcBef>
            </a:pPr>
            <a:r>
              <a:rPr lang="en-US" b="true" sz="1166" spc="378">
                <a:solidFill>
                  <a:srgbClr val="073C2B"/>
                </a:solidFill>
                <a:latin typeface="Gotham Bold"/>
                <a:ea typeface="Gotham Bold"/>
                <a:cs typeface="Gotham Bold"/>
                <a:sym typeface="Gotham Bold"/>
              </a:rPr>
              <a:t>MÓDULO 1</a:t>
            </a:r>
          </a:p>
        </p:txBody>
      </p:sp>
      <p:grpSp>
        <p:nvGrpSpPr>
          <p:cNvPr name="Group 16" id="16"/>
          <p:cNvGrpSpPr/>
          <p:nvPr/>
        </p:nvGrpSpPr>
        <p:grpSpPr>
          <a:xfrm rot="0">
            <a:off x="12504840" y="0"/>
            <a:ext cx="5786438" cy="10287000"/>
            <a:chOff x="0" y="0"/>
            <a:chExt cx="1524000" cy="2709333"/>
          </a:xfrm>
        </p:grpSpPr>
        <p:sp>
          <p:nvSpPr>
            <p:cNvPr name="Freeform 17" id="17"/>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8" id="18"/>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8.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36201" y="2392198"/>
            <a:ext cx="11490824" cy="2622715"/>
            <a:chOff x="0" y="0"/>
            <a:chExt cx="4015495" cy="916514"/>
          </a:xfrm>
        </p:grpSpPr>
        <p:sp>
          <p:nvSpPr>
            <p:cNvPr name="Freeform 3" id="3"/>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60000"/>
              </a:srgbClr>
            </a:solidFill>
          </p:spPr>
        </p:sp>
        <p:sp>
          <p:nvSpPr>
            <p:cNvPr name="TextBox 4" id="4"/>
            <p:cNvSpPr txBox="true"/>
            <p:nvPr/>
          </p:nvSpPr>
          <p:spPr>
            <a:xfrm>
              <a:off x="0" y="-47625"/>
              <a:ext cx="4015495" cy="964139"/>
            </a:xfrm>
            <a:prstGeom prst="rect">
              <a:avLst/>
            </a:prstGeom>
          </p:spPr>
          <p:txBody>
            <a:bodyPr anchor="ctr" rtlCol="false" tIns="48754" lIns="48754" bIns="48754" rIns="48754"/>
            <a:lstStyle/>
            <a:p>
              <a:pPr algn="ctr">
                <a:lnSpc>
                  <a:spcPts val="3012"/>
                </a:lnSpc>
              </a:pPr>
            </a:p>
          </p:txBody>
        </p:sp>
      </p:grpSp>
      <p:grpSp>
        <p:nvGrpSpPr>
          <p:cNvPr name="Group 5" id="5"/>
          <p:cNvGrpSpPr/>
          <p:nvPr/>
        </p:nvGrpSpPr>
        <p:grpSpPr>
          <a:xfrm rot="0">
            <a:off x="1036201" y="5272087"/>
            <a:ext cx="11490824" cy="2622715"/>
            <a:chOff x="0" y="0"/>
            <a:chExt cx="4015495" cy="916514"/>
          </a:xfrm>
        </p:grpSpPr>
        <p:sp>
          <p:nvSpPr>
            <p:cNvPr name="Freeform 6" id="6"/>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60000"/>
              </a:srgbClr>
            </a:solidFill>
          </p:spPr>
        </p:sp>
        <p:sp>
          <p:nvSpPr>
            <p:cNvPr name="TextBox 7" id="7"/>
            <p:cNvSpPr txBox="true"/>
            <p:nvPr/>
          </p:nvSpPr>
          <p:spPr>
            <a:xfrm>
              <a:off x="0" y="-47625"/>
              <a:ext cx="4015495" cy="964139"/>
            </a:xfrm>
            <a:prstGeom prst="rect">
              <a:avLst/>
            </a:prstGeom>
          </p:spPr>
          <p:txBody>
            <a:bodyPr anchor="ctr" rtlCol="false" tIns="48754" lIns="48754" bIns="48754" rIns="48754"/>
            <a:lstStyle/>
            <a:p>
              <a:pPr algn="ctr">
                <a:lnSpc>
                  <a:spcPts val="3012"/>
                </a:lnSpc>
              </a:pPr>
            </a:p>
          </p:txBody>
        </p:sp>
      </p:grpSp>
      <p:sp>
        <p:nvSpPr>
          <p:cNvPr name="TextBox 8" id="8"/>
          <p:cNvSpPr txBox="true"/>
          <p:nvPr/>
        </p:nvSpPr>
        <p:spPr>
          <a:xfrm rot="0">
            <a:off x="0" y="2771439"/>
            <a:ext cx="1925058" cy="1949958"/>
          </a:xfrm>
          <a:prstGeom prst="rect">
            <a:avLst/>
          </a:prstGeom>
        </p:spPr>
        <p:txBody>
          <a:bodyPr anchor="t" rtlCol="false" tIns="0" lIns="0" bIns="0" rIns="0">
            <a:spAutoFit/>
          </a:bodyPr>
          <a:lstStyle/>
          <a:p>
            <a:pPr algn="ctr">
              <a:lnSpc>
                <a:spcPts val="15276"/>
              </a:lnSpc>
            </a:pPr>
            <a:r>
              <a:rPr lang="en-US" b="true" sz="13400" spc="5172">
                <a:solidFill>
                  <a:srgbClr val="217F5E"/>
                </a:solidFill>
                <a:latin typeface="Open Sans 1 Bold"/>
                <a:ea typeface="Open Sans 1 Bold"/>
                <a:cs typeface="Open Sans 1 Bold"/>
                <a:sym typeface="Open Sans 1 Bold"/>
              </a:rPr>
              <a:t>A</a:t>
            </a:r>
          </a:p>
        </p:txBody>
      </p:sp>
      <p:sp>
        <p:nvSpPr>
          <p:cNvPr name="TextBox 9" id="9"/>
          <p:cNvSpPr txBox="true"/>
          <p:nvPr/>
        </p:nvSpPr>
        <p:spPr>
          <a:xfrm rot="0">
            <a:off x="0" y="5640785"/>
            <a:ext cx="1495674" cy="1961519"/>
          </a:xfrm>
          <a:prstGeom prst="rect">
            <a:avLst/>
          </a:prstGeom>
        </p:spPr>
        <p:txBody>
          <a:bodyPr anchor="t" rtlCol="false" tIns="0" lIns="0" bIns="0" rIns="0">
            <a:spAutoFit/>
          </a:bodyPr>
          <a:lstStyle/>
          <a:p>
            <a:pPr algn="ctr">
              <a:lnSpc>
                <a:spcPts val="15252"/>
              </a:lnSpc>
            </a:pPr>
            <a:r>
              <a:rPr lang="en-US" b="true" sz="13379" spc="5164">
                <a:solidFill>
                  <a:srgbClr val="217F5E"/>
                </a:solidFill>
                <a:latin typeface="Open Sans 1 Bold"/>
                <a:ea typeface="Open Sans 1 Bold"/>
                <a:cs typeface="Open Sans 1 Bold"/>
                <a:sym typeface="Open Sans 1 Bold"/>
              </a:rPr>
              <a:t>B</a:t>
            </a:r>
          </a:p>
        </p:txBody>
      </p:sp>
      <p:sp>
        <p:nvSpPr>
          <p:cNvPr name="TextBox 10" id="10"/>
          <p:cNvSpPr txBox="true"/>
          <p:nvPr/>
        </p:nvSpPr>
        <p:spPr>
          <a:xfrm rot="0">
            <a:off x="1036201" y="1065862"/>
            <a:ext cx="2092193" cy="621957"/>
          </a:xfrm>
          <a:prstGeom prst="rect">
            <a:avLst/>
          </a:prstGeom>
        </p:spPr>
        <p:txBody>
          <a:bodyPr anchor="t" rtlCol="false" tIns="0" lIns="0" bIns="0" rIns="0">
            <a:spAutoFit/>
          </a:bodyPr>
          <a:lstStyle/>
          <a:p>
            <a:pPr algn="l" marL="0" indent="0" lvl="0">
              <a:lnSpc>
                <a:spcPts val="4667"/>
              </a:lnSpc>
            </a:pPr>
            <a:r>
              <a:rPr lang="en-US" b="true" sz="4667" spc="233">
                <a:solidFill>
                  <a:srgbClr val="073C2B"/>
                </a:solidFill>
                <a:latin typeface="Gotham Bold"/>
                <a:ea typeface="Gotham Bold"/>
                <a:cs typeface="Gotham Bold"/>
                <a:sym typeface="Gotham Bold"/>
              </a:rPr>
              <a:t>Título</a:t>
            </a:r>
          </a:p>
        </p:txBody>
      </p:sp>
      <p:sp>
        <p:nvSpPr>
          <p:cNvPr name="TextBox 11" id="11"/>
          <p:cNvSpPr txBox="true"/>
          <p:nvPr/>
        </p:nvSpPr>
        <p:spPr>
          <a:xfrm rot="0">
            <a:off x="1036201" y="781157"/>
            <a:ext cx="1321043" cy="199012"/>
          </a:xfrm>
          <a:prstGeom prst="rect">
            <a:avLst/>
          </a:prstGeom>
        </p:spPr>
        <p:txBody>
          <a:bodyPr anchor="t" rtlCol="false" tIns="0" lIns="0" bIns="0" rIns="0">
            <a:spAutoFit/>
          </a:bodyPr>
          <a:lstStyle/>
          <a:p>
            <a:pPr algn="l" marL="0" indent="0" lvl="0">
              <a:lnSpc>
                <a:spcPts val="1633"/>
              </a:lnSpc>
              <a:spcBef>
                <a:spcPct val="0"/>
              </a:spcBef>
            </a:pPr>
            <a:r>
              <a:rPr lang="en-US" b="true" sz="1166" spc="378">
                <a:solidFill>
                  <a:srgbClr val="073C2B"/>
                </a:solidFill>
                <a:latin typeface="Gotham Bold"/>
                <a:ea typeface="Gotham Bold"/>
                <a:cs typeface="Gotham Bold"/>
                <a:sym typeface="Gotham Bold"/>
              </a:rPr>
              <a:t>MÓDULO 1</a:t>
            </a:r>
          </a:p>
        </p:txBody>
      </p:sp>
      <p:sp>
        <p:nvSpPr>
          <p:cNvPr name="TextBox 12" id="12"/>
          <p:cNvSpPr txBox="true"/>
          <p:nvPr/>
        </p:nvSpPr>
        <p:spPr>
          <a:xfrm rot="0">
            <a:off x="1762779" y="307393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3" id="13"/>
          <p:cNvSpPr txBox="true"/>
          <p:nvPr/>
        </p:nvSpPr>
        <p:spPr>
          <a:xfrm rot="0">
            <a:off x="1762779" y="595382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4" id="14"/>
          <p:cNvSpPr txBox="true"/>
          <p:nvPr/>
        </p:nvSpPr>
        <p:spPr>
          <a:xfrm rot="0">
            <a:off x="1762779" y="2546612"/>
            <a:ext cx="4592378"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5" id="15"/>
          <p:cNvSpPr txBox="true"/>
          <p:nvPr/>
        </p:nvSpPr>
        <p:spPr>
          <a:xfrm rot="0">
            <a:off x="1762779" y="5426502"/>
            <a:ext cx="4214175"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grpSp>
        <p:nvGrpSpPr>
          <p:cNvPr name="Group 16" id="16"/>
          <p:cNvGrpSpPr/>
          <p:nvPr/>
        </p:nvGrpSpPr>
        <p:grpSpPr>
          <a:xfrm rot="0">
            <a:off x="12504840" y="0"/>
            <a:ext cx="5786438" cy="10287000"/>
            <a:chOff x="0" y="0"/>
            <a:chExt cx="1524000" cy="2709333"/>
          </a:xfrm>
        </p:grpSpPr>
        <p:sp>
          <p:nvSpPr>
            <p:cNvPr name="Freeform 17" id="17"/>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8" id="18"/>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9.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28700" y="3102711"/>
            <a:ext cx="743097" cy="74309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4" id="4"/>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grpSp>
        <p:nvGrpSpPr>
          <p:cNvPr name="Group 5" id="5"/>
          <p:cNvGrpSpPr/>
          <p:nvPr/>
        </p:nvGrpSpPr>
        <p:grpSpPr>
          <a:xfrm rot="0">
            <a:off x="1028700" y="4731222"/>
            <a:ext cx="743097" cy="74309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7" id="7"/>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grpSp>
        <p:nvGrpSpPr>
          <p:cNvPr name="Group 8" id="8"/>
          <p:cNvGrpSpPr/>
          <p:nvPr/>
        </p:nvGrpSpPr>
        <p:grpSpPr>
          <a:xfrm rot="0">
            <a:off x="1028700" y="6356156"/>
            <a:ext cx="743097" cy="74309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10" id="10"/>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grpSp>
        <p:nvGrpSpPr>
          <p:cNvPr name="Group 11" id="11"/>
          <p:cNvGrpSpPr/>
          <p:nvPr/>
        </p:nvGrpSpPr>
        <p:grpSpPr>
          <a:xfrm rot="0">
            <a:off x="1028700" y="7981091"/>
            <a:ext cx="743097" cy="74309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13" id="13"/>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14" id="14"/>
          <p:cNvSpPr txBox="true"/>
          <p:nvPr/>
        </p:nvSpPr>
        <p:spPr>
          <a:xfrm rot="0">
            <a:off x="1028700" y="1104900"/>
            <a:ext cx="10681640" cy="103505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a:t>
            </a:r>
          </a:p>
        </p:txBody>
      </p:sp>
      <p:sp>
        <p:nvSpPr>
          <p:cNvPr name="TextBox 15" id="15"/>
          <p:cNvSpPr txBox="true"/>
          <p:nvPr/>
        </p:nvSpPr>
        <p:spPr>
          <a:xfrm rot="0">
            <a:off x="1028700" y="2286027"/>
            <a:ext cx="10468089" cy="269875"/>
          </a:xfrm>
          <a:prstGeom prst="rect">
            <a:avLst/>
          </a:prstGeom>
        </p:spPr>
        <p:txBody>
          <a:bodyPr anchor="t" rtlCol="false" tIns="0" lIns="0" bIns="0" rIns="0">
            <a:spAutoFit/>
          </a:bodyPr>
          <a:lstStyle/>
          <a:p>
            <a:pPr algn="l" marL="0" indent="0" lvl="0">
              <a:lnSpc>
                <a:spcPts val="2000"/>
              </a:lnSpc>
            </a:pPr>
            <a:r>
              <a:rPr lang="en-US" sz="2000" spc="100">
                <a:solidFill>
                  <a:srgbClr val="073C2B"/>
                </a:solidFill>
                <a:latin typeface="Gotham"/>
                <a:ea typeface="Gotham"/>
                <a:cs typeface="Gotham"/>
                <a:sym typeface="Gotham"/>
              </a:rPr>
              <a:t>Lorem ipsum dolor sit amet, consectetur adipiscing elit</a:t>
            </a:r>
          </a:p>
        </p:txBody>
      </p:sp>
      <p:sp>
        <p:nvSpPr>
          <p:cNvPr name="TextBox 16" id="16"/>
          <p:cNvSpPr txBox="true"/>
          <p:nvPr/>
        </p:nvSpPr>
        <p:spPr>
          <a:xfrm rot="0">
            <a:off x="2040553" y="3096937"/>
            <a:ext cx="6170906" cy="295221"/>
          </a:xfrm>
          <a:prstGeom prst="rect">
            <a:avLst/>
          </a:prstGeom>
        </p:spPr>
        <p:txBody>
          <a:bodyPr anchor="t" rtlCol="false" tIns="0" lIns="0" bIns="0" rIns="0">
            <a:spAutoFit/>
          </a:bodyPr>
          <a:lstStyle/>
          <a:p>
            <a:pPr algn="l">
              <a:lnSpc>
                <a:spcPts val="2399"/>
              </a:lnSpc>
            </a:pPr>
            <a:r>
              <a:rPr lang="en-US" sz="1999" b="true">
                <a:solidFill>
                  <a:srgbClr val="073C2B"/>
                </a:solidFill>
                <a:latin typeface="Open Sans 1 Bold"/>
                <a:ea typeface="Open Sans 1 Bold"/>
                <a:cs typeface="Open Sans 1 Bold"/>
                <a:sym typeface="Open Sans 1 Bold"/>
              </a:rPr>
              <a:t>Lorem ipsum dolor sit amet,</a:t>
            </a:r>
          </a:p>
        </p:txBody>
      </p:sp>
      <p:sp>
        <p:nvSpPr>
          <p:cNvPr name="TextBox 17" id="17"/>
          <p:cNvSpPr txBox="true"/>
          <p:nvPr/>
        </p:nvSpPr>
        <p:spPr>
          <a:xfrm rot="0">
            <a:off x="2040553" y="4715923"/>
            <a:ext cx="6170906" cy="314325"/>
          </a:xfrm>
          <a:prstGeom prst="rect">
            <a:avLst/>
          </a:prstGeom>
        </p:spPr>
        <p:txBody>
          <a:bodyPr anchor="t" rtlCol="false" tIns="0" lIns="0" bIns="0" rIns="0">
            <a:spAutoFit/>
          </a:bodyPr>
          <a:lstStyle/>
          <a:p>
            <a:pPr algn="l">
              <a:lnSpc>
                <a:spcPts val="2400"/>
              </a:lnSpc>
            </a:pPr>
            <a:r>
              <a:rPr lang="en-US" sz="2000" b="true">
                <a:solidFill>
                  <a:srgbClr val="073C2B"/>
                </a:solidFill>
                <a:latin typeface="Open Sans 1 Bold"/>
                <a:ea typeface="Open Sans 1 Bold"/>
                <a:cs typeface="Open Sans 1 Bold"/>
                <a:sym typeface="Open Sans 1 Bold"/>
              </a:rPr>
              <a:t>Lorem ipsum dolor sit amet,</a:t>
            </a:r>
          </a:p>
        </p:txBody>
      </p:sp>
      <p:sp>
        <p:nvSpPr>
          <p:cNvPr name="TextBox 18" id="18"/>
          <p:cNvSpPr txBox="true"/>
          <p:nvPr/>
        </p:nvSpPr>
        <p:spPr>
          <a:xfrm rot="0">
            <a:off x="2040553" y="6340857"/>
            <a:ext cx="6170906" cy="314352"/>
          </a:xfrm>
          <a:prstGeom prst="rect">
            <a:avLst/>
          </a:prstGeom>
        </p:spPr>
        <p:txBody>
          <a:bodyPr anchor="t" rtlCol="false" tIns="0" lIns="0" bIns="0" rIns="0">
            <a:spAutoFit/>
          </a:bodyPr>
          <a:lstStyle/>
          <a:p>
            <a:pPr algn="l">
              <a:lnSpc>
                <a:spcPts val="2400"/>
              </a:lnSpc>
            </a:pPr>
            <a:r>
              <a:rPr lang="en-US" sz="2000" b="true">
                <a:solidFill>
                  <a:srgbClr val="073C2B"/>
                </a:solidFill>
                <a:latin typeface="Open Sans 1 Bold"/>
                <a:ea typeface="Open Sans 1 Bold"/>
                <a:cs typeface="Open Sans 1 Bold"/>
                <a:sym typeface="Open Sans 1 Bold"/>
              </a:rPr>
              <a:t>Lorem ipsum dolor sit amet,</a:t>
            </a:r>
          </a:p>
        </p:txBody>
      </p:sp>
      <p:sp>
        <p:nvSpPr>
          <p:cNvPr name="TextBox 19" id="19"/>
          <p:cNvSpPr txBox="true"/>
          <p:nvPr/>
        </p:nvSpPr>
        <p:spPr>
          <a:xfrm rot="0">
            <a:off x="2040553" y="7965792"/>
            <a:ext cx="6170906" cy="314352"/>
          </a:xfrm>
          <a:prstGeom prst="rect">
            <a:avLst/>
          </a:prstGeom>
        </p:spPr>
        <p:txBody>
          <a:bodyPr anchor="t" rtlCol="false" tIns="0" lIns="0" bIns="0" rIns="0">
            <a:spAutoFit/>
          </a:bodyPr>
          <a:lstStyle/>
          <a:p>
            <a:pPr algn="l">
              <a:lnSpc>
                <a:spcPts val="2400"/>
              </a:lnSpc>
            </a:pPr>
            <a:r>
              <a:rPr lang="en-US" sz="2000" b="true">
                <a:solidFill>
                  <a:srgbClr val="073C2B"/>
                </a:solidFill>
                <a:latin typeface="Open Sans 1 Bold"/>
                <a:ea typeface="Open Sans 1 Bold"/>
                <a:cs typeface="Open Sans 1 Bold"/>
                <a:sym typeface="Open Sans 1 Bold"/>
              </a:rPr>
              <a:t>Lorem ipsum dolor sit amet,</a:t>
            </a:r>
          </a:p>
        </p:txBody>
      </p:sp>
      <p:sp>
        <p:nvSpPr>
          <p:cNvPr name="TextBox 20" id="20"/>
          <p:cNvSpPr txBox="true"/>
          <p:nvPr/>
        </p:nvSpPr>
        <p:spPr>
          <a:xfrm rot="0">
            <a:off x="2040553" y="3401710"/>
            <a:ext cx="9669787" cy="774701"/>
          </a:xfrm>
          <a:prstGeom prst="rect">
            <a:avLst/>
          </a:prstGeom>
        </p:spPr>
        <p:txBody>
          <a:bodyPr anchor="t" rtlCol="false" tIns="0" lIns="0" bIns="0" rIns="0">
            <a:spAutoFit/>
          </a:bodyPr>
          <a:lstStyle/>
          <a:p>
            <a:pPr algn="l" marL="0" indent="0" lvl="0">
              <a:lnSpc>
                <a:spcPts val="3199"/>
              </a:lnSpc>
            </a:pPr>
            <a:r>
              <a:rPr lang="en-US" sz="1999">
                <a:solidFill>
                  <a:srgbClr val="073C2B"/>
                </a:solidFill>
                <a:latin typeface="Open Sans 1"/>
                <a:ea typeface="Open Sans 1"/>
                <a:cs typeface="Open Sans 1"/>
                <a:sym typeface="Open Sans 1"/>
              </a:rPr>
              <a:t>Lorem ipsum dolor sit amet,L</a:t>
            </a:r>
            <a:r>
              <a:rPr lang="en-US" sz="19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1" id="21"/>
          <p:cNvSpPr txBox="true"/>
          <p:nvPr/>
        </p:nvSpPr>
        <p:spPr>
          <a:xfrm rot="0">
            <a:off x="2040553" y="5039800"/>
            <a:ext cx="9669787" cy="741680"/>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amet,L</a:t>
            </a:r>
            <a:r>
              <a:rPr lang="en-US" sz="18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2" id="22"/>
          <p:cNvSpPr txBox="true"/>
          <p:nvPr/>
        </p:nvSpPr>
        <p:spPr>
          <a:xfrm rot="0">
            <a:off x="2040553" y="6651505"/>
            <a:ext cx="9669787" cy="741680"/>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amet,L</a:t>
            </a:r>
            <a:r>
              <a:rPr lang="en-US" sz="18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3" id="23"/>
          <p:cNvSpPr txBox="true"/>
          <p:nvPr/>
        </p:nvSpPr>
        <p:spPr>
          <a:xfrm rot="0">
            <a:off x="2040553" y="8276440"/>
            <a:ext cx="9669787" cy="741680"/>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amet,L</a:t>
            </a:r>
            <a:r>
              <a:rPr lang="en-US" sz="18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4" id="24"/>
          <p:cNvSpPr txBox="true"/>
          <p:nvPr/>
        </p:nvSpPr>
        <p:spPr>
          <a:xfrm rot="0">
            <a:off x="1239516" y="3272989"/>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1</a:t>
            </a:r>
          </a:p>
        </p:txBody>
      </p:sp>
      <p:sp>
        <p:nvSpPr>
          <p:cNvPr name="TextBox 25" id="25"/>
          <p:cNvSpPr txBox="true"/>
          <p:nvPr/>
        </p:nvSpPr>
        <p:spPr>
          <a:xfrm rot="0">
            <a:off x="1239516" y="4901500"/>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2</a:t>
            </a:r>
          </a:p>
        </p:txBody>
      </p:sp>
      <p:sp>
        <p:nvSpPr>
          <p:cNvPr name="TextBox 26" id="26"/>
          <p:cNvSpPr txBox="true"/>
          <p:nvPr/>
        </p:nvSpPr>
        <p:spPr>
          <a:xfrm rot="0">
            <a:off x="1239516" y="6526435"/>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3</a:t>
            </a:r>
          </a:p>
        </p:txBody>
      </p:sp>
      <p:sp>
        <p:nvSpPr>
          <p:cNvPr name="TextBox 27" id="27"/>
          <p:cNvSpPr txBox="true"/>
          <p:nvPr/>
        </p:nvSpPr>
        <p:spPr>
          <a:xfrm rot="0">
            <a:off x="1239516" y="8151369"/>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4</a:t>
            </a:r>
          </a:p>
        </p:txBody>
      </p:sp>
      <p:grpSp>
        <p:nvGrpSpPr>
          <p:cNvPr name="Group 28" id="28"/>
          <p:cNvGrpSpPr/>
          <p:nvPr/>
        </p:nvGrpSpPr>
        <p:grpSpPr>
          <a:xfrm rot="0">
            <a:off x="12504840" y="0"/>
            <a:ext cx="5786438" cy="10287000"/>
            <a:chOff x="0" y="0"/>
            <a:chExt cx="1524000" cy="2709333"/>
          </a:xfrm>
        </p:grpSpPr>
        <p:sp>
          <p:nvSpPr>
            <p:cNvPr name="Freeform 29" id="29"/>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30" id="30"/>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0.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sp>
        <p:nvSpPr>
          <p:cNvPr name="AutoShape 2" id="2"/>
          <p:cNvSpPr/>
          <p:nvPr/>
        </p:nvSpPr>
        <p:spPr>
          <a:xfrm>
            <a:off x="-102815" y="5538277"/>
            <a:ext cx="18493631" cy="0"/>
          </a:xfrm>
          <a:prstGeom prst="line">
            <a:avLst/>
          </a:prstGeom>
          <a:ln cap="rnd" w="19050">
            <a:solidFill>
              <a:srgbClr val="99D1AD"/>
            </a:solidFill>
            <a:prstDash val="solid"/>
            <a:headEnd type="none" len="sm" w="sm"/>
            <a:tailEnd type="none" len="sm" w="sm"/>
          </a:ln>
        </p:spPr>
      </p:sp>
      <p:grpSp>
        <p:nvGrpSpPr>
          <p:cNvPr name="Group 3" id="3"/>
          <p:cNvGrpSpPr/>
          <p:nvPr/>
        </p:nvGrpSpPr>
        <p:grpSpPr>
          <a:xfrm rot="0">
            <a:off x="2069311" y="5443788"/>
            <a:ext cx="167268" cy="167268"/>
            <a:chOff x="0" y="0"/>
            <a:chExt cx="6350000" cy="6350000"/>
          </a:xfrm>
        </p:grpSpPr>
        <p:sp>
          <p:nvSpPr>
            <p:cNvPr name="Freeform 4" id="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5" id="5"/>
          <p:cNvGrpSpPr/>
          <p:nvPr/>
        </p:nvGrpSpPr>
        <p:grpSpPr>
          <a:xfrm rot="0">
            <a:off x="4860739" y="5454642"/>
            <a:ext cx="167268" cy="167268"/>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7" id="7"/>
          <p:cNvGrpSpPr/>
          <p:nvPr/>
        </p:nvGrpSpPr>
        <p:grpSpPr>
          <a:xfrm rot="0">
            <a:off x="7652168" y="5454642"/>
            <a:ext cx="167268" cy="167268"/>
            <a:chOff x="0" y="0"/>
            <a:chExt cx="6350000" cy="6350000"/>
          </a:xfrm>
        </p:grpSpPr>
        <p:sp>
          <p:nvSpPr>
            <p:cNvPr name="Freeform 8" id="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9" id="9"/>
          <p:cNvGrpSpPr/>
          <p:nvPr/>
        </p:nvGrpSpPr>
        <p:grpSpPr>
          <a:xfrm rot="0">
            <a:off x="10443597" y="5454642"/>
            <a:ext cx="167268" cy="167268"/>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11" id="11"/>
          <p:cNvGrpSpPr/>
          <p:nvPr/>
        </p:nvGrpSpPr>
        <p:grpSpPr>
          <a:xfrm rot="0">
            <a:off x="13210059" y="5454642"/>
            <a:ext cx="167268" cy="167268"/>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13" id="13"/>
          <p:cNvGrpSpPr/>
          <p:nvPr/>
        </p:nvGrpSpPr>
        <p:grpSpPr>
          <a:xfrm rot="0">
            <a:off x="15976522" y="5411594"/>
            <a:ext cx="167268" cy="167268"/>
            <a:chOff x="0" y="0"/>
            <a:chExt cx="6350000" cy="6350000"/>
          </a:xfrm>
        </p:grpSpPr>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sp>
        <p:nvSpPr>
          <p:cNvPr name="TextBox 15" id="15"/>
          <p:cNvSpPr txBox="true"/>
          <p:nvPr/>
        </p:nvSpPr>
        <p:spPr>
          <a:xfrm rot="0">
            <a:off x="1028700" y="4451004"/>
            <a:ext cx="2248489" cy="577107"/>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a:t>
            </a:r>
          </a:p>
        </p:txBody>
      </p:sp>
      <p:sp>
        <p:nvSpPr>
          <p:cNvPr name="TextBox 16" id="16"/>
          <p:cNvSpPr txBox="true"/>
          <p:nvPr/>
        </p:nvSpPr>
        <p:spPr>
          <a:xfrm rot="0">
            <a:off x="1028700" y="5893010"/>
            <a:ext cx="2248489" cy="2183130"/>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amet,Lorem ipsum dolor sit amet,</a:t>
            </a:r>
          </a:p>
        </p:txBody>
      </p:sp>
      <p:sp>
        <p:nvSpPr>
          <p:cNvPr name="TextBox 17" id="17"/>
          <p:cNvSpPr txBox="true"/>
          <p:nvPr/>
        </p:nvSpPr>
        <p:spPr>
          <a:xfrm rot="0">
            <a:off x="3820129"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18" id="18"/>
          <p:cNvSpPr txBox="true"/>
          <p:nvPr/>
        </p:nvSpPr>
        <p:spPr>
          <a:xfrm rot="0">
            <a:off x="3820129" y="5903865"/>
            <a:ext cx="2248489" cy="124015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a:t>
            </a:r>
          </a:p>
        </p:txBody>
      </p:sp>
      <p:sp>
        <p:nvSpPr>
          <p:cNvPr name="TextBox 19" id="19"/>
          <p:cNvSpPr txBox="true"/>
          <p:nvPr/>
        </p:nvSpPr>
        <p:spPr>
          <a:xfrm rot="0">
            <a:off x="6611558"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0" id="20"/>
          <p:cNvSpPr txBox="true"/>
          <p:nvPr/>
        </p:nvSpPr>
        <p:spPr>
          <a:xfrm rot="0">
            <a:off x="6611558"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1" id="21"/>
          <p:cNvSpPr txBox="true"/>
          <p:nvPr/>
        </p:nvSpPr>
        <p:spPr>
          <a:xfrm rot="0">
            <a:off x="9402986"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2" id="22"/>
          <p:cNvSpPr txBox="true"/>
          <p:nvPr/>
        </p:nvSpPr>
        <p:spPr>
          <a:xfrm rot="0">
            <a:off x="12169449"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3" id="23"/>
          <p:cNvSpPr txBox="true"/>
          <p:nvPr/>
        </p:nvSpPr>
        <p:spPr>
          <a:xfrm rot="0">
            <a:off x="15019545"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4" id="24"/>
          <p:cNvSpPr txBox="true"/>
          <p:nvPr/>
        </p:nvSpPr>
        <p:spPr>
          <a:xfrm rot="0">
            <a:off x="9402986"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5" id="25"/>
          <p:cNvSpPr txBox="true"/>
          <p:nvPr/>
        </p:nvSpPr>
        <p:spPr>
          <a:xfrm rot="0">
            <a:off x="12169449"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6" id="26"/>
          <p:cNvSpPr txBox="true"/>
          <p:nvPr/>
        </p:nvSpPr>
        <p:spPr>
          <a:xfrm rot="0">
            <a:off x="15019545"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7" id="27"/>
          <p:cNvSpPr txBox="true"/>
          <p:nvPr/>
        </p:nvSpPr>
        <p:spPr>
          <a:xfrm rot="0">
            <a:off x="1028700" y="1104900"/>
            <a:ext cx="10681640" cy="103505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a:t>
            </a:r>
          </a:p>
        </p:txBody>
      </p:sp>
      <p:sp>
        <p:nvSpPr>
          <p:cNvPr name="TextBox 28" id="28"/>
          <p:cNvSpPr txBox="true"/>
          <p:nvPr/>
        </p:nvSpPr>
        <p:spPr>
          <a:xfrm rot="0">
            <a:off x="1028700" y="2286027"/>
            <a:ext cx="10468089" cy="269875"/>
          </a:xfrm>
          <a:prstGeom prst="rect">
            <a:avLst/>
          </a:prstGeom>
        </p:spPr>
        <p:txBody>
          <a:bodyPr anchor="t" rtlCol="false" tIns="0" lIns="0" bIns="0" rIns="0">
            <a:spAutoFit/>
          </a:bodyPr>
          <a:lstStyle/>
          <a:p>
            <a:pPr algn="l" marL="0" indent="0" lvl="0">
              <a:lnSpc>
                <a:spcPts val="2000"/>
              </a:lnSpc>
            </a:pPr>
            <a:r>
              <a:rPr lang="en-US" sz="2000" spc="100">
                <a:solidFill>
                  <a:srgbClr val="073C2B"/>
                </a:solidFill>
                <a:latin typeface="Gotham"/>
                <a:ea typeface="Gotham"/>
                <a:cs typeface="Gotham"/>
                <a:sym typeface="Gotham"/>
              </a:rPr>
              <a:t>Lorem ipsum dolor sit amet, consectetur adipiscing elit</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sp>
        <p:nvSpPr>
          <p:cNvPr name="AutoShape 2" id="2"/>
          <p:cNvSpPr/>
          <p:nvPr/>
        </p:nvSpPr>
        <p:spPr>
          <a:xfrm>
            <a:off x="1047750" y="4696391"/>
            <a:ext cx="0" cy="2747513"/>
          </a:xfrm>
          <a:prstGeom prst="line">
            <a:avLst/>
          </a:prstGeom>
          <a:ln cap="rnd" w="38100">
            <a:solidFill>
              <a:srgbClr val="04A55B"/>
            </a:solidFill>
            <a:prstDash val="solid"/>
            <a:headEnd type="none" len="sm" w="sm"/>
            <a:tailEnd type="none" len="sm" w="sm"/>
          </a:ln>
        </p:spPr>
      </p:sp>
      <p:sp>
        <p:nvSpPr>
          <p:cNvPr name="TextBox 3" id="3"/>
          <p:cNvSpPr txBox="true"/>
          <p:nvPr/>
        </p:nvSpPr>
        <p:spPr>
          <a:xfrm rot="0">
            <a:off x="2110977" y="5069004"/>
            <a:ext cx="7996987" cy="2374901"/>
          </a:xfrm>
          <a:prstGeom prst="rect">
            <a:avLst/>
          </a:prstGeom>
        </p:spPr>
        <p:txBody>
          <a:bodyPr anchor="t" rtlCol="false" tIns="0" lIns="0" bIns="0" rIns="0">
            <a:spAutoFit/>
          </a:bodyPr>
          <a:lstStyle/>
          <a:p>
            <a:pPr algn="l">
              <a:lnSpc>
                <a:spcPts val="3199"/>
              </a:lnSpc>
            </a:pPr>
            <a:r>
              <a:rPr lang="en-US" sz="1999" spc="59">
                <a:solidFill>
                  <a:srgbClr val="073C2B"/>
                </a:solidFill>
                <a:latin typeface="Open Sans 1"/>
                <a:ea typeface="Open Sans 1"/>
                <a:cs typeface="Open Sans 1"/>
                <a:sym typeface="Open Sans 1"/>
              </a:rPr>
              <a:t>Lorem ipsum dolor sit amet, consectetur adipiscing elitLorem ipsum dolor sit amet, consectetur adipiscing elitLorem ipsum dolor sit amet, consectetur adipiscing elitLorem ipsum dolor sit amet, consectetur adipiscing elitLorem ipsum dolor sit amet, consectetur adipiscing elitLorem ipsum dolor sit amet, consectetur adipiscing elit</a:t>
            </a:r>
          </a:p>
        </p:txBody>
      </p:sp>
      <p:sp>
        <p:nvSpPr>
          <p:cNvPr name="TextBox 4" id="4"/>
          <p:cNvSpPr txBox="true"/>
          <p:nvPr/>
        </p:nvSpPr>
        <p:spPr>
          <a:xfrm rot="0">
            <a:off x="1028700" y="3640319"/>
            <a:ext cx="9573986" cy="530225"/>
          </a:xfrm>
          <a:prstGeom prst="rect">
            <a:avLst/>
          </a:prstGeom>
        </p:spPr>
        <p:txBody>
          <a:bodyPr anchor="t" rtlCol="false" tIns="0" lIns="0" bIns="0" rIns="0">
            <a:spAutoFit/>
          </a:bodyPr>
          <a:lstStyle/>
          <a:p>
            <a:pPr algn="l" marL="0" indent="0" lvl="0">
              <a:lnSpc>
                <a:spcPts val="3999"/>
              </a:lnSpc>
            </a:pPr>
            <a:r>
              <a:rPr lang="en-US" b="true" sz="3999">
                <a:solidFill>
                  <a:srgbClr val="073C2B"/>
                </a:solidFill>
                <a:latin typeface="Gotham Bold"/>
                <a:ea typeface="Gotham Bold"/>
                <a:cs typeface="Gotham Bold"/>
                <a:sym typeface="Gotham Bold"/>
              </a:rPr>
              <a:t>Citação: Lorem ipsum dolor sit amet,</a:t>
            </a:r>
          </a:p>
        </p:txBody>
      </p:sp>
      <p:sp>
        <p:nvSpPr>
          <p:cNvPr name="TextBox 5" id="5"/>
          <p:cNvSpPr txBox="true"/>
          <p:nvPr/>
        </p:nvSpPr>
        <p:spPr>
          <a:xfrm rot="0">
            <a:off x="1651976" y="5056565"/>
            <a:ext cx="309202" cy="614259"/>
          </a:xfrm>
          <a:prstGeom prst="rect">
            <a:avLst/>
          </a:prstGeom>
        </p:spPr>
        <p:txBody>
          <a:bodyPr anchor="t" rtlCol="false" tIns="0" lIns="0" bIns="0" rIns="0">
            <a:spAutoFit/>
          </a:bodyPr>
          <a:lstStyle/>
          <a:p>
            <a:pPr algn="r" marL="0" indent="0" lvl="0">
              <a:lnSpc>
                <a:spcPts val="4683"/>
              </a:lnSpc>
            </a:pPr>
            <a:r>
              <a:rPr lang="en-US" b="true" sz="4683" spc="234">
                <a:solidFill>
                  <a:srgbClr val="073C2B"/>
                </a:solidFill>
                <a:latin typeface="Montaser Arabic Bold"/>
                <a:ea typeface="Montaser Arabic Bold"/>
                <a:cs typeface="Montaser Arabic Bold"/>
                <a:sym typeface="Montaser Arabic Bold"/>
              </a:rPr>
              <a:t>“</a:t>
            </a:r>
          </a:p>
        </p:txBody>
      </p:sp>
      <p:sp>
        <p:nvSpPr>
          <p:cNvPr name="TextBox 6" id="6"/>
          <p:cNvSpPr txBox="true"/>
          <p:nvPr/>
        </p:nvSpPr>
        <p:spPr>
          <a:xfrm rot="-10800000">
            <a:off x="9953364" y="6855420"/>
            <a:ext cx="309202" cy="614259"/>
          </a:xfrm>
          <a:prstGeom prst="rect">
            <a:avLst/>
          </a:prstGeom>
        </p:spPr>
        <p:txBody>
          <a:bodyPr anchor="t" rtlCol="false" tIns="0" lIns="0" bIns="0" rIns="0">
            <a:spAutoFit/>
          </a:bodyPr>
          <a:lstStyle/>
          <a:p>
            <a:pPr algn="r" marL="0" indent="0" lvl="0">
              <a:lnSpc>
                <a:spcPts val="4683"/>
              </a:lnSpc>
            </a:pPr>
            <a:r>
              <a:rPr lang="en-US" b="true" sz="4683" spc="234">
                <a:solidFill>
                  <a:srgbClr val="073C2B"/>
                </a:solidFill>
                <a:latin typeface="Montaser Arabic Bold"/>
                <a:ea typeface="Montaser Arabic Bold"/>
                <a:cs typeface="Montaser Arabic Bold"/>
                <a:sym typeface="Montaser Arabic Bold"/>
              </a:rPr>
              <a:t>“</a:t>
            </a:r>
          </a:p>
        </p:txBody>
      </p:sp>
      <p:grpSp>
        <p:nvGrpSpPr>
          <p:cNvPr name="Group 7" id="7"/>
          <p:cNvGrpSpPr/>
          <p:nvPr/>
        </p:nvGrpSpPr>
        <p:grpSpPr>
          <a:xfrm rot="0">
            <a:off x="12504840" y="0"/>
            <a:ext cx="5786438" cy="10287000"/>
            <a:chOff x="0" y="0"/>
            <a:chExt cx="1524000" cy="2709333"/>
          </a:xfrm>
        </p:grpSpPr>
        <p:sp>
          <p:nvSpPr>
            <p:cNvPr name="Freeform 8" id="8"/>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9" id="9"/>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AutoShape 3" id="3"/>
          <p:cNvSpPr/>
          <p:nvPr/>
        </p:nvSpPr>
        <p:spPr>
          <a:xfrm rot="0">
            <a:off x="0" y="0"/>
            <a:ext cx="4229100" cy="10287000"/>
          </a:xfrm>
          <a:prstGeom prst="rect">
            <a:avLst/>
          </a:prstGeom>
          <a:solidFill>
            <a:srgbClr val="073C2B"/>
          </a:solidFill>
        </p:spPr>
      </p:sp>
      <p:sp>
        <p:nvSpPr>
          <p:cNvPr name="TextBox 4" id="4"/>
          <p:cNvSpPr txBox="true"/>
          <p:nvPr/>
        </p:nvSpPr>
        <p:spPr>
          <a:xfrm rot="0">
            <a:off x="1028700" y="8387080"/>
            <a:ext cx="2265487" cy="871220"/>
          </a:xfrm>
          <a:prstGeom prst="rect">
            <a:avLst/>
          </a:prstGeom>
        </p:spPr>
        <p:txBody>
          <a:bodyPr anchor="t" rtlCol="false" tIns="0" lIns="0" bIns="0" rIns="0">
            <a:spAutoFit/>
          </a:bodyPr>
          <a:lstStyle/>
          <a:p>
            <a:pPr algn="l">
              <a:lnSpc>
                <a:spcPts val="2379"/>
              </a:lnSpc>
            </a:pPr>
            <a:r>
              <a:rPr lang="en-US" sz="1699">
                <a:solidFill>
                  <a:srgbClr val="F7F5F2"/>
                </a:solidFill>
                <a:latin typeface="Open Sans 1"/>
                <a:ea typeface="Open Sans 1"/>
                <a:cs typeface="Open Sans 1"/>
                <a:sym typeface="Open Sans 1"/>
              </a:rPr>
              <a:t>Pesquisa do consumo em todo o mundo per capita</a:t>
            </a:r>
          </a:p>
        </p:txBody>
      </p:sp>
      <p:sp>
        <p:nvSpPr>
          <p:cNvPr name="TextBox 5" id="5"/>
          <p:cNvSpPr txBox="true"/>
          <p:nvPr/>
        </p:nvSpPr>
        <p:spPr>
          <a:xfrm rot="0">
            <a:off x="5216202" y="1314450"/>
            <a:ext cx="6713537" cy="1240155"/>
          </a:xfrm>
          <a:prstGeom prst="rect">
            <a:avLst/>
          </a:prstGeom>
        </p:spPr>
        <p:txBody>
          <a:bodyPr anchor="t" rtlCol="false" tIns="0" lIns="0" bIns="0" rIns="0">
            <a:spAutoFit/>
          </a:bodyPr>
          <a:lstStyle/>
          <a:p>
            <a:pPr algn="l">
              <a:lnSpc>
                <a:spcPts val="2519"/>
              </a:lnSpc>
            </a:pPr>
            <a:r>
              <a:rPr lang="en-US" sz="1799" spc="89">
                <a:solidFill>
                  <a:srgbClr val="073C2B"/>
                </a:solidFill>
                <a:latin typeface="Open Sans 1"/>
                <a:ea typeface="Open Sans 1"/>
                <a:cs typeface="Open Sans 1"/>
                <a:sym typeface="Open Sans 1"/>
              </a:rPr>
              <a:t>Pesquisa do consumo em todo o mundo per capita Pesquisa do consumo em todo o mundo per capitaPesquisa do consumo em todo o mundo per capitaPesquisa do consumo em todo o mundo per capita</a:t>
            </a:r>
          </a:p>
        </p:txBody>
      </p:sp>
      <p:sp>
        <p:nvSpPr>
          <p:cNvPr name="TextBox 6" id="6"/>
          <p:cNvSpPr txBox="true"/>
          <p:nvPr/>
        </p:nvSpPr>
        <p:spPr>
          <a:xfrm rot="0">
            <a:off x="1028700" y="1009650"/>
            <a:ext cx="2662965" cy="2804160"/>
          </a:xfrm>
          <a:prstGeom prst="rect">
            <a:avLst/>
          </a:prstGeom>
        </p:spPr>
        <p:txBody>
          <a:bodyPr anchor="t" rtlCol="false" tIns="0" lIns="0" bIns="0" rIns="0">
            <a:spAutoFit/>
          </a:bodyPr>
          <a:lstStyle/>
          <a:p>
            <a:pPr algn="l" marL="0" indent="0" lvl="0">
              <a:lnSpc>
                <a:spcPts val="3720"/>
              </a:lnSpc>
            </a:pPr>
            <a:r>
              <a:rPr lang="en-US" b="true" sz="3000" spc="150">
                <a:solidFill>
                  <a:srgbClr val="F7F5F2"/>
                </a:solidFill>
                <a:latin typeface="Gotham Bold"/>
                <a:ea typeface="Gotham Bold"/>
                <a:cs typeface="Gotham Bold"/>
                <a:sym typeface="Gotham Bold"/>
              </a:rPr>
              <a:t>Lorem ipsum dolor sit amet, consectetur adipiscing elit</a:t>
            </a:r>
          </a:p>
        </p:txBody>
      </p:sp>
      <p:pic>
        <p:nvPicPr>
          <p:cNvPr name="Picture 7" id="7"/>
          <p:cNvPicPr>
            <a:picLocks noChangeAspect="true"/>
          </p:cNvPicPr>
          <p:nvPr/>
        </p:nvPicPr>
        <p:blipFill>
          <a:blip r:embed="rId3"/>
          <a:stretch>
            <a:fillRect/>
          </a:stretch>
        </p:blipFill>
        <p:spPr>
          <a:xfrm rot="0">
            <a:off x="3814233" y="3439948"/>
            <a:ext cx="8671742" cy="6540997"/>
          </a:xfrm>
          <a:prstGeom prst="rect">
            <a:avLst/>
          </a:prstGeom>
        </p:spPr>
      </p:pic>
      <p:grpSp>
        <p:nvGrpSpPr>
          <p:cNvPr name="Group 8" id="8"/>
          <p:cNvGrpSpPr/>
          <p:nvPr/>
        </p:nvGrpSpPr>
        <p:grpSpPr>
          <a:xfrm rot="0">
            <a:off x="12504840" y="0"/>
            <a:ext cx="5786438" cy="10287000"/>
            <a:chOff x="0" y="0"/>
            <a:chExt cx="1524000" cy="2709333"/>
          </a:xfrm>
        </p:grpSpPr>
        <p:sp>
          <p:nvSpPr>
            <p:cNvPr name="Freeform 9" id="9"/>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0" id="10"/>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AutoShape 3" id="3"/>
          <p:cNvSpPr/>
          <p:nvPr/>
        </p:nvSpPr>
        <p:spPr>
          <a:xfrm rot="0">
            <a:off x="0" y="0"/>
            <a:ext cx="4229100" cy="10287000"/>
          </a:xfrm>
          <a:prstGeom prst="rect">
            <a:avLst/>
          </a:prstGeom>
          <a:solidFill>
            <a:srgbClr val="073C2B"/>
          </a:solidFill>
        </p:spPr>
      </p:sp>
      <p:sp>
        <p:nvSpPr>
          <p:cNvPr name="TextBox 4" id="4"/>
          <p:cNvSpPr txBox="true"/>
          <p:nvPr/>
        </p:nvSpPr>
        <p:spPr>
          <a:xfrm rot="0">
            <a:off x="1028700" y="8441528"/>
            <a:ext cx="2265487" cy="816772"/>
          </a:xfrm>
          <a:prstGeom prst="rect">
            <a:avLst/>
          </a:prstGeom>
        </p:spPr>
        <p:txBody>
          <a:bodyPr anchor="t" rtlCol="false" tIns="0" lIns="0" bIns="0" rIns="0">
            <a:spAutoFit/>
          </a:bodyPr>
          <a:lstStyle/>
          <a:p>
            <a:pPr algn="l">
              <a:lnSpc>
                <a:spcPts val="2239"/>
              </a:lnSpc>
            </a:pPr>
            <a:r>
              <a:rPr lang="en-US" sz="1599" spc="79">
                <a:solidFill>
                  <a:srgbClr val="F7F5F2"/>
                </a:solidFill>
                <a:latin typeface="Open Sans 1"/>
                <a:ea typeface="Open Sans 1"/>
                <a:cs typeface="Open Sans 1"/>
                <a:sym typeface="Open Sans 1"/>
              </a:rPr>
              <a:t>Pesquisa do consumo em todo o mundo per capita</a:t>
            </a:r>
          </a:p>
        </p:txBody>
      </p:sp>
      <p:sp>
        <p:nvSpPr>
          <p:cNvPr name="TextBox 5" id="5"/>
          <p:cNvSpPr txBox="true"/>
          <p:nvPr/>
        </p:nvSpPr>
        <p:spPr>
          <a:xfrm rot="0">
            <a:off x="5216202" y="1434782"/>
            <a:ext cx="6547128" cy="1934845"/>
          </a:xfrm>
          <a:prstGeom prst="rect">
            <a:avLst/>
          </a:prstGeom>
        </p:spPr>
        <p:txBody>
          <a:bodyPr anchor="t" rtlCol="false" tIns="0" lIns="0" bIns="0" rIns="0">
            <a:spAutoFit/>
          </a:bodyPr>
          <a:lstStyle/>
          <a:p>
            <a:pPr algn="l">
              <a:lnSpc>
                <a:spcPts val="3079"/>
              </a:lnSpc>
            </a:pPr>
            <a:r>
              <a:rPr lang="en-US" sz="2199">
                <a:solidFill>
                  <a:srgbClr val="073C2B"/>
                </a:solidFill>
                <a:latin typeface="Open Sans 1"/>
                <a:ea typeface="Open Sans 1"/>
                <a:cs typeface="Open Sans 1"/>
                <a:sym typeface="Open Sans 1"/>
              </a:rPr>
              <a:t>Pesquisa do consumo em todo o mundo per capita Pesquisa do consumo em todo o mundo per capitaPesquisa do consumo em todo o mundo per capitaPesquisa do consumo em todo o mundo per capita</a:t>
            </a:r>
          </a:p>
        </p:txBody>
      </p:sp>
      <p:sp>
        <p:nvSpPr>
          <p:cNvPr name="TextBox 6" id="6"/>
          <p:cNvSpPr txBox="true"/>
          <p:nvPr/>
        </p:nvSpPr>
        <p:spPr>
          <a:xfrm rot="0">
            <a:off x="1028700" y="1009650"/>
            <a:ext cx="2662965" cy="2804160"/>
          </a:xfrm>
          <a:prstGeom prst="rect">
            <a:avLst/>
          </a:prstGeom>
        </p:spPr>
        <p:txBody>
          <a:bodyPr anchor="t" rtlCol="false" tIns="0" lIns="0" bIns="0" rIns="0">
            <a:spAutoFit/>
          </a:bodyPr>
          <a:lstStyle/>
          <a:p>
            <a:pPr algn="l" marL="0" indent="0" lvl="0">
              <a:lnSpc>
                <a:spcPts val="3720"/>
              </a:lnSpc>
            </a:pPr>
            <a:r>
              <a:rPr lang="en-US" b="true" sz="3000" spc="150">
                <a:solidFill>
                  <a:srgbClr val="F7F5F2"/>
                </a:solidFill>
                <a:latin typeface="Gotham Bold"/>
                <a:ea typeface="Gotham Bold"/>
                <a:cs typeface="Gotham Bold"/>
                <a:sym typeface="Gotham Bold"/>
              </a:rPr>
              <a:t>Lorem ipsum dolor sit amet, consectetur adipiscing elit</a:t>
            </a:r>
          </a:p>
        </p:txBody>
      </p:sp>
      <p:pic>
        <p:nvPicPr>
          <p:cNvPr name="Picture 7" id="7"/>
          <p:cNvPicPr>
            <a:picLocks noChangeAspect="true"/>
          </p:cNvPicPr>
          <p:nvPr/>
        </p:nvPicPr>
        <p:blipFill>
          <a:blip r:embed="rId3"/>
          <a:stretch>
            <a:fillRect/>
          </a:stretch>
        </p:blipFill>
        <p:spPr>
          <a:xfrm rot="0">
            <a:off x="4437054" y="4036980"/>
            <a:ext cx="7856554" cy="5876033"/>
          </a:xfrm>
          <a:prstGeom prst="rect">
            <a:avLst/>
          </a:prstGeom>
        </p:spPr>
      </p:pic>
      <p:grpSp>
        <p:nvGrpSpPr>
          <p:cNvPr name="Group 8" id="8"/>
          <p:cNvGrpSpPr/>
          <p:nvPr/>
        </p:nvGrpSpPr>
        <p:grpSpPr>
          <a:xfrm rot="0">
            <a:off x="12504840" y="0"/>
            <a:ext cx="5786438" cy="10287000"/>
            <a:chOff x="0" y="0"/>
            <a:chExt cx="1524000" cy="2709333"/>
          </a:xfrm>
        </p:grpSpPr>
        <p:sp>
          <p:nvSpPr>
            <p:cNvPr name="Freeform 9" id="9"/>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0" id="10"/>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4.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grpSp>
        <p:nvGrpSpPr>
          <p:cNvPr name="Group 2" id="2"/>
          <p:cNvGrpSpPr/>
          <p:nvPr/>
        </p:nvGrpSpPr>
        <p:grpSpPr>
          <a:xfrm rot="0">
            <a:off x="5065365" y="1028700"/>
            <a:ext cx="7809364" cy="8229600"/>
            <a:chOff x="0" y="0"/>
            <a:chExt cx="2056787" cy="2167467"/>
          </a:xfrm>
        </p:grpSpPr>
        <p:sp>
          <p:nvSpPr>
            <p:cNvPr name="Freeform 3" id="3"/>
            <p:cNvSpPr/>
            <p:nvPr/>
          </p:nvSpPr>
          <p:spPr>
            <a:xfrm flipH="false" flipV="false" rot="0">
              <a:off x="0" y="0"/>
              <a:ext cx="2056787" cy="2167467"/>
            </a:xfrm>
            <a:custGeom>
              <a:avLst/>
              <a:gdLst/>
              <a:ahLst/>
              <a:cxnLst/>
              <a:rect r="r" b="b" t="t" l="l"/>
              <a:pathLst>
                <a:path h="2167467" w="2056787">
                  <a:moveTo>
                    <a:pt x="0" y="0"/>
                  </a:moveTo>
                  <a:lnTo>
                    <a:pt x="2056787" y="0"/>
                  </a:lnTo>
                  <a:lnTo>
                    <a:pt x="2056787" y="2167467"/>
                  </a:lnTo>
                  <a:lnTo>
                    <a:pt x="0" y="2167467"/>
                  </a:lnTo>
                  <a:close/>
                </a:path>
              </a:pathLst>
            </a:custGeom>
            <a:solidFill>
              <a:srgbClr val="165440"/>
            </a:solidFill>
          </p:spPr>
        </p:sp>
        <p:sp>
          <p:nvSpPr>
            <p:cNvPr name="TextBox 4" id="4"/>
            <p:cNvSpPr txBox="true"/>
            <p:nvPr/>
          </p:nvSpPr>
          <p:spPr>
            <a:xfrm>
              <a:off x="0" y="-47625"/>
              <a:ext cx="2056787" cy="2215092"/>
            </a:xfrm>
            <a:prstGeom prst="rect">
              <a:avLst/>
            </a:prstGeom>
          </p:spPr>
          <p:txBody>
            <a:bodyPr anchor="ctr" rtlCol="false" tIns="50800" lIns="50800" bIns="50800" rIns="50800"/>
            <a:lstStyle/>
            <a:p>
              <a:pPr algn="ctr">
                <a:lnSpc>
                  <a:spcPts val="3139"/>
                </a:lnSpc>
              </a:pPr>
            </a:p>
          </p:txBody>
        </p:sp>
      </p:grpSp>
      <p:grpSp>
        <p:nvGrpSpPr>
          <p:cNvPr name="Group 5" id="5"/>
          <p:cNvGrpSpPr/>
          <p:nvPr/>
        </p:nvGrpSpPr>
        <p:grpSpPr>
          <a:xfrm rot="0">
            <a:off x="5500322" y="1428925"/>
            <a:ext cx="6633512" cy="1413491"/>
            <a:chOff x="0" y="0"/>
            <a:chExt cx="8844683" cy="1884655"/>
          </a:xfrm>
        </p:grpSpPr>
        <p:grpSp>
          <p:nvGrpSpPr>
            <p:cNvPr name="Group 6" id="6"/>
            <p:cNvGrpSpPr/>
            <p:nvPr/>
          </p:nvGrpSpPr>
          <p:grpSpPr>
            <a:xfrm rot="0">
              <a:off x="0" y="7110"/>
              <a:ext cx="915033" cy="91503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8" id="8"/>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9" id="9"/>
            <p:cNvSpPr txBox="true"/>
            <p:nvPr/>
          </p:nvSpPr>
          <p:spPr>
            <a:xfrm rot="0">
              <a:off x="1245973" y="-9525"/>
              <a:ext cx="7598710" cy="4159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a:t>
              </a:r>
            </a:p>
          </p:txBody>
        </p:sp>
        <p:sp>
          <p:nvSpPr>
            <p:cNvPr name="TextBox 10" id="10"/>
            <p:cNvSpPr txBox="true"/>
            <p:nvPr/>
          </p:nvSpPr>
          <p:spPr>
            <a:xfrm rot="0">
              <a:off x="1245973" y="556870"/>
              <a:ext cx="7598710" cy="1327785"/>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Open Sans 1"/>
                  <a:ea typeface="Open Sans 1"/>
                  <a:cs typeface="Open Sans 1"/>
                  <a:sym typeface="Open Sans 1"/>
                </a:rPr>
                <a:t>Lorem ipsum dolor sit amet,L</a:t>
              </a:r>
              <a:r>
                <a:rPr lang="en-US" sz="1800" u="none">
                  <a:solidFill>
                    <a:srgbClr val="F7F5F2"/>
                  </a:solidFill>
                  <a:latin typeface="Open Sans 1"/>
                  <a:ea typeface="Open Sans 1"/>
                  <a:cs typeface="Open Sans 1"/>
                  <a:sym typeface="Open Sans 1"/>
                </a:rPr>
                <a:t>orem ipsum dolor sit amet,Lorem ipsum dolor sit amet,Lorem ipsum dolor sit amet,Lorem ipsum dolor sit amet,</a:t>
              </a:r>
            </a:p>
          </p:txBody>
        </p:sp>
        <p:sp>
          <p:nvSpPr>
            <p:cNvPr name="TextBox 11" id="11"/>
            <p:cNvSpPr txBox="true"/>
            <p:nvPr/>
          </p:nvSpPr>
          <p:spPr>
            <a:xfrm rot="0">
              <a:off x="259594" y="22851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1</a:t>
              </a:r>
            </a:p>
          </p:txBody>
        </p:sp>
      </p:grpSp>
      <p:grpSp>
        <p:nvGrpSpPr>
          <p:cNvPr name="Group 12" id="12"/>
          <p:cNvGrpSpPr/>
          <p:nvPr/>
        </p:nvGrpSpPr>
        <p:grpSpPr>
          <a:xfrm rot="0">
            <a:off x="5500322" y="5198182"/>
            <a:ext cx="6633512" cy="1759551"/>
            <a:chOff x="0" y="0"/>
            <a:chExt cx="8844683" cy="2346068"/>
          </a:xfrm>
        </p:grpSpPr>
        <p:grpSp>
          <p:nvGrpSpPr>
            <p:cNvPr name="Group 13" id="13"/>
            <p:cNvGrpSpPr/>
            <p:nvPr/>
          </p:nvGrpSpPr>
          <p:grpSpPr>
            <a:xfrm rot="0">
              <a:off x="0" y="0"/>
              <a:ext cx="915033" cy="915033"/>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15" id="15"/>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16" id="16"/>
            <p:cNvSpPr txBox="true"/>
            <p:nvPr/>
          </p:nvSpPr>
          <p:spPr>
            <a:xfrm rot="0">
              <a:off x="1245973" y="-9525"/>
              <a:ext cx="7598710" cy="8223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amet,Lorem ipsum dolor sit amet,</a:t>
              </a:r>
            </a:p>
          </p:txBody>
        </p:sp>
        <p:sp>
          <p:nvSpPr>
            <p:cNvPr name="TextBox 17" id="17"/>
            <p:cNvSpPr txBox="true"/>
            <p:nvPr/>
          </p:nvSpPr>
          <p:spPr>
            <a:xfrm rot="0">
              <a:off x="1245973" y="1008758"/>
              <a:ext cx="7598710" cy="1337310"/>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Gotham"/>
                  <a:ea typeface="Gotham"/>
                  <a:cs typeface="Gotham"/>
                  <a:sym typeface="Gotham"/>
                </a:rPr>
                <a:t>Lorem ipsum dolor sit amet,L</a:t>
              </a:r>
              <a:r>
                <a:rPr lang="en-US" sz="1800" u="none">
                  <a:solidFill>
                    <a:srgbClr val="F7F5F2"/>
                  </a:solidFill>
                  <a:latin typeface="Gotham"/>
                  <a:ea typeface="Gotham"/>
                  <a:cs typeface="Gotham"/>
                  <a:sym typeface="Gotham"/>
                </a:rPr>
                <a:t>orem ipsum dolor sit amet,Lorem ipsum dolor sit amet,Lorem ipsum dolor sit amet,</a:t>
              </a:r>
            </a:p>
          </p:txBody>
        </p:sp>
        <p:sp>
          <p:nvSpPr>
            <p:cNvPr name="TextBox 18" id="18"/>
            <p:cNvSpPr txBox="true"/>
            <p:nvPr/>
          </p:nvSpPr>
          <p:spPr>
            <a:xfrm rot="0">
              <a:off x="259594" y="22140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2</a:t>
              </a:r>
            </a:p>
          </p:txBody>
        </p:sp>
      </p:grpSp>
      <p:grpSp>
        <p:nvGrpSpPr>
          <p:cNvPr name="Group 19" id="19"/>
          <p:cNvGrpSpPr/>
          <p:nvPr/>
        </p:nvGrpSpPr>
        <p:grpSpPr>
          <a:xfrm rot="0">
            <a:off x="5500322" y="3140524"/>
            <a:ext cx="6633512" cy="1759551"/>
            <a:chOff x="0" y="0"/>
            <a:chExt cx="8844683" cy="2346068"/>
          </a:xfrm>
        </p:grpSpPr>
        <p:grpSp>
          <p:nvGrpSpPr>
            <p:cNvPr name="Group 20" id="20"/>
            <p:cNvGrpSpPr/>
            <p:nvPr/>
          </p:nvGrpSpPr>
          <p:grpSpPr>
            <a:xfrm rot="0">
              <a:off x="0" y="0"/>
              <a:ext cx="915033" cy="915033"/>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22" id="22"/>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23" id="23"/>
            <p:cNvSpPr txBox="true"/>
            <p:nvPr/>
          </p:nvSpPr>
          <p:spPr>
            <a:xfrm rot="0">
              <a:off x="1245973" y="-9525"/>
              <a:ext cx="7598710" cy="8223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amet,Lorem ipsum dolor sit amet,</a:t>
              </a:r>
            </a:p>
          </p:txBody>
        </p:sp>
        <p:sp>
          <p:nvSpPr>
            <p:cNvPr name="TextBox 24" id="24"/>
            <p:cNvSpPr txBox="true"/>
            <p:nvPr/>
          </p:nvSpPr>
          <p:spPr>
            <a:xfrm rot="0">
              <a:off x="1245973" y="1018283"/>
              <a:ext cx="7598710" cy="1327785"/>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Open Sans 1"/>
                  <a:ea typeface="Open Sans 1"/>
                  <a:cs typeface="Open Sans 1"/>
                  <a:sym typeface="Open Sans 1"/>
                </a:rPr>
                <a:t>Lorem ipsum dolor sit amet,L</a:t>
              </a:r>
              <a:r>
                <a:rPr lang="en-US" sz="1800" u="none">
                  <a:solidFill>
                    <a:srgbClr val="F7F5F2"/>
                  </a:solidFill>
                  <a:latin typeface="Open Sans 1"/>
                  <a:ea typeface="Open Sans 1"/>
                  <a:cs typeface="Open Sans 1"/>
                  <a:sym typeface="Open Sans 1"/>
                </a:rPr>
                <a:t>orem ipsum dolor sit amet,Lorem ipsum dolor sit amet,Lorem ipsum dolor sit amet,</a:t>
              </a:r>
            </a:p>
          </p:txBody>
        </p:sp>
        <p:sp>
          <p:nvSpPr>
            <p:cNvPr name="TextBox 25" id="25"/>
            <p:cNvSpPr txBox="true"/>
            <p:nvPr/>
          </p:nvSpPr>
          <p:spPr>
            <a:xfrm rot="0">
              <a:off x="259594" y="22140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2</a:t>
              </a:r>
            </a:p>
          </p:txBody>
        </p:sp>
      </p:grpSp>
      <p:grpSp>
        <p:nvGrpSpPr>
          <p:cNvPr name="Group 26" id="26"/>
          <p:cNvGrpSpPr/>
          <p:nvPr/>
        </p:nvGrpSpPr>
        <p:grpSpPr>
          <a:xfrm rot="0">
            <a:off x="5500322" y="7255840"/>
            <a:ext cx="6633512" cy="1759388"/>
            <a:chOff x="0" y="0"/>
            <a:chExt cx="8844683" cy="2345851"/>
          </a:xfrm>
        </p:grpSpPr>
        <p:grpSp>
          <p:nvGrpSpPr>
            <p:cNvPr name="Group 27" id="27"/>
            <p:cNvGrpSpPr/>
            <p:nvPr/>
          </p:nvGrpSpPr>
          <p:grpSpPr>
            <a:xfrm rot="0">
              <a:off x="0" y="0"/>
              <a:ext cx="915033" cy="915033"/>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29" id="29"/>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30" id="30"/>
            <p:cNvSpPr txBox="true"/>
            <p:nvPr/>
          </p:nvSpPr>
          <p:spPr>
            <a:xfrm rot="0">
              <a:off x="1245973" y="-9525"/>
              <a:ext cx="7598710" cy="8223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amet,Lorem ipsum dolor sit amet,</a:t>
              </a:r>
            </a:p>
          </p:txBody>
        </p:sp>
        <p:sp>
          <p:nvSpPr>
            <p:cNvPr name="TextBox 31" id="31"/>
            <p:cNvSpPr txBox="true"/>
            <p:nvPr/>
          </p:nvSpPr>
          <p:spPr>
            <a:xfrm rot="0">
              <a:off x="1245973" y="1018283"/>
              <a:ext cx="7598710" cy="1327568"/>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Open Sans 1"/>
                  <a:ea typeface="Open Sans 1"/>
                  <a:cs typeface="Open Sans 1"/>
                  <a:sym typeface="Open Sans 1"/>
                </a:rPr>
                <a:t>Lorem ipsum dolor sit amet,L</a:t>
              </a:r>
              <a:r>
                <a:rPr lang="en-US" sz="1800" u="none">
                  <a:solidFill>
                    <a:srgbClr val="F7F5F2"/>
                  </a:solidFill>
                  <a:latin typeface="Open Sans 1"/>
                  <a:ea typeface="Open Sans 1"/>
                  <a:cs typeface="Open Sans 1"/>
                  <a:sym typeface="Open Sans 1"/>
                </a:rPr>
                <a:t>orem ipsum dolor sit amet,Lorem ipsum dolor sit amet,Lorem ipsum dolor sit amet,</a:t>
              </a:r>
            </a:p>
          </p:txBody>
        </p:sp>
        <p:sp>
          <p:nvSpPr>
            <p:cNvPr name="TextBox 32" id="32"/>
            <p:cNvSpPr txBox="true"/>
            <p:nvPr/>
          </p:nvSpPr>
          <p:spPr>
            <a:xfrm rot="0">
              <a:off x="259594" y="22140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3</a:t>
              </a:r>
            </a:p>
          </p:txBody>
        </p:sp>
      </p:grpSp>
      <p:sp>
        <p:nvSpPr>
          <p:cNvPr name="TextBox 33" id="33"/>
          <p:cNvSpPr txBox="true"/>
          <p:nvPr/>
        </p:nvSpPr>
        <p:spPr>
          <a:xfrm rot="0">
            <a:off x="1028700" y="1253806"/>
            <a:ext cx="3810070" cy="1552575"/>
          </a:xfrm>
          <a:prstGeom prst="rect">
            <a:avLst/>
          </a:prstGeom>
        </p:spPr>
        <p:txBody>
          <a:bodyPr anchor="t" rtlCol="false" tIns="0" lIns="0" bIns="0" rIns="0">
            <a:spAutoFit/>
          </a:bodyPr>
          <a:lstStyle/>
          <a:p>
            <a:pPr algn="r" marL="0" indent="0" lvl="0">
              <a:lnSpc>
                <a:spcPts val="3000"/>
              </a:lnSpc>
            </a:pPr>
            <a:r>
              <a:rPr lang="en-US" b="true" sz="3000" spc="150">
                <a:solidFill>
                  <a:srgbClr val="F7F5F2"/>
                </a:solidFill>
                <a:latin typeface="Gotham Bold"/>
                <a:ea typeface="Gotham Bold"/>
                <a:cs typeface="Gotham Bold"/>
                <a:sym typeface="Gotham Bold"/>
              </a:rPr>
              <a:t>Lorem ipsum dolor sit amet, consectetur adipiscing elit</a:t>
            </a:r>
          </a:p>
        </p:txBody>
      </p:sp>
      <p:sp>
        <p:nvSpPr>
          <p:cNvPr name="TextBox 34" id="34"/>
          <p:cNvSpPr txBox="true"/>
          <p:nvPr/>
        </p:nvSpPr>
        <p:spPr>
          <a:xfrm rot="0">
            <a:off x="1028700" y="2961066"/>
            <a:ext cx="3810070" cy="1184275"/>
          </a:xfrm>
          <a:prstGeom prst="rect">
            <a:avLst/>
          </a:prstGeom>
        </p:spPr>
        <p:txBody>
          <a:bodyPr anchor="t" rtlCol="false" tIns="0" lIns="0" bIns="0" rIns="0">
            <a:spAutoFit/>
          </a:bodyPr>
          <a:lstStyle/>
          <a:p>
            <a:pPr algn="r" marL="0" indent="0" lvl="0">
              <a:lnSpc>
                <a:spcPts val="3200"/>
              </a:lnSpc>
            </a:pPr>
            <a:r>
              <a:rPr lang="en-US" sz="2000" spc="260">
                <a:solidFill>
                  <a:srgbClr val="F7F5F2"/>
                </a:solidFill>
                <a:latin typeface="Gotham"/>
                <a:ea typeface="Gotham"/>
                <a:cs typeface="Gotham"/>
                <a:sym typeface="Gotham"/>
              </a:rPr>
              <a:t>Lorem ipsum dolor sit amet, consectetur adipiscing</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sp>
        <p:nvSpPr>
          <p:cNvPr name="TextBox 2" id="2"/>
          <p:cNvSpPr txBox="true"/>
          <p:nvPr/>
        </p:nvSpPr>
        <p:spPr>
          <a:xfrm rot="0">
            <a:off x="1965698" y="4504007"/>
            <a:ext cx="8421587" cy="2146757"/>
          </a:xfrm>
          <a:prstGeom prst="rect">
            <a:avLst/>
          </a:prstGeom>
        </p:spPr>
        <p:txBody>
          <a:bodyPr anchor="t" rtlCol="false" tIns="0" lIns="0" bIns="0" rIns="0">
            <a:spAutoFit/>
          </a:bodyPr>
          <a:lstStyle/>
          <a:p>
            <a:pPr algn="r">
              <a:lnSpc>
                <a:spcPts val="3403"/>
              </a:lnSpc>
              <a:spcBef>
                <a:spcPct val="0"/>
              </a:spcBef>
            </a:pPr>
            <a:r>
              <a:rPr lang="en-US" sz="2859">
                <a:solidFill>
                  <a:srgbClr val="F7F5F2"/>
                </a:solidFill>
                <a:latin typeface="Open Sans 1"/>
                <a:ea typeface="Open Sans 1"/>
                <a:cs typeface="Open Sans 1"/>
                <a:sym typeface="Open Sans 1"/>
              </a:rPr>
              <a:t>Lorem ipsum dolor sit amet, consectetur Lorem ipsum dolor sit amet, consectetur Lorem ipsum dolor sit amet, consectetur adipiscingLorem ipsum dolor sit amet, consectetur adipiscingadipiscingadipiscing</a:t>
            </a:r>
          </a:p>
        </p:txBody>
      </p:sp>
      <p:sp>
        <p:nvSpPr>
          <p:cNvPr name="TextBox 3" id="3"/>
          <p:cNvSpPr txBox="true"/>
          <p:nvPr/>
        </p:nvSpPr>
        <p:spPr>
          <a:xfrm rot="0">
            <a:off x="2531638" y="3420731"/>
            <a:ext cx="7855647" cy="806903"/>
          </a:xfrm>
          <a:prstGeom prst="rect">
            <a:avLst/>
          </a:prstGeom>
        </p:spPr>
        <p:txBody>
          <a:bodyPr anchor="t" rtlCol="false" tIns="0" lIns="0" bIns="0" rIns="0">
            <a:spAutoFit/>
          </a:bodyPr>
          <a:lstStyle/>
          <a:p>
            <a:pPr algn="r">
              <a:lnSpc>
                <a:spcPts val="6374"/>
              </a:lnSpc>
              <a:spcBef>
                <a:spcPct val="0"/>
              </a:spcBef>
            </a:pPr>
            <a:r>
              <a:rPr lang="en-US" b="true" sz="5356">
                <a:solidFill>
                  <a:srgbClr val="F7F5F2"/>
                </a:solidFill>
                <a:latin typeface="Gotham Bold"/>
                <a:ea typeface="Gotham Bold"/>
                <a:cs typeface="Gotham Bold"/>
                <a:sym typeface="Gotham Bold"/>
              </a:rPr>
              <a:t>Citação</a:t>
            </a:r>
          </a:p>
        </p:txBody>
      </p:sp>
      <p:sp>
        <p:nvSpPr>
          <p:cNvPr name="TextBox 4" id="4"/>
          <p:cNvSpPr txBox="true"/>
          <p:nvPr/>
        </p:nvSpPr>
        <p:spPr>
          <a:xfrm rot="0">
            <a:off x="1594640" y="4336597"/>
            <a:ext cx="371057" cy="806903"/>
          </a:xfrm>
          <a:prstGeom prst="rect">
            <a:avLst/>
          </a:prstGeom>
        </p:spPr>
        <p:txBody>
          <a:bodyPr anchor="t" rtlCol="false" tIns="0" lIns="0" bIns="0" rIns="0">
            <a:spAutoFit/>
          </a:bodyPr>
          <a:lstStyle/>
          <a:p>
            <a:pPr algn="r">
              <a:lnSpc>
                <a:spcPts val="6374"/>
              </a:lnSpc>
              <a:spcBef>
                <a:spcPct val="0"/>
              </a:spcBef>
            </a:pPr>
            <a:r>
              <a:rPr lang="en-US" b="true" sz="5356">
                <a:solidFill>
                  <a:srgbClr val="04A55B"/>
                </a:solidFill>
                <a:latin typeface="Gotham Bold"/>
                <a:ea typeface="Gotham Bold"/>
                <a:cs typeface="Gotham Bold"/>
                <a:sym typeface="Gotham Bold"/>
              </a:rPr>
              <a:t>“</a:t>
            </a:r>
          </a:p>
        </p:txBody>
      </p:sp>
      <p:sp>
        <p:nvSpPr>
          <p:cNvPr name="TextBox 5" id="5"/>
          <p:cNvSpPr txBox="true"/>
          <p:nvPr/>
        </p:nvSpPr>
        <p:spPr>
          <a:xfrm rot="-10800000">
            <a:off x="10612978" y="6059367"/>
            <a:ext cx="371057" cy="806903"/>
          </a:xfrm>
          <a:prstGeom prst="rect">
            <a:avLst/>
          </a:prstGeom>
        </p:spPr>
        <p:txBody>
          <a:bodyPr anchor="t" rtlCol="false" tIns="0" lIns="0" bIns="0" rIns="0">
            <a:spAutoFit/>
          </a:bodyPr>
          <a:lstStyle/>
          <a:p>
            <a:pPr algn="r">
              <a:lnSpc>
                <a:spcPts val="6374"/>
              </a:lnSpc>
              <a:spcBef>
                <a:spcPct val="0"/>
              </a:spcBef>
            </a:pPr>
            <a:r>
              <a:rPr lang="en-US" b="true" sz="5356">
                <a:solidFill>
                  <a:srgbClr val="04A55B"/>
                </a:solidFill>
                <a:latin typeface="Gotham Bold"/>
                <a:ea typeface="Gotham Bold"/>
                <a:cs typeface="Gotham Bold"/>
                <a:sym typeface="Gotham Bold"/>
              </a:rPr>
              <a:t>“</a:t>
            </a:r>
          </a:p>
        </p:txBody>
      </p:sp>
      <p:grpSp>
        <p:nvGrpSpPr>
          <p:cNvPr name="Group 6" id="6"/>
          <p:cNvGrpSpPr/>
          <p:nvPr/>
        </p:nvGrpSpPr>
        <p:grpSpPr>
          <a:xfrm rot="0">
            <a:off x="12504840" y="0"/>
            <a:ext cx="5786438" cy="10287000"/>
            <a:chOff x="0" y="0"/>
            <a:chExt cx="1524000" cy="2709333"/>
          </a:xfrm>
        </p:grpSpPr>
        <p:sp>
          <p:nvSpPr>
            <p:cNvPr name="Freeform 7" id="7"/>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8" id="8"/>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TextBox 3" id="3"/>
          <p:cNvSpPr txBox="true"/>
          <p:nvPr/>
        </p:nvSpPr>
        <p:spPr>
          <a:xfrm rot="0">
            <a:off x="1028682" y="4992645"/>
            <a:ext cx="8345458" cy="103505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 </a:t>
            </a:r>
          </a:p>
        </p:txBody>
      </p:sp>
      <p:sp>
        <p:nvSpPr>
          <p:cNvPr name="TextBox 4" id="4"/>
          <p:cNvSpPr txBox="true"/>
          <p:nvPr/>
        </p:nvSpPr>
        <p:spPr>
          <a:xfrm rot="0">
            <a:off x="1272140" y="7504418"/>
            <a:ext cx="4515244" cy="1554480"/>
          </a:xfrm>
          <a:prstGeom prst="rect">
            <a:avLst/>
          </a:prstGeom>
        </p:spPr>
        <p:txBody>
          <a:bodyPr anchor="t" rtlCol="false" tIns="0" lIns="0" bIns="0" rIns="0">
            <a:spAutoFit/>
          </a:bodyPr>
          <a:lstStyle/>
          <a:p>
            <a:pPr algn="l" marL="0" indent="0" lvl="0">
              <a:lnSpc>
                <a:spcPts val="2519"/>
              </a:lnSpc>
            </a:pPr>
            <a:r>
              <a:rPr lang="en-US" sz="1799" spc="179">
                <a:solidFill>
                  <a:srgbClr val="000000"/>
                </a:solidFill>
                <a:latin typeface="Open Sans 1"/>
                <a:ea typeface="Open Sans 1"/>
                <a:cs typeface="Open Sans 1"/>
                <a:sym typeface="Open Sans 1"/>
              </a:rPr>
              <a:t>Lorem ipsum dolor sit amet, consectetur adipiscing elit. Lorem ipsum dolor sit amet, consectetur adip</a:t>
            </a:r>
            <a:r>
              <a:rPr lang="en-US" sz="1799" spc="179" strike="noStrike" u="none">
                <a:solidFill>
                  <a:srgbClr val="000000"/>
                </a:solidFill>
                <a:latin typeface="Open Sans 1"/>
                <a:ea typeface="Open Sans 1"/>
                <a:cs typeface="Open Sans 1"/>
                <a:sym typeface="Open Sans 1"/>
              </a:rPr>
              <a:t>iscing elit. Lorem ipsum dolor sit amet. </a:t>
            </a:r>
          </a:p>
        </p:txBody>
      </p:sp>
      <p:sp>
        <p:nvSpPr>
          <p:cNvPr name="TextBox 5" id="5"/>
          <p:cNvSpPr txBox="true"/>
          <p:nvPr/>
        </p:nvSpPr>
        <p:spPr>
          <a:xfrm rot="0">
            <a:off x="6851473" y="7504418"/>
            <a:ext cx="4515244" cy="1554480"/>
          </a:xfrm>
          <a:prstGeom prst="rect">
            <a:avLst/>
          </a:prstGeom>
        </p:spPr>
        <p:txBody>
          <a:bodyPr anchor="t" rtlCol="false" tIns="0" lIns="0" bIns="0" rIns="0">
            <a:spAutoFit/>
          </a:bodyPr>
          <a:lstStyle/>
          <a:p>
            <a:pPr algn="l" marL="0" indent="0" lvl="0">
              <a:lnSpc>
                <a:spcPts val="2519"/>
              </a:lnSpc>
            </a:pPr>
            <a:r>
              <a:rPr lang="en-US" sz="1799" spc="179">
                <a:solidFill>
                  <a:srgbClr val="000000"/>
                </a:solidFill>
                <a:latin typeface="Open Sans 1"/>
                <a:ea typeface="Open Sans 1"/>
                <a:cs typeface="Open Sans 1"/>
                <a:sym typeface="Open Sans 1"/>
              </a:rPr>
              <a:t>Lorem ipsum dolor sit amet, consectetur adipiscing elit. Lorem ipsum dolor sit amet, consectetur adip</a:t>
            </a:r>
            <a:r>
              <a:rPr lang="en-US" sz="1799" spc="179" strike="noStrike" u="none">
                <a:solidFill>
                  <a:srgbClr val="000000"/>
                </a:solidFill>
                <a:latin typeface="Open Sans 1"/>
                <a:ea typeface="Open Sans 1"/>
                <a:cs typeface="Open Sans 1"/>
                <a:sym typeface="Open Sans 1"/>
              </a:rPr>
              <a:t>iscing elit. Lorem ipsum dolor sit amet. </a:t>
            </a:r>
          </a:p>
        </p:txBody>
      </p:sp>
      <p:sp>
        <p:nvSpPr>
          <p:cNvPr name="TextBox 6" id="6"/>
          <p:cNvSpPr txBox="true"/>
          <p:nvPr/>
        </p:nvSpPr>
        <p:spPr>
          <a:xfrm rot="0">
            <a:off x="1272140" y="6646766"/>
            <a:ext cx="4515244" cy="692150"/>
          </a:xfrm>
          <a:prstGeom prst="rect">
            <a:avLst/>
          </a:prstGeom>
        </p:spPr>
        <p:txBody>
          <a:bodyPr anchor="t" rtlCol="false" tIns="0" lIns="0" bIns="0" rIns="0">
            <a:spAutoFit/>
          </a:bodyPr>
          <a:lstStyle/>
          <a:p>
            <a:pPr algn="l">
              <a:lnSpc>
                <a:spcPts val="2799"/>
              </a:lnSpc>
            </a:pPr>
            <a:r>
              <a:rPr lang="en-US" b="true" sz="1999" spc="199">
                <a:solidFill>
                  <a:srgbClr val="217F5E"/>
                </a:solidFill>
                <a:latin typeface="Open Sans 1 Medium"/>
                <a:ea typeface="Open Sans 1 Medium"/>
                <a:cs typeface="Open Sans 1 Medium"/>
                <a:sym typeface="Open Sans 1 Medium"/>
              </a:rPr>
              <a:t>Lorem ipsum dolor sit amet, consectetur adipiscing elit. </a:t>
            </a:r>
          </a:p>
        </p:txBody>
      </p:sp>
      <p:sp>
        <p:nvSpPr>
          <p:cNvPr name="TextBox 7" id="7"/>
          <p:cNvSpPr txBox="true"/>
          <p:nvPr/>
        </p:nvSpPr>
        <p:spPr>
          <a:xfrm rot="0">
            <a:off x="6851473" y="6646766"/>
            <a:ext cx="4515244" cy="692150"/>
          </a:xfrm>
          <a:prstGeom prst="rect">
            <a:avLst/>
          </a:prstGeom>
        </p:spPr>
        <p:txBody>
          <a:bodyPr anchor="t" rtlCol="false" tIns="0" lIns="0" bIns="0" rIns="0">
            <a:spAutoFit/>
          </a:bodyPr>
          <a:lstStyle/>
          <a:p>
            <a:pPr algn="l">
              <a:lnSpc>
                <a:spcPts val="2799"/>
              </a:lnSpc>
            </a:pPr>
            <a:r>
              <a:rPr lang="en-US" b="true" sz="1999" spc="199">
                <a:solidFill>
                  <a:srgbClr val="217F5E"/>
                </a:solidFill>
                <a:latin typeface="Open Sans 1 Medium"/>
                <a:ea typeface="Open Sans 1 Medium"/>
                <a:cs typeface="Open Sans 1 Medium"/>
                <a:sym typeface="Open Sans 1 Medium"/>
              </a:rPr>
              <a:t>Lorem ipsum dolor sit amet, consectetur adipiscing elit. </a:t>
            </a:r>
          </a:p>
        </p:txBody>
      </p:sp>
      <p:grpSp>
        <p:nvGrpSpPr>
          <p:cNvPr name="Group 8" id="8"/>
          <p:cNvGrpSpPr/>
          <p:nvPr/>
        </p:nvGrpSpPr>
        <p:grpSpPr>
          <a:xfrm rot="0">
            <a:off x="1028682" y="6746726"/>
            <a:ext cx="127995" cy="12799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217F5E"/>
            </a:solidFill>
          </p:spPr>
        </p:sp>
        <p:sp>
          <p:nvSpPr>
            <p:cNvPr name="TextBox 10" id="10"/>
            <p:cNvSpPr txBox="true"/>
            <p:nvPr/>
          </p:nvSpPr>
          <p:spPr>
            <a:xfrm>
              <a:off x="0" y="-47625"/>
              <a:ext cx="812800" cy="860425"/>
            </a:xfrm>
            <a:prstGeom prst="rect">
              <a:avLst/>
            </a:prstGeom>
          </p:spPr>
          <p:txBody>
            <a:bodyPr anchor="ctr" rtlCol="false" tIns="50800" lIns="50800" bIns="50800" rIns="50800"/>
            <a:lstStyle/>
            <a:p>
              <a:pPr algn="ctr">
                <a:lnSpc>
                  <a:spcPts val="3012"/>
                </a:lnSpc>
              </a:pPr>
            </a:p>
          </p:txBody>
        </p:sp>
      </p:grpSp>
      <p:grpSp>
        <p:nvGrpSpPr>
          <p:cNvPr name="Group 11" id="11"/>
          <p:cNvGrpSpPr/>
          <p:nvPr/>
        </p:nvGrpSpPr>
        <p:grpSpPr>
          <a:xfrm rot="0">
            <a:off x="6608015" y="6746726"/>
            <a:ext cx="127995" cy="12799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217F5E"/>
            </a:solidFill>
          </p:spPr>
        </p:sp>
        <p:sp>
          <p:nvSpPr>
            <p:cNvPr name="TextBox 13" id="13"/>
            <p:cNvSpPr txBox="true"/>
            <p:nvPr/>
          </p:nvSpPr>
          <p:spPr>
            <a:xfrm>
              <a:off x="0" y="-47625"/>
              <a:ext cx="812800" cy="860425"/>
            </a:xfrm>
            <a:prstGeom prst="rect">
              <a:avLst/>
            </a:prstGeom>
          </p:spPr>
          <p:txBody>
            <a:bodyPr anchor="ctr" rtlCol="false" tIns="50800" lIns="50800" bIns="50800" rIns="50800"/>
            <a:lstStyle/>
            <a:p>
              <a:pPr algn="ctr">
                <a:lnSpc>
                  <a:spcPts val="3012"/>
                </a:lnSpc>
              </a:pPr>
            </a:p>
          </p:txBody>
        </p:sp>
      </p:grpSp>
      <p:grpSp>
        <p:nvGrpSpPr>
          <p:cNvPr name="Group 14" id="14"/>
          <p:cNvGrpSpPr/>
          <p:nvPr/>
        </p:nvGrpSpPr>
        <p:grpSpPr>
          <a:xfrm rot="0">
            <a:off x="1028700" y="1028700"/>
            <a:ext cx="3401973" cy="340197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52341" y="0"/>
                  </a:moveTo>
                  <a:lnTo>
                    <a:pt x="760459" y="0"/>
                  </a:lnTo>
                  <a:cubicBezTo>
                    <a:pt x="789366" y="0"/>
                    <a:pt x="812800" y="23434"/>
                    <a:pt x="812800" y="52341"/>
                  </a:cubicBezTo>
                  <a:lnTo>
                    <a:pt x="812800" y="760459"/>
                  </a:lnTo>
                  <a:cubicBezTo>
                    <a:pt x="812800" y="789366"/>
                    <a:pt x="789366" y="812800"/>
                    <a:pt x="760459" y="812800"/>
                  </a:cubicBezTo>
                  <a:lnTo>
                    <a:pt x="52341" y="812800"/>
                  </a:lnTo>
                  <a:cubicBezTo>
                    <a:pt x="23434" y="812800"/>
                    <a:pt x="0" y="789366"/>
                    <a:pt x="0" y="760459"/>
                  </a:cubicBezTo>
                  <a:lnTo>
                    <a:pt x="0" y="52341"/>
                  </a:lnTo>
                  <a:cubicBezTo>
                    <a:pt x="0" y="23434"/>
                    <a:pt x="23434" y="0"/>
                    <a:pt x="52341" y="0"/>
                  </a:cubicBezTo>
                  <a:close/>
                </a:path>
              </a:pathLst>
            </a:custGeom>
            <a:blipFill>
              <a:blip r:embed="rId3"/>
              <a:stretch>
                <a:fillRect l="-78303" t="0" r="-78303" b="0"/>
              </a:stretch>
            </a:blipFill>
          </p:spPr>
        </p:sp>
      </p:grpSp>
      <p:grpSp>
        <p:nvGrpSpPr>
          <p:cNvPr name="Group 16" id="16"/>
          <p:cNvGrpSpPr/>
          <p:nvPr/>
        </p:nvGrpSpPr>
        <p:grpSpPr>
          <a:xfrm rot="0">
            <a:off x="4588028" y="1028700"/>
            <a:ext cx="3401973" cy="3401973"/>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52341" y="0"/>
                  </a:moveTo>
                  <a:lnTo>
                    <a:pt x="760459" y="0"/>
                  </a:lnTo>
                  <a:cubicBezTo>
                    <a:pt x="789366" y="0"/>
                    <a:pt x="812800" y="23434"/>
                    <a:pt x="812800" y="52341"/>
                  </a:cubicBezTo>
                  <a:lnTo>
                    <a:pt x="812800" y="760459"/>
                  </a:lnTo>
                  <a:cubicBezTo>
                    <a:pt x="812800" y="789366"/>
                    <a:pt x="789366" y="812800"/>
                    <a:pt x="760459" y="812800"/>
                  </a:cubicBezTo>
                  <a:lnTo>
                    <a:pt x="52341" y="812800"/>
                  </a:lnTo>
                  <a:cubicBezTo>
                    <a:pt x="23434" y="812800"/>
                    <a:pt x="0" y="789366"/>
                    <a:pt x="0" y="760459"/>
                  </a:cubicBezTo>
                  <a:lnTo>
                    <a:pt x="0" y="52341"/>
                  </a:lnTo>
                  <a:cubicBezTo>
                    <a:pt x="0" y="23434"/>
                    <a:pt x="23434" y="0"/>
                    <a:pt x="52341" y="0"/>
                  </a:cubicBezTo>
                  <a:close/>
                </a:path>
              </a:pathLst>
            </a:custGeom>
            <a:blipFill>
              <a:blip r:embed="rId3"/>
              <a:stretch>
                <a:fillRect l="-78303" t="0" r="-78303" b="0"/>
              </a:stretch>
            </a:blipFill>
          </p:spPr>
        </p:sp>
      </p:grpSp>
      <p:grpSp>
        <p:nvGrpSpPr>
          <p:cNvPr name="Group 18" id="18"/>
          <p:cNvGrpSpPr/>
          <p:nvPr/>
        </p:nvGrpSpPr>
        <p:grpSpPr>
          <a:xfrm rot="0">
            <a:off x="8150221" y="1028700"/>
            <a:ext cx="3401973" cy="340197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52341" y="0"/>
                  </a:moveTo>
                  <a:lnTo>
                    <a:pt x="760459" y="0"/>
                  </a:lnTo>
                  <a:cubicBezTo>
                    <a:pt x="789366" y="0"/>
                    <a:pt x="812800" y="23434"/>
                    <a:pt x="812800" y="52341"/>
                  </a:cubicBezTo>
                  <a:lnTo>
                    <a:pt x="812800" y="760459"/>
                  </a:lnTo>
                  <a:cubicBezTo>
                    <a:pt x="812800" y="789366"/>
                    <a:pt x="789366" y="812800"/>
                    <a:pt x="760459" y="812800"/>
                  </a:cubicBezTo>
                  <a:lnTo>
                    <a:pt x="52341" y="812800"/>
                  </a:lnTo>
                  <a:cubicBezTo>
                    <a:pt x="23434" y="812800"/>
                    <a:pt x="0" y="789366"/>
                    <a:pt x="0" y="760459"/>
                  </a:cubicBezTo>
                  <a:lnTo>
                    <a:pt x="0" y="52341"/>
                  </a:lnTo>
                  <a:cubicBezTo>
                    <a:pt x="0" y="23434"/>
                    <a:pt x="23434" y="0"/>
                    <a:pt x="52341" y="0"/>
                  </a:cubicBezTo>
                  <a:close/>
                </a:path>
              </a:pathLst>
            </a:custGeom>
            <a:blipFill>
              <a:blip r:embed="rId3"/>
              <a:stretch>
                <a:fillRect l="-78303" t="0" r="-78303" b="0"/>
              </a:stretch>
            </a:blipFill>
          </p:spPr>
        </p:sp>
      </p:grpSp>
      <p:grpSp>
        <p:nvGrpSpPr>
          <p:cNvPr name="Group 20" id="20"/>
          <p:cNvGrpSpPr/>
          <p:nvPr/>
        </p:nvGrpSpPr>
        <p:grpSpPr>
          <a:xfrm rot="0">
            <a:off x="12504840" y="0"/>
            <a:ext cx="5786438" cy="10287000"/>
            <a:chOff x="0" y="0"/>
            <a:chExt cx="1524000" cy="2709333"/>
          </a:xfrm>
        </p:grpSpPr>
        <p:sp>
          <p:nvSpPr>
            <p:cNvPr name="Freeform 21" id="21"/>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22" id="22"/>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TextBox 3" id="3"/>
          <p:cNvSpPr txBox="true"/>
          <p:nvPr/>
        </p:nvSpPr>
        <p:spPr>
          <a:xfrm rot="0">
            <a:off x="6590979" y="2726041"/>
            <a:ext cx="5266161" cy="204470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 </a:t>
            </a:r>
          </a:p>
        </p:txBody>
      </p:sp>
      <p:sp>
        <p:nvSpPr>
          <p:cNvPr name="TextBox 4" id="4"/>
          <p:cNvSpPr txBox="true"/>
          <p:nvPr/>
        </p:nvSpPr>
        <p:spPr>
          <a:xfrm rot="0">
            <a:off x="6863550" y="6009601"/>
            <a:ext cx="4210343" cy="1990090"/>
          </a:xfrm>
          <a:prstGeom prst="rect">
            <a:avLst/>
          </a:prstGeom>
        </p:spPr>
        <p:txBody>
          <a:bodyPr anchor="t" rtlCol="false" tIns="0" lIns="0" bIns="0" rIns="0">
            <a:spAutoFit/>
          </a:bodyPr>
          <a:lstStyle/>
          <a:p>
            <a:pPr algn="l" marL="0" indent="0" lvl="0">
              <a:lnSpc>
                <a:spcPts val="2659"/>
              </a:lnSpc>
            </a:pPr>
            <a:r>
              <a:rPr lang="en-US" sz="1899" spc="189">
                <a:solidFill>
                  <a:srgbClr val="000000"/>
                </a:solidFill>
                <a:latin typeface="Open Sans 1"/>
                <a:ea typeface="Open Sans 1"/>
                <a:cs typeface="Open Sans 1"/>
                <a:sym typeface="Open Sans 1"/>
              </a:rPr>
              <a:t>Lorem ipsum dolor sit amet, consectetur adipiscing elit. Lorem ipsum dolor sit amet, consectetur adip</a:t>
            </a:r>
            <a:r>
              <a:rPr lang="en-US" sz="1899" spc="189" strike="noStrike" u="none">
                <a:solidFill>
                  <a:srgbClr val="000000"/>
                </a:solidFill>
                <a:latin typeface="Open Sans 1"/>
                <a:ea typeface="Open Sans 1"/>
                <a:cs typeface="Open Sans 1"/>
                <a:sym typeface="Open Sans 1"/>
              </a:rPr>
              <a:t>iscing elit. Lorem ipsum dolor sit amet, consectetur adipiscing elit. </a:t>
            </a:r>
          </a:p>
        </p:txBody>
      </p:sp>
      <p:grpSp>
        <p:nvGrpSpPr>
          <p:cNvPr name="Group 5" id="5"/>
          <p:cNvGrpSpPr/>
          <p:nvPr/>
        </p:nvGrpSpPr>
        <p:grpSpPr>
          <a:xfrm rot="0">
            <a:off x="295605" y="2349483"/>
            <a:ext cx="5650951" cy="565095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31510" y="0"/>
                  </a:moveTo>
                  <a:lnTo>
                    <a:pt x="781290" y="0"/>
                  </a:lnTo>
                  <a:cubicBezTo>
                    <a:pt x="798692" y="0"/>
                    <a:pt x="812800" y="14108"/>
                    <a:pt x="812800" y="31510"/>
                  </a:cubicBezTo>
                  <a:lnTo>
                    <a:pt x="812800" y="781290"/>
                  </a:lnTo>
                  <a:cubicBezTo>
                    <a:pt x="812800" y="798692"/>
                    <a:pt x="798692" y="812800"/>
                    <a:pt x="781290" y="812800"/>
                  </a:cubicBezTo>
                  <a:lnTo>
                    <a:pt x="31510" y="812800"/>
                  </a:lnTo>
                  <a:cubicBezTo>
                    <a:pt x="14108" y="812800"/>
                    <a:pt x="0" y="798692"/>
                    <a:pt x="0" y="781290"/>
                  </a:cubicBezTo>
                  <a:lnTo>
                    <a:pt x="0" y="31510"/>
                  </a:lnTo>
                  <a:cubicBezTo>
                    <a:pt x="0" y="14108"/>
                    <a:pt x="14108" y="0"/>
                    <a:pt x="31510" y="0"/>
                  </a:cubicBezTo>
                  <a:close/>
                </a:path>
              </a:pathLst>
            </a:custGeom>
            <a:blipFill>
              <a:blip r:embed="rId3"/>
              <a:stretch>
                <a:fillRect l="-78303" t="0" r="-78303" b="0"/>
              </a:stretch>
            </a:blipFill>
          </p:spPr>
        </p:sp>
      </p:grpSp>
      <p:sp>
        <p:nvSpPr>
          <p:cNvPr name="TextBox 7" id="7"/>
          <p:cNvSpPr txBox="true"/>
          <p:nvPr/>
        </p:nvSpPr>
        <p:spPr>
          <a:xfrm rot="0">
            <a:off x="6886378" y="5136858"/>
            <a:ext cx="4515244" cy="692150"/>
          </a:xfrm>
          <a:prstGeom prst="rect">
            <a:avLst/>
          </a:prstGeom>
        </p:spPr>
        <p:txBody>
          <a:bodyPr anchor="t" rtlCol="false" tIns="0" lIns="0" bIns="0" rIns="0">
            <a:spAutoFit/>
          </a:bodyPr>
          <a:lstStyle/>
          <a:p>
            <a:pPr algn="l">
              <a:lnSpc>
                <a:spcPts val="2799"/>
              </a:lnSpc>
            </a:pPr>
            <a:r>
              <a:rPr lang="en-US" b="true" sz="1999" spc="199">
                <a:solidFill>
                  <a:srgbClr val="217F5E"/>
                </a:solidFill>
                <a:latin typeface="Open Sans 1 Medium"/>
                <a:ea typeface="Open Sans 1 Medium"/>
                <a:cs typeface="Open Sans 1 Medium"/>
                <a:sym typeface="Open Sans 1 Medium"/>
              </a:rPr>
              <a:t>Lorem ipsum dolor sit amet, consectetur adipiscing elit. </a:t>
            </a:r>
          </a:p>
        </p:txBody>
      </p:sp>
      <p:grpSp>
        <p:nvGrpSpPr>
          <p:cNvPr name="Group 8" id="8"/>
          <p:cNvGrpSpPr/>
          <p:nvPr/>
        </p:nvGrpSpPr>
        <p:grpSpPr>
          <a:xfrm rot="0">
            <a:off x="6590979" y="5236818"/>
            <a:ext cx="127995" cy="12799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217F5E"/>
            </a:solidFill>
          </p:spPr>
        </p:sp>
        <p:sp>
          <p:nvSpPr>
            <p:cNvPr name="TextBox 10" id="10"/>
            <p:cNvSpPr txBox="true"/>
            <p:nvPr/>
          </p:nvSpPr>
          <p:spPr>
            <a:xfrm>
              <a:off x="0" y="-47625"/>
              <a:ext cx="812800" cy="860425"/>
            </a:xfrm>
            <a:prstGeom prst="rect">
              <a:avLst/>
            </a:prstGeom>
          </p:spPr>
          <p:txBody>
            <a:bodyPr anchor="ctr" rtlCol="false" tIns="50800" lIns="50800" bIns="50800" rIns="50800"/>
            <a:lstStyle/>
            <a:p>
              <a:pPr algn="ctr">
                <a:lnSpc>
                  <a:spcPts val="3012"/>
                </a:lnSpc>
              </a:pPr>
            </a:p>
          </p:txBody>
        </p:sp>
      </p:grpSp>
      <p:grpSp>
        <p:nvGrpSpPr>
          <p:cNvPr name="Group 11" id="11"/>
          <p:cNvGrpSpPr/>
          <p:nvPr/>
        </p:nvGrpSpPr>
        <p:grpSpPr>
          <a:xfrm rot="0">
            <a:off x="12504840" y="0"/>
            <a:ext cx="5786438" cy="10287000"/>
            <a:chOff x="0" y="0"/>
            <a:chExt cx="1524000" cy="2709333"/>
          </a:xfrm>
        </p:grpSpPr>
        <p:sp>
          <p:nvSpPr>
            <p:cNvPr name="Freeform 12" id="12"/>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3" id="13"/>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833290" cy="1593725"/>
          </a:xfrm>
        </p:grpSpPr>
        <p:sp>
          <p:nvSpPr>
            <p:cNvPr name="Freeform 3" id="3"/>
            <p:cNvSpPr/>
            <p:nvPr/>
          </p:nvSpPr>
          <p:spPr>
            <a:xfrm flipH="false" flipV="false" rot="0">
              <a:off x="0" y="0"/>
              <a:ext cx="2833290" cy="1593725"/>
            </a:xfrm>
            <a:custGeom>
              <a:avLst/>
              <a:gdLst/>
              <a:ahLst/>
              <a:cxnLst/>
              <a:rect r="r" b="b" t="t" l="l"/>
              <a:pathLst>
                <a:path h="1593725" w="2833290">
                  <a:moveTo>
                    <a:pt x="0" y="0"/>
                  </a:moveTo>
                  <a:lnTo>
                    <a:pt x="2833290" y="0"/>
                  </a:lnTo>
                  <a:lnTo>
                    <a:pt x="2833290" y="1593725"/>
                  </a:lnTo>
                  <a:lnTo>
                    <a:pt x="0" y="1593725"/>
                  </a:lnTo>
                  <a:close/>
                </a:path>
              </a:pathLst>
            </a:custGeom>
            <a:blipFill>
              <a:blip r:embed="rId2"/>
              <a:stretch>
                <a:fillRect l="-22463" t="0" r="48849" b="49000"/>
              </a:stretch>
            </a:blipFill>
          </p:spPr>
        </p:sp>
      </p:grpSp>
      <p:grpSp>
        <p:nvGrpSpPr>
          <p:cNvPr name="Group 4" id="4"/>
          <p:cNvGrpSpPr/>
          <p:nvPr/>
        </p:nvGrpSpPr>
        <p:grpSpPr>
          <a:xfrm rot="0">
            <a:off x="12504840" y="0"/>
            <a:ext cx="5786438" cy="10287000"/>
            <a:chOff x="0" y="0"/>
            <a:chExt cx="1524000" cy="2709333"/>
          </a:xfrm>
        </p:grpSpPr>
        <p:sp>
          <p:nvSpPr>
            <p:cNvPr name="Freeform 5" id="5"/>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6" id="6"/>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833290" cy="1593725"/>
          </a:xfrm>
        </p:grpSpPr>
        <p:sp>
          <p:nvSpPr>
            <p:cNvPr name="Freeform 3" id="3"/>
            <p:cNvSpPr/>
            <p:nvPr/>
          </p:nvSpPr>
          <p:spPr>
            <a:xfrm flipH="false" flipV="false" rot="0">
              <a:off x="0" y="0"/>
              <a:ext cx="2833290" cy="1593725"/>
            </a:xfrm>
            <a:custGeom>
              <a:avLst/>
              <a:gdLst/>
              <a:ahLst/>
              <a:cxnLst/>
              <a:rect r="r" b="b" t="t" l="l"/>
              <a:pathLst>
                <a:path h="1593725" w="2833290">
                  <a:moveTo>
                    <a:pt x="0" y="0"/>
                  </a:moveTo>
                  <a:lnTo>
                    <a:pt x="2833290" y="0"/>
                  </a:lnTo>
                  <a:lnTo>
                    <a:pt x="2833290" y="1593725"/>
                  </a:lnTo>
                  <a:lnTo>
                    <a:pt x="0" y="1593725"/>
                  </a:lnTo>
                  <a:close/>
                </a:path>
              </a:pathLst>
            </a:custGeom>
            <a:blipFill>
              <a:blip r:embed="rId2"/>
              <a:stretch>
                <a:fillRect l="-22463" t="0" r="48849" b="49000"/>
              </a:stretch>
            </a:blipFill>
          </p:spPr>
        </p:sp>
      </p:grpSp>
      <p:grpSp>
        <p:nvGrpSpPr>
          <p:cNvPr name="Group 4" id="4"/>
          <p:cNvGrpSpPr/>
          <p:nvPr/>
        </p:nvGrpSpPr>
        <p:grpSpPr>
          <a:xfrm rot="0">
            <a:off x="16171727" y="1028700"/>
            <a:ext cx="1087573" cy="1087573"/>
            <a:chOff x="0" y="0"/>
            <a:chExt cx="1450097" cy="1450097"/>
          </a:xfrm>
        </p:grpSpPr>
        <p:sp>
          <p:nvSpPr>
            <p:cNvPr name="Freeform 5" id="5"/>
            <p:cNvSpPr/>
            <p:nvPr/>
          </p:nvSpPr>
          <p:spPr>
            <a:xfrm flipH="false" flipV="false" rot="0">
              <a:off x="0" y="0"/>
              <a:ext cx="1450097" cy="1450097"/>
            </a:xfrm>
            <a:custGeom>
              <a:avLst/>
              <a:gdLst/>
              <a:ahLst/>
              <a:cxnLst/>
              <a:rect r="r" b="b" t="t" l="l"/>
              <a:pathLst>
                <a:path h="1450097" w="1450097">
                  <a:moveTo>
                    <a:pt x="0" y="0"/>
                  </a:moveTo>
                  <a:lnTo>
                    <a:pt x="1450097" y="0"/>
                  </a:lnTo>
                  <a:lnTo>
                    <a:pt x="1450097" y="1450097"/>
                  </a:lnTo>
                  <a:lnTo>
                    <a:pt x="0" y="1450097"/>
                  </a:lnTo>
                  <a:lnTo>
                    <a:pt x="0" y="0"/>
                  </a:lnTo>
                  <a:close/>
                </a:path>
              </a:pathLst>
            </a:custGeom>
            <a:blipFill>
              <a:blip r:embed="rId3"/>
              <a:stretch>
                <a:fillRect l="0" t="0" r="0" b="0"/>
              </a:stretch>
            </a:blipFill>
          </p:spPr>
        </p:sp>
        <p:grpSp>
          <p:nvGrpSpPr>
            <p:cNvPr name="Group 6" id="6"/>
            <p:cNvGrpSpPr/>
            <p:nvPr/>
          </p:nvGrpSpPr>
          <p:grpSpPr>
            <a:xfrm rot="0">
              <a:off x="150245" y="117225"/>
              <a:ext cx="1109548" cy="110954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7F5E"/>
              </a:solidFill>
            </p:spPr>
          </p:sp>
          <p:sp>
            <p:nvSpPr>
              <p:cNvPr name="TextBox 8" id="8"/>
              <p:cNvSpPr txBox="true"/>
              <p:nvPr/>
            </p:nvSpPr>
            <p:spPr>
              <a:xfrm>
                <a:off x="76200" y="76200"/>
                <a:ext cx="660400" cy="660400"/>
              </a:xfrm>
              <a:prstGeom prst="rect">
                <a:avLst/>
              </a:prstGeom>
            </p:spPr>
            <p:txBody>
              <a:bodyPr anchor="ctr" rtlCol="false" tIns="50800" lIns="50800" bIns="50800" rIns="50800"/>
              <a:lstStyle/>
              <a:p>
                <a:pPr algn="ctr">
                  <a:lnSpc>
                    <a:spcPts val="1126"/>
                  </a:lnSpc>
                </a:pPr>
              </a:p>
            </p:txBody>
          </p:sp>
        </p:grpSp>
        <p:sp>
          <p:nvSpPr>
            <p:cNvPr name="Freeform 9" id="9"/>
            <p:cNvSpPr/>
            <p:nvPr/>
          </p:nvSpPr>
          <p:spPr>
            <a:xfrm flipH="false" flipV="false" rot="0">
              <a:off x="288541" y="255522"/>
              <a:ext cx="832955" cy="832955"/>
            </a:xfrm>
            <a:custGeom>
              <a:avLst/>
              <a:gdLst/>
              <a:ahLst/>
              <a:cxnLst/>
              <a:rect r="r" b="b" t="t" l="l"/>
              <a:pathLst>
                <a:path h="832955" w="832955">
                  <a:moveTo>
                    <a:pt x="0" y="0"/>
                  </a:moveTo>
                  <a:lnTo>
                    <a:pt x="832955" y="0"/>
                  </a:lnTo>
                  <a:lnTo>
                    <a:pt x="832955" y="832955"/>
                  </a:lnTo>
                  <a:lnTo>
                    <a:pt x="0" y="832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Tree>
  </p:cSld>
  <p:clrMapOvr>
    <a:masterClrMapping/>
  </p:clrMapOvr>
</p:sld>
</file>

<file path=ppt/slides/slide20.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sp>
        <p:nvSpPr>
          <p:cNvPr name="TextBox 2" id="2"/>
          <p:cNvSpPr txBox="true"/>
          <p:nvPr/>
        </p:nvSpPr>
        <p:spPr>
          <a:xfrm rot="0">
            <a:off x="3535131" y="4450380"/>
            <a:ext cx="7945396" cy="1496781"/>
          </a:xfrm>
          <a:prstGeom prst="rect">
            <a:avLst/>
          </a:prstGeom>
        </p:spPr>
        <p:txBody>
          <a:bodyPr anchor="t" rtlCol="false" tIns="0" lIns="0" bIns="0" rIns="0">
            <a:spAutoFit/>
          </a:bodyPr>
          <a:lstStyle/>
          <a:p>
            <a:pPr algn="r">
              <a:lnSpc>
                <a:spcPts val="11602"/>
              </a:lnSpc>
            </a:pPr>
            <a:r>
              <a:rPr lang="en-US" b="true" sz="10177" spc="-30">
                <a:solidFill>
                  <a:srgbClr val="F7F5F2"/>
                </a:solidFill>
                <a:latin typeface="Gotham Bold"/>
                <a:ea typeface="Gotham Bold"/>
                <a:cs typeface="Gotham Bold"/>
                <a:sym typeface="Gotham Bold"/>
              </a:rPr>
              <a:t>OBRIGADO</a:t>
            </a:r>
          </a:p>
        </p:txBody>
      </p:sp>
      <p:grpSp>
        <p:nvGrpSpPr>
          <p:cNvPr name="Group 3" id="3"/>
          <p:cNvGrpSpPr/>
          <p:nvPr/>
        </p:nvGrpSpPr>
        <p:grpSpPr>
          <a:xfrm rot="0">
            <a:off x="12504840" y="0"/>
            <a:ext cx="5786438" cy="10287000"/>
            <a:chOff x="0" y="0"/>
            <a:chExt cx="1524000" cy="2709333"/>
          </a:xfrm>
        </p:grpSpPr>
        <p:sp>
          <p:nvSpPr>
            <p:cNvPr name="Freeform 4" id="4"/>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5" id="5"/>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DAG7MwY5bt8</dc:identifier>
  <dcterms:modified xsi:type="dcterms:W3CDTF">2011-08-01T06:04:30Z</dcterms:modified>
  <cp:revision>1</cp:revision>
  <dc:title>Modelo Apresentações 1920x1080</dc:title>
</cp:coreProperties>
</file>