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48" r:id="rId4"/>
  </p:sldMasterIdLst>
  <p:notesMasterIdLst>
    <p:notesMasterId r:id="rId23"/>
  </p:notesMasterIdLst>
  <p:sldIdLst>
    <p:sldId id="301" r:id="rId5"/>
    <p:sldId id="287" r:id="rId6"/>
    <p:sldId id="290" r:id="rId7"/>
    <p:sldId id="289" r:id="rId8"/>
    <p:sldId id="286" r:id="rId9"/>
    <p:sldId id="303" r:id="rId10"/>
    <p:sldId id="284" r:id="rId11"/>
    <p:sldId id="283" r:id="rId12"/>
    <p:sldId id="304" r:id="rId13"/>
    <p:sldId id="305" r:id="rId14"/>
    <p:sldId id="279" r:id="rId15"/>
    <p:sldId id="278" r:id="rId16"/>
    <p:sldId id="274" r:id="rId17"/>
    <p:sldId id="273" r:id="rId18"/>
    <p:sldId id="306" r:id="rId19"/>
    <p:sldId id="280" r:id="rId20"/>
    <p:sldId id="302" r:id="rId21"/>
    <p:sldId id="307"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6AA080-B3B1-457C-BB64-6D99487FF1B7}" v="25" dt="2023-05-30T12:42:58.372"/>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3713" autoAdjust="0"/>
  </p:normalViewPr>
  <p:slideViewPr>
    <p:cSldViewPr snapToGrid="0">
      <p:cViewPr varScale="1">
        <p:scale>
          <a:sx n="106" d="100"/>
          <a:sy n="106" d="100"/>
        </p:scale>
        <p:origin x="82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ane Gonzaga Carneiro Silva" userId="b0bbf433-c623-49ab-b87d-3792b3ba100c" providerId="ADAL" clId="{336AA080-B3B1-457C-BB64-6D99487FF1B7}"/>
    <pc:docChg chg="undo custSel addSld delSld modSld">
      <pc:chgData name="Cristiane Gonzaga Carneiro Silva" userId="b0bbf433-c623-49ab-b87d-3792b3ba100c" providerId="ADAL" clId="{336AA080-B3B1-457C-BB64-6D99487FF1B7}" dt="2023-05-30T12:43:40.196" v="812" actId="1076"/>
      <pc:docMkLst>
        <pc:docMk/>
      </pc:docMkLst>
      <pc:sldChg chg="del">
        <pc:chgData name="Cristiane Gonzaga Carneiro Silva" userId="b0bbf433-c623-49ab-b87d-3792b3ba100c" providerId="ADAL" clId="{336AA080-B3B1-457C-BB64-6D99487FF1B7}" dt="2023-05-30T12:14:40.629" v="233" actId="2696"/>
        <pc:sldMkLst>
          <pc:docMk/>
          <pc:sldMk cId="1550355606" sldId="257"/>
        </pc:sldMkLst>
      </pc:sldChg>
      <pc:sldChg chg="del">
        <pc:chgData name="Cristiane Gonzaga Carneiro Silva" userId="b0bbf433-c623-49ab-b87d-3792b3ba100c" providerId="ADAL" clId="{336AA080-B3B1-457C-BB64-6D99487FF1B7}" dt="2023-05-30T12:32:56.194" v="756" actId="2696"/>
        <pc:sldMkLst>
          <pc:docMk/>
          <pc:sldMk cId="0" sldId="258"/>
        </pc:sldMkLst>
      </pc:sldChg>
      <pc:sldChg chg="del">
        <pc:chgData name="Cristiane Gonzaga Carneiro Silva" userId="b0bbf433-c623-49ab-b87d-3792b3ba100c" providerId="ADAL" clId="{336AA080-B3B1-457C-BB64-6D99487FF1B7}" dt="2023-05-30T12:29:55.163" v="722" actId="2696"/>
        <pc:sldMkLst>
          <pc:docMk/>
          <pc:sldMk cId="3073808003" sldId="270"/>
        </pc:sldMkLst>
      </pc:sldChg>
      <pc:sldChg chg="addSp delSp modSp">
        <pc:chgData name="Cristiane Gonzaga Carneiro Silva" userId="b0bbf433-c623-49ab-b87d-3792b3ba100c" providerId="ADAL" clId="{336AA080-B3B1-457C-BB64-6D99487FF1B7}" dt="2023-05-30T12:28:18.663" v="708" actId="14100"/>
        <pc:sldMkLst>
          <pc:docMk/>
          <pc:sldMk cId="1717965327" sldId="273"/>
        </pc:sldMkLst>
        <pc:spChg chg="add del mod">
          <ac:chgData name="Cristiane Gonzaga Carneiro Silva" userId="b0bbf433-c623-49ab-b87d-3792b3ba100c" providerId="ADAL" clId="{336AA080-B3B1-457C-BB64-6D99487FF1B7}" dt="2023-05-30T12:28:05.221" v="704" actId="20577"/>
          <ac:spMkLst>
            <pc:docMk/>
            <pc:sldMk cId="1717965327" sldId="273"/>
            <ac:spMk id="8" creationId="{4F6E569F-9E55-44B6-8343-E3202308183D}"/>
          </ac:spMkLst>
        </pc:spChg>
        <pc:picChg chg="mod">
          <ac:chgData name="Cristiane Gonzaga Carneiro Silva" userId="b0bbf433-c623-49ab-b87d-3792b3ba100c" providerId="ADAL" clId="{336AA080-B3B1-457C-BB64-6D99487FF1B7}" dt="2023-05-30T12:28:18.663" v="708" actId="14100"/>
          <ac:picMkLst>
            <pc:docMk/>
            <pc:sldMk cId="1717965327" sldId="273"/>
            <ac:picMk id="9" creationId="{D56BCA70-EEF7-4171-92BA-3C5E3C86D4B7}"/>
          </ac:picMkLst>
        </pc:picChg>
      </pc:sldChg>
      <pc:sldChg chg="modSp">
        <pc:chgData name="Cristiane Gonzaga Carneiro Silva" userId="b0bbf433-c623-49ab-b87d-3792b3ba100c" providerId="ADAL" clId="{336AA080-B3B1-457C-BB64-6D99487FF1B7}" dt="2023-05-30T12:23:50.658" v="421" actId="14100"/>
        <pc:sldMkLst>
          <pc:docMk/>
          <pc:sldMk cId="3311326791" sldId="274"/>
        </pc:sldMkLst>
        <pc:spChg chg="mod">
          <ac:chgData name="Cristiane Gonzaga Carneiro Silva" userId="b0bbf433-c623-49ab-b87d-3792b3ba100c" providerId="ADAL" clId="{336AA080-B3B1-457C-BB64-6D99487FF1B7}" dt="2023-05-30T12:23:50.658" v="421" actId="14100"/>
          <ac:spMkLst>
            <pc:docMk/>
            <pc:sldMk cId="3311326791" sldId="274"/>
            <ac:spMk id="2" creationId="{1FF4C4FD-642E-4858-9E99-74877663D181}"/>
          </ac:spMkLst>
        </pc:spChg>
      </pc:sldChg>
      <pc:sldChg chg="delSp modSp">
        <pc:chgData name="Cristiane Gonzaga Carneiro Silva" userId="b0bbf433-c623-49ab-b87d-3792b3ba100c" providerId="ADAL" clId="{336AA080-B3B1-457C-BB64-6D99487FF1B7}" dt="2023-05-30T12:22:46.970" v="397" actId="14100"/>
        <pc:sldMkLst>
          <pc:docMk/>
          <pc:sldMk cId="3985379820" sldId="278"/>
        </pc:sldMkLst>
        <pc:spChg chg="mod">
          <ac:chgData name="Cristiane Gonzaga Carneiro Silva" userId="b0bbf433-c623-49ab-b87d-3792b3ba100c" providerId="ADAL" clId="{336AA080-B3B1-457C-BB64-6D99487FF1B7}" dt="2023-05-30T12:22:41.974" v="394" actId="14100"/>
          <ac:spMkLst>
            <pc:docMk/>
            <pc:sldMk cId="3985379820" sldId="278"/>
            <ac:spMk id="3" creationId="{9CF446B9-967F-4824-86B6-BB2A4FEC9DAA}"/>
          </ac:spMkLst>
        </pc:spChg>
        <pc:spChg chg="del mod">
          <ac:chgData name="Cristiane Gonzaga Carneiro Silva" userId="b0bbf433-c623-49ab-b87d-3792b3ba100c" providerId="ADAL" clId="{336AA080-B3B1-457C-BB64-6D99487FF1B7}" dt="2023-05-30T12:21:53.880" v="387"/>
          <ac:spMkLst>
            <pc:docMk/>
            <pc:sldMk cId="3985379820" sldId="278"/>
            <ac:spMk id="4" creationId="{327D1822-F764-476D-87A6-79A6B2C797A9}"/>
          </ac:spMkLst>
        </pc:spChg>
        <pc:picChg chg="mod">
          <ac:chgData name="Cristiane Gonzaga Carneiro Silva" userId="b0bbf433-c623-49ab-b87d-3792b3ba100c" providerId="ADAL" clId="{336AA080-B3B1-457C-BB64-6D99487FF1B7}" dt="2023-05-30T12:22:46.970" v="397" actId="14100"/>
          <ac:picMkLst>
            <pc:docMk/>
            <pc:sldMk cId="3985379820" sldId="278"/>
            <ac:picMk id="9" creationId="{F3210AA9-BF4A-49DB-8F67-78385A993D5A}"/>
          </ac:picMkLst>
        </pc:picChg>
      </pc:sldChg>
      <pc:sldChg chg="modSp">
        <pc:chgData name="Cristiane Gonzaga Carneiro Silva" userId="b0bbf433-c623-49ab-b87d-3792b3ba100c" providerId="ADAL" clId="{336AA080-B3B1-457C-BB64-6D99487FF1B7}" dt="2023-05-30T12:20:02.931" v="369" actId="14100"/>
        <pc:sldMkLst>
          <pc:docMk/>
          <pc:sldMk cId="331761544" sldId="279"/>
        </pc:sldMkLst>
        <pc:spChg chg="mod">
          <ac:chgData name="Cristiane Gonzaga Carneiro Silva" userId="b0bbf433-c623-49ab-b87d-3792b3ba100c" providerId="ADAL" clId="{336AA080-B3B1-457C-BB64-6D99487FF1B7}" dt="2023-05-30T12:20:02.931" v="369" actId="14100"/>
          <ac:spMkLst>
            <pc:docMk/>
            <pc:sldMk cId="331761544" sldId="279"/>
            <ac:spMk id="3" creationId="{03912B36-964A-4731-84F3-6349863DCADF}"/>
          </ac:spMkLst>
        </pc:spChg>
      </pc:sldChg>
      <pc:sldChg chg="addSp modSp">
        <pc:chgData name="Cristiane Gonzaga Carneiro Silva" userId="b0bbf433-c623-49ab-b87d-3792b3ba100c" providerId="ADAL" clId="{336AA080-B3B1-457C-BB64-6D99487FF1B7}" dt="2023-05-30T12:31:59.481" v="745" actId="14100"/>
        <pc:sldMkLst>
          <pc:docMk/>
          <pc:sldMk cId="1336584449" sldId="280"/>
        </pc:sldMkLst>
        <pc:spChg chg="mod">
          <ac:chgData name="Cristiane Gonzaga Carneiro Silva" userId="b0bbf433-c623-49ab-b87d-3792b3ba100c" providerId="ADAL" clId="{336AA080-B3B1-457C-BB64-6D99487FF1B7}" dt="2023-05-30T12:30:17.253" v="726" actId="14100"/>
          <ac:spMkLst>
            <pc:docMk/>
            <pc:sldMk cId="1336584449" sldId="280"/>
            <ac:spMk id="2" creationId="{D6065C70-B71A-4903-B072-391C8EB2C9A0}"/>
          </ac:spMkLst>
        </pc:spChg>
        <pc:spChg chg="add mod">
          <ac:chgData name="Cristiane Gonzaga Carneiro Silva" userId="b0bbf433-c623-49ab-b87d-3792b3ba100c" providerId="ADAL" clId="{336AA080-B3B1-457C-BB64-6D99487FF1B7}" dt="2023-05-30T12:30:50.040" v="732" actId="255"/>
          <ac:spMkLst>
            <pc:docMk/>
            <pc:sldMk cId="1336584449" sldId="280"/>
            <ac:spMk id="3" creationId="{125EF7E9-7D24-46CF-93F5-1EF9711F46C6}"/>
          </ac:spMkLst>
        </pc:spChg>
        <pc:spChg chg="add mod">
          <ac:chgData name="Cristiane Gonzaga Carneiro Silva" userId="b0bbf433-c623-49ab-b87d-3792b3ba100c" providerId="ADAL" clId="{336AA080-B3B1-457C-BB64-6D99487FF1B7}" dt="2023-05-30T12:31:54.031" v="744" actId="20577"/>
          <ac:spMkLst>
            <pc:docMk/>
            <pc:sldMk cId="1336584449" sldId="280"/>
            <ac:spMk id="6" creationId="{C598D09C-919D-4F5F-A86D-A9539F857B60}"/>
          </ac:spMkLst>
        </pc:spChg>
        <pc:picChg chg="add mod">
          <ac:chgData name="Cristiane Gonzaga Carneiro Silva" userId="b0bbf433-c623-49ab-b87d-3792b3ba100c" providerId="ADAL" clId="{336AA080-B3B1-457C-BB64-6D99487FF1B7}" dt="2023-05-30T12:31:59.481" v="745" actId="14100"/>
          <ac:picMkLst>
            <pc:docMk/>
            <pc:sldMk cId="1336584449" sldId="280"/>
            <ac:picMk id="5" creationId="{09AF6A4B-3B48-473B-B4A0-85D16B12B025}"/>
          </ac:picMkLst>
        </pc:picChg>
      </pc:sldChg>
      <pc:sldChg chg="modSp del">
        <pc:chgData name="Cristiane Gonzaga Carneiro Silva" userId="b0bbf433-c623-49ab-b87d-3792b3ba100c" providerId="ADAL" clId="{336AA080-B3B1-457C-BB64-6D99487FF1B7}" dt="2023-05-30T12:32:10.967" v="746" actId="2696"/>
        <pc:sldMkLst>
          <pc:docMk/>
          <pc:sldMk cId="2779571948" sldId="281"/>
        </pc:sldMkLst>
        <pc:spChg chg="mod">
          <ac:chgData name="Cristiane Gonzaga Carneiro Silva" userId="b0bbf433-c623-49ab-b87d-3792b3ba100c" providerId="ADAL" clId="{336AA080-B3B1-457C-BB64-6D99487FF1B7}" dt="2023-05-30T12:30:26.092" v="727" actId="1076"/>
          <ac:spMkLst>
            <pc:docMk/>
            <pc:sldMk cId="2779571948" sldId="281"/>
            <ac:spMk id="5" creationId="{80D4915D-ACDC-4327-A499-B7D6A9CF0420}"/>
          </ac:spMkLst>
        </pc:spChg>
      </pc:sldChg>
      <pc:sldChg chg="del">
        <pc:chgData name="Cristiane Gonzaga Carneiro Silva" userId="b0bbf433-c623-49ab-b87d-3792b3ba100c" providerId="ADAL" clId="{336AA080-B3B1-457C-BB64-6D99487FF1B7}" dt="2023-05-30T12:32:48.914" v="755" actId="2696"/>
        <pc:sldMkLst>
          <pc:docMk/>
          <pc:sldMk cId="4176642333" sldId="282"/>
        </pc:sldMkLst>
      </pc:sldChg>
      <pc:sldChg chg="modSp">
        <pc:chgData name="Cristiane Gonzaga Carneiro Silva" userId="b0bbf433-c623-49ab-b87d-3792b3ba100c" providerId="ADAL" clId="{336AA080-B3B1-457C-BB64-6D99487FF1B7}" dt="2023-05-30T12:11:36.948" v="205" actId="20577"/>
        <pc:sldMkLst>
          <pc:docMk/>
          <pc:sldMk cId="3321829785" sldId="283"/>
        </pc:sldMkLst>
        <pc:spChg chg="mod">
          <ac:chgData name="Cristiane Gonzaga Carneiro Silva" userId="b0bbf433-c623-49ab-b87d-3792b3ba100c" providerId="ADAL" clId="{336AA080-B3B1-457C-BB64-6D99487FF1B7}" dt="2023-05-30T12:11:36.948" v="205" actId="20577"/>
          <ac:spMkLst>
            <pc:docMk/>
            <pc:sldMk cId="3321829785" sldId="283"/>
            <ac:spMk id="3" creationId="{7BC21BA3-97DB-4B6E-AA53-E0EB036A0B29}"/>
          </ac:spMkLst>
        </pc:spChg>
      </pc:sldChg>
      <pc:sldChg chg="modSp">
        <pc:chgData name="Cristiane Gonzaga Carneiro Silva" userId="b0bbf433-c623-49ab-b87d-3792b3ba100c" providerId="ADAL" clId="{336AA080-B3B1-457C-BB64-6D99487FF1B7}" dt="2023-05-30T12:10:12.848" v="193" actId="1076"/>
        <pc:sldMkLst>
          <pc:docMk/>
          <pc:sldMk cId="1200698068" sldId="284"/>
        </pc:sldMkLst>
        <pc:spChg chg="mod">
          <ac:chgData name="Cristiane Gonzaga Carneiro Silva" userId="b0bbf433-c623-49ab-b87d-3792b3ba100c" providerId="ADAL" clId="{336AA080-B3B1-457C-BB64-6D99487FF1B7}" dt="2023-05-30T12:10:12.848" v="193" actId="1076"/>
          <ac:spMkLst>
            <pc:docMk/>
            <pc:sldMk cId="1200698068" sldId="284"/>
            <ac:spMk id="7" creationId="{01A8EDF3-6DA8-4453-BE2E-7C40F04B5D38}"/>
          </ac:spMkLst>
        </pc:spChg>
      </pc:sldChg>
      <pc:sldChg chg="del">
        <pc:chgData name="Cristiane Gonzaga Carneiro Silva" userId="b0bbf433-c623-49ab-b87d-3792b3ba100c" providerId="ADAL" clId="{336AA080-B3B1-457C-BB64-6D99487FF1B7}" dt="2023-05-30T12:09:36.346" v="182" actId="2696"/>
        <pc:sldMkLst>
          <pc:docMk/>
          <pc:sldMk cId="1294919543" sldId="285"/>
        </pc:sldMkLst>
      </pc:sldChg>
      <pc:sldChg chg="addSp delSp modSp">
        <pc:chgData name="Cristiane Gonzaga Carneiro Silva" userId="b0bbf433-c623-49ab-b87d-3792b3ba100c" providerId="ADAL" clId="{336AA080-B3B1-457C-BB64-6D99487FF1B7}" dt="2023-05-30T12:06:39.236" v="149" actId="1076"/>
        <pc:sldMkLst>
          <pc:docMk/>
          <pc:sldMk cId="3534570641" sldId="286"/>
        </pc:sldMkLst>
        <pc:spChg chg="mod">
          <ac:chgData name="Cristiane Gonzaga Carneiro Silva" userId="b0bbf433-c623-49ab-b87d-3792b3ba100c" providerId="ADAL" clId="{336AA080-B3B1-457C-BB64-6D99487FF1B7}" dt="2023-05-30T12:05:36.801" v="138" actId="255"/>
          <ac:spMkLst>
            <pc:docMk/>
            <pc:sldMk cId="3534570641" sldId="286"/>
            <ac:spMk id="6" creationId="{FEBE7DBE-06B3-497B-B759-00A4CD0F5188}"/>
          </ac:spMkLst>
        </pc:spChg>
        <pc:picChg chg="add del mod">
          <ac:chgData name="Cristiane Gonzaga Carneiro Silva" userId="b0bbf433-c623-49ab-b87d-3792b3ba100c" providerId="ADAL" clId="{336AA080-B3B1-457C-BB64-6D99487FF1B7}" dt="2023-05-30T12:06:25.303" v="147" actId="14100"/>
          <ac:picMkLst>
            <pc:docMk/>
            <pc:sldMk cId="3534570641" sldId="286"/>
            <ac:picMk id="7" creationId="{1B6D2182-8605-4A19-8F42-E687CA1384FB}"/>
          </ac:picMkLst>
        </pc:picChg>
        <pc:picChg chg="mod">
          <ac:chgData name="Cristiane Gonzaga Carneiro Silva" userId="b0bbf433-c623-49ab-b87d-3792b3ba100c" providerId="ADAL" clId="{336AA080-B3B1-457C-BB64-6D99487FF1B7}" dt="2023-05-30T12:06:39.236" v="149" actId="1076"/>
          <ac:picMkLst>
            <pc:docMk/>
            <pc:sldMk cId="3534570641" sldId="286"/>
            <ac:picMk id="8" creationId="{CCE0BA19-1825-45A4-8E1F-1F35902731A4}"/>
          </ac:picMkLst>
        </pc:picChg>
        <pc:picChg chg="del">
          <ac:chgData name="Cristiane Gonzaga Carneiro Silva" userId="b0bbf433-c623-49ab-b87d-3792b3ba100c" providerId="ADAL" clId="{336AA080-B3B1-457C-BB64-6D99487FF1B7}" dt="2023-05-30T12:04:56.134" v="126" actId="478"/>
          <ac:picMkLst>
            <pc:docMk/>
            <pc:sldMk cId="3534570641" sldId="286"/>
            <ac:picMk id="9" creationId="{FEE0C70F-75A7-4768-A44B-1AA5F0D4F1BA}"/>
          </ac:picMkLst>
        </pc:picChg>
      </pc:sldChg>
      <pc:sldChg chg="addSp delSp modSp">
        <pc:chgData name="Cristiane Gonzaga Carneiro Silva" userId="b0bbf433-c623-49ab-b87d-3792b3ba100c" providerId="ADAL" clId="{336AA080-B3B1-457C-BB64-6D99487FF1B7}" dt="2023-05-30T11:55:17.074" v="50" actId="20577"/>
        <pc:sldMkLst>
          <pc:docMk/>
          <pc:sldMk cId="713315686" sldId="287"/>
        </pc:sldMkLst>
        <pc:spChg chg="mod">
          <ac:chgData name="Cristiane Gonzaga Carneiro Silva" userId="b0bbf433-c623-49ab-b87d-3792b3ba100c" providerId="ADAL" clId="{336AA080-B3B1-457C-BB64-6D99487FF1B7}" dt="2023-05-30T11:55:17.074" v="50" actId="20577"/>
          <ac:spMkLst>
            <pc:docMk/>
            <pc:sldMk cId="713315686" sldId="287"/>
            <ac:spMk id="2" creationId="{623C4AF9-B305-4FBF-8B72-838EFF7D7794}"/>
          </ac:spMkLst>
        </pc:spChg>
        <pc:spChg chg="add del mod">
          <ac:chgData name="Cristiane Gonzaga Carneiro Silva" userId="b0bbf433-c623-49ab-b87d-3792b3ba100c" providerId="ADAL" clId="{336AA080-B3B1-457C-BB64-6D99487FF1B7}" dt="2023-05-30T11:53:35.630" v="37"/>
          <ac:spMkLst>
            <pc:docMk/>
            <pc:sldMk cId="713315686" sldId="287"/>
            <ac:spMk id="3" creationId="{31DAF553-6C2E-46CD-9BD8-1859923B45E6}"/>
          </ac:spMkLst>
        </pc:spChg>
        <pc:spChg chg="del">
          <ac:chgData name="Cristiane Gonzaga Carneiro Silva" userId="b0bbf433-c623-49ab-b87d-3792b3ba100c" providerId="ADAL" clId="{336AA080-B3B1-457C-BB64-6D99487FF1B7}" dt="2023-05-30T11:48:52.682" v="6" actId="478"/>
          <ac:spMkLst>
            <pc:docMk/>
            <pc:sldMk cId="713315686" sldId="287"/>
            <ac:spMk id="5" creationId="{22246308-C823-4E73-9EF4-E0639F51EBFC}"/>
          </ac:spMkLst>
        </pc:spChg>
      </pc:sldChg>
      <pc:sldChg chg="modSp">
        <pc:chgData name="Cristiane Gonzaga Carneiro Silva" userId="b0bbf433-c623-49ab-b87d-3792b3ba100c" providerId="ADAL" clId="{336AA080-B3B1-457C-BB64-6D99487FF1B7}" dt="2023-05-30T11:53:03.730" v="34" actId="20577"/>
        <pc:sldMkLst>
          <pc:docMk/>
          <pc:sldMk cId="3647156969" sldId="289"/>
        </pc:sldMkLst>
        <pc:spChg chg="mod">
          <ac:chgData name="Cristiane Gonzaga Carneiro Silva" userId="b0bbf433-c623-49ab-b87d-3792b3ba100c" providerId="ADAL" clId="{336AA080-B3B1-457C-BB64-6D99487FF1B7}" dt="2023-05-30T11:53:03.730" v="34" actId="20577"/>
          <ac:spMkLst>
            <pc:docMk/>
            <pc:sldMk cId="3647156969" sldId="289"/>
            <ac:spMk id="2" creationId="{48879BE7-69D1-4A58-AF9C-20159F7FF538}"/>
          </ac:spMkLst>
        </pc:spChg>
      </pc:sldChg>
      <pc:sldChg chg="addSp delSp modSp">
        <pc:chgData name="Cristiane Gonzaga Carneiro Silva" userId="b0bbf433-c623-49ab-b87d-3792b3ba100c" providerId="ADAL" clId="{336AA080-B3B1-457C-BB64-6D99487FF1B7}" dt="2023-05-30T11:56:21.784" v="60" actId="14100"/>
        <pc:sldMkLst>
          <pc:docMk/>
          <pc:sldMk cId="4087519480" sldId="290"/>
        </pc:sldMkLst>
        <pc:spChg chg="mod">
          <ac:chgData name="Cristiane Gonzaga Carneiro Silva" userId="b0bbf433-c623-49ab-b87d-3792b3ba100c" providerId="ADAL" clId="{336AA080-B3B1-457C-BB64-6D99487FF1B7}" dt="2023-05-30T11:56:13.059" v="57" actId="20577"/>
          <ac:spMkLst>
            <pc:docMk/>
            <pc:sldMk cId="4087519480" sldId="290"/>
            <ac:spMk id="2" creationId="{DDFADDBE-DE90-47DF-B4F4-D7B79B0F19DA}"/>
          </ac:spMkLst>
        </pc:spChg>
        <pc:spChg chg="add mod">
          <ac:chgData name="Cristiane Gonzaga Carneiro Silva" userId="b0bbf433-c623-49ab-b87d-3792b3ba100c" providerId="ADAL" clId="{336AA080-B3B1-457C-BB64-6D99487FF1B7}" dt="2023-05-30T11:56:21.784" v="60" actId="14100"/>
          <ac:spMkLst>
            <pc:docMk/>
            <pc:sldMk cId="4087519480" sldId="290"/>
            <ac:spMk id="3" creationId="{E73A54D9-67A3-423C-AF3F-6E5CEE943464}"/>
          </ac:spMkLst>
        </pc:spChg>
        <pc:spChg chg="del">
          <ac:chgData name="Cristiane Gonzaga Carneiro Silva" userId="b0bbf433-c623-49ab-b87d-3792b3ba100c" providerId="ADAL" clId="{336AA080-B3B1-457C-BB64-6D99487FF1B7}" dt="2023-05-30T11:52:01.186" v="28" actId="478"/>
          <ac:spMkLst>
            <pc:docMk/>
            <pc:sldMk cId="4087519480" sldId="290"/>
            <ac:spMk id="4" creationId="{2CB07BF1-67FB-43D4-A58C-46AC9754DDE1}"/>
          </ac:spMkLst>
        </pc:spChg>
      </pc:sldChg>
      <pc:sldChg chg="addSp delSp modSp">
        <pc:chgData name="Cristiane Gonzaga Carneiro Silva" userId="b0bbf433-c623-49ab-b87d-3792b3ba100c" providerId="ADAL" clId="{336AA080-B3B1-457C-BB64-6D99487FF1B7}" dt="2023-05-30T12:43:40.196" v="812" actId="1076"/>
        <pc:sldMkLst>
          <pc:docMk/>
          <pc:sldMk cId="0" sldId="301"/>
        </pc:sldMkLst>
        <pc:spChg chg="del mod">
          <ac:chgData name="Cristiane Gonzaga Carneiro Silva" userId="b0bbf433-c623-49ab-b87d-3792b3ba100c" providerId="ADAL" clId="{336AA080-B3B1-457C-BB64-6D99487FF1B7}" dt="2023-05-30T12:42:09.358" v="799" actId="478"/>
          <ac:spMkLst>
            <pc:docMk/>
            <pc:sldMk cId="0" sldId="301"/>
            <ac:spMk id="5" creationId="{1E369484-07AE-4A49-82A2-0471F54FC720}"/>
          </ac:spMkLst>
        </pc:spChg>
        <pc:spChg chg="del mod">
          <ac:chgData name="Cristiane Gonzaga Carneiro Silva" userId="b0bbf433-c623-49ab-b87d-3792b3ba100c" providerId="ADAL" clId="{336AA080-B3B1-457C-BB64-6D99487FF1B7}" dt="2023-05-30T12:43:16.044" v="809" actId="478"/>
          <ac:spMkLst>
            <pc:docMk/>
            <pc:sldMk cId="0" sldId="301"/>
            <ac:spMk id="7" creationId="{06387BBA-55E9-458A-A830-CC5A53B9E274}"/>
          </ac:spMkLst>
        </pc:spChg>
        <pc:picChg chg="add del mod">
          <ac:chgData name="Cristiane Gonzaga Carneiro Silva" userId="b0bbf433-c623-49ab-b87d-3792b3ba100c" providerId="ADAL" clId="{336AA080-B3B1-457C-BB64-6D99487FF1B7}" dt="2023-05-30T12:42:26.343" v="804" actId="478"/>
          <ac:picMkLst>
            <pc:docMk/>
            <pc:sldMk cId="0" sldId="301"/>
            <ac:picMk id="2" creationId="{85C2086F-8CD0-42B5-AD4C-E007F3C87762}"/>
          </ac:picMkLst>
        </pc:picChg>
        <pc:picChg chg="add mod">
          <ac:chgData name="Cristiane Gonzaga Carneiro Silva" userId="b0bbf433-c623-49ab-b87d-3792b3ba100c" providerId="ADAL" clId="{336AA080-B3B1-457C-BB64-6D99487FF1B7}" dt="2023-05-30T12:43:05.082" v="807" actId="14100"/>
          <ac:picMkLst>
            <pc:docMk/>
            <pc:sldMk cId="0" sldId="301"/>
            <ac:picMk id="3" creationId="{B76A1483-F250-4C25-B99D-CF3C593CBE8E}"/>
          </ac:picMkLst>
        </pc:picChg>
        <pc:picChg chg="del mod">
          <ac:chgData name="Cristiane Gonzaga Carneiro Silva" userId="b0bbf433-c623-49ab-b87d-3792b3ba100c" providerId="ADAL" clId="{336AA080-B3B1-457C-BB64-6D99487FF1B7}" dt="2023-05-30T12:40:51.269" v="798" actId="478"/>
          <ac:picMkLst>
            <pc:docMk/>
            <pc:sldMk cId="0" sldId="301"/>
            <ac:picMk id="4" creationId="{ED8390F8-3298-4A00-8059-3B06C5E1B5BC}"/>
          </ac:picMkLst>
        </pc:picChg>
        <pc:picChg chg="mod">
          <ac:chgData name="Cristiane Gonzaga Carneiro Silva" userId="b0bbf433-c623-49ab-b87d-3792b3ba100c" providerId="ADAL" clId="{336AA080-B3B1-457C-BB64-6D99487FF1B7}" dt="2023-05-30T12:43:40.196" v="812" actId="1076"/>
          <ac:picMkLst>
            <pc:docMk/>
            <pc:sldMk cId="0" sldId="301"/>
            <ac:picMk id="8" creationId="{DCDD8C1A-343B-4BDF-88D2-8BCC60D05D98}"/>
          </ac:picMkLst>
        </pc:picChg>
      </pc:sldChg>
      <pc:sldChg chg="addSp delSp modSp">
        <pc:chgData name="Cristiane Gonzaga Carneiro Silva" userId="b0bbf433-c623-49ab-b87d-3792b3ba100c" providerId="ADAL" clId="{336AA080-B3B1-457C-BB64-6D99487FF1B7}" dt="2023-05-30T12:38:22.768" v="789" actId="20577"/>
        <pc:sldMkLst>
          <pc:docMk/>
          <pc:sldMk cId="2274298656" sldId="302"/>
        </pc:sldMkLst>
        <pc:spChg chg="mod">
          <ac:chgData name="Cristiane Gonzaga Carneiro Silva" userId="b0bbf433-c623-49ab-b87d-3792b3ba100c" providerId="ADAL" clId="{336AA080-B3B1-457C-BB64-6D99487FF1B7}" dt="2023-05-30T12:38:22.768" v="789" actId="20577"/>
          <ac:spMkLst>
            <pc:docMk/>
            <pc:sldMk cId="2274298656" sldId="302"/>
            <ac:spMk id="2" creationId="{212E081A-524F-48B6-B0AF-2A95408EDA9F}"/>
          </ac:spMkLst>
        </pc:spChg>
        <pc:picChg chg="add del">
          <ac:chgData name="Cristiane Gonzaga Carneiro Silva" userId="b0bbf433-c623-49ab-b87d-3792b3ba100c" providerId="ADAL" clId="{336AA080-B3B1-457C-BB64-6D99487FF1B7}" dt="2023-05-30T12:36:20.008" v="771" actId="478"/>
          <ac:picMkLst>
            <pc:docMk/>
            <pc:sldMk cId="2274298656" sldId="302"/>
            <ac:picMk id="3" creationId="{8560FCE0-B9AA-482E-9F06-F1073E747173}"/>
          </ac:picMkLst>
        </pc:picChg>
        <pc:picChg chg="mod">
          <ac:chgData name="Cristiane Gonzaga Carneiro Silva" userId="b0bbf433-c623-49ab-b87d-3792b3ba100c" providerId="ADAL" clId="{336AA080-B3B1-457C-BB64-6D99487FF1B7}" dt="2023-05-30T12:37:13.691" v="776" actId="14100"/>
          <ac:picMkLst>
            <pc:docMk/>
            <pc:sldMk cId="2274298656" sldId="302"/>
            <ac:picMk id="4" creationId="{907A4979-D9FD-4FE7-B4C2-254566174B70}"/>
          </ac:picMkLst>
        </pc:picChg>
        <pc:picChg chg="mod">
          <ac:chgData name="Cristiane Gonzaga Carneiro Silva" userId="b0bbf433-c623-49ab-b87d-3792b3ba100c" providerId="ADAL" clId="{336AA080-B3B1-457C-BB64-6D99487FF1B7}" dt="2023-05-30T12:38:18.631" v="788" actId="14100"/>
          <ac:picMkLst>
            <pc:docMk/>
            <pc:sldMk cId="2274298656" sldId="302"/>
            <ac:picMk id="5" creationId="{080F0AF6-71CB-463C-9841-B5087CCFE08B}"/>
          </ac:picMkLst>
        </pc:picChg>
        <pc:picChg chg="add del mod">
          <ac:chgData name="Cristiane Gonzaga Carneiro Silva" userId="b0bbf433-c623-49ab-b87d-3792b3ba100c" providerId="ADAL" clId="{336AA080-B3B1-457C-BB64-6D99487FF1B7}" dt="2023-05-30T12:37:08.065" v="774" actId="478"/>
          <ac:picMkLst>
            <pc:docMk/>
            <pc:sldMk cId="2274298656" sldId="302"/>
            <ac:picMk id="6" creationId="{A9129796-0B67-46D6-8D7F-D8E8F0A0A6CB}"/>
          </ac:picMkLst>
        </pc:picChg>
      </pc:sldChg>
      <pc:sldChg chg="delSp modSp add del">
        <pc:chgData name="Cristiane Gonzaga Carneiro Silva" userId="b0bbf433-c623-49ab-b87d-3792b3ba100c" providerId="ADAL" clId="{336AA080-B3B1-457C-BB64-6D99487FF1B7}" dt="2023-05-30T12:04:32.858" v="123" actId="2696"/>
        <pc:sldMkLst>
          <pc:docMk/>
          <pc:sldMk cId="714107217" sldId="303"/>
        </pc:sldMkLst>
        <pc:spChg chg="mod">
          <ac:chgData name="Cristiane Gonzaga Carneiro Silva" userId="b0bbf433-c623-49ab-b87d-3792b3ba100c" providerId="ADAL" clId="{336AA080-B3B1-457C-BB64-6D99487FF1B7}" dt="2023-05-30T12:04:19.794" v="122" actId="1076"/>
          <ac:spMkLst>
            <pc:docMk/>
            <pc:sldMk cId="714107217" sldId="303"/>
            <ac:spMk id="6" creationId="{FEBE7DBE-06B3-497B-B759-00A4CD0F5188}"/>
          </ac:spMkLst>
        </pc:spChg>
        <pc:picChg chg="mod">
          <ac:chgData name="Cristiane Gonzaga Carneiro Silva" userId="b0bbf433-c623-49ab-b87d-3792b3ba100c" providerId="ADAL" clId="{336AA080-B3B1-457C-BB64-6D99487FF1B7}" dt="2023-05-30T12:04:18.990" v="120" actId="1076"/>
          <ac:picMkLst>
            <pc:docMk/>
            <pc:sldMk cId="714107217" sldId="303"/>
            <ac:picMk id="7" creationId="{1B6D2182-8605-4A19-8F42-E687CA1384FB}"/>
          </ac:picMkLst>
        </pc:picChg>
        <pc:picChg chg="mod">
          <ac:chgData name="Cristiane Gonzaga Carneiro Silva" userId="b0bbf433-c623-49ab-b87d-3792b3ba100c" providerId="ADAL" clId="{336AA080-B3B1-457C-BB64-6D99487FF1B7}" dt="2023-05-30T12:04:16.031" v="111" actId="1076"/>
          <ac:picMkLst>
            <pc:docMk/>
            <pc:sldMk cId="714107217" sldId="303"/>
            <ac:picMk id="8" creationId="{CCE0BA19-1825-45A4-8E1F-1F35902731A4}"/>
          </ac:picMkLst>
        </pc:picChg>
        <pc:picChg chg="del">
          <ac:chgData name="Cristiane Gonzaga Carneiro Silva" userId="b0bbf433-c623-49ab-b87d-3792b3ba100c" providerId="ADAL" clId="{336AA080-B3B1-457C-BB64-6D99487FF1B7}" dt="2023-05-30T12:02:26.869" v="79" actId="478"/>
          <ac:picMkLst>
            <pc:docMk/>
            <pc:sldMk cId="714107217" sldId="303"/>
            <ac:picMk id="9" creationId="{FEE0C70F-75A7-4768-A44B-1AA5F0D4F1BA}"/>
          </ac:picMkLst>
        </pc:picChg>
      </pc:sldChg>
      <pc:sldChg chg="delSp modSp add del">
        <pc:chgData name="Cristiane Gonzaga Carneiro Silva" userId="b0bbf433-c623-49ab-b87d-3792b3ba100c" providerId="ADAL" clId="{336AA080-B3B1-457C-BB64-6D99487FF1B7}" dt="2023-05-30T12:02:12.795" v="76" actId="2696"/>
        <pc:sldMkLst>
          <pc:docMk/>
          <pc:sldMk cId="3835616482" sldId="303"/>
        </pc:sldMkLst>
        <pc:spChg chg="del mod">
          <ac:chgData name="Cristiane Gonzaga Carneiro Silva" userId="b0bbf433-c623-49ab-b87d-3792b3ba100c" providerId="ADAL" clId="{336AA080-B3B1-457C-BB64-6D99487FF1B7}" dt="2023-05-30T12:02:10.873" v="75"/>
          <ac:spMkLst>
            <pc:docMk/>
            <pc:sldMk cId="3835616482" sldId="303"/>
            <ac:spMk id="3" creationId="{E73A54D9-67A3-423C-AF3F-6E5CEE943464}"/>
          </ac:spMkLst>
        </pc:spChg>
      </pc:sldChg>
      <pc:sldChg chg="addSp delSp modSp add">
        <pc:chgData name="Cristiane Gonzaga Carneiro Silva" userId="b0bbf433-c623-49ab-b87d-3792b3ba100c" providerId="ADAL" clId="{336AA080-B3B1-457C-BB64-6D99487FF1B7}" dt="2023-05-30T12:34:52.546" v="767" actId="1076"/>
        <pc:sldMkLst>
          <pc:docMk/>
          <pc:sldMk cId="4042404511" sldId="303"/>
        </pc:sldMkLst>
        <pc:spChg chg="add mod">
          <ac:chgData name="Cristiane Gonzaga Carneiro Silva" userId="b0bbf433-c623-49ab-b87d-3792b3ba100c" providerId="ADAL" clId="{336AA080-B3B1-457C-BB64-6D99487FF1B7}" dt="2023-05-30T12:34:52.546" v="767" actId="1076"/>
          <ac:spMkLst>
            <pc:docMk/>
            <pc:sldMk cId="4042404511" sldId="303"/>
            <ac:spMk id="3" creationId="{B71C3E07-29A7-49CC-8230-59117EAD4AA1}"/>
          </ac:spMkLst>
        </pc:spChg>
        <pc:spChg chg="add mod">
          <ac:chgData name="Cristiane Gonzaga Carneiro Silva" userId="b0bbf433-c623-49ab-b87d-3792b3ba100c" providerId="ADAL" clId="{336AA080-B3B1-457C-BB64-6D99487FF1B7}" dt="2023-05-30T12:09:19.511" v="181" actId="20577"/>
          <ac:spMkLst>
            <pc:docMk/>
            <pc:sldMk cId="4042404511" sldId="303"/>
            <ac:spMk id="4" creationId="{E41B393F-6D8C-4C20-94CD-F8BAAD0FD56A}"/>
          </ac:spMkLst>
        </pc:spChg>
        <pc:spChg chg="mod">
          <ac:chgData name="Cristiane Gonzaga Carneiro Silva" userId="b0bbf433-c623-49ab-b87d-3792b3ba100c" providerId="ADAL" clId="{336AA080-B3B1-457C-BB64-6D99487FF1B7}" dt="2023-05-30T12:07:42.769" v="165" actId="6549"/>
          <ac:spMkLst>
            <pc:docMk/>
            <pc:sldMk cId="4042404511" sldId="303"/>
            <ac:spMk id="6" creationId="{FEBE7DBE-06B3-497B-B759-00A4CD0F5188}"/>
          </ac:spMkLst>
        </pc:spChg>
        <pc:picChg chg="del">
          <ac:chgData name="Cristiane Gonzaga Carneiro Silva" userId="b0bbf433-c623-49ab-b87d-3792b3ba100c" providerId="ADAL" clId="{336AA080-B3B1-457C-BB64-6D99487FF1B7}" dt="2023-05-30T12:06:50.390" v="151" actId="478"/>
          <ac:picMkLst>
            <pc:docMk/>
            <pc:sldMk cId="4042404511" sldId="303"/>
            <ac:picMk id="7" creationId="{1B6D2182-8605-4A19-8F42-E687CA1384FB}"/>
          </ac:picMkLst>
        </pc:picChg>
        <pc:picChg chg="del mod">
          <ac:chgData name="Cristiane Gonzaga Carneiro Silva" userId="b0bbf433-c623-49ab-b87d-3792b3ba100c" providerId="ADAL" clId="{336AA080-B3B1-457C-BB64-6D99487FF1B7}" dt="2023-05-30T12:07:50.578" v="167" actId="478"/>
          <ac:picMkLst>
            <pc:docMk/>
            <pc:sldMk cId="4042404511" sldId="303"/>
            <ac:picMk id="8" creationId="{CCE0BA19-1825-45A4-8E1F-1F35902731A4}"/>
          </ac:picMkLst>
        </pc:picChg>
        <pc:picChg chg="mod">
          <ac:chgData name="Cristiane Gonzaga Carneiro Silva" userId="b0bbf433-c623-49ab-b87d-3792b3ba100c" providerId="ADAL" clId="{336AA080-B3B1-457C-BB64-6D99487FF1B7}" dt="2023-05-30T12:34:47.659" v="766" actId="1076"/>
          <ac:picMkLst>
            <pc:docMk/>
            <pc:sldMk cId="4042404511" sldId="303"/>
            <ac:picMk id="9" creationId="{FEE0C70F-75A7-4768-A44B-1AA5F0D4F1BA}"/>
          </ac:picMkLst>
        </pc:picChg>
      </pc:sldChg>
      <pc:sldChg chg="add del">
        <pc:chgData name="Cristiane Gonzaga Carneiro Silva" userId="b0bbf433-c623-49ab-b87d-3792b3ba100c" providerId="ADAL" clId="{336AA080-B3B1-457C-BB64-6D99487FF1B7}" dt="2023-05-30T12:12:15.699" v="207" actId="2696"/>
        <pc:sldMkLst>
          <pc:docMk/>
          <pc:sldMk cId="1735490716" sldId="304"/>
        </pc:sldMkLst>
      </pc:sldChg>
      <pc:sldChg chg="delSp modSp add">
        <pc:chgData name="Cristiane Gonzaga Carneiro Silva" userId="b0bbf433-c623-49ab-b87d-3792b3ba100c" providerId="ADAL" clId="{336AA080-B3B1-457C-BB64-6D99487FF1B7}" dt="2023-05-30T12:13:57.204" v="228"/>
        <pc:sldMkLst>
          <pc:docMk/>
          <pc:sldMk cId="4253557643" sldId="304"/>
        </pc:sldMkLst>
        <pc:spChg chg="mod">
          <ac:chgData name="Cristiane Gonzaga Carneiro Silva" userId="b0bbf433-c623-49ab-b87d-3792b3ba100c" providerId="ADAL" clId="{336AA080-B3B1-457C-BB64-6D99487FF1B7}" dt="2023-05-30T12:13:19.484" v="223" actId="1076"/>
          <ac:spMkLst>
            <pc:docMk/>
            <pc:sldMk cId="4253557643" sldId="304"/>
            <ac:spMk id="2" creationId="{4952BB7D-86BD-4191-8A00-3B796BF501EA}"/>
          </ac:spMkLst>
        </pc:spChg>
        <pc:spChg chg="del mod">
          <ac:chgData name="Cristiane Gonzaga Carneiro Silva" userId="b0bbf433-c623-49ab-b87d-3792b3ba100c" providerId="ADAL" clId="{336AA080-B3B1-457C-BB64-6D99487FF1B7}" dt="2023-05-30T12:13:57.204" v="228"/>
          <ac:spMkLst>
            <pc:docMk/>
            <pc:sldMk cId="4253557643" sldId="304"/>
            <ac:spMk id="4" creationId="{B9DDD1F3-B4F0-401F-BB42-3688CDDDE0EB}"/>
          </ac:spMkLst>
        </pc:spChg>
        <pc:picChg chg="mod">
          <ac:chgData name="Cristiane Gonzaga Carneiro Silva" userId="b0bbf433-c623-49ab-b87d-3792b3ba100c" providerId="ADAL" clId="{336AA080-B3B1-457C-BB64-6D99487FF1B7}" dt="2023-05-30T12:13:42.453" v="226" actId="14100"/>
          <ac:picMkLst>
            <pc:docMk/>
            <pc:sldMk cId="4253557643" sldId="304"/>
            <ac:picMk id="3" creationId="{114A8119-31B4-4979-BEC8-154FD42D0F8A}"/>
          </ac:picMkLst>
        </pc:picChg>
      </pc:sldChg>
      <pc:sldChg chg="addSp delSp modSp add">
        <pc:chgData name="Cristiane Gonzaga Carneiro Silva" userId="b0bbf433-c623-49ab-b87d-3792b3ba100c" providerId="ADAL" clId="{336AA080-B3B1-457C-BB64-6D99487FF1B7}" dt="2023-05-30T12:18:41.937" v="295" actId="20577"/>
        <pc:sldMkLst>
          <pc:docMk/>
          <pc:sldMk cId="2609247796" sldId="305"/>
        </pc:sldMkLst>
        <pc:spChg chg="mod">
          <ac:chgData name="Cristiane Gonzaga Carneiro Silva" userId="b0bbf433-c623-49ab-b87d-3792b3ba100c" providerId="ADAL" clId="{336AA080-B3B1-457C-BB64-6D99487FF1B7}" dt="2023-05-30T12:17:50.835" v="250" actId="1076"/>
          <ac:spMkLst>
            <pc:docMk/>
            <pc:sldMk cId="2609247796" sldId="305"/>
            <ac:spMk id="2" creationId="{4952BB7D-86BD-4191-8A00-3B796BF501EA}"/>
          </ac:spMkLst>
        </pc:spChg>
        <pc:spChg chg="add mod">
          <ac:chgData name="Cristiane Gonzaga Carneiro Silva" userId="b0bbf433-c623-49ab-b87d-3792b3ba100c" providerId="ADAL" clId="{336AA080-B3B1-457C-BB64-6D99487FF1B7}" dt="2023-05-30T12:18:41.937" v="295" actId="20577"/>
          <ac:spMkLst>
            <pc:docMk/>
            <pc:sldMk cId="2609247796" sldId="305"/>
            <ac:spMk id="4" creationId="{A1151913-9696-44F6-A9CA-4D1C84EA2F05}"/>
          </ac:spMkLst>
        </pc:spChg>
        <pc:spChg chg="add mod">
          <ac:chgData name="Cristiane Gonzaga Carneiro Silva" userId="b0bbf433-c623-49ab-b87d-3792b3ba100c" providerId="ADAL" clId="{336AA080-B3B1-457C-BB64-6D99487FF1B7}" dt="2023-05-30T12:18:29.349" v="281" actId="20577"/>
          <ac:spMkLst>
            <pc:docMk/>
            <pc:sldMk cId="2609247796" sldId="305"/>
            <ac:spMk id="6" creationId="{AC60C06C-1366-4979-8FBE-E661A00F116B}"/>
          </ac:spMkLst>
        </pc:spChg>
        <pc:picChg chg="del">
          <ac:chgData name="Cristiane Gonzaga Carneiro Silva" userId="b0bbf433-c623-49ab-b87d-3792b3ba100c" providerId="ADAL" clId="{336AA080-B3B1-457C-BB64-6D99487FF1B7}" dt="2023-05-30T12:14:15.871" v="231" actId="478"/>
          <ac:picMkLst>
            <pc:docMk/>
            <pc:sldMk cId="2609247796" sldId="305"/>
            <ac:picMk id="3" creationId="{114A8119-31B4-4979-BEC8-154FD42D0F8A}"/>
          </ac:picMkLst>
        </pc:picChg>
      </pc:sldChg>
      <pc:sldChg chg="addSp delSp modSp add">
        <pc:chgData name="Cristiane Gonzaga Carneiro Silva" userId="b0bbf433-c623-49ab-b87d-3792b3ba100c" providerId="ADAL" clId="{336AA080-B3B1-457C-BB64-6D99487FF1B7}" dt="2023-05-30T12:29:46.299" v="721" actId="20577"/>
        <pc:sldMkLst>
          <pc:docMk/>
          <pc:sldMk cId="3462992217" sldId="306"/>
        </pc:sldMkLst>
        <pc:spChg chg="add mod">
          <ac:chgData name="Cristiane Gonzaga Carneiro Silva" userId="b0bbf433-c623-49ab-b87d-3792b3ba100c" providerId="ADAL" clId="{336AA080-B3B1-457C-BB64-6D99487FF1B7}" dt="2023-05-30T12:29:46.299" v="721" actId="20577"/>
          <ac:spMkLst>
            <pc:docMk/>
            <pc:sldMk cId="3462992217" sldId="306"/>
            <ac:spMk id="2" creationId="{7DC546A3-D9EF-4204-9D7E-AF5103DCE8C5}"/>
          </ac:spMkLst>
        </pc:spChg>
        <pc:spChg chg="mod">
          <ac:chgData name="Cristiane Gonzaga Carneiro Silva" userId="b0bbf433-c623-49ab-b87d-3792b3ba100c" providerId="ADAL" clId="{336AA080-B3B1-457C-BB64-6D99487FF1B7}" dt="2023-05-30T12:28:58.656" v="714" actId="14100"/>
          <ac:spMkLst>
            <pc:docMk/>
            <pc:sldMk cId="3462992217" sldId="306"/>
            <ac:spMk id="8" creationId="{4F6E569F-9E55-44B6-8343-E3202308183D}"/>
          </ac:spMkLst>
        </pc:spChg>
        <pc:picChg chg="del">
          <ac:chgData name="Cristiane Gonzaga Carneiro Silva" userId="b0bbf433-c623-49ab-b87d-3792b3ba100c" providerId="ADAL" clId="{336AA080-B3B1-457C-BB64-6D99487FF1B7}" dt="2023-05-30T12:28:41.884" v="710" actId="478"/>
          <ac:picMkLst>
            <pc:docMk/>
            <pc:sldMk cId="3462992217" sldId="306"/>
            <ac:picMk id="9" creationId="{D56BCA70-EEF7-4171-92BA-3C5E3C86D4B7}"/>
          </ac:picMkLst>
        </pc:picChg>
      </pc:sldChg>
      <pc:sldChg chg="addSp delSp modSp add">
        <pc:chgData name="Cristiane Gonzaga Carneiro Silva" userId="b0bbf433-c623-49ab-b87d-3792b3ba100c" providerId="ADAL" clId="{336AA080-B3B1-457C-BB64-6D99487FF1B7}" dt="2023-05-30T12:34:08.562" v="764" actId="1076"/>
        <pc:sldMkLst>
          <pc:docMk/>
          <pc:sldMk cId="542572209" sldId="307"/>
        </pc:sldMkLst>
        <pc:spChg chg="del">
          <ac:chgData name="Cristiane Gonzaga Carneiro Silva" userId="b0bbf433-c623-49ab-b87d-3792b3ba100c" providerId="ADAL" clId="{336AA080-B3B1-457C-BB64-6D99487FF1B7}" dt="2023-05-30T12:33:08.121" v="758" actId="478"/>
          <ac:spMkLst>
            <pc:docMk/>
            <pc:sldMk cId="542572209" sldId="307"/>
            <ac:spMk id="2" creationId="{DA098B58-5AD4-499E-BAC1-43661B74DFF7}"/>
          </ac:spMkLst>
        </pc:spChg>
        <pc:spChg chg="del">
          <ac:chgData name="Cristiane Gonzaga Carneiro Silva" userId="b0bbf433-c623-49ab-b87d-3792b3ba100c" providerId="ADAL" clId="{336AA080-B3B1-457C-BB64-6D99487FF1B7}" dt="2023-05-30T12:33:10.846" v="759" actId="478"/>
          <ac:spMkLst>
            <pc:docMk/>
            <pc:sldMk cId="542572209" sldId="307"/>
            <ac:spMk id="3" creationId="{24921AFE-D46F-4EC4-8436-E785C9EF083B}"/>
          </ac:spMkLst>
        </pc:spChg>
        <pc:picChg chg="add mod">
          <ac:chgData name="Cristiane Gonzaga Carneiro Silva" userId="b0bbf433-c623-49ab-b87d-3792b3ba100c" providerId="ADAL" clId="{336AA080-B3B1-457C-BB64-6D99487FF1B7}" dt="2023-05-30T12:34:08.562" v="764" actId="1076"/>
          <ac:picMkLst>
            <pc:docMk/>
            <pc:sldMk cId="542572209" sldId="307"/>
            <ac:picMk id="4" creationId="{900E77D5-C063-48C4-8C0F-8B71EC0FBE0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6923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9700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1288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9154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0172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8999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3414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7716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950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6303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8920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8333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9037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7588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6952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5746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pic>
        <p:nvPicPr>
          <p:cNvPr id="8" name="Imagem 7">
            <a:extLst>
              <a:ext uri="{FF2B5EF4-FFF2-40B4-BE49-F238E27FC236}">
                <a16:creationId xmlns:a16="http://schemas.microsoft.com/office/drawing/2014/main" id="{DCDD8C1A-343B-4BDF-88D2-8BCC60D05D9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161291" y="1637384"/>
            <a:ext cx="4182701" cy="979068"/>
          </a:xfrm>
          <a:prstGeom prst="rect">
            <a:avLst/>
          </a:prstGeom>
          <a:noFill/>
        </p:spPr>
      </p:pic>
      <p:pic>
        <p:nvPicPr>
          <p:cNvPr id="3" name="Imagem 2">
            <a:extLst>
              <a:ext uri="{FF2B5EF4-FFF2-40B4-BE49-F238E27FC236}">
                <a16:creationId xmlns:a16="http://schemas.microsoft.com/office/drawing/2014/main" id="{B76A1483-F250-4C25-B99D-CF3C593CBE8E}"/>
              </a:ext>
            </a:extLst>
          </p:cNvPr>
          <p:cNvPicPr>
            <a:picLocks noChangeAspect="1"/>
          </p:cNvPicPr>
          <p:nvPr/>
        </p:nvPicPr>
        <p:blipFill>
          <a:blip r:embed="rId5"/>
          <a:stretch>
            <a:fillRect/>
          </a:stretch>
        </p:blipFill>
        <p:spPr>
          <a:xfrm>
            <a:off x="0" y="0"/>
            <a:ext cx="6096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623C4AF9-B305-4FBF-8B72-838EFF7D7794}"/>
              </a:ext>
            </a:extLst>
          </p:cNvPr>
          <p:cNvSpPr/>
          <p:nvPr/>
        </p:nvSpPr>
        <p:spPr>
          <a:xfrm>
            <a:off x="1554179" y="-36214"/>
            <a:ext cx="10241694" cy="6022611"/>
          </a:xfrm>
          <a:prstGeom prst="rect">
            <a:avLst/>
          </a:prstGeom>
        </p:spPr>
        <p:txBody>
          <a:bodyPr wrap="square">
            <a:spAutoFit/>
          </a:bodyPr>
          <a:lstStyle/>
          <a:p>
            <a:pPr algn="just">
              <a:lnSpc>
                <a:spcPct val="115000"/>
              </a:lnSpc>
              <a:spcAft>
                <a:spcPts val="800"/>
              </a:spcAft>
            </a:pPr>
            <a:endParaRPr lang="pt-BR"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b="1" dirty="0">
                <a:latin typeface="Arial Narrow" panose="020B0606020202030204" pitchFamily="34" charset="0"/>
                <a:ea typeface="Calibri" panose="020F0502020204030204" pitchFamily="34" charset="0"/>
                <a:cs typeface="Times New Roman" panose="02020603050405020304" pitchFamily="18" charset="0"/>
              </a:rPr>
              <a:t>Leia o texto e responda às questões 1 e 2</a:t>
            </a:r>
          </a:p>
          <a:p>
            <a:pPr algn="just">
              <a:lnSpc>
                <a:spcPct val="115000"/>
              </a:lnSpc>
              <a:spcAft>
                <a:spcPts val="800"/>
              </a:spcAft>
            </a:pPr>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dirty="0">
                <a:latin typeface="Arial Narrow" panose="020B0606020202030204" pitchFamily="34" charset="0"/>
                <a:ea typeface="Calibri" panose="020F0502020204030204" pitchFamily="34" charset="0"/>
                <a:cs typeface="Times New Roman" panose="02020603050405020304" pitchFamily="18" charset="0"/>
              </a:rPr>
              <a:t>A Teoria do Octeto, criada por Gilbert Newton Lewis (1875-1946), químico estadunidense, e Walter </a:t>
            </a:r>
            <a:r>
              <a:rPr lang="pt-BR" sz="2200" dirty="0" err="1">
                <a:latin typeface="Arial Narrow" panose="020B0606020202030204" pitchFamily="34" charset="0"/>
                <a:ea typeface="Calibri" panose="020F0502020204030204" pitchFamily="34" charset="0"/>
                <a:cs typeface="Times New Roman" panose="02020603050405020304" pitchFamily="18" charset="0"/>
              </a:rPr>
              <a:t>Kossel</a:t>
            </a:r>
            <a:r>
              <a:rPr lang="pt-BR" sz="2200" dirty="0">
                <a:latin typeface="Arial Narrow" panose="020B0606020202030204" pitchFamily="34" charset="0"/>
                <a:ea typeface="Calibri" panose="020F0502020204030204" pitchFamily="34" charset="0"/>
                <a:cs typeface="Times New Roman" panose="02020603050405020304" pitchFamily="18" charset="0"/>
              </a:rPr>
              <a:t> (1888-1956), físico alemão, surgiu a partir da observação dos gases nobres e algumas características como, por exemplo, a estabilidade dos elementos que apresentam 8 elétrons na Camada de Valência. Portanto, a Teoria ou Regra do Octeto explica a ocorrência das ligações químicas da seguinte forma: “Muitos átomos apresentam estabilidade eletrônica quando possuem 8 elétrons na camada eletrônica mais externa”. Para tanto, o átomo procura sua estabilidade doando ou compartilhando elétrons com outros átomos, donde surgem as ligações químicas. Vale lembrar que existem muitas exceções à Regra do Octeto a exemplo do elemento Berílio (Be), que se torna estável com apenas quatro elétrons na última camada, o Boro (B) e Alumínio (Al) tornam-se estáveis com seis elétrons na última camada. </a:t>
            </a:r>
          </a:p>
          <a:p>
            <a:pPr algn="r">
              <a:lnSpc>
                <a:spcPct val="115000"/>
              </a:lnSpc>
              <a:spcAft>
                <a:spcPts val="800"/>
              </a:spcAft>
            </a:pPr>
            <a:r>
              <a:rPr lang="pt-BR" sz="900" dirty="0">
                <a:latin typeface="Times New Roman" panose="02020603050405020304" pitchFamily="18" charset="0"/>
                <a:ea typeface="Calibri" panose="020F0502020204030204" pitchFamily="34" charset="0"/>
                <a:cs typeface="Times New Roman" panose="02020603050405020304" pitchFamily="18" charset="0"/>
              </a:rPr>
              <a:t>Disponível em: https://www.todamateria.com.br/regra-do-octeto/. Acesso em: 15 maio 2023.</a:t>
            </a:r>
          </a:p>
          <a:p>
            <a:pPr algn="just">
              <a:lnSpc>
                <a:spcPct val="115000"/>
              </a:lnSpc>
              <a:spcAft>
                <a:spcPts val="800"/>
              </a:spcAft>
            </a:pPr>
            <a:r>
              <a:rPr lang="pt-BR" b="1" dirty="0">
                <a:latin typeface="Times New Roman" panose="02020603050405020304" pitchFamily="18" charset="0"/>
                <a:ea typeface="Calibri" panose="020F0502020204030204" pitchFamily="34"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9F887AD-8520-4311-B0D4-10D1A01C1CF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Tree>
    <p:extLst>
      <p:ext uri="{BB962C8B-B14F-4D97-AF65-F5344CB8AC3E}">
        <p14:creationId xmlns:p14="http://schemas.microsoft.com/office/powerpoint/2010/main" val="713315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9" name="Retângulo 8">
            <a:extLst>
              <a:ext uri="{FF2B5EF4-FFF2-40B4-BE49-F238E27FC236}">
                <a16:creationId xmlns:a16="http://schemas.microsoft.com/office/drawing/2014/main" id="{A4F6AE92-79E2-4A93-B5D6-D32CCB7C2AAC}"/>
              </a:ext>
            </a:extLst>
          </p:cNvPr>
          <p:cNvSpPr/>
          <p:nvPr/>
        </p:nvSpPr>
        <p:spPr>
          <a:xfrm>
            <a:off x="1797690" y="177917"/>
            <a:ext cx="8596620" cy="674736"/>
          </a:xfrm>
          <a:prstGeom prst="rect">
            <a:avLst/>
          </a:prstGeom>
        </p:spPr>
        <p:txBody>
          <a:bodyPr wrap="square">
            <a:spAutoFit/>
          </a:bodyPr>
          <a:lstStyle/>
          <a:p>
            <a:pPr lvl="0" algn="just">
              <a:lnSpc>
                <a:spcPct val="115000"/>
              </a:lnSpc>
              <a:spcAft>
                <a:spcPts val="800"/>
              </a:spcAft>
            </a:pPr>
            <a:endParaRPr lang="pt-BR" dirty="0">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spcAft>
                <a:spcPts val="800"/>
              </a:spcAft>
            </a:pPr>
            <a:r>
              <a:rPr lang="pt-BR" dirty="0">
                <a:latin typeface="Times New Roman" panose="02020603050405020304" pitchFamily="18" charset="0"/>
                <a:ea typeface="Calibri" panose="020F0502020204030204" pitchFamily="34"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78F28082-15A5-4BB8-B5E9-B4E88C07E66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2" name="CaixaDeTexto 1">
            <a:extLst>
              <a:ext uri="{FF2B5EF4-FFF2-40B4-BE49-F238E27FC236}">
                <a16:creationId xmlns:a16="http://schemas.microsoft.com/office/drawing/2014/main" id="{DDFADDBE-DE90-47DF-B4F4-D7B79B0F19DA}"/>
              </a:ext>
            </a:extLst>
          </p:cNvPr>
          <p:cNvSpPr txBox="1"/>
          <p:nvPr/>
        </p:nvSpPr>
        <p:spPr>
          <a:xfrm>
            <a:off x="1585512" y="1621596"/>
            <a:ext cx="10273735" cy="4096763"/>
          </a:xfrm>
          <a:prstGeom prst="rect">
            <a:avLst/>
          </a:prstGeom>
          <a:noFill/>
        </p:spPr>
        <p:txBody>
          <a:bodyPr wrap="square" rtlCol="0">
            <a:spAutoFit/>
          </a:bodyPr>
          <a:lstStyle/>
          <a:p>
            <a:pPr algn="just">
              <a:lnSpc>
                <a:spcPct val="150000"/>
              </a:lnSpc>
            </a:pPr>
            <a:endParaRPr lang="pt-BR" sz="1800" dirty="0"/>
          </a:p>
          <a:p>
            <a:pPr algn="just">
              <a:lnSpc>
                <a:spcPct val="150000"/>
              </a:lnSpc>
            </a:pPr>
            <a:endParaRPr lang="pt-BR" sz="1800" dirty="0"/>
          </a:p>
          <a:p>
            <a:pPr algn="just">
              <a:lnSpc>
                <a:spcPct val="150000"/>
              </a:lnSpc>
            </a:pPr>
            <a:r>
              <a:rPr lang="pt-BR" sz="2000" dirty="0">
                <a:latin typeface="Arial Narrow" panose="020B0606020202030204" pitchFamily="34" charset="0"/>
              </a:rPr>
              <a:t>3. As ligações químicas correspondem à união dos átomos para a formação das substâncias químicas. Elas acontecem quando os átomos dos elementos químicos se combinam uns com os outros e os principais tipos são: Ligações iônicas, covalentes e metálicas. São exemplos de ligações covalentes</a:t>
            </a:r>
          </a:p>
          <a:p>
            <a:pPr>
              <a:lnSpc>
                <a:spcPct val="150000"/>
              </a:lnSpc>
            </a:pPr>
            <a:r>
              <a:rPr lang="pt-BR" sz="2000" dirty="0">
                <a:latin typeface="Arial Narrow" panose="020B0606020202030204" pitchFamily="34" charset="0"/>
              </a:rPr>
              <a:t>(A)H2O.</a:t>
            </a:r>
          </a:p>
          <a:p>
            <a:pPr>
              <a:lnSpc>
                <a:spcPct val="150000"/>
              </a:lnSpc>
            </a:pPr>
            <a:r>
              <a:rPr lang="pt-BR" sz="2000" dirty="0">
                <a:latin typeface="Arial Narrow" panose="020B0606020202030204" pitchFamily="34" charset="0"/>
              </a:rPr>
              <a:t>(B) </a:t>
            </a:r>
            <a:r>
              <a:rPr lang="pt-BR" sz="2000" dirty="0" err="1">
                <a:latin typeface="Arial Narrow" panose="020B0606020202030204" pitchFamily="34" charset="0"/>
              </a:rPr>
              <a:t>NaCl</a:t>
            </a:r>
            <a:r>
              <a:rPr lang="pt-BR" sz="2000" dirty="0">
                <a:latin typeface="Arial Narrow" panose="020B0606020202030204" pitchFamily="34" charset="0"/>
              </a:rPr>
              <a:t>.</a:t>
            </a:r>
          </a:p>
          <a:p>
            <a:pPr>
              <a:lnSpc>
                <a:spcPct val="150000"/>
              </a:lnSpc>
            </a:pPr>
            <a:r>
              <a:rPr lang="pt-BR" sz="2000" dirty="0">
                <a:latin typeface="Arial Narrow" panose="020B0606020202030204" pitchFamily="34" charset="0"/>
              </a:rPr>
              <a:t>(C) </a:t>
            </a:r>
            <a:r>
              <a:rPr lang="pt-BR" sz="2000" dirty="0" err="1">
                <a:latin typeface="Arial Narrow" panose="020B0606020202030204" pitchFamily="34" charset="0"/>
              </a:rPr>
              <a:t>KBr</a:t>
            </a:r>
            <a:r>
              <a:rPr lang="pt-BR" sz="2000" dirty="0">
                <a:latin typeface="Arial Narrow" panose="020B0606020202030204" pitchFamily="34" charset="0"/>
              </a:rPr>
              <a:t>.</a:t>
            </a:r>
          </a:p>
          <a:p>
            <a:pPr>
              <a:lnSpc>
                <a:spcPct val="150000"/>
              </a:lnSpc>
            </a:pPr>
            <a:r>
              <a:rPr lang="pt-BR" sz="2000" dirty="0">
                <a:latin typeface="Arial Narrow" panose="020B0606020202030204" pitchFamily="34" charset="0"/>
              </a:rPr>
              <a:t>(D) Fe.</a:t>
            </a:r>
          </a:p>
        </p:txBody>
      </p:sp>
      <p:sp>
        <p:nvSpPr>
          <p:cNvPr id="3" name="Retângulo 2">
            <a:extLst>
              <a:ext uri="{FF2B5EF4-FFF2-40B4-BE49-F238E27FC236}">
                <a16:creationId xmlns:a16="http://schemas.microsoft.com/office/drawing/2014/main" id="{E73A54D9-67A3-423C-AF3F-6E5CEE943464}"/>
              </a:ext>
            </a:extLst>
          </p:cNvPr>
          <p:cNvSpPr/>
          <p:nvPr/>
        </p:nvSpPr>
        <p:spPr>
          <a:xfrm>
            <a:off x="1585511" y="359351"/>
            <a:ext cx="10273735" cy="1419106"/>
          </a:xfrm>
          <a:prstGeom prst="rect">
            <a:avLst/>
          </a:prstGeom>
        </p:spPr>
        <p:txBody>
          <a:bodyPr wrap="square">
            <a:spAutoFit/>
          </a:bodyPr>
          <a:lstStyle/>
          <a:p>
            <a:pPr lvl="0" algn="just">
              <a:lnSpc>
                <a:spcPct val="150000"/>
              </a:lnSpc>
            </a:pPr>
            <a:r>
              <a:rPr lang="pt-BR" sz="2000" dirty="0">
                <a:latin typeface="Arial Narrow" panose="020B0606020202030204" pitchFamily="34" charset="0"/>
              </a:rPr>
              <a:t>1. Segundo o texto, por que os átomos fazem ligações químicas?</a:t>
            </a:r>
          </a:p>
          <a:p>
            <a:pPr marL="342900" lvl="0" indent="-342900" algn="just">
              <a:lnSpc>
                <a:spcPct val="150000"/>
              </a:lnSpc>
              <a:buFont typeface="Arial"/>
              <a:buAutoNum type="arabicPeriod"/>
            </a:pPr>
            <a:endParaRPr lang="pt-BR" sz="2000" dirty="0">
              <a:latin typeface="Arial Narrow" panose="020B0606020202030204" pitchFamily="34" charset="0"/>
            </a:endParaRPr>
          </a:p>
          <a:p>
            <a:pPr lvl="0" algn="just">
              <a:lnSpc>
                <a:spcPct val="150000"/>
              </a:lnSpc>
            </a:pPr>
            <a:r>
              <a:rPr lang="pt-BR" sz="2000" dirty="0">
                <a:latin typeface="Arial Narrow" panose="020B0606020202030204" pitchFamily="34" charset="0"/>
              </a:rPr>
              <a:t>2. Quais são as exceções à Regra do Octeto?</a:t>
            </a:r>
          </a:p>
        </p:txBody>
      </p:sp>
    </p:spTree>
    <p:extLst>
      <p:ext uri="{BB962C8B-B14F-4D97-AF65-F5344CB8AC3E}">
        <p14:creationId xmlns:p14="http://schemas.microsoft.com/office/powerpoint/2010/main" val="4087519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7" name="Retângulo 6">
            <a:extLst>
              <a:ext uri="{FF2B5EF4-FFF2-40B4-BE49-F238E27FC236}">
                <a16:creationId xmlns:a16="http://schemas.microsoft.com/office/drawing/2014/main" id="{4DE52F54-31D6-48B1-A0D2-8D1901B4C664}"/>
              </a:ext>
            </a:extLst>
          </p:cNvPr>
          <p:cNvSpPr/>
          <p:nvPr/>
        </p:nvSpPr>
        <p:spPr>
          <a:xfrm>
            <a:off x="1466661" y="126749"/>
            <a:ext cx="10438646" cy="1867050"/>
          </a:xfrm>
          <a:prstGeom prst="rect">
            <a:avLst/>
          </a:prstGeom>
        </p:spPr>
        <p:txBody>
          <a:bodyPr wrap="square">
            <a:spAutoFit/>
          </a:bodyPr>
          <a:lstStyle/>
          <a:p>
            <a:pPr indent="449580" algn="just">
              <a:lnSpc>
                <a:spcPct val="115000"/>
              </a:lnSpc>
              <a:spcAft>
                <a:spcPts val="800"/>
              </a:spcAft>
            </a:pPr>
            <a:endParaRPr lang="pt-BR" sz="12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800"/>
              </a:spcAft>
            </a:pPr>
            <a:endParaRPr lang="pt-BR" sz="1200"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800"/>
              </a:spcAft>
            </a:pPr>
            <a:endParaRPr lang="pt-BR" sz="12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800"/>
              </a:spcAft>
            </a:pPr>
            <a:endParaRPr lang="pt-BR" sz="1200"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800"/>
              </a:spcAft>
            </a:pPr>
            <a:endParaRPr lang="pt-BR" sz="12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800"/>
              </a:spcAft>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2AC604E3-1E4F-4F66-B3BB-F06AE4B4E13C}"/>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0329022" y="6296246"/>
            <a:ext cx="1576285" cy="478049"/>
          </a:xfrm>
          <a:prstGeom prst="rect">
            <a:avLst/>
          </a:prstGeom>
          <a:noFill/>
        </p:spPr>
      </p:pic>
      <p:sp>
        <p:nvSpPr>
          <p:cNvPr id="2" name="CaixaDeTexto 1">
            <a:extLst>
              <a:ext uri="{FF2B5EF4-FFF2-40B4-BE49-F238E27FC236}">
                <a16:creationId xmlns:a16="http://schemas.microsoft.com/office/drawing/2014/main" id="{48879BE7-69D1-4A58-AF9C-20159F7FF538}"/>
              </a:ext>
            </a:extLst>
          </p:cNvPr>
          <p:cNvSpPr txBox="1"/>
          <p:nvPr/>
        </p:nvSpPr>
        <p:spPr>
          <a:xfrm>
            <a:off x="1546276" y="223164"/>
            <a:ext cx="10277550" cy="6340197"/>
          </a:xfrm>
          <a:prstGeom prst="rect">
            <a:avLst/>
          </a:prstGeom>
          <a:noFill/>
        </p:spPr>
        <p:txBody>
          <a:bodyPr wrap="square" rtlCol="0">
            <a:spAutoFit/>
          </a:bodyPr>
          <a:lstStyle/>
          <a:p>
            <a:pPr algn="just">
              <a:lnSpc>
                <a:spcPct val="150000"/>
              </a:lnSpc>
            </a:pPr>
            <a:r>
              <a:rPr lang="pt-BR" sz="2000" dirty="0"/>
              <a:t>Leia atentamente o texto e, a seguir, responda às atividades de 4 a 8. </a:t>
            </a:r>
          </a:p>
          <a:p>
            <a:pPr algn="just">
              <a:lnSpc>
                <a:spcPct val="150000"/>
              </a:lnSpc>
            </a:pPr>
            <a:r>
              <a:rPr lang="pt-BR" sz="2000" b="1" dirty="0"/>
              <a:t>Transformações físicas e químicas</a:t>
            </a:r>
          </a:p>
          <a:p>
            <a:pPr algn="just">
              <a:lnSpc>
                <a:spcPct val="150000"/>
              </a:lnSpc>
            </a:pPr>
            <a:r>
              <a:rPr lang="pt-BR" sz="2000" dirty="0"/>
              <a:t>	Transformações físicas e químicas possuem consequências diferentes para a transformação da matéria. As transformações físicas são alterações que ocorrem na estrutura física na matéria, sem alteração de sua composição química. Exemplos de fenômenos físicos são o ato de se temperar um alimento, congelar a água, rasgar uma folha de papel ou dissolver um sal, amassar um papel; quebrar um copo de vidro, ferver a água etc.</a:t>
            </a:r>
          </a:p>
          <a:p>
            <a:pPr algn="just">
              <a:lnSpc>
                <a:spcPct val="150000"/>
              </a:lnSpc>
            </a:pPr>
            <a:r>
              <a:rPr lang="pt-BR" sz="2000" dirty="0"/>
              <a:t>	As transformações químicas são alterações na natureza da matéria, ou seja, na composição química da matéria. Os fenômenos químicos se manifestam por meio das reações químicas (processos de conversão de uma espécie química em outra). São exemplos de transformações químicas: queima de papel, alimento decompondo-se no lixo, produção de queijo a partir do leite, fotossíntese realizada pelas plantas etc.</a:t>
            </a:r>
          </a:p>
          <a:p>
            <a:pPr algn="just"/>
            <a:r>
              <a:rPr lang="pt-BR" sz="1600" dirty="0"/>
              <a:t>	</a:t>
            </a:r>
          </a:p>
        </p:txBody>
      </p:sp>
    </p:spTree>
    <p:extLst>
      <p:ext uri="{BB962C8B-B14F-4D97-AF65-F5344CB8AC3E}">
        <p14:creationId xmlns:p14="http://schemas.microsoft.com/office/powerpoint/2010/main" val="3647156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6E8F7E95-17C1-4B0C-90F2-EE651AA93EC7}"/>
              </a:ext>
            </a:extLst>
          </p:cNvPr>
          <p:cNvSpPr/>
          <p:nvPr/>
        </p:nvSpPr>
        <p:spPr>
          <a:xfrm>
            <a:off x="2037030" y="2846051"/>
            <a:ext cx="9415605" cy="874407"/>
          </a:xfrm>
          <a:prstGeom prst="rect">
            <a:avLst/>
          </a:prstGeom>
        </p:spPr>
        <p:txBody>
          <a:bodyPr wrap="square">
            <a:spAutoFit/>
          </a:bodyPr>
          <a:lstStyle/>
          <a:p>
            <a:pPr algn="just">
              <a:lnSpc>
                <a:spcPct val="115000"/>
              </a:lnSpc>
              <a:spcAft>
                <a:spcPts val="800"/>
              </a:spcAft>
            </a:pPr>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BD9E519F-6D73-411B-ACFF-85366DBAF82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6" name="CaixaDeTexto 5">
            <a:extLst>
              <a:ext uri="{FF2B5EF4-FFF2-40B4-BE49-F238E27FC236}">
                <a16:creationId xmlns:a16="http://schemas.microsoft.com/office/drawing/2014/main" id="{FEBE7DBE-06B3-497B-B759-00A4CD0F5188}"/>
              </a:ext>
            </a:extLst>
          </p:cNvPr>
          <p:cNvSpPr txBox="1"/>
          <p:nvPr/>
        </p:nvSpPr>
        <p:spPr>
          <a:xfrm>
            <a:off x="1579830" y="220193"/>
            <a:ext cx="10330004" cy="6302238"/>
          </a:xfrm>
          <a:prstGeom prst="rect">
            <a:avLst/>
          </a:prstGeom>
          <a:noFill/>
        </p:spPr>
        <p:txBody>
          <a:bodyPr wrap="square" rtlCol="0">
            <a:spAutoFit/>
          </a:bodyPr>
          <a:lstStyle/>
          <a:p>
            <a:pPr algn="just">
              <a:lnSpc>
                <a:spcPct val="150000"/>
              </a:lnSpc>
            </a:pPr>
            <a:r>
              <a:rPr lang="pt-BR" sz="2000" dirty="0">
                <a:latin typeface="Arial Narrow" panose="020B0606020202030204" pitchFamily="34" charset="0"/>
              </a:rPr>
              <a:t>As reações químicas são os processos de conversão de uma espécie química em outra. Nas reações químicas, as substâncias iniciais são chamadas de reagentes e as finais de produtos, e as reações são representadas por meio de equações químicas, que seguem a seguinte estrutura geral:</a:t>
            </a:r>
          </a:p>
          <a:p>
            <a:pPr algn="just">
              <a:lnSpc>
                <a:spcPct val="150000"/>
              </a:lnSpc>
            </a:pPr>
            <a:endParaRPr lang="pt-BR" sz="1600" dirty="0">
              <a:latin typeface="Arial Narrow" panose="020B0606020202030204" pitchFamily="34" charset="0"/>
            </a:endParaRPr>
          </a:p>
          <a:p>
            <a:pPr algn="just">
              <a:lnSpc>
                <a:spcPct val="150000"/>
              </a:lnSpc>
            </a:pPr>
            <a:r>
              <a:rPr lang="pt-BR" sz="1600" dirty="0">
                <a:latin typeface="Arial Narrow" panose="020B0606020202030204" pitchFamily="34" charset="0"/>
              </a:rPr>
              <a:t> </a:t>
            </a:r>
          </a:p>
          <a:p>
            <a:pPr algn="just">
              <a:lnSpc>
                <a:spcPct val="150000"/>
              </a:lnSpc>
            </a:pPr>
            <a:r>
              <a:rPr lang="pt-BR" sz="1600" dirty="0">
                <a:latin typeface="Arial Narrow" panose="020B0606020202030204" pitchFamily="34" charset="0"/>
              </a:rPr>
              <a:t>	</a:t>
            </a:r>
          </a:p>
          <a:p>
            <a:pPr algn="just">
              <a:lnSpc>
                <a:spcPct val="150000"/>
              </a:lnSpc>
            </a:pPr>
            <a:endParaRPr lang="pt-BR" sz="1600" dirty="0">
              <a:latin typeface="Arial Narrow" panose="020B0606020202030204" pitchFamily="34" charset="0"/>
            </a:endParaRPr>
          </a:p>
          <a:p>
            <a:pPr algn="just">
              <a:lnSpc>
                <a:spcPct val="150000"/>
              </a:lnSpc>
            </a:pPr>
            <a:r>
              <a:rPr lang="pt-BR" sz="2000" dirty="0">
                <a:latin typeface="Arial Narrow" panose="020B0606020202030204" pitchFamily="34" charset="0"/>
              </a:rPr>
              <a:t>Considerando o exemplo anterior da reação de combustão completa do álcool (etanol), temos a seguinte equação química:</a:t>
            </a:r>
          </a:p>
          <a:p>
            <a:pPr algn="just">
              <a:lnSpc>
                <a:spcPct val="150000"/>
              </a:lnSpc>
            </a:pPr>
            <a:endParaRPr lang="pt-BR" sz="1600" dirty="0">
              <a:latin typeface="Arial Narrow" panose="020B0606020202030204" pitchFamily="34" charset="0"/>
            </a:endParaRPr>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900" dirty="0"/>
          </a:p>
          <a:p>
            <a:pPr algn="just">
              <a:lnSpc>
                <a:spcPct val="150000"/>
              </a:lnSpc>
            </a:pPr>
            <a:endParaRPr lang="pt-BR" sz="900" dirty="0"/>
          </a:p>
          <a:p>
            <a:pPr algn="just">
              <a:lnSpc>
                <a:spcPct val="150000"/>
              </a:lnSpc>
            </a:pPr>
            <a:endParaRPr lang="pt-BR" sz="900" dirty="0"/>
          </a:p>
          <a:p>
            <a:pPr algn="just">
              <a:lnSpc>
                <a:spcPct val="150000"/>
              </a:lnSpc>
            </a:pPr>
            <a:endParaRPr lang="pt-BR" sz="1600" dirty="0"/>
          </a:p>
        </p:txBody>
      </p:sp>
      <p:pic>
        <p:nvPicPr>
          <p:cNvPr id="7" name="Imagem 6">
            <a:extLst>
              <a:ext uri="{FF2B5EF4-FFF2-40B4-BE49-F238E27FC236}">
                <a16:creationId xmlns:a16="http://schemas.microsoft.com/office/drawing/2014/main" id="{1B6D2182-8605-4A19-8F42-E687CA1384FB}"/>
              </a:ext>
            </a:extLst>
          </p:cNvPr>
          <p:cNvPicPr>
            <a:picLocks noChangeAspect="1"/>
          </p:cNvPicPr>
          <p:nvPr/>
        </p:nvPicPr>
        <p:blipFill>
          <a:blip r:embed="rId5"/>
          <a:stretch>
            <a:fillRect/>
          </a:stretch>
        </p:blipFill>
        <p:spPr>
          <a:xfrm>
            <a:off x="4608214" y="1859596"/>
            <a:ext cx="3261519" cy="871079"/>
          </a:xfrm>
          <a:prstGeom prst="rect">
            <a:avLst/>
          </a:prstGeom>
        </p:spPr>
      </p:pic>
      <p:pic>
        <p:nvPicPr>
          <p:cNvPr id="8" name="Imagem 7">
            <a:extLst>
              <a:ext uri="{FF2B5EF4-FFF2-40B4-BE49-F238E27FC236}">
                <a16:creationId xmlns:a16="http://schemas.microsoft.com/office/drawing/2014/main" id="{CCE0BA19-1825-45A4-8E1F-1F35902731A4}"/>
              </a:ext>
            </a:extLst>
          </p:cNvPr>
          <p:cNvPicPr>
            <a:picLocks noChangeAspect="1"/>
          </p:cNvPicPr>
          <p:nvPr/>
        </p:nvPicPr>
        <p:blipFill>
          <a:blip r:embed="rId6"/>
          <a:stretch>
            <a:fillRect/>
          </a:stretch>
        </p:blipFill>
        <p:spPr>
          <a:xfrm>
            <a:off x="3991069" y="4252312"/>
            <a:ext cx="4209861" cy="1738265"/>
          </a:xfrm>
          <a:prstGeom prst="rect">
            <a:avLst/>
          </a:prstGeom>
        </p:spPr>
      </p:pic>
    </p:spTree>
    <p:extLst>
      <p:ext uri="{BB962C8B-B14F-4D97-AF65-F5344CB8AC3E}">
        <p14:creationId xmlns:p14="http://schemas.microsoft.com/office/powerpoint/2010/main" val="3534570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6E8F7E95-17C1-4B0C-90F2-EE651AA93EC7}"/>
              </a:ext>
            </a:extLst>
          </p:cNvPr>
          <p:cNvSpPr/>
          <p:nvPr/>
        </p:nvSpPr>
        <p:spPr>
          <a:xfrm>
            <a:off x="2037030" y="2846051"/>
            <a:ext cx="9415605" cy="874407"/>
          </a:xfrm>
          <a:prstGeom prst="rect">
            <a:avLst/>
          </a:prstGeom>
        </p:spPr>
        <p:txBody>
          <a:bodyPr wrap="square">
            <a:spAutoFit/>
          </a:bodyPr>
          <a:lstStyle/>
          <a:p>
            <a:pPr algn="just">
              <a:lnSpc>
                <a:spcPct val="115000"/>
              </a:lnSpc>
              <a:spcAft>
                <a:spcPts val="800"/>
              </a:spcAft>
            </a:pPr>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BD9E519F-6D73-411B-ACFF-85366DBAF82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6" name="CaixaDeTexto 5">
            <a:extLst>
              <a:ext uri="{FF2B5EF4-FFF2-40B4-BE49-F238E27FC236}">
                <a16:creationId xmlns:a16="http://schemas.microsoft.com/office/drawing/2014/main" id="{FEBE7DBE-06B3-497B-B759-00A4CD0F5188}"/>
              </a:ext>
            </a:extLst>
          </p:cNvPr>
          <p:cNvSpPr txBox="1"/>
          <p:nvPr/>
        </p:nvSpPr>
        <p:spPr>
          <a:xfrm>
            <a:off x="1501986" y="354073"/>
            <a:ext cx="10293886" cy="2701252"/>
          </a:xfrm>
          <a:prstGeom prst="rect">
            <a:avLst/>
          </a:prstGeom>
          <a:noFill/>
        </p:spPr>
        <p:txBody>
          <a:bodyPr wrap="square" rtlCol="0">
            <a:spAutoFit/>
          </a:bodyPr>
          <a:lstStyle/>
          <a:p>
            <a:pPr algn="just">
              <a:lnSpc>
                <a:spcPct val="150000"/>
              </a:lnSpc>
            </a:pPr>
            <a:r>
              <a:rPr lang="pt-BR" sz="1600" dirty="0">
                <a:latin typeface="Arial Narrow" panose="020B0606020202030204" pitchFamily="34" charset="0"/>
              </a:rPr>
              <a:t> </a:t>
            </a:r>
            <a:r>
              <a:rPr lang="pt-BR" sz="2000" dirty="0">
                <a:latin typeface="Arial Narrow" panose="020B0606020202030204" pitchFamily="34" charset="0"/>
              </a:rPr>
              <a:t>Essa reação química é representada abaixo por meio de átomos de acordo com o modelo de Dalton, na forma de simples esferas:</a:t>
            </a:r>
          </a:p>
          <a:p>
            <a:pPr algn="just">
              <a:lnSpc>
                <a:spcPct val="150000"/>
              </a:lnSpc>
            </a:pPr>
            <a:endParaRPr lang="pt-BR" sz="1600" dirty="0"/>
          </a:p>
          <a:p>
            <a:pPr algn="just">
              <a:lnSpc>
                <a:spcPct val="150000"/>
              </a:lnSpc>
            </a:pPr>
            <a:endParaRPr lang="pt-BR" sz="1600" dirty="0"/>
          </a:p>
          <a:p>
            <a:pPr algn="just">
              <a:lnSpc>
                <a:spcPct val="150000"/>
              </a:lnSpc>
            </a:pPr>
            <a:endParaRPr lang="pt-BR" sz="900" dirty="0"/>
          </a:p>
          <a:p>
            <a:pPr algn="just">
              <a:lnSpc>
                <a:spcPct val="150000"/>
              </a:lnSpc>
            </a:pPr>
            <a:endParaRPr lang="pt-BR" sz="900" dirty="0"/>
          </a:p>
          <a:p>
            <a:pPr algn="just">
              <a:lnSpc>
                <a:spcPct val="150000"/>
              </a:lnSpc>
            </a:pPr>
            <a:endParaRPr lang="pt-BR" sz="900" dirty="0"/>
          </a:p>
          <a:p>
            <a:pPr algn="just">
              <a:lnSpc>
                <a:spcPct val="150000"/>
              </a:lnSpc>
            </a:pPr>
            <a:endParaRPr lang="pt-BR" sz="1600" dirty="0"/>
          </a:p>
        </p:txBody>
      </p:sp>
      <p:pic>
        <p:nvPicPr>
          <p:cNvPr id="9" name="Imagem 8">
            <a:extLst>
              <a:ext uri="{FF2B5EF4-FFF2-40B4-BE49-F238E27FC236}">
                <a16:creationId xmlns:a16="http://schemas.microsoft.com/office/drawing/2014/main" id="{FEE0C70F-75A7-4768-A44B-1AA5F0D4F1BA}"/>
              </a:ext>
            </a:extLst>
          </p:cNvPr>
          <p:cNvPicPr>
            <a:picLocks noChangeAspect="1"/>
          </p:cNvPicPr>
          <p:nvPr/>
        </p:nvPicPr>
        <p:blipFill>
          <a:blip r:embed="rId5"/>
          <a:stretch>
            <a:fillRect/>
          </a:stretch>
        </p:blipFill>
        <p:spPr>
          <a:xfrm>
            <a:off x="3580551" y="1133876"/>
            <a:ext cx="5918961" cy="2353901"/>
          </a:xfrm>
          <a:prstGeom prst="rect">
            <a:avLst/>
          </a:prstGeom>
        </p:spPr>
      </p:pic>
      <p:sp>
        <p:nvSpPr>
          <p:cNvPr id="3" name="Retângulo 2">
            <a:extLst>
              <a:ext uri="{FF2B5EF4-FFF2-40B4-BE49-F238E27FC236}">
                <a16:creationId xmlns:a16="http://schemas.microsoft.com/office/drawing/2014/main" id="{B71C3E07-29A7-49CC-8230-59117EAD4AA1}"/>
              </a:ext>
            </a:extLst>
          </p:cNvPr>
          <p:cNvSpPr/>
          <p:nvPr/>
        </p:nvSpPr>
        <p:spPr>
          <a:xfrm>
            <a:off x="3749042" y="3357767"/>
            <a:ext cx="5581977" cy="254172"/>
          </a:xfrm>
          <a:prstGeom prst="rect">
            <a:avLst/>
          </a:prstGeom>
        </p:spPr>
        <p:txBody>
          <a:bodyPr wrap="none">
            <a:spAutoFit/>
          </a:bodyPr>
          <a:lstStyle/>
          <a:p>
            <a:pPr lvl="0" algn="ctr">
              <a:lnSpc>
                <a:spcPct val="150000"/>
              </a:lnSpc>
            </a:pPr>
            <a:r>
              <a:rPr lang="pt-BR" sz="800" dirty="0"/>
              <a:t>Disponível em: https://brasilescola.uol.com.br/</a:t>
            </a:r>
            <a:r>
              <a:rPr lang="pt-BR" sz="800" dirty="0" err="1"/>
              <a:t>quimica</a:t>
            </a:r>
            <a:r>
              <a:rPr lang="pt-BR" sz="800" dirty="0"/>
              <a:t>/transformacoes-quimicas.htm. Acesso em: 10 maio (Adaptado).</a:t>
            </a:r>
          </a:p>
        </p:txBody>
      </p:sp>
      <p:sp>
        <p:nvSpPr>
          <p:cNvPr id="4" name="Retângulo 3">
            <a:extLst>
              <a:ext uri="{FF2B5EF4-FFF2-40B4-BE49-F238E27FC236}">
                <a16:creationId xmlns:a16="http://schemas.microsoft.com/office/drawing/2014/main" id="{E41B393F-6D8C-4C20-94CD-F8BAAD0FD56A}"/>
              </a:ext>
            </a:extLst>
          </p:cNvPr>
          <p:cNvSpPr/>
          <p:nvPr/>
        </p:nvSpPr>
        <p:spPr>
          <a:xfrm>
            <a:off x="1465772" y="3919798"/>
            <a:ext cx="10330099" cy="2246769"/>
          </a:xfrm>
          <a:prstGeom prst="rect">
            <a:avLst/>
          </a:prstGeom>
        </p:spPr>
        <p:txBody>
          <a:bodyPr wrap="square">
            <a:spAutoFit/>
          </a:bodyPr>
          <a:lstStyle/>
          <a:p>
            <a:pPr lvl="0"/>
            <a:r>
              <a:rPr lang="pt-BR" sz="2000" dirty="0">
                <a:latin typeface="Arial Narrow" panose="020B0606020202030204" pitchFamily="34" charset="0"/>
              </a:rPr>
              <a:t>4.Segundo o texto, o que são transformações físicas?</a:t>
            </a:r>
          </a:p>
          <a:p>
            <a:pPr lvl="0"/>
            <a:endParaRPr lang="pt-BR" sz="2000" dirty="0">
              <a:latin typeface="Arial Narrow" panose="020B0606020202030204" pitchFamily="34" charset="0"/>
            </a:endParaRPr>
          </a:p>
          <a:p>
            <a:pPr lvl="0"/>
            <a:endParaRPr lang="pt-BR" sz="2000" dirty="0">
              <a:latin typeface="Arial Narrow" panose="020B0606020202030204" pitchFamily="34" charset="0"/>
            </a:endParaRPr>
          </a:p>
          <a:p>
            <a:pPr lvl="0"/>
            <a:r>
              <a:rPr lang="pt-BR" sz="2000" dirty="0">
                <a:latin typeface="Arial Narrow" panose="020B0606020202030204" pitchFamily="34" charset="0"/>
              </a:rPr>
              <a:t>5.Quais são os exemplos de reações ou transformações químicas citadas no texto?</a:t>
            </a:r>
          </a:p>
          <a:p>
            <a:pPr lvl="0"/>
            <a:endParaRPr lang="pt-BR" sz="2000" dirty="0">
              <a:latin typeface="Arial Narrow" panose="020B0606020202030204" pitchFamily="34" charset="0"/>
            </a:endParaRPr>
          </a:p>
          <a:p>
            <a:pPr lvl="0"/>
            <a:endParaRPr lang="pt-BR" sz="2000" dirty="0">
              <a:latin typeface="Arial Narrow" panose="020B0606020202030204" pitchFamily="34" charset="0"/>
            </a:endParaRPr>
          </a:p>
          <a:p>
            <a:pPr lvl="0"/>
            <a:r>
              <a:rPr lang="pt-BR" sz="2000" dirty="0">
                <a:latin typeface="Arial Narrow" panose="020B0606020202030204" pitchFamily="34" charset="0"/>
              </a:rPr>
              <a:t>6.Qual é a definição de reação química que o texto traz?</a:t>
            </a:r>
          </a:p>
        </p:txBody>
      </p:sp>
    </p:spTree>
    <p:extLst>
      <p:ext uri="{BB962C8B-B14F-4D97-AF65-F5344CB8AC3E}">
        <p14:creationId xmlns:p14="http://schemas.microsoft.com/office/powerpoint/2010/main" val="4042404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5" name="Retângulo 4">
            <a:extLst>
              <a:ext uri="{FF2B5EF4-FFF2-40B4-BE49-F238E27FC236}">
                <a16:creationId xmlns:a16="http://schemas.microsoft.com/office/drawing/2014/main" id="{40D7F830-DF30-4B6F-92FC-02793E5846E7}"/>
              </a:ext>
            </a:extLst>
          </p:cNvPr>
          <p:cNvSpPr/>
          <p:nvPr/>
        </p:nvSpPr>
        <p:spPr>
          <a:xfrm>
            <a:off x="2055137" y="3142927"/>
            <a:ext cx="8546471" cy="913392"/>
          </a:xfrm>
          <a:prstGeom prst="rect">
            <a:avLst/>
          </a:prstGeom>
        </p:spPr>
        <p:txBody>
          <a:bodyPr wrap="square">
            <a:spAutoFit/>
          </a:bodyPr>
          <a:lstStyle/>
          <a:p>
            <a:pPr algn="just">
              <a:lnSpc>
                <a:spcPct val="115000"/>
              </a:lnSpc>
            </a:pPr>
            <a:endParaRPr lang="pt-BR"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endParaRPr lang="pt-BR"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endParaRPr lang="pt-BR" sz="2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78AD1B1B-FF35-45F3-94C5-EFC3E137EB6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7" name="CaixaDeTexto 6">
            <a:extLst>
              <a:ext uri="{FF2B5EF4-FFF2-40B4-BE49-F238E27FC236}">
                <a16:creationId xmlns:a16="http://schemas.microsoft.com/office/drawing/2014/main" id="{01A8EDF3-6DA8-4453-BE2E-7C40F04B5D38}"/>
              </a:ext>
            </a:extLst>
          </p:cNvPr>
          <p:cNvSpPr txBox="1"/>
          <p:nvPr/>
        </p:nvSpPr>
        <p:spPr>
          <a:xfrm>
            <a:off x="1476866" y="319781"/>
            <a:ext cx="10319006" cy="5416868"/>
          </a:xfrm>
          <a:prstGeom prst="rect">
            <a:avLst/>
          </a:prstGeom>
          <a:noFill/>
        </p:spPr>
        <p:txBody>
          <a:bodyPr wrap="square" rtlCol="0">
            <a:spAutoFit/>
          </a:bodyPr>
          <a:lstStyle/>
          <a:p>
            <a:pPr>
              <a:lnSpc>
                <a:spcPct val="150000"/>
              </a:lnSpc>
            </a:pPr>
            <a:r>
              <a:rPr lang="pt-BR" sz="2000" dirty="0">
                <a:latin typeface="Arial Narrow" panose="020B0606020202030204" pitchFamily="34" charset="0"/>
              </a:rPr>
              <a:t>7.Reações químicas ocorrem quando há alteração da natureza da matéria, isto é, da sua composição. Considere os fenômenos abaixo:</a:t>
            </a:r>
          </a:p>
          <a:p>
            <a:pPr>
              <a:lnSpc>
                <a:spcPct val="150000"/>
              </a:lnSpc>
            </a:pPr>
            <a:endParaRPr lang="pt-BR" sz="2000" dirty="0">
              <a:latin typeface="Arial Narrow" panose="020B0606020202030204" pitchFamily="34" charset="0"/>
            </a:endParaRPr>
          </a:p>
          <a:p>
            <a:pPr>
              <a:lnSpc>
                <a:spcPct val="150000"/>
              </a:lnSpc>
              <a:tabLst>
                <a:tab pos="84138" algn="l"/>
                <a:tab pos="179388" algn="l"/>
              </a:tabLst>
            </a:pPr>
            <a:r>
              <a:rPr lang="pt-BR" sz="2000" dirty="0">
                <a:latin typeface="Arial Narrow" panose="020B0606020202030204" pitchFamily="34" charset="0"/>
              </a:rPr>
              <a:t>Ebulição da água;</a:t>
            </a:r>
          </a:p>
          <a:p>
            <a:pPr>
              <a:lnSpc>
                <a:spcPct val="150000"/>
              </a:lnSpc>
              <a:tabLst>
                <a:tab pos="84138" algn="l"/>
                <a:tab pos="179388" algn="l"/>
              </a:tabLst>
            </a:pPr>
            <a:r>
              <a:rPr lang="pt-BR" sz="2000" dirty="0">
                <a:latin typeface="Arial Narrow" panose="020B0606020202030204" pitchFamily="34" charset="0"/>
              </a:rPr>
              <a:t>Sublimação da naftalina;</a:t>
            </a:r>
          </a:p>
          <a:p>
            <a:pPr>
              <a:lnSpc>
                <a:spcPct val="150000"/>
              </a:lnSpc>
              <a:tabLst>
                <a:tab pos="84138" algn="l"/>
                <a:tab pos="179388" algn="l"/>
              </a:tabLst>
            </a:pPr>
            <a:r>
              <a:rPr lang="pt-BR" sz="2000" dirty="0">
                <a:latin typeface="Arial Narrow" panose="020B0606020202030204" pitchFamily="34" charset="0"/>
              </a:rPr>
              <a:t>Derretimento de um cubo de gelo;</a:t>
            </a:r>
          </a:p>
          <a:p>
            <a:pPr>
              <a:lnSpc>
                <a:spcPct val="150000"/>
              </a:lnSpc>
              <a:tabLst>
                <a:tab pos="84138" algn="l"/>
                <a:tab pos="179388" algn="l"/>
              </a:tabLst>
            </a:pPr>
            <a:r>
              <a:rPr lang="pt-BR" sz="2000" dirty="0">
                <a:latin typeface="Arial Narrow" panose="020B0606020202030204" pitchFamily="34" charset="0"/>
              </a:rPr>
              <a:t>Produção de queijo a partir do leite;</a:t>
            </a:r>
          </a:p>
          <a:p>
            <a:pPr>
              <a:lnSpc>
                <a:spcPct val="150000"/>
              </a:lnSpc>
              <a:tabLst>
                <a:tab pos="84138" algn="l"/>
                <a:tab pos="179388" algn="l"/>
              </a:tabLst>
            </a:pPr>
            <a:r>
              <a:rPr lang="pt-BR" sz="2000" dirty="0">
                <a:latin typeface="Arial Narrow" panose="020B0606020202030204" pitchFamily="34" charset="0"/>
              </a:rPr>
              <a:t>Fotossíntese realizada pelas plantas;</a:t>
            </a:r>
          </a:p>
          <a:p>
            <a:pPr>
              <a:lnSpc>
                <a:spcPct val="150000"/>
              </a:lnSpc>
              <a:tabLst>
                <a:tab pos="84138" algn="l"/>
                <a:tab pos="179388" algn="l"/>
              </a:tabLst>
            </a:pPr>
            <a:r>
              <a:rPr lang="pt-BR" sz="2000" dirty="0">
                <a:latin typeface="Arial Narrow" panose="020B0606020202030204" pitchFamily="34" charset="0"/>
              </a:rPr>
              <a:t>Queima de combustíveis no motor dos automóveis.</a:t>
            </a:r>
          </a:p>
          <a:p>
            <a:pPr>
              <a:lnSpc>
                <a:spcPct val="150000"/>
              </a:lnSpc>
            </a:pPr>
            <a:endParaRPr lang="pt-BR" sz="2000" dirty="0">
              <a:latin typeface="Arial Narrow" panose="020B0606020202030204" pitchFamily="34" charset="0"/>
            </a:endParaRPr>
          </a:p>
          <a:p>
            <a:pPr>
              <a:lnSpc>
                <a:spcPct val="150000"/>
              </a:lnSpc>
            </a:pPr>
            <a:r>
              <a:rPr lang="pt-BR" sz="2000" dirty="0">
                <a:latin typeface="Arial Narrow" panose="020B0606020202030204" pitchFamily="34" charset="0"/>
              </a:rPr>
              <a:t>Quais deles representa uma reação química?</a:t>
            </a:r>
          </a:p>
          <a:p>
            <a:endParaRPr lang="pt-BR" sz="1600" dirty="0"/>
          </a:p>
        </p:txBody>
      </p:sp>
    </p:spTree>
    <p:extLst>
      <p:ext uri="{BB962C8B-B14F-4D97-AF65-F5344CB8AC3E}">
        <p14:creationId xmlns:p14="http://schemas.microsoft.com/office/powerpoint/2010/main" val="1200698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4" name="Imagem 3">
            <a:extLst>
              <a:ext uri="{FF2B5EF4-FFF2-40B4-BE49-F238E27FC236}">
                <a16:creationId xmlns:a16="http://schemas.microsoft.com/office/drawing/2014/main" id="{32A09998-8354-4A1D-9657-18E273EE5CE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3" name="CaixaDeTexto 2">
            <a:extLst>
              <a:ext uri="{FF2B5EF4-FFF2-40B4-BE49-F238E27FC236}">
                <a16:creationId xmlns:a16="http://schemas.microsoft.com/office/drawing/2014/main" id="{7BC21BA3-97DB-4B6E-AA53-E0EB036A0B29}"/>
              </a:ext>
            </a:extLst>
          </p:cNvPr>
          <p:cNvSpPr txBox="1"/>
          <p:nvPr/>
        </p:nvSpPr>
        <p:spPr>
          <a:xfrm>
            <a:off x="1480287" y="268869"/>
            <a:ext cx="10153415" cy="6140655"/>
          </a:xfrm>
          <a:prstGeom prst="rect">
            <a:avLst/>
          </a:prstGeom>
          <a:noFill/>
        </p:spPr>
        <p:txBody>
          <a:bodyPr wrap="square" rtlCol="0">
            <a:spAutoFit/>
          </a:bodyPr>
          <a:lstStyle/>
          <a:p>
            <a:pPr algn="just">
              <a:lnSpc>
                <a:spcPct val="150000"/>
              </a:lnSpc>
            </a:pPr>
            <a:r>
              <a:rPr lang="pt-BR" sz="2000" dirty="0">
                <a:latin typeface="Arial Narrow" panose="020B0606020202030204" pitchFamily="34" charset="0"/>
              </a:rPr>
              <a:t> 8. O que são reagentes e produtos em uma reação química?</a:t>
            </a:r>
          </a:p>
          <a:p>
            <a:pPr algn="just">
              <a:lnSpc>
                <a:spcPct val="150000"/>
              </a:lnSpc>
            </a:pPr>
            <a:endParaRPr lang="pt-BR" sz="2000" dirty="0">
              <a:latin typeface="Arial Narrow" panose="020B0606020202030204" pitchFamily="34" charset="0"/>
            </a:endParaRPr>
          </a:p>
          <a:p>
            <a:pPr algn="just">
              <a:lnSpc>
                <a:spcPct val="150000"/>
              </a:lnSpc>
            </a:pPr>
            <a:r>
              <a:rPr lang="pt-BR" sz="2000" dirty="0">
                <a:latin typeface="Arial Narrow" panose="020B0606020202030204" pitchFamily="34" charset="0"/>
              </a:rPr>
              <a:t> 9. Cite um exemplo de reação química na qual podemos observar os reagentes e o produto.</a:t>
            </a:r>
          </a:p>
          <a:p>
            <a:pPr algn="just">
              <a:lnSpc>
                <a:spcPct val="150000"/>
              </a:lnSpc>
            </a:pPr>
            <a:endParaRPr lang="pt-BR" sz="2000" dirty="0">
              <a:latin typeface="Arial Narrow" panose="020B0606020202030204" pitchFamily="34" charset="0"/>
            </a:endParaRPr>
          </a:p>
          <a:p>
            <a:pPr algn="just">
              <a:lnSpc>
                <a:spcPct val="150000"/>
              </a:lnSpc>
            </a:pPr>
            <a:r>
              <a:rPr lang="pt-BR" sz="2000" dirty="0">
                <a:latin typeface="Arial Narrow" panose="020B0606020202030204" pitchFamily="34" charset="0"/>
              </a:rPr>
              <a:t>10.A Lei de Lavoisier, também conhecida como lei da conservação de massas, é de extrema importância para a compreensão da Química e suas transformações. Segundo essa lei, se uma reação química ocorre em um sistema fechado, a massa se conserva, ou seja, o somatório da massa dos reagentes é igual ao somatório da massa dos produtos. </a:t>
            </a:r>
          </a:p>
          <a:p>
            <a:pPr algn="just">
              <a:lnSpc>
                <a:spcPct val="150000"/>
              </a:lnSpc>
            </a:pPr>
            <a:r>
              <a:rPr lang="pt-BR" sz="2000" dirty="0">
                <a:latin typeface="Arial Narrow" panose="020B0606020202030204" pitchFamily="34" charset="0"/>
              </a:rPr>
              <a:t>Cite um exemplo de transformação química destacando os reagentes e os produtos para demonstrar essa lei.</a:t>
            </a:r>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p:txBody>
      </p:sp>
    </p:spTree>
    <p:extLst>
      <p:ext uri="{BB962C8B-B14F-4D97-AF65-F5344CB8AC3E}">
        <p14:creationId xmlns:p14="http://schemas.microsoft.com/office/powerpoint/2010/main" val="3321829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5" name="Imagem 4">
            <a:extLst>
              <a:ext uri="{FF2B5EF4-FFF2-40B4-BE49-F238E27FC236}">
                <a16:creationId xmlns:a16="http://schemas.microsoft.com/office/drawing/2014/main" id="{93E2155D-F9B5-4812-8655-C068CE5EA99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2" name="CaixaDeTexto 1">
            <a:extLst>
              <a:ext uri="{FF2B5EF4-FFF2-40B4-BE49-F238E27FC236}">
                <a16:creationId xmlns:a16="http://schemas.microsoft.com/office/drawing/2014/main" id="{4952BB7D-86BD-4191-8A00-3B796BF501EA}"/>
              </a:ext>
            </a:extLst>
          </p:cNvPr>
          <p:cNvSpPr txBox="1"/>
          <p:nvPr/>
        </p:nvSpPr>
        <p:spPr>
          <a:xfrm>
            <a:off x="1458217" y="159729"/>
            <a:ext cx="10136753" cy="6775637"/>
          </a:xfrm>
          <a:prstGeom prst="rect">
            <a:avLst/>
          </a:prstGeom>
          <a:noFill/>
        </p:spPr>
        <p:txBody>
          <a:bodyPr wrap="square" rtlCol="0">
            <a:spAutoFit/>
          </a:bodyPr>
          <a:lstStyle/>
          <a:p>
            <a:pPr algn="just">
              <a:lnSpc>
                <a:spcPct val="150000"/>
              </a:lnSpc>
            </a:pPr>
            <a:r>
              <a:rPr lang="pt-BR" sz="2000" dirty="0">
                <a:latin typeface="Arial Narrow" panose="020B0606020202030204" pitchFamily="34" charset="0"/>
              </a:rPr>
              <a:t>Leia atentamente o texto e, a seguir, responda às atividades de 1 a 5.</a:t>
            </a:r>
          </a:p>
          <a:p>
            <a:pPr algn="just">
              <a:lnSpc>
                <a:spcPct val="150000"/>
              </a:lnSpc>
            </a:pPr>
            <a:r>
              <a:rPr lang="pt-BR" sz="2000" b="1" dirty="0">
                <a:latin typeface="Arial Narrow" panose="020B0606020202030204" pitchFamily="34" charset="0"/>
              </a:rPr>
              <a:t>Radiações e suas aplicações </a:t>
            </a:r>
          </a:p>
          <a:p>
            <a:pPr algn="just">
              <a:lnSpc>
                <a:spcPct val="150000"/>
              </a:lnSpc>
            </a:pPr>
            <a:r>
              <a:rPr lang="pt-BR" sz="2000" dirty="0">
                <a:latin typeface="Arial Narrow" panose="020B0606020202030204" pitchFamily="34" charset="0"/>
              </a:rPr>
              <a:t>	      </a:t>
            </a:r>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r>
              <a:rPr lang="pt-BR" sz="2000" dirty="0">
                <a:latin typeface="Arial Narrow" panose="020B0606020202030204" pitchFamily="34" charset="0"/>
              </a:rPr>
              <a:t>A história da radiação teve início com as descobertas do físico alemão Wilhelm K. </a:t>
            </a:r>
            <a:r>
              <a:rPr lang="pt-BR" sz="2000" dirty="0" err="1">
                <a:latin typeface="Arial Narrow" panose="020B0606020202030204" pitchFamily="34" charset="0"/>
              </a:rPr>
              <a:t>Röntgen</a:t>
            </a:r>
            <a:r>
              <a:rPr lang="pt-BR" sz="2000" dirty="0">
                <a:latin typeface="Arial Narrow" panose="020B0606020202030204" pitchFamily="34" charset="0"/>
              </a:rPr>
              <a:t>, em 1895, a respeito dos raios X. Esse feito possibilitou que outros cientistas fizessem outras pesquisas sobre radiações. Como é o caso do cientista Becquerel, que estudou as características de substâncias fosforescentes e fluorescentes, além também das propriedades de sais de urânio que o levaram à descoberta da radioatividade.</a:t>
            </a:r>
          </a:p>
          <a:p>
            <a:pPr algn="just">
              <a:lnSpc>
                <a:spcPct val="150000"/>
              </a:lnSpc>
            </a:pPr>
            <a:r>
              <a:rPr lang="pt-BR" sz="2000" dirty="0">
                <a:latin typeface="Arial Narrow" panose="020B0606020202030204" pitchFamily="34" charset="0"/>
              </a:rPr>
              <a:t>	</a:t>
            </a:r>
          </a:p>
        </p:txBody>
      </p:sp>
      <p:pic>
        <p:nvPicPr>
          <p:cNvPr id="3" name="Imagem 2">
            <a:extLst>
              <a:ext uri="{FF2B5EF4-FFF2-40B4-BE49-F238E27FC236}">
                <a16:creationId xmlns:a16="http://schemas.microsoft.com/office/drawing/2014/main" id="{114A8119-31B4-4979-BEC8-154FD42D0F8A}"/>
              </a:ext>
            </a:extLst>
          </p:cNvPr>
          <p:cNvPicPr>
            <a:picLocks noChangeAspect="1"/>
          </p:cNvPicPr>
          <p:nvPr/>
        </p:nvPicPr>
        <p:blipFill>
          <a:blip r:embed="rId5"/>
          <a:stretch>
            <a:fillRect/>
          </a:stretch>
        </p:blipFill>
        <p:spPr>
          <a:xfrm>
            <a:off x="3895977" y="1086416"/>
            <a:ext cx="5320451" cy="3023857"/>
          </a:xfrm>
          <a:prstGeom prst="rect">
            <a:avLst/>
          </a:prstGeom>
        </p:spPr>
      </p:pic>
    </p:spTree>
    <p:extLst>
      <p:ext uri="{BB962C8B-B14F-4D97-AF65-F5344CB8AC3E}">
        <p14:creationId xmlns:p14="http://schemas.microsoft.com/office/powerpoint/2010/main" val="4253557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5" name="Imagem 4">
            <a:extLst>
              <a:ext uri="{FF2B5EF4-FFF2-40B4-BE49-F238E27FC236}">
                <a16:creationId xmlns:a16="http://schemas.microsoft.com/office/drawing/2014/main" id="{93E2155D-F9B5-4812-8655-C068CE5EA99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2" name="CaixaDeTexto 1">
            <a:extLst>
              <a:ext uri="{FF2B5EF4-FFF2-40B4-BE49-F238E27FC236}">
                <a16:creationId xmlns:a16="http://schemas.microsoft.com/office/drawing/2014/main" id="{4952BB7D-86BD-4191-8A00-3B796BF501EA}"/>
              </a:ext>
            </a:extLst>
          </p:cNvPr>
          <p:cNvSpPr txBox="1"/>
          <p:nvPr/>
        </p:nvSpPr>
        <p:spPr>
          <a:xfrm>
            <a:off x="470892" y="-494388"/>
            <a:ext cx="10136753" cy="3081100"/>
          </a:xfrm>
          <a:prstGeom prst="rect">
            <a:avLst/>
          </a:prstGeom>
          <a:noFill/>
        </p:spPr>
        <p:txBody>
          <a:bodyPr wrap="square" rtlCol="0">
            <a:spAutoFit/>
          </a:bodyPr>
          <a:lstStyle/>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r>
              <a:rPr lang="pt-BR" sz="2000" dirty="0">
                <a:latin typeface="Arial Narrow" panose="020B0606020202030204" pitchFamily="34" charset="0"/>
              </a:rPr>
              <a:t>	</a:t>
            </a:r>
          </a:p>
        </p:txBody>
      </p:sp>
      <p:sp>
        <p:nvSpPr>
          <p:cNvPr id="4" name="Retângulo 3">
            <a:extLst>
              <a:ext uri="{FF2B5EF4-FFF2-40B4-BE49-F238E27FC236}">
                <a16:creationId xmlns:a16="http://schemas.microsoft.com/office/drawing/2014/main" id="{A1151913-9696-44F6-A9CA-4D1C84EA2F05}"/>
              </a:ext>
            </a:extLst>
          </p:cNvPr>
          <p:cNvSpPr/>
          <p:nvPr/>
        </p:nvSpPr>
        <p:spPr>
          <a:xfrm>
            <a:off x="1529536" y="384442"/>
            <a:ext cx="10266335" cy="1880771"/>
          </a:xfrm>
          <a:prstGeom prst="rect">
            <a:avLst/>
          </a:prstGeom>
        </p:spPr>
        <p:txBody>
          <a:bodyPr wrap="square">
            <a:spAutoFit/>
          </a:bodyPr>
          <a:lstStyle/>
          <a:p>
            <a:pPr algn="just">
              <a:lnSpc>
                <a:spcPct val="150000"/>
              </a:lnSpc>
            </a:pPr>
            <a:r>
              <a:rPr lang="pt-BR" sz="2000" dirty="0">
                <a:latin typeface="Arial Narrow" panose="020B0606020202030204" pitchFamily="34" charset="0"/>
              </a:rPr>
              <a:t>              Mais tarde, o casal formado por Marie Curie e Pierre Curie, aprofundando os trabalhos iniciados por Becquerel, descobriu outros dois elementos químicos que também eram capazes de emitir radiação.  A esses elementos foram dados os nomes de rádio (Ra) e polônio (</a:t>
            </a:r>
            <a:r>
              <a:rPr lang="pt-BR" sz="2000" dirty="0" err="1">
                <a:latin typeface="Arial Narrow" panose="020B0606020202030204" pitchFamily="34" charset="0"/>
              </a:rPr>
              <a:t>Po</a:t>
            </a:r>
            <a:r>
              <a:rPr lang="pt-BR" sz="2000" dirty="0">
                <a:latin typeface="Arial Narrow" panose="020B0606020202030204" pitchFamily="34" charset="0"/>
              </a:rPr>
              <a:t>) – em homenagem à Polônia, país de origem de Marie Curie. Tais descobertas renderam aos três o Prêmio Nobel de Física, em 1903.</a:t>
            </a:r>
          </a:p>
        </p:txBody>
      </p:sp>
      <p:sp>
        <p:nvSpPr>
          <p:cNvPr id="6" name="Retângulo 5">
            <a:extLst>
              <a:ext uri="{FF2B5EF4-FFF2-40B4-BE49-F238E27FC236}">
                <a16:creationId xmlns:a16="http://schemas.microsoft.com/office/drawing/2014/main" id="{AC60C06C-1366-4979-8FBE-E661A00F116B}"/>
              </a:ext>
            </a:extLst>
          </p:cNvPr>
          <p:cNvSpPr/>
          <p:nvPr/>
        </p:nvSpPr>
        <p:spPr>
          <a:xfrm>
            <a:off x="1529537" y="2265213"/>
            <a:ext cx="10339556" cy="3727431"/>
          </a:xfrm>
          <a:prstGeom prst="rect">
            <a:avLst/>
          </a:prstGeom>
        </p:spPr>
        <p:txBody>
          <a:bodyPr wrap="square">
            <a:spAutoFit/>
          </a:bodyPr>
          <a:lstStyle/>
          <a:p>
            <a:pPr lvl="0" algn="just">
              <a:lnSpc>
                <a:spcPct val="150000"/>
              </a:lnSpc>
            </a:pPr>
            <a:r>
              <a:rPr lang="pt-BR" sz="2000" dirty="0">
                <a:latin typeface="Arial Narrow" panose="020B0606020202030204" pitchFamily="34" charset="0"/>
              </a:rPr>
              <a:t>              O físico Ernest Rutherford também teve sua contribuição para o estudo das radiações. Foi a partir de suas pesquisas que foi possível descobrir a natureza das emissões radioativas e os tipos de radiações emitidas (raios alfa, raios beta e partículas gama). Em 1908, Rutherford recebeu o Prêmio Nobel de Química por suas descobertas a respeito da desintegração dos elementos e a química de compostos radioativos.</a:t>
            </a:r>
          </a:p>
          <a:p>
            <a:pPr lvl="0" algn="just">
              <a:lnSpc>
                <a:spcPct val="150000"/>
              </a:lnSpc>
            </a:pPr>
            <a:r>
              <a:rPr lang="pt-BR" sz="2000" dirty="0">
                <a:latin typeface="Arial Narrow" panose="020B0606020202030204" pitchFamily="34" charset="0"/>
              </a:rPr>
              <a:t>              A radiação é a propagação de ondas eletromagnéticas ou partículas, emitidas por fontes naturais, como o Sol, ou artificiais, quando são emitidas por aparelhos construídos pelo homem, como os equipamentos de raios-X.</a:t>
            </a:r>
          </a:p>
          <a:p>
            <a:pPr lvl="0" algn="just">
              <a:lnSpc>
                <a:spcPct val="150000"/>
              </a:lnSpc>
            </a:pPr>
            <a:r>
              <a:rPr lang="pt-BR" sz="2000" dirty="0">
                <a:latin typeface="Arial Narrow" panose="020B0606020202030204" pitchFamily="34" charset="0"/>
              </a:rPr>
              <a:t>	</a:t>
            </a:r>
          </a:p>
        </p:txBody>
      </p:sp>
    </p:spTree>
    <p:extLst>
      <p:ext uri="{BB962C8B-B14F-4D97-AF65-F5344CB8AC3E}">
        <p14:creationId xmlns:p14="http://schemas.microsoft.com/office/powerpoint/2010/main" val="2609247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1667435" y="744071"/>
            <a:ext cx="9285616" cy="267765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pic>
        <p:nvPicPr>
          <p:cNvPr id="6" name="Imagem 5">
            <a:extLst>
              <a:ext uri="{FF2B5EF4-FFF2-40B4-BE49-F238E27FC236}">
                <a16:creationId xmlns:a16="http://schemas.microsoft.com/office/drawing/2014/main" id="{A343DDA9-B7B8-442F-B4FF-00F1240CDBE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3" name="CaixaDeTexto 2">
            <a:extLst>
              <a:ext uri="{FF2B5EF4-FFF2-40B4-BE49-F238E27FC236}">
                <a16:creationId xmlns:a16="http://schemas.microsoft.com/office/drawing/2014/main" id="{03912B36-964A-4731-84F3-6349863DCADF}"/>
              </a:ext>
            </a:extLst>
          </p:cNvPr>
          <p:cNvSpPr txBox="1"/>
          <p:nvPr/>
        </p:nvSpPr>
        <p:spPr>
          <a:xfrm>
            <a:off x="1459204" y="220193"/>
            <a:ext cx="10336667" cy="5112425"/>
          </a:xfrm>
          <a:prstGeom prst="rect">
            <a:avLst/>
          </a:prstGeom>
          <a:noFill/>
        </p:spPr>
        <p:txBody>
          <a:bodyPr wrap="square" rtlCol="0">
            <a:spAutoFit/>
          </a:bodyPr>
          <a:lstStyle/>
          <a:p>
            <a:pPr algn="just">
              <a:lnSpc>
                <a:spcPct val="150000"/>
              </a:lnSpc>
            </a:pPr>
            <a:r>
              <a:rPr lang="pt-BR" sz="2000" dirty="0">
                <a:latin typeface="Arial Narrow" panose="020B0606020202030204" pitchFamily="34" charset="0"/>
              </a:rPr>
              <a:t>               A radiação é caracterizada pela emissão e deslocamento de energia na forma de partículas ou ondas eletromagnéticas, seja no vácuo, seja em outro meio. Todos os dias, estamos expostos à radiação de diversas fontes e, apesar do senso comum dizer o contrário, não é prejudicial quando usada da maneira correta e controlada. Alguns exemplos de radiação são: ondas de rádio AM e FM, raios X, radiação infravermelha e ultravioleta, entre outras.</a:t>
            </a:r>
          </a:p>
          <a:p>
            <a:pPr algn="just">
              <a:lnSpc>
                <a:spcPct val="150000"/>
              </a:lnSpc>
            </a:pPr>
            <a:r>
              <a:rPr lang="pt-BR" sz="2000" dirty="0">
                <a:latin typeface="Arial Narrow" panose="020B0606020202030204" pitchFamily="34" charset="0"/>
              </a:rPr>
              <a:t>               Atualmente, são diversas as aplicações da radiação, mas uma das principais é na área da saúde, como nos tratamentos radioterápicos, para o combate e cura do câncer.</a:t>
            </a:r>
          </a:p>
          <a:p>
            <a:pPr algn="just">
              <a:lnSpc>
                <a:spcPct val="150000"/>
              </a:lnSpc>
            </a:pPr>
            <a:r>
              <a:rPr lang="pt-BR" sz="2000" dirty="0">
                <a:latin typeface="Arial Narrow" panose="020B0606020202030204" pitchFamily="34" charset="0"/>
              </a:rPr>
              <a:t>               Mas a radiação também é utilizada nos meios de comunicação, como nos rádios e nos celulares. Na arqueologia, a radiação é utilizada para fazer a datação de artefatos antigos e fósseis, utilizando carbono-14.</a:t>
            </a:r>
          </a:p>
          <a:p>
            <a:pPr algn="just">
              <a:lnSpc>
                <a:spcPct val="150000"/>
              </a:lnSpc>
            </a:pPr>
            <a:r>
              <a:rPr lang="pt-BR" sz="2000" dirty="0">
                <a:latin typeface="Arial Narrow" panose="020B0606020202030204" pitchFamily="34" charset="0"/>
              </a:rPr>
              <a:t>               Como dito anteriormente, a radiação é bastante utilizada no nosso cotidiano nas mais diversas áreas. A seguir listaremos algumas das principais aplicações da radiação:</a:t>
            </a:r>
          </a:p>
        </p:txBody>
      </p:sp>
    </p:spTree>
    <p:extLst>
      <p:ext uri="{BB962C8B-B14F-4D97-AF65-F5344CB8AC3E}">
        <p14:creationId xmlns:p14="http://schemas.microsoft.com/office/powerpoint/2010/main" val="331761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2618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pic>
        <p:nvPicPr>
          <p:cNvPr id="7" name="Imagem 6">
            <a:extLst>
              <a:ext uri="{FF2B5EF4-FFF2-40B4-BE49-F238E27FC236}">
                <a16:creationId xmlns:a16="http://schemas.microsoft.com/office/drawing/2014/main" id="{FE709AA6-B5D6-44A2-9AD8-B5149964443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3" name="CaixaDeTexto 2">
            <a:extLst>
              <a:ext uri="{FF2B5EF4-FFF2-40B4-BE49-F238E27FC236}">
                <a16:creationId xmlns:a16="http://schemas.microsoft.com/office/drawing/2014/main" id="{9CF446B9-967F-4824-86B6-BB2A4FEC9DAA}"/>
              </a:ext>
            </a:extLst>
          </p:cNvPr>
          <p:cNvSpPr txBox="1"/>
          <p:nvPr/>
        </p:nvSpPr>
        <p:spPr>
          <a:xfrm>
            <a:off x="6207662" y="656653"/>
            <a:ext cx="5751966" cy="5524589"/>
          </a:xfrm>
          <a:prstGeom prst="rect">
            <a:avLst/>
          </a:prstGeom>
          <a:noFill/>
        </p:spPr>
        <p:txBody>
          <a:bodyPr wrap="square" rtlCol="0">
            <a:spAutoFit/>
          </a:bodyPr>
          <a:lstStyle/>
          <a:p>
            <a:pPr>
              <a:lnSpc>
                <a:spcPct val="150000"/>
              </a:lnSpc>
              <a:buFont typeface="Wingdings" panose="05000000000000000000" pitchFamily="2" charset="2"/>
              <a:buChar char="§"/>
              <a:tabLst>
                <a:tab pos="84138" algn="l"/>
                <a:tab pos="179388" algn="l"/>
              </a:tabLst>
            </a:pPr>
            <a:r>
              <a:rPr lang="pt-BR" sz="2000" dirty="0">
                <a:latin typeface="Arial Narrow" panose="020B0606020202030204" pitchFamily="34" charset="0"/>
              </a:rPr>
              <a:t>Tratamentos de radioterapia;</a:t>
            </a:r>
          </a:p>
          <a:p>
            <a:pPr>
              <a:lnSpc>
                <a:spcPct val="150000"/>
              </a:lnSpc>
              <a:buFont typeface="Wingdings" panose="05000000000000000000" pitchFamily="2" charset="2"/>
              <a:buChar char="§"/>
              <a:tabLst>
                <a:tab pos="84138" algn="l"/>
                <a:tab pos="179388" algn="l"/>
              </a:tabLst>
            </a:pPr>
            <a:r>
              <a:rPr lang="pt-BR" sz="2000" dirty="0">
                <a:latin typeface="Arial Narrow" panose="020B0606020202030204" pitchFamily="34" charset="0"/>
              </a:rPr>
              <a:t>Diagnósticos médicos por radiografia; mamografia e tomografia;</a:t>
            </a:r>
          </a:p>
          <a:p>
            <a:pPr>
              <a:lnSpc>
                <a:spcPct val="150000"/>
              </a:lnSpc>
              <a:buFont typeface="Wingdings" panose="05000000000000000000" pitchFamily="2" charset="2"/>
              <a:buChar char="§"/>
              <a:tabLst>
                <a:tab pos="84138" algn="l"/>
                <a:tab pos="179388" algn="l"/>
              </a:tabLst>
            </a:pPr>
            <a:r>
              <a:rPr lang="pt-BR" sz="2000" dirty="0">
                <a:latin typeface="Arial Narrow" panose="020B0606020202030204" pitchFamily="34" charset="0"/>
              </a:rPr>
              <a:t>	Esterilização de materiais cirúrgicos;</a:t>
            </a:r>
          </a:p>
          <a:p>
            <a:pPr>
              <a:lnSpc>
                <a:spcPct val="150000"/>
              </a:lnSpc>
              <a:buFont typeface="Wingdings" panose="05000000000000000000" pitchFamily="2" charset="2"/>
              <a:buChar char="§"/>
              <a:tabLst>
                <a:tab pos="84138" algn="l"/>
                <a:tab pos="179388" algn="l"/>
              </a:tabLst>
            </a:pPr>
            <a:r>
              <a:rPr lang="pt-BR" sz="2000" dirty="0">
                <a:latin typeface="Arial Narrow" panose="020B0606020202030204" pitchFamily="34" charset="0"/>
              </a:rPr>
              <a:t>Controle de qualidade na fabricação de peças diversas na indústria;</a:t>
            </a:r>
          </a:p>
          <a:p>
            <a:pPr>
              <a:lnSpc>
                <a:spcPct val="150000"/>
              </a:lnSpc>
              <a:buFont typeface="Wingdings" panose="05000000000000000000" pitchFamily="2" charset="2"/>
              <a:buChar char="§"/>
              <a:tabLst>
                <a:tab pos="84138" algn="l"/>
                <a:tab pos="179388" algn="l"/>
              </a:tabLst>
            </a:pPr>
            <a:r>
              <a:rPr lang="pt-BR" sz="2000" dirty="0">
                <a:latin typeface="Arial Narrow" panose="020B0606020202030204" pitchFamily="34" charset="0"/>
              </a:rPr>
              <a:t>Conservação de alimentos;</a:t>
            </a:r>
          </a:p>
          <a:p>
            <a:pPr>
              <a:lnSpc>
                <a:spcPct val="150000"/>
              </a:lnSpc>
              <a:buFont typeface="Wingdings" panose="05000000000000000000" pitchFamily="2" charset="2"/>
              <a:buChar char="§"/>
              <a:tabLst>
                <a:tab pos="84138" algn="l"/>
                <a:tab pos="179388" algn="l"/>
              </a:tabLst>
            </a:pPr>
            <a:r>
              <a:rPr lang="pt-BR" sz="2000" dirty="0">
                <a:latin typeface="Arial Narrow" panose="020B0606020202030204" pitchFamily="34" charset="0"/>
              </a:rPr>
              <a:t>Datação de objetos antigos (arqueologia);</a:t>
            </a:r>
          </a:p>
          <a:p>
            <a:pPr>
              <a:lnSpc>
                <a:spcPct val="150000"/>
              </a:lnSpc>
              <a:buFont typeface="Wingdings" panose="05000000000000000000" pitchFamily="2" charset="2"/>
              <a:buChar char="§"/>
              <a:tabLst>
                <a:tab pos="84138" algn="l"/>
                <a:tab pos="179388" algn="l"/>
              </a:tabLst>
            </a:pPr>
            <a:r>
              <a:rPr lang="pt-BR" sz="2000" dirty="0">
                <a:latin typeface="Arial Narrow" panose="020B0606020202030204" pitchFamily="34" charset="0"/>
              </a:rPr>
              <a:t>Geração de energia elétrica em usinas nucleares;</a:t>
            </a:r>
          </a:p>
          <a:p>
            <a:pPr>
              <a:lnSpc>
                <a:spcPct val="150000"/>
              </a:lnSpc>
              <a:buFont typeface="Wingdings" panose="05000000000000000000" pitchFamily="2" charset="2"/>
              <a:buChar char="§"/>
              <a:tabLst>
                <a:tab pos="84138" algn="l"/>
                <a:tab pos="179388" algn="l"/>
              </a:tabLst>
            </a:pPr>
            <a:r>
              <a:rPr lang="pt-BR" sz="2000" dirty="0">
                <a:latin typeface="Arial Narrow" panose="020B0606020202030204" pitchFamily="34" charset="0"/>
              </a:rPr>
              <a:t>Utilização em centros de pesquisas e universidades para diversos estudos.</a:t>
            </a:r>
          </a:p>
          <a:p>
            <a:pPr algn="r"/>
            <a:r>
              <a:rPr lang="pt-BR" sz="900" dirty="0"/>
              <a:t>Disponível em: https://mundoeducacao.uol.com.br/quimica/radiacoes.htm. Acesso em: 10 maio 2023.</a:t>
            </a:r>
          </a:p>
          <a:p>
            <a:endParaRPr lang="pt-BR" dirty="0"/>
          </a:p>
        </p:txBody>
      </p:sp>
      <p:pic>
        <p:nvPicPr>
          <p:cNvPr id="9" name="Imagem 8">
            <a:extLst>
              <a:ext uri="{FF2B5EF4-FFF2-40B4-BE49-F238E27FC236}">
                <a16:creationId xmlns:a16="http://schemas.microsoft.com/office/drawing/2014/main" id="{F3210AA9-BF4A-49DB-8F67-78385A993D5A}"/>
              </a:ext>
            </a:extLst>
          </p:cNvPr>
          <p:cNvPicPr>
            <a:picLocks noChangeAspect="1"/>
          </p:cNvPicPr>
          <p:nvPr/>
        </p:nvPicPr>
        <p:blipFill>
          <a:blip r:embed="rId5"/>
          <a:stretch>
            <a:fillRect/>
          </a:stretch>
        </p:blipFill>
        <p:spPr>
          <a:xfrm>
            <a:off x="1421392" y="871396"/>
            <a:ext cx="4786270" cy="5115208"/>
          </a:xfrm>
          <a:prstGeom prst="rect">
            <a:avLst/>
          </a:prstGeom>
        </p:spPr>
      </p:pic>
    </p:spTree>
    <p:extLst>
      <p:ext uri="{BB962C8B-B14F-4D97-AF65-F5344CB8AC3E}">
        <p14:creationId xmlns:p14="http://schemas.microsoft.com/office/powerpoint/2010/main" val="3985379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CaixaDeTexto 3">
            <a:extLst>
              <a:ext uri="{FF2B5EF4-FFF2-40B4-BE49-F238E27FC236}">
                <a16:creationId xmlns:a16="http://schemas.microsoft.com/office/drawing/2014/main" id="{88F94C6A-F874-4262-AEB2-6DA8F922FCCF}"/>
              </a:ext>
            </a:extLst>
          </p:cNvPr>
          <p:cNvSpPr txBox="1"/>
          <p:nvPr/>
        </p:nvSpPr>
        <p:spPr>
          <a:xfrm>
            <a:off x="1464905" y="868978"/>
            <a:ext cx="10189029" cy="13234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pic>
        <p:nvPicPr>
          <p:cNvPr id="6" name="Imagem 5">
            <a:extLst>
              <a:ext uri="{FF2B5EF4-FFF2-40B4-BE49-F238E27FC236}">
                <a16:creationId xmlns:a16="http://schemas.microsoft.com/office/drawing/2014/main" id="{CA0C4C25-9E3F-4CF3-92EA-DD42BABFAA1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2" name="CaixaDeTexto 1">
            <a:extLst>
              <a:ext uri="{FF2B5EF4-FFF2-40B4-BE49-F238E27FC236}">
                <a16:creationId xmlns:a16="http://schemas.microsoft.com/office/drawing/2014/main" id="{1FF4C4FD-642E-4858-9E99-74877663D181}"/>
              </a:ext>
            </a:extLst>
          </p:cNvPr>
          <p:cNvSpPr txBox="1"/>
          <p:nvPr/>
        </p:nvSpPr>
        <p:spPr>
          <a:xfrm>
            <a:off x="1561767" y="385381"/>
            <a:ext cx="10189029" cy="4708981"/>
          </a:xfrm>
          <a:prstGeom prst="rect">
            <a:avLst/>
          </a:prstGeom>
          <a:noFill/>
        </p:spPr>
        <p:txBody>
          <a:bodyPr wrap="square" rtlCol="0">
            <a:spAutoFit/>
          </a:bodyPr>
          <a:lstStyle/>
          <a:p>
            <a:pPr>
              <a:tabLst>
                <a:tab pos="84138" algn="l"/>
                <a:tab pos="179388" algn="l"/>
              </a:tabLst>
            </a:pPr>
            <a:r>
              <a:rPr lang="pt-BR" sz="2000" dirty="0">
                <a:latin typeface="Arial Narrow" panose="020B0606020202030204" pitchFamily="34" charset="0"/>
              </a:rPr>
              <a:t>1.	Segundo o texto, qual é a definição de radiação?</a:t>
            </a:r>
          </a:p>
          <a:p>
            <a:pPr>
              <a:tabLst>
                <a:tab pos="84138" algn="l"/>
                <a:tab pos="179388" algn="l"/>
              </a:tabLst>
            </a:pPr>
            <a:endParaRPr lang="pt-BR" sz="2000" dirty="0">
              <a:latin typeface="Arial Narrow" panose="020B0606020202030204" pitchFamily="34" charset="0"/>
            </a:endParaRPr>
          </a:p>
          <a:p>
            <a:pPr>
              <a:tabLst>
                <a:tab pos="84138" algn="l"/>
                <a:tab pos="179388" algn="l"/>
              </a:tabLst>
            </a:pPr>
            <a:endParaRPr lang="pt-BR" sz="2000" dirty="0">
              <a:latin typeface="Arial Narrow" panose="020B0606020202030204" pitchFamily="34" charset="0"/>
            </a:endParaRPr>
          </a:p>
          <a:p>
            <a:pPr algn="just">
              <a:tabLst>
                <a:tab pos="84138" algn="l"/>
                <a:tab pos="179388" algn="l"/>
              </a:tabLst>
            </a:pPr>
            <a:r>
              <a:rPr lang="pt-BR" sz="2000" dirty="0">
                <a:latin typeface="Arial Narrow" panose="020B0606020202030204" pitchFamily="34" charset="0"/>
              </a:rPr>
              <a:t>2. Qual foi o primeiro tipo de radiação a ser descoberto e como esse evento contribuiu com o avanço dos estudos nessa área?</a:t>
            </a:r>
          </a:p>
          <a:p>
            <a:pPr marL="342900" indent="-342900">
              <a:buAutoNum type="arabicPeriod" startAt="2"/>
              <a:tabLst>
                <a:tab pos="84138" algn="l"/>
                <a:tab pos="179388" algn="l"/>
              </a:tabLst>
            </a:pPr>
            <a:endParaRPr lang="pt-BR" sz="2000" dirty="0">
              <a:latin typeface="Arial Narrow" panose="020B0606020202030204" pitchFamily="34" charset="0"/>
            </a:endParaRPr>
          </a:p>
          <a:p>
            <a:pPr>
              <a:tabLst>
                <a:tab pos="84138" algn="l"/>
                <a:tab pos="179388" algn="l"/>
              </a:tabLst>
            </a:pPr>
            <a:endParaRPr lang="pt-BR" sz="2000" dirty="0">
              <a:latin typeface="Arial Narrow" panose="020B0606020202030204" pitchFamily="34" charset="0"/>
            </a:endParaRPr>
          </a:p>
          <a:p>
            <a:pPr>
              <a:tabLst>
                <a:tab pos="84138" algn="l"/>
                <a:tab pos="179388" algn="l"/>
              </a:tabLst>
            </a:pPr>
            <a:r>
              <a:rPr lang="pt-BR" sz="2000" dirty="0">
                <a:latin typeface="Arial Narrow" panose="020B0606020202030204" pitchFamily="34" charset="0"/>
              </a:rPr>
              <a:t>3. Onde podemos observar a utilização das radiações no nosso dia a dia?</a:t>
            </a:r>
          </a:p>
          <a:p>
            <a:pPr marL="342900" indent="-342900">
              <a:buAutoNum type="arabicPeriod" startAt="3"/>
              <a:tabLst>
                <a:tab pos="84138" algn="l"/>
                <a:tab pos="179388" algn="l"/>
              </a:tabLst>
            </a:pPr>
            <a:endParaRPr lang="pt-BR" sz="2000" dirty="0">
              <a:latin typeface="Arial Narrow" panose="020B0606020202030204" pitchFamily="34" charset="0"/>
            </a:endParaRPr>
          </a:p>
          <a:p>
            <a:pPr>
              <a:tabLst>
                <a:tab pos="84138" algn="l"/>
                <a:tab pos="179388" algn="l"/>
              </a:tabLst>
            </a:pPr>
            <a:endParaRPr lang="pt-BR" sz="2000" dirty="0">
              <a:latin typeface="Arial Narrow" panose="020B0606020202030204" pitchFamily="34" charset="0"/>
            </a:endParaRPr>
          </a:p>
          <a:p>
            <a:pPr>
              <a:tabLst>
                <a:tab pos="84138" algn="l"/>
                <a:tab pos="179388" algn="l"/>
              </a:tabLst>
            </a:pPr>
            <a:r>
              <a:rPr lang="pt-BR" sz="2000" dirty="0">
                <a:latin typeface="Arial Narrow" panose="020B0606020202030204" pitchFamily="34" charset="0"/>
              </a:rPr>
              <a:t>4. Como a descoberta das radiações contribuiu para a melhoria da nossa saúde?</a:t>
            </a:r>
          </a:p>
          <a:p>
            <a:pPr marL="342900" indent="-342900">
              <a:buAutoNum type="arabicPeriod" startAt="4"/>
              <a:tabLst>
                <a:tab pos="84138" algn="l"/>
                <a:tab pos="179388" algn="l"/>
              </a:tabLst>
            </a:pPr>
            <a:endParaRPr lang="pt-BR" sz="2000" dirty="0">
              <a:latin typeface="Arial Narrow" panose="020B0606020202030204" pitchFamily="34" charset="0"/>
            </a:endParaRPr>
          </a:p>
          <a:p>
            <a:pPr marL="342900" indent="-342900">
              <a:buAutoNum type="arabicPeriod" startAt="4"/>
              <a:tabLst>
                <a:tab pos="84138" algn="l"/>
                <a:tab pos="179388" algn="l"/>
              </a:tabLst>
            </a:pPr>
            <a:endParaRPr lang="pt-BR" sz="2000" dirty="0">
              <a:latin typeface="Arial Narrow" panose="020B0606020202030204" pitchFamily="34" charset="0"/>
            </a:endParaRPr>
          </a:p>
          <a:p>
            <a:pPr marL="342900" indent="-342900">
              <a:buAutoNum type="arabicPeriod" startAt="4"/>
              <a:tabLst>
                <a:tab pos="84138" algn="l"/>
                <a:tab pos="179388" algn="l"/>
              </a:tabLst>
            </a:pPr>
            <a:endParaRPr lang="pt-BR" sz="2000" dirty="0">
              <a:latin typeface="Arial Narrow" panose="020B0606020202030204" pitchFamily="34" charset="0"/>
            </a:endParaRPr>
          </a:p>
          <a:p>
            <a:pPr algn="just">
              <a:tabLst>
                <a:tab pos="84138" algn="l"/>
                <a:tab pos="179388" algn="l"/>
              </a:tabLst>
            </a:pPr>
            <a:r>
              <a:rPr lang="pt-BR" sz="2000" dirty="0">
                <a:latin typeface="Arial Narrow" panose="020B0606020202030204" pitchFamily="34" charset="0"/>
              </a:rPr>
              <a:t>5. Além da medicina, quais são as outras aplicações das radiações que foram exemplificadas no texto? </a:t>
            </a:r>
          </a:p>
        </p:txBody>
      </p:sp>
    </p:spTree>
    <p:extLst>
      <p:ext uri="{BB962C8B-B14F-4D97-AF65-F5344CB8AC3E}">
        <p14:creationId xmlns:p14="http://schemas.microsoft.com/office/powerpoint/2010/main" val="3311326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6" name="Imagem 5">
            <a:extLst>
              <a:ext uri="{FF2B5EF4-FFF2-40B4-BE49-F238E27FC236}">
                <a16:creationId xmlns:a16="http://schemas.microsoft.com/office/drawing/2014/main" id="{41BB5EF7-40C1-4E9D-BE27-A41FB12A503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3" name="CaixaDeTexto 2">
            <a:extLst>
              <a:ext uri="{FF2B5EF4-FFF2-40B4-BE49-F238E27FC236}">
                <a16:creationId xmlns:a16="http://schemas.microsoft.com/office/drawing/2014/main" id="{5B1F485B-5077-491F-A70F-C35B5F775DC6}"/>
              </a:ext>
            </a:extLst>
          </p:cNvPr>
          <p:cNvSpPr txBox="1"/>
          <p:nvPr/>
        </p:nvSpPr>
        <p:spPr>
          <a:xfrm>
            <a:off x="1772240" y="490193"/>
            <a:ext cx="184731" cy="954107"/>
          </a:xfrm>
          <a:prstGeom prst="rect">
            <a:avLst/>
          </a:prstGeom>
          <a:noFill/>
        </p:spPr>
        <p:txBody>
          <a:bodyPr wrap="none" rtlCol="0">
            <a:spAutoFit/>
          </a:bodyPr>
          <a:lstStyle/>
          <a:p>
            <a:endParaRPr lang="pt-BR" dirty="0"/>
          </a:p>
          <a:p>
            <a:endParaRPr lang="pt-BR" dirty="0"/>
          </a:p>
          <a:p>
            <a:endParaRPr lang="pt-BR" dirty="0"/>
          </a:p>
          <a:p>
            <a:endParaRPr lang="pt-BR" dirty="0"/>
          </a:p>
        </p:txBody>
      </p:sp>
      <p:sp>
        <p:nvSpPr>
          <p:cNvPr id="8" name="CaixaDeTexto 7">
            <a:extLst>
              <a:ext uri="{FF2B5EF4-FFF2-40B4-BE49-F238E27FC236}">
                <a16:creationId xmlns:a16="http://schemas.microsoft.com/office/drawing/2014/main" id="{4F6E569F-9E55-44B6-8343-E3202308183D}"/>
              </a:ext>
            </a:extLst>
          </p:cNvPr>
          <p:cNvSpPr txBox="1"/>
          <p:nvPr/>
        </p:nvSpPr>
        <p:spPr>
          <a:xfrm>
            <a:off x="1440736" y="295770"/>
            <a:ext cx="10297303" cy="6432530"/>
          </a:xfrm>
          <a:prstGeom prst="rect">
            <a:avLst/>
          </a:prstGeom>
          <a:noFill/>
        </p:spPr>
        <p:txBody>
          <a:bodyPr wrap="square" rtlCol="0">
            <a:spAutoFit/>
          </a:bodyPr>
          <a:lstStyle/>
          <a:p>
            <a:r>
              <a:rPr lang="pt-BR" sz="2000" dirty="0">
                <a:latin typeface="Arial Narrow" panose="020B0606020202030204" pitchFamily="34" charset="0"/>
              </a:rPr>
              <a:t>Leia o texto e, a seguir, responda às atividades 6 e 7.</a:t>
            </a:r>
          </a:p>
          <a:p>
            <a:endParaRPr lang="pt-BR" sz="2000" dirty="0">
              <a:latin typeface="Arial Narrow" panose="020B0606020202030204" pitchFamily="34" charset="0"/>
            </a:endParaRPr>
          </a:p>
          <a:p>
            <a:endParaRPr lang="pt-BR" sz="2000" dirty="0">
              <a:latin typeface="Arial Narrow" panose="020B0606020202030204" pitchFamily="34" charset="0"/>
            </a:endParaRPr>
          </a:p>
          <a:p>
            <a:pPr marL="2960688" algn="just"/>
            <a:r>
              <a:rPr lang="pt-BR" sz="1800" b="1" dirty="0">
                <a:latin typeface="Arial Narrow" panose="020B0606020202030204" pitchFamily="34" charset="0"/>
              </a:rPr>
              <a:t>                             Acidente Radioativo em Goiânia – Césio 137</a:t>
            </a:r>
          </a:p>
          <a:p>
            <a:pPr marL="2960688" algn="just"/>
            <a:r>
              <a:rPr lang="pt-BR" sz="1800" b="1" dirty="0">
                <a:latin typeface="Arial Narrow" panose="020B0606020202030204" pitchFamily="34" charset="0"/>
              </a:rPr>
              <a:t>                             Goiânia foi palco do maior acidente radiológico do mundo, </a:t>
            </a:r>
          </a:p>
          <a:p>
            <a:pPr marL="2960688" algn="just"/>
            <a:r>
              <a:rPr lang="pt-BR" sz="1800" b="1" dirty="0">
                <a:latin typeface="Arial Narrow" panose="020B0606020202030204" pitchFamily="34" charset="0"/>
              </a:rPr>
              <a:t>                             em setembro de 1987. A contaminação afetou a saúde de </a:t>
            </a:r>
          </a:p>
          <a:p>
            <a:pPr marL="2960688" algn="just"/>
            <a:r>
              <a:rPr lang="pt-BR" sz="1800" b="1" dirty="0">
                <a:latin typeface="Arial Narrow" panose="020B0606020202030204" pitchFamily="34" charset="0"/>
              </a:rPr>
              <a:t>                             centenas de pessoas.</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	No dia 13 de setembro de 1987, um aparelho contendo uma peça radioativa foi achado e aberto por catadores de papel, em Goiânia. O equipamento estava num prédio abandonado onde funcionava uma clínica desativada.  Os homens acharam que se tratava de sucata e venderam o fragmento a um ferro-velho. A cápsula projetava uma luz brilhante que despertou curiosidade, e muita gente acabou manuseando o material.</a:t>
            </a:r>
          </a:p>
          <a:p>
            <a:pPr algn="just"/>
            <a:r>
              <a:rPr lang="pt-BR" sz="2000" dirty="0">
                <a:latin typeface="Arial Narrow" panose="020B0606020202030204" pitchFamily="34" charset="0"/>
              </a:rPr>
              <a:t>	O acidente foi descoberto duas semanas depois. Após os primeiros sinais de contágio pela radioatividade, a peça foi levada à Vigilância Sanitária, que constatou tratar-se de material tóxico. A partir de então, casas e ruas foram isoladas, e a cidade foi invadida por especialistas e técnicos em radiação. Moradores fizeram testes para saber se estavam contaminados. Os primeiros atendimentos foram no Estádio Olímpico de Goiânia, e os casos mais graves foram transferidos para o Rio de Janeiro.</a:t>
            </a:r>
          </a:p>
          <a:p>
            <a:pPr algn="just"/>
            <a:r>
              <a:rPr lang="pt-BR" sz="2000" dirty="0">
                <a:latin typeface="Arial Narrow" panose="020B0606020202030204" pitchFamily="34" charset="0"/>
              </a:rPr>
              <a:t>	</a:t>
            </a:r>
          </a:p>
        </p:txBody>
      </p:sp>
      <p:pic>
        <p:nvPicPr>
          <p:cNvPr id="9" name="Imagem 8">
            <a:extLst>
              <a:ext uri="{FF2B5EF4-FFF2-40B4-BE49-F238E27FC236}">
                <a16:creationId xmlns:a16="http://schemas.microsoft.com/office/drawing/2014/main" id="{D56BCA70-EEF7-4171-92BA-3C5E3C86D4B7}"/>
              </a:ext>
            </a:extLst>
          </p:cNvPr>
          <p:cNvPicPr>
            <a:picLocks noChangeAspect="1"/>
          </p:cNvPicPr>
          <p:nvPr/>
        </p:nvPicPr>
        <p:blipFill>
          <a:blip r:embed="rId5"/>
          <a:stretch>
            <a:fillRect/>
          </a:stretch>
        </p:blipFill>
        <p:spPr>
          <a:xfrm>
            <a:off x="1580843" y="733331"/>
            <a:ext cx="4367283" cy="2525917"/>
          </a:xfrm>
          <a:prstGeom prst="rect">
            <a:avLst/>
          </a:prstGeom>
        </p:spPr>
      </p:pic>
    </p:spTree>
    <p:extLst>
      <p:ext uri="{BB962C8B-B14F-4D97-AF65-F5344CB8AC3E}">
        <p14:creationId xmlns:p14="http://schemas.microsoft.com/office/powerpoint/2010/main" val="1717965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6" name="Imagem 5">
            <a:extLst>
              <a:ext uri="{FF2B5EF4-FFF2-40B4-BE49-F238E27FC236}">
                <a16:creationId xmlns:a16="http://schemas.microsoft.com/office/drawing/2014/main" id="{41BB5EF7-40C1-4E9D-BE27-A41FB12A503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3" name="CaixaDeTexto 2">
            <a:extLst>
              <a:ext uri="{FF2B5EF4-FFF2-40B4-BE49-F238E27FC236}">
                <a16:creationId xmlns:a16="http://schemas.microsoft.com/office/drawing/2014/main" id="{5B1F485B-5077-491F-A70F-C35B5F775DC6}"/>
              </a:ext>
            </a:extLst>
          </p:cNvPr>
          <p:cNvSpPr txBox="1"/>
          <p:nvPr/>
        </p:nvSpPr>
        <p:spPr>
          <a:xfrm>
            <a:off x="1772240" y="490193"/>
            <a:ext cx="184731" cy="954107"/>
          </a:xfrm>
          <a:prstGeom prst="rect">
            <a:avLst/>
          </a:prstGeom>
          <a:noFill/>
        </p:spPr>
        <p:txBody>
          <a:bodyPr wrap="none" rtlCol="0">
            <a:spAutoFit/>
          </a:bodyPr>
          <a:lstStyle/>
          <a:p>
            <a:endParaRPr lang="pt-BR" dirty="0"/>
          </a:p>
          <a:p>
            <a:endParaRPr lang="pt-BR" dirty="0"/>
          </a:p>
          <a:p>
            <a:endParaRPr lang="pt-BR" dirty="0"/>
          </a:p>
          <a:p>
            <a:endParaRPr lang="pt-BR" dirty="0"/>
          </a:p>
        </p:txBody>
      </p:sp>
      <p:sp>
        <p:nvSpPr>
          <p:cNvPr id="8" name="CaixaDeTexto 7">
            <a:extLst>
              <a:ext uri="{FF2B5EF4-FFF2-40B4-BE49-F238E27FC236}">
                <a16:creationId xmlns:a16="http://schemas.microsoft.com/office/drawing/2014/main" id="{4F6E569F-9E55-44B6-8343-E3202308183D}"/>
              </a:ext>
            </a:extLst>
          </p:cNvPr>
          <p:cNvSpPr txBox="1"/>
          <p:nvPr/>
        </p:nvSpPr>
        <p:spPr>
          <a:xfrm>
            <a:off x="1472528" y="331984"/>
            <a:ext cx="10396565" cy="2508379"/>
          </a:xfrm>
          <a:prstGeom prst="rect">
            <a:avLst/>
          </a:prstGeom>
          <a:noFill/>
        </p:spPr>
        <p:txBody>
          <a:bodyPr wrap="square" rtlCol="0">
            <a:spAutoFit/>
          </a:bodyPr>
          <a:lstStyle/>
          <a:p>
            <a:pPr algn="just"/>
            <a:r>
              <a:rPr lang="pt-BR" dirty="0"/>
              <a:t>	</a:t>
            </a:r>
            <a:r>
              <a:rPr lang="pt-BR" sz="2000" dirty="0">
                <a:latin typeface="Arial Narrow" panose="020B0606020202030204" pitchFamily="34" charset="0"/>
              </a:rPr>
              <a:t>Mais de mil pessoas foram contaminadas por radiação de césio 137. Na ocasião, quatro morreram. Mas, estima-se que dezenas de pessoas faleceram em consequência de complicações desenvolvidas a partir da contaminação pelo césio 137.</a:t>
            </a:r>
          </a:p>
          <a:p>
            <a:pPr algn="just"/>
            <a:r>
              <a:rPr lang="pt-BR" sz="2000" dirty="0">
                <a:latin typeface="Arial Narrow" panose="020B0606020202030204" pitchFamily="34" charset="0"/>
              </a:rPr>
              <a:t>	A tragédia causou uma comoção nacional, mas também gerou, na época, uma discriminação contra os goianos. Ainda hoje, uma associação de vítimas luta para resgatar a cidadania dessas pessoas que foram contaminadas. </a:t>
            </a:r>
          </a:p>
          <a:p>
            <a:pPr algn="just"/>
            <a:endParaRPr lang="pt-BR" dirty="0"/>
          </a:p>
          <a:p>
            <a:pPr algn="r"/>
            <a:r>
              <a:rPr lang="pt-BR" sz="900" dirty="0"/>
              <a:t>Disponível em: https://memoriaglobo.globo.com/jornalismo/coberturas/acidente-radioativo-em-goiania-cesio-137/noticia/acidente-radioativo-em-goiania-cesio-137.ghtml. Acesso em: 11 maio 2023.</a:t>
            </a:r>
          </a:p>
          <a:p>
            <a:endParaRPr lang="pt-BR" dirty="0"/>
          </a:p>
        </p:txBody>
      </p:sp>
      <p:sp>
        <p:nvSpPr>
          <p:cNvPr id="2" name="Retângulo 1">
            <a:extLst>
              <a:ext uri="{FF2B5EF4-FFF2-40B4-BE49-F238E27FC236}">
                <a16:creationId xmlns:a16="http://schemas.microsoft.com/office/drawing/2014/main" id="{7DC546A3-D9EF-4204-9D7E-AF5103DCE8C5}"/>
              </a:ext>
            </a:extLst>
          </p:cNvPr>
          <p:cNvSpPr/>
          <p:nvPr/>
        </p:nvSpPr>
        <p:spPr>
          <a:xfrm>
            <a:off x="1472528" y="2867783"/>
            <a:ext cx="6096000" cy="2804101"/>
          </a:xfrm>
          <a:prstGeom prst="rect">
            <a:avLst/>
          </a:prstGeom>
        </p:spPr>
        <p:txBody>
          <a:bodyPr>
            <a:spAutoFit/>
          </a:bodyPr>
          <a:lstStyle/>
          <a:p>
            <a:pPr lvl="0">
              <a:lnSpc>
                <a:spcPct val="150000"/>
              </a:lnSpc>
              <a:tabLst>
                <a:tab pos="179388" algn="l"/>
                <a:tab pos="442913" algn="l"/>
              </a:tabLst>
            </a:pPr>
            <a:r>
              <a:rPr lang="pt-BR" sz="2000" dirty="0">
                <a:latin typeface="Arial Narrow" panose="020B0606020202030204" pitchFamily="34" charset="0"/>
              </a:rPr>
              <a:t>6.	A finalidade desse texto é</a:t>
            </a:r>
          </a:p>
          <a:p>
            <a:pPr lvl="0">
              <a:lnSpc>
                <a:spcPct val="150000"/>
              </a:lnSpc>
              <a:tabLst>
                <a:tab pos="179388" algn="l"/>
                <a:tab pos="442913" algn="l"/>
              </a:tabLst>
            </a:pPr>
            <a:r>
              <a:rPr lang="pt-BR" sz="2000" dirty="0">
                <a:latin typeface="Arial Narrow" panose="020B0606020202030204" pitchFamily="34" charset="0"/>
              </a:rPr>
              <a:t>(A)	alertar sobre os riscos de radiações.</a:t>
            </a:r>
          </a:p>
          <a:p>
            <a:pPr lvl="0">
              <a:lnSpc>
                <a:spcPct val="150000"/>
              </a:lnSpc>
              <a:tabLst>
                <a:tab pos="179388" algn="l"/>
                <a:tab pos="442913" algn="l"/>
              </a:tabLst>
            </a:pPr>
            <a:r>
              <a:rPr lang="pt-BR" sz="2000" dirty="0">
                <a:latin typeface="Arial Narrow" panose="020B0606020202030204" pitchFamily="34" charset="0"/>
              </a:rPr>
              <a:t>(B)	contar a história de catadores de papel.</a:t>
            </a:r>
          </a:p>
          <a:p>
            <a:pPr lvl="0">
              <a:lnSpc>
                <a:spcPct val="150000"/>
              </a:lnSpc>
              <a:tabLst>
                <a:tab pos="179388" algn="l"/>
                <a:tab pos="442913" algn="l"/>
              </a:tabLst>
            </a:pPr>
            <a:r>
              <a:rPr lang="pt-BR" sz="2000" dirty="0">
                <a:latin typeface="Arial Narrow" panose="020B0606020202030204" pitchFamily="34" charset="0"/>
              </a:rPr>
              <a:t>(C)	informar sobre os perigos de se viver em Goiânia.</a:t>
            </a:r>
          </a:p>
          <a:p>
            <a:pPr lvl="0">
              <a:lnSpc>
                <a:spcPct val="150000"/>
              </a:lnSpc>
              <a:tabLst>
                <a:tab pos="179388" algn="l"/>
                <a:tab pos="442913" algn="l"/>
              </a:tabLst>
            </a:pPr>
            <a:r>
              <a:rPr lang="pt-BR" sz="2000" dirty="0">
                <a:latin typeface="Arial Narrow" panose="020B0606020202030204" pitchFamily="34" charset="0"/>
              </a:rPr>
              <a:t>(D)	descrever como o elemento césio 137 é utilizado na medicina.</a:t>
            </a:r>
          </a:p>
        </p:txBody>
      </p:sp>
    </p:spTree>
    <p:extLst>
      <p:ext uri="{BB962C8B-B14F-4D97-AF65-F5344CB8AC3E}">
        <p14:creationId xmlns:p14="http://schemas.microsoft.com/office/powerpoint/2010/main" val="3462992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4" name="Imagem 3">
            <a:extLst>
              <a:ext uri="{FF2B5EF4-FFF2-40B4-BE49-F238E27FC236}">
                <a16:creationId xmlns:a16="http://schemas.microsoft.com/office/drawing/2014/main" id="{09BDC977-5D67-42C9-AFA3-5A2F932C251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2" name="CaixaDeTexto 1">
            <a:extLst>
              <a:ext uri="{FF2B5EF4-FFF2-40B4-BE49-F238E27FC236}">
                <a16:creationId xmlns:a16="http://schemas.microsoft.com/office/drawing/2014/main" id="{D6065C70-B71A-4903-B072-391C8EB2C9A0}"/>
              </a:ext>
            </a:extLst>
          </p:cNvPr>
          <p:cNvSpPr txBox="1"/>
          <p:nvPr/>
        </p:nvSpPr>
        <p:spPr>
          <a:xfrm>
            <a:off x="1460584" y="254954"/>
            <a:ext cx="10399456" cy="1419106"/>
          </a:xfrm>
          <a:prstGeom prst="rect">
            <a:avLst/>
          </a:prstGeom>
          <a:noFill/>
        </p:spPr>
        <p:txBody>
          <a:bodyPr wrap="square" rtlCol="0">
            <a:spAutoFit/>
          </a:bodyPr>
          <a:lstStyle/>
          <a:p>
            <a:pPr algn="just">
              <a:lnSpc>
                <a:spcPct val="150000"/>
              </a:lnSpc>
            </a:pPr>
            <a:r>
              <a:rPr lang="pt-BR" sz="1600" dirty="0"/>
              <a:t>7</a:t>
            </a:r>
            <a:r>
              <a:rPr lang="pt-BR" sz="2000" dirty="0">
                <a:latin typeface="Arial Narrow" panose="020B0606020202030204" pitchFamily="34" charset="0"/>
              </a:rPr>
              <a:t>. Do ponto de vista da química, o césio tem como propriedade maciez e maleabilidade, além de ser explosivo em contato com a água, mas segundo o texto, qual característica desse elemento chamou a atenção dos catadores de papel em Goiânia?</a:t>
            </a:r>
          </a:p>
        </p:txBody>
      </p:sp>
      <p:sp>
        <p:nvSpPr>
          <p:cNvPr id="3" name="Retângulo 2">
            <a:extLst>
              <a:ext uri="{FF2B5EF4-FFF2-40B4-BE49-F238E27FC236}">
                <a16:creationId xmlns:a16="http://schemas.microsoft.com/office/drawing/2014/main" id="{125EF7E9-7D24-46CF-93F5-1EF9711F46C6}"/>
              </a:ext>
            </a:extLst>
          </p:cNvPr>
          <p:cNvSpPr/>
          <p:nvPr/>
        </p:nvSpPr>
        <p:spPr>
          <a:xfrm>
            <a:off x="1460584" y="1749758"/>
            <a:ext cx="10399456" cy="2246769"/>
          </a:xfrm>
          <a:prstGeom prst="rect">
            <a:avLst/>
          </a:prstGeom>
        </p:spPr>
        <p:txBody>
          <a:bodyPr wrap="square">
            <a:spAutoFit/>
          </a:bodyPr>
          <a:lstStyle/>
          <a:p>
            <a:pPr lvl="0" algn="just">
              <a:lnSpc>
                <a:spcPct val="150000"/>
              </a:lnSpc>
              <a:defRPr/>
            </a:pPr>
            <a:r>
              <a:rPr lang="pt-BR" sz="2000" dirty="0">
                <a:latin typeface="Arial Narrow" panose="020B0606020202030204" pitchFamily="34" charset="0"/>
                <a:cs typeface="Times New Roman" panose="02020603050405020304" pitchFamily="18" charset="0"/>
              </a:rPr>
              <a:t>8. A Tabela Periódica é um modelo que agrupa todos os elementos químicos conhecidos e suas propriedades. Eles estão organizados em ordem crescente de número atômico (número de prótons). No total, a nova Tabela Periódica possui 118 elementos químicos (92 naturais e 26 artificiais). Observe o elemento químico abaixo e responda:</a:t>
            </a:r>
          </a:p>
          <a:p>
            <a:pPr lvl="0">
              <a:defRPr/>
            </a:pPr>
            <a:endParaRPr lang="pt-BR" sz="2000" dirty="0">
              <a:latin typeface="Times New Roman" panose="02020603050405020304" pitchFamily="18" charset="0"/>
              <a:cs typeface="Times New Roman" panose="02020603050405020304" pitchFamily="18" charset="0"/>
            </a:endParaRPr>
          </a:p>
        </p:txBody>
      </p:sp>
      <p:pic>
        <p:nvPicPr>
          <p:cNvPr id="5" name="Imagem 4">
            <a:extLst>
              <a:ext uri="{FF2B5EF4-FFF2-40B4-BE49-F238E27FC236}">
                <a16:creationId xmlns:a16="http://schemas.microsoft.com/office/drawing/2014/main" id="{09AF6A4B-3B48-473B-B4A0-85D16B12B025}"/>
              </a:ext>
            </a:extLst>
          </p:cNvPr>
          <p:cNvPicPr>
            <a:picLocks noChangeAspect="1"/>
          </p:cNvPicPr>
          <p:nvPr/>
        </p:nvPicPr>
        <p:blipFill>
          <a:blip r:embed="rId5"/>
          <a:stretch>
            <a:fillRect/>
          </a:stretch>
        </p:blipFill>
        <p:spPr>
          <a:xfrm>
            <a:off x="3847723" y="3631814"/>
            <a:ext cx="4843603" cy="2117136"/>
          </a:xfrm>
          <a:prstGeom prst="rect">
            <a:avLst/>
          </a:prstGeom>
        </p:spPr>
      </p:pic>
      <p:sp>
        <p:nvSpPr>
          <p:cNvPr id="6" name="Retângulo 5">
            <a:extLst>
              <a:ext uri="{FF2B5EF4-FFF2-40B4-BE49-F238E27FC236}">
                <a16:creationId xmlns:a16="http://schemas.microsoft.com/office/drawing/2014/main" id="{C598D09C-919D-4F5F-A86D-A9539F857B60}"/>
              </a:ext>
            </a:extLst>
          </p:cNvPr>
          <p:cNvSpPr/>
          <p:nvPr/>
        </p:nvSpPr>
        <p:spPr>
          <a:xfrm>
            <a:off x="1525488" y="5473356"/>
            <a:ext cx="10269648" cy="1015663"/>
          </a:xfrm>
          <a:prstGeom prst="rect">
            <a:avLst/>
          </a:prstGeom>
        </p:spPr>
        <p:txBody>
          <a:bodyPr wrap="square">
            <a:spAutoFit/>
          </a:bodyPr>
          <a:lstStyle/>
          <a:p>
            <a:pPr lvl="0">
              <a:defRPr/>
            </a:pPr>
            <a:endParaRPr lang="pt-BR" sz="2000" dirty="0">
              <a:latin typeface="Arial Narrow" panose="020B0606020202030204" pitchFamily="34" charset="0"/>
              <a:cs typeface="Times New Roman" panose="02020603050405020304" pitchFamily="18" charset="0"/>
            </a:endParaRPr>
          </a:p>
          <a:p>
            <a:pPr lvl="0">
              <a:defRPr/>
            </a:pPr>
            <a:r>
              <a:rPr lang="pt-BR" sz="2000" dirty="0">
                <a:latin typeface="Arial Narrow" panose="020B0606020202030204" pitchFamily="34" charset="0"/>
                <a:cs typeface="Times New Roman" panose="02020603050405020304" pitchFamily="18" charset="0"/>
              </a:rPr>
              <a:t>O número atômico do césio é 55, como esse número é definido?</a:t>
            </a:r>
          </a:p>
          <a:p>
            <a:pPr lvl="0">
              <a:defRPr/>
            </a:pPr>
            <a:endParaRPr lang="pt-B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6584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4" name="Imagem 3">
            <a:extLst>
              <a:ext uri="{FF2B5EF4-FFF2-40B4-BE49-F238E27FC236}">
                <a16:creationId xmlns:a16="http://schemas.microsoft.com/office/drawing/2014/main" id="{907A4979-D9FD-4FE7-B4C2-254566174B7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168128" y="6181242"/>
            <a:ext cx="1746504" cy="456565"/>
          </a:xfrm>
          <a:prstGeom prst="rect">
            <a:avLst/>
          </a:prstGeom>
          <a:noFill/>
        </p:spPr>
      </p:pic>
      <p:sp>
        <p:nvSpPr>
          <p:cNvPr id="2" name="CaixaDeTexto 1">
            <a:extLst>
              <a:ext uri="{FF2B5EF4-FFF2-40B4-BE49-F238E27FC236}">
                <a16:creationId xmlns:a16="http://schemas.microsoft.com/office/drawing/2014/main" id="{212E081A-524F-48B6-B0AF-2A95408EDA9F}"/>
              </a:ext>
            </a:extLst>
          </p:cNvPr>
          <p:cNvSpPr txBox="1"/>
          <p:nvPr/>
        </p:nvSpPr>
        <p:spPr>
          <a:xfrm>
            <a:off x="1444074" y="402708"/>
            <a:ext cx="10351798" cy="4093428"/>
          </a:xfrm>
          <a:prstGeom prst="rect">
            <a:avLst/>
          </a:prstGeom>
          <a:noFill/>
        </p:spPr>
        <p:txBody>
          <a:bodyPr wrap="square" rtlCol="0">
            <a:spAutoFit/>
          </a:bodyPr>
          <a:lstStyle/>
          <a:p>
            <a:pPr algn="just"/>
            <a:r>
              <a:rPr lang="pt-BR" sz="2000" dirty="0">
                <a:latin typeface="Arial Narrow" panose="020B0606020202030204" pitchFamily="34" charset="0"/>
              </a:rPr>
              <a:t>9. Embora o número de prótons seja característico de cada elemento químico, o número de nêutrons no núcleo pode variar. Essa variedade dá origem aos isótopos. Considere os isótopos do elemento químico enxofre representados a seguir:</a:t>
            </a:r>
          </a:p>
          <a:p>
            <a:pPr algn="just"/>
            <a:r>
              <a:rPr lang="pt-BR" sz="2000" dirty="0">
                <a:latin typeface="Arial Narrow" panose="020B0606020202030204" pitchFamily="34" charset="0"/>
              </a:rPr>
              <a:t> </a:t>
            </a:r>
          </a:p>
          <a:p>
            <a:pPr algn="just"/>
            <a:endParaRPr lang="pt-BR" sz="2000" dirty="0"/>
          </a:p>
          <a:p>
            <a:pPr algn="just"/>
            <a:endParaRPr lang="pt-BR" sz="2000" dirty="0"/>
          </a:p>
          <a:p>
            <a:pPr algn="just"/>
            <a:endParaRPr lang="pt-BR" sz="2000" dirty="0"/>
          </a:p>
          <a:p>
            <a:pPr algn="just"/>
            <a:endParaRPr lang="pt-BR" sz="2000" dirty="0"/>
          </a:p>
          <a:p>
            <a:pPr algn="just"/>
            <a:endParaRPr lang="pt-BR" sz="2000" dirty="0"/>
          </a:p>
          <a:p>
            <a:pPr algn="just"/>
            <a:endParaRPr lang="pt-BR" sz="2000" dirty="0"/>
          </a:p>
          <a:p>
            <a:pPr algn="just"/>
            <a:endParaRPr lang="pt-BR" sz="2000" dirty="0"/>
          </a:p>
          <a:p>
            <a:pPr algn="just"/>
            <a:endParaRPr lang="pt-BR" sz="2000" dirty="0"/>
          </a:p>
          <a:p>
            <a:pPr algn="just"/>
            <a:r>
              <a:rPr lang="pt-BR" sz="2000" dirty="0"/>
              <a:t>Qual é o número de prótons, elétrons e nêutrons de cada um?</a:t>
            </a:r>
          </a:p>
        </p:txBody>
      </p:sp>
      <p:pic>
        <p:nvPicPr>
          <p:cNvPr id="5" name="Imagem 4">
            <a:extLst>
              <a:ext uri="{FF2B5EF4-FFF2-40B4-BE49-F238E27FC236}">
                <a16:creationId xmlns:a16="http://schemas.microsoft.com/office/drawing/2014/main" id="{080F0AF6-71CB-463C-9841-B5087CCFE08B}"/>
              </a:ext>
            </a:extLst>
          </p:cNvPr>
          <p:cNvPicPr>
            <a:picLocks noChangeAspect="1"/>
          </p:cNvPicPr>
          <p:nvPr/>
        </p:nvPicPr>
        <p:blipFill>
          <a:blip r:embed="rId5"/>
          <a:stretch>
            <a:fillRect/>
          </a:stretch>
        </p:blipFill>
        <p:spPr>
          <a:xfrm>
            <a:off x="3483864" y="1599534"/>
            <a:ext cx="6117336" cy="1948338"/>
          </a:xfrm>
          <a:prstGeom prst="rect">
            <a:avLst/>
          </a:prstGeom>
        </p:spPr>
      </p:pic>
    </p:spTree>
    <p:extLst>
      <p:ext uri="{BB962C8B-B14F-4D97-AF65-F5344CB8AC3E}">
        <p14:creationId xmlns:p14="http://schemas.microsoft.com/office/powerpoint/2010/main" val="2274298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00E77D5-C063-48C4-8C0F-8B71EC0FBE04}"/>
              </a:ext>
            </a:extLst>
          </p:cNvPr>
          <p:cNvPicPr>
            <a:picLocks noChangeAspect="1"/>
          </p:cNvPicPr>
          <p:nvPr/>
        </p:nvPicPr>
        <p:blipFill>
          <a:blip r:embed="rId2"/>
          <a:stretch>
            <a:fillRect/>
          </a:stretch>
        </p:blipFill>
        <p:spPr>
          <a:xfrm>
            <a:off x="85344" y="-1"/>
            <a:ext cx="12106656" cy="6858001"/>
          </a:xfrm>
          <a:prstGeom prst="rect">
            <a:avLst/>
          </a:prstGeom>
        </p:spPr>
      </p:pic>
    </p:spTree>
    <p:extLst>
      <p:ext uri="{BB962C8B-B14F-4D97-AF65-F5344CB8AC3E}">
        <p14:creationId xmlns:p14="http://schemas.microsoft.com/office/powerpoint/2010/main" val="542572209"/>
      </p:ext>
    </p:extLst>
  </p:cSld>
  <p:clrMapOvr>
    <a:masterClrMapping/>
  </p:clrMapOvr>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9EE9C99EB40844BB0F7B3C854A3FA7" ma:contentTypeVersion="10" ma:contentTypeDescription="Create a new document." ma:contentTypeScope="" ma:versionID="6ed6b37496fcf33e5cd02c84df347141">
  <xsd:schema xmlns:xsd="http://www.w3.org/2001/XMLSchema" xmlns:xs="http://www.w3.org/2001/XMLSchema" xmlns:p="http://schemas.microsoft.com/office/2006/metadata/properties" xmlns:ns3="25efcf4f-1f94-450e-b76a-aba20fc675a8" xmlns:ns4="32ad5859-4ea6-4691-8e46-7b8c4419fc53" targetNamespace="http://schemas.microsoft.com/office/2006/metadata/properties" ma:root="true" ma:fieldsID="b69e3916b02c35acbe02545ecafadf15" ns3:_="" ns4:_="">
    <xsd:import namespace="25efcf4f-1f94-450e-b76a-aba20fc675a8"/>
    <xsd:import namespace="32ad5859-4ea6-4691-8e46-7b8c4419fc5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efcf4f-1f94-450e-b76a-aba20fc675a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ad5859-4ea6-4691-8e46-7b8c4419fc5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5efcf4f-1f94-450e-b76a-aba20fc675a8" xsi:nil="true"/>
  </documentManagement>
</p:properties>
</file>

<file path=customXml/itemProps1.xml><?xml version="1.0" encoding="utf-8"?>
<ds:datastoreItem xmlns:ds="http://schemas.openxmlformats.org/officeDocument/2006/customXml" ds:itemID="{50954EE4-1DE2-497F-9B5B-E19C015E6D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efcf4f-1f94-450e-b76a-aba20fc675a8"/>
    <ds:schemaRef ds:uri="32ad5859-4ea6-4691-8e46-7b8c4419fc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484AF9-90A1-4DFA-AF9D-6901721D7A8F}">
  <ds:schemaRefs>
    <ds:schemaRef ds:uri="http://schemas.microsoft.com/sharepoint/v3/contenttype/forms"/>
  </ds:schemaRefs>
</ds:datastoreItem>
</file>

<file path=customXml/itemProps3.xml><?xml version="1.0" encoding="utf-8"?>
<ds:datastoreItem xmlns:ds="http://schemas.openxmlformats.org/officeDocument/2006/customXml" ds:itemID="{0C07C329-D37B-4A93-A9DA-9F445CADB57A}">
  <ds:schemaRefs>
    <ds:schemaRef ds:uri="http://purl.org/dc/terms/"/>
    <ds:schemaRef ds:uri="http://www.w3.org/XML/1998/namespace"/>
    <ds:schemaRef ds:uri="32ad5859-4ea6-4691-8e46-7b8c4419fc53"/>
    <ds:schemaRef ds:uri="http://schemas.microsoft.com/office/2006/documentManagement/types"/>
    <ds:schemaRef ds:uri="http://purl.org/dc/elements/1.1/"/>
    <ds:schemaRef ds:uri="http://purl.org/dc/dcmitype/"/>
    <ds:schemaRef ds:uri="http://schemas.microsoft.com/office/2006/metadata/properties"/>
    <ds:schemaRef ds:uri="http://schemas.openxmlformats.org/package/2006/metadata/core-properties"/>
    <ds:schemaRef ds:uri="http://schemas.microsoft.com/office/infopath/2007/PartnerControls"/>
    <ds:schemaRef ds:uri="25efcf4f-1f94-450e-b76a-aba20fc675a8"/>
  </ds:schemaRefs>
</ds:datastoreItem>
</file>

<file path=docProps/app.xml><?xml version="1.0" encoding="utf-8"?>
<Properties xmlns="http://schemas.openxmlformats.org/officeDocument/2006/extended-properties" xmlns:vt="http://schemas.openxmlformats.org/officeDocument/2006/docPropsVTypes">
  <TotalTime>1482</TotalTime>
  <Words>1278</Words>
  <Application>Microsoft Office PowerPoint</Application>
  <PresentationFormat>Widescreen</PresentationFormat>
  <Paragraphs>172</Paragraphs>
  <Slides>18</Slides>
  <Notes>17</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18</vt:i4>
      </vt:variant>
    </vt:vector>
  </HeadingPairs>
  <TitlesOfParts>
    <vt:vector size="24" baseType="lpstr">
      <vt:lpstr>Arial</vt:lpstr>
      <vt:lpstr>Arial Narrow</vt:lpstr>
      <vt:lpstr>Calibri</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LEONORA APARECIDA DOS SANTOS LOPES</dc:creator>
  <cp:lastModifiedBy>Cristiane Gonzaga Carneiro Silva</cp:lastModifiedBy>
  <cp:revision>55</cp:revision>
  <dcterms:modified xsi:type="dcterms:W3CDTF">2023-05-30T12:43:48Z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0x010100E19EE9C99EB40844BB0F7B3C854A3FA7</vt:lpwstr>
  </property>
</Properties>
</file>