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bookmarkIdSeed="2">
  <p:sldMasterIdLst>
    <p:sldMasterId id="2147483648" r:id="rId4"/>
  </p:sldMasterIdLst>
  <p:notesMasterIdLst>
    <p:notesMasterId r:id="rId35"/>
  </p:notesMasterIdLst>
  <p:sldIdLst>
    <p:sldId id="262" r:id="rId5"/>
    <p:sldId id="271" r:id="rId6"/>
    <p:sldId id="420" r:id="rId7"/>
    <p:sldId id="381" r:id="rId8"/>
    <p:sldId id="378" r:id="rId9"/>
    <p:sldId id="379" r:id="rId10"/>
    <p:sldId id="272" r:id="rId11"/>
    <p:sldId id="421" r:id="rId12"/>
    <p:sldId id="382" r:id="rId13"/>
    <p:sldId id="422" r:id="rId14"/>
    <p:sldId id="383" r:id="rId15"/>
    <p:sldId id="274" r:id="rId16"/>
    <p:sldId id="276" r:id="rId17"/>
    <p:sldId id="385" r:id="rId18"/>
    <p:sldId id="387" r:id="rId19"/>
    <p:sldId id="388" r:id="rId20"/>
    <p:sldId id="389" r:id="rId21"/>
    <p:sldId id="391" r:id="rId22"/>
    <p:sldId id="392" r:id="rId23"/>
    <p:sldId id="393" r:id="rId24"/>
    <p:sldId id="394" r:id="rId25"/>
    <p:sldId id="395" r:id="rId26"/>
    <p:sldId id="396" r:id="rId27"/>
    <p:sldId id="397" r:id="rId28"/>
    <p:sldId id="398" r:id="rId29"/>
    <p:sldId id="423" r:id="rId30"/>
    <p:sldId id="399" r:id="rId31"/>
    <p:sldId id="400" r:id="rId32"/>
    <p:sldId id="401" r:id="rId33"/>
    <p:sldId id="410" r:id="rId34"/>
  </p:sldIdLst>
  <p:sldSz cx="12192000" cy="6858000"/>
  <p:notesSz cx="6858000" cy="9144000"/>
  <p:embeddedFontLst>
    <p:embeddedFont>
      <p:font typeface="Arial Narrow" panose="020B0606020202030204" pitchFamily="34" charset="0"/>
      <p:regular r:id="rId36"/>
      <p:bold r:id="rId37"/>
      <p:italic r:id="rId38"/>
      <p:boldItalic r:id="rId39"/>
    </p:embeddedFont>
    <p:embeddedFont>
      <p:font typeface="Calibri" panose="020F0502020204030204" pitchFamily="34" charset="0"/>
      <p:regular r:id="rId40"/>
      <p:bold r:id="rId41"/>
      <p:italic r:id="rId42"/>
      <p:boldItalic r:id="rId43"/>
    </p:embeddedFont>
    <p:embeddedFont>
      <p:font typeface="Calibri Light" panose="020F0302020204030204" pitchFamily="34" charset="0"/>
      <p:regular r:id="rId44"/>
      <p: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93" roundtripDataSignature="AMtx7mjK5tpkAryLYhsVFNrQSu+OMbJFY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BA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41818C-9383-4859-A0EB-381E8A236368}" v="192" dt="2023-05-30T12:51:38.239"/>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édio 2 - Ênfase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70" d="100"/>
          <a:sy n="70" d="100"/>
        </p:scale>
        <p:origin x="2034" y="8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4.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7.fntdata"/><Relationship Id="rId9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1.fntdata"/><Relationship Id="rId95"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9.fntdata"/><Relationship Id="rId94" Type="http://schemas.openxmlformats.org/officeDocument/2006/relationships/presProps" Target="presProps.xml"/><Relationship Id="rId9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43" Type="http://schemas.openxmlformats.org/officeDocument/2006/relationships/font" Target="fonts/font8.fntdata"/><Relationship Id="rId8" Type="http://schemas.openxmlformats.org/officeDocument/2006/relationships/slide" Target="slides/slide4.xml"/><Relationship Id="rId93" Type="http://customschemas.google.com/relationships/presentationmetadata" Target="metadata"/><Relationship Id="rId98"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3.fntdata"/><Relationship Id="rId20" Type="http://schemas.openxmlformats.org/officeDocument/2006/relationships/slide" Target="slides/slide16.xml"/><Relationship Id="rId41" Type="http://schemas.openxmlformats.org/officeDocument/2006/relationships/font" Target="fonts/font6.fntdata"/><Relationship Id="rId9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iuscia neves almeida" userId="bdd9e0a5e092d75e" providerId="LiveId" clId="{646881FF-7318-4431-A878-BAC7B4597BA7}"/>
    <pc:docChg chg="undo redo custSel addSld delSld modSld">
      <pc:chgData name="katiuscia neves almeida" userId="bdd9e0a5e092d75e" providerId="LiveId" clId="{646881FF-7318-4431-A878-BAC7B4597BA7}" dt="2023-05-02T17:35:46.236" v="2214"/>
      <pc:docMkLst>
        <pc:docMk/>
      </pc:docMkLst>
      <pc:sldChg chg="addSp delSp modSp">
        <pc:chgData name="katiuscia neves almeida" userId="bdd9e0a5e092d75e" providerId="LiveId" clId="{646881FF-7318-4431-A878-BAC7B4597BA7}" dt="2023-05-02T17:35:06.016" v="2212" actId="1076"/>
        <pc:sldMkLst>
          <pc:docMk/>
          <pc:sldMk cId="0" sldId="262"/>
        </pc:sldMkLst>
        <pc:spChg chg="del">
          <ac:chgData name="katiuscia neves almeida" userId="bdd9e0a5e092d75e" providerId="LiveId" clId="{646881FF-7318-4431-A878-BAC7B4597BA7}" dt="2023-05-02T14:15:18.141" v="842" actId="478"/>
          <ac:spMkLst>
            <pc:docMk/>
            <pc:sldMk cId="0" sldId="262"/>
            <ac:spMk id="8" creationId="{5B596C32-D524-4D8A-9149-EDAF4F884DBB}"/>
          </ac:spMkLst>
        </pc:spChg>
        <pc:spChg chg="del mod">
          <ac:chgData name="katiuscia neves almeida" userId="bdd9e0a5e092d75e" providerId="LiveId" clId="{646881FF-7318-4431-A878-BAC7B4597BA7}" dt="2023-05-02T14:15:53.907" v="847" actId="478"/>
          <ac:spMkLst>
            <pc:docMk/>
            <pc:sldMk cId="0" sldId="262"/>
            <ac:spMk id="11" creationId="{A18E5E05-D1E0-4E32-8B99-7953BB83727A}"/>
          </ac:spMkLst>
        </pc:spChg>
        <pc:picChg chg="add mod">
          <ac:chgData name="katiuscia neves almeida" userId="bdd9e0a5e092d75e" providerId="LiveId" clId="{646881FF-7318-4431-A878-BAC7B4597BA7}" dt="2023-05-02T17:34:06.255" v="2211" actId="14100"/>
          <ac:picMkLst>
            <pc:docMk/>
            <pc:sldMk cId="0" sldId="262"/>
            <ac:picMk id="3" creationId="{73868B61-0E96-4A10-8689-26B7AFB41151}"/>
          </ac:picMkLst>
        </pc:picChg>
        <pc:picChg chg="del">
          <ac:chgData name="katiuscia neves almeida" userId="bdd9e0a5e092d75e" providerId="LiveId" clId="{646881FF-7318-4431-A878-BAC7B4597BA7}" dt="2023-05-02T14:15:11.357" v="840" actId="478"/>
          <ac:picMkLst>
            <pc:docMk/>
            <pc:sldMk cId="0" sldId="262"/>
            <ac:picMk id="5" creationId="{540318E3-388A-4056-A30F-AB5D0352EFFC}"/>
          </ac:picMkLst>
        </pc:picChg>
        <pc:picChg chg="del mod">
          <ac:chgData name="katiuscia neves almeida" userId="bdd9e0a5e092d75e" providerId="LiveId" clId="{646881FF-7318-4431-A878-BAC7B4597BA7}" dt="2023-05-02T14:15:52.001" v="846" actId="478"/>
          <ac:picMkLst>
            <pc:docMk/>
            <pc:sldMk cId="0" sldId="262"/>
            <ac:picMk id="7" creationId="{C98AF214-0E38-4626-9D6E-6520964B70B7}"/>
          </ac:picMkLst>
        </pc:picChg>
        <pc:picChg chg="add mod">
          <ac:chgData name="katiuscia neves almeida" userId="bdd9e0a5e092d75e" providerId="LiveId" clId="{646881FF-7318-4431-A878-BAC7B4597BA7}" dt="2023-05-02T17:35:06.016" v="2212" actId="1076"/>
          <ac:picMkLst>
            <pc:docMk/>
            <pc:sldMk cId="0" sldId="262"/>
            <ac:picMk id="9" creationId="{C50E0E02-D7E6-4762-AF8C-AAC49510031B}"/>
          </ac:picMkLst>
        </pc:picChg>
      </pc:sldChg>
      <pc:sldChg chg="addSp delSp modSp">
        <pc:chgData name="katiuscia neves almeida" userId="bdd9e0a5e092d75e" providerId="LiveId" clId="{646881FF-7318-4431-A878-BAC7B4597BA7}" dt="2023-05-02T17:08:06.603" v="1940" actId="1076"/>
        <pc:sldMkLst>
          <pc:docMk/>
          <pc:sldMk cId="1550355606" sldId="271"/>
        </pc:sldMkLst>
        <pc:spChg chg="mod">
          <ac:chgData name="katiuscia neves almeida" userId="bdd9e0a5e092d75e" providerId="LiveId" clId="{646881FF-7318-4431-A878-BAC7B4597BA7}" dt="2023-05-02T12:55:58.628" v="117" actId="2711"/>
          <ac:spMkLst>
            <pc:docMk/>
            <pc:sldMk cId="1550355606" sldId="271"/>
            <ac:spMk id="2" creationId="{D1817AE8-7681-4474-B8CC-D7A9FBD83D7A}"/>
          </ac:spMkLst>
        </pc:spChg>
        <pc:spChg chg="del mod">
          <ac:chgData name="katiuscia neves almeida" userId="bdd9e0a5e092d75e" providerId="LiveId" clId="{646881FF-7318-4431-A878-BAC7B4597BA7}" dt="2023-05-02T13:01:12.289" v="171" actId="478"/>
          <ac:spMkLst>
            <pc:docMk/>
            <pc:sldMk cId="1550355606" sldId="271"/>
            <ac:spMk id="4" creationId="{08B8206A-1E7D-40B9-82A0-107550554D08}"/>
          </ac:spMkLst>
        </pc:spChg>
        <pc:spChg chg="add del mod">
          <ac:chgData name="katiuscia neves almeida" userId="bdd9e0a5e092d75e" providerId="LiveId" clId="{646881FF-7318-4431-A878-BAC7B4597BA7}" dt="2023-05-02T13:01:20.328" v="174" actId="478"/>
          <ac:spMkLst>
            <pc:docMk/>
            <pc:sldMk cId="1550355606" sldId="271"/>
            <ac:spMk id="5" creationId="{F0F13422-4823-4C76-A1F2-B15FB884AA82}"/>
          </ac:spMkLst>
        </pc:spChg>
        <pc:spChg chg="add del mod">
          <ac:chgData name="katiuscia neves almeida" userId="bdd9e0a5e092d75e" providerId="LiveId" clId="{646881FF-7318-4431-A878-BAC7B4597BA7}" dt="2023-05-02T13:01:20.328" v="174" actId="478"/>
          <ac:spMkLst>
            <pc:docMk/>
            <pc:sldMk cId="1550355606" sldId="271"/>
            <ac:spMk id="6" creationId="{66C8E8B2-AFB3-4AA0-B509-A4E7B36C03BF}"/>
          </ac:spMkLst>
        </pc:spChg>
        <pc:spChg chg="add del mod">
          <ac:chgData name="katiuscia neves almeida" userId="bdd9e0a5e092d75e" providerId="LiveId" clId="{646881FF-7318-4431-A878-BAC7B4597BA7}" dt="2023-05-02T13:01:20.328" v="174" actId="478"/>
          <ac:spMkLst>
            <pc:docMk/>
            <pc:sldMk cId="1550355606" sldId="271"/>
            <ac:spMk id="7" creationId="{016B231E-B536-47C0-95D8-D93875273086}"/>
          </ac:spMkLst>
        </pc:spChg>
        <pc:spChg chg="add mod">
          <ac:chgData name="katiuscia neves almeida" userId="bdd9e0a5e092d75e" providerId="LiveId" clId="{646881FF-7318-4431-A878-BAC7B4597BA7}" dt="2023-05-02T13:02:34.247" v="188" actId="14100"/>
          <ac:spMkLst>
            <pc:docMk/>
            <pc:sldMk cId="1550355606" sldId="271"/>
            <ac:spMk id="8" creationId="{4A318ECB-F05E-4A21-A643-3F9348DE70E1}"/>
          </ac:spMkLst>
        </pc:spChg>
        <pc:picChg chg="add mod">
          <ac:chgData name="katiuscia neves almeida" userId="bdd9e0a5e092d75e" providerId="LiveId" clId="{646881FF-7318-4431-A878-BAC7B4597BA7}" dt="2023-05-02T17:08:06.603" v="1940" actId="1076"/>
          <ac:picMkLst>
            <pc:docMk/>
            <pc:sldMk cId="1550355606" sldId="271"/>
            <ac:picMk id="10" creationId="{FC958DC5-3AAD-4989-B623-1C516D17054C}"/>
          </ac:picMkLst>
        </pc:picChg>
        <pc:picChg chg="add mod">
          <ac:chgData name="katiuscia neves almeida" userId="bdd9e0a5e092d75e" providerId="LiveId" clId="{646881FF-7318-4431-A878-BAC7B4597BA7}" dt="2023-05-02T17:08:04.098" v="1939" actId="1076"/>
          <ac:picMkLst>
            <pc:docMk/>
            <pc:sldMk cId="1550355606" sldId="271"/>
            <ac:picMk id="11" creationId="{D4853AB9-4588-444D-B55A-0CE2EAC60749}"/>
          </ac:picMkLst>
        </pc:picChg>
        <pc:picChg chg="add del mod">
          <ac:chgData name="katiuscia neves almeida" userId="bdd9e0a5e092d75e" providerId="LiveId" clId="{646881FF-7318-4431-A878-BAC7B4597BA7}" dt="2023-05-02T13:01:20.328" v="174" actId="478"/>
          <ac:picMkLst>
            <pc:docMk/>
            <pc:sldMk cId="1550355606" sldId="271"/>
            <ac:picMk id="7169" creationId="{C64247DB-5FA5-4203-B39E-EDE01D6EC8D2}"/>
          </ac:picMkLst>
        </pc:picChg>
        <pc:picChg chg="add del mod">
          <ac:chgData name="katiuscia neves almeida" userId="bdd9e0a5e092d75e" providerId="LiveId" clId="{646881FF-7318-4431-A878-BAC7B4597BA7}" dt="2023-05-02T13:01:20.328" v="174" actId="478"/>
          <ac:picMkLst>
            <pc:docMk/>
            <pc:sldMk cId="1550355606" sldId="271"/>
            <ac:picMk id="7170" creationId="{A54AF76E-7312-48E9-A0D3-514949954FE4}"/>
          </ac:picMkLst>
        </pc:picChg>
      </pc:sldChg>
      <pc:sldChg chg="addSp delSp modSp">
        <pc:chgData name="katiuscia neves almeida" userId="bdd9e0a5e092d75e" providerId="LiveId" clId="{646881FF-7318-4431-A878-BAC7B4597BA7}" dt="2023-05-02T17:14:10.036" v="2001" actId="20577"/>
        <pc:sldMkLst>
          <pc:docMk/>
          <pc:sldMk cId="1167161447" sldId="272"/>
        </pc:sldMkLst>
        <pc:spChg chg="add mod">
          <ac:chgData name="katiuscia neves almeida" userId="bdd9e0a5e092d75e" providerId="LiveId" clId="{646881FF-7318-4431-A878-BAC7B4597BA7}" dt="2023-05-02T17:12:57.267" v="1988" actId="1076"/>
          <ac:spMkLst>
            <pc:docMk/>
            <pc:sldMk cId="1167161447" sldId="272"/>
            <ac:spMk id="2" creationId="{76AE6B84-706E-418F-99E8-B87805887A31}"/>
          </ac:spMkLst>
        </pc:spChg>
        <pc:spChg chg="del">
          <ac:chgData name="katiuscia neves almeida" userId="bdd9e0a5e092d75e" providerId="LiveId" clId="{646881FF-7318-4431-A878-BAC7B4597BA7}" dt="2023-05-02T13:07:25.848" v="239" actId="478"/>
          <ac:spMkLst>
            <pc:docMk/>
            <pc:sldMk cId="1167161447" sldId="272"/>
            <ac:spMk id="5" creationId="{F84F4DDA-B322-4CA4-9511-E471197085AF}"/>
          </ac:spMkLst>
        </pc:spChg>
        <pc:spChg chg="add mod">
          <ac:chgData name="katiuscia neves almeida" userId="bdd9e0a5e092d75e" providerId="LiveId" clId="{646881FF-7318-4431-A878-BAC7B4597BA7}" dt="2023-05-02T17:14:10.036" v="2001" actId="20577"/>
          <ac:spMkLst>
            <pc:docMk/>
            <pc:sldMk cId="1167161447" sldId="272"/>
            <ac:spMk id="6" creationId="{393BCD07-2F2E-4156-BF9C-61B8B77DC7EF}"/>
          </ac:spMkLst>
        </pc:spChg>
        <pc:picChg chg="del">
          <ac:chgData name="katiuscia neves almeida" userId="bdd9e0a5e092d75e" providerId="LiveId" clId="{646881FF-7318-4431-A878-BAC7B4597BA7}" dt="2023-05-02T13:07:23.673" v="238" actId="478"/>
          <ac:picMkLst>
            <pc:docMk/>
            <pc:sldMk cId="1167161447" sldId="272"/>
            <ac:picMk id="4" creationId="{387FC2BF-EEC3-4D2B-AD4C-9EA77C76B679}"/>
          </ac:picMkLst>
        </pc:picChg>
      </pc:sldChg>
      <pc:sldChg chg="addSp delSp modSp">
        <pc:chgData name="katiuscia neves almeida" userId="bdd9e0a5e092d75e" providerId="LiveId" clId="{646881FF-7318-4431-A878-BAC7B4597BA7}" dt="2023-05-02T13:57:21.443" v="530" actId="1076"/>
        <pc:sldMkLst>
          <pc:docMk/>
          <pc:sldMk cId="3757620381" sldId="274"/>
        </pc:sldMkLst>
        <pc:spChg chg="add mod">
          <ac:chgData name="katiuscia neves almeida" userId="bdd9e0a5e092d75e" providerId="LiveId" clId="{646881FF-7318-4431-A878-BAC7B4597BA7}" dt="2023-05-02T13:52:36.687" v="482" actId="20577"/>
          <ac:spMkLst>
            <pc:docMk/>
            <pc:sldMk cId="3757620381" sldId="274"/>
            <ac:spMk id="4" creationId="{A114B433-B68E-4F9A-BF8D-969E4E5A5D13}"/>
          </ac:spMkLst>
        </pc:spChg>
        <pc:spChg chg="add">
          <ac:chgData name="katiuscia neves almeida" userId="bdd9e0a5e092d75e" providerId="LiveId" clId="{646881FF-7318-4431-A878-BAC7B4597BA7}" dt="2023-05-02T13:54:31.388" v="495"/>
          <ac:spMkLst>
            <pc:docMk/>
            <pc:sldMk cId="3757620381" sldId="274"/>
            <ac:spMk id="7" creationId="{1538A001-A4F7-40BF-8B59-800CB326D515}"/>
          </ac:spMkLst>
        </pc:spChg>
        <pc:spChg chg="add mod">
          <ac:chgData name="katiuscia neves almeida" userId="bdd9e0a5e092d75e" providerId="LiveId" clId="{646881FF-7318-4431-A878-BAC7B4597BA7}" dt="2023-05-02T13:57:11.878" v="527" actId="1076"/>
          <ac:spMkLst>
            <pc:docMk/>
            <pc:sldMk cId="3757620381" sldId="274"/>
            <ac:spMk id="8" creationId="{59DD3C93-80FF-410B-9DF4-69422F90EA12}"/>
          </ac:spMkLst>
        </pc:spChg>
        <pc:spChg chg="add mod">
          <ac:chgData name="katiuscia neves almeida" userId="bdd9e0a5e092d75e" providerId="LiveId" clId="{646881FF-7318-4431-A878-BAC7B4597BA7}" dt="2023-05-02T13:57:15.411" v="528" actId="1076"/>
          <ac:spMkLst>
            <pc:docMk/>
            <pc:sldMk cId="3757620381" sldId="274"/>
            <ac:spMk id="9" creationId="{E781DC1F-4B52-4F18-B945-C34667399D5E}"/>
          </ac:spMkLst>
        </pc:spChg>
        <pc:spChg chg="add">
          <ac:chgData name="katiuscia neves almeida" userId="bdd9e0a5e092d75e" providerId="LiveId" clId="{646881FF-7318-4431-A878-BAC7B4597BA7}" dt="2023-05-02T13:54:42.295" v="496"/>
          <ac:spMkLst>
            <pc:docMk/>
            <pc:sldMk cId="3757620381" sldId="274"/>
            <ac:spMk id="10" creationId="{2C756251-C4EF-483A-81E1-736D524FA700}"/>
          </ac:spMkLst>
        </pc:spChg>
        <pc:spChg chg="add">
          <ac:chgData name="katiuscia neves almeida" userId="bdd9e0a5e092d75e" providerId="LiveId" clId="{646881FF-7318-4431-A878-BAC7B4597BA7}" dt="2023-05-02T13:54:42.295" v="496"/>
          <ac:spMkLst>
            <pc:docMk/>
            <pc:sldMk cId="3757620381" sldId="274"/>
            <ac:spMk id="11" creationId="{9F5A9FA4-1272-48B9-A3DE-7F48A7694C8D}"/>
          </ac:spMkLst>
        </pc:spChg>
        <pc:spChg chg="add mod">
          <ac:chgData name="katiuscia neves almeida" userId="bdd9e0a5e092d75e" providerId="LiveId" clId="{646881FF-7318-4431-A878-BAC7B4597BA7}" dt="2023-05-02T13:57:21.443" v="530" actId="1076"/>
          <ac:spMkLst>
            <pc:docMk/>
            <pc:sldMk cId="3757620381" sldId="274"/>
            <ac:spMk id="12" creationId="{7F438E93-1C28-47A2-9E05-CA2BF994F10B}"/>
          </ac:spMkLst>
        </pc:spChg>
        <pc:picChg chg="del">
          <ac:chgData name="katiuscia neves almeida" userId="bdd9e0a5e092d75e" providerId="LiveId" clId="{646881FF-7318-4431-A878-BAC7B4597BA7}" dt="2023-05-02T13:34:45.553" v="427" actId="478"/>
          <ac:picMkLst>
            <pc:docMk/>
            <pc:sldMk cId="3757620381" sldId="274"/>
            <ac:picMk id="2" creationId="{5F0DD3F1-18F0-4DBD-ACC0-38A967007477}"/>
          </ac:picMkLst>
        </pc:picChg>
        <pc:picChg chg="add del mod">
          <ac:chgData name="katiuscia neves almeida" userId="bdd9e0a5e092d75e" providerId="LiveId" clId="{646881FF-7318-4431-A878-BAC7B4597BA7}" dt="2023-05-02T13:54:23.213" v="493" actId="478"/>
          <ac:picMkLst>
            <pc:docMk/>
            <pc:sldMk cId="3757620381" sldId="274"/>
            <ac:picMk id="5" creationId="{1CB78054-E27F-4A0C-AB86-C435F2B45763}"/>
          </ac:picMkLst>
        </pc:picChg>
        <pc:picChg chg="add del mod">
          <ac:chgData name="katiuscia neves almeida" userId="bdd9e0a5e092d75e" providerId="LiveId" clId="{646881FF-7318-4431-A878-BAC7B4597BA7}" dt="2023-05-02T13:54:24.096" v="494" actId="478"/>
          <ac:picMkLst>
            <pc:docMk/>
            <pc:sldMk cId="3757620381" sldId="274"/>
            <ac:picMk id="6" creationId="{B0105AD1-5712-45BB-8291-99A3186A140C}"/>
          </ac:picMkLst>
        </pc:picChg>
        <pc:picChg chg="add mod">
          <ac:chgData name="katiuscia neves almeida" userId="bdd9e0a5e092d75e" providerId="LiveId" clId="{646881FF-7318-4431-A878-BAC7B4597BA7}" dt="2023-05-02T13:57:17.531" v="529" actId="1076"/>
          <ac:picMkLst>
            <pc:docMk/>
            <pc:sldMk cId="3757620381" sldId="274"/>
            <ac:picMk id="8193" creationId="{D38D8203-53F5-41E2-87AE-9D7B90D1A3A6}"/>
          </ac:picMkLst>
        </pc:picChg>
      </pc:sldChg>
      <pc:sldChg chg="addSp delSp modSp">
        <pc:chgData name="katiuscia neves almeida" userId="bdd9e0a5e092d75e" providerId="LiveId" clId="{646881FF-7318-4431-A878-BAC7B4597BA7}" dt="2023-05-02T17:22:34.055" v="2115" actId="255"/>
        <pc:sldMkLst>
          <pc:docMk/>
          <pc:sldMk cId="3725484941" sldId="276"/>
        </pc:sldMkLst>
        <pc:spChg chg="del">
          <ac:chgData name="katiuscia neves almeida" userId="bdd9e0a5e092d75e" providerId="LiveId" clId="{646881FF-7318-4431-A878-BAC7B4597BA7}" dt="2023-05-02T14:00:58.891" v="572" actId="478"/>
          <ac:spMkLst>
            <pc:docMk/>
            <pc:sldMk cId="3725484941" sldId="276"/>
            <ac:spMk id="2" creationId="{60C7FBE7-2F88-4229-B729-A27B07B487AD}"/>
          </ac:spMkLst>
        </pc:spChg>
        <pc:spChg chg="del">
          <ac:chgData name="katiuscia neves almeida" userId="bdd9e0a5e092d75e" providerId="LiveId" clId="{646881FF-7318-4431-A878-BAC7B4597BA7}" dt="2023-05-02T14:01:03.812" v="575" actId="478"/>
          <ac:spMkLst>
            <pc:docMk/>
            <pc:sldMk cId="3725484941" sldId="276"/>
            <ac:spMk id="5" creationId="{F72ECE02-E7CA-4132-84C0-688E394D8376}"/>
          </ac:spMkLst>
        </pc:spChg>
        <pc:spChg chg="del">
          <ac:chgData name="katiuscia neves almeida" userId="bdd9e0a5e092d75e" providerId="LiveId" clId="{646881FF-7318-4431-A878-BAC7B4597BA7}" dt="2023-05-02T14:01:01.424" v="574" actId="478"/>
          <ac:spMkLst>
            <pc:docMk/>
            <pc:sldMk cId="3725484941" sldId="276"/>
            <ac:spMk id="6" creationId="{2A65CFAA-AADA-4D54-B694-1FD210B05EC1}"/>
          </ac:spMkLst>
        </pc:spChg>
        <pc:spChg chg="add mod">
          <ac:chgData name="katiuscia neves almeida" userId="bdd9e0a5e092d75e" providerId="LiveId" clId="{646881FF-7318-4431-A878-BAC7B4597BA7}" dt="2023-05-02T17:22:34.055" v="2115" actId="255"/>
          <ac:spMkLst>
            <pc:docMk/>
            <pc:sldMk cId="3725484941" sldId="276"/>
            <ac:spMk id="7" creationId="{C33B5CA1-28A8-4B2E-BD39-8C27183F5BD5}"/>
          </ac:spMkLst>
        </pc:spChg>
        <pc:picChg chg="del">
          <ac:chgData name="katiuscia neves almeida" userId="bdd9e0a5e092d75e" providerId="LiveId" clId="{646881FF-7318-4431-A878-BAC7B4597BA7}" dt="2023-05-02T14:00:59.649" v="573" actId="478"/>
          <ac:picMkLst>
            <pc:docMk/>
            <pc:sldMk cId="3725484941" sldId="276"/>
            <ac:picMk id="4" creationId="{549B4C1E-1EDE-430E-9950-011DEC7D2394}"/>
          </ac:picMkLst>
        </pc:picChg>
      </pc:sldChg>
      <pc:sldChg chg="delSp modSp add">
        <pc:chgData name="katiuscia neves almeida" userId="bdd9e0a5e092d75e" providerId="LiveId" clId="{646881FF-7318-4431-A878-BAC7B4597BA7}" dt="2023-05-02T17:11:18.998" v="1974" actId="6549"/>
        <pc:sldMkLst>
          <pc:docMk/>
          <pc:sldMk cId="1780596750" sldId="378"/>
        </pc:sldMkLst>
        <pc:spChg chg="del">
          <ac:chgData name="katiuscia neves almeida" userId="bdd9e0a5e092d75e" providerId="LiveId" clId="{646881FF-7318-4431-A878-BAC7B4597BA7}" dt="2023-05-02T12:56:43.652" v="125" actId="478"/>
          <ac:spMkLst>
            <pc:docMk/>
            <pc:sldMk cId="1780596750" sldId="378"/>
            <ac:spMk id="2" creationId="{D1817AE8-7681-4474-B8CC-D7A9FBD83D7A}"/>
          </ac:spMkLst>
        </pc:spChg>
        <pc:spChg chg="mod">
          <ac:chgData name="katiuscia neves almeida" userId="bdd9e0a5e092d75e" providerId="LiveId" clId="{646881FF-7318-4431-A878-BAC7B4597BA7}" dt="2023-05-02T17:11:18.998" v="1974" actId="6549"/>
          <ac:spMkLst>
            <pc:docMk/>
            <pc:sldMk cId="1780596750" sldId="378"/>
            <ac:spMk id="4" creationId="{08B8206A-1E7D-40B9-82A0-107550554D08}"/>
          </ac:spMkLst>
        </pc:spChg>
      </pc:sldChg>
      <pc:sldChg chg="modSp add">
        <pc:chgData name="katiuscia neves almeida" userId="bdd9e0a5e092d75e" providerId="LiveId" clId="{646881FF-7318-4431-A878-BAC7B4597BA7}" dt="2023-05-02T17:12:10.095" v="1985" actId="255"/>
        <pc:sldMkLst>
          <pc:docMk/>
          <pc:sldMk cId="2115414684" sldId="379"/>
        </pc:sldMkLst>
        <pc:spChg chg="mod">
          <ac:chgData name="katiuscia neves almeida" userId="bdd9e0a5e092d75e" providerId="LiveId" clId="{646881FF-7318-4431-A878-BAC7B4597BA7}" dt="2023-05-02T17:12:10.095" v="1985" actId="255"/>
          <ac:spMkLst>
            <pc:docMk/>
            <pc:sldMk cId="2115414684" sldId="379"/>
            <ac:spMk id="4" creationId="{08B8206A-1E7D-40B9-82A0-107550554D08}"/>
          </ac:spMkLst>
        </pc:spChg>
      </pc:sldChg>
      <pc:sldChg chg="addSp delSp modSp add">
        <pc:chgData name="katiuscia neves almeida" userId="bdd9e0a5e092d75e" providerId="LiveId" clId="{646881FF-7318-4431-A878-BAC7B4597BA7}" dt="2023-05-02T17:10:09.567" v="1960" actId="255"/>
        <pc:sldMkLst>
          <pc:docMk/>
          <pc:sldMk cId="692474626" sldId="381"/>
        </pc:sldMkLst>
        <pc:spChg chg="del">
          <ac:chgData name="katiuscia neves almeida" userId="bdd9e0a5e092d75e" providerId="LiveId" clId="{646881FF-7318-4431-A878-BAC7B4597BA7}" dt="2023-05-02T13:02:42.895" v="189" actId="478"/>
          <ac:spMkLst>
            <pc:docMk/>
            <pc:sldMk cId="692474626" sldId="381"/>
            <ac:spMk id="2" creationId="{D1817AE8-7681-4474-B8CC-D7A9FBD83D7A}"/>
          </ac:spMkLst>
        </pc:spChg>
        <pc:spChg chg="mod">
          <ac:chgData name="katiuscia neves almeida" userId="bdd9e0a5e092d75e" providerId="LiveId" clId="{646881FF-7318-4431-A878-BAC7B4597BA7}" dt="2023-05-02T17:10:09.567" v="1960" actId="255"/>
          <ac:spMkLst>
            <pc:docMk/>
            <pc:sldMk cId="692474626" sldId="381"/>
            <ac:spMk id="4" creationId="{08B8206A-1E7D-40B9-82A0-107550554D08}"/>
          </ac:spMkLst>
        </pc:spChg>
        <pc:spChg chg="add mod">
          <ac:chgData name="katiuscia neves almeida" userId="bdd9e0a5e092d75e" providerId="LiveId" clId="{646881FF-7318-4431-A878-BAC7B4597BA7}" dt="2023-05-02T17:09:28.558" v="1948" actId="948"/>
          <ac:spMkLst>
            <pc:docMk/>
            <pc:sldMk cId="692474626" sldId="381"/>
            <ac:spMk id="7" creationId="{ACF8292D-5176-4AAE-A0FD-61A7189C1336}"/>
          </ac:spMkLst>
        </pc:spChg>
        <pc:picChg chg="add mod">
          <ac:chgData name="katiuscia neves almeida" userId="bdd9e0a5e092d75e" providerId="LiveId" clId="{646881FF-7318-4431-A878-BAC7B4597BA7}" dt="2023-05-02T13:03:43.208" v="199" actId="1076"/>
          <ac:picMkLst>
            <pc:docMk/>
            <pc:sldMk cId="692474626" sldId="381"/>
            <ac:picMk id="5" creationId="{CAEE4C64-95D3-4848-A276-9A0E2A8E627D}"/>
          </ac:picMkLst>
        </pc:picChg>
        <pc:picChg chg="add mod">
          <ac:chgData name="katiuscia neves almeida" userId="bdd9e0a5e092d75e" providerId="LiveId" clId="{646881FF-7318-4431-A878-BAC7B4597BA7}" dt="2023-05-02T17:09:31.760" v="1949" actId="1076"/>
          <ac:picMkLst>
            <pc:docMk/>
            <pc:sldMk cId="692474626" sldId="381"/>
            <ac:picMk id="6" creationId="{324F6402-A6BC-4635-9E3C-EF644CC4DE4A}"/>
          </ac:picMkLst>
        </pc:picChg>
      </pc:sldChg>
      <pc:sldChg chg="addSp delSp modSp add">
        <pc:chgData name="katiuscia neves almeida" userId="bdd9e0a5e092d75e" providerId="LiveId" clId="{646881FF-7318-4431-A878-BAC7B4597BA7}" dt="2023-05-02T17:16:31.840" v="2029" actId="948"/>
        <pc:sldMkLst>
          <pc:docMk/>
          <pc:sldMk cId="2596077408" sldId="382"/>
        </pc:sldMkLst>
        <pc:spChg chg="del">
          <ac:chgData name="katiuscia neves almeida" userId="bdd9e0a5e092d75e" providerId="LiveId" clId="{646881FF-7318-4431-A878-BAC7B4597BA7}" dt="2023-05-02T13:24:49.974" v="294" actId="478"/>
          <ac:spMkLst>
            <pc:docMk/>
            <pc:sldMk cId="2596077408" sldId="382"/>
            <ac:spMk id="2" creationId="{76AE6B84-706E-418F-99E8-B87805887A31}"/>
          </ac:spMkLst>
        </pc:spChg>
        <pc:spChg chg="add del mod">
          <ac:chgData name="katiuscia neves almeida" userId="bdd9e0a5e092d75e" providerId="LiveId" clId="{646881FF-7318-4431-A878-BAC7B4597BA7}" dt="2023-05-02T17:14:32.612" v="2006" actId="478"/>
          <ac:spMkLst>
            <pc:docMk/>
            <pc:sldMk cId="2596077408" sldId="382"/>
            <ac:spMk id="4" creationId="{2987BEE6-2BB3-4649-BC68-EB47B939B698}"/>
          </ac:spMkLst>
        </pc:spChg>
        <pc:spChg chg="mod">
          <ac:chgData name="katiuscia neves almeida" userId="bdd9e0a5e092d75e" providerId="LiveId" clId="{646881FF-7318-4431-A878-BAC7B4597BA7}" dt="2023-05-02T17:16:24.128" v="2027" actId="948"/>
          <ac:spMkLst>
            <pc:docMk/>
            <pc:sldMk cId="2596077408" sldId="382"/>
            <ac:spMk id="6" creationId="{393BCD07-2F2E-4156-BF9C-61B8B77DC7EF}"/>
          </ac:spMkLst>
        </pc:spChg>
        <pc:spChg chg="add mod">
          <ac:chgData name="katiuscia neves almeida" userId="bdd9e0a5e092d75e" providerId="LiveId" clId="{646881FF-7318-4431-A878-BAC7B4597BA7}" dt="2023-05-02T17:16:12.156" v="2026" actId="14100"/>
          <ac:spMkLst>
            <pc:docMk/>
            <pc:sldMk cId="2596077408" sldId="382"/>
            <ac:spMk id="7" creationId="{E2164868-5057-46DE-AC68-2A0C3EFFF078}"/>
          </ac:spMkLst>
        </pc:spChg>
        <pc:spChg chg="add mod">
          <ac:chgData name="katiuscia neves almeida" userId="bdd9e0a5e092d75e" providerId="LiveId" clId="{646881FF-7318-4431-A878-BAC7B4597BA7}" dt="2023-05-02T17:16:31.840" v="2029" actId="948"/>
          <ac:spMkLst>
            <pc:docMk/>
            <pc:sldMk cId="2596077408" sldId="382"/>
            <ac:spMk id="8" creationId="{5772C229-DEF2-47C2-90A3-37EFFFD1315C}"/>
          </ac:spMkLst>
        </pc:spChg>
        <pc:picChg chg="add mod">
          <ac:chgData name="katiuscia neves almeida" userId="bdd9e0a5e092d75e" providerId="LiveId" clId="{646881FF-7318-4431-A878-BAC7B4597BA7}" dt="2023-05-02T17:16:02.499" v="2024" actId="14100"/>
          <ac:picMkLst>
            <pc:docMk/>
            <pc:sldMk cId="2596077408" sldId="382"/>
            <ac:picMk id="5" creationId="{D094AD1D-4659-452D-8F70-DEB1B6C9CF20}"/>
          </ac:picMkLst>
        </pc:picChg>
      </pc:sldChg>
      <pc:sldChg chg="delSp modSp add">
        <pc:chgData name="katiuscia neves almeida" userId="bdd9e0a5e092d75e" providerId="LiveId" clId="{646881FF-7318-4431-A878-BAC7B4597BA7}" dt="2023-05-02T17:19:00.787" v="2072" actId="1076"/>
        <pc:sldMkLst>
          <pc:docMk/>
          <pc:sldMk cId="2271462541" sldId="383"/>
        </pc:sldMkLst>
        <pc:spChg chg="del">
          <ac:chgData name="katiuscia neves almeida" userId="bdd9e0a5e092d75e" providerId="LiveId" clId="{646881FF-7318-4431-A878-BAC7B4597BA7}" dt="2023-05-02T13:30:20.318" v="362" actId="478"/>
          <ac:spMkLst>
            <pc:docMk/>
            <pc:sldMk cId="2271462541" sldId="383"/>
            <ac:spMk id="4" creationId="{2987BEE6-2BB3-4649-BC68-EB47B939B698}"/>
          </ac:spMkLst>
        </pc:spChg>
        <pc:spChg chg="mod">
          <ac:chgData name="katiuscia neves almeida" userId="bdd9e0a5e092d75e" providerId="LiveId" clId="{646881FF-7318-4431-A878-BAC7B4597BA7}" dt="2023-05-02T17:19:00.787" v="2072" actId="1076"/>
          <ac:spMkLst>
            <pc:docMk/>
            <pc:sldMk cId="2271462541" sldId="383"/>
            <ac:spMk id="6" creationId="{393BCD07-2F2E-4156-BF9C-61B8B77DC7EF}"/>
          </ac:spMkLst>
        </pc:spChg>
        <pc:spChg chg="del">
          <ac:chgData name="katiuscia neves almeida" userId="bdd9e0a5e092d75e" providerId="LiveId" clId="{646881FF-7318-4431-A878-BAC7B4597BA7}" dt="2023-05-02T13:29:37.857" v="357" actId="478"/>
          <ac:spMkLst>
            <pc:docMk/>
            <pc:sldMk cId="2271462541" sldId="383"/>
            <ac:spMk id="7" creationId="{E2164868-5057-46DE-AC68-2A0C3EFFF078}"/>
          </ac:spMkLst>
        </pc:spChg>
        <pc:spChg chg="del">
          <ac:chgData name="katiuscia neves almeida" userId="bdd9e0a5e092d75e" providerId="LiveId" clId="{646881FF-7318-4431-A878-BAC7B4597BA7}" dt="2023-05-02T13:30:21.834" v="363" actId="478"/>
          <ac:spMkLst>
            <pc:docMk/>
            <pc:sldMk cId="2271462541" sldId="383"/>
            <ac:spMk id="8" creationId="{5772C229-DEF2-47C2-90A3-37EFFFD1315C}"/>
          </ac:spMkLst>
        </pc:spChg>
        <pc:picChg chg="del">
          <ac:chgData name="katiuscia neves almeida" userId="bdd9e0a5e092d75e" providerId="LiveId" clId="{646881FF-7318-4431-A878-BAC7B4597BA7}" dt="2023-05-02T13:29:35.323" v="356" actId="478"/>
          <ac:picMkLst>
            <pc:docMk/>
            <pc:sldMk cId="2271462541" sldId="383"/>
            <ac:picMk id="5" creationId="{D094AD1D-4659-452D-8F70-DEB1B6C9CF20}"/>
          </ac:picMkLst>
        </pc:picChg>
      </pc:sldChg>
      <pc:sldChg chg="modSp add del">
        <pc:chgData name="katiuscia neves almeida" userId="bdd9e0a5e092d75e" providerId="LiveId" clId="{646881FF-7318-4431-A878-BAC7B4597BA7}" dt="2023-05-02T17:24:15.755" v="2146" actId="1076"/>
        <pc:sldMkLst>
          <pc:docMk/>
          <pc:sldMk cId="1879883749" sldId="385"/>
        </pc:sldMkLst>
        <pc:spChg chg="mod">
          <ac:chgData name="katiuscia neves almeida" userId="bdd9e0a5e092d75e" providerId="LiveId" clId="{646881FF-7318-4431-A878-BAC7B4597BA7}" dt="2023-05-02T17:24:15.755" v="2146" actId="1076"/>
          <ac:spMkLst>
            <pc:docMk/>
            <pc:sldMk cId="1879883749" sldId="385"/>
            <ac:spMk id="7" creationId="{C33B5CA1-28A8-4B2E-BD39-8C27183F5BD5}"/>
          </ac:spMkLst>
        </pc:spChg>
      </pc:sldChg>
      <pc:sldChg chg="addSp modSp add">
        <pc:chgData name="katiuscia neves almeida" userId="bdd9e0a5e092d75e" providerId="LiveId" clId="{646881FF-7318-4431-A878-BAC7B4597BA7}" dt="2023-05-02T17:24:51.124" v="2151" actId="1076"/>
        <pc:sldMkLst>
          <pc:docMk/>
          <pc:sldMk cId="3148849136" sldId="387"/>
        </pc:sldMkLst>
        <pc:spChg chg="add mod">
          <ac:chgData name="katiuscia neves almeida" userId="bdd9e0a5e092d75e" providerId="LiveId" clId="{646881FF-7318-4431-A878-BAC7B4597BA7}" dt="2023-05-02T14:20:43.862" v="878" actId="1076"/>
          <ac:spMkLst>
            <pc:docMk/>
            <pc:sldMk cId="3148849136" sldId="387"/>
            <ac:spMk id="2" creationId="{EF08E241-61F5-42CB-A293-7BACF8A69FBE}"/>
          </ac:spMkLst>
        </pc:spChg>
        <pc:spChg chg="add mod">
          <ac:chgData name="katiuscia neves almeida" userId="bdd9e0a5e092d75e" providerId="LiveId" clId="{646881FF-7318-4431-A878-BAC7B4597BA7}" dt="2023-05-02T14:21:07.557" v="883" actId="1076"/>
          <ac:spMkLst>
            <pc:docMk/>
            <pc:sldMk cId="3148849136" sldId="387"/>
            <ac:spMk id="4" creationId="{13542502-D99A-4503-8EC9-DEE23E97F746}"/>
          </ac:spMkLst>
        </pc:spChg>
        <pc:spChg chg="add mod">
          <ac:chgData name="katiuscia neves almeida" userId="bdd9e0a5e092d75e" providerId="LiveId" clId="{646881FF-7318-4431-A878-BAC7B4597BA7}" dt="2023-05-02T17:24:51.124" v="2151" actId="1076"/>
          <ac:spMkLst>
            <pc:docMk/>
            <pc:sldMk cId="3148849136" sldId="387"/>
            <ac:spMk id="6" creationId="{2F269108-21C3-45D9-8024-0BC7233F2E76}"/>
          </ac:spMkLst>
        </pc:spChg>
        <pc:spChg chg="mod">
          <ac:chgData name="katiuscia neves almeida" userId="bdd9e0a5e092d75e" providerId="LiveId" clId="{646881FF-7318-4431-A878-BAC7B4597BA7}" dt="2023-05-02T14:21:04.531" v="882" actId="14100"/>
          <ac:spMkLst>
            <pc:docMk/>
            <pc:sldMk cId="3148849136" sldId="387"/>
            <ac:spMk id="7" creationId="{C33B5CA1-28A8-4B2E-BD39-8C27183F5BD5}"/>
          </ac:spMkLst>
        </pc:spChg>
        <pc:picChg chg="add mod">
          <ac:chgData name="katiuscia neves almeida" userId="bdd9e0a5e092d75e" providerId="LiveId" clId="{646881FF-7318-4431-A878-BAC7B4597BA7}" dt="2023-05-02T17:24:47.649" v="2150" actId="14100"/>
          <ac:picMkLst>
            <pc:docMk/>
            <pc:sldMk cId="3148849136" sldId="387"/>
            <ac:picMk id="5" creationId="{42BB78DA-9B1F-4EA3-B93D-6692578A36A6}"/>
          </ac:picMkLst>
        </pc:picChg>
      </pc:sldChg>
      <pc:sldChg chg="addSp delSp modSp add">
        <pc:chgData name="katiuscia neves almeida" userId="bdd9e0a5e092d75e" providerId="LiveId" clId="{646881FF-7318-4431-A878-BAC7B4597BA7}" dt="2023-05-02T15:01:38.197" v="1020" actId="14100"/>
        <pc:sldMkLst>
          <pc:docMk/>
          <pc:sldMk cId="3993174629" sldId="388"/>
        </pc:sldMkLst>
        <pc:spChg chg="add mod">
          <ac:chgData name="katiuscia neves almeida" userId="bdd9e0a5e092d75e" providerId="LiveId" clId="{646881FF-7318-4431-A878-BAC7B4597BA7}" dt="2023-05-02T14:57:27.366" v="952" actId="123"/>
          <ac:spMkLst>
            <pc:docMk/>
            <pc:sldMk cId="3993174629" sldId="388"/>
            <ac:spMk id="2" creationId="{9C34EF0A-AB67-44B9-8251-741DA3CFEDA9}"/>
          </ac:spMkLst>
        </pc:spChg>
        <pc:spChg chg="del mod">
          <ac:chgData name="katiuscia neves almeida" userId="bdd9e0a5e092d75e" providerId="LiveId" clId="{646881FF-7318-4431-A878-BAC7B4597BA7}" dt="2023-05-02T14:21:47.041" v="890" actId="478"/>
          <ac:spMkLst>
            <pc:docMk/>
            <pc:sldMk cId="3993174629" sldId="388"/>
            <ac:spMk id="7" creationId="{C33B5CA1-28A8-4B2E-BD39-8C27183F5BD5}"/>
          </ac:spMkLst>
        </pc:spChg>
        <pc:graphicFrameChg chg="add mod modGraphic">
          <ac:chgData name="katiuscia neves almeida" userId="bdd9e0a5e092d75e" providerId="LiveId" clId="{646881FF-7318-4431-A878-BAC7B4597BA7}" dt="2023-05-02T14:57:19.940" v="950" actId="1076"/>
          <ac:graphicFrameMkLst>
            <pc:docMk/>
            <pc:sldMk cId="3993174629" sldId="388"/>
            <ac:graphicFrameMk id="5" creationId="{CF8DBEA4-38FA-43BF-A337-AC1BD0D2E0E1}"/>
          </ac:graphicFrameMkLst>
        </pc:graphicFrameChg>
        <pc:picChg chg="mod">
          <ac:chgData name="katiuscia neves almeida" userId="bdd9e0a5e092d75e" providerId="LiveId" clId="{646881FF-7318-4431-A878-BAC7B4597BA7}" dt="2023-05-02T15:01:38.197" v="1020" actId="14100"/>
          <ac:picMkLst>
            <pc:docMk/>
            <pc:sldMk cId="3993174629" sldId="388"/>
            <ac:picMk id="3" creationId="{7494023B-F205-4A69-BCB0-15A7DDA655DD}"/>
          </ac:picMkLst>
        </pc:picChg>
        <pc:picChg chg="add del mod">
          <ac:chgData name="katiuscia neves almeida" userId="bdd9e0a5e092d75e" providerId="LiveId" clId="{646881FF-7318-4431-A878-BAC7B4597BA7}" dt="2023-05-02T14:21:45.188" v="889" actId="478"/>
          <ac:picMkLst>
            <pc:docMk/>
            <pc:sldMk cId="3993174629" sldId="388"/>
            <ac:picMk id="4" creationId="{CA5FF64F-C6AA-4D71-B4A0-BCC3DFC52E04}"/>
          </ac:picMkLst>
        </pc:picChg>
      </pc:sldChg>
      <pc:sldChg chg="delSp modSp add">
        <pc:chgData name="katiuscia neves almeida" userId="bdd9e0a5e092d75e" providerId="LiveId" clId="{646881FF-7318-4431-A878-BAC7B4597BA7}" dt="2023-05-02T15:01:32.365" v="1019" actId="14100"/>
        <pc:sldMkLst>
          <pc:docMk/>
          <pc:sldMk cId="2242857187" sldId="389"/>
        </pc:sldMkLst>
        <pc:spChg chg="mod">
          <ac:chgData name="katiuscia neves almeida" userId="bdd9e0a5e092d75e" providerId="LiveId" clId="{646881FF-7318-4431-A878-BAC7B4597BA7}" dt="2023-05-02T15:01:28.582" v="1018" actId="14100"/>
          <ac:spMkLst>
            <pc:docMk/>
            <pc:sldMk cId="2242857187" sldId="389"/>
            <ac:spMk id="2" creationId="{9C34EF0A-AB67-44B9-8251-741DA3CFEDA9}"/>
          </ac:spMkLst>
        </pc:spChg>
        <pc:graphicFrameChg chg="del">
          <ac:chgData name="katiuscia neves almeida" userId="bdd9e0a5e092d75e" providerId="LiveId" clId="{646881FF-7318-4431-A878-BAC7B4597BA7}" dt="2023-05-02T14:57:57.338" v="956" actId="478"/>
          <ac:graphicFrameMkLst>
            <pc:docMk/>
            <pc:sldMk cId="2242857187" sldId="389"/>
            <ac:graphicFrameMk id="5" creationId="{CF8DBEA4-38FA-43BF-A337-AC1BD0D2E0E1}"/>
          </ac:graphicFrameMkLst>
        </pc:graphicFrameChg>
        <pc:picChg chg="mod">
          <ac:chgData name="katiuscia neves almeida" userId="bdd9e0a5e092d75e" providerId="LiveId" clId="{646881FF-7318-4431-A878-BAC7B4597BA7}" dt="2023-05-02T15:01:32.365" v="1019" actId="14100"/>
          <ac:picMkLst>
            <pc:docMk/>
            <pc:sldMk cId="2242857187" sldId="389"/>
            <ac:picMk id="3" creationId="{7494023B-F205-4A69-BCB0-15A7DDA655DD}"/>
          </ac:picMkLst>
        </pc:picChg>
      </pc:sldChg>
      <pc:sldChg chg="addSp delSp modSp add">
        <pc:chgData name="katiuscia neves almeida" userId="bdd9e0a5e092d75e" providerId="LiveId" clId="{646881FF-7318-4431-A878-BAC7B4597BA7}" dt="2023-05-02T17:28:03.232" v="2175" actId="255"/>
        <pc:sldMkLst>
          <pc:docMk/>
          <pc:sldMk cId="3626256331" sldId="391"/>
        </pc:sldMkLst>
        <pc:spChg chg="add mod">
          <ac:chgData name="katiuscia neves almeida" userId="bdd9e0a5e092d75e" providerId="LiveId" clId="{646881FF-7318-4431-A878-BAC7B4597BA7}" dt="2023-05-02T17:28:03.232" v="2175" actId="255"/>
          <ac:spMkLst>
            <pc:docMk/>
            <pc:sldMk cId="3626256331" sldId="391"/>
            <ac:spMk id="2" creationId="{81F44166-D35E-4438-A479-77757FD69346}"/>
          </ac:spMkLst>
        </pc:spChg>
        <pc:spChg chg="del">
          <ac:chgData name="katiuscia neves almeida" userId="bdd9e0a5e092d75e" providerId="LiveId" clId="{646881FF-7318-4431-A878-BAC7B4597BA7}" dt="2023-05-02T15:16:08.998" v="1145" actId="478"/>
          <ac:spMkLst>
            <pc:docMk/>
            <pc:sldMk cId="3626256331" sldId="391"/>
            <ac:spMk id="4" creationId="{0F62FD11-650B-49F6-A569-EDF169F35100}"/>
          </ac:spMkLst>
        </pc:spChg>
        <pc:spChg chg="add mod">
          <ac:chgData name="katiuscia neves almeida" userId="bdd9e0a5e092d75e" providerId="LiveId" clId="{646881FF-7318-4431-A878-BAC7B4597BA7}" dt="2023-05-02T17:27:04.068" v="2168" actId="1076"/>
          <ac:spMkLst>
            <pc:docMk/>
            <pc:sldMk cId="3626256331" sldId="391"/>
            <ac:spMk id="5" creationId="{5F4155B9-37A3-4FD7-9639-D4AD6C7A756B}"/>
          </ac:spMkLst>
        </pc:spChg>
        <pc:spChg chg="add mod">
          <ac:chgData name="katiuscia neves almeida" userId="bdd9e0a5e092d75e" providerId="LiveId" clId="{646881FF-7318-4431-A878-BAC7B4597BA7}" dt="2023-05-02T17:27:24.445" v="2172" actId="14100"/>
          <ac:spMkLst>
            <pc:docMk/>
            <pc:sldMk cId="3626256331" sldId="391"/>
            <ac:spMk id="9" creationId="{749A6365-C0FB-43A3-8EB8-E479BD962B4F}"/>
          </ac:spMkLst>
        </pc:spChg>
        <pc:graphicFrameChg chg="del">
          <ac:chgData name="katiuscia neves almeida" userId="bdd9e0a5e092d75e" providerId="LiveId" clId="{646881FF-7318-4431-A878-BAC7B4597BA7}" dt="2023-05-02T15:16:12.492" v="1147" actId="478"/>
          <ac:graphicFrameMkLst>
            <pc:docMk/>
            <pc:sldMk cId="3626256331" sldId="391"/>
            <ac:graphicFrameMk id="7" creationId="{6A8DB3ED-5956-4170-8F0B-FD52AEB16507}"/>
          </ac:graphicFrameMkLst>
        </pc:graphicFrameChg>
        <pc:picChg chg="del">
          <ac:chgData name="katiuscia neves almeida" userId="bdd9e0a5e092d75e" providerId="LiveId" clId="{646881FF-7318-4431-A878-BAC7B4597BA7}" dt="2023-05-02T15:16:09.977" v="1146" actId="478"/>
          <ac:picMkLst>
            <pc:docMk/>
            <pc:sldMk cId="3626256331" sldId="391"/>
            <ac:picMk id="6" creationId="{7D26D80D-E846-4E83-8836-170988DA7610}"/>
          </ac:picMkLst>
        </pc:picChg>
        <pc:picChg chg="add mod">
          <ac:chgData name="katiuscia neves almeida" userId="bdd9e0a5e092d75e" providerId="LiveId" clId="{646881FF-7318-4431-A878-BAC7B4597BA7}" dt="2023-05-02T17:27:10.716" v="2169" actId="1076"/>
          <ac:picMkLst>
            <pc:docMk/>
            <pc:sldMk cId="3626256331" sldId="391"/>
            <ac:picMk id="8" creationId="{07DDE4EC-6D35-49F6-8709-C5F730D99073}"/>
          </ac:picMkLst>
        </pc:picChg>
      </pc:sldChg>
      <pc:sldChg chg="delSp modSp add">
        <pc:chgData name="katiuscia neves almeida" userId="bdd9e0a5e092d75e" providerId="LiveId" clId="{646881FF-7318-4431-A878-BAC7B4597BA7}" dt="2023-05-02T15:27:26.050" v="1287" actId="255"/>
        <pc:sldMkLst>
          <pc:docMk/>
          <pc:sldMk cId="598628951" sldId="392"/>
        </pc:sldMkLst>
        <pc:spChg chg="del">
          <ac:chgData name="katiuscia neves almeida" userId="bdd9e0a5e092d75e" providerId="LiveId" clId="{646881FF-7318-4431-A878-BAC7B4597BA7}" dt="2023-05-02T15:19:40.898" v="1194" actId="478"/>
          <ac:spMkLst>
            <pc:docMk/>
            <pc:sldMk cId="598628951" sldId="392"/>
            <ac:spMk id="2" creationId="{81F44166-D35E-4438-A479-77757FD69346}"/>
          </ac:spMkLst>
        </pc:spChg>
        <pc:spChg chg="mod">
          <ac:chgData name="katiuscia neves almeida" userId="bdd9e0a5e092d75e" providerId="LiveId" clId="{646881FF-7318-4431-A878-BAC7B4597BA7}" dt="2023-05-02T15:27:26.050" v="1287" actId="255"/>
          <ac:spMkLst>
            <pc:docMk/>
            <pc:sldMk cId="598628951" sldId="392"/>
            <ac:spMk id="5" creationId="{5F4155B9-37A3-4FD7-9639-D4AD6C7A756B}"/>
          </ac:spMkLst>
        </pc:spChg>
        <pc:picChg chg="del">
          <ac:chgData name="katiuscia neves almeida" userId="bdd9e0a5e092d75e" providerId="LiveId" clId="{646881FF-7318-4431-A878-BAC7B4597BA7}" dt="2023-05-02T15:19:38.286" v="1193" actId="478"/>
          <ac:picMkLst>
            <pc:docMk/>
            <pc:sldMk cId="598628951" sldId="392"/>
            <ac:picMk id="8" creationId="{07DDE4EC-6D35-49F6-8709-C5F730D99073}"/>
          </ac:picMkLst>
        </pc:picChg>
      </pc:sldChg>
      <pc:sldChg chg="modSp add">
        <pc:chgData name="katiuscia neves almeida" userId="bdd9e0a5e092d75e" providerId="LiveId" clId="{646881FF-7318-4431-A878-BAC7B4597BA7}" dt="2023-05-02T15:27:33.776" v="1288" actId="255"/>
        <pc:sldMkLst>
          <pc:docMk/>
          <pc:sldMk cId="2103890703" sldId="393"/>
        </pc:sldMkLst>
        <pc:spChg chg="mod">
          <ac:chgData name="katiuscia neves almeida" userId="bdd9e0a5e092d75e" providerId="LiveId" clId="{646881FF-7318-4431-A878-BAC7B4597BA7}" dt="2023-05-02T15:27:33.776" v="1288" actId="255"/>
          <ac:spMkLst>
            <pc:docMk/>
            <pc:sldMk cId="2103890703" sldId="393"/>
            <ac:spMk id="5" creationId="{5F4155B9-37A3-4FD7-9639-D4AD6C7A756B}"/>
          </ac:spMkLst>
        </pc:spChg>
      </pc:sldChg>
      <pc:sldChg chg="addSp modSp add">
        <pc:chgData name="katiuscia neves almeida" userId="bdd9e0a5e092d75e" providerId="LiveId" clId="{646881FF-7318-4431-A878-BAC7B4597BA7}" dt="2023-05-02T17:30:01.064" v="2184" actId="14100"/>
        <pc:sldMkLst>
          <pc:docMk/>
          <pc:sldMk cId="729895323" sldId="394"/>
        </pc:sldMkLst>
        <pc:spChg chg="add mod">
          <ac:chgData name="katiuscia neves almeida" userId="bdd9e0a5e092d75e" providerId="LiveId" clId="{646881FF-7318-4431-A878-BAC7B4597BA7}" dt="2023-05-02T17:29:54.883" v="2182" actId="1076"/>
          <ac:spMkLst>
            <pc:docMk/>
            <pc:sldMk cId="729895323" sldId="394"/>
            <ac:spMk id="2" creationId="{8527297F-F9AC-4982-9456-A0BAF1487489}"/>
          </ac:spMkLst>
        </pc:spChg>
        <pc:spChg chg="add mod">
          <ac:chgData name="katiuscia neves almeida" userId="bdd9e0a5e092d75e" providerId="LiveId" clId="{646881FF-7318-4431-A878-BAC7B4597BA7}" dt="2023-05-02T17:30:01.064" v="2184" actId="14100"/>
          <ac:spMkLst>
            <pc:docMk/>
            <pc:sldMk cId="729895323" sldId="394"/>
            <ac:spMk id="4" creationId="{B10B8D45-2AE3-414A-A3BA-7920C64EF1AC}"/>
          </ac:spMkLst>
        </pc:spChg>
        <pc:spChg chg="mod">
          <ac:chgData name="katiuscia neves almeida" userId="bdd9e0a5e092d75e" providerId="LiveId" clId="{646881FF-7318-4431-A878-BAC7B4597BA7}" dt="2023-05-02T17:29:49.661" v="2181" actId="1076"/>
          <ac:spMkLst>
            <pc:docMk/>
            <pc:sldMk cId="729895323" sldId="394"/>
            <ac:spMk id="5" creationId="{5F4155B9-37A3-4FD7-9639-D4AD6C7A756B}"/>
          </ac:spMkLst>
        </pc:spChg>
        <pc:spChg chg="add mod">
          <ac:chgData name="katiuscia neves almeida" userId="bdd9e0a5e092d75e" providerId="LiveId" clId="{646881FF-7318-4431-A878-BAC7B4597BA7}" dt="2023-05-02T17:29:58.051" v="2183" actId="1076"/>
          <ac:spMkLst>
            <pc:docMk/>
            <pc:sldMk cId="729895323" sldId="394"/>
            <ac:spMk id="7" creationId="{4721F76C-E5D3-4119-8BB6-42FC035FE01E}"/>
          </ac:spMkLst>
        </pc:spChg>
        <pc:picChg chg="add mod">
          <ac:chgData name="katiuscia neves almeida" userId="bdd9e0a5e092d75e" providerId="LiveId" clId="{646881FF-7318-4431-A878-BAC7B4597BA7}" dt="2023-05-02T15:31:38.132" v="1348" actId="1076"/>
          <ac:picMkLst>
            <pc:docMk/>
            <pc:sldMk cId="729895323" sldId="394"/>
            <ac:picMk id="6" creationId="{4A294E2E-07F9-4B71-9C27-18842A5C5857}"/>
          </ac:picMkLst>
        </pc:picChg>
      </pc:sldChg>
      <pc:sldChg chg="delSp modSp add">
        <pc:chgData name="katiuscia neves almeida" userId="bdd9e0a5e092d75e" providerId="LiveId" clId="{646881FF-7318-4431-A878-BAC7B4597BA7}" dt="2023-05-02T17:30:52.869" v="2210" actId="1076"/>
        <pc:sldMkLst>
          <pc:docMk/>
          <pc:sldMk cId="3762658894" sldId="395"/>
        </pc:sldMkLst>
        <pc:spChg chg="del">
          <ac:chgData name="katiuscia neves almeida" userId="bdd9e0a5e092d75e" providerId="LiveId" clId="{646881FF-7318-4431-A878-BAC7B4597BA7}" dt="2023-05-02T15:33:41.968" v="1374" actId="478"/>
          <ac:spMkLst>
            <pc:docMk/>
            <pc:sldMk cId="3762658894" sldId="395"/>
            <ac:spMk id="2" creationId="{8527297F-F9AC-4982-9456-A0BAF1487489}"/>
          </ac:spMkLst>
        </pc:spChg>
        <pc:spChg chg="del">
          <ac:chgData name="katiuscia neves almeida" userId="bdd9e0a5e092d75e" providerId="LiveId" clId="{646881FF-7318-4431-A878-BAC7B4597BA7}" dt="2023-05-02T15:33:36.130" v="1372" actId="478"/>
          <ac:spMkLst>
            <pc:docMk/>
            <pc:sldMk cId="3762658894" sldId="395"/>
            <ac:spMk id="4" creationId="{B10B8D45-2AE3-414A-A3BA-7920C64EF1AC}"/>
          </ac:spMkLst>
        </pc:spChg>
        <pc:spChg chg="mod">
          <ac:chgData name="katiuscia neves almeida" userId="bdd9e0a5e092d75e" providerId="LiveId" clId="{646881FF-7318-4431-A878-BAC7B4597BA7}" dt="2023-05-02T17:30:52.869" v="2210" actId="1076"/>
          <ac:spMkLst>
            <pc:docMk/>
            <pc:sldMk cId="3762658894" sldId="395"/>
            <ac:spMk id="5" creationId="{5F4155B9-37A3-4FD7-9639-D4AD6C7A756B}"/>
          </ac:spMkLst>
        </pc:spChg>
        <pc:spChg chg="del">
          <ac:chgData name="katiuscia neves almeida" userId="bdd9e0a5e092d75e" providerId="LiveId" clId="{646881FF-7318-4431-A878-BAC7B4597BA7}" dt="2023-05-02T15:33:40.068" v="1373" actId="478"/>
          <ac:spMkLst>
            <pc:docMk/>
            <pc:sldMk cId="3762658894" sldId="395"/>
            <ac:spMk id="7" creationId="{4721F76C-E5D3-4119-8BB6-42FC035FE01E}"/>
          </ac:spMkLst>
        </pc:spChg>
        <pc:picChg chg="del">
          <ac:chgData name="katiuscia neves almeida" userId="bdd9e0a5e092d75e" providerId="LiveId" clId="{646881FF-7318-4431-A878-BAC7B4597BA7}" dt="2023-05-02T15:33:34.157" v="1371" actId="478"/>
          <ac:picMkLst>
            <pc:docMk/>
            <pc:sldMk cId="3762658894" sldId="395"/>
            <ac:picMk id="6" creationId="{4A294E2E-07F9-4B71-9C27-18842A5C5857}"/>
          </ac:picMkLst>
        </pc:picChg>
      </pc:sldChg>
      <pc:sldChg chg="modSp add">
        <pc:chgData name="katiuscia neves almeida" userId="bdd9e0a5e092d75e" providerId="LiveId" clId="{646881FF-7318-4431-A878-BAC7B4597BA7}" dt="2023-05-02T15:37:47.589" v="1455" actId="6549"/>
        <pc:sldMkLst>
          <pc:docMk/>
          <pc:sldMk cId="3073302575" sldId="396"/>
        </pc:sldMkLst>
        <pc:spChg chg="mod">
          <ac:chgData name="katiuscia neves almeida" userId="bdd9e0a5e092d75e" providerId="LiveId" clId="{646881FF-7318-4431-A878-BAC7B4597BA7}" dt="2023-05-02T15:37:47.589" v="1455" actId="6549"/>
          <ac:spMkLst>
            <pc:docMk/>
            <pc:sldMk cId="3073302575" sldId="396"/>
            <ac:spMk id="5" creationId="{5F4155B9-37A3-4FD7-9639-D4AD6C7A756B}"/>
          </ac:spMkLst>
        </pc:spChg>
      </pc:sldChg>
      <pc:sldChg chg="modSp add">
        <pc:chgData name="katiuscia neves almeida" userId="bdd9e0a5e092d75e" providerId="LiveId" clId="{646881FF-7318-4431-A878-BAC7B4597BA7}" dt="2023-05-02T15:41:14.587" v="1507" actId="6549"/>
        <pc:sldMkLst>
          <pc:docMk/>
          <pc:sldMk cId="3336079617" sldId="397"/>
        </pc:sldMkLst>
        <pc:spChg chg="mod">
          <ac:chgData name="katiuscia neves almeida" userId="bdd9e0a5e092d75e" providerId="LiveId" clId="{646881FF-7318-4431-A878-BAC7B4597BA7}" dt="2023-05-02T15:41:14.587" v="1507" actId="6549"/>
          <ac:spMkLst>
            <pc:docMk/>
            <pc:sldMk cId="3336079617" sldId="397"/>
            <ac:spMk id="5" creationId="{5F4155B9-37A3-4FD7-9639-D4AD6C7A756B}"/>
          </ac:spMkLst>
        </pc:spChg>
      </pc:sldChg>
      <pc:sldChg chg="modSp add">
        <pc:chgData name="katiuscia neves almeida" userId="bdd9e0a5e092d75e" providerId="LiveId" clId="{646881FF-7318-4431-A878-BAC7B4597BA7}" dt="2023-05-02T15:43:32.990" v="1535" actId="115"/>
        <pc:sldMkLst>
          <pc:docMk/>
          <pc:sldMk cId="1867319736" sldId="398"/>
        </pc:sldMkLst>
        <pc:spChg chg="mod">
          <ac:chgData name="katiuscia neves almeida" userId="bdd9e0a5e092d75e" providerId="LiveId" clId="{646881FF-7318-4431-A878-BAC7B4597BA7}" dt="2023-05-02T15:43:32.990" v="1535" actId="115"/>
          <ac:spMkLst>
            <pc:docMk/>
            <pc:sldMk cId="1867319736" sldId="398"/>
            <ac:spMk id="5" creationId="{5F4155B9-37A3-4FD7-9639-D4AD6C7A756B}"/>
          </ac:spMkLst>
        </pc:spChg>
      </pc:sldChg>
      <pc:sldChg chg="addSp delSp modSp add">
        <pc:chgData name="katiuscia neves almeida" userId="bdd9e0a5e092d75e" providerId="LiveId" clId="{646881FF-7318-4431-A878-BAC7B4597BA7}" dt="2023-05-02T15:47:09.613" v="1628" actId="255"/>
        <pc:sldMkLst>
          <pc:docMk/>
          <pc:sldMk cId="4186878482" sldId="399"/>
        </pc:sldMkLst>
        <pc:spChg chg="add mod">
          <ac:chgData name="katiuscia neves almeida" userId="bdd9e0a5e092d75e" providerId="LiveId" clId="{646881FF-7318-4431-A878-BAC7B4597BA7}" dt="2023-05-02T15:47:09.613" v="1628" actId="255"/>
          <ac:spMkLst>
            <pc:docMk/>
            <pc:sldMk cId="4186878482" sldId="399"/>
            <ac:spMk id="2" creationId="{6C7655CE-1B56-47A4-BADD-30063FB9E1E6}"/>
          </ac:spMkLst>
        </pc:spChg>
        <pc:spChg chg="add mod">
          <ac:chgData name="katiuscia neves almeida" userId="bdd9e0a5e092d75e" providerId="LiveId" clId="{646881FF-7318-4431-A878-BAC7B4597BA7}" dt="2023-05-02T15:45:01.140" v="1597" actId="113"/>
          <ac:spMkLst>
            <pc:docMk/>
            <pc:sldMk cId="4186878482" sldId="399"/>
            <ac:spMk id="4" creationId="{C8816081-218F-4472-939C-09445497D75F}"/>
          </ac:spMkLst>
        </pc:spChg>
        <pc:spChg chg="del">
          <ac:chgData name="katiuscia neves almeida" userId="bdd9e0a5e092d75e" providerId="LiveId" clId="{646881FF-7318-4431-A878-BAC7B4597BA7}" dt="2023-05-02T15:43:40.817" v="1537" actId="478"/>
          <ac:spMkLst>
            <pc:docMk/>
            <pc:sldMk cId="4186878482" sldId="399"/>
            <ac:spMk id="5" creationId="{5F4155B9-37A3-4FD7-9639-D4AD6C7A756B}"/>
          </ac:spMkLst>
        </pc:spChg>
      </pc:sldChg>
      <pc:sldChg chg="addSp delSp modSp add">
        <pc:chgData name="katiuscia neves almeida" userId="bdd9e0a5e092d75e" providerId="LiveId" clId="{646881FF-7318-4431-A878-BAC7B4597BA7}" dt="2023-05-02T17:07:40.130" v="1937" actId="255"/>
        <pc:sldMkLst>
          <pc:docMk/>
          <pc:sldMk cId="3631328326" sldId="400"/>
        </pc:sldMkLst>
        <pc:spChg chg="mod">
          <ac:chgData name="katiuscia neves almeida" userId="bdd9e0a5e092d75e" providerId="LiveId" clId="{646881FF-7318-4431-A878-BAC7B4597BA7}" dt="2023-05-02T17:07:40.130" v="1937" actId="255"/>
          <ac:spMkLst>
            <pc:docMk/>
            <pc:sldMk cId="3631328326" sldId="400"/>
            <ac:spMk id="2" creationId="{6C7655CE-1B56-47A4-BADD-30063FB9E1E6}"/>
          </ac:spMkLst>
        </pc:spChg>
        <pc:spChg chg="del">
          <ac:chgData name="katiuscia neves almeida" userId="bdd9e0a5e092d75e" providerId="LiveId" clId="{646881FF-7318-4431-A878-BAC7B4597BA7}" dt="2023-05-02T16:41:35.437" v="1630" actId="478"/>
          <ac:spMkLst>
            <pc:docMk/>
            <pc:sldMk cId="3631328326" sldId="400"/>
            <ac:spMk id="4" creationId="{C8816081-218F-4472-939C-09445497D75F}"/>
          </ac:spMkLst>
        </pc:spChg>
        <pc:spChg chg="add mod">
          <ac:chgData name="katiuscia neves almeida" userId="bdd9e0a5e092d75e" providerId="LiveId" clId="{646881FF-7318-4431-A878-BAC7B4597BA7}" dt="2023-05-02T17:07:20.547" v="1934" actId="1076"/>
          <ac:spMkLst>
            <pc:docMk/>
            <pc:sldMk cId="3631328326" sldId="400"/>
            <ac:spMk id="6" creationId="{8CC17824-2C61-4D1A-89E7-92C3516F0C54}"/>
          </ac:spMkLst>
        </pc:spChg>
        <pc:spChg chg="add mod">
          <ac:chgData name="katiuscia neves almeida" userId="bdd9e0a5e092d75e" providerId="LiveId" clId="{646881FF-7318-4431-A878-BAC7B4597BA7}" dt="2023-05-02T17:07:15.531" v="1933" actId="123"/>
          <ac:spMkLst>
            <pc:docMk/>
            <pc:sldMk cId="3631328326" sldId="400"/>
            <ac:spMk id="7" creationId="{08A4446B-3795-479A-A64A-6765B717BCC3}"/>
          </ac:spMkLst>
        </pc:spChg>
        <pc:picChg chg="add mod">
          <ac:chgData name="katiuscia neves almeida" userId="bdd9e0a5e092d75e" providerId="LiveId" clId="{646881FF-7318-4431-A878-BAC7B4597BA7}" dt="2023-05-02T17:07:04.242" v="1930" actId="1076"/>
          <ac:picMkLst>
            <pc:docMk/>
            <pc:sldMk cId="3631328326" sldId="400"/>
            <ac:picMk id="5" creationId="{A79BFFA4-56DD-4BD1-AA13-8AC315D2947A}"/>
          </ac:picMkLst>
        </pc:picChg>
      </pc:sldChg>
      <pc:sldChg chg="delSp modSp add">
        <pc:chgData name="katiuscia neves almeida" userId="bdd9e0a5e092d75e" providerId="LiveId" clId="{646881FF-7318-4431-A878-BAC7B4597BA7}" dt="2023-05-02T17:06:29.238" v="1923" actId="255"/>
        <pc:sldMkLst>
          <pc:docMk/>
          <pc:sldMk cId="4198747825" sldId="401"/>
        </pc:sldMkLst>
        <pc:spChg chg="mod">
          <ac:chgData name="katiuscia neves almeida" userId="bdd9e0a5e092d75e" providerId="LiveId" clId="{646881FF-7318-4431-A878-BAC7B4597BA7}" dt="2023-05-02T17:06:29.238" v="1923" actId="255"/>
          <ac:spMkLst>
            <pc:docMk/>
            <pc:sldMk cId="4198747825" sldId="401"/>
            <ac:spMk id="2" creationId="{6C7655CE-1B56-47A4-BADD-30063FB9E1E6}"/>
          </ac:spMkLst>
        </pc:spChg>
        <pc:spChg chg="del">
          <ac:chgData name="katiuscia neves almeida" userId="bdd9e0a5e092d75e" providerId="LiveId" clId="{646881FF-7318-4431-A878-BAC7B4597BA7}" dt="2023-05-02T16:48:37.997" v="1693" actId="478"/>
          <ac:spMkLst>
            <pc:docMk/>
            <pc:sldMk cId="4198747825" sldId="401"/>
            <ac:spMk id="6" creationId="{8CC17824-2C61-4D1A-89E7-92C3516F0C54}"/>
          </ac:spMkLst>
        </pc:spChg>
        <pc:picChg chg="del">
          <ac:chgData name="katiuscia neves almeida" userId="bdd9e0a5e092d75e" providerId="LiveId" clId="{646881FF-7318-4431-A878-BAC7B4597BA7}" dt="2023-05-02T16:48:17.451" v="1691" actId="478"/>
          <ac:picMkLst>
            <pc:docMk/>
            <pc:sldMk cId="4198747825" sldId="401"/>
            <ac:picMk id="5" creationId="{A79BFFA4-56DD-4BD1-AA13-8AC315D2947A}"/>
          </ac:picMkLst>
        </pc:picChg>
      </pc:sldChg>
      <pc:sldChg chg="add">
        <pc:chgData name="katiuscia neves almeida" userId="bdd9e0a5e092d75e" providerId="LiveId" clId="{646881FF-7318-4431-A878-BAC7B4597BA7}" dt="2023-05-02T17:35:46.236" v="2214"/>
        <pc:sldMkLst>
          <pc:docMk/>
          <pc:sldMk cId="0" sldId="410"/>
        </pc:sldMkLst>
      </pc:sldChg>
    </pc:docChg>
  </pc:docChgLst>
  <pc:docChgLst>
    <pc:chgData name="katiuscia neves almeida" userId="bdd9e0a5e092d75e" providerId="LiveId" clId="{6241818C-9383-4859-A0EB-381E8A236368}"/>
    <pc:docChg chg="undo custSel addSld delSld modSld">
      <pc:chgData name="katiuscia neves almeida" userId="bdd9e0a5e092d75e" providerId="LiveId" clId="{6241818C-9383-4859-A0EB-381E8A236368}" dt="2023-05-30T12:51:57.235" v="1861" actId="14100"/>
      <pc:docMkLst>
        <pc:docMk/>
      </pc:docMkLst>
      <pc:sldChg chg="addSp delSp modSp">
        <pc:chgData name="katiuscia neves almeida" userId="bdd9e0a5e092d75e" providerId="LiveId" clId="{6241818C-9383-4859-A0EB-381E8A236368}" dt="2023-05-30T12:51:57.235" v="1861" actId="14100"/>
        <pc:sldMkLst>
          <pc:docMk/>
          <pc:sldMk cId="0" sldId="262"/>
        </pc:sldMkLst>
        <pc:picChg chg="add del mod">
          <ac:chgData name="katiuscia neves almeida" userId="bdd9e0a5e092d75e" providerId="LiveId" clId="{6241818C-9383-4859-A0EB-381E8A236368}" dt="2023-05-30T12:51:09.817" v="1854" actId="478"/>
          <ac:picMkLst>
            <pc:docMk/>
            <pc:sldMk cId="0" sldId="262"/>
            <ac:picMk id="3" creationId="{40CFEF12-7E62-44DC-8BE3-3FEE07A87538}"/>
          </ac:picMkLst>
        </pc:picChg>
        <pc:picChg chg="del">
          <ac:chgData name="katiuscia neves almeida" userId="bdd9e0a5e092d75e" providerId="LiveId" clId="{6241818C-9383-4859-A0EB-381E8A236368}" dt="2023-05-30T10:40:01.540" v="0" actId="478"/>
          <ac:picMkLst>
            <pc:docMk/>
            <pc:sldMk cId="0" sldId="262"/>
            <ac:picMk id="4" creationId="{737405E2-ECF2-4D13-8BBA-156EA75DD207}"/>
          </ac:picMkLst>
        </pc:picChg>
        <pc:picChg chg="add mod">
          <ac:chgData name="katiuscia neves almeida" userId="bdd9e0a5e092d75e" providerId="LiveId" clId="{6241818C-9383-4859-A0EB-381E8A236368}" dt="2023-05-30T12:51:57.235" v="1861" actId="14100"/>
          <ac:picMkLst>
            <pc:docMk/>
            <pc:sldMk cId="0" sldId="262"/>
            <ac:picMk id="5" creationId="{D951ADEC-9990-4263-86DF-4FD05D9C5AE1}"/>
          </ac:picMkLst>
        </pc:picChg>
      </pc:sldChg>
      <pc:sldChg chg="addSp delSp modSp">
        <pc:chgData name="katiuscia neves almeida" userId="bdd9e0a5e092d75e" providerId="LiveId" clId="{6241818C-9383-4859-A0EB-381E8A236368}" dt="2023-05-30T11:24:48.089" v="527" actId="179"/>
        <pc:sldMkLst>
          <pc:docMk/>
          <pc:sldMk cId="1550355606" sldId="271"/>
        </pc:sldMkLst>
        <pc:spChg chg="mod">
          <ac:chgData name="katiuscia neves almeida" userId="bdd9e0a5e092d75e" providerId="LiveId" clId="{6241818C-9383-4859-A0EB-381E8A236368}" dt="2023-05-30T10:41:40.995" v="8" actId="14100"/>
          <ac:spMkLst>
            <pc:docMk/>
            <pc:sldMk cId="1550355606" sldId="271"/>
            <ac:spMk id="2" creationId="{D1817AE8-7681-4474-B8CC-D7A9FBD83D7A}"/>
          </ac:spMkLst>
        </pc:spChg>
        <pc:spChg chg="add del mod">
          <ac:chgData name="katiuscia neves almeida" userId="bdd9e0a5e092d75e" providerId="LiveId" clId="{6241818C-9383-4859-A0EB-381E8A236368}" dt="2023-05-30T10:44:55.027" v="44" actId="478"/>
          <ac:spMkLst>
            <pc:docMk/>
            <pc:sldMk cId="1550355606" sldId="271"/>
            <ac:spMk id="3" creationId="{BDF7CAF5-5773-4FFF-A551-8929460F98F8}"/>
          </ac:spMkLst>
        </pc:spChg>
        <pc:spChg chg="del">
          <ac:chgData name="katiuscia neves almeida" userId="bdd9e0a5e092d75e" providerId="LiveId" clId="{6241818C-9383-4859-A0EB-381E8A236368}" dt="2023-05-30T10:42:13.041" v="11" actId="478"/>
          <ac:spMkLst>
            <pc:docMk/>
            <pc:sldMk cId="1550355606" sldId="271"/>
            <ac:spMk id="4" creationId="{58434E96-9320-4451-BA7B-99D926321A23}"/>
          </ac:spMkLst>
        </pc:spChg>
        <pc:spChg chg="add mod">
          <ac:chgData name="katiuscia neves almeida" userId="bdd9e0a5e092d75e" providerId="LiveId" clId="{6241818C-9383-4859-A0EB-381E8A236368}" dt="2023-05-30T10:48:44.164" v="84" actId="14100"/>
          <ac:spMkLst>
            <pc:docMk/>
            <pc:sldMk cId="1550355606" sldId="271"/>
            <ac:spMk id="8" creationId="{FDDDE527-C8D1-4E07-9A38-F5E0B51C1F95}"/>
          </ac:spMkLst>
        </pc:spChg>
        <pc:spChg chg="del">
          <ac:chgData name="katiuscia neves almeida" userId="bdd9e0a5e092d75e" providerId="LiveId" clId="{6241818C-9383-4859-A0EB-381E8A236368}" dt="2023-05-30T10:41:48.649" v="10" actId="478"/>
          <ac:spMkLst>
            <pc:docMk/>
            <pc:sldMk cId="1550355606" sldId="271"/>
            <ac:spMk id="9" creationId="{9F6BABDC-FAA5-41D9-9D28-7842E34F5EC5}"/>
          </ac:spMkLst>
        </pc:spChg>
        <pc:spChg chg="add mod">
          <ac:chgData name="katiuscia neves almeida" userId="bdd9e0a5e092d75e" providerId="LiveId" clId="{6241818C-9383-4859-A0EB-381E8A236368}" dt="2023-05-30T11:24:48.089" v="527" actId="179"/>
          <ac:spMkLst>
            <pc:docMk/>
            <pc:sldMk cId="1550355606" sldId="271"/>
            <ac:spMk id="13" creationId="{57E3C375-37DE-444C-BFAF-15E202929C58}"/>
          </ac:spMkLst>
        </pc:spChg>
        <pc:spChg chg="add del mod">
          <ac:chgData name="katiuscia neves almeida" userId="bdd9e0a5e092d75e" providerId="LiveId" clId="{6241818C-9383-4859-A0EB-381E8A236368}" dt="2023-05-30T10:44:56.909" v="45" actId="478"/>
          <ac:spMkLst>
            <pc:docMk/>
            <pc:sldMk cId="1550355606" sldId="271"/>
            <ac:spMk id="15" creationId="{BB66FB47-F246-479D-B9DE-2C3D1F02B944}"/>
          </ac:spMkLst>
        </pc:spChg>
        <pc:picChg chg="del">
          <ac:chgData name="katiuscia neves almeida" userId="bdd9e0a5e092d75e" providerId="LiveId" clId="{6241818C-9383-4859-A0EB-381E8A236368}" dt="2023-05-30T10:42:14.239" v="12" actId="478"/>
          <ac:picMkLst>
            <pc:docMk/>
            <pc:sldMk cId="1550355606" sldId="271"/>
            <ac:picMk id="11" creationId="{D4853AB9-4588-444D-B55A-0CE2EAC60749}"/>
          </ac:picMkLst>
        </pc:picChg>
        <pc:picChg chg="add mod">
          <ac:chgData name="katiuscia neves almeida" userId="bdd9e0a5e092d75e" providerId="LiveId" clId="{6241818C-9383-4859-A0EB-381E8A236368}" dt="2023-05-30T10:48:29.595" v="80" actId="1076"/>
          <ac:picMkLst>
            <pc:docMk/>
            <pc:sldMk cId="1550355606" sldId="271"/>
            <ac:picMk id="14" creationId="{06778F8B-FA1A-4EE5-9708-9725458F8592}"/>
          </ac:picMkLst>
        </pc:picChg>
        <pc:picChg chg="add mod ord">
          <ac:chgData name="katiuscia neves almeida" userId="bdd9e0a5e092d75e" providerId="LiveId" clId="{6241818C-9383-4859-A0EB-381E8A236368}" dt="2023-05-30T11:24:27.506" v="526" actId="166"/>
          <ac:picMkLst>
            <pc:docMk/>
            <pc:sldMk cId="1550355606" sldId="271"/>
            <ac:picMk id="16" creationId="{1BE22D72-3CD5-43DE-97EF-DA1A85B081E9}"/>
          </ac:picMkLst>
        </pc:picChg>
        <pc:picChg chg="del">
          <ac:chgData name="katiuscia neves almeida" userId="bdd9e0a5e092d75e" providerId="LiveId" clId="{6241818C-9383-4859-A0EB-381E8A236368}" dt="2023-05-30T10:41:46.750" v="9" actId="478"/>
          <ac:picMkLst>
            <pc:docMk/>
            <pc:sldMk cId="1550355606" sldId="271"/>
            <ac:picMk id="2050" creationId="{C18EBEE4-37BE-4C76-B763-03694A35AC5D}"/>
          </ac:picMkLst>
        </pc:picChg>
      </pc:sldChg>
      <pc:sldChg chg="addSp delSp modSp">
        <pc:chgData name="katiuscia neves almeida" userId="bdd9e0a5e092d75e" providerId="LiveId" clId="{6241818C-9383-4859-A0EB-381E8A236368}" dt="2023-05-30T11:10:06.267" v="342" actId="1076"/>
        <pc:sldMkLst>
          <pc:docMk/>
          <pc:sldMk cId="1167161447" sldId="272"/>
        </pc:sldMkLst>
        <pc:spChg chg="add mod">
          <ac:chgData name="katiuscia neves almeida" userId="bdd9e0a5e092d75e" providerId="LiveId" clId="{6241818C-9383-4859-A0EB-381E8A236368}" dt="2023-05-30T11:04:53.546" v="287" actId="1076"/>
          <ac:spMkLst>
            <pc:docMk/>
            <pc:sldMk cId="1167161447" sldId="272"/>
            <ac:spMk id="2" creationId="{946936AB-87D4-4FEE-9EB4-9932B169A50E}"/>
          </ac:spMkLst>
        </pc:spChg>
        <pc:spChg chg="add mod">
          <ac:chgData name="katiuscia neves almeida" userId="bdd9e0a5e092d75e" providerId="LiveId" clId="{6241818C-9383-4859-A0EB-381E8A236368}" dt="2023-05-30T11:09:51.881" v="339" actId="1076"/>
          <ac:spMkLst>
            <pc:docMk/>
            <pc:sldMk cId="1167161447" sldId="272"/>
            <ac:spMk id="3" creationId="{6F9C6645-A04B-453B-9BE3-9D4B3040B095}"/>
          </ac:spMkLst>
        </pc:spChg>
        <pc:spChg chg="del">
          <ac:chgData name="katiuscia neves almeida" userId="bdd9e0a5e092d75e" providerId="LiveId" clId="{6241818C-9383-4859-A0EB-381E8A236368}" dt="2023-05-30T11:04:25.880" v="283" actId="478"/>
          <ac:spMkLst>
            <pc:docMk/>
            <pc:sldMk cId="1167161447" sldId="272"/>
            <ac:spMk id="4" creationId="{DC2F786B-DAD0-4BF1-BD84-55833A29A9A4}"/>
          </ac:spMkLst>
        </pc:spChg>
        <pc:spChg chg="add mod">
          <ac:chgData name="katiuscia neves almeida" userId="bdd9e0a5e092d75e" providerId="LiveId" clId="{6241818C-9383-4859-A0EB-381E8A236368}" dt="2023-05-30T11:09:29.075" v="336" actId="1076"/>
          <ac:spMkLst>
            <pc:docMk/>
            <pc:sldMk cId="1167161447" sldId="272"/>
            <ac:spMk id="7" creationId="{5E501AC5-3038-4FD4-85B0-C881C1FACDE2}"/>
          </ac:spMkLst>
        </pc:spChg>
        <pc:spChg chg="add mod">
          <ac:chgData name="katiuscia neves almeida" userId="bdd9e0a5e092d75e" providerId="LiveId" clId="{6241818C-9383-4859-A0EB-381E8A236368}" dt="2023-05-30T11:09:57.170" v="340" actId="1076"/>
          <ac:spMkLst>
            <pc:docMk/>
            <pc:sldMk cId="1167161447" sldId="272"/>
            <ac:spMk id="8" creationId="{550945DE-FE48-414C-81DA-9C56220265B0}"/>
          </ac:spMkLst>
        </pc:spChg>
        <pc:spChg chg="add mod">
          <ac:chgData name="katiuscia neves almeida" userId="bdd9e0a5e092d75e" providerId="LiveId" clId="{6241818C-9383-4859-A0EB-381E8A236368}" dt="2023-05-30T11:10:01.431" v="341" actId="1076"/>
          <ac:spMkLst>
            <pc:docMk/>
            <pc:sldMk cId="1167161447" sldId="272"/>
            <ac:spMk id="9" creationId="{56C9E93D-0240-45BB-B4A7-2A56EF1ACE45}"/>
          </ac:spMkLst>
        </pc:spChg>
        <pc:spChg chg="add mod">
          <ac:chgData name="katiuscia neves almeida" userId="bdd9e0a5e092d75e" providerId="LiveId" clId="{6241818C-9383-4859-A0EB-381E8A236368}" dt="2023-05-30T11:10:06.267" v="342" actId="1076"/>
          <ac:spMkLst>
            <pc:docMk/>
            <pc:sldMk cId="1167161447" sldId="272"/>
            <ac:spMk id="10" creationId="{8EAE14DB-64BE-452B-8062-39D0882CE9B8}"/>
          </ac:spMkLst>
        </pc:spChg>
        <pc:picChg chg="add mod">
          <ac:chgData name="katiuscia neves almeida" userId="bdd9e0a5e092d75e" providerId="LiveId" clId="{6241818C-9383-4859-A0EB-381E8A236368}" dt="2023-05-30T11:09:18.018" v="334" actId="1076"/>
          <ac:picMkLst>
            <pc:docMk/>
            <pc:sldMk cId="1167161447" sldId="272"/>
            <ac:picMk id="6" creationId="{12B98A0B-E605-4DD5-9D80-BA7993F80959}"/>
          </ac:picMkLst>
        </pc:picChg>
      </pc:sldChg>
      <pc:sldChg chg="addSp delSp modSp">
        <pc:chgData name="katiuscia neves almeida" userId="bdd9e0a5e092d75e" providerId="LiveId" clId="{6241818C-9383-4859-A0EB-381E8A236368}" dt="2023-05-30T11:49:16.714" v="814" actId="1076"/>
        <pc:sldMkLst>
          <pc:docMk/>
          <pc:sldMk cId="3757620381" sldId="274"/>
        </pc:sldMkLst>
        <pc:spChg chg="del">
          <ac:chgData name="katiuscia neves almeida" userId="bdd9e0a5e092d75e" providerId="LiveId" clId="{6241818C-9383-4859-A0EB-381E8A236368}" dt="2023-05-30T11:33:24.216" v="634" actId="478"/>
          <ac:spMkLst>
            <pc:docMk/>
            <pc:sldMk cId="3757620381" sldId="274"/>
            <ac:spMk id="2" creationId="{14149ED7-CFFE-41DF-B23E-D80C1A369B24}"/>
          </ac:spMkLst>
        </pc:spChg>
        <pc:spChg chg="add mod">
          <ac:chgData name="katiuscia neves almeida" userId="bdd9e0a5e092d75e" providerId="LiveId" clId="{6241818C-9383-4859-A0EB-381E8A236368}" dt="2023-05-30T11:37:10.923" v="664" actId="1076"/>
          <ac:spMkLst>
            <pc:docMk/>
            <pc:sldMk cId="3757620381" sldId="274"/>
            <ac:spMk id="3" creationId="{2F4DE34B-F0B1-4C55-8322-72C7D463F22C}"/>
          </ac:spMkLst>
        </pc:spChg>
        <pc:spChg chg="del">
          <ac:chgData name="katiuscia neves almeida" userId="bdd9e0a5e092d75e" providerId="LiveId" clId="{6241818C-9383-4859-A0EB-381E8A236368}" dt="2023-05-30T11:33:18.887" v="632" actId="478"/>
          <ac:spMkLst>
            <pc:docMk/>
            <pc:sldMk cId="3757620381" sldId="274"/>
            <ac:spMk id="4" creationId="{A114B433-B68E-4F9A-BF8D-969E4E5A5D13}"/>
          </ac:spMkLst>
        </pc:spChg>
        <pc:spChg chg="del">
          <ac:chgData name="katiuscia neves almeida" userId="bdd9e0a5e092d75e" providerId="LiveId" clId="{6241818C-9383-4859-A0EB-381E8A236368}" dt="2023-05-30T11:33:21.327" v="633" actId="478"/>
          <ac:spMkLst>
            <pc:docMk/>
            <pc:sldMk cId="3757620381" sldId="274"/>
            <ac:spMk id="5" creationId="{B2F5B70E-085F-4824-B3B4-02FC4D4A0FE5}"/>
          </ac:spMkLst>
        </pc:spChg>
        <pc:spChg chg="add mod">
          <ac:chgData name="katiuscia neves almeida" userId="bdd9e0a5e092d75e" providerId="LiveId" clId="{6241818C-9383-4859-A0EB-381E8A236368}" dt="2023-05-30T11:46:57.607" v="783" actId="1076"/>
          <ac:spMkLst>
            <pc:docMk/>
            <pc:sldMk cId="3757620381" sldId="274"/>
            <ac:spMk id="6" creationId="{58121191-B85F-4192-81F7-CAA9225D8D45}"/>
          </ac:spMkLst>
        </pc:spChg>
        <pc:spChg chg="add mod">
          <ac:chgData name="katiuscia neves almeida" userId="bdd9e0a5e092d75e" providerId="LiveId" clId="{6241818C-9383-4859-A0EB-381E8A236368}" dt="2023-05-30T11:47:04.128" v="785" actId="1076"/>
          <ac:spMkLst>
            <pc:docMk/>
            <pc:sldMk cId="3757620381" sldId="274"/>
            <ac:spMk id="9" creationId="{5E8A07E9-7B46-406B-BB04-92E4B47ED8CC}"/>
          </ac:spMkLst>
        </pc:spChg>
        <pc:spChg chg="add mod">
          <ac:chgData name="katiuscia neves almeida" userId="bdd9e0a5e092d75e" providerId="LiveId" clId="{6241818C-9383-4859-A0EB-381E8A236368}" dt="2023-05-30T11:37:25.742" v="668" actId="123"/>
          <ac:spMkLst>
            <pc:docMk/>
            <pc:sldMk cId="3757620381" sldId="274"/>
            <ac:spMk id="12" creationId="{281F747C-BE54-40B7-95EE-C6FFAA6C99DD}"/>
          </ac:spMkLst>
        </pc:spChg>
        <pc:spChg chg="add mod">
          <ac:chgData name="katiuscia neves almeida" userId="bdd9e0a5e092d75e" providerId="LiveId" clId="{6241818C-9383-4859-A0EB-381E8A236368}" dt="2023-05-30T11:47:19.835" v="789" actId="123"/>
          <ac:spMkLst>
            <pc:docMk/>
            <pc:sldMk cId="3757620381" sldId="274"/>
            <ac:spMk id="13" creationId="{4DAD65E3-72CC-44D4-9C86-AD7F8CB5E73A}"/>
          </ac:spMkLst>
        </pc:spChg>
        <pc:spChg chg="add mod">
          <ac:chgData name="katiuscia neves almeida" userId="bdd9e0a5e092d75e" providerId="LiveId" clId="{6241818C-9383-4859-A0EB-381E8A236368}" dt="2023-05-30T11:49:16.714" v="814" actId="1076"/>
          <ac:spMkLst>
            <pc:docMk/>
            <pc:sldMk cId="3757620381" sldId="274"/>
            <ac:spMk id="14" creationId="{CC0B237F-0405-413D-B02D-93EF72CA2441}"/>
          </ac:spMkLst>
        </pc:spChg>
        <pc:graphicFrameChg chg="add mod modGraphic">
          <ac:chgData name="katiuscia neves almeida" userId="bdd9e0a5e092d75e" providerId="LiveId" clId="{6241818C-9383-4859-A0EB-381E8A236368}" dt="2023-05-30T11:47:00.471" v="784" actId="1076"/>
          <ac:graphicFrameMkLst>
            <pc:docMk/>
            <pc:sldMk cId="3757620381" sldId="274"/>
            <ac:graphicFrameMk id="7" creationId="{CC59F07B-5DBD-4E53-A3A9-D7C22763CE6E}"/>
          </ac:graphicFrameMkLst>
        </pc:graphicFrameChg>
      </pc:sldChg>
      <pc:sldChg chg="addSp delSp modSp del">
        <pc:chgData name="katiuscia neves almeida" userId="bdd9e0a5e092d75e" providerId="LiveId" clId="{6241818C-9383-4859-A0EB-381E8A236368}" dt="2023-05-30T11:49:23.920" v="815" actId="2696"/>
        <pc:sldMkLst>
          <pc:docMk/>
          <pc:sldMk cId="353021300" sldId="275"/>
        </pc:sldMkLst>
        <pc:spChg chg="del">
          <ac:chgData name="katiuscia neves almeida" userId="bdd9e0a5e092d75e" providerId="LiveId" clId="{6241818C-9383-4859-A0EB-381E8A236368}" dt="2023-05-30T11:39:15.382" v="689" actId="478"/>
          <ac:spMkLst>
            <pc:docMk/>
            <pc:sldMk cId="353021300" sldId="275"/>
            <ac:spMk id="2" creationId="{97446116-D94F-4CA9-8560-71AE6EE420B5}"/>
          </ac:spMkLst>
        </pc:spChg>
        <pc:spChg chg="add del mod">
          <ac:chgData name="katiuscia neves almeida" userId="bdd9e0a5e092d75e" providerId="LiveId" clId="{6241818C-9383-4859-A0EB-381E8A236368}" dt="2023-05-30T11:47:29.330" v="790"/>
          <ac:spMkLst>
            <pc:docMk/>
            <pc:sldMk cId="353021300" sldId="275"/>
            <ac:spMk id="3" creationId="{E076ED7E-EA9E-4413-9540-694FA9EB460A}"/>
          </ac:spMkLst>
        </pc:spChg>
        <pc:spChg chg="del">
          <ac:chgData name="katiuscia neves almeida" userId="bdd9e0a5e092d75e" providerId="LiveId" clId="{6241818C-9383-4859-A0EB-381E8A236368}" dt="2023-05-30T11:39:21.476" v="693" actId="478"/>
          <ac:spMkLst>
            <pc:docMk/>
            <pc:sldMk cId="353021300" sldId="275"/>
            <ac:spMk id="11" creationId="{1D757D52-7107-4D55-9D9A-55150499A844}"/>
          </ac:spMkLst>
        </pc:spChg>
        <pc:spChg chg="del">
          <ac:chgData name="katiuscia neves almeida" userId="bdd9e0a5e092d75e" providerId="LiveId" clId="{6241818C-9383-4859-A0EB-381E8A236368}" dt="2023-05-30T11:39:22.994" v="694" actId="478"/>
          <ac:spMkLst>
            <pc:docMk/>
            <pc:sldMk cId="353021300" sldId="275"/>
            <ac:spMk id="12" creationId="{EF4ED9B1-BC64-454E-B2A1-C26EDC5AD44F}"/>
          </ac:spMkLst>
        </pc:spChg>
        <pc:spChg chg="del">
          <ac:chgData name="katiuscia neves almeida" userId="bdd9e0a5e092d75e" providerId="LiveId" clId="{6241818C-9383-4859-A0EB-381E8A236368}" dt="2023-05-30T11:39:24.761" v="695" actId="478"/>
          <ac:spMkLst>
            <pc:docMk/>
            <pc:sldMk cId="353021300" sldId="275"/>
            <ac:spMk id="13" creationId="{902B168A-3491-41E0-9491-FAE0767B9B1C}"/>
          </ac:spMkLst>
        </pc:spChg>
        <pc:spChg chg="del">
          <ac:chgData name="katiuscia neves almeida" userId="bdd9e0a5e092d75e" providerId="LiveId" clId="{6241818C-9383-4859-A0EB-381E8A236368}" dt="2023-05-30T11:39:28.954" v="699" actId="478"/>
          <ac:spMkLst>
            <pc:docMk/>
            <pc:sldMk cId="353021300" sldId="275"/>
            <ac:spMk id="15" creationId="{5AC95150-1BA5-473C-A453-BA2E64359CA4}"/>
          </ac:spMkLst>
        </pc:spChg>
        <pc:spChg chg="del">
          <ac:chgData name="katiuscia neves almeida" userId="bdd9e0a5e092d75e" providerId="LiveId" clId="{6241818C-9383-4859-A0EB-381E8A236368}" dt="2023-05-30T11:39:30.332" v="700" actId="478"/>
          <ac:spMkLst>
            <pc:docMk/>
            <pc:sldMk cId="353021300" sldId="275"/>
            <ac:spMk id="16" creationId="{D122502F-124D-48A0-A9B7-F3141F0ACA9E}"/>
          </ac:spMkLst>
        </pc:spChg>
        <pc:spChg chg="del">
          <ac:chgData name="katiuscia neves almeida" userId="bdd9e0a5e092d75e" providerId="LiveId" clId="{6241818C-9383-4859-A0EB-381E8A236368}" dt="2023-05-30T11:39:32.179" v="701" actId="478"/>
          <ac:spMkLst>
            <pc:docMk/>
            <pc:sldMk cId="353021300" sldId="275"/>
            <ac:spMk id="18" creationId="{5159E369-8EAB-4B57-B20D-35B1E87F86B8}"/>
          </ac:spMkLst>
        </pc:spChg>
        <pc:spChg chg="del">
          <ac:chgData name="katiuscia neves almeida" userId="bdd9e0a5e092d75e" providerId="LiveId" clId="{6241818C-9383-4859-A0EB-381E8A236368}" dt="2023-05-30T11:39:33.909" v="702" actId="478"/>
          <ac:spMkLst>
            <pc:docMk/>
            <pc:sldMk cId="353021300" sldId="275"/>
            <ac:spMk id="20" creationId="{56F4B0B3-9F49-4C22-8D2A-3B167D8E482D}"/>
          </ac:spMkLst>
        </pc:spChg>
        <pc:picChg chg="del">
          <ac:chgData name="katiuscia neves almeida" userId="bdd9e0a5e092d75e" providerId="LiveId" clId="{6241818C-9383-4859-A0EB-381E8A236368}" dt="2023-05-30T11:39:27.315" v="698" actId="478"/>
          <ac:picMkLst>
            <pc:docMk/>
            <pc:sldMk cId="353021300" sldId="275"/>
            <ac:picMk id="14" creationId="{20FD41DB-A1FE-4773-BE7F-593B0FDC3EBA}"/>
          </ac:picMkLst>
        </pc:picChg>
        <pc:picChg chg="del">
          <ac:chgData name="katiuscia neves almeida" userId="bdd9e0a5e092d75e" providerId="LiveId" clId="{6241818C-9383-4859-A0EB-381E8A236368}" dt="2023-05-30T11:39:26.561" v="697" actId="478"/>
          <ac:picMkLst>
            <pc:docMk/>
            <pc:sldMk cId="353021300" sldId="275"/>
            <ac:picMk id="17" creationId="{31E5602C-C47F-4F2B-BD0F-AC855CA018F5}"/>
          </ac:picMkLst>
        </pc:picChg>
        <pc:picChg chg="del">
          <ac:chgData name="katiuscia neves almeida" userId="bdd9e0a5e092d75e" providerId="LiveId" clId="{6241818C-9383-4859-A0EB-381E8A236368}" dt="2023-05-30T11:39:25.734" v="696" actId="478"/>
          <ac:picMkLst>
            <pc:docMk/>
            <pc:sldMk cId="353021300" sldId="275"/>
            <ac:picMk id="19" creationId="{EC16C7C6-768A-4734-80D3-C8E6C733E868}"/>
          </ac:picMkLst>
        </pc:picChg>
        <pc:picChg chg="del">
          <ac:chgData name="katiuscia neves almeida" userId="bdd9e0a5e092d75e" providerId="LiveId" clId="{6241818C-9383-4859-A0EB-381E8A236368}" dt="2023-05-30T11:39:16.209" v="690" actId="478"/>
          <ac:picMkLst>
            <pc:docMk/>
            <pc:sldMk cId="353021300" sldId="275"/>
            <ac:picMk id="4097" creationId="{1B54FF03-FFF3-4DC4-B270-1BEA3AC3BA27}"/>
          </ac:picMkLst>
        </pc:picChg>
        <pc:picChg chg="del">
          <ac:chgData name="katiuscia neves almeida" userId="bdd9e0a5e092d75e" providerId="LiveId" clId="{6241818C-9383-4859-A0EB-381E8A236368}" dt="2023-05-30T11:39:17.554" v="691" actId="478"/>
          <ac:picMkLst>
            <pc:docMk/>
            <pc:sldMk cId="353021300" sldId="275"/>
            <ac:picMk id="4098" creationId="{574DFC88-44E8-4C99-846E-4EB075F71723}"/>
          </ac:picMkLst>
        </pc:picChg>
        <pc:picChg chg="del">
          <ac:chgData name="katiuscia neves almeida" userId="bdd9e0a5e092d75e" providerId="LiveId" clId="{6241818C-9383-4859-A0EB-381E8A236368}" dt="2023-05-30T11:39:18.195" v="692" actId="478"/>
          <ac:picMkLst>
            <pc:docMk/>
            <pc:sldMk cId="353021300" sldId="275"/>
            <ac:picMk id="4099" creationId="{7F7404E6-5AB1-42E9-AE4D-A4FC84D1D5AB}"/>
          </ac:picMkLst>
        </pc:picChg>
      </pc:sldChg>
      <pc:sldChg chg="addSp delSp modSp">
        <pc:chgData name="katiuscia neves almeida" userId="bdd9e0a5e092d75e" providerId="LiveId" clId="{6241818C-9383-4859-A0EB-381E8A236368}" dt="2023-05-30T11:51:52.292" v="850" actId="255"/>
        <pc:sldMkLst>
          <pc:docMk/>
          <pc:sldMk cId="3725484941" sldId="276"/>
        </pc:sldMkLst>
        <pc:spChg chg="del">
          <ac:chgData name="katiuscia neves almeida" userId="bdd9e0a5e092d75e" providerId="LiveId" clId="{6241818C-9383-4859-A0EB-381E8A236368}" dt="2023-05-30T11:41:57.818" v="748" actId="478"/>
          <ac:spMkLst>
            <pc:docMk/>
            <pc:sldMk cId="3725484941" sldId="276"/>
            <ac:spMk id="2" creationId="{5AE076DB-AA99-4BF7-A523-A615978653B8}"/>
          </ac:spMkLst>
        </pc:spChg>
        <pc:spChg chg="add mod">
          <ac:chgData name="katiuscia neves almeida" userId="bdd9e0a5e092d75e" providerId="LiveId" clId="{6241818C-9383-4859-A0EB-381E8A236368}" dt="2023-05-30T11:49:37.174" v="817" actId="179"/>
          <ac:spMkLst>
            <pc:docMk/>
            <pc:sldMk cId="3725484941" sldId="276"/>
            <ac:spMk id="3" creationId="{DD79F223-0284-467A-9E8D-94A95001F388}"/>
          </ac:spMkLst>
        </pc:spChg>
        <pc:spChg chg="del">
          <ac:chgData name="katiuscia neves almeida" userId="bdd9e0a5e092d75e" providerId="LiveId" clId="{6241818C-9383-4859-A0EB-381E8A236368}" dt="2023-05-30T11:41:59.306" v="749" actId="478"/>
          <ac:spMkLst>
            <pc:docMk/>
            <pc:sldMk cId="3725484941" sldId="276"/>
            <ac:spMk id="4" creationId="{AD6A5075-D901-4EAE-BE15-E4BF4BC2AA09}"/>
          </ac:spMkLst>
        </pc:spChg>
        <pc:spChg chg="del">
          <ac:chgData name="katiuscia neves almeida" userId="bdd9e0a5e092d75e" providerId="LiveId" clId="{6241818C-9383-4859-A0EB-381E8A236368}" dt="2023-05-30T11:42:02.374" v="752" actId="478"/>
          <ac:spMkLst>
            <pc:docMk/>
            <pc:sldMk cId="3725484941" sldId="276"/>
            <ac:spMk id="5" creationId="{ACBB970F-17C3-49D7-BCF7-5A1C6E4E8E3B}"/>
          </ac:spMkLst>
        </pc:spChg>
        <pc:spChg chg="add mod">
          <ac:chgData name="katiuscia neves almeida" userId="bdd9e0a5e092d75e" providerId="LiveId" clId="{6241818C-9383-4859-A0EB-381E8A236368}" dt="2023-05-30T11:51:52.292" v="850" actId="255"/>
          <ac:spMkLst>
            <pc:docMk/>
            <pc:sldMk cId="3725484941" sldId="276"/>
            <ac:spMk id="7" creationId="{25040C24-7A05-46D3-B156-499310B89E92}"/>
          </ac:spMkLst>
        </pc:spChg>
        <pc:spChg chg="add mod">
          <ac:chgData name="katiuscia neves almeida" userId="bdd9e0a5e092d75e" providerId="LiveId" clId="{6241818C-9383-4859-A0EB-381E8A236368}" dt="2023-05-30T11:50:21.147" v="823" actId="1076"/>
          <ac:spMkLst>
            <pc:docMk/>
            <pc:sldMk cId="3725484941" sldId="276"/>
            <ac:spMk id="11" creationId="{4CDEE463-C3F9-4F04-9BE2-6C097A7258F6}"/>
          </ac:spMkLst>
        </pc:spChg>
        <pc:picChg chg="del">
          <ac:chgData name="katiuscia neves almeida" userId="bdd9e0a5e092d75e" providerId="LiveId" clId="{6241818C-9383-4859-A0EB-381E8A236368}" dt="2023-05-30T11:42:00.771" v="751" actId="478"/>
          <ac:picMkLst>
            <pc:docMk/>
            <pc:sldMk cId="3725484941" sldId="276"/>
            <ac:picMk id="6" creationId="{78C77BFC-8759-4836-9D5E-FB4701316F0D}"/>
          </ac:picMkLst>
        </pc:picChg>
        <pc:picChg chg="del">
          <ac:chgData name="katiuscia neves almeida" userId="bdd9e0a5e092d75e" providerId="LiveId" clId="{6241818C-9383-4859-A0EB-381E8A236368}" dt="2023-05-30T11:42:00.002" v="750" actId="478"/>
          <ac:picMkLst>
            <pc:docMk/>
            <pc:sldMk cId="3725484941" sldId="276"/>
            <ac:picMk id="9" creationId="{B9561561-1CFD-43C4-9565-CF5DE056C564}"/>
          </ac:picMkLst>
        </pc:picChg>
        <pc:picChg chg="add mod">
          <ac:chgData name="katiuscia neves almeida" userId="bdd9e0a5e092d75e" providerId="LiveId" clId="{6241818C-9383-4859-A0EB-381E8A236368}" dt="2023-05-30T11:49:43.578" v="818" actId="1076"/>
          <ac:picMkLst>
            <pc:docMk/>
            <pc:sldMk cId="3725484941" sldId="276"/>
            <ac:picMk id="10" creationId="{A4F2D7C6-9EF7-49B5-A499-461B06EC5FDE}"/>
          </ac:picMkLst>
        </pc:picChg>
      </pc:sldChg>
      <pc:sldChg chg="addSp delSp modSp">
        <pc:chgData name="katiuscia neves almeida" userId="bdd9e0a5e092d75e" providerId="LiveId" clId="{6241818C-9383-4859-A0EB-381E8A236368}" dt="2023-05-30T11:02:26.050" v="261" actId="1076"/>
        <pc:sldMkLst>
          <pc:docMk/>
          <pc:sldMk cId="1780596750" sldId="378"/>
        </pc:sldMkLst>
        <pc:spChg chg="del">
          <ac:chgData name="katiuscia neves almeida" userId="bdd9e0a5e092d75e" providerId="LiveId" clId="{6241818C-9383-4859-A0EB-381E8A236368}" dt="2023-05-30T10:59:32.464" v="222" actId="478"/>
          <ac:spMkLst>
            <pc:docMk/>
            <pc:sldMk cId="1780596750" sldId="378"/>
            <ac:spMk id="2" creationId="{9FCAAA01-E51B-44B8-8136-EE45C95E9A5D}"/>
          </ac:spMkLst>
        </pc:spChg>
        <pc:spChg chg="add mod">
          <ac:chgData name="katiuscia neves almeida" userId="bdd9e0a5e092d75e" providerId="LiveId" clId="{6241818C-9383-4859-A0EB-381E8A236368}" dt="2023-05-30T11:02:26.050" v="261" actId="1076"/>
          <ac:spMkLst>
            <pc:docMk/>
            <pc:sldMk cId="1780596750" sldId="378"/>
            <ac:spMk id="3" creationId="{44B08F0C-ED48-4157-B238-7D7F51A712F5}"/>
          </ac:spMkLst>
        </pc:spChg>
        <pc:spChg chg="del">
          <ac:chgData name="katiuscia neves almeida" userId="bdd9e0a5e092d75e" providerId="LiveId" clId="{6241818C-9383-4859-A0EB-381E8A236368}" dt="2023-05-30T10:59:34.639" v="223" actId="478"/>
          <ac:spMkLst>
            <pc:docMk/>
            <pc:sldMk cId="1780596750" sldId="378"/>
            <ac:spMk id="5" creationId="{8B45EE18-B70F-4909-AB10-9B0BB1AD9FD5}"/>
          </ac:spMkLst>
        </pc:spChg>
      </pc:sldChg>
      <pc:sldChg chg="addSp delSp modSp">
        <pc:chgData name="katiuscia neves almeida" userId="bdd9e0a5e092d75e" providerId="LiveId" clId="{6241818C-9383-4859-A0EB-381E8A236368}" dt="2023-05-30T11:03:50.022" v="282" actId="20577"/>
        <pc:sldMkLst>
          <pc:docMk/>
          <pc:sldMk cId="2115414684" sldId="379"/>
        </pc:sldMkLst>
        <pc:spChg chg="add mod">
          <ac:chgData name="katiuscia neves almeida" userId="bdd9e0a5e092d75e" providerId="LiveId" clId="{6241818C-9383-4859-A0EB-381E8A236368}" dt="2023-05-30T11:03:50.022" v="282" actId="20577"/>
          <ac:spMkLst>
            <pc:docMk/>
            <pc:sldMk cId="2115414684" sldId="379"/>
            <ac:spMk id="2" creationId="{9BF9728B-F3C8-4A08-A461-51F2968C0812}"/>
          </ac:spMkLst>
        </pc:spChg>
        <pc:spChg chg="del">
          <ac:chgData name="katiuscia neves almeida" userId="bdd9e0a5e092d75e" providerId="LiveId" clId="{6241818C-9383-4859-A0EB-381E8A236368}" dt="2023-05-30T11:02:31.985" v="262" actId="478"/>
          <ac:spMkLst>
            <pc:docMk/>
            <pc:sldMk cId="2115414684" sldId="379"/>
            <ac:spMk id="5" creationId="{A7179C06-3B5B-4A82-91BA-69AE6382418C}"/>
          </ac:spMkLst>
        </pc:spChg>
      </pc:sldChg>
      <pc:sldChg chg="addSp delSp modSp">
        <pc:chgData name="katiuscia neves almeida" userId="bdd9e0a5e092d75e" providerId="LiveId" clId="{6241818C-9383-4859-A0EB-381E8A236368}" dt="2023-05-30T10:59:26.937" v="221" actId="1076"/>
        <pc:sldMkLst>
          <pc:docMk/>
          <pc:sldMk cId="692474626" sldId="381"/>
        </pc:sldMkLst>
        <pc:spChg chg="mod">
          <ac:chgData name="katiuscia neves almeida" userId="bdd9e0a5e092d75e" providerId="LiveId" clId="{6241818C-9383-4859-A0EB-381E8A236368}" dt="2023-05-30T10:57:46.166" v="204" actId="255"/>
          <ac:spMkLst>
            <pc:docMk/>
            <pc:sldMk cId="692474626" sldId="381"/>
            <ac:spMk id="2" creationId="{A1A23631-99D1-4556-9C61-74EEE05E44FC}"/>
          </ac:spMkLst>
        </pc:spChg>
        <pc:spChg chg="add mod">
          <ac:chgData name="katiuscia neves almeida" userId="bdd9e0a5e092d75e" providerId="LiveId" clId="{6241818C-9383-4859-A0EB-381E8A236368}" dt="2023-05-30T10:58:01.553" v="206" actId="1076"/>
          <ac:spMkLst>
            <pc:docMk/>
            <pc:sldMk cId="692474626" sldId="381"/>
            <ac:spMk id="3" creationId="{E1465425-B1FB-49D7-88C7-B6016DE717FC}"/>
          </ac:spMkLst>
        </pc:spChg>
        <pc:spChg chg="add del">
          <ac:chgData name="katiuscia neves almeida" userId="bdd9e0a5e092d75e" providerId="LiveId" clId="{6241818C-9383-4859-A0EB-381E8A236368}" dt="2023-05-30T10:54:39.625" v="173"/>
          <ac:spMkLst>
            <pc:docMk/>
            <pc:sldMk cId="692474626" sldId="381"/>
            <ac:spMk id="4" creationId="{688AAD30-D5D4-4ED4-B5D1-FE469BAAAFCF}"/>
          </ac:spMkLst>
        </pc:spChg>
        <pc:spChg chg="del">
          <ac:chgData name="katiuscia neves almeida" userId="bdd9e0a5e092d75e" providerId="LiveId" clId="{6241818C-9383-4859-A0EB-381E8A236368}" dt="2023-05-30T10:53:23.289" v="138" actId="478"/>
          <ac:spMkLst>
            <pc:docMk/>
            <pc:sldMk cId="692474626" sldId="381"/>
            <ac:spMk id="5" creationId="{218D9A73-9439-4C34-B28D-56E984BDCD24}"/>
          </ac:spMkLst>
        </pc:spChg>
        <pc:spChg chg="add del">
          <ac:chgData name="katiuscia neves almeida" userId="bdd9e0a5e092d75e" providerId="LiveId" clId="{6241818C-9383-4859-A0EB-381E8A236368}" dt="2023-05-30T10:54:39.625" v="173"/>
          <ac:spMkLst>
            <pc:docMk/>
            <pc:sldMk cId="692474626" sldId="381"/>
            <ac:spMk id="6" creationId="{9A88C545-DA59-4D72-A469-914FD8AF1E45}"/>
          </ac:spMkLst>
        </pc:spChg>
        <pc:spChg chg="del">
          <ac:chgData name="katiuscia neves almeida" userId="bdd9e0a5e092d75e" providerId="LiveId" clId="{6241818C-9383-4859-A0EB-381E8A236368}" dt="2023-05-30T10:53:25.964" v="140" actId="478"/>
          <ac:spMkLst>
            <pc:docMk/>
            <pc:sldMk cId="692474626" sldId="381"/>
            <ac:spMk id="9" creationId="{C3850CDF-BB3D-4EDE-98E7-906154805D20}"/>
          </ac:spMkLst>
        </pc:spChg>
        <pc:spChg chg="add del">
          <ac:chgData name="katiuscia neves almeida" userId="bdd9e0a5e092d75e" providerId="LiveId" clId="{6241818C-9383-4859-A0EB-381E8A236368}" dt="2023-05-30T10:54:39.625" v="173"/>
          <ac:spMkLst>
            <pc:docMk/>
            <pc:sldMk cId="692474626" sldId="381"/>
            <ac:spMk id="10" creationId="{35C0A6F5-6CDE-41BA-9A33-0DDFDBBCBFAB}"/>
          </ac:spMkLst>
        </pc:spChg>
        <pc:spChg chg="add del">
          <ac:chgData name="katiuscia neves almeida" userId="bdd9e0a5e092d75e" providerId="LiveId" clId="{6241818C-9383-4859-A0EB-381E8A236368}" dt="2023-05-30T10:54:39.625" v="173"/>
          <ac:spMkLst>
            <pc:docMk/>
            <pc:sldMk cId="692474626" sldId="381"/>
            <ac:spMk id="11" creationId="{17392310-B80D-430F-BA93-65E97E7C993B}"/>
          </ac:spMkLst>
        </pc:spChg>
        <pc:spChg chg="add mod">
          <ac:chgData name="katiuscia neves almeida" userId="bdd9e0a5e092d75e" providerId="LiveId" clId="{6241818C-9383-4859-A0EB-381E8A236368}" dt="2023-05-30T10:58:54.631" v="213" actId="255"/>
          <ac:spMkLst>
            <pc:docMk/>
            <pc:sldMk cId="692474626" sldId="381"/>
            <ac:spMk id="12" creationId="{F9F484E5-6706-4C0D-BA77-407399373ADA}"/>
          </ac:spMkLst>
        </pc:spChg>
        <pc:spChg chg="add mod">
          <ac:chgData name="katiuscia neves almeida" userId="bdd9e0a5e092d75e" providerId="LiveId" clId="{6241818C-9383-4859-A0EB-381E8A236368}" dt="2023-05-30T10:59:20.167" v="220" actId="121"/>
          <ac:spMkLst>
            <pc:docMk/>
            <pc:sldMk cId="692474626" sldId="381"/>
            <ac:spMk id="13" creationId="{CE9237A8-1E6B-4E56-BAD2-F5D8F14FC8F3}"/>
          </ac:spMkLst>
        </pc:spChg>
        <pc:spChg chg="add mod">
          <ac:chgData name="katiuscia neves almeida" userId="bdd9e0a5e092d75e" providerId="LiveId" clId="{6241818C-9383-4859-A0EB-381E8A236368}" dt="2023-05-30T10:59:09.826" v="217" actId="1076"/>
          <ac:spMkLst>
            <pc:docMk/>
            <pc:sldMk cId="692474626" sldId="381"/>
            <ac:spMk id="15" creationId="{B59EFB8B-EB55-4E19-A0FA-141749B3993B}"/>
          </ac:spMkLst>
        </pc:spChg>
        <pc:picChg chg="mod">
          <ac:chgData name="katiuscia neves almeida" userId="bdd9e0a5e092d75e" providerId="LiveId" clId="{6241818C-9383-4859-A0EB-381E8A236368}" dt="2023-05-30T10:59:26.937" v="221" actId="1076"/>
          <ac:picMkLst>
            <pc:docMk/>
            <pc:sldMk cId="692474626" sldId="381"/>
            <ac:picMk id="7" creationId="{2DABB5B7-23F5-4425-B989-A4BCED88CDC4}"/>
          </ac:picMkLst>
        </pc:picChg>
        <pc:picChg chg="del">
          <ac:chgData name="katiuscia neves almeida" userId="bdd9e0a5e092d75e" providerId="LiveId" clId="{6241818C-9383-4859-A0EB-381E8A236368}" dt="2023-05-30T10:53:23.986" v="139" actId="478"/>
          <ac:picMkLst>
            <pc:docMk/>
            <pc:sldMk cId="692474626" sldId="381"/>
            <ac:picMk id="8" creationId="{F3A7F187-FB8B-49AF-9626-548480B0C403}"/>
          </ac:picMkLst>
        </pc:picChg>
        <pc:picChg chg="add mod">
          <ac:chgData name="katiuscia neves almeida" userId="bdd9e0a5e092d75e" providerId="LiveId" clId="{6241818C-9383-4859-A0EB-381E8A236368}" dt="2023-05-30T10:59:07.426" v="216" actId="1076"/>
          <ac:picMkLst>
            <pc:docMk/>
            <pc:sldMk cId="692474626" sldId="381"/>
            <ac:picMk id="14" creationId="{59E1C4A2-2A10-4944-A0E9-810871684B04}"/>
          </ac:picMkLst>
        </pc:picChg>
        <pc:picChg chg="add del">
          <ac:chgData name="katiuscia neves almeida" userId="bdd9e0a5e092d75e" providerId="LiveId" clId="{6241818C-9383-4859-A0EB-381E8A236368}" dt="2023-05-30T10:54:39.625" v="173"/>
          <ac:picMkLst>
            <pc:docMk/>
            <pc:sldMk cId="692474626" sldId="381"/>
            <ac:picMk id="2050" creationId="{A2353567-87AD-4026-A09F-A806329DFFE0}"/>
          </ac:picMkLst>
        </pc:picChg>
      </pc:sldChg>
      <pc:sldChg chg="addSp delSp modSp">
        <pc:chgData name="katiuscia neves almeida" userId="bdd9e0a5e092d75e" providerId="LiveId" clId="{6241818C-9383-4859-A0EB-381E8A236368}" dt="2023-05-30T11:20:28.823" v="475" actId="255"/>
        <pc:sldMkLst>
          <pc:docMk/>
          <pc:sldMk cId="2596077408" sldId="382"/>
        </pc:sldMkLst>
        <pc:spChg chg="del">
          <ac:chgData name="katiuscia neves almeida" userId="bdd9e0a5e092d75e" providerId="LiveId" clId="{6241818C-9383-4859-A0EB-381E8A236368}" dt="2023-05-30T11:15:21.293" v="407" actId="478"/>
          <ac:spMkLst>
            <pc:docMk/>
            <pc:sldMk cId="2596077408" sldId="382"/>
            <ac:spMk id="2" creationId="{6DE4837C-7419-444C-A699-228F90C3F4F2}"/>
          </ac:spMkLst>
        </pc:spChg>
        <pc:spChg chg="add mod">
          <ac:chgData name="katiuscia neves almeida" userId="bdd9e0a5e092d75e" providerId="LiveId" clId="{6241818C-9383-4859-A0EB-381E8A236368}" dt="2023-05-30T11:20:28.823" v="475" actId="255"/>
          <ac:spMkLst>
            <pc:docMk/>
            <pc:sldMk cId="2596077408" sldId="382"/>
            <ac:spMk id="3" creationId="{9B2AD841-E1D8-4561-AC3D-09CC0AF3EF71}"/>
          </ac:spMkLst>
        </pc:spChg>
        <pc:spChg chg="add del mod">
          <ac:chgData name="katiuscia neves almeida" userId="bdd9e0a5e092d75e" providerId="LiveId" clId="{6241818C-9383-4859-A0EB-381E8A236368}" dt="2023-05-30T11:19:52.592" v="467" actId="478"/>
          <ac:spMkLst>
            <pc:docMk/>
            <pc:sldMk cId="2596077408" sldId="382"/>
            <ac:spMk id="6" creationId="{97AAD026-1852-45E1-A565-0F89C960963E}"/>
          </ac:spMkLst>
        </pc:spChg>
        <pc:spChg chg="add del mod">
          <ac:chgData name="katiuscia neves almeida" userId="bdd9e0a5e092d75e" providerId="LiveId" clId="{6241818C-9383-4859-A0EB-381E8A236368}" dt="2023-05-30T11:19:55.356" v="469" actId="478"/>
          <ac:spMkLst>
            <pc:docMk/>
            <pc:sldMk cId="2596077408" sldId="382"/>
            <ac:spMk id="7" creationId="{D0481D77-9BAC-404D-8295-784CD216BC7D}"/>
          </ac:spMkLst>
        </pc:spChg>
        <pc:picChg chg="mod">
          <ac:chgData name="katiuscia neves almeida" userId="bdd9e0a5e092d75e" providerId="LiveId" clId="{6241818C-9383-4859-A0EB-381E8A236368}" dt="2023-05-30T11:20:01.330" v="471" actId="1076"/>
          <ac:picMkLst>
            <pc:docMk/>
            <pc:sldMk cId="2596077408" sldId="382"/>
            <ac:picMk id="4" creationId="{DD8D856D-20E6-4D6C-86D2-CB757ABE0475}"/>
          </ac:picMkLst>
        </pc:picChg>
        <pc:picChg chg="add del mod modCrop">
          <ac:chgData name="katiuscia neves almeida" userId="bdd9e0a5e092d75e" providerId="LiveId" clId="{6241818C-9383-4859-A0EB-381E8A236368}" dt="2023-05-30T11:19:53.480" v="468" actId="478"/>
          <ac:picMkLst>
            <pc:docMk/>
            <pc:sldMk cId="2596077408" sldId="382"/>
            <ac:picMk id="5" creationId="{74199CCB-78FC-4DC0-8821-B5CEAF555251}"/>
          </ac:picMkLst>
        </pc:picChg>
      </pc:sldChg>
      <pc:sldChg chg="addSp delSp modSp">
        <pc:chgData name="katiuscia neves almeida" userId="bdd9e0a5e092d75e" providerId="LiveId" clId="{6241818C-9383-4859-A0EB-381E8A236368}" dt="2023-05-30T11:33:12.281" v="631" actId="1076"/>
        <pc:sldMkLst>
          <pc:docMk/>
          <pc:sldMk cId="2271462541" sldId="383"/>
        </pc:sldMkLst>
        <pc:spChg chg="del">
          <ac:chgData name="katiuscia neves almeida" userId="bdd9e0a5e092d75e" providerId="LiveId" clId="{6241818C-9383-4859-A0EB-381E8A236368}" dt="2023-05-30T11:23:08.412" v="514" actId="478"/>
          <ac:spMkLst>
            <pc:docMk/>
            <pc:sldMk cId="2271462541" sldId="383"/>
            <ac:spMk id="2" creationId="{611E1F1E-C8A6-4942-9605-70EC0BBAD560}"/>
          </ac:spMkLst>
        </pc:spChg>
        <pc:spChg chg="add del mod">
          <ac:chgData name="katiuscia neves almeida" userId="bdd9e0a5e092d75e" providerId="LiveId" clId="{6241818C-9383-4859-A0EB-381E8A236368}" dt="2023-05-30T11:26:58.430" v="555"/>
          <ac:spMkLst>
            <pc:docMk/>
            <pc:sldMk cId="2271462541" sldId="383"/>
            <ac:spMk id="3" creationId="{6F5CC937-253A-4F9A-B993-A058FBA2BA25}"/>
          </ac:spMkLst>
        </pc:spChg>
        <pc:spChg chg="del">
          <ac:chgData name="katiuscia neves almeida" userId="bdd9e0a5e092d75e" providerId="LiveId" clId="{6241818C-9383-4859-A0EB-381E8A236368}" dt="2023-05-30T11:23:11.854" v="516" actId="478"/>
          <ac:spMkLst>
            <pc:docMk/>
            <pc:sldMk cId="2271462541" sldId="383"/>
            <ac:spMk id="4" creationId="{17598A86-3B56-4BE7-90F7-1C4FEA71F53D}"/>
          </ac:spMkLst>
        </pc:spChg>
        <pc:spChg chg="add mod">
          <ac:chgData name="katiuscia neves almeida" userId="bdd9e0a5e092d75e" providerId="LiveId" clId="{6241818C-9383-4859-A0EB-381E8A236368}" dt="2023-05-30T11:33:12.281" v="631" actId="1076"/>
          <ac:spMkLst>
            <pc:docMk/>
            <pc:sldMk cId="2271462541" sldId="383"/>
            <ac:spMk id="5" creationId="{86801485-DC87-4918-91B9-76DB63278069}"/>
          </ac:spMkLst>
        </pc:spChg>
        <pc:spChg chg="del">
          <ac:chgData name="katiuscia neves almeida" userId="bdd9e0a5e092d75e" providerId="LiveId" clId="{6241818C-9383-4859-A0EB-381E8A236368}" dt="2023-05-30T11:23:13.408" v="517" actId="478"/>
          <ac:spMkLst>
            <pc:docMk/>
            <pc:sldMk cId="2271462541" sldId="383"/>
            <ac:spMk id="8" creationId="{39EBC168-75BA-4DE4-B284-8203632C7B02}"/>
          </ac:spMkLst>
        </pc:spChg>
        <pc:spChg chg="add mod">
          <ac:chgData name="katiuscia neves almeida" userId="bdd9e0a5e092d75e" providerId="LiveId" clId="{6241818C-9383-4859-A0EB-381E8A236368}" dt="2023-05-30T11:32:20.968" v="611" actId="14100"/>
          <ac:spMkLst>
            <pc:docMk/>
            <pc:sldMk cId="2271462541" sldId="383"/>
            <ac:spMk id="14" creationId="{8140F2ED-A48D-4009-BC8C-A341BBB34DF3}"/>
          </ac:spMkLst>
        </pc:spChg>
        <pc:spChg chg="add mod">
          <ac:chgData name="katiuscia neves almeida" userId="bdd9e0a5e092d75e" providerId="LiveId" clId="{6241818C-9383-4859-A0EB-381E8A236368}" dt="2023-05-30T11:33:05.897" v="630" actId="14100"/>
          <ac:spMkLst>
            <pc:docMk/>
            <pc:sldMk cId="2271462541" sldId="383"/>
            <ac:spMk id="15" creationId="{DEB929A0-FE2B-416E-B98B-5AF4D0151044}"/>
          </ac:spMkLst>
        </pc:spChg>
        <pc:picChg chg="del">
          <ac:chgData name="katiuscia neves almeida" userId="bdd9e0a5e092d75e" providerId="LiveId" clId="{6241818C-9383-4859-A0EB-381E8A236368}" dt="2023-05-30T11:23:15.347" v="518" actId="478"/>
          <ac:picMkLst>
            <pc:docMk/>
            <pc:sldMk cId="2271462541" sldId="383"/>
            <ac:picMk id="10" creationId="{ED659801-45BF-48A6-A5E9-457FDDC8F618}"/>
          </ac:picMkLst>
        </pc:picChg>
        <pc:picChg chg="add mod">
          <ac:chgData name="katiuscia neves almeida" userId="bdd9e0a5e092d75e" providerId="LiveId" clId="{6241818C-9383-4859-A0EB-381E8A236368}" dt="2023-05-30T11:32:55.089" v="626" actId="1076"/>
          <ac:picMkLst>
            <pc:docMk/>
            <pc:sldMk cId="2271462541" sldId="383"/>
            <ac:picMk id="16" creationId="{84A0F144-5DF3-46D7-88AE-553AA5884844}"/>
          </ac:picMkLst>
        </pc:picChg>
        <pc:picChg chg="del">
          <ac:chgData name="katiuscia neves almeida" userId="bdd9e0a5e092d75e" providerId="LiveId" clId="{6241818C-9383-4859-A0EB-381E8A236368}" dt="2023-05-30T11:23:09.225" v="515" actId="478"/>
          <ac:picMkLst>
            <pc:docMk/>
            <pc:sldMk cId="2271462541" sldId="383"/>
            <ac:picMk id="3073" creationId="{FA673835-1F9B-41B6-8306-815FD29919B5}"/>
          </ac:picMkLst>
        </pc:picChg>
      </pc:sldChg>
      <pc:sldChg chg="addSp delSp modSp">
        <pc:chgData name="katiuscia neves almeida" userId="bdd9e0a5e092d75e" providerId="LiveId" clId="{6241818C-9383-4859-A0EB-381E8A236368}" dt="2023-05-30T11:55:31.856" v="1144" actId="255"/>
        <pc:sldMkLst>
          <pc:docMk/>
          <pc:sldMk cId="1879883749" sldId="385"/>
        </pc:sldMkLst>
        <pc:spChg chg="del">
          <ac:chgData name="katiuscia neves almeida" userId="bdd9e0a5e092d75e" providerId="LiveId" clId="{6241818C-9383-4859-A0EB-381E8A236368}" dt="2023-05-30T11:46:14.085" v="775" actId="478"/>
          <ac:spMkLst>
            <pc:docMk/>
            <pc:sldMk cId="1879883749" sldId="385"/>
            <ac:spMk id="2" creationId="{073B7E84-02F1-4069-AACC-581D4D26EFE4}"/>
          </ac:spMkLst>
        </pc:spChg>
        <pc:spChg chg="add mod">
          <ac:chgData name="katiuscia neves almeida" userId="bdd9e0a5e092d75e" providerId="LiveId" clId="{6241818C-9383-4859-A0EB-381E8A236368}" dt="2023-05-30T11:52:21.907" v="853" actId="255"/>
          <ac:spMkLst>
            <pc:docMk/>
            <pc:sldMk cId="1879883749" sldId="385"/>
            <ac:spMk id="3" creationId="{B4340913-48F0-4396-926C-CBBD579E5E5D}"/>
          </ac:spMkLst>
        </pc:spChg>
        <pc:spChg chg="del">
          <ac:chgData name="katiuscia neves almeida" userId="bdd9e0a5e092d75e" providerId="LiveId" clId="{6241818C-9383-4859-A0EB-381E8A236368}" dt="2023-05-30T11:46:15.781" v="776" actId="478"/>
          <ac:spMkLst>
            <pc:docMk/>
            <pc:sldMk cId="1879883749" sldId="385"/>
            <ac:spMk id="5" creationId="{BB08F566-99E8-4D6D-A4D5-9E7BD912BFFF}"/>
          </ac:spMkLst>
        </pc:spChg>
        <pc:spChg chg="add mod">
          <ac:chgData name="katiuscia neves almeida" userId="bdd9e0a5e092d75e" providerId="LiveId" clId="{6241818C-9383-4859-A0EB-381E8A236368}" dt="2023-05-30T11:55:03.789" v="1139" actId="1076"/>
          <ac:spMkLst>
            <pc:docMk/>
            <pc:sldMk cId="1879883749" sldId="385"/>
            <ac:spMk id="8" creationId="{00F38801-D8DE-438A-998E-F7475C0478BC}"/>
          </ac:spMkLst>
        </pc:spChg>
        <pc:spChg chg="add mod">
          <ac:chgData name="katiuscia neves almeida" userId="bdd9e0a5e092d75e" providerId="LiveId" clId="{6241818C-9383-4859-A0EB-381E8A236368}" dt="2023-05-30T11:55:31.856" v="1144" actId="255"/>
          <ac:spMkLst>
            <pc:docMk/>
            <pc:sldMk cId="1879883749" sldId="385"/>
            <ac:spMk id="9" creationId="{45888040-2F00-4239-B51F-007D22573CD3}"/>
          </ac:spMkLst>
        </pc:spChg>
        <pc:picChg chg="del">
          <ac:chgData name="katiuscia neves almeida" userId="bdd9e0a5e092d75e" providerId="LiveId" clId="{6241818C-9383-4859-A0EB-381E8A236368}" dt="2023-05-30T11:46:12.265" v="774" actId="478"/>
          <ac:picMkLst>
            <pc:docMk/>
            <pc:sldMk cId="1879883749" sldId="385"/>
            <ac:picMk id="4" creationId="{E35AFD4C-2572-4DC2-867A-38C03FEE9098}"/>
          </ac:picMkLst>
        </pc:picChg>
        <pc:picChg chg="add mod modCrop">
          <ac:chgData name="katiuscia neves almeida" userId="bdd9e0a5e092d75e" providerId="LiveId" clId="{6241818C-9383-4859-A0EB-381E8A236368}" dt="2023-05-30T11:55:10.349" v="1141" actId="1076"/>
          <ac:picMkLst>
            <pc:docMk/>
            <pc:sldMk cId="1879883749" sldId="385"/>
            <ac:picMk id="7" creationId="{8D637EC6-1B80-4518-8519-E0D8BD182232}"/>
          </ac:picMkLst>
        </pc:picChg>
      </pc:sldChg>
      <pc:sldChg chg="addSp delSp modSp">
        <pc:chgData name="katiuscia neves almeida" userId="bdd9e0a5e092d75e" providerId="LiveId" clId="{6241818C-9383-4859-A0EB-381E8A236368}" dt="2023-05-30T11:57:02.877" v="1157" actId="1076"/>
        <pc:sldMkLst>
          <pc:docMk/>
          <pc:sldMk cId="3148849136" sldId="387"/>
        </pc:sldMkLst>
        <pc:spChg chg="add mod">
          <ac:chgData name="katiuscia neves almeida" userId="bdd9e0a5e092d75e" providerId="LiveId" clId="{6241818C-9383-4859-A0EB-381E8A236368}" dt="2023-05-30T11:56:56.838" v="1154" actId="1076"/>
          <ac:spMkLst>
            <pc:docMk/>
            <pc:sldMk cId="3148849136" sldId="387"/>
            <ac:spMk id="2" creationId="{A3E10FDE-FF74-4AEF-B7F9-5DCB113285E3}"/>
          </ac:spMkLst>
        </pc:spChg>
        <pc:spChg chg="del">
          <ac:chgData name="katiuscia neves almeida" userId="bdd9e0a5e092d75e" providerId="LiveId" clId="{6241818C-9383-4859-A0EB-381E8A236368}" dt="2023-05-30T11:55:39.279" v="1145" actId="478"/>
          <ac:spMkLst>
            <pc:docMk/>
            <pc:sldMk cId="3148849136" sldId="387"/>
            <ac:spMk id="8" creationId="{F7B1ACDB-4C49-43B2-B2DB-8421AB2F2489}"/>
          </ac:spMkLst>
        </pc:spChg>
        <pc:spChg chg="del">
          <ac:chgData name="katiuscia neves almeida" userId="bdd9e0a5e092d75e" providerId="LiveId" clId="{6241818C-9383-4859-A0EB-381E8A236368}" dt="2023-05-30T11:55:41.363" v="1146" actId="478"/>
          <ac:spMkLst>
            <pc:docMk/>
            <pc:sldMk cId="3148849136" sldId="387"/>
            <ac:spMk id="9" creationId="{B33211CB-F580-454B-B8F3-0BCBB8419BB8}"/>
          </ac:spMkLst>
        </pc:spChg>
        <pc:picChg chg="add mod">
          <ac:chgData name="katiuscia neves almeida" userId="bdd9e0a5e092d75e" providerId="LiveId" clId="{6241818C-9383-4859-A0EB-381E8A236368}" dt="2023-05-30T11:57:02.877" v="1157" actId="1076"/>
          <ac:picMkLst>
            <pc:docMk/>
            <pc:sldMk cId="3148849136" sldId="387"/>
            <ac:picMk id="6" creationId="{59D1CE0C-D3C7-4291-BC28-7EBE68264E30}"/>
          </ac:picMkLst>
        </pc:picChg>
      </pc:sldChg>
      <pc:sldChg chg="addSp delSp modSp">
        <pc:chgData name="katiuscia neves almeida" userId="bdd9e0a5e092d75e" providerId="LiveId" clId="{6241818C-9383-4859-A0EB-381E8A236368}" dt="2023-05-30T11:59:38.678" v="1184" actId="255"/>
        <pc:sldMkLst>
          <pc:docMk/>
          <pc:sldMk cId="3993174629" sldId="388"/>
        </pc:sldMkLst>
        <pc:spChg chg="add mod">
          <ac:chgData name="katiuscia neves almeida" userId="bdd9e0a5e092d75e" providerId="LiveId" clId="{6241818C-9383-4859-A0EB-381E8A236368}" dt="2023-05-30T11:57:49.358" v="1165" actId="1076"/>
          <ac:spMkLst>
            <pc:docMk/>
            <pc:sldMk cId="3993174629" sldId="388"/>
            <ac:spMk id="2" creationId="{117D8AAF-5AF6-4904-B9BF-4A2E7AD59478}"/>
          </ac:spMkLst>
        </pc:spChg>
        <pc:spChg chg="del">
          <ac:chgData name="katiuscia neves almeida" userId="bdd9e0a5e092d75e" providerId="LiveId" clId="{6241818C-9383-4859-A0EB-381E8A236368}" dt="2023-05-30T11:57:14.648" v="1161" actId="478"/>
          <ac:spMkLst>
            <pc:docMk/>
            <pc:sldMk cId="3993174629" sldId="388"/>
            <ac:spMk id="4" creationId="{332F11E6-FDE5-4F44-988F-3B10B5667BB4}"/>
          </ac:spMkLst>
        </pc:spChg>
        <pc:spChg chg="add mod">
          <ac:chgData name="katiuscia neves almeida" userId="bdd9e0a5e092d75e" providerId="LiveId" clId="{6241818C-9383-4859-A0EB-381E8A236368}" dt="2023-05-30T11:59:38.678" v="1184" actId="255"/>
          <ac:spMkLst>
            <pc:docMk/>
            <pc:sldMk cId="3993174629" sldId="388"/>
            <ac:spMk id="5" creationId="{4119E34A-357F-41B3-9BE5-0A6B9C2F7985}"/>
          </ac:spMkLst>
        </pc:spChg>
        <pc:spChg chg="del">
          <ac:chgData name="katiuscia neves almeida" userId="bdd9e0a5e092d75e" providerId="LiveId" clId="{6241818C-9383-4859-A0EB-381E8A236368}" dt="2023-05-30T11:57:10.708" v="1158" actId="478"/>
          <ac:spMkLst>
            <pc:docMk/>
            <pc:sldMk cId="3993174629" sldId="388"/>
            <ac:spMk id="7" creationId="{2F03DC64-540F-41BE-9122-3C8F45440F4B}"/>
          </ac:spMkLst>
        </pc:spChg>
        <pc:spChg chg="del">
          <ac:chgData name="katiuscia neves almeida" userId="bdd9e0a5e092d75e" providerId="LiveId" clId="{6241818C-9383-4859-A0EB-381E8A236368}" dt="2023-05-30T11:57:12.444" v="1159" actId="478"/>
          <ac:spMkLst>
            <pc:docMk/>
            <pc:sldMk cId="3993174629" sldId="388"/>
            <ac:spMk id="8" creationId="{0C16B1A0-1A3C-4750-BD40-9777F9D91B54}"/>
          </ac:spMkLst>
        </pc:spChg>
        <pc:graphicFrameChg chg="add mod modGraphic">
          <ac:chgData name="katiuscia neves almeida" userId="bdd9e0a5e092d75e" providerId="LiveId" clId="{6241818C-9383-4859-A0EB-381E8A236368}" dt="2023-05-30T11:58:55.193" v="1177" actId="1076"/>
          <ac:graphicFrameMkLst>
            <pc:docMk/>
            <pc:sldMk cId="3993174629" sldId="388"/>
            <ac:graphicFrameMk id="3" creationId="{2E0AAA9B-8BAC-43E8-89CD-8448C05BD1D5}"/>
          </ac:graphicFrameMkLst>
        </pc:graphicFrameChg>
        <pc:picChg chg="del">
          <ac:chgData name="katiuscia neves almeida" userId="bdd9e0a5e092d75e" providerId="LiveId" clId="{6241818C-9383-4859-A0EB-381E8A236368}" dt="2023-05-30T11:57:13.164" v="1160" actId="478"/>
          <ac:picMkLst>
            <pc:docMk/>
            <pc:sldMk cId="3993174629" sldId="388"/>
            <ac:picMk id="6" creationId="{6E509FD3-8A8C-424B-B3F0-41A94368CEB1}"/>
          </ac:picMkLst>
        </pc:picChg>
      </pc:sldChg>
      <pc:sldChg chg="addSp delSp modSp">
        <pc:chgData name="katiuscia neves almeida" userId="bdd9e0a5e092d75e" providerId="LiveId" clId="{6241818C-9383-4859-A0EB-381E8A236368}" dt="2023-05-30T12:00:28.753" v="1192" actId="20577"/>
        <pc:sldMkLst>
          <pc:docMk/>
          <pc:sldMk cId="2242857187" sldId="389"/>
        </pc:sldMkLst>
        <pc:spChg chg="add mod">
          <ac:chgData name="katiuscia neves almeida" userId="bdd9e0a5e092d75e" providerId="LiveId" clId="{6241818C-9383-4859-A0EB-381E8A236368}" dt="2023-05-30T12:00:28.753" v="1192" actId="20577"/>
          <ac:spMkLst>
            <pc:docMk/>
            <pc:sldMk cId="2242857187" sldId="389"/>
            <ac:spMk id="2" creationId="{F23DDBDC-69D2-4FED-B6C3-2E9624DD7F66}"/>
          </ac:spMkLst>
        </pc:spChg>
        <pc:spChg chg="del">
          <ac:chgData name="katiuscia neves almeida" userId="bdd9e0a5e092d75e" providerId="LiveId" clId="{6241818C-9383-4859-A0EB-381E8A236368}" dt="2023-05-30T11:59:44.698" v="1185" actId="478"/>
          <ac:spMkLst>
            <pc:docMk/>
            <pc:sldMk cId="2242857187" sldId="389"/>
            <ac:spMk id="4" creationId="{62C9723E-A595-401C-B8D5-72C950D21210}"/>
          </ac:spMkLst>
        </pc:spChg>
      </pc:sldChg>
      <pc:sldChg chg="addSp delSp modSp">
        <pc:chgData name="katiuscia neves almeida" userId="bdd9e0a5e092d75e" providerId="LiveId" clId="{6241818C-9383-4859-A0EB-381E8A236368}" dt="2023-05-30T12:03:17.736" v="1227" actId="14100"/>
        <pc:sldMkLst>
          <pc:docMk/>
          <pc:sldMk cId="3626256331" sldId="391"/>
        </pc:sldMkLst>
        <pc:spChg chg="add mod">
          <ac:chgData name="katiuscia neves almeida" userId="bdd9e0a5e092d75e" providerId="LiveId" clId="{6241818C-9383-4859-A0EB-381E8A236368}" dt="2023-05-30T12:01:08.118" v="1200" actId="1076"/>
          <ac:spMkLst>
            <pc:docMk/>
            <pc:sldMk cId="3626256331" sldId="391"/>
            <ac:spMk id="2" creationId="{8D169FA2-0814-4F90-8020-B6C4E5A1C17E}"/>
          </ac:spMkLst>
        </pc:spChg>
        <pc:spChg chg="add mod">
          <ac:chgData name="katiuscia neves almeida" userId="bdd9e0a5e092d75e" providerId="LiveId" clId="{6241818C-9383-4859-A0EB-381E8A236368}" dt="2023-05-30T12:01:27.928" v="1204" actId="255"/>
          <ac:spMkLst>
            <pc:docMk/>
            <pc:sldMk cId="3626256331" sldId="391"/>
            <ac:spMk id="3" creationId="{1A50C526-B247-4094-AB4E-676546F6463A}"/>
          </ac:spMkLst>
        </pc:spChg>
        <pc:spChg chg="add mod">
          <ac:chgData name="katiuscia neves almeida" userId="bdd9e0a5e092d75e" providerId="LiveId" clId="{6241818C-9383-4859-A0EB-381E8A236368}" dt="2023-05-30T12:03:05.817" v="1225" actId="207"/>
          <ac:spMkLst>
            <pc:docMk/>
            <pc:sldMk cId="3626256331" sldId="391"/>
            <ac:spMk id="5" creationId="{978E7783-58F5-41C5-97CB-3439CA47C69F}"/>
          </ac:spMkLst>
        </pc:spChg>
        <pc:spChg chg="add mod">
          <ac:chgData name="katiuscia neves almeida" userId="bdd9e0a5e092d75e" providerId="LiveId" clId="{6241818C-9383-4859-A0EB-381E8A236368}" dt="2023-05-30T12:03:17.736" v="1227" actId="14100"/>
          <ac:spMkLst>
            <pc:docMk/>
            <pc:sldMk cId="3626256331" sldId="391"/>
            <ac:spMk id="15" creationId="{EFCD982B-F5A2-47EE-9B91-74470CD4B229}"/>
          </ac:spMkLst>
        </pc:spChg>
        <pc:spChg chg="del">
          <ac:chgData name="katiuscia neves almeida" userId="bdd9e0a5e092d75e" providerId="LiveId" clId="{6241818C-9383-4859-A0EB-381E8A236368}" dt="2023-05-30T12:00:35.463" v="1193" actId="478"/>
          <ac:spMkLst>
            <pc:docMk/>
            <pc:sldMk cId="3626256331" sldId="391"/>
            <ac:spMk id="32" creationId="{595E1DEB-DD9A-4CD0-A0B3-7E27807BB7AE}"/>
          </ac:spMkLst>
        </pc:spChg>
        <pc:spChg chg="del">
          <ac:chgData name="katiuscia neves almeida" userId="bdd9e0a5e092d75e" providerId="LiveId" clId="{6241818C-9383-4859-A0EB-381E8A236368}" dt="2023-05-30T12:00:37.307" v="1194" actId="478"/>
          <ac:spMkLst>
            <pc:docMk/>
            <pc:sldMk cId="3626256331" sldId="391"/>
            <ac:spMk id="33" creationId="{511A4FA0-C37F-4342-8144-9AF78E4F9B60}"/>
          </ac:spMkLst>
        </pc:spChg>
        <pc:spChg chg="del">
          <ac:chgData name="katiuscia neves almeida" userId="bdd9e0a5e092d75e" providerId="LiveId" clId="{6241818C-9383-4859-A0EB-381E8A236368}" dt="2023-05-30T12:00:38.813" v="1195" actId="478"/>
          <ac:spMkLst>
            <pc:docMk/>
            <pc:sldMk cId="3626256331" sldId="391"/>
            <ac:spMk id="34" creationId="{7523917C-D1CF-4BA0-B655-8DF36DB990E0}"/>
          </ac:spMkLst>
        </pc:spChg>
        <pc:picChg chg="add mod">
          <ac:chgData name="katiuscia neves almeida" userId="bdd9e0a5e092d75e" providerId="LiveId" clId="{6241818C-9383-4859-A0EB-381E8A236368}" dt="2023-05-30T12:03:14.296" v="1226" actId="14100"/>
          <ac:picMkLst>
            <pc:docMk/>
            <pc:sldMk cId="3626256331" sldId="391"/>
            <ac:picMk id="14" creationId="{473B4CC1-F731-49F1-9947-9B3C3CD8FD71}"/>
          </ac:picMkLst>
        </pc:picChg>
      </pc:sldChg>
      <pc:sldChg chg="addSp delSp modSp">
        <pc:chgData name="katiuscia neves almeida" userId="bdd9e0a5e092d75e" providerId="LiveId" clId="{6241818C-9383-4859-A0EB-381E8A236368}" dt="2023-05-30T12:15:39.622" v="1418" actId="14100"/>
        <pc:sldMkLst>
          <pc:docMk/>
          <pc:sldMk cId="598628951" sldId="392"/>
        </pc:sldMkLst>
        <pc:spChg chg="add mod">
          <ac:chgData name="katiuscia neves almeida" userId="bdd9e0a5e092d75e" providerId="LiveId" clId="{6241818C-9383-4859-A0EB-381E8A236368}" dt="2023-05-30T12:12:57.445" v="1381" actId="1076"/>
          <ac:spMkLst>
            <pc:docMk/>
            <pc:sldMk cId="598628951" sldId="392"/>
            <ac:spMk id="2" creationId="{1FF52990-8277-4026-A3A6-3EBC79D75697}"/>
          </ac:spMkLst>
        </pc:spChg>
        <pc:spChg chg="add mod">
          <ac:chgData name="katiuscia neves almeida" userId="bdd9e0a5e092d75e" providerId="LiveId" clId="{6241818C-9383-4859-A0EB-381E8A236368}" dt="2023-05-30T12:15:30.032" v="1415" actId="255"/>
          <ac:spMkLst>
            <pc:docMk/>
            <pc:sldMk cId="598628951" sldId="392"/>
            <ac:spMk id="3" creationId="{DB07D68B-09E5-4014-83E3-67E2220F9575}"/>
          </ac:spMkLst>
        </pc:spChg>
        <pc:spChg chg="add mod">
          <ac:chgData name="katiuscia neves almeida" userId="bdd9e0a5e092d75e" providerId="LiveId" clId="{6241818C-9383-4859-A0EB-381E8A236368}" dt="2023-05-30T12:15:34.498" v="1416" actId="1076"/>
          <ac:spMkLst>
            <pc:docMk/>
            <pc:sldMk cId="598628951" sldId="392"/>
            <ac:spMk id="4" creationId="{467EBFEC-2186-4F36-9179-F225AE32A15E}"/>
          </ac:spMkLst>
        </pc:spChg>
        <pc:spChg chg="add mod">
          <ac:chgData name="katiuscia neves almeida" userId="bdd9e0a5e092d75e" providerId="LiveId" clId="{6241818C-9383-4859-A0EB-381E8A236368}" dt="2023-05-30T12:15:39.622" v="1418" actId="14100"/>
          <ac:spMkLst>
            <pc:docMk/>
            <pc:sldMk cId="598628951" sldId="392"/>
            <ac:spMk id="5" creationId="{D1CCE51A-D784-48CF-9666-2C91FAE2534A}"/>
          </ac:spMkLst>
        </pc:spChg>
        <pc:spChg chg="del">
          <ac:chgData name="katiuscia neves almeida" userId="bdd9e0a5e092d75e" providerId="LiveId" clId="{6241818C-9383-4859-A0EB-381E8A236368}" dt="2023-05-30T12:03:23.427" v="1228" actId="478"/>
          <ac:spMkLst>
            <pc:docMk/>
            <pc:sldMk cId="598628951" sldId="392"/>
            <ac:spMk id="7" creationId="{3B43D6F0-0A4D-4022-AC1E-0EDE20E84151}"/>
          </ac:spMkLst>
        </pc:spChg>
        <pc:spChg chg="del">
          <ac:chgData name="katiuscia neves almeida" userId="bdd9e0a5e092d75e" providerId="LiveId" clId="{6241818C-9383-4859-A0EB-381E8A236368}" dt="2023-05-30T12:03:30.863" v="1232" actId="478"/>
          <ac:spMkLst>
            <pc:docMk/>
            <pc:sldMk cId="598628951" sldId="392"/>
            <ac:spMk id="10" creationId="{B167FE8E-AB50-4048-9DC9-84B3C1DD4352}"/>
          </ac:spMkLst>
        </pc:spChg>
        <pc:spChg chg="del">
          <ac:chgData name="katiuscia neves almeida" userId="bdd9e0a5e092d75e" providerId="LiveId" clId="{6241818C-9383-4859-A0EB-381E8A236368}" dt="2023-05-30T12:03:27.358" v="1230" actId="478"/>
          <ac:spMkLst>
            <pc:docMk/>
            <pc:sldMk cId="598628951" sldId="392"/>
            <ac:spMk id="12" creationId="{5DB364EE-4818-4149-AD6D-2C49A77E6B99}"/>
          </ac:spMkLst>
        </pc:spChg>
        <pc:spChg chg="del">
          <ac:chgData name="katiuscia neves almeida" userId="bdd9e0a5e092d75e" providerId="LiveId" clId="{6241818C-9383-4859-A0EB-381E8A236368}" dt="2023-05-30T12:03:28.990" v="1231" actId="478"/>
          <ac:spMkLst>
            <pc:docMk/>
            <pc:sldMk cId="598628951" sldId="392"/>
            <ac:spMk id="13" creationId="{29D75711-7EC2-45C7-A32E-FEF7B0E30E49}"/>
          </ac:spMkLst>
        </pc:spChg>
        <pc:graphicFrameChg chg="del">
          <ac:chgData name="katiuscia neves almeida" userId="bdd9e0a5e092d75e" providerId="LiveId" clId="{6241818C-9383-4859-A0EB-381E8A236368}" dt="2023-05-30T12:03:25.757" v="1229" actId="478"/>
          <ac:graphicFrameMkLst>
            <pc:docMk/>
            <pc:sldMk cId="598628951" sldId="392"/>
            <ac:graphicFrameMk id="6" creationId="{A8305360-8698-4832-8E66-166D2CA5927B}"/>
          </ac:graphicFrameMkLst>
        </pc:graphicFrameChg>
        <pc:picChg chg="del">
          <ac:chgData name="katiuscia neves almeida" userId="bdd9e0a5e092d75e" providerId="LiveId" clId="{6241818C-9383-4859-A0EB-381E8A236368}" dt="2023-05-30T12:03:32.847" v="1233" actId="478"/>
          <ac:picMkLst>
            <pc:docMk/>
            <pc:sldMk cId="598628951" sldId="392"/>
            <ac:picMk id="11" creationId="{06229CB4-E546-4203-BAFA-0B1C8EC1D152}"/>
          </ac:picMkLst>
        </pc:picChg>
        <pc:picChg chg="mod">
          <ac:chgData name="katiuscia neves almeida" userId="bdd9e0a5e092d75e" providerId="LiveId" clId="{6241818C-9383-4859-A0EB-381E8A236368}" dt="2023-05-30T12:15:11.364" v="1412" actId="1076"/>
          <ac:picMkLst>
            <pc:docMk/>
            <pc:sldMk cId="598628951" sldId="392"/>
            <ac:picMk id="14" creationId="{449995E5-DA42-4A23-B8E1-4A8B681F0B26}"/>
          </ac:picMkLst>
        </pc:picChg>
        <pc:picChg chg="add mod">
          <ac:chgData name="katiuscia neves almeida" userId="bdd9e0a5e092d75e" providerId="LiveId" clId="{6241818C-9383-4859-A0EB-381E8A236368}" dt="2023-05-30T12:15:15.781" v="1413" actId="1076"/>
          <ac:picMkLst>
            <pc:docMk/>
            <pc:sldMk cId="598628951" sldId="392"/>
            <ac:picMk id="15" creationId="{8D6B8614-714B-42B2-A399-7E87A1F30732}"/>
          </ac:picMkLst>
        </pc:picChg>
      </pc:sldChg>
      <pc:sldChg chg="addSp delSp modSp">
        <pc:chgData name="katiuscia neves almeida" userId="bdd9e0a5e092d75e" providerId="LiveId" clId="{6241818C-9383-4859-A0EB-381E8A236368}" dt="2023-05-30T12:15:58.981" v="1424" actId="1076"/>
        <pc:sldMkLst>
          <pc:docMk/>
          <pc:sldMk cId="2103890703" sldId="393"/>
        </pc:sldMkLst>
        <pc:spChg chg="add mod">
          <ac:chgData name="katiuscia neves almeida" userId="bdd9e0a5e092d75e" providerId="LiveId" clId="{6241818C-9383-4859-A0EB-381E8A236368}" dt="2023-05-30T12:15:58.981" v="1424" actId="1076"/>
          <ac:spMkLst>
            <pc:docMk/>
            <pc:sldMk cId="2103890703" sldId="393"/>
            <ac:spMk id="2" creationId="{E36BFDA5-C894-4D6D-B5E8-CB54EFFE5641}"/>
          </ac:spMkLst>
        </pc:spChg>
        <pc:spChg chg="del">
          <ac:chgData name="katiuscia neves almeida" userId="bdd9e0a5e092d75e" providerId="LiveId" clId="{6241818C-9383-4859-A0EB-381E8A236368}" dt="2023-05-30T12:07:57.998" v="1286" actId="478"/>
          <ac:spMkLst>
            <pc:docMk/>
            <pc:sldMk cId="2103890703" sldId="393"/>
            <ac:spMk id="4" creationId="{D6ADB61F-0F14-4615-A820-3DCACC3DEFC6}"/>
          </ac:spMkLst>
        </pc:spChg>
        <pc:spChg chg="del">
          <ac:chgData name="katiuscia neves almeida" userId="bdd9e0a5e092d75e" providerId="LiveId" clId="{6241818C-9383-4859-A0EB-381E8A236368}" dt="2023-05-30T12:07:57.114" v="1285" actId="478"/>
          <ac:spMkLst>
            <pc:docMk/>
            <pc:sldMk cId="2103890703" sldId="393"/>
            <ac:spMk id="6" creationId="{8269F956-A135-47E5-A510-93C3552A9C87}"/>
          </ac:spMkLst>
        </pc:spChg>
        <pc:spChg chg="del">
          <ac:chgData name="katiuscia neves almeida" userId="bdd9e0a5e092d75e" providerId="LiveId" clId="{6241818C-9383-4859-A0EB-381E8A236368}" dt="2023-05-30T12:08:00.076" v="1287" actId="478"/>
          <ac:spMkLst>
            <pc:docMk/>
            <pc:sldMk cId="2103890703" sldId="393"/>
            <ac:spMk id="7" creationId="{8D51564D-7BFF-43A6-AEF9-E532364D024C}"/>
          </ac:spMkLst>
        </pc:spChg>
        <pc:spChg chg="del">
          <ac:chgData name="katiuscia neves almeida" userId="bdd9e0a5e092d75e" providerId="LiveId" clId="{6241818C-9383-4859-A0EB-381E8A236368}" dt="2023-05-30T12:08:02.489" v="1289" actId="478"/>
          <ac:spMkLst>
            <pc:docMk/>
            <pc:sldMk cId="2103890703" sldId="393"/>
            <ac:spMk id="9" creationId="{2FC2EAC6-31BC-4EB4-BE8C-23AFA1BDB304}"/>
          </ac:spMkLst>
        </pc:spChg>
        <pc:picChg chg="del">
          <ac:chgData name="katiuscia neves almeida" userId="bdd9e0a5e092d75e" providerId="LiveId" clId="{6241818C-9383-4859-A0EB-381E8A236368}" dt="2023-05-30T12:08:00.713" v="1288" actId="478"/>
          <ac:picMkLst>
            <pc:docMk/>
            <pc:sldMk cId="2103890703" sldId="393"/>
            <ac:picMk id="8" creationId="{86F1406A-D000-43CC-9576-0AD089F7383F}"/>
          </ac:picMkLst>
        </pc:picChg>
      </pc:sldChg>
      <pc:sldChg chg="addSp delSp modSp">
        <pc:chgData name="katiuscia neves almeida" userId="bdd9e0a5e092d75e" providerId="LiveId" clId="{6241818C-9383-4859-A0EB-381E8A236368}" dt="2023-05-30T12:20:23.335" v="1472" actId="1076"/>
        <pc:sldMkLst>
          <pc:docMk/>
          <pc:sldMk cId="729895323" sldId="394"/>
        </pc:sldMkLst>
        <pc:spChg chg="add mod">
          <ac:chgData name="katiuscia neves almeida" userId="bdd9e0a5e092d75e" providerId="LiveId" clId="{6241818C-9383-4859-A0EB-381E8A236368}" dt="2023-05-30T12:16:40.088" v="1434" actId="255"/>
          <ac:spMkLst>
            <pc:docMk/>
            <pc:sldMk cId="729895323" sldId="394"/>
            <ac:spMk id="2" creationId="{6E73E2EE-6961-4DB2-B04C-EEE85A0E8C7C}"/>
          </ac:spMkLst>
        </pc:spChg>
        <pc:spChg chg="add mod">
          <ac:chgData name="katiuscia neves almeida" userId="bdd9e0a5e092d75e" providerId="LiveId" clId="{6241818C-9383-4859-A0EB-381E8A236368}" dt="2023-05-30T12:17:01.047" v="1437" actId="255"/>
          <ac:spMkLst>
            <pc:docMk/>
            <pc:sldMk cId="729895323" sldId="394"/>
            <ac:spMk id="3" creationId="{7D9F7363-7A04-46DE-AA0E-0EC39251BE5A}"/>
          </ac:spMkLst>
        </pc:spChg>
        <pc:spChg chg="add mod">
          <ac:chgData name="katiuscia neves almeida" userId="bdd9e0a5e092d75e" providerId="LiveId" clId="{6241818C-9383-4859-A0EB-381E8A236368}" dt="2023-05-30T12:17:54.894" v="1449" actId="948"/>
          <ac:spMkLst>
            <pc:docMk/>
            <pc:sldMk cId="729895323" sldId="394"/>
            <ac:spMk id="4" creationId="{1072179B-0337-4619-B75B-F12737AE2794}"/>
          </ac:spMkLst>
        </pc:spChg>
        <pc:spChg chg="add mod">
          <ac:chgData name="katiuscia neves almeida" userId="bdd9e0a5e092d75e" providerId="LiveId" clId="{6241818C-9383-4859-A0EB-381E8A236368}" dt="2023-05-30T12:20:20.231" v="1471" actId="1076"/>
          <ac:spMkLst>
            <pc:docMk/>
            <pc:sldMk cId="729895323" sldId="394"/>
            <ac:spMk id="5" creationId="{B7EF2E35-670F-4F5C-A122-80AA35415E1B}"/>
          </ac:spMkLst>
        </pc:spChg>
        <pc:spChg chg="add mod">
          <ac:chgData name="katiuscia neves almeida" userId="bdd9e0a5e092d75e" providerId="LiveId" clId="{6241818C-9383-4859-A0EB-381E8A236368}" dt="2023-05-30T12:20:23.335" v="1472" actId="1076"/>
          <ac:spMkLst>
            <pc:docMk/>
            <pc:sldMk cId="729895323" sldId="394"/>
            <ac:spMk id="6" creationId="{2B8918B4-C739-4163-B54B-5AAB475DC518}"/>
          </ac:spMkLst>
        </pc:spChg>
        <pc:spChg chg="del">
          <ac:chgData name="katiuscia neves almeida" userId="bdd9e0a5e092d75e" providerId="LiveId" clId="{6241818C-9383-4859-A0EB-381E8A236368}" dt="2023-05-30T12:16:02.957" v="1425" actId="478"/>
          <ac:spMkLst>
            <pc:docMk/>
            <pc:sldMk cId="729895323" sldId="394"/>
            <ac:spMk id="8" creationId="{DA85EFEE-1869-44CD-9F3C-7178C44BB6E7}"/>
          </ac:spMkLst>
        </pc:spChg>
        <pc:spChg chg="del">
          <ac:chgData name="katiuscia neves almeida" userId="bdd9e0a5e092d75e" providerId="LiveId" clId="{6241818C-9383-4859-A0EB-381E8A236368}" dt="2023-05-30T12:16:04.620" v="1426" actId="478"/>
          <ac:spMkLst>
            <pc:docMk/>
            <pc:sldMk cId="729895323" sldId="394"/>
            <ac:spMk id="11" creationId="{7FAF5833-0743-4CCF-8247-9020D93D6D4E}"/>
          </ac:spMkLst>
        </pc:spChg>
        <pc:spChg chg="del">
          <ac:chgData name="katiuscia neves almeida" userId="bdd9e0a5e092d75e" providerId="LiveId" clId="{6241818C-9383-4859-A0EB-381E8A236368}" dt="2023-05-30T12:16:06.012" v="1427" actId="478"/>
          <ac:spMkLst>
            <pc:docMk/>
            <pc:sldMk cId="729895323" sldId="394"/>
            <ac:spMk id="12" creationId="{7AAA84BA-8F2C-448B-8DC6-D94F3A676036}"/>
          </ac:spMkLst>
        </pc:spChg>
        <pc:spChg chg="del">
          <ac:chgData name="katiuscia neves almeida" userId="bdd9e0a5e092d75e" providerId="LiveId" clId="{6241818C-9383-4859-A0EB-381E8A236368}" dt="2023-05-30T12:16:07.869" v="1428" actId="478"/>
          <ac:spMkLst>
            <pc:docMk/>
            <pc:sldMk cId="729895323" sldId="394"/>
            <ac:spMk id="13" creationId="{7C724CC0-F177-47E9-A980-4345E240C419}"/>
          </ac:spMkLst>
        </pc:spChg>
        <pc:spChg chg="del">
          <ac:chgData name="katiuscia neves almeida" userId="bdd9e0a5e092d75e" providerId="LiveId" clId="{6241818C-9383-4859-A0EB-381E8A236368}" dt="2023-05-30T12:16:09.404" v="1429" actId="478"/>
          <ac:spMkLst>
            <pc:docMk/>
            <pc:sldMk cId="729895323" sldId="394"/>
            <ac:spMk id="14" creationId="{FCB62DA7-907E-45CC-8364-890498EE6FFC}"/>
          </ac:spMkLst>
        </pc:spChg>
        <pc:picChg chg="add mod modCrop">
          <ac:chgData name="katiuscia neves almeida" userId="bdd9e0a5e092d75e" providerId="LiveId" clId="{6241818C-9383-4859-A0EB-381E8A236368}" dt="2023-05-30T12:17:25.333" v="1442" actId="14100"/>
          <ac:picMkLst>
            <pc:docMk/>
            <pc:sldMk cId="729895323" sldId="394"/>
            <ac:picMk id="10" creationId="{892E0AD7-3C37-4F90-B141-8BEC2C9C987F}"/>
          </ac:picMkLst>
        </pc:picChg>
      </pc:sldChg>
      <pc:sldChg chg="addSp delSp modSp">
        <pc:chgData name="katiuscia neves almeida" userId="bdd9e0a5e092d75e" providerId="LiveId" clId="{6241818C-9383-4859-A0EB-381E8A236368}" dt="2023-05-30T12:25:37.959" v="1551" actId="121"/>
        <pc:sldMkLst>
          <pc:docMk/>
          <pc:sldMk cId="3762658894" sldId="395"/>
        </pc:sldMkLst>
        <pc:spChg chg="del">
          <ac:chgData name="katiuscia neves almeida" userId="bdd9e0a5e092d75e" providerId="LiveId" clId="{6241818C-9383-4859-A0EB-381E8A236368}" dt="2023-05-30T12:20:28.364" v="1473" actId="478"/>
          <ac:spMkLst>
            <pc:docMk/>
            <pc:sldMk cId="3762658894" sldId="395"/>
            <ac:spMk id="2" creationId="{DE0AD42F-6C8B-4611-8D01-2230689B1067}"/>
          </ac:spMkLst>
        </pc:spChg>
        <pc:spChg chg="add mod">
          <ac:chgData name="katiuscia neves almeida" userId="bdd9e0a5e092d75e" providerId="LiveId" clId="{6241818C-9383-4859-A0EB-381E8A236368}" dt="2023-05-30T12:21:53.170" v="1506" actId="20577"/>
          <ac:spMkLst>
            <pc:docMk/>
            <pc:sldMk cId="3762658894" sldId="395"/>
            <ac:spMk id="3" creationId="{7A49EE98-FF26-467F-9550-7E7B7356567B}"/>
          </ac:spMkLst>
        </pc:spChg>
        <pc:spChg chg="del">
          <ac:chgData name="katiuscia neves almeida" userId="bdd9e0a5e092d75e" providerId="LiveId" clId="{6241818C-9383-4859-A0EB-381E8A236368}" dt="2023-05-30T12:20:29.973" v="1474" actId="478"/>
          <ac:spMkLst>
            <pc:docMk/>
            <pc:sldMk cId="3762658894" sldId="395"/>
            <ac:spMk id="4" creationId="{CBE31CBC-5BB2-420E-9779-8E60A018726E}"/>
          </ac:spMkLst>
        </pc:spChg>
        <pc:spChg chg="add mod">
          <ac:chgData name="katiuscia neves almeida" userId="bdd9e0a5e092d75e" providerId="LiveId" clId="{6241818C-9383-4859-A0EB-381E8A236368}" dt="2023-05-30T12:22:36.561" v="1510" actId="1076"/>
          <ac:spMkLst>
            <pc:docMk/>
            <pc:sldMk cId="3762658894" sldId="395"/>
            <ac:spMk id="6" creationId="{CA44947E-852E-4FA1-B0BE-B41A798AB60C}"/>
          </ac:spMkLst>
        </pc:spChg>
        <pc:spChg chg="add mod">
          <ac:chgData name="katiuscia neves almeida" userId="bdd9e0a5e092d75e" providerId="LiveId" clId="{6241818C-9383-4859-A0EB-381E8A236368}" dt="2023-05-30T12:24:01.308" v="1529" actId="14100"/>
          <ac:spMkLst>
            <pc:docMk/>
            <pc:sldMk cId="3762658894" sldId="395"/>
            <ac:spMk id="7" creationId="{066F0E26-F7AA-4826-B08A-12583281653C}"/>
          </ac:spMkLst>
        </pc:spChg>
        <pc:spChg chg="add mod">
          <ac:chgData name="katiuscia neves almeida" userId="bdd9e0a5e092d75e" providerId="LiveId" clId="{6241818C-9383-4859-A0EB-381E8A236368}" dt="2023-05-30T12:25:07.172" v="1544" actId="14100"/>
          <ac:spMkLst>
            <pc:docMk/>
            <pc:sldMk cId="3762658894" sldId="395"/>
            <ac:spMk id="9" creationId="{D4C68BBD-9DA4-4D0B-A71F-7EE9A8A25105}"/>
          </ac:spMkLst>
        </pc:spChg>
        <pc:spChg chg="add mod">
          <ac:chgData name="katiuscia neves almeida" userId="bdd9e0a5e092d75e" providerId="LiveId" clId="{6241818C-9383-4859-A0EB-381E8A236368}" dt="2023-05-30T12:25:37.959" v="1551" actId="121"/>
          <ac:spMkLst>
            <pc:docMk/>
            <pc:sldMk cId="3762658894" sldId="395"/>
            <ac:spMk id="10" creationId="{A5052847-7B66-48F2-B5AD-DDA361A12094}"/>
          </ac:spMkLst>
        </pc:spChg>
        <pc:picChg chg="add mod">
          <ac:chgData name="katiuscia neves almeida" userId="bdd9e0a5e092d75e" providerId="LiveId" clId="{6241818C-9383-4859-A0EB-381E8A236368}" dt="2023-05-30T12:24:59.291" v="1541" actId="1076"/>
          <ac:picMkLst>
            <pc:docMk/>
            <pc:sldMk cId="3762658894" sldId="395"/>
            <ac:picMk id="8" creationId="{62758F98-8BC1-407B-817F-91FDD23E5AFB}"/>
          </ac:picMkLst>
        </pc:picChg>
      </pc:sldChg>
      <pc:sldChg chg="addSp delSp modSp">
        <pc:chgData name="katiuscia neves almeida" userId="bdd9e0a5e092d75e" providerId="LiveId" clId="{6241818C-9383-4859-A0EB-381E8A236368}" dt="2023-05-30T12:28:07.510" v="1589" actId="207"/>
        <pc:sldMkLst>
          <pc:docMk/>
          <pc:sldMk cId="3073302575" sldId="396"/>
        </pc:sldMkLst>
        <pc:spChg chg="del">
          <ac:chgData name="katiuscia neves almeida" userId="bdd9e0a5e092d75e" providerId="LiveId" clId="{6241818C-9383-4859-A0EB-381E8A236368}" dt="2023-05-30T12:25:45.992" v="1552" actId="478"/>
          <ac:spMkLst>
            <pc:docMk/>
            <pc:sldMk cId="3073302575" sldId="396"/>
            <ac:spMk id="2" creationId="{3796950E-4BD6-4A8C-8EF3-8FA2A737F406}"/>
          </ac:spMkLst>
        </pc:spChg>
        <pc:spChg chg="add mod">
          <ac:chgData name="katiuscia neves almeida" userId="bdd9e0a5e092d75e" providerId="LiveId" clId="{6241818C-9383-4859-A0EB-381E8A236368}" dt="2023-05-30T12:28:07.510" v="1589" actId="207"/>
          <ac:spMkLst>
            <pc:docMk/>
            <pc:sldMk cId="3073302575" sldId="396"/>
            <ac:spMk id="3" creationId="{BD86ED44-6A15-4C01-BF54-B0F79ABF1997}"/>
          </ac:spMkLst>
        </pc:spChg>
        <pc:spChg chg="del">
          <ac:chgData name="katiuscia neves almeida" userId="bdd9e0a5e092d75e" providerId="LiveId" clId="{6241818C-9383-4859-A0EB-381E8A236368}" dt="2023-05-30T12:25:47.811" v="1553" actId="478"/>
          <ac:spMkLst>
            <pc:docMk/>
            <pc:sldMk cId="3073302575" sldId="396"/>
            <ac:spMk id="4" creationId="{159E0E41-4C91-478A-A653-B26A26A27D09}"/>
          </ac:spMkLst>
        </pc:spChg>
        <pc:spChg chg="add mod">
          <ac:chgData name="katiuscia neves almeida" userId="bdd9e0a5e092d75e" providerId="LiveId" clId="{6241818C-9383-4859-A0EB-381E8A236368}" dt="2023-05-30T12:27:50.930" v="1587" actId="6549"/>
          <ac:spMkLst>
            <pc:docMk/>
            <pc:sldMk cId="3073302575" sldId="396"/>
            <ac:spMk id="5" creationId="{947C09F0-3206-4B52-B5AD-927A3A033BDF}"/>
          </ac:spMkLst>
        </pc:spChg>
        <pc:spChg chg="del">
          <ac:chgData name="katiuscia neves almeida" userId="bdd9e0a5e092d75e" providerId="LiveId" clId="{6241818C-9383-4859-A0EB-381E8A236368}" dt="2023-05-30T12:25:49.625" v="1554" actId="478"/>
          <ac:spMkLst>
            <pc:docMk/>
            <pc:sldMk cId="3073302575" sldId="396"/>
            <ac:spMk id="6" creationId="{270A0B32-0622-48BF-9243-C8DC8BFAE733}"/>
          </ac:spMkLst>
        </pc:spChg>
      </pc:sldChg>
      <pc:sldChg chg="addSp delSp modSp">
        <pc:chgData name="katiuscia neves almeida" userId="bdd9e0a5e092d75e" providerId="LiveId" clId="{6241818C-9383-4859-A0EB-381E8A236368}" dt="2023-05-30T12:29:28" v="1605" actId="14100"/>
        <pc:sldMkLst>
          <pc:docMk/>
          <pc:sldMk cId="3336079617" sldId="397"/>
        </pc:sldMkLst>
        <pc:spChg chg="del">
          <ac:chgData name="katiuscia neves almeida" userId="bdd9e0a5e092d75e" providerId="LiveId" clId="{6241818C-9383-4859-A0EB-381E8A236368}" dt="2023-05-30T12:28:14.161" v="1590" actId="478"/>
          <ac:spMkLst>
            <pc:docMk/>
            <pc:sldMk cId="3336079617" sldId="397"/>
            <ac:spMk id="2" creationId="{7DAF4671-13E7-4DF1-83CF-268E20D9D2DD}"/>
          </ac:spMkLst>
        </pc:spChg>
        <pc:spChg chg="add mod">
          <ac:chgData name="katiuscia neves almeida" userId="bdd9e0a5e092d75e" providerId="LiveId" clId="{6241818C-9383-4859-A0EB-381E8A236368}" dt="2023-05-30T12:28:35.067" v="1594" actId="255"/>
          <ac:spMkLst>
            <pc:docMk/>
            <pc:sldMk cId="3336079617" sldId="397"/>
            <ac:spMk id="3" creationId="{B47F18B9-E32F-426E-A220-1B8264A7747F}"/>
          </ac:spMkLst>
        </pc:spChg>
        <pc:spChg chg="del">
          <ac:chgData name="katiuscia neves almeida" userId="bdd9e0a5e092d75e" providerId="LiveId" clId="{6241818C-9383-4859-A0EB-381E8A236368}" dt="2023-05-30T12:28:16.138" v="1591" actId="478"/>
          <ac:spMkLst>
            <pc:docMk/>
            <pc:sldMk cId="3336079617" sldId="397"/>
            <ac:spMk id="4" creationId="{575726FB-C2AF-4706-9222-AB5F01B9A792}"/>
          </ac:spMkLst>
        </pc:spChg>
        <pc:spChg chg="add mod">
          <ac:chgData name="katiuscia neves almeida" userId="bdd9e0a5e092d75e" providerId="LiveId" clId="{6241818C-9383-4859-A0EB-381E8A236368}" dt="2023-05-30T12:29:28" v="1605" actId="14100"/>
          <ac:spMkLst>
            <pc:docMk/>
            <pc:sldMk cId="3336079617" sldId="397"/>
            <ac:spMk id="7" creationId="{B6591B64-953B-409A-B3B9-AE8B754777A4}"/>
          </ac:spMkLst>
        </pc:spChg>
        <pc:picChg chg="add mod">
          <ac:chgData name="katiuscia neves almeida" userId="bdd9e0a5e092d75e" providerId="LiveId" clId="{6241818C-9383-4859-A0EB-381E8A236368}" dt="2023-05-30T12:28:53.085" v="1599" actId="14100"/>
          <ac:picMkLst>
            <pc:docMk/>
            <pc:sldMk cId="3336079617" sldId="397"/>
            <ac:picMk id="6" creationId="{9DCB7305-B9E2-4B3F-9911-E4921B518D11}"/>
          </ac:picMkLst>
        </pc:picChg>
      </pc:sldChg>
      <pc:sldChg chg="addSp delSp modSp">
        <pc:chgData name="katiuscia neves almeida" userId="bdd9e0a5e092d75e" providerId="LiveId" clId="{6241818C-9383-4859-A0EB-381E8A236368}" dt="2023-05-30T12:35:12.780" v="1646" actId="255"/>
        <pc:sldMkLst>
          <pc:docMk/>
          <pc:sldMk cId="1867319736" sldId="398"/>
        </pc:sldMkLst>
        <pc:spChg chg="del">
          <ac:chgData name="katiuscia neves almeida" userId="bdd9e0a5e092d75e" providerId="LiveId" clId="{6241818C-9383-4859-A0EB-381E8A236368}" dt="2023-05-30T12:29:36.248" v="1606" actId="478"/>
          <ac:spMkLst>
            <pc:docMk/>
            <pc:sldMk cId="1867319736" sldId="398"/>
            <ac:spMk id="2" creationId="{AF2F7784-1A6B-4573-B310-3BC07CD31FDB}"/>
          </ac:spMkLst>
        </pc:spChg>
        <pc:spChg chg="add mod">
          <ac:chgData name="katiuscia neves almeida" userId="bdd9e0a5e092d75e" providerId="LiveId" clId="{6241818C-9383-4859-A0EB-381E8A236368}" dt="2023-05-30T12:35:12.780" v="1646" actId="255"/>
          <ac:spMkLst>
            <pc:docMk/>
            <pc:sldMk cId="1867319736" sldId="398"/>
            <ac:spMk id="3" creationId="{8A2ECE85-47E8-4F6B-BA3D-659A0BA78E17}"/>
          </ac:spMkLst>
        </pc:spChg>
        <pc:spChg chg="add mod">
          <ac:chgData name="katiuscia neves almeida" userId="bdd9e0a5e092d75e" providerId="LiveId" clId="{6241818C-9383-4859-A0EB-381E8A236368}" dt="2023-05-30T12:34:56.966" v="1643" actId="1076"/>
          <ac:spMkLst>
            <pc:docMk/>
            <pc:sldMk cId="1867319736" sldId="398"/>
            <ac:spMk id="6" creationId="{B3C8CABE-F0D2-4135-9635-B95EF7C1A84A}"/>
          </ac:spMkLst>
        </pc:spChg>
        <pc:spChg chg="add del">
          <ac:chgData name="katiuscia neves almeida" userId="bdd9e0a5e092d75e" providerId="LiveId" clId="{6241818C-9383-4859-A0EB-381E8A236368}" dt="2023-05-30T12:31:10.600" v="1626"/>
          <ac:spMkLst>
            <pc:docMk/>
            <pc:sldMk cId="1867319736" sldId="398"/>
            <ac:spMk id="7" creationId="{D806E518-9EF2-43BF-961F-2A604861D00E}"/>
          </ac:spMkLst>
        </pc:spChg>
        <pc:picChg chg="add mod">
          <ac:chgData name="katiuscia neves almeida" userId="bdd9e0a5e092d75e" providerId="LiveId" clId="{6241818C-9383-4859-A0EB-381E8A236368}" dt="2023-05-30T12:34:54.414" v="1642" actId="1076"/>
          <ac:picMkLst>
            <pc:docMk/>
            <pc:sldMk cId="1867319736" sldId="398"/>
            <ac:picMk id="5" creationId="{408F243C-584E-4810-BD78-B24AD97570D7}"/>
          </ac:picMkLst>
        </pc:picChg>
        <pc:picChg chg="add del mod">
          <ac:chgData name="katiuscia neves almeida" userId="bdd9e0a5e092d75e" providerId="LiveId" clId="{6241818C-9383-4859-A0EB-381E8A236368}" dt="2023-05-30T12:34:51.147" v="1641" actId="478"/>
          <ac:picMkLst>
            <pc:docMk/>
            <pc:sldMk cId="1867319736" sldId="398"/>
            <ac:picMk id="8" creationId="{6BF4038B-DC21-4897-A7CA-230973172FBA}"/>
          </ac:picMkLst>
        </pc:picChg>
      </pc:sldChg>
      <pc:sldChg chg="addSp delSp modSp">
        <pc:chgData name="katiuscia neves almeida" userId="bdd9e0a5e092d75e" providerId="LiveId" clId="{6241818C-9383-4859-A0EB-381E8A236368}" dt="2023-05-30T12:38:59.176" v="1694" actId="255"/>
        <pc:sldMkLst>
          <pc:docMk/>
          <pc:sldMk cId="4186878482" sldId="399"/>
        </pc:sldMkLst>
        <pc:spChg chg="add del">
          <ac:chgData name="katiuscia neves almeida" userId="bdd9e0a5e092d75e" providerId="LiveId" clId="{6241818C-9383-4859-A0EB-381E8A236368}" dt="2023-05-30T12:37:14.320" v="1673"/>
          <ac:spMkLst>
            <pc:docMk/>
            <pc:sldMk cId="4186878482" sldId="399"/>
            <ac:spMk id="2" creationId="{D7430ECA-50AF-4987-9630-D73D88F9A979}"/>
          </ac:spMkLst>
        </pc:spChg>
        <pc:spChg chg="add del">
          <ac:chgData name="katiuscia neves almeida" userId="bdd9e0a5e092d75e" providerId="LiveId" clId="{6241818C-9383-4859-A0EB-381E8A236368}" dt="2023-05-30T12:37:14.320" v="1673"/>
          <ac:spMkLst>
            <pc:docMk/>
            <pc:sldMk cId="4186878482" sldId="399"/>
            <ac:spMk id="3" creationId="{11B91C3F-EB15-41BE-8C24-17C350FF5B56}"/>
          </ac:spMkLst>
        </pc:spChg>
        <pc:spChg chg="del">
          <ac:chgData name="katiuscia neves almeida" userId="bdd9e0a5e092d75e" providerId="LiveId" clId="{6241818C-9383-4859-A0EB-381E8A236368}" dt="2023-05-30T12:36:54.821" v="1668" actId="478"/>
          <ac:spMkLst>
            <pc:docMk/>
            <pc:sldMk cId="4186878482" sldId="399"/>
            <ac:spMk id="4" creationId="{C8816081-218F-4472-939C-09445497D75F}"/>
          </ac:spMkLst>
        </pc:spChg>
        <pc:spChg chg="del mod">
          <ac:chgData name="katiuscia neves almeida" userId="bdd9e0a5e092d75e" providerId="LiveId" clId="{6241818C-9383-4859-A0EB-381E8A236368}" dt="2023-05-30T12:36:57.982" v="1671" actId="478"/>
          <ac:spMkLst>
            <pc:docMk/>
            <pc:sldMk cId="4186878482" sldId="399"/>
            <ac:spMk id="7" creationId="{5F281B65-014B-444C-83EF-62C9212BEB8B}"/>
          </ac:spMkLst>
        </pc:spChg>
        <pc:spChg chg="add del">
          <ac:chgData name="katiuscia neves almeida" userId="bdd9e0a5e092d75e" providerId="LiveId" clId="{6241818C-9383-4859-A0EB-381E8A236368}" dt="2023-05-30T12:37:14.320" v="1673"/>
          <ac:spMkLst>
            <pc:docMk/>
            <pc:sldMk cId="4186878482" sldId="399"/>
            <ac:spMk id="8" creationId="{372BF10D-9CF3-4D60-B783-EB803DEBD722}"/>
          </ac:spMkLst>
        </pc:spChg>
        <pc:spChg chg="add mod">
          <ac:chgData name="katiuscia neves almeida" userId="bdd9e0a5e092d75e" providerId="LiveId" clId="{6241818C-9383-4859-A0EB-381E8A236368}" dt="2023-05-30T12:37:38.517" v="1677" actId="255"/>
          <ac:spMkLst>
            <pc:docMk/>
            <pc:sldMk cId="4186878482" sldId="399"/>
            <ac:spMk id="9" creationId="{516B40B4-0913-4011-8B06-3FCB2B330F9B}"/>
          </ac:spMkLst>
        </pc:spChg>
        <pc:spChg chg="add mod">
          <ac:chgData name="katiuscia neves almeida" userId="bdd9e0a5e092d75e" providerId="LiveId" clId="{6241818C-9383-4859-A0EB-381E8A236368}" dt="2023-05-30T12:37:55.543" v="1680" actId="255"/>
          <ac:spMkLst>
            <pc:docMk/>
            <pc:sldMk cId="4186878482" sldId="399"/>
            <ac:spMk id="10" creationId="{B6B6FB68-20DF-496E-BD02-3D286F784AED}"/>
          </ac:spMkLst>
        </pc:spChg>
        <pc:spChg chg="add mod">
          <ac:chgData name="katiuscia neves almeida" userId="bdd9e0a5e092d75e" providerId="LiveId" clId="{6241818C-9383-4859-A0EB-381E8A236368}" dt="2023-05-30T12:38:12.815" v="1683" actId="14100"/>
          <ac:spMkLst>
            <pc:docMk/>
            <pc:sldMk cId="4186878482" sldId="399"/>
            <ac:spMk id="11" creationId="{0E40E248-B24E-4AEB-AEBA-842CD01813D5}"/>
          </ac:spMkLst>
        </pc:spChg>
        <pc:spChg chg="add mod">
          <ac:chgData name="katiuscia neves almeida" userId="bdd9e0a5e092d75e" providerId="LiveId" clId="{6241818C-9383-4859-A0EB-381E8A236368}" dt="2023-05-30T12:38:39.240" v="1690" actId="14100"/>
          <ac:spMkLst>
            <pc:docMk/>
            <pc:sldMk cId="4186878482" sldId="399"/>
            <ac:spMk id="12" creationId="{7DD84659-C05F-4994-8BC5-563C5F4EE0B4}"/>
          </ac:spMkLst>
        </pc:spChg>
        <pc:spChg chg="add mod">
          <ac:chgData name="katiuscia neves almeida" userId="bdd9e0a5e092d75e" providerId="LiveId" clId="{6241818C-9383-4859-A0EB-381E8A236368}" dt="2023-05-30T12:38:59.176" v="1694" actId="255"/>
          <ac:spMkLst>
            <pc:docMk/>
            <pc:sldMk cId="4186878482" sldId="399"/>
            <ac:spMk id="13" creationId="{25AA80C6-C445-4C5D-B0CF-D0BAE5727F83}"/>
          </ac:spMkLst>
        </pc:spChg>
        <pc:picChg chg="del">
          <ac:chgData name="katiuscia neves almeida" userId="bdd9e0a5e092d75e" providerId="LiveId" clId="{6241818C-9383-4859-A0EB-381E8A236368}" dt="2023-05-30T12:36:55.754" v="1669" actId="478"/>
          <ac:picMkLst>
            <pc:docMk/>
            <pc:sldMk cId="4186878482" sldId="399"/>
            <ac:picMk id="5" creationId="{3B4F41EA-707A-495F-AD77-20F1FC424C76}"/>
          </ac:picMkLst>
        </pc:picChg>
      </pc:sldChg>
      <pc:sldChg chg="addSp delSp modSp">
        <pc:chgData name="katiuscia neves almeida" userId="bdd9e0a5e092d75e" providerId="LiveId" clId="{6241818C-9383-4859-A0EB-381E8A236368}" dt="2023-05-30T12:46:56.306" v="1808" actId="1076"/>
        <pc:sldMkLst>
          <pc:docMk/>
          <pc:sldMk cId="3631328326" sldId="400"/>
        </pc:sldMkLst>
        <pc:spChg chg="add mod">
          <ac:chgData name="katiuscia neves almeida" userId="bdd9e0a5e092d75e" providerId="LiveId" clId="{6241818C-9383-4859-A0EB-381E8A236368}" dt="2023-05-30T12:46:10.090" v="1797" actId="1076"/>
          <ac:spMkLst>
            <pc:docMk/>
            <pc:sldMk cId="3631328326" sldId="400"/>
            <ac:spMk id="2" creationId="{512E760B-82A3-4C96-9195-94ADB8E16FE7}"/>
          </ac:spMkLst>
        </pc:spChg>
        <pc:spChg chg="del">
          <ac:chgData name="katiuscia neves almeida" userId="bdd9e0a5e092d75e" providerId="LiveId" clId="{6241818C-9383-4859-A0EB-381E8A236368}" dt="2023-05-30T12:39:29.416" v="1695" actId="478"/>
          <ac:spMkLst>
            <pc:docMk/>
            <pc:sldMk cId="3631328326" sldId="400"/>
            <ac:spMk id="4" creationId="{CCBB227B-297C-4F75-B568-7D1748BDC1DC}"/>
          </ac:spMkLst>
        </pc:spChg>
        <pc:spChg chg="del">
          <ac:chgData name="katiuscia neves almeida" userId="bdd9e0a5e092d75e" providerId="LiveId" clId="{6241818C-9383-4859-A0EB-381E8A236368}" dt="2023-05-30T12:39:32.963" v="1697" actId="478"/>
          <ac:spMkLst>
            <pc:docMk/>
            <pc:sldMk cId="3631328326" sldId="400"/>
            <ac:spMk id="9" creationId="{42E8CED9-41A4-4437-910A-5D519ADE0931}"/>
          </ac:spMkLst>
        </pc:spChg>
        <pc:spChg chg="del">
          <ac:chgData name="katiuscia neves almeida" userId="bdd9e0a5e092d75e" providerId="LiveId" clId="{6241818C-9383-4859-A0EB-381E8A236368}" dt="2023-05-30T12:39:34.367" v="1698" actId="478"/>
          <ac:spMkLst>
            <pc:docMk/>
            <pc:sldMk cId="3631328326" sldId="400"/>
            <ac:spMk id="10" creationId="{0DFFD2F3-8AE2-4040-A223-0169F95757FD}"/>
          </ac:spMkLst>
        </pc:spChg>
        <pc:spChg chg="del">
          <ac:chgData name="katiuscia neves almeida" userId="bdd9e0a5e092d75e" providerId="LiveId" clId="{6241818C-9383-4859-A0EB-381E8A236368}" dt="2023-05-30T12:39:35.971" v="1699" actId="478"/>
          <ac:spMkLst>
            <pc:docMk/>
            <pc:sldMk cId="3631328326" sldId="400"/>
            <ac:spMk id="11" creationId="{B75C96DD-732E-47FC-856A-3632A1733D57}"/>
          </ac:spMkLst>
        </pc:spChg>
        <pc:spChg chg="add mod">
          <ac:chgData name="katiuscia neves almeida" userId="bdd9e0a5e092d75e" providerId="LiveId" clId="{6241818C-9383-4859-A0EB-381E8A236368}" dt="2023-05-30T12:46:07.746" v="1796" actId="1076"/>
          <ac:spMkLst>
            <pc:docMk/>
            <pc:sldMk cId="3631328326" sldId="400"/>
            <ac:spMk id="13" creationId="{095D695B-D726-4425-9731-D8F42EFA2D1C}"/>
          </ac:spMkLst>
        </pc:spChg>
        <pc:spChg chg="add mod">
          <ac:chgData name="katiuscia neves almeida" userId="bdd9e0a5e092d75e" providerId="LiveId" clId="{6241818C-9383-4859-A0EB-381E8A236368}" dt="2023-05-30T12:46:12.570" v="1798" actId="1076"/>
          <ac:spMkLst>
            <pc:docMk/>
            <pc:sldMk cId="3631328326" sldId="400"/>
            <ac:spMk id="14" creationId="{1E95C241-C146-4ACD-A2CB-1BA38D7B5CC4}"/>
          </ac:spMkLst>
        </pc:spChg>
        <pc:spChg chg="add mod">
          <ac:chgData name="katiuscia neves almeida" userId="bdd9e0a5e092d75e" providerId="LiveId" clId="{6241818C-9383-4859-A0EB-381E8A236368}" dt="2023-05-30T12:46:27.266" v="1801" actId="1076"/>
          <ac:spMkLst>
            <pc:docMk/>
            <pc:sldMk cId="3631328326" sldId="400"/>
            <ac:spMk id="15" creationId="{19631BCC-10C4-4F1A-BF12-6C7A8236BB0B}"/>
          </ac:spMkLst>
        </pc:spChg>
        <pc:spChg chg="add mod">
          <ac:chgData name="katiuscia neves almeida" userId="bdd9e0a5e092d75e" providerId="LiveId" clId="{6241818C-9383-4859-A0EB-381E8A236368}" dt="2023-05-30T12:46:56.306" v="1808" actId="1076"/>
          <ac:spMkLst>
            <pc:docMk/>
            <pc:sldMk cId="3631328326" sldId="400"/>
            <ac:spMk id="17" creationId="{DA00A0DC-EAED-4A3E-A8E8-1890B029EC89}"/>
          </ac:spMkLst>
        </pc:spChg>
        <pc:picChg chg="del">
          <ac:chgData name="katiuscia neves almeida" userId="bdd9e0a5e092d75e" providerId="LiveId" clId="{6241818C-9383-4859-A0EB-381E8A236368}" dt="2023-05-30T12:39:30.709" v="1696" actId="478"/>
          <ac:picMkLst>
            <pc:docMk/>
            <pc:sldMk cId="3631328326" sldId="400"/>
            <ac:picMk id="8" creationId="{BE637AEB-6A07-4DD8-8390-95A6BCDFE5EF}"/>
          </ac:picMkLst>
        </pc:picChg>
        <pc:picChg chg="add mod">
          <ac:chgData name="katiuscia neves almeida" userId="bdd9e0a5e092d75e" providerId="LiveId" clId="{6241818C-9383-4859-A0EB-381E8A236368}" dt="2023-05-30T12:46:39.962" v="1805" actId="14100"/>
          <ac:picMkLst>
            <pc:docMk/>
            <pc:sldMk cId="3631328326" sldId="400"/>
            <ac:picMk id="16" creationId="{8A60A0AE-5FFA-4A5F-8EBF-138B3BB4B643}"/>
          </ac:picMkLst>
        </pc:picChg>
      </pc:sldChg>
      <pc:sldChg chg="addSp delSp modSp">
        <pc:chgData name="katiuscia neves almeida" userId="bdd9e0a5e092d75e" providerId="LiveId" clId="{6241818C-9383-4859-A0EB-381E8A236368}" dt="2023-05-30T12:50:36.468" v="1853" actId="255"/>
        <pc:sldMkLst>
          <pc:docMk/>
          <pc:sldMk cId="4198747825" sldId="401"/>
        </pc:sldMkLst>
        <pc:spChg chg="add del mod">
          <ac:chgData name="katiuscia neves almeida" userId="bdd9e0a5e092d75e" providerId="LiveId" clId="{6241818C-9383-4859-A0EB-381E8A236368}" dt="2023-05-30T12:46:21.948" v="1799"/>
          <ac:spMkLst>
            <pc:docMk/>
            <pc:sldMk cId="4198747825" sldId="401"/>
            <ac:spMk id="2" creationId="{BFA37F69-7CE2-46F2-8871-7DE62E9B23DA}"/>
          </ac:spMkLst>
        </pc:spChg>
        <pc:spChg chg="add del mod">
          <ac:chgData name="katiuscia neves almeida" userId="bdd9e0a5e092d75e" providerId="LiveId" clId="{6241818C-9383-4859-A0EB-381E8A236368}" dt="2023-05-30T12:46:49.567" v="1806"/>
          <ac:spMkLst>
            <pc:docMk/>
            <pc:sldMk cId="4198747825" sldId="401"/>
            <ac:spMk id="3" creationId="{9404BC2E-08CD-472B-8118-6A411C1E81BB}"/>
          </ac:spMkLst>
        </pc:spChg>
        <pc:spChg chg="del">
          <ac:chgData name="katiuscia neves almeida" userId="bdd9e0a5e092d75e" providerId="LiveId" clId="{6241818C-9383-4859-A0EB-381E8A236368}" dt="2023-05-30T12:41:46.463" v="1742" actId="478"/>
          <ac:spMkLst>
            <pc:docMk/>
            <pc:sldMk cId="4198747825" sldId="401"/>
            <ac:spMk id="4" creationId="{815C17DD-1505-41C0-81B4-70013A9AF603}"/>
          </ac:spMkLst>
        </pc:spChg>
        <pc:spChg chg="del">
          <ac:chgData name="katiuscia neves almeida" userId="bdd9e0a5e092d75e" providerId="LiveId" clId="{6241818C-9383-4859-A0EB-381E8A236368}" dt="2023-05-30T12:41:47.886" v="1743" actId="478"/>
          <ac:spMkLst>
            <pc:docMk/>
            <pc:sldMk cId="4198747825" sldId="401"/>
            <ac:spMk id="5" creationId="{C9FEE76C-32D6-4EAD-899E-CDA6417A831C}"/>
          </ac:spMkLst>
        </pc:spChg>
        <pc:spChg chg="del">
          <ac:chgData name="katiuscia neves almeida" userId="bdd9e0a5e092d75e" providerId="LiveId" clId="{6241818C-9383-4859-A0EB-381E8A236368}" dt="2023-05-30T12:41:49.542" v="1744" actId="478"/>
          <ac:spMkLst>
            <pc:docMk/>
            <pc:sldMk cId="4198747825" sldId="401"/>
            <ac:spMk id="6" creationId="{527FBA54-C417-477E-8207-831CBAA8FAFF}"/>
          </ac:spMkLst>
        </pc:spChg>
        <pc:spChg chg="add del mod">
          <ac:chgData name="katiuscia neves almeida" userId="bdd9e0a5e092d75e" providerId="LiveId" clId="{6241818C-9383-4859-A0EB-381E8A236368}" dt="2023-05-30T12:47:07.206" v="1810" actId="478"/>
          <ac:spMkLst>
            <pc:docMk/>
            <pc:sldMk cId="4198747825" sldId="401"/>
            <ac:spMk id="9" creationId="{59DF3B9E-1046-4A74-953C-E6AEB954E25D}"/>
          </ac:spMkLst>
        </pc:spChg>
        <pc:spChg chg="add mod">
          <ac:chgData name="katiuscia neves almeida" userId="bdd9e0a5e092d75e" providerId="LiveId" clId="{6241818C-9383-4859-A0EB-381E8A236368}" dt="2023-05-30T12:49:31.322" v="1838" actId="20577"/>
          <ac:spMkLst>
            <pc:docMk/>
            <pc:sldMk cId="4198747825" sldId="401"/>
            <ac:spMk id="10" creationId="{C2207B4F-7B58-48F6-9A5E-3D04651D3F65}"/>
          </ac:spMkLst>
        </pc:spChg>
        <pc:spChg chg="add mod">
          <ac:chgData name="katiuscia neves almeida" userId="bdd9e0a5e092d75e" providerId="LiveId" clId="{6241818C-9383-4859-A0EB-381E8A236368}" dt="2023-05-30T12:49:42.940" v="1842" actId="14100"/>
          <ac:spMkLst>
            <pc:docMk/>
            <pc:sldMk cId="4198747825" sldId="401"/>
            <ac:spMk id="11" creationId="{7858F8CF-3EC6-45C6-9BBB-B116C31CB2D9}"/>
          </ac:spMkLst>
        </pc:spChg>
        <pc:spChg chg="add mod">
          <ac:chgData name="katiuscia neves almeida" userId="bdd9e0a5e092d75e" providerId="LiveId" clId="{6241818C-9383-4859-A0EB-381E8A236368}" dt="2023-05-30T12:50:20.347" v="1849" actId="948"/>
          <ac:spMkLst>
            <pc:docMk/>
            <pc:sldMk cId="4198747825" sldId="401"/>
            <ac:spMk id="13" creationId="{BD517E0C-DC57-4E5D-883D-3FB9E2178184}"/>
          </ac:spMkLst>
        </pc:spChg>
        <pc:spChg chg="add mod">
          <ac:chgData name="katiuscia neves almeida" userId="bdd9e0a5e092d75e" providerId="LiveId" clId="{6241818C-9383-4859-A0EB-381E8A236368}" dt="2023-05-30T12:50:36.468" v="1853" actId="255"/>
          <ac:spMkLst>
            <pc:docMk/>
            <pc:sldMk cId="4198747825" sldId="401"/>
            <ac:spMk id="14" creationId="{BA4DD67A-C214-427F-95EB-ED9DB16FE152}"/>
          </ac:spMkLst>
        </pc:spChg>
        <pc:picChg chg="add del mod">
          <ac:chgData name="katiuscia neves almeida" userId="bdd9e0a5e092d75e" providerId="LiveId" clId="{6241818C-9383-4859-A0EB-381E8A236368}" dt="2023-05-30T12:46:31.644" v="1802"/>
          <ac:picMkLst>
            <pc:docMk/>
            <pc:sldMk cId="4198747825" sldId="401"/>
            <ac:picMk id="8" creationId="{AB40B869-B878-413F-AA9B-139480875298}"/>
          </ac:picMkLst>
        </pc:picChg>
        <pc:picChg chg="add mod">
          <ac:chgData name="katiuscia neves almeida" userId="bdd9e0a5e092d75e" providerId="LiveId" clId="{6241818C-9383-4859-A0EB-381E8A236368}" dt="2023-05-30T12:49:53.923" v="1844" actId="1076"/>
          <ac:picMkLst>
            <pc:docMk/>
            <pc:sldMk cId="4198747825" sldId="401"/>
            <ac:picMk id="12" creationId="{38AA2FF8-8347-40C8-AEA8-95F4A311DCD3}"/>
          </ac:picMkLst>
        </pc:picChg>
      </pc:sldChg>
      <pc:sldChg chg="delSp del">
        <pc:chgData name="katiuscia neves almeida" userId="bdd9e0a5e092d75e" providerId="LiveId" clId="{6241818C-9383-4859-A0EB-381E8A236368}" dt="2023-05-30T12:48:15.045" v="1825" actId="2696"/>
        <pc:sldMkLst>
          <pc:docMk/>
          <pc:sldMk cId="3754459026" sldId="402"/>
        </pc:sldMkLst>
        <pc:spChg chg="del">
          <ac:chgData name="katiuscia neves almeida" userId="bdd9e0a5e092d75e" providerId="LiveId" clId="{6241818C-9383-4859-A0EB-381E8A236368}" dt="2023-05-30T12:48:09.032" v="1823" actId="478"/>
          <ac:spMkLst>
            <pc:docMk/>
            <pc:sldMk cId="3754459026" sldId="402"/>
            <ac:spMk id="7" creationId="{7CD1A4F4-4CF3-49B7-895B-0B9A1EF7FAE5}"/>
          </ac:spMkLst>
        </pc:spChg>
        <pc:spChg chg="del">
          <ac:chgData name="katiuscia neves almeida" userId="bdd9e0a5e092d75e" providerId="LiveId" clId="{6241818C-9383-4859-A0EB-381E8A236368}" dt="2023-05-30T12:48:07.650" v="1822" actId="478"/>
          <ac:spMkLst>
            <pc:docMk/>
            <pc:sldMk cId="3754459026" sldId="402"/>
            <ac:spMk id="10" creationId="{21B62D88-03CE-4B62-B086-DC3310471C23}"/>
          </ac:spMkLst>
        </pc:spChg>
        <pc:picChg chg="del">
          <ac:chgData name="katiuscia neves almeida" userId="bdd9e0a5e092d75e" providerId="LiveId" clId="{6241818C-9383-4859-A0EB-381E8A236368}" dt="2023-05-30T12:48:06.036" v="1821" actId="478"/>
          <ac:picMkLst>
            <pc:docMk/>
            <pc:sldMk cId="3754459026" sldId="402"/>
            <ac:picMk id="9" creationId="{5F95ED41-B2C8-4EEB-82EA-069E67097798}"/>
          </ac:picMkLst>
        </pc:picChg>
      </pc:sldChg>
      <pc:sldChg chg="del">
        <pc:chgData name="katiuscia neves almeida" userId="bdd9e0a5e092d75e" providerId="LiveId" clId="{6241818C-9383-4859-A0EB-381E8A236368}" dt="2023-05-30T12:48:20.425" v="1826" actId="2696"/>
        <pc:sldMkLst>
          <pc:docMk/>
          <pc:sldMk cId="3252788429" sldId="403"/>
        </pc:sldMkLst>
      </pc:sldChg>
      <pc:sldChg chg="del">
        <pc:chgData name="katiuscia neves almeida" userId="bdd9e0a5e092d75e" providerId="LiveId" clId="{6241818C-9383-4859-A0EB-381E8A236368}" dt="2023-05-30T12:48:12.350" v="1824" actId="2696"/>
        <pc:sldMkLst>
          <pc:docMk/>
          <pc:sldMk cId="2703918215" sldId="411"/>
        </pc:sldMkLst>
      </pc:sldChg>
      <pc:sldChg chg="del">
        <pc:chgData name="katiuscia neves almeida" userId="bdd9e0a5e092d75e" providerId="LiveId" clId="{6241818C-9383-4859-A0EB-381E8A236368}" dt="2023-05-30T12:48:24.192" v="1827" actId="2696"/>
        <pc:sldMkLst>
          <pc:docMk/>
          <pc:sldMk cId="231862926" sldId="412"/>
        </pc:sldMkLst>
      </pc:sldChg>
      <pc:sldChg chg="del">
        <pc:chgData name="katiuscia neves almeida" userId="bdd9e0a5e092d75e" providerId="LiveId" clId="{6241818C-9383-4859-A0EB-381E8A236368}" dt="2023-05-30T12:48:27.609" v="1828" actId="2696"/>
        <pc:sldMkLst>
          <pc:docMk/>
          <pc:sldMk cId="1429363377" sldId="413"/>
        </pc:sldMkLst>
      </pc:sldChg>
      <pc:sldChg chg="del">
        <pc:chgData name="katiuscia neves almeida" userId="bdd9e0a5e092d75e" providerId="LiveId" clId="{6241818C-9383-4859-A0EB-381E8A236368}" dt="2023-05-30T12:48:36.073" v="1831" actId="2696"/>
        <pc:sldMkLst>
          <pc:docMk/>
          <pc:sldMk cId="991125525" sldId="414"/>
        </pc:sldMkLst>
      </pc:sldChg>
      <pc:sldChg chg="del">
        <pc:chgData name="katiuscia neves almeida" userId="bdd9e0a5e092d75e" providerId="LiveId" clId="{6241818C-9383-4859-A0EB-381E8A236368}" dt="2023-05-30T12:48:29.926" v="1829" actId="2696"/>
        <pc:sldMkLst>
          <pc:docMk/>
          <pc:sldMk cId="1990290301" sldId="415"/>
        </pc:sldMkLst>
      </pc:sldChg>
      <pc:sldChg chg="del">
        <pc:chgData name="katiuscia neves almeida" userId="bdd9e0a5e092d75e" providerId="LiveId" clId="{6241818C-9383-4859-A0EB-381E8A236368}" dt="2023-05-30T12:48:32.945" v="1830" actId="2696"/>
        <pc:sldMkLst>
          <pc:docMk/>
          <pc:sldMk cId="908576266" sldId="416"/>
        </pc:sldMkLst>
      </pc:sldChg>
      <pc:sldChg chg="del">
        <pc:chgData name="katiuscia neves almeida" userId="bdd9e0a5e092d75e" providerId="LiveId" clId="{6241818C-9383-4859-A0EB-381E8A236368}" dt="2023-05-30T12:48:42.496" v="1832" actId="2696"/>
        <pc:sldMkLst>
          <pc:docMk/>
          <pc:sldMk cId="2287385601" sldId="418"/>
        </pc:sldMkLst>
      </pc:sldChg>
      <pc:sldChg chg="del">
        <pc:chgData name="katiuscia neves almeida" userId="bdd9e0a5e092d75e" providerId="LiveId" clId="{6241818C-9383-4859-A0EB-381E8A236368}" dt="2023-05-30T12:48:45.992" v="1833" actId="2696"/>
        <pc:sldMkLst>
          <pc:docMk/>
          <pc:sldMk cId="2963115706" sldId="419"/>
        </pc:sldMkLst>
      </pc:sldChg>
      <pc:sldChg chg="delSp modSp add">
        <pc:chgData name="katiuscia neves almeida" userId="bdd9e0a5e092d75e" providerId="LiveId" clId="{6241818C-9383-4859-A0EB-381E8A236368}" dt="2023-05-30T10:53:10.107" v="136" actId="14100"/>
        <pc:sldMkLst>
          <pc:docMk/>
          <pc:sldMk cId="4020364997" sldId="420"/>
        </pc:sldMkLst>
        <pc:spChg chg="del mod">
          <ac:chgData name="katiuscia neves almeida" userId="bdd9e0a5e092d75e" providerId="LiveId" clId="{6241818C-9383-4859-A0EB-381E8A236368}" dt="2023-05-30T10:50:42.870" v="109" actId="478"/>
          <ac:spMkLst>
            <pc:docMk/>
            <pc:sldMk cId="4020364997" sldId="420"/>
            <ac:spMk id="2" creationId="{D1817AE8-7681-4474-B8CC-D7A9FBD83D7A}"/>
          </ac:spMkLst>
        </pc:spChg>
        <pc:spChg chg="mod">
          <ac:chgData name="katiuscia neves almeida" userId="bdd9e0a5e092d75e" providerId="LiveId" clId="{6241818C-9383-4859-A0EB-381E8A236368}" dt="2023-05-30T10:52:58.386" v="134" actId="255"/>
          <ac:spMkLst>
            <pc:docMk/>
            <pc:sldMk cId="4020364997" sldId="420"/>
            <ac:spMk id="3" creationId="{BDF7CAF5-5773-4FFF-A551-8929460F98F8}"/>
          </ac:spMkLst>
        </pc:spChg>
        <pc:spChg chg="del">
          <ac:chgData name="katiuscia neves almeida" userId="bdd9e0a5e092d75e" providerId="LiveId" clId="{6241818C-9383-4859-A0EB-381E8A236368}" dt="2023-05-30T10:48:58.002" v="85" actId="478"/>
          <ac:spMkLst>
            <pc:docMk/>
            <pc:sldMk cId="4020364997" sldId="420"/>
            <ac:spMk id="13" creationId="{57E3C375-37DE-444C-BFAF-15E202929C58}"/>
          </ac:spMkLst>
        </pc:spChg>
        <pc:spChg chg="mod">
          <ac:chgData name="katiuscia neves almeida" userId="bdd9e0a5e092d75e" providerId="LiveId" clId="{6241818C-9383-4859-A0EB-381E8A236368}" dt="2023-05-30T10:53:10.107" v="136" actId="14100"/>
          <ac:spMkLst>
            <pc:docMk/>
            <pc:sldMk cId="4020364997" sldId="420"/>
            <ac:spMk id="15" creationId="{BB66FB47-F246-479D-B9DE-2C3D1F02B944}"/>
          </ac:spMkLst>
        </pc:spChg>
        <pc:picChg chg="del">
          <ac:chgData name="katiuscia neves almeida" userId="bdd9e0a5e092d75e" providerId="LiveId" clId="{6241818C-9383-4859-A0EB-381E8A236368}" dt="2023-05-30T10:49:17.529" v="91" actId="478"/>
          <ac:picMkLst>
            <pc:docMk/>
            <pc:sldMk cId="4020364997" sldId="420"/>
            <ac:picMk id="14" creationId="{06778F8B-FA1A-4EE5-9708-9725458F8592}"/>
          </ac:picMkLst>
        </pc:picChg>
      </pc:sldChg>
      <pc:sldChg chg="delSp modSp add del">
        <pc:chgData name="katiuscia neves almeida" userId="bdd9e0a5e092d75e" providerId="LiveId" clId="{6241818C-9383-4859-A0EB-381E8A236368}" dt="2023-05-30T10:53:17.504" v="137" actId="2696"/>
        <pc:sldMkLst>
          <pc:docMk/>
          <pc:sldMk cId="3573087017" sldId="421"/>
        </pc:sldMkLst>
        <pc:spChg chg="del">
          <ac:chgData name="katiuscia neves almeida" userId="bdd9e0a5e092d75e" providerId="LiveId" clId="{6241818C-9383-4859-A0EB-381E8A236368}" dt="2023-05-30T10:51:45.318" v="119" actId="478"/>
          <ac:spMkLst>
            <pc:docMk/>
            <pc:sldMk cId="3573087017" sldId="421"/>
            <ac:spMk id="2" creationId="{D1817AE8-7681-4474-B8CC-D7A9FBD83D7A}"/>
          </ac:spMkLst>
        </pc:spChg>
        <pc:spChg chg="mod">
          <ac:chgData name="katiuscia neves almeida" userId="bdd9e0a5e092d75e" providerId="LiveId" clId="{6241818C-9383-4859-A0EB-381E8A236368}" dt="2023-05-30T10:51:47.927" v="120" actId="1076"/>
          <ac:spMkLst>
            <pc:docMk/>
            <pc:sldMk cId="3573087017" sldId="421"/>
            <ac:spMk id="3" creationId="{BDF7CAF5-5773-4FFF-A551-8929460F98F8}"/>
          </ac:spMkLst>
        </pc:spChg>
        <pc:spChg chg="mod">
          <ac:chgData name="katiuscia neves almeida" userId="bdd9e0a5e092d75e" providerId="LiveId" clId="{6241818C-9383-4859-A0EB-381E8A236368}" dt="2023-05-30T10:52:11.975" v="124"/>
          <ac:spMkLst>
            <pc:docMk/>
            <pc:sldMk cId="3573087017" sldId="421"/>
            <ac:spMk id="15" creationId="{BB66FB47-F246-479D-B9DE-2C3D1F02B944}"/>
          </ac:spMkLst>
        </pc:spChg>
      </pc:sldChg>
      <pc:sldChg chg="addSp delSp modSp add">
        <pc:chgData name="katiuscia neves almeida" userId="bdd9e0a5e092d75e" providerId="LiveId" clId="{6241818C-9383-4859-A0EB-381E8A236368}" dt="2023-05-30T11:15:15.553" v="406" actId="1076"/>
        <pc:sldMkLst>
          <pc:docMk/>
          <pc:sldMk cId="4262486482" sldId="421"/>
        </pc:sldMkLst>
        <pc:spChg chg="del">
          <ac:chgData name="katiuscia neves almeida" userId="bdd9e0a5e092d75e" providerId="LiveId" clId="{6241818C-9383-4859-A0EB-381E8A236368}" dt="2023-05-30T11:10:22.076" v="346" actId="478"/>
          <ac:spMkLst>
            <pc:docMk/>
            <pc:sldMk cId="4262486482" sldId="421"/>
            <ac:spMk id="2" creationId="{946936AB-87D4-4FEE-9EB4-9932B169A50E}"/>
          </ac:spMkLst>
        </pc:spChg>
        <pc:spChg chg="del">
          <ac:chgData name="katiuscia neves almeida" userId="bdd9e0a5e092d75e" providerId="LiveId" clId="{6241818C-9383-4859-A0EB-381E8A236368}" dt="2023-05-30T11:10:24.278" v="347" actId="478"/>
          <ac:spMkLst>
            <pc:docMk/>
            <pc:sldMk cId="4262486482" sldId="421"/>
            <ac:spMk id="3" creationId="{6F9C6645-A04B-453B-9BE3-9D4B3040B095}"/>
          </ac:spMkLst>
        </pc:spChg>
        <pc:spChg chg="add mod">
          <ac:chgData name="katiuscia neves almeida" userId="bdd9e0a5e092d75e" providerId="LiveId" clId="{6241818C-9383-4859-A0EB-381E8A236368}" dt="2023-05-30T11:14:54.323" v="403" actId="255"/>
          <ac:spMkLst>
            <pc:docMk/>
            <pc:sldMk cId="4262486482" sldId="421"/>
            <ac:spMk id="4" creationId="{44426B1E-9CC9-47DA-8B17-53B3A2DE7272}"/>
          </ac:spMkLst>
        </pc:spChg>
        <pc:spChg chg="mod">
          <ac:chgData name="katiuscia neves almeida" userId="bdd9e0a5e092d75e" providerId="LiveId" clId="{6241818C-9383-4859-A0EB-381E8A236368}" dt="2023-05-30T11:14:23.848" v="398" actId="1076"/>
          <ac:spMkLst>
            <pc:docMk/>
            <pc:sldMk cId="4262486482" sldId="421"/>
            <ac:spMk id="7" creationId="{5E501AC5-3038-4FD4-85B0-C881C1FACDE2}"/>
          </ac:spMkLst>
        </pc:spChg>
        <pc:spChg chg="del">
          <ac:chgData name="katiuscia neves almeida" userId="bdd9e0a5e092d75e" providerId="LiveId" clId="{6241818C-9383-4859-A0EB-381E8A236368}" dt="2023-05-30T11:10:26.159" v="348" actId="478"/>
          <ac:spMkLst>
            <pc:docMk/>
            <pc:sldMk cId="4262486482" sldId="421"/>
            <ac:spMk id="8" creationId="{550945DE-FE48-414C-81DA-9C56220265B0}"/>
          </ac:spMkLst>
        </pc:spChg>
        <pc:spChg chg="del mod">
          <ac:chgData name="katiuscia neves almeida" userId="bdd9e0a5e092d75e" providerId="LiveId" clId="{6241818C-9383-4859-A0EB-381E8A236368}" dt="2023-05-30T11:08:34.317" v="323"/>
          <ac:spMkLst>
            <pc:docMk/>
            <pc:sldMk cId="4262486482" sldId="421"/>
            <ac:spMk id="9" creationId="{56C9E93D-0240-45BB-B4A7-2A56EF1ACE45}"/>
          </ac:spMkLst>
        </pc:spChg>
        <pc:spChg chg="add mod">
          <ac:chgData name="katiuscia neves almeida" userId="bdd9e0a5e092d75e" providerId="LiveId" clId="{6241818C-9383-4859-A0EB-381E8A236368}" dt="2023-05-30T11:15:04.516" v="404" actId="255"/>
          <ac:spMkLst>
            <pc:docMk/>
            <pc:sldMk cId="4262486482" sldId="421"/>
            <ac:spMk id="10" creationId="{BF23FAA8-69E4-4BC9-B257-7AD737C57B15}"/>
          </ac:spMkLst>
        </pc:spChg>
        <pc:picChg chg="mod">
          <ac:chgData name="katiuscia neves almeida" userId="bdd9e0a5e092d75e" providerId="LiveId" clId="{6241818C-9383-4859-A0EB-381E8A236368}" dt="2023-05-30T11:15:15.553" v="406" actId="1076"/>
          <ac:picMkLst>
            <pc:docMk/>
            <pc:sldMk cId="4262486482" sldId="421"/>
            <ac:picMk id="5" creationId="{4002D4CF-063F-46E3-BCA1-C3B2475E5E02}"/>
          </ac:picMkLst>
        </pc:picChg>
        <pc:picChg chg="mod">
          <ac:chgData name="katiuscia neves almeida" userId="bdd9e0a5e092d75e" providerId="LiveId" clId="{6241818C-9383-4859-A0EB-381E8A236368}" dt="2023-05-30T11:14:21.248" v="397" actId="1076"/>
          <ac:picMkLst>
            <pc:docMk/>
            <pc:sldMk cId="4262486482" sldId="421"/>
            <ac:picMk id="6" creationId="{12B98A0B-E605-4DD5-9D80-BA7993F80959}"/>
          </ac:picMkLst>
        </pc:picChg>
      </pc:sldChg>
      <pc:sldChg chg="addSp delSp modSp add">
        <pc:chgData name="katiuscia neves almeida" userId="bdd9e0a5e092d75e" providerId="LiveId" clId="{6241818C-9383-4859-A0EB-381E8A236368}" dt="2023-05-30T11:27:20.387" v="560" actId="1076"/>
        <pc:sldMkLst>
          <pc:docMk/>
          <pc:sldMk cId="3771149441" sldId="422"/>
        </pc:sldMkLst>
        <pc:spChg chg="add mod">
          <ac:chgData name="katiuscia neves almeida" userId="bdd9e0a5e092d75e" providerId="LiveId" clId="{6241818C-9383-4859-A0EB-381E8A236368}" dt="2023-05-30T11:26:49.540" v="554" actId="14100"/>
          <ac:spMkLst>
            <pc:docMk/>
            <pc:sldMk cId="3771149441" sldId="422"/>
            <ac:spMk id="2" creationId="{5430984A-29F6-4A95-BA98-6C838234F26B}"/>
          </ac:spMkLst>
        </pc:spChg>
        <pc:spChg chg="del">
          <ac:chgData name="katiuscia neves almeida" userId="bdd9e0a5e092d75e" providerId="LiveId" clId="{6241818C-9383-4859-A0EB-381E8A236368}" dt="2023-05-30T11:20:34.148" v="476" actId="478"/>
          <ac:spMkLst>
            <pc:docMk/>
            <pc:sldMk cId="3771149441" sldId="422"/>
            <ac:spMk id="3" creationId="{9B2AD841-E1D8-4561-AC3D-09CC0AF3EF71}"/>
          </ac:spMkLst>
        </pc:spChg>
        <pc:spChg chg="mod">
          <ac:chgData name="katiuscia neves almeida" userId="bdd9e0a5e092d75e" providerId="LiveId" clId="{6241818C-9383-4859-A0EB-381E8A236368}" dt="2023-05-30T11:26:23.115" v="547" actId="14100"/>
          <ac:spMkLst>
            <pc:docMk/>
            <pc:sldMk cId="3771149441" sldId="422"/>
            <ac:spMk id="6" creationId="{97AAD026-1852-45E1-A565-0F89C960963E}"/>
          </ac:spMkLst>
        </pc:spChg>
        <pc:spChg chg="mod">
          <ac:chgData name="katiuscia neves almeida" userId="bdd9e0a5e092d75e" providerId="LiveId" clId="{6241818C-9383-4859-A0EB-381E8A236368}" dt="2023-05-30T11:21:42.275" v="495" actId="1076"/>
          <ac:spMkLst>
            <pc:docMk/>
            <pc:sldMk cId="3771149441" sldId="422"/>
            <ac:spMk id="7" creationId="{D0481D77-9BAC-404D-8295-784CD216BC7D}"/>
          </ac:spMkLst>
        </pc:spChg>
        <pc:spChg chg="add mod">
          <ac:chgData name="katiuscia neves almeida" userId="bdd9e0a5e092d75e" providerId="LiveId" clId="{6241818C-9383-4859-A0EB-381E8A236368}" dt="2023-05-30T11:27:20.387" v="560" actId="1076"/>
          <ac:spMkLst>
            <pc:docMk/>
            <pc:sldMk cId="3771149441" sldId="422"/>
            <ac:spMk id="9" creationId="{1FBAFAD3-D291-49F8-8328-E8CCFE83BF9E}"/>
          </ac:spMkLst>
        </pc:spChg>
        <pc:picChg chg="mod">
          <ac:chgData name="katiuscia neves almeida" userId="bdd9e0a5e092d75e" providerId="LiveId" clId="{6241818C-9383-4859-A0EB-381E8A236368}" dt="2023-05-30T11:20:37.730" v="477" actId="1076"/>
          <ac:picMkLst>
            <pc:docMk/>
            <pc:sldMk cId="3771149441" sldId="422"/>
            <ac:picMk id="4" creationId="{DD8D856D-20E6-4D6C-86D2-CB757ABE0475}"/>
          </ac:picMkLst>
        </pc:picChg>
        <pc:picChg chg="mod">
          <ac:chgData name="katiuscia neves almeida" userId="bdd9e0a5e092d75e" providerId="LiveId" clId="{6241818C-9383-4859-A0EB-381E8A236368}" dt="2023-05-30T11:26:08.243" v="541" actId="1076"/>
          <ac:picMkLst>
            <pc:docMk/>
            <pc:sldMk cId="3771149441" sldId="422"/>
            <ac:picMk id="5" creationId="{74199CCB-78FC-4DC0-8821-B5CEAF555251}"/>
          </ac:picMkLst>
        </pc:picChg>
        <pc:picChg chg="add mod modCrop">
          <ac:chgData name="katiuscia neves almeida" userId="bdd9e0a5e092d75e" providerId="LiveId" clId="{6241818C-9383-4859-A0EB-381E8A236368}" dt="2023-05-30T11:26:44.267" v="552" actId="1076"/>
          <ac:picMkLst>
            <pc:docMk/>
            <pc:sldMk cId="3771149441" sldId="422"/>
            <ac:picMk id="8" creationId="{29D8F52E-DEDB-4CB0-9985-22943E2DAE6F}"/>
          </ac:picMkLst>
        </pc:picChg>
      </pc:sldChg>
      <pc:sldChg chg="addSp delSp modSp add">
        <pc:chgData name="katiuscia neves almeida" userId="bdd9e0a5e092d75e" providerId="LiveId" clId="{6241818C-9383-4859-A0EB-381E8A236368}" dt="2023-05-30T12:36:45.247" v="1667" actId="255"/>
        <pc:sldMkLst>
          <pc:docMk/>
          <pc:sldMk cId="1490630287" sldId="423"/>
        </pc:sldMkLst>
        <pc:spChg chg="add mod">
          <ac:chgData name="katiuscia neves almeida" userId="bdd9e0a5e092d75e" providerId="LiveId" clId="{6241818C-9383-4859-A0EB-381E8A236368}" dt="2023-05-30T12:36:45.247" v="1667" actId="255"/>
          <ac:spMkLst>
            <pc:docMk/>
            <pc:sldMk cId="1490630287" sldId="423"/>
            <ac:spMk id="2" creationId="{E07A8584-855D-4AB7-AAA9-B42323751463}"/>
          </ac:spMkLst>
        </pc:spChg>
        <pc:spChg chg="del">
          <ac:chgData name="katiuscia neves almeida" userId="bdd9e0a5e092d75e" providerId="LiveId" clId="{6241818C-9383-4859-A0EB-381E8A236368}" dt="2023-05-30T12:35:19.825" v="1647" actId="478"/>
          <ac:spMkLst>
            <pc:docMk/>
            <pc:sldMk cId="1490630287" sldId="423"/>
            <ac:spMk id="3" creationId="{8A2ECE85-47E8-4F6B-BA3D-659A0BA78E17}"/>
          </ac:spMkLst>
        </pc:spChg>
        <pc:spChg chg="del mod">
          <ac:chgData name="katiuscia neves almeida" userId="bdd9e0a5e092d75e" providerId="LiveId" clId="{6241818C-9383-4859-A0EB-381E8A236368}" dt="2023-05-30T12:35:23.125" v="1650" actId="478"/>
          <ac:spMkLst>
            <pc:docMk/>
            <pc:sldMk cId="1490630287" sldId="423"/>
            <ac:spMk id="6" creationId="{B3C8CABE-F0D2-4135-9635-B95EF7C1A84A}"/>
          </ac:spMkLst>
        </pc:spChg>
        <pc:picChg chg="del">
          <ac:chgData name="katiuscia neves almeida" userId="bdd9e0a5e092d75e" providerId="LiveId" clId="{6241818C-9383-4859-A0EB-381E8A236368}" dt="2023-05-30T12:35:20.994" v="1648" actId="478"/>
          <ac:picMkLst>
            <pc:docMk/>
            <pc:sldMk cId="1490630287" sldId="423"/>
            <ac:picMk id="5" creationId="{408F243C-584E-4810-BD78-B24AD97570D7}"/>
          </ac:picMkLst>
        </pc:picChg>
        <pc:picChg chg="add mod">
          <ac:chgData name="katiuscia neves almeida" userId="bdd9e0a5e092d75e" providerId="LiveId" clId="{6241818C-9383-4859-A0EB-381E8A236368}" dt="2023-05-30T12:36:19.358" v="1662" actId="14100"/>
          <ac:picMkLst>
            <pc:docMk/>
            <pc:sldMk cId="1490630287" sldId="423"/>
            <ac:picMk id="7" creationId="{831BEBA6-10FC-436E-B0F3-B1472FCE6A63}"/>
          </ac:picMkLst>
        </pc:picChg>
        <pc:picChg chg="mod">
          <ac:chgData name="katiuscia neves almeida" userId="bdd9e0a5e092d75e" providerId="LiveId" clId="{6241818C-9383-4859-A0EB-381E8A236368}" dt="2023-05-30T12:36:13.702" v="1660" actId="1076"/>
          <ac:picMkLst>
            <pc:docMk/>
            <pc:sldMk cId="1490630287" sldId="423"/>
            <ac:picMk id="8" creationId="{6BF4038B-DC21-4897-A7CA-230973172FB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4" name="Google Shape;14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01622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056948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212641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099904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876172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244957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407619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78196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497435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71226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436817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669232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595122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030637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037757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795196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670977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303868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106099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822530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577075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620793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015580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151809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876437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83112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136853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148787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3"/>
        <p:cNvGrpSpPr/>
        <p:nvPr/>
      </p:nvGrpSpPr>
      <p:grpSpPr>
        <a:xfrm>
          <a:off x="0" y="0"/>
          <a:ext cx="0" cy="0"/>
          <a:chOff x="0" y="0"/>
          <a:chExt cx="0" cy="0"/>
        </a:xfrm>
      </p:grpSpPr>
      <p:sp>
        <p:nvSpPr>
          <p:cNvPr id="944" name="Google Shape;944;gbdec1f8478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5" name="Google Shape;945;gbdec1f8478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lide de Título" type="title">
  <p:cSld name="TITLE">
    <p:spTree>
      <p:nvGrpSpPr>
        <p:cNvPr id="1" name="Shape 11"/>
        <p:cNvGrpSpPr/>
        <p:nvPr/>
      </p:nvGrpSpPr>
      <p:grpSpPr>
        <a:xfrm>
          <a:off x="0" y="0"/>
          <a:ext cx="0" cy="0"/>
          <a:chOff x="0" y="0"/>
          <a:chExt cx="0" cy="0"/>
        </a:xfrm>
      </p:grpSpPr>
      <p:sp>
        <p:nvSpPr>
          <p:cNvPr id="12" name="Google Shape;12;p1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e Conteúdo" type="obj">
  <p:cSld name="OBJECT">
    <p:spTree>
      <p:nvGrpSpPr>
        <p:cNvPr id="1" name="Shape 17"/>
        <p:cNvGrpSpPr/>
        <p:nvPr/>
      </p:nvGrpSpPr>
      <p:grpSpPr>
        <a:xfrm>
          <a:off x="0" y="0"/>
          <a:ext cx="0" cy="0"/>
          <a:chOff x="0" y="0"/>
          <a:chExt cx="0" cy="0"/>
        </a:xfrm>
      </p:grpSpPr>
      <p:sp>
        <p:nvSpPr>
          <p:cNvPr id="18" name="Google Shape;18;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abeçalho da Seção" type="secHead">
  <p:cSld name="SECTION_HEADER">
    <p:spTree>
      <p:nvGrpSpPr>
        <p:cNvPr id="1" name="Shape 23"/>
        <p:cNvGrpSpPr/>
        <p:nvPr/>
      </p:nvGrpSpPr>
      <p:grpSpPr>
        <a:xfrm>
          <a:off x="0" y="0"/>
          <a:ext cx="0" cy="0"/>
          <a:chOff x="0" y="0"/>
          <a:chExt cx="0" cy="0"/>
        </a:xfrm>
      </p:grpSpPr>
      <p:sp>
        <p:nvSpPr>
          <p:cNvPr id="24" name="Google Shape;24;p1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uas Partes de Conteúdo" type="twoObj">
  <p:cSld name="TWO_OBJECTS">
    <p:spTree>
      <p:nvGrpSpPr>
        <p:cNvPr id="1" name="Shape 29"/>
        <p:cNvGrpSpPr/>
        <p:nvPr/>
      </p:nvGrpSpPr>
      <p:grpSpPr>
        <a:xfrm>
          <a:off x="0" y="0"/>
          <a:ext cx="0" cy="0"/>
          <a:chOff x="0" y="0"/>
          <a:chExt cx="0" cy="0"/>
        </a:xfrm>
      </p:grpSpPr>
      <p:sp>
        <p:nvSpPr>
          <p:cNvPr id="30" name="Google Shape;30;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ação" type="twoTxTwoObj">
  <p:cSld name="TWO_OBJECTS_WITH_TEXT">
    <p:spTree>
      <p:nvGrpSpPr>
        <p:cNvPr id="1" name="Shape 36"/>
        <p:cNvGrpSpPr/>
        <p:nvPr/>
      </p:nvGrpSpPr>
      <p:grpSpPr>
        <a:xfrm>
          <a:off x="0" y="0"/>
          <a:ext cx="0" cy="0"/>
          <a:chOff x="0" y="0"/>
          <a:chExt cx="0" cy="0"/>
        </a:xfrm>
      </p:grpSpPr>
      <p:sp>
        <p:nvSpPr>
          <p:cNvPr id="37" name="Google Shape;37;p1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omente Título" type="titleOnly">
  <p:cSld name="TITLE_ONLY">
    <p:spTree>
      <p:nvGrpSpPr>
        <p:cNvPr id="1" name="Shape 45"/>
        <p:cNvGrpSpPr/>
        <p:nvPr/>
      </p:nvGrpSpPr>
      <p:grpSpPr>
        <a:xfrm>
          <a:off x="0" y="0"/>
          <a:ext cx="0" cy="0"/>
          <a:chOff x="0" y="0"/>
          <a:chExt cx="0" cy="0"/>
        </a:xfrm>
      </p:grpSpPr>
      <p:sp>
        <p:nvSpPr>
          <p:cNvPr id="46" name="Google Shape;46;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Em Branco" type="blank">
  <p:cSld name="BLANK">
    <p:spTree>
      <p:nvGrpSpPr>
        <p:cNvPr id="1" name="Shape 50"/>
        <p:cNvGrpSpPr/>
        <p:nvPr/>
      </p:nvGrpSpPr>
      <p:grpSpPr>
        <a:xfrm>
          <a:off x="0" y="0"/>
          <a:ext cx="0" cy="0"/>
          <a:chOff x="0" y="0"/>
          <a:chExt cx="0" cy="0"/>
        </a:xfrm>
      </p:grpSpPr>
      <p:sp>
        <p:nvSpPr>
          <p:cNvPr id="51" name="Google Shape;51;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údo com Legenda" type="objTx">
  <p:cSld name="OBJECT_WITH_CAPTION_TEXT">
    <p:spTree>
      <p:nvGrpSpPr>
        <p:cNvPr id="1" name="Shape 54"/>
        <p:cNvGrpSpPr/>
        <p:nvPr/>
      </p:nvGrpSpPr>
      <p:grpSpPr>
        <a:xfrm>
          <a:off x="0" y="0"/>
          <a:ext cx="0" cy="0"/>
          <a:chOff x="0" y="0"/>
          <a:chExt cx="0" cy="0"/>
        </a:xfrm>
      </p:grpSpPr>
      <p:sp>
        <p:nvSpPr>
          <p:cNvPr id="55" name="Google Shape;55;p1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m com Legenda" type="picTx">
  <p:cSld name="PICTURE_WITH_CAPTION_TEXT">
    <p:spTree>
      <p:nvGrpSpPr>
        <p:cNvPr id="1" name="Shape 61"/>
        <p:cNvGrpSpPr/>
        <p:nvPr/>
      </p:nvGrpSpPr>
      <p:grpSpPr>
        <a:xfrm>
          <a:off x="0" y="0"/>
          <a:ext cx="0" cy="0"/>
          <a:chOff x="0" y="0"/>
          <a:chExt cx="0" cy="0"/>
        </a:xfrm>
      </p:grpSpPr>
      <p:sp>
        <p:nvSpPr>
          <p:cNvPr id="62" name="Google Shape;62;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9"/>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 name="Google Shape;64;p1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e Texto Vertical" type="vertTx">
  <p:cSld name="VERTICAL_TEXT">
    <p:spTree>
      <p:nvGrpSpPr>
        <p:cNvPr id="1" name="Shape 68"/>
        <p:cNvGrpSpPr/>
        <p:nvPr/>
      </p:nvGrpSpPr>
      <p:grpSpPr>
        <a:xfrm>
          <a:off x="0" y="0"/>
          <a:ext cx="0" cy="0"/>
          <a:chOff x="0" y="0"/>
          <a:chExt cx="0" cy="0"/>
        </a:xfrm>
      </p:grpSpPr>
      <p:sp>
        <p:nvSpPr>
          <p:cNvPr id="69" name="Google Shape;69;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exto e Título Vertical" type="vertTitleAndTx">
  <p:cSld name="VERTICAL_TITLE_AND_VERTICAL_TEXT">
    <p:spTree>
      <p:nvGrpSpPr>
        <p:cNvPr id="1" name="Shape 74"/>
        <p:cNvGrpSpPr/>
        <p:nvPr/>
      </p:nvGrpSpPr>
      <p:grpSpPr>
        <a:xfrm>
          <a:off x="0" y="0"/>
          <a:ext cx="0" cy="0"/>
          <a:chOff x="0" y="0"/>
          <a:chExt cx="0" cy="0"/>
        </a:xfrm>
      </p:grpSpPr>
      <p:sp>
        <p:nvSpPr>
          <p:cNvPr id="75" name="Google Shape;75;p2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hyperlink" Target="https://s2.glbimg.com/sRCxIW12PZOHyMG8k9AgLvAHIVI=/0x0:1400x933/924x0/smart/filters:strip_icc()/i.s3.glbimg.com/v1/AUTH_da025474c0c44edd99332dddb09cabe8/internal_photos/bs/2023/H/W/KKYYldS8uQstZTBPYdvA/0-f2qtvaorhmjygr05.jpg" TargetMode="External"/><Relationship Id="rId5" Type="http://schemas.openxmlformats.org/officeDocument/2006/relationships/image" Target="../media/image5.jpe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https://www.culturagenial.com/bela-adormecida-historia-completa-e-outras-versoes/"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hyperlink" Target="https://bitlybr.com/ohWEW" TargetMode="External"/><Relationship Id="rId5" Type="http://schemas.openxmlformats.org/officeDocument/2006/relationships/image" Target="../media/image8.jpe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hyperlink" Target="https://bitlybr.com/myJaC" TargetMode="External"/><Relationship Id="rId5" Type="http://schemas.openxmlformats.org/officeDocument/2006/relationships/image" Target="../media/image9.jpeg"/><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hyperlink" Target="https://bitlybr.com/myJaC" TargetMode="External"/><Relationship Id="rId5" Type="http://schemas.openxmlformats.org/officeDocument/2006/relationships/image" Target="../media/image9.jpeg"/><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2.jp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2.jp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hyperlink" Target="https://bitlybr.com/eISFP" TargetMode="External"/><Relationship Id="rId5" Type="http://schemas.openxmlformats.org/officeDocument/2006/relationships/image" Target="../media/image14.jpeg"/><Relationship Id="rId4" Type="http://schemas.openxmlformats.org/officeDocument/2006/relationships/image" Target="../media/image2.jp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2.jp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2.jp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2.jp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2.jp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2.jp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2.jp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image" Target="../media/image2.jp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jp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hyperlink" Target="https://www.educacaoetransformacao.com.br/textos-sobre-meio-ambiente/" TargetMode="External"/><Relationship Id="rId4" Type="http://schemas.openxmlformats.org/officeDocument/2006/relationships/image" Target="../media/image2.jp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24.jpeg"/><Relationship Id="rId4" Type="http://schemas.openxmlformats.org/officeDocument/2006/relationships/image" Target="../media/image2.jpg"/></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jpg"/><Relationship Id="rId4" Type="http://schemas.openxmlformats.org/officeDocument/2006/relationships/hyperlink" Target="mailto:nuredi@seduc.go.gov.b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5"/>
        <p:cNvGrpSpPr/>
        <p:nvPr/>
      </p:nvGrpSpPr>
      <p:grpSpPr>
        <a:xfrm>
          <a:off x="0" y="0"/>
          <a:ext cx="0" cy="0"/>
          <a:chOff x="0" y="0"/>
          <a:chExt cx="0" cy="0"/>
        </a:xfrm>
      </p:grpSpPr>
      <p:sp>
        <p:nvSpPr>
          <p:cNvPr id="2" name="CaixaDeTexto 1">
            <a:extLst>
              <a:ext uri="{FF2B5EF4-FFF2-40B4-BE49-F238E27FC236}">
                <a16:creationId xmlns:a16="http://schemas.microsoft.com/office/drawing/2014/main" id="{FBDEAA2C-CEC5-4F6D-872B-45C3AD88F7D1}"/>
              </a:ext>
            </a:extLst>
          </p:cNvPr>
          <p:cNvSpPr txBox="1"/>
          <p:nvPr/>
        </p:nvSpPr>
        <p:spPr>
          <a:xfrm>
            <a:off x="475129" y="5109882"/>
            <a:ext cx="2626659" cy="307777"/>
          </a:xfrm>
          <a:prstGeom prst="rect">
            <a:avLst/>
          </a:prstGeom>
          <a:noFill/>
        </p:spPr>
        <p:txBody>
          <a:bodyPr wrap="square" rtlCol="0">
            <a:spAutoFit/>
          </a:bodyPr>
          <a:lstStyle/>
          <a:p>
            <a:endParaRPr lang="pt-BR" dirty="0"/>
          </a:p>
        </p:txBody>
      </p:sp>
      <p:pic>
        <p:nvPicPr>
          <p:cNvPr id="9" name="Imagem 8">
            <a:extLst>
              <a:ext uri="{FF2B5EF4-FFF2-40B4-BE49-F238E27FC236}">
                <a16:creationId xmlns:a16="http://schemas.microsoft.com/office/drawing/2014/main" id="{C50E0E02-D7E6-4762-AF8C-AAC49510031B}"/>
              </a:ext>
            </a:extLst>
          </p:cNvPr>
          <p:cNvPicPr>
            <a:picLocks noChangeAspect="1"/>
          </p:cNvPicPr>
          <p:nvPr/>
        </p:nvPicPr>
        <p:blipFill>
          <a:blip r:embed="rId4"/>
          <a:stretch>
            <a:fillRect/>
          </a:stretch>
        </p:blipFill>
        <p:spPr>
          <a:xfrm>
            <a:off x="7069449" y="2005887"/>
            <a:ext cx="4636993" cy="1016572"/>
          </a:xfrm>
          <a:prstGeom prst="rect">
            <a:avLst/>
          </a:prstGeom>
        </p:spPr>
      </p:pic>
      <p:pic>
        <p:nvPicPr>
          <p:cNvPr id="5" name="Imagem 4">
            <a:extLst>
              <a:ext uri="{FF2B5EF4-FFF2-40B4-BE49-F238E27FC236}">
                <a16:creationId xmlns:a16="http://schemas.microsoft.com/office/drawing/2014/main" id="{D951ADEC-9990-4263-86DF-4FD05D9C5AE1}"/>
              </a:ext>
            </a:extLst>
          </p:cNvPr>
          <p:cNvPicPr>
            <a:picLocks noChangeAspect="1"/>
          </p:cNvPicPr>
          <p:nvPr/>
        </p:nvPicPr>
        <p:blipFill>
          <a:blip r:embed="rId5"/>
          <a:stretch>
            <a:fillRect/>
          </a:stretch>
        </p:blipFill>
        <p:spPr>
          <a:xfrm>
            <a:off x="-1" y="38100"/>
            <a:ext cx="5695951" cy="67818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D1817AE8-7681-4474-B8CC-D7A9FBD83D7A}"/>
              </a:ext>
            </a:extLst>
          </p:cNvPr>
          <p:cNvSpPr/>
          <p:nvPr/>
        </p:nvSpPr>
        <p:spPr>
          <a:xfrm>
            <a:off x="1474301" y="359113"/>
            <a:ext cx="9536599" cy="492443"/>
          </a:xfrm>
          <a:prstGeom prst="rect">
            <a:avLst/>
          </a:prstGeom>
        </p:spPr>
        <p:txBody>
          <a:bodyPr wrap="square">
            <a:spAutoFit/>
          </a:bodyPr>
          <a:lstStyle/>
          <a:p>
            <a:pPr algn="ctr"/>
            <a:r>
              <a:rPr lang="pt-BR" sz="2600" b="1" dirty="0">
                <a:latin typeface="Arial Narrow" panose="020B0606020202030204" pitchFamily="34" charset="0"/>
              </a:rPr>
              <a:t>Os elementos constitutivos dos gêneros textuais Conto e Peça Teatral </a:t>
            </a:r>
          </a:p>
        </p:txBody>
      </p:sp>
      <p:sp>
        <p:nvSpPr>
          <p:cNvPr id="5" name="Rectangle 3">
            <a:extLst>
              <a:ext uri="{FF2B5EF4-FFF2-40B4-BE49-F238E27FC236}">
                <a16:creationId xmlns:a16="http://schemas.microsoft.com/office/drawing/2014/main" id="{590DEF7C-55D3-426B-9CED-56047562F3CE}"/>
              </a:ext>
            </a:extLst>
          </p:cNvPr>
          <p:cNvSpPr>
            <a:spLocks noChangeArrowheads="1"/>
          </p:cNvSpPr>
          <p:nvPr/>
        </p:nvSpPr>
        <p:spPr bwMode="auto">
          <a:xfrm>
            <a:off x="3117380" y="101951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6" name="Rectangle 4">
            <a:extLst>
              <a:ext uri="{FF2B5EF4-FFF2-40B4-BE49-F238E27FC236}">
                <a16:creationId xmlns:a16="http://schemas.microsoft.com/office/drawing/2014/main" id="{60797066-42CD-4881-BAE6-666CBCA30CAC}"/>
              </a:ext>
            </a:extLst>
          </p:cNvPr>
          <p:cNvSpPr>
            <a:spLocks noChangeArrowheads="1"/>
          </p:cNvSpPr>
          <p:nvPr/>
        </p:nvSpPr>
        <p:spPr bwMode="auto">
          <a:xfrm>
            <a:off x="3117380" y="1476719"/>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pt-BR"/>
          </a:p>
        </p:txBody>
      </p:sp>
      <p:sp>
        <p:nvSpPr>
          <p:cNvPr id="7" name="Rectangle 6">
            <a:extLst>
              <a:ext uri="{FF2B5EF4-FFF2-40B4-BE49-F238E27FC236}">
                <a16:creationId xmlns:a16="http://schemas.microsoft.com/office/drawing/2014/main" id="{83ACC254-5841-4C58-969F-60366F2E666B}"/>
              </a:ext>
            </a:extLst>
          </p:cNvPr>
          <p:cNvSpPr>
            <a:spLocks noChangeArrowheads="1"/>
          </p:cNvSpPr>
          <p:nvPr/>
        </p:nvSpPr>
        <p:spPr bwMode="auto">
          <a:xfrm>
            <a:off x="3117380" y="302929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12" name="Imagem 11">
            <a:extLst>
              <a:ext uri="{FF2B5EF4-FFF2-40B4-BE49-F238E27FC236}">
                <a16:creationId xmlns:a16="http://schemas.microsoft.com/office/drawing/2014/main" id="{D3B87673-22CF-4E43-9871-CB276F86F316}"/>
              </a:ext>
            </a:extLst>
          </p:cNvPr>
          <p:cNvPicPr>
            <a:picLocks noChangeAspect="1"/>
          </p:cNvPicPr>
          <p:nvPr/>
        </p:nvPicPr>
        <p:blipFill>
          <a:blip r:embed="rId4"/>
          <a:stretch>
            <a:fillRect/>
          </a:stretch>
        </p:blipFill>
        <p:spPr>
          <a:xfrm>
            <a:off x="9991008" y="6269540"/>
            <a:ext cx="1802219" cy="395102"/>
          </a:xfrm>
          <a:prstGeom prst="rect">
            <a:avLst/>
          </a:prstGeom>
        </p:spPr>
      </p:pic>
      <p:sp>
        <p:nvSpPr>
          <p:cNvPr id="13" name="Caixa de Texto 2">
            <a:extLst>
              <a:ext uri="{FF2B5EF4-FFF2-40B4-BE49-F238E27FC236}">
                <a16:creationId xmlns:a16="http://schemas.microsoft.com/office/drawing/2014/main" id="{57E3C375-37DE-444C-BFAF-15E202929C58}"/>
              </a:ext>
            </a:extLst>
          </p:cNvPr>
          <p:cNvSpPr txBox="1">
            <a:spLocks noChangeArrowheads="1"/>
          </p:cNvSpPr>
          <p:nvPr/>
        </p:nvSpPr>
        <p:spPr bwMode="auto">
          <a:xfrm>
            <a:off x="2543175" y="953383"/>
            <a:ext cx="7447833" cy="1676454"/>
          </a:xfrm>
          <a:prstGeom prst="rect">
            <a:avLst/>
          </a:prstGeom>
          <a:solidFill>
            <a:schemeClr val="accent6">
              <a:lumMod val="20000"/>
              <a:lumOff val="80000"/>
            </a:schemeClr>
          </a:solidFill>
          <a:ln w="19050">
            <a:solidFill>
              <a:schemeClr val="accent6">
                <a:lumMod val="50000"/>
              </a:schemeClr>
            </a:solidFill>
            <a:miter lim="800000"/>
            <a:headEnd/>
            <a:tailEnd/>
          </a:ln>
        </p:spPr>
        <p:txBody>
          <a:bodyPr rot="0" vert="horz" wrap="square" lIns="91440" tIns="45720" rIns="91440" bIns="45720" anchor="t" anchorCtr="0">
            <a:noAutofit/>
          </a:bodyPr>
          <a:lstStyle/>
          <a:p>
            <a:pPr marL="714375" algn="just">
              <a:lnSpc>
                <a:spcPct val="110000"/>
              </a:lnSpc>
              <a:spcAft>
                <a:spcPts val="600"/>
              </a:spcAft>
            </a:pPr>
            <a:r>
              <a:rPr lang="pt-BR" sz="2000" i="1" dirty="0">
                <a:solidFill>
                  <a:srgbClr val="385623"/>
                </a:solidFill>
                <a:effectLst/>
                <a:latin typeface="Arial Narrow" panose="020B0606020202030204" pitchFamily="34" charset="0"/>
                <a:ea typeface="Times New Roman" panose="02020603050405020304" pitchFamily="18" charset="0"/>
                <a:cs typeface="Times New Roman" panose="02020603050405020304" pitchFamily="18" charset="0"/>
              </a:rPr>
              <a:t>Os contos de fadas são histórias que, desde a antiguidade, as pessoas transmitem de geração em geração. Muito tempo se passou desde sua origem, mas esses textos foram lidos e relidos em todas as épocas e são até hoje.</a:t>
            </a:r>
            <a:endParaRPr lang="pt-BR" sz="20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r"/>
            <a:r>
              <a:rPr lang="pt-BR" sz="900" dirty="0">
                <a:effectLst/>
                <a:latin typeface="Arial Narrow" panose="020B0606020202030204" pitchFamily="34" charset="0"/>
                <a:ea typeface="Times New Roman" panose="02020603050405020304" pitchFamily="18" charset="0"/>
                <a:cs typeface="Times New Roman" panose="02020603050405020304" pitchFamily="18" charset="0"/>
              </a:rPr>
              <a:t>Disponível em: </a:t>
            </a:r>
            <a:r>
              <a:rPr lang="pt-BR" sz="9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https://www.coladaweb.com/literatura/contos-e-mini-contos</a:t>
            </a:r>
            <a:r>
              <a:rPr lang="pt-BR" sz="900" dirty="0">
                <a:effectLst/>
                <a:latin typeface="Arial Narrow" panose="020B0606020202030204" pitchFamily="34" charset="0"/>
                <a:ea typeface="Times New Roman" panose="02020603050405020304" pitchFamily="18" charset="0"/>
                <a:cs typeface="Times New Roman" panose="02020603050405020304" pitchFamily="18" charset="0"/>
              </a:rPr>
              <a:t>. Acesso em 28 de mar. 2023.</a:t>
            </a:r>
          </a:p>
          <a:p>
            <a:pPr>
              <a:lnSpc>
                <a:spcPct val="110000"/>
              </a:lnSpc>
              <a:spcAft>
                <a:spcPts val="600"/>
              </a:spcAft>
            </a:pPr>
            <a:r>
              <a:rPr lang="pt-BR" sz="1200" i="1" dirty="0">
                <a:solidFill>
                  <a:srgbClr val="385623"/>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pt-BR" sz="1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0000"/>
              </a:lnSpc>
              <a:spcAft>
                <a:spcPts val="600"/>
              </a:spcAft>
            </a:pPr>
            <a:r>
              <a:rPr lang="pt-BR" sz="1200" i="1" dirty="0">
                <a:solidFill>
                  <a:srgbClr val="385623"/>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pt-BR" sz="1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0000"/>
              </a:lnSpc>
              <a:spcAft>
                <a:spcPts val="600"/>
              </a:spcAft>
            </a:pPr>
            <a:r>
              <a:rPr lang="pt-BR" sz="1000" dirty="0">
                <a:effectLst/>
                <a:latin typeface="Calibri" panose="020F0502020204030204" pitchFamily="34" charset="0"/>
                <a:ea typeface="Times New Roman" panose="02020603050405020304" pitchFamily="18" charset="0"/>
                <a:cs typeface="Times New Roman" panose="02020603050405020304" pitchFamily="18" charset="0"/>
              </a:rPr>
              <a:t> </a:t>
            </a:r>
          </a:p>
        </p:txBody>
      </p:sp>
      <p:pic>
        <p:nvPicPr>
          <p:cNvPr id="14" name="Imagem 13" descr="27 melhores filmes infantis que as crianças vão adorar - Cultura Genial">
            <a:extLst>
              <a:ext uri="{FF2B5EF4-FFF2-40B4-BE49-F238E27FC236}">
                <a16:creationId xmlns:a16="http://schemas.microsoft.com/office/drawing/2014/main" id="{06778F8B-FA1A-4EE5-9708-9725458F8592}"/>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29025" y="2750674"/>
            <a:ext cx="4793298" cy="3240993"/>
          </a:xfrm>
          <a:prstGeom prst="rect">
            <a:avLst/>
          </a:prstGeom>
          <a:noFill/>
          <a:ln>
            <a:noFill/>
          </a:ln>
        </p:spPr>
      </p:pic>
      <p:sp>
        <p:nvSpPr>
          <p:cNvPr id="8" name="Retângulo 7">
            <a:extLst>
              <a:ext uri="{FF2B5EF4-FFF2-40B4-BE49-F238E27FC236}">
                <a16:creationId xmlns:a16="http://schemas.microsoft.com/office/drawing/2014/main" id="{FDDDE527-C8D1-4E07-9A38-F5E0B51C1F95}"/>
              </a:ext>
            </a:extLst>
          </p:cNvPr>
          <p:cNvSpPr/>
          <p:nvPr/>
        </p:nvSpPr>
        <p:spPr>
          <a:xfrm>
            <a:off x="3629025" y="5991056"/>
            <a:ext cx="4793298" cy="646331"/>
          </a:xfrm>
          <a:prstGeom prst="rect">
            <a:avLst/>
          </a:prstGeom>
        </p:spPr>
        <p:txBody>
          <a:bodyPr wrap="square">
            <a:spAutoFit/>
          </a:bodyPr>
          <a:lstStyle/>
          <a:p>
            <a:r>
              <a:rPr lang="pt-BR" sz="900" dirty="0">
                <a:latin typeface="Arial Narrow" panose="020B0606020202030204" pitchFamily="34" charset="0"/>
              </a:rPr>
              <a:t>Disponível em: </a:t>
            </a:r>
            <a:r>
              <a:rPr lang="pt-BR" sz="900" dirty="0">
                <a:latin typeface="Arial Narrow" panose="020B0606020202030204" pitchFamily="34" charset="0"/>
                <a:hlinkClick r:id="rId6"/>
              </a:rPr>
              <a:t>https://s2.glbimg.com/sRCxIW12PZOHyMG8k9AgLvAHIVI=/0x0:1400x933/924x0/smart/filters:strip_icc()/i.s3.glbimg.com/v1/AUTH_da025474c0c44edd99332dddb09cabe8/internal_photos/bs/2023/H/W/KKYYldS8uQstZTBPYdvA/0-f2qtvaorhmjygr05.jpg</a:t>
            </a:r>
            <a:r>
              <a:rPr lang="pt-BR" sz="900" dirty="0">
                <a:latin typeface="Arial Narrow" panose="020B0606020202030204" pitchFamily="34" charset="0"/>
              </a:rPr>
              <a:t> </a:t>
            </a:r>
            <a:r>
              <a:rPr lang="pt-BR" sz="900" dirty="0">
                <a:latin typeface="Arial Narrow" panose="020B0606020202030204" pitchFamily="34" charset="0"/>
                <a:ea typeface="Times New Roman" panose="02020603050405020304" pitchFamily="18" charset="0"/>
                <a:cs typeface="Times New Roman" panose="02020603050405020304" pitchFamily="18" charset="0"/>
              </a:rPr>
              <a:t>Acesso em 28 de mar. 2023.</a:t>
            </a:r>
          </a:p>
        </p:txBody>
      </p:sp>
      <p:pic>
        <p:nvPicPr>
          <p:cNvPr id="16" name="Gráfico 37" descr="Sala de aula">
            <a:extLst>
              <a:ext uri="{FF2B5EF4-FFF2-40B4-BE49-F238E27FC236}">
                <a16:creationId xmlns:a16="http://schemas.microsoft.com/office/drawing/2014/main" id="{1BE22D72-3CD5-43DE-97EF-DA1A85B081E9}"/>
              </a:ext>
            </a:extLst>
          </p:cNvPr>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543175" y="953383"/>
            <a:ext cx="704850" cy="646817"/>
          </a:xfrm>
          <a:prstGeom prst="rect">
            <a:avLst/>
          </a:prstGeom>
        </p:spPr>
      </p:pic>
    </p:spTree>
    <p:extLst>
      <p:ext uri="{BB962C8B-B14F-4D97-AF65-F5344CB8AC3E}">
        <p14:creationId xmlns:p14="http://schemas.microsoft.com/office/powerpoint/2010/main" val="1550355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5" name="Rectangle 3">
            <a:extLst>
              <a:ext uri="{FF2B5EF4-FFF2-40B4-BE49-F238E27FC236}">
                <a16:creationId xmlns:a16="http://schemas.microsoft.com/office/drawing/2014/main" id="{590DEF7C-55D3-426B-9CED-56047562F3CE}"/>
              </a:ext>
            </a:extLst>
          </p:cNvPr>
          <p:cNvSpPr>
            <a:spLocks noChangeArrowheads="1"/>
          </p:cNvSpPr>
          <p:nvPr/>
        </p:nvSpPr>
        <p:spPr bwMode="auto">
          <a:xfrm>
            <a:off x="3117380" y="101951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6" name="Rectangle 4">
            <a:extLst>
              <a:ext uri="{FF2B5EF4-FFF2-40B4-BE49-F238E27FC236}">
                <a16:creationId xmlns:a16="http://schemas.microsoft.com/office/drawing/2014/main" id="{60797066-42CD-4881-BAE6-666CBCA30CAC}"/>
              </a:ext>
            </a:extLst>
          </p:cNvPr>
          <p:cNvSpPr>
            <a:spLocks noChangeArrowheads="1"/>
          </p:cNvSpPr>
          <p:nvPr/>
        </p:nvSpPr>
        <p:spPr bwMode="auto">
          <a:xfrm>
            <a:off x="3117380" y="1476719"/>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pt-BR"/>
          </a:p>
        </p:txBody>
      </p:sp>
      <p:sp>
        <p:nvSpPr>
          <p:cNvPr id="7" name="Rectangle 6">
            <a:extLst>
              <a:ext uri="{FF2B5EF4-FFF2-40B4-BE49-F238E27FC236}">
                <a16:creationId xmlns:a16="http://schemas.microsoft.com/office/drawing/2014/main" id="{83ACC254-5841-4C58-969F-60366F2E666B}"/>
              </a:ext>
            </a:extLst>
          </p:cNvPr>
          <p:cNvSpPr>
            <a:spLocks noChangeArrowheads="1"/>
          </p:cNvSpPr>
          <p:nvPr/>
        </p:nvSpPr>
        <p:spPr bwMode="auto">
          <a:xfrm>
            <a:off x="3117380" y="302929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12" name="Imagem 11">
            <a:extLst>
              <a:ext uri="{FF2B5EF4-FFF2-40B4-BE49-F238E27FC236}">
                <a16:creationId xmlns:a16="http://schemas.microsoft.com/office/drawing/2014/main" id="{D3B87673-22CF-4E43-9871-CB276F86F316}"/>
              </a:ext>
            </a:extLst>
          </p:cNvPr>
          <p:cNvPicPr>
            <a:picLocks noChangeAspect="1"/>
          </p:cNvPicPr>
          <p:nvPr/>
        </p:nvPicPr>
        <p:blipFill>
          <a:blip r:embed="rId4"/>
          <a:stretch>
            <a:fillRect/>
          </a:stretch>
        </p:blipFill>
        <p:spPr>
          <a:xfrm>
            <a:off x="9991008" y="6269540"/>
            <a:ext cx="1802219" cy="395102"/>
          </a:xfrm>
          <a:prstGeom prst="rect">
            <a:avLst/>
          </a:prstGeom>
        </p:spPr>
      </p:pic>
      <p:sp>
        <p:nvSpPr>
          <p:cNvPr id="3" name="Retângulo 2">
            <a:extLst>
              <a:ext uri="{FF2B5EF4-FFF2-40B4-BE49-F238E27FC236}">
                <a16:creationId xmlns:a16="http://schemas.microsoft.com/office/drawing/2014/main" id="{BDF7CAF5-5773-4FFF-A551-8929460F98F8}"/>
              </a:ext>
            </a:extLst>
          </p:cNvPr>
          <p:cNvSpPr/>
          <p:nvPr/>
        </p:nvSpPr>
        <p:spPr>
          <a:xfrm>
            <a:off x="3335226" y="320162"/>
            <a:ext cx="5995231" cy="456279"/>
          </a:xfrm>
          <a:prstGeom prst="rect">
            <a:avLst/>
          </a:prstGeom>
        </p:spPr>
        <p:txBody>
          <a:bodyPr wrap="none">
            <a:spAutoFit/>
          </a:bodyPr>
          <a:lstStyle/>
          <a:p>
            <a:pPr marR="90170">
              <a:lnSpc>
                <a:spcPct val="115000"/>
              </a:lnSpc>
            </a:pPr>
            <a:r>
              <a:rPr lang="pt-BR" sz="2200" b="1" dirty="0">
                <a:latin typeface="Arial Narrow" panose="020B0606020202030204" pitchFamily="34" charset="0"/>
                <a:ea typeface="Times New Roman" panose="02020603050405020304" pitchFamily="18" charset="0"/>
                <a:cs typeface="Times New Roman" panose="02020603050405020304" pitchFamily="18" charset="0"/>
              </a:rPr>
              <a:t> ATENÇÃO PARA OS ELEMENTOS DA NARRATIVA!</a:t>
            </a:r>
            <a:endParaRPr lang="pt-BR" sz="2200" b="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5" name="Caixa de Texto 2">
            <a:extLst>
              <a:ext uri="{FF2B5EF4-FFF2-40B4-BE49-F238E27FC236}">
                <a16:creationId xmlns:a16="http://schemas.microsoft.com/office/drawing/2014/main" id="{BB66FB47-F246-479D-B9DE-2C3D1F02B944}"/>
              </a:ext>
            </a:extLst>
          </p:cNvPr>
          <p:cNvSpPr txBox="1">
            <a:spLocks noChangeArrowheads="1"/>
          </p:cNvSpPr>
          <p:nvPr/>
        </p:nvSpPr>
        <p:spPr bwMode="auto">
          <a:xfrm>
            <a:off x="1837053" y="879482"/>
            <a:ext cx="9536599" cy="5559418"/>
          </a:xfrm>
          <a:prstGeom prst="rect">
            <a:avLst/>
          </a:prstGeom>
          <a:noFill/>
          <a:ln w="9525">
            <a:noFill/>
            <a:miter lim="800000"/>
            <a:headEnd/>
            <a:tailEnd/>
          </a:ln>
        </p:spPr>
        <p:txBody>
          <a:bodyPr rot="0" vert="horz" wrap="square" lIns="91440" tIns="45720" rIns="91440" bIns="45720" anchor="t" anchorCtr="0">
            <a:noAutofit/>
          </a:bodyPr>
          <a:lstStyle/>
          <a:p>
            <a:pPr algn="just">
              <a:lnSpc>
                <a:spcPct val="110000"/>
              </a:lnSpc>
            </a:pPr>
            <a:r>
              <a:rPr lang="pt-BR" sz="1900" i="1"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1900" b="1" i="1" dirty="0">
                <a:effectLst/>
                <a:latin typeface="Arial Narrow" panose="020B0606020202030204" pitchFamily="34" charset="0"/>
                <a:ea typeface="Times New Roman" panose="02020603050405020304" pitchFamily="18" charset="0"/>
                <a:cs typeface="Times New Roman" panose="02020603050405020304" pitchFamily="18" charset="0"/>
              </a:rPr>
              <a:t>Narrador</a:t>
            </a:r>
            <a:r>
              <a:rPr lang="pt-BR" sz="1900" i="1" dirty="0">
                <a:effectLst/>
                <a:latin typeface="Arial Narrow" panose="020B0606020202030204" pitchFamily="34" charset="0"/>
                <a:ea typeface="Times New Roman" panose="02020603050405020304" pitchFamily="18" charset="0"/>
                <a:cs typeface="Times New Roman" panose="02020603050405020304" pitchFamily="18" charset="0"/>
              </a:rPr>
              <a:t> – quem conta a história, ele pode ser</a:t>
            </a:r>
            <a:endParaRPr lang="pt-BR" sz="1900" dirty="0">
              <a:effectLst/>
              <a:latin typeface="Arial Narrow" panose="020B0606020202030204" pitchFamily="34" charset="0"/>
              <a:ea typeface="Times New Roman" panose="02020603050405020304" pitchFamily="18" charset="0"/>
              <a:cs typeface="Times New Roman" panose="02020603050405020304" pitchFamily="18" charset="0"/>
            </a:endParaRPr>
          </a:p>
          <a:p>
            <a:pPr indent="449580" algn="just">
              <a:lnSpc>
                <a:spcPct val="110000"/>
              </a:lnSpc>
            </a:pPr>
            <a:r>
              <a:rPr lang="pt-BR" sz="1900" b="1" i="1" dirty="0">
                <a:effectLst/>
                <a:latin typeface="Arial Narrow" panose="020B0606020202030204" pitchFamily="34" charset="0"/>
                <a:ea typeface="Times New Roman" panose="02020603050405020304" pitchFamily="18" charset="0"/>
                <a:cs typeface="Times New Roman" panose="02020603050405020304" pitchFamily="18" charset="0"/>
              </a:rPr>
              <a:t>* Narrador observador:</a:t>
            </a:r>
            <a:r>
              <a:rPr lang="pt-BR" sz="1900" i="1" dirty="0">
                <a:effectLst/>
                <a:latin typeface="Arial Narrow" panose="020B0606020202030204" pitchFamily="34" charset="0"/>
                <a:ea typeface="Times New Roman" panose="02020603050405020304" pitchFamily="18" charset="0"/>
                <a:cs typeface="Times New Roman" panose="02020603050405020304" pitchFamily="18" charset="0"/>
              </a:rPr>
              <a:t> aquele que conta mas não participa da história;</a:t>
            </a:r>
            <a:endParaRPr lang="pt-BR" sz="1900" dirty="0">
              <a:effectLst/>
              <a:latin typeface="Arial Narrow" panose="020B0606020202030204" pitchFamily="34" charset="0"/>
              <a:ea typeface="Times New Roman" panose="02020603050405020304" pitchFamily="18" charset="0"/>
              <a:cs typeface="Times New Roman" panose="02020603050405020304" pitchFamily="18" charset="0"/>
            </a:endParaRPr>
          </a:p>
          <a:p>
            <a:pPr indent="449580" algn="just">
              <a:lnSpc>
                <a:spcPct val="110000"/>
              </a:lnSpc>
            </a:pPr>
            <a:r>
              <a:rPr lang="pt-BR" sz="1900" b="1" i="1" dirty="0">
                <a:effectLst/>
                <a:latin typeface="Arial Narrow" panose="020B0606020202030204" pitchFamily="34" charset="0"/>
                <a:ea typeface="Times New Roman" panose="02020603050405020304" pitchFamily="18" charset="0"/>
                <a:cs typeface="Times New Roman" panose="02020603050405020304" pitchFamily="18" charset="0"/>
              </a:rPr>
              <a:t>* Narrador personagem</a:t>
            </a:r>
            <a:r>
              <a:rPr lang="pt-BR" sz="1900" i="1" dirty="0">
                <a:effectLst/>
                <a:latin typeface="Arial Narrow" panose="020B0606020202030204" pitchFamily="34" charset="0"/>
                <a:ea typeface="Times New Roman" panose="02020603050405020304" pitchFamily="18" charset="0"/>
                <a:cs typeface="Times New Roman" panose="02020603050405020304" pitchFamily="18" charset="0"/>
              </a:rPr>
              <a:t>: além de narrar a história ele também participa como personagem.</a:t>
            </a:r>
            <a:endParaRPr lang="pt-BR" sz="190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450850" indent="-1588" algn="just">
              <a:lnSpc>
                <a:spcPct val="110000"/>
              </a:lnSpc>
            </a:pPr>
            <a:r>
              <a:rPr lang="pt-BR" sz="1900" b="1" i="1" dirty="0">
                <a:effectLst/>
                <a:latin typeface="Arial Narrow" panose="020B0606020202030204" pitchFamily="34" charset="0"/>
                <a:ea typeface="Times New Roman" panose="02020603050405020304" pitchFamily="18" charset="0"/>
                <a:cs typeface="Times New Roman" panose="02020603050405020304" pitchFamily="18" charset="0"/>
              </a:rPr>
              <a:t>* Narrador onisciente</a:t>
            </a:r>
            <a:r>
              <a:rPr lang="pt-BR" sz="1900" i="1" dirty="0">
                <a:effectLst/>
                <a:latin typeface="Arial Narrow" panose="020B0606020202030204" pitchFamily="34" charset="0"/>
                <a:ea typeface="Times New Roman" panose="02020603050405020304" pitchFamily="18" charset="0"/>
                <a:cs typeface="Times New Roman" panose="02020603050405020304" pitchFamily="18" charset="0"/>
              </a:rPr>
              <a:t>: aquele que, além de conhecer a história, conhece bem cada pensamento e sentimento da personagem.</a:t>
            </a:r>
            <a:endParaRPr lang="pt-BR" sz="19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0000"/>
              </a:lnSpc>
            </a:pPr>
            <a:r>
              <a:rPr lang="pt-BR" sz="1900" i="1"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1900" b="1" i="1" dirty="0">
                <a:effectLst/>
                <a:latin typeface="Arial Narrow" panose="020B0606020202030204" pitchFamily="34" charset="0"/>
                <a:ea typeface="Times New Roman" panose="02020603050405020304" pitchFamily="18" charset="0"/>
                <a:cs typeface="Times New Roman" panose="02020603050405020304" pitchFamily="18" charset="0"/>
              </a:rPr>
              <a:t>Personagem</a:t>
            </a:r>
            <a:r>
              <a:rPr lang="pt-BR" sz="1900" i="1" dirty="0">
                <a:effectLst/>
                <a:latin typeface="Arial Narrow" panose="020B0606020202030204" pitchFamily="34" charset="0"/>
                <a:ea typeface="Times New Roman" panose="02020603050405020304" pitchFamily="18" charset="0"/>
                <a:cs typeface="Times New Roman" panose="02020603050405020304" pitchFamily="18" charset="0"/>
              </a:rPr>
              <a:t> – qualquer ser que pratica ações em uma história, podendo ser humano ou animais, seres fantásticos etc.</a:t>
            </a:r>
            <a:endParaRPr lang="pt-BR" sz="19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0000"/>
              </a:lnSpc>
            </a:pPr>
            <a:r>
              <a:rPr lang="pt-BR" sz="1900" i="1"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1900" b="1" i="1" dirty="0">
                <a:effectLst/>
                <a:latin typeface="Arial Narrow" panose="020B0606020202030204" pitchFamily="34" charset="0"/>
                <a:ea typeface="Times New Roman" panose="02020603050405020304" pitchFamily="18" charset="0"/>
                <a:cs typeface="Times New Roman" panose="02020603050405020304" pitchFamily="18" charset="0"/>
              </a:rPr>
              <a:t>Enredo</a:t>
            </a:r>
            <a:r>
              <a:rPr lang="pt-BR" sz="1900" i="1" dirty="0">
                <a:effectLst/>
                <a:latin typeface="Arial Narrow" panose="020B0606020202030204" pitchFamily="34" charset="0"/>
                <a:ea typeface="Times New Roman" panose="02020603050405020304" pitchFamily="18" charset="0"/>
                <a:cs typeface="Times New Roman" panose="02020603050405020304" pitchFamily="18" charset="0"/>
              </a:rPr>
              <a:t> – é a história dividida em três partes:</a:t>
            </a:r>
            <a:endParaRPr lang="pt-BR" sz="1900" dirty="0">
              <a:effectLst/>
              <a:latin typeface="Arial Narrow" panose="020B0606020202030204" pitchFamily="34" charset="0"/>
              <a:ea typeface="Times New Roman" panose="02020603050405020304" pitchFamily="18" charset="0"/>
              <a:cs typeface="Times New Roman" panose="02020603050405020304" pitchFamily="18" charset="0"/>
            </a:endParaRPr>
          </a:p>
          <a:p>
            <a:pPr indent="447675" algn="just">
              <a:lnSpc>
                <a:spcPct val="110000"/>
              </a:lnSpc>
            </a:pPr>
            <a:r>
              <a:rPr lang="pt-BR" sz="1900" b="1" i="1" dirty="0">
                <a:effectLst/>
                <a:latin typeface="Arial Narrow" panose="020B0606020202030204" pitchFamily="34" charset="0"/>
                <a:ea typeface="Times New Roman" panose="02020603050405020304" pitchFamily="18" charset="0"/>
                <a:cs typeface="Times New Roman" panose="02020603050405020304" pitchFamily="18" charset="0"/>
              </a:rPr>
              <a:t>* Introdução:</a:t>
            </a:r>
            <a:r>
              <a:rPr lang="pt-BR" sz="1900" i="1" dirty="0">
                <a:effectLst/>
                <a:latin typeface="Arial Narrow" panose="020B0606020202030204" pitchFamily="34" charset="0"/>
                <a:ea typeface="Times New Roman" panose="02020603050405020304" pitchFamily="18" charset="0"/>
                <a:cs typeface="Times New Roman" panose="02020603050405020304" pitchFamily="18" charset="0"/>
              </a:rPr>
              <a:t>  o início (geralmente em harmonia) em que são apresentados personagens, lugares...</a:t>
            </a:r>
            <a:endParaRPr lang="pt-BR" sz="1900" dirty="0">
              <a:effectLst/>
              <a:latin typeface="Arial Narrow" panose="020B0606020202030204" pitchFamily="34" charset="0"/>
              <a:ea typeface="Times New Roman" panose="02020603050405020304" pitchFamily="18" charset="0"/>
              <a:cs typeface="Times New Roman" panose="02020603050405020304" pitchFamily="18" charset="0"/>
            </a:endParaRPr>
          </a:p>
          <a:p>
            <a:pPr indent="447675" algn="just">
              <a:lnSpc>
                <a:spcPct val="110000"/>
              </a:lnSpc>
            </a:pPr>
            <a:r>
              <a:rPr lang="pt-BR" sz="1900" b="1" i="1" dirty="0">
                <a:effectLst/>
                <a:latin typeface="Arial Narrow" panose="020B0606020202030204" pitchFamily="34" charset="0"/>
                <a:ea typeface="Times New Roman" panose="02020603050405020304" pitchFamily="18" charset="0"/>
                <a:cs typeface="Times New Roman" panose="02020603050405020304" pitchFamily="18" charset="0"/>
              </a:rPr>
              <a:t>* Conflito:</a:t>
            </a:r>
            <a:r>
              <a:rPr lang="pt-BR" sz="1900" i="1" dirty="0">
                <a:effectLst/>
                <a:latin typeface="Arial Narrow" panose="020B0606020202030204" pitchFamily="34" charset="0"/>
                <a:ea typeface="Times New Roman" panose="02020603050405020304" pitchFamily="18" charset="0"/>
                <a:cs typeface="Times New Roman" panose="02020603050405020304" pitchFamily="18" charset="0"/>
              </a:rPr>
              <a:t> quando surge o problema na história que precisa ser resolvido.</a:t>
            </a:r>
            <a:endParaRPr lang="pt-BR" sz="190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450850" indent="-3175" algn="just">
              <a:lnSpc>
                <a:spcPct val="110000"/>
              </a:lnSpc>
            </a:pPr>
            <a:r>
              <a:rPr lang="pt-BR" sz="1900" b="1" i="1" dirty="0">
                <a:effectLst/>
                <a:latin typeface="Arial Narrow" panose="020B0606020202030204" pitchFamily="34" charset="0"/>
                <a:ea typeface="Times New Roman" panose="02020603050405020304" pitchFamily="18" charset="0"/>
                <a:cs typeface="Times New Roman" panose="02020603050405020304" pitchFamily="18" charset="0"/>
              </a:rPr>
              <a:t>*Clímax:</a:t>
            </a:r>
            <a:r>
              <a:rPr lang="pt-BR" sz="1900" i="1" dirty="0">
                <a:effectLst/>
                <a:latin typeface="Arial Narrow" panose="020B0606020202030204" pitchFamily="34" charset="0"/>
                <a:ea typeface="Times New Roman" panose="02020603050405020304" pitchFamily="18" charset="0"/>
                <a:cs typeface="Times New Roman" panose="02020603050405020304" pitchFamily="18" charset="0"/>
              </a:rPr>
              <a:t> a parte difícil da história, momento em que o personagem principal se arrisca para que a harmonia e paz retorne.</a:t>
            </a:r>
          </a:p>
          <a:p>
            <a:pPr algn="just">
              <a:lnSpc>
                <a:spcPct val="110000"/>
              </a:lnSpc>
            </a:pPr>
            <a:r>
              <a:rPr lang="pt-BR" sz="1900" i="1" dirty="0">
                <a:latin typeface="Arial Narrow" panose="020B0606020202030204" pitchFamily="34" charset="0"/>
                <a:ea typeface="Times New Roman" panose="02020603050405020304" pitchFamily="18" charset="0"/>
                <a:cs typeface="Times New Roman" panose="02020603050405020304" pitchFamily="18" charset="0"/>
              </a:rPr>
              <a:t>- </a:t>
            </a:r>
            <a:r>
              <a:rPr lang="pt-BR" sz="1900" b="1" i="1" dirty="0">
                <a:latin typeface="Arial Narrow" panose="020B0606020202030204" pitchFamily="34" charset="0"/>
                <a:ea typeface="Times New Roman" panose="02020603050405020304" pitchFamily="18" charset="0"/>
                <a:cs typeface="Times New Roman" panose="02020603050405020304" pitchFamily="18" charset="0"/>
              </a:rPr>
              <a:t>Espaço</a:t>
            </a:r>
            <a:r>
              <a:rPr lang="pt-BR" sz="1900" i="1" dirty="0">
                <a:latin typeface="Arial Narrow" panose="020B0606020202030204" pitchFamily="34" charset="0"/>
                <a:ea typeface="Times New Roman" panose="02020603050405020304" pitchFamily="18" charset="0"/>
                <a:cs typeface="Times New Roman" panose="02020603050405020304" pitchFamily="18" charset="0"/>
              </a:rPr>
              <a:t> – lugar ou lugares onde se passa(m) a história.</a:t>
            </a:r>
            <a:endParaRPr lang="pt-BR" sz="1900" dirty="0">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0000"/>
              </a:lnSpc>
            </a:pPr>
            <a:r>
              <a:rPr lang="pt-BR" sz="1900" i="1" dirty="0">
                <a:latin typeface="Arial Narrow" panose="020B0606020202030204" pitchFamily="34" charset="0"/>
                <a:ea typeface="Times New Roman" panose="02020603050405020304" pitchFamily="18" charset="0"/>
                <a:cs typeface="Times New Roman" panose="02020603050405020304" pitchFamily="18" charset="0"/>
              </a:rPr>
              <a:t>- </a:t>
            </a:r>
            <a:r>
              <a:rPr lang="pt-BR" sz="1900" b="1" i="1" dirty="0">
                <a:latin typeface="Arial Narrow" panose="020B0606020202030204" pitchFamily="34" charset="0"/>
                <a:ea typeface="Times New Roman" panose="02020603050405020304" pitchFamily="18" charset="0"/>
                <a:cs typeface="Times New Roman" panose="02020603050405020304" pitchFamily="18" charset="0"/>
              </a:rPr>
              <a:t>Tempo</a:t>
            </a:r>
            <a:r>
              <a:rPr lang="pt-BR" sz="1900" i="1" dirty="0">
                <a:latin typeface="Arial Narrow" panose="020B0606020202030204" pitchFamily="34" charset="0"/>
                <a:ea typeface="Times New Roman" panose="02020603050405020304" pitchFamily="18" charset="0"/>
                <a:cs typeface="Times New Roman" panose="02020603050405020304" pitchFamily="18" charset="0"/>
              </a:rPr>
              <a:t> – duração da história ou época, geralmente marcado por palavras como “ontem, semanas depois, meia hora...</a:t>
            </a:r>
            <a:endParaRPr lang="pt-BR" sz="1900" dirty="0">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0000"/>
              </a:lnSpc>
            </a:pPr>
            <a:r>
              <a:rPr lang="pt-BR" sz="1900" b="1" i="1" dirty="0">
                <a:latin typeface="Arial Narrow" panose="020B0606020202030204" pitchFamily="34" charset="0"/>
                <a:ea typeface="Times New Roman" panose="02020603050405020304" pitchFamily="18" charset="0"/>
                <a:cs typeface="Times New Roman" panose="02020603050405020304" pitchFamily="18" charset="0"/>
              </a:rPr>
              <a:t>- Desfecho</a:t>
            </a:r>
            <a:r>
              <a:rPr lang="pt-BR" sz="1900" i="1" dirty="0">
                <a:latin typeface="Arial Narrow" panose="020B0606020202030204" pitchFamily="34" charset="0"/>
                <a:ea typeface="Times New Roman" panose="02020603050405020304" pitchFamily="18" charset="0"/>
                <a:cs typeface="Times New Roman" panose="02020603050405020304" pitchFamily="18" charset="0"/>
              </a:rPr>
              <a:t> – é a solução do conflito.</a:t>
            </a:r>
            <a:endParaRPr lang="pt-BR" sz="1900" dirty="0">
              <a:latin typeface="Arial Narrow" panose="020B0606020202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203649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A1A23631-99D1-4556-9C61-74EEE05E44FC}"/>
              </a:ext>
            </a:extLst>
          </p:cNvPr>
          <p:cNvSpPr/>
          <p:nvPr/>
        </p:nvSpPr>
        <p:spPr>
          <a:xfrm>
            <a:off x="1756698" y="258696"/>
            <a:ext cx="2659702" cy="456343"/>
          </a:xfrm>
          <a:prstGeom prst="rect">
            <a:avLst/>
          </a:prstGeom>
        </p:spPr>
        <p:txBody>
          <a:bodyPr wrap="none">
            <a:spAutoFit/>
          </a:bodyPr>
          <a:lstStyle/>
          <a:p>
            <a:pPr>
              <a:lnSpc>
                <a:spcPct val="115000"/>
              </a:lnSpc>
            </a:pPr>
            <a:r>
              <a:rPr lang="pt-BR" sz="2200" dirty="0">
                <a:latin typeface="Arial Narrow" panose="020B0606020202030204" pitchFamily="34" charset="0"/>
                <a:ea typeface="Times New Roman" panose="02020603050405020304" pitchFamily="18" charset="0"/>
                <a:cs typeface="Times New Roman" panose="02020603050405020304" pitchFamily="18" charset="0"/>
              </a:rPr>
              <a:t>Leia o texto e responda.</a:t>
            </a:r>
            <a:endParaRPr lang="pt-BR" sz="22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Imagem 6">
            <a:extLst>
              <a:ext uri="{FF2B5EF4-FFF2-40B4-BE49-F238E27FC236}">
                <a16:creationId xmlns:a16="http://schemas.microsoft.com/office/drawing/2014/main" id="{2DABB5B7-23F5-4425-B989-A4BCED88CDC4}"/>
              </a:ext>
            </a:extLst>
          </p:cNvPr>
          <p:cNvPicPr>
            <a:picLocks noChangeAspect="1"/>
          </p:cNvPicPr>
          <p:nvPr/>
        </p:nvPicPr>
        <p:blipFill>
          <a:blip r:embed="rId4"/>
          <a:stretch>
            <a:fillRect/>
          </a:stretch>
        </p:blipFill>
        <p:spPr>
          <a:xfrm>
            <a:off x="9768829" y="188180"/>
            <a:ext cx="1802219" cy="395102"/>
          </a:xfrm>
          <a:prstGeom prst="rect">
            <a:avLst/>
          </a:prstGeom>
        </p:spPr>
      </p:pic>
      <p:sp>
        <p:nvSpPr>
          <p:cNvPr id="3" name="Retângulo 2">
            <a:extLst>
              <a:ext uri="{FF2B5EF4-FFF2-40B4-BE49-F238E27FC236}">
                <a16:creationId xmlns:a16="http://schemas.microsoft.com/office/drawing/2014/main" id="{E1465425-B1FB-49D7-88C7-B6016DE717FC}"/>
              </a:ext>
            </a:extLst>
          </p:cNvPr>
          <p:cNvSpPr/>
          <p:nvPr/>
        </p:nvSpPr>
        <p:spPr>
          <a:xfrm>
            <a:off x="1756698" y="912680"/>
            <a:ext cx="6096000" cy="861774"/>
          </a:xfrm>
          <a:prstGeom prst="rect">
            <a:avLst/>
          </a:prstGeom>
        </p:spPr>
        <p:txBody>
          <a:bodyPr>
            <a:spAutoFit/>
          </a:bodyPr>
          <a:lstStyle/>
          <a:p>
            <a:pPr marR="90170" algn="just"/>
            <a:r>
              <a:rPr lang="pt-BR" sz="2000" b="1" dirty="0">
                <a:latin typeface="Arial Narrow" panose="020B0606020202030204" pitchFamily="34" charset="0"/>
                <a:ea typeface="Times New Roman" panose="02020603050405020304" pitchFamily="18" charset="0"/>
                <a:cs typeface="Times New Roman" panose="02020603050405020304" pitchFamily="18" charset="0"/>
              </a:rPr>
              <a:t>Texto 1</a:t>
            </a:r>
            <a:endParaRPr lang="pt-BR" sz="2000" dirty="0">
              <a:latin typeface="Arial Narrow" panose="020B0606020202030204" pitchFamily="34" charset="0"/>
              <a:ea typeface="Times New Roman" panose="02020603050405020304" pitchFamily="18" charset="0"/>
              <a:cs typeface="Times New Roman" panose="02020603050405020304" pitchFamily="18" charset="0"/>
            </a:endParaRPr>
          </a:p>
          <a:p>
            <a:pPr marR="90170" algn="r"/>
            <a:r>
              <a:rPr lang="pt-BR" sz="1000" b="1"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000" dirty="0">
              <a:latin typeface="Arial Narrow" panose="020B0606020202030204" pitchFamily="34" charset="0"/>
              <a:ea typeface="Times New Roman" panose="02020603050405020304" pitchFamily="18" charset="0"/>
              <a:cs typeface="Times New Roman" panose="02020603050405020304" pitchFamily="18" charset="0"/>
            </a:endParaRPr>
          </a:p>
          <a:p>
            <a:pPr marR="90170" algn="just"/>
            <a:r>
              <a:rPr lang="pt-BR" sz="2000" b="1" dirty="0">
                <a:solidFill>
                  <a:srgbClr val="404040"/>
                </a:solidFill>
                <a:latin typeface="Arial Narrow" panose="020B0606020202030204" pitchFamily="34" charset="0"/>
                <a:ea typeface="Times New Roman" panose="02020603050405020304" pitchFamily="18" charset="0"/>
                <a:cs typeface="Times New Roman" panose="02020603050405020304" pitchFamily="18" charset="0"/>
              </a:rPr>
              <a:t>Bela Adormecida: a história</a:t>
            </a:r>
            <a:endParaRPr lang="pt-BR" sz="2000" dirty="0">
              <a:effectLst/>
              <a:latin typeface="Arial Narrow" panose="020B0606020202030204" pitchFamily="34" charset="0"/>
              <a:ea typeface="Times New Roman" panose="02020603050405020304" pitchFamily="18" charset="0"/>
              <a:cs typeface="Times New Roman" panose="02020603050405020304" pitchFamily="18" charset="0"/>
            </a:endParaRPr>
          </a:p>
        </p:txBody>
      </p:sp>
      <p:sp>
        <p:nvSpPr>
          <p:cNvPr id="12" name="Retângulo 11">
            <a:extLst>
              <a:ext uri="{FF2B5EF4-FFF2-40B4-BE49-F238E27FC236}">
                <a16:creationId xmlns:a16="http://schemas.microsoft.com/office/drawing/2014/main" id="{F9F484E5-6706-4C0D-BA77-407399373ADA}"/>
              </a:ext>
            </a:extLst>
          </p:cNvPr>
          <p:cNvSpPr/>
          <p:nvPr/>
        </p:nvSpPr>
        <p:spPr>
          <a:xfrm>
            <a:off x="1756698" y="1856044"/>
            <a:ext cx="6295620" cy="1554272"/>
          </a:xfrm>
          <a:prstGeom prst="rect">
            <a:avLst/>
          </a:prstGeom>
        </p:spPr>
        <p:txBody>
          <a:bodyPr wrap="square">
            <a:spAutoFit/>
          </a:bodyPr>
          <a:lstStyle/>
          <a:p>
            <a:pPr indent="541338" algn="just"/>
            <a:r>
              <a:rPr lang="pt-BR" sz="1900" dirty="0">
                <a:latin typeface="Arial Narrow" panose="020B0606020202030204" pitchFamily="34" charset="0"/>
                <a:ea typeface="Times New Roman" panose="02020603050405020304" pitchFamily="18" charset="0"/>
                <a:cs typeface="Times New Roman" panose="02020603050405020304" pitchFamily="18" charset="0"/>
              </a:rPr>
              <a:t>Era uma vez um rei e uma rainha que desejavam muito ter filhos. O nascimento de uma menina trouxe uma enorme alegria às suas vidas e, por isso, resolveram fazer uma festa para comemorar. Eles convidaram todas as fadas da região, para que pudessem conhecer e abençoar a pequena princesa no seu batismo.</a:t>
            </a:r>
            <a:endParaRPr lang="pt-BR" sz="1900" dirty="0"/>
          </a:p>
        </p:txBody>
      </p:sp>
      <p:pic>
        <p:nvPicPr>
          <p:cNvPr id="14" name="Imagem 13" descr="A Bela Adormecida: história completa com moral">
            <a:extLst>
              <a:ext uri="{FF2B5EF4-FFF2-40B4-BE49-F238E27FC236}">
                <a16:creationId xmlns:a16="http://schemas.microsoft.com/office/drawing/2014/main" id="{59E1C4A2-2A10-4944-A0E9-810871684B04}"/>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45624" y="760467"/>
            <a:ext cx="3425424" cy="2332848"/>
          </a:xfrm>
          <a:prstGeom prst="rect">
            <a:avLst/>
          </a:prstGeom>
          <a:noFill/>
          <a:ln>
            <a:noFill/>
          </a:ln>
        </p:spPr>
      </p:pic>
      <p:sp>
        <p:nvSpPr>
          <p:cNvPr id="15" name="Caixa de Texto 2">
            <a:extLst>
              <a:ext uri="{FF2B5EF4-FFF2-40B4-BE49-F238E27FC236}">
                <a16:creationId xmlns:a16="http://schemas.microsoft.com/office/drawing/2014/main" id="{B59EFB8B-EB55-4E19-A0FA-141749B3993B}"/>
              </a:ext>
            </a:extLst>
          </p:cNvPr>
          <p:cNvSpPr txBox="1">
            <a:spLocks noChangeArrowheads="1"/>
          </p:cNvSpPr>
          <p:nvPr/>
        </p:nvSpPr>
        <p:spPr bwMode="auto">
          <a:xfrm>
            <a:off x="8145624" y="3093315"/>
            <a:ext cx="3425424" cy="233265"/>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R="90170" algn="r"/>
            <a:r>
              <a:rPr lang="pt-BR" sz="900" dirty="0">
                <a:effectLst/>
                <a:latin typeface="Arial Narrow" panose="020B0606020202030204" pitchFamily="34" charset="0"/>
                <a:ea typeface="Times New Roman" panose="02020603050405020304" pitchFamily="18" charset="0"/>
                <a:cs typeface="Times New Roman" panose="02020603050405020304" pitchFamily="18" charset="0"/>
              </a:rPr>
              <a:t>Disponível em: </a:t>
            </a:r>
            <a:r>
              <a:rPr lang="pt-BR" sz="900" u="sng" dirty="0">
                <a:solidFill>
                  <a:srgbClr val="0563C1"/>
                </a:solidFill>
                <a:effectLst/>
                <a:latin typeface="Arial Narrow" panose="020B0606020202030204" pitchFamily="34" charset="0"/>
                <a:ea typeface="Times New Roman" panose="02020603050405020304" pitchFamily="18" charset="0"/>
                <a:cs typeface="Times New Roman" panose="02020603050405020304" pitchFamily="18" charset="0"/>
                <a:hlinkClick r:id="rId6"/>
              </a:rPr>
              <a:t>https://bitlybr.com/</a:t>
            </a:r>
            <a:r>
              <a:rPr lang="pt-BR" sz="900" u="sng" dirty="0" err="1">
                <a:solidFill>
                  <a:srgbClr val="0563C1"/>
                </a:solidFill>
                <a:effectLst/>
                <a:latin typeface="Arial Narrow" panose="020B0606020202030204" pitchFamily="34" charset="0"/>
                <a:ea typeface="Times New Roman" panose="02020603050405020304" pitchFamily="18" charset="0"/>
                <a:cs typeface="Times New Roman" panose="02020603050405020304" pitchFamily="18" charset="0"/>
                <a:hlinkClick r:id="rId6"/>
              </a:rPr>
              <a:t>ohWEW</a:t>
            </a:r>
            <a:r>
              <a:rPr lang="pt-BR" sz="900" dirty="0">
                <a:effectLst/>
                <a:latin typeface="Arial Narrow" panose="020B0606020202030204" pitchFamily="34" charset="0"/>
                <a:ea typeface="Times New Roman" panose="02020603050405020304" pitchFamily="18" charset="0"/>
                <a:cs typeface="Times New Roman" panose="02020603050405020304" pitchFamily="18" charset="0"/>
              </a:rPr>
              <a:t>. Acesso em 29 de mar. 2023.</a:t>
            </a:r>
          </a:p>
          <a:p>
            <a:pPr algn="r"/>
            <a:r>
              <a:rPr lang="pt-BR" sz="900" dirty="0">
                <a:effectLst/>
                <a:latin typeface="Arial Narrow" panose="020B0606020202030204" pitchFamily="34" charset="0"/>
                <a:ea typeface="Times New Roman" panose="02020603050405020304" pitchFamily="18" charset="0"/>
                <a:cs typeface="Times New Roman" panose="02020603050405020304" pitchFamily="18" charset="0"/>
              </a:rPr>
              <a:t> </a:t>
            </a:r>
          </a:p>
        </p:txBody>
      </p:sp>
      <p:sp>
        <p:nvSpPr>
          <p:cNvPr id="13" name="Retângulo 12">
            <a:extLst>
              <a:ext uri="{FF2B5EF4-FFF2-40B4-BE49-F238E27FC236}">
                <a16:creationId xmlns:a16="http://schemas.microsoft.com/office/drawing/2014/main" id="{CE9237A8-1E6B-4E56-BAD2-F5D8F14FC8F3}"/>
              </a:ext>
            </a:extLst>
          </p:cNvPr>
          <p:cNvSpPr/>
          <p:nvPr/>
        </p:nvSpPr>
        <p:spPr>
          <a:xfrm>
            <a:off x="1756698" y="3447685"/>
            <a:ext cx="9814350" cy="3447098"/>
          </a:xfrm>
          <a:prstGeom prst="rect">
            <a:avLst/>
          </a:prstGeom>
        </p:spPr>
        <p:txBody>
          <a:bodyPr wrap="square">
            <a:spAutoFit/>
          </a:bodyPr>
          <a:lstStyle/>
          <a:p>
            <a:pPr indent="541338" algn="just"/>
            <a:r>
              <a:rPr lang="pt-BR" sz="1900" dirty="0">
                <a:latin typeface="Arial Narrow" panose="020B0606020202030204" pitchFamily="34" charset="0"/>
                <a:ea typeface="Times New Roman" panose="02020603050405020304" pitchFamily="18" charset="0"/>
                <a:cs typeface="Times New Roman" panose="02020603050405020304" pitchFamily="18" charset="0"/>
              </a:rPr>
              <a:t>Todos estavam sentados para jantar, quando a porta se abriu e dela surgiu uma velha bruxa que não tinha sido convidada. O rei ordenou que colocassem mais um prato na mesa, mas uma das fadas desconfiou daquela visita e resolveu se esconder.</a:t>
            </a:r>
          </a:p>
          <a:p>
            <a:pPr indent="541338" algn="just"/>
            <a:r>
              <a:rPr lang="pt-BR" sz="1900" dirty="0">
                <a:solidFill>
                  <a:schemeClr val="tx1"/>
                </a:solidFill>
                <a:latin typeface="Arial Narrow" panose="020B0606020202030204" pitchFamily="34" charset="0"/>
              </a:rPr>
              <a:t>Depois da refeição, as fadas se aproximaram da garotinha, uma de cada vez, e foram entregando as suas bênçãos: seria bonita, meiga, com talento para o canto, a música e a dança. Até que a bruxa, que estava no final da fila, declarou: "Quando completar dezesseis anos, vai ferir o dedo num fuso e morrerá!".</a:t>
            </a:r>
          </a:p>
          <a:p>
            <a:pPr indent="541338" algn="just"/>
            <a:r>
              <a:rPr lang="pt-BR" sz="1900" dirty="0">
                <a:solidFill>
                  <a:schemeClr val="tx1"/>
                </a:solidFill>
                <a:latin typeface="Arial Narrow" panose="020B0606020202030204" pitchFamily="34" charset="0"/>
              </a:rPr>
              <a:t>O salão foi invadido por uma onda de choque, com gritos e choros por todo lado. Aí, a fada que estava escondida se revelou, mostrando que ainda faltava o seu presente. Sem poderes suficientes para desfazer a maldição, a fada conseguiu alterá-la: "Ela não vai morrer, mas cair num sono que durará cem anos. Após esse tempo, o filho de um rei aparecerá para acordá-la”. [...].</a:t>
            </a:r>
          </a:p>
          <a:p>
            <a:pPr algn="r"/>
            <a:r>
              <a:rPr lang="pt-BR" sz="900" dirty="0">
                <a:latin typeface="Arial Narrow" panose="020B0606020202030204" pitchFamily="34" charset="0"/>
              </a:rPr>
              <a:t>Disponível em: </a:t>
            </a:r>
            <a:r>
              <a:rPr lang="pt-BR" sz="900" dirty="0">
                <a:latin typeface="Arial Narrow" panose="020B0606020202030204" pitchFamily="34" charset="0"/>
                <a:hlinkClick r:id="rId7"/>
              </a:rPr>
              <a:t>https://www.culturagenial.com/bela-adormecida-historia-completa-e-outras-</a:t>
            </a:r>
            <a:r>
              <a:rPr lang="pt-BR" sz="900" dirty="0" err="1">
                <a:latin typeface="Arial Narrow" panose="020B0606020202030204" pitchFamily="34" charset="0"/>
                <a:hlinkClick r:id="rId7"/>
              </a:rPr>
              <a:t>versoes</a:t>
            </a:r>
            <a:r>
              <a:rPr lang="pt-BR" sz="900" dirty="0">
                <a:latin typeface="Arial Narrow" panose="020B0606020202030204" pitchFamily="34" charset="0"/>
                <a:hlinkClick r:id="rId7"/>
              </a:rPr>
              <a:t>/</a:t>
            </a:r>
            <a:r>
              <a:rPr lang="pt-BR" sz="900" dirty="0">
                <a:latin typeface="Arial Narrow" panose="020B0606020202030204" pitchFamily="34" charset="0"/>
              </a:rPr>
              <a:t>. Acesso em 28 de mar. 2023.</a:t>
            </a:r>
          </a:p>
          <a:p>
            <a:pPr indent="541338" algn="just"/>
            <a:endParaRPr lang="pt-BR" sz="1900" dirty="0"/>
          </a:p>
        </p:txBody>
      </p:sp>
    </p:spTree>
    <p:extLst>
      <p:ext uri="{BB962C8B-B14F-4D97-AF65-F5344CB8AC3E}">
        <p14:creationId xmlns:p14="http://schemas.microsoft.com/office/powerpoint/2010/main" val="6924746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6" name="Imagem 5">
            <a:extLst>
              <a:ext uri="{FF2B5EF4-FFF2-40B4-BE49-F238E27FC236}">
                <a16:creationId xmlns:a16="http://schemas.microsoft.com/office/drawing/2014/main" id="{C877A9FB-7940-4F70-B384-DC8102799DA7}"/>
              </a:ext>
            </a:extLst>
          </p:cNvPr>
          <p:cNvPicPr>
            <a:picLocks noChangeAspect="1"/>
          </p:cNvPicPr>
          <p:nvPr/>
        </p:nvPicPr>
        <p:blipFill>
          <a:blip r:embed="rId4"/>
          <a:stretch>
            <a:fillRect/>
          </a:stretch>
        </p:blipFill>
        <p:spPr>
          <a:xfrm>
            <a:off x="9991008" y="6269540"/>
            <a:ext cx="1802219" cy="395102"/>
          </a:xfrm>
          <a:prstGeom prst="rect">
            <a:avLst/>
          </a:prstGeom>
        </p:spPr>
      </p:pic>
      <p:sp>
        <p:nvSpPr>
          <p:cNvPr id="3" name="Retângulo 2">
            <a:extLst>
              <a:ext uri="{FF2B5EF4-FFF2-40B4-BE49-F238E27FC236}">
                <a16:creationId xmlns:a16="http://schemas.microsoft.com/office/drawing/2014/main" id="{44B08F0C-ED48-4157-B238-7D7F51A712F5}"/>
              </a:ext>
            </a:extLst>
          </p:cNvPr>
          <p:cNvSpPr/>
          <p:nvPr/>
        </p:nvSpPr>
        <p:spPr>
          <a:xfrm>
            <a:off x="1555101" y="308594"/>
            <a:ext cx="10238125" cy="6026522"/>
          </a:xfrm>
          <a:prstGeom prst="rect">
            <a:avLst/>
          </a:prstGeom>
        </p:spPr>
        <p:txBody>
          <a:bodyPr wrap="square">
            <a:spAutoFit/>
          </a:bodyPr>
          <a:lstStyle/>
          <a:p>
            <a:pPr lvl="0" algn="just">
              <a:lnSpc>
                <a:spcPct val="114000"/>
              </a:lnSpc>
              <a:buFont typeface="+mj-lt"/>
              <a:buAutoNum type="arabicPeriod"/>
            </a:pPr>
            <a:r>
              <a:rPr lang="pt-BR" sz="2000" dirty="0">
                <a:latin typeface="Arial Narrow" panose="020B0606020202030204" pitchFamily="34" charset="0"/>
                <a:ea typeface="Times New Roman" panose="02020603050405020304" pitchFamily="18" charset="0"/>
                <a:cs typeface="Times New Roman" panose="02020603050405020304" pitchFamily="18" charset="0"/>
              </a:rPr>
              <a:t> Ao ler esse texto você pode dizer que ele é um(a)</a:t>
            </a:r>
          </a:p>
          <a:p>
            <a:pPr marL="228600" algn="just">
              <a:lnSpc>
                <a:spcPct val="114000"/>
              </a:lnSpc>
            </a:pPr>
            <a:r>
              <a:rPr lang="pt-BR" sz="1000" dirty="0">
                <a:latin typeface="Arial Narrow" panose="020B0606020202030204" pitchFamily="34" charset="0"/>
                <a:ea typeface="Times New Roman" panose="02020603050405020304" pitchFamily="18" charset="0"/>
                <a:cs typeface="Times New Roman" panose="02020603050405020304" pitchFamily="18" charset="0"/>
              </a:rPr>
              <a:t> </a:t>
            </a:r>
          </a:p>
          <a:p>
            <a:pPr algn="just">
              <a:lnSpc>
                <a:spcPct val="114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(A) resumo de um filme.</a:t>
            </a:r>
          </a:p>
          <a:p>
            <a:pPr algn="just">
              <a:lnSpc>
                <a:spcPct val="114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(B) notícia de jornal.</a:t>
            </a:r>
          </a:p>
          <a:p>
            <a:pPr algn="just">
              <a:lnSpc>
                <a:spcPct val="114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(C) conto de fadas</a:t>
            </a:r>
          </a:p>
          <a:p>
            <a:pPr algn="just">
              <a:lnSpc>
                <a:spcPct val="114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(D) peça teatral.</a:t>
            </a:r>
          </a:p>
          <a:p>
            <a:pPr algn="just">
              <a:lnSpc>
                <a:spcPct val="114000"/>
              </a:lnSpc>
            </a:pPr>
            <a:endParaRPr lang="pt-BR" sz="2000" dirty="0">
              <a:effectLst/>
              <a:latin typeface="Arial Narrow" panose="020B0606020202030204" pitchFamily="34" charset="0"/>
              <a:ea typeface="Times New Roman" panose="02020603050405020304" pitchFamily="18" charset="0"/>
              <a:cs typeface="Times New Roman" panose="02020603050405020304" pitchFamily="18" charset="0"/>
            </a:endParaRPr>
          </a:p>
          <a:p>
            <a:pPr lvl="0">
              <a:lnSpc>
                <a:spcPct val="114000"/>
              </a:lnSpc>
            </a:pPr>
            <a:r>
              <a:rPr lang="pt-BR" sz="2000" dirty="0">
                <a:latin typeface="Arial Narrow" panose="020B0606020202030204" pitchFamily="34" charset="0"/>
              </a:rPr>
              <a:t>2. Você já ouviu ou leu essa história antes? Do que ela fala?</a:t>
            </a:r>
          </a:p>
          <a:p>
            <a:pPr lvl="0">
              <a:lnSpc>
                <a:spcPct val="114000"/>
              </a:lnSpc>
            </a:pPr>
            <a:endParaRPr lang="pt-BR" sz="2000" dirty="0">
              <a:latin typeface="Arial Narrow" panose="020B0606020202030204" pitchFamily="34" charset="0"/>
            </a:endParaRPr>
          </a:p>
          <a:p>
            <a:pPr lvl="0" algn="just">
              <a:lnSpc>
                <a:spcPct val="114000"/>
              </a:lnSpc>
            </a:pPr>
            <a:r>
              <a:rPr lang="pt-BR" sz="2000" dirty="0">
                <a:latin typeface="Arial Narrow" panose="020B0606020202030204" pitchFamily="34" charset="0"/>
              </a:rPr>
              <a:t>3. As histórias podem começar de diversas maneiras. No conto de fadas é muito comum o início com uma famosa frase. Retire do texto o trecho que marca o início da história.</a:t>
            </a:r>
          </a:p>
          <a:p>
            <a:pPr lvl="0">
              <a:lnSpc>
                <a:spcPct val="114000"/>
              </a:lnSpc>
            </a:pPr>
            <a:endParaRPr lang="pt-BR" sz="2000" dirty="0">
              <a:latin typeface="Arial Narrow" panose="020B0606020202030204" pitchFamily="34" charset="0"/>
            </a:endParaRPr>
          </a:p>
          <a:p>
            <a:pPr lvl="0">
              <a:lnSpc>
                <a:spcPct val="114000"/>
              </a:lnSpc>
            </a:pPr>
            <a:r>
              <a:rPr lang="pt-BR" sz="2000" dirty="0">
                <a:solidFill>
                  <a:schemeClr val="tx1"/>
                </a:solidFill>
                <a:latin typeface="Arial Narrow" panose="020B0606020202030204" pitchFamily="34" charset="0"/>
              </a:rPr>
              <a:t>4. Qual é o fato que gerou o conflito na história?</a:t>
            </a:r>
          </a:p>
          <a:p>
            <a:pPr>
              <a:lnSpc>
                <a:spcPct val="114000"/>
              </a:lnSpc>
            </a:pPr>
            <a:r>
              <a:rPr lang="pt-BR" sz="1000" dirty="0">
                <a:solidFill>
                  <a:schemeClr val="tx1"/>
                </a:solidFill>
                <a:latin typeface="Arial Narrow" panose="020B0606020202030204" pitchFamily="34" charset="0"/>
              </a:rPr>
              <a:t> </a:t>
            </a:r>
          </a:p>
          <a:p>
            <a:pPr>
              <a:lnSpc>
                <a:spcPct val="114000"/>
              </a:lnSpc>
            </a:pPr>
            <a:r>
              <a:rPr lang="pt-BR" sz="2000" dirty="0">
                <a:solidFill>
                  <a:schemeClr val="tx1"/>
                </a:solidFill>
                <a:latin typeface="Arial Narrow" panose="020B0606020202030204" pitchFamily="34" charset="0"/>
              </a:rPr>
              <a:t>(A) O nascimento da menina ter trazido alegria ao rei e rainha.</a:t>
            </a:r>
          </a:p>
          <a:p>
            <a:pPr>
              <a:lnSpc>
                <a:spcPct val="114000"/>
              </a:lnSpc>
            </a:pPr>
            <a:r>
              <a:rPr lang="pt-BR" sz="2000" dirty="0">
                <a:solidFill>
                  <a:schemeClr val="tx1"/>
                </a:solidFill>
                <a:latin typeface="Arial Narrow" panose="020B0606020202030204" pitchFamily="34" charset="0"/>
              </a:rPr>
              <a:t>(B) O rei ter ordenado que colocassem mais um prato na mesa.</a:t>
            </a:r>
          </a:p>
          <a:p>
            <a:pPr>
              <a:lnSpc>
                <a:spcPct val="114000"/>
              </a:lnSpc>
            </a:pPr>
            <a:r>
              <a:rPr lang="pt-BR" sz="2000" dirty="0">
                <a:solidFill>
                  <a:schemeClr val="tx1"/>
                </a:solidFill>
                <a:latin typeface="Arial Narrow" panose="020B0606020202030204" pitchFamily="34" charset="0"/>
              </a:rPr>
              <a:t>(C) A bruxa ter declarado uma maldição que a menina morreria aos 16 anos.</a:t>
            </a:r>
          </a:p>
          <a:p>
            <a:pPr>
              <a:lnSpc>
                <a:spcPct val="114000"/>
              </a:lnSpc>
            </a:pPr>
            <a:r>
              <a:rPr lang="pt-BR" sz="2000" dirty="0">
                <a:solidFill>
                  <a:schemeClr val="tx1"/>
                </a:solidFill>
                <a:latin typeface="Arial Narrow" panose="020B0606020202030204" pitchFamily="34" charset="0"/>
              </a:rPr>
              <a:t>(D) Um rei e uma rainha que desejavam muito ter filhos.</a:t>
            </a:r>
            <a:endParaRPr lang="pt-BR" sz="2000" dirty="0">
              <a:effectLst/>
              <a:latin typeface="Arial Narrow" panose="020B0606020202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0596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4" name="Imagem 3">
            <a:extLst>
              <a:ext uri="{FF2B5EF4-FFF2-40B4-BE49-F238E27FC236}">
                <a16:creationId xmlns:a16="http://schemas.microsoft.com/office/drawing/2014/main" id="{E90C1DD6-525A-41C1-8504-B7CDB94EFCA2}"/>
              </a:ext>
            </a:extLst>
          </p:cNvPr>
          <p:cNvPicPr>
            <a:picLocks noChangeAspect="1"/>
          </p:cNvPicPr>
          <p:nvPr/>
        </p:nvPicPr>
        <p:blipFill>
          <a:blip r:embed="rId4"/>
          <a:stretch>
            <a:fillRect/>
          </a:stretch>
        </p:blipFill>
        <p:spPr>
          <a:xfrm>
            <a:off x="9991008" y="6269540"/>
            <a:ext cx="1802219" cy="395102"/>
          </a:xfrm>
          <a:prstGeom prst="rect">
            <a:avLst/>
          </a:prstGeom>
        </p:spPr>
      </p:pic>
      <p:sp>
        <p:nvSpPr>
          <p:cNvPr id="2" name="Retângulo 1">
            <a:extLst>
              <a:ext uri="{FF2B5EF4-FFF2-40B4-BE49-F238E27FC236}">
                <a16:creationId xmlns:a16="http://schemas.microsoft.com/office/drawing/2014/main" id="{9BF9728B-F3C8-4A08-A461-51F2968C0812}"/>
              </a:ext>
            </a:extLst>
          </p:cNvPr>
          <p:cNvSpPr/>
          <p:nvPr/>
        </p:nvSpPr>
        <p:spPr>
          <a:xfrm>
            <a:off x="1639077" y="412696"/>
            <a:ext cx="9781592" cy="4131387"/>
          </a:xfrm>
          <a:prstGeom prst="rect">
            <a:avLst/>
          </a:prstGeom>
        </p:spPr>
        <p:txBody>
          <a:bodyPr wrap="square">
            <a:spAutoFit/>
          </a:bodyPr>
          <a:lstStyle/>
          <a:p>
            <a:pPr marR="90170" algn="just">
              <a:lnSpc>
                <a:spcPct val="115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Estudante, quando você conta uma história você fala o dia, a hora ou o tempo quando ela aconteceu? Percebe que é importante mostrar o dia ou a hora para que a pessoa que está ouvindo a história compreenda melhor os fatos. Veja o exemplo: “ano passado fui pra casa do meu primo” ou “quando eu tinha 5 anos...”. </a:t>
            </a:r>
          </a:p>
          <a:p>
            <a:pPr marR="90170" algn="just">
              <a:lnSpc>
                <a:spcPct val="115000"/>
              </a:lnSpc>
            </a:pPr>
            <a:r>
              <a:rPr lang="pt-BR" sz="2000" dirty="0">
                <a:solidFill>
                  <a:srgbClr val="FF0000"/>
                </a:solidFill>
                <a:latin typeface="Arial Narrow" panose="020B0606020202030204" pitchFamily="34" charset="0"/>
                <a:ea typeface="Times New Roman" panose="02020603050405020304" pitchFamily="18" charset="0"/>
                <a:cs typeface="Times New Roman" panose="02020603050405020304" pitchFamily="18" charset="0"/>
              </a:rPr>
              <a:t>  </a:t>
            </a:r>
            <a:endParaRPr lang="pt-BR" sz="2000" dirty="0">
              <a:latin typeface="Arial Narrow" panose="020B0606020202030204" pitchFamily="34" charset="0"/>
              <a:ea typeface="Times New Roman" panose="02020603050405020304" pitchFamily="18" charset="0"/>
              <a:cs typeface="Times New Roman" panose="02020603050405020304" pitchFamily="18" charset="0"/>
            </a:endParaRPr>
          </a:p>
          <a:p>
            <a:pPr marR="90170" lvl="0">
              <a:lnSpc>
                <a:spcPct val="115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5. Marque a(s) alternativa(s) que indica(m) tempo na história</a:t>
            </a:r>
          </a:p>
          <a:p>
            <a:pPr marL="228600" marR="90170">
              <a:lnSpc>
                <a:spcPct val="115000"/>
              </a:lnSpc>
            </a:pPr>
            <a:r>
              <a:rPr lang="pt-BR" sz="1000" dirty="0">
                <a:solidFill>
                  <a:srgbClr val="7030A0"/>
                </a:solidFill>
                <a:latin typeface="Arial Narrow" panose="020B0606020202030204" pitchFamily="34" charset="0"/>
                <a:ea typeface="Times New Roman" panose="02020603050405020304" pitchFamily="18" charset="0"/>
                <a:cs typeface="Times New Roman" panose="02020603050405020304" pitchFamily="18" charset="0"/>
              </a:rPr>
              <a:t> </a:t>
            </a:r>
            <a:endParaRPr lang="pt-BR" sz="1000" dirty="0">
              <a:latin typeface="Arial Narrow" panose="020B0606020202030204" pitchFamily="34" charset="0"/>
              <a:ea typeface="Times New Roman" panose="02020603050405020304" pitchFamily="18" charset="0"/>
              <a:cs typeface="Times New Roman" panose="02020603050405020304" pitchFamily="18" charset="0"/>
            </a:endParaRPr>
          </a:p>
          <a:p>
            <a:pPr marR="90170">
              <a:lnSpc>
                <a:spcPct val="115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(A) ...abençoar a pequena princesa.</a:t>
            </a:r>
          </a:p>
          <a:p>
            <a:pPr marR="90170">
              <a:lnSpc>
                <a:spcPct val="115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(B) ... num sono que durará cem anos.</a:t>
            </a:r>
          </a:p>
          <a:p>
            <a:pPr marR="90170">
              <a:lnSpc>
                <a:spcPct val="115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(C) ...Quando completar dezesseis anos.</a:t>
            </a:r>
          </a:p>
          <a:p>
            <a:pPr marR="90170" algn="just">
              <a:lnSpc>
                <a:spcPct val="115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 </a:t>
            </a:r>
          </a:p>
          <a:p>
            <a:pPr marR="90170" lvl="0" algn="just">
              <a:lnSpc>
                <a:spcPct val="115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6. Qual foi o desfecho da história?</a:t>
            </a:r>
            <a:endParaRPr lang="pt-BR" sz="2000" dirty="0">
              <a:effectLst/>
              <a:latin typeface="Arial Narrow" panose="020B0606020202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15414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5" name="Imagem 4">
            <a:extLst>
              <a:ext uri="{FF2B5EF4-FFF2-40B4-BE49-F238E27FC236}">
                <a16:creationId xmlns:a16="http://schemas.microsoft.com/office/drawing/2014/main" id="{4002D4CF-063F-46E3-BCA1-C3B2475E5E02}"/>
              </a:ext>
            </a:extLst>
          </p:cNvPr>
          <p:cNvPicPr>
            <a:picLocks noChangeAspect="1"/>
          </p:cNvPicPr>
          <p:nvPr/>
        </p:nvPicPr>
        <p:blipFill>
          <a:blip r:embed="rId4"/>
          <a:stretch>
            <a:fillRect/>
          </a:stretch>
        </p:blipFill>
        <p:spPr>
          <a:xfrm>
            <a:off x="9991008" y="6269540"/>
            <a:ext cx="1802219" cy="395102"/>
          </a:xfrm>
          <a:prstGeom prst="rect">
            <a:avLst/>
          </a:prstGeom>
        </p:spPr>
      </p:pic>
      <p:sp>
        <p:nvSpPr>
          <p:cNvPr id="2" name="Retângulo 1">
            <a:extLst>
              <a:ext uri="{FF2B5EF4-FFF2-40B4-BE49-F238E27FC236}">
                <a16:creationId xmlns:a16="http://schemas.microsoft.com/office/drawing/2014/main" id="{946936AB-87D4-4FEE-9EB4-9932B169A50E}"/>
              </a:ext>
            </a:extLst>
          </p:cNvPr>
          <p:cNvSpPr/>
          <p:nvPr/>
        </p:nvSpPr>
        <p:spPr>
          <a:xfrm>
            <a:off x="1730764" y="411833"/>
            <a:ext cx="5520742" cy="456343"/>
          </a:xfrm>
          <a:prstGeom prst="rect">
            <a:avLst/>
          </a:prstGeom>
        </p:spPr>
        <p:txBody>
          <a:bodyPr wrap="none">
            <a:spAutoFit/>
          </a:bodyPr>
          <a:lstStyle/>
          <a:p>
            <a:pPr marR="90170" algn="just">
              <a:lnSpc>
                <a:spcPct val="115000"/>
              </a:lnSpc>
            </a:pPr>
            <a:r>
              <a:rPr lang="pt-BR" sz="2200" dirty="0">
                <a:latin typeface="Arial Narrow" panose="020B0606020202030204" pitchFamily="34" charset="0"/>
                <a:ea typeface="Times New Roman" panose="02020603050405020304" pitchFamily="18" charset="0"/>
                <a:cs typeface="Times New Roman" panose="02020603050405020304" pitchFamily="18" charset="0"/>
              </a:rPr>
              <a:t>Leia o texto para responder as questões seguintes.</a:t>
            </a:r>
            <a:endParaRPr lang="pt-BR" sz="22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6F9C6645-A04B-453B-9BE3-9D4B3040B095}"/>
              </a:ext>
            </a:extLst>
          </p:cNvPr>
          <p:cNvSpPr/>
          <p:nvPr/>
        </p:nvSpPr>
        <p:spPr>
          <a:xfrm>
            <a:off x="1730764" y="931049"/>
            <a:ext cx="1011495" cy="423129"/>
          </a:xfrm>
          <a:prstGeom prst="rect">
            <a:avLst/>
          </a:prstGeom>
        </p:spPr>
        <p:txBody>
          <a:bodyPr wrap="none">
            <a:spAutoFit/>
          </a:bodyPr>
          <a:lstStyle/>
          <a:p>
            <a:pPr marR="90170" algn="just">
              <a:lnSpc>
                <a:spcPct val="115000"/>
              </a:lnSpc>
            </a:pPr>
            <a:r>
              <a:rPr lang="pt-BR" sz="2000" b="1" dirty="0">
                <a:latin typeface="Arial Narrow" panose="020B0606020202030204" pitchFamily="34" charset="0"/>
                <a:ea typeface="Times New Roman" panose="02020603050405020304" pitchFamily="18" charset="0"/>
                <a:cs typeface="Times New Roman" panose="02020603050405020304" pitchFamily="18" charset="0"/>
              </a:rPr>
              <a:t>Texto 2</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6" name="Imagem 5" descr="C:\Users\luciana.santiago\AppData\Local\Microsoft\Windows\INetCache\Content.MSO\4DD536AC.tmp">
            <a:extLst>
              <a:ext uri="{FF2B5EF4-FFF2-40B4-BE49-F238E27FC236}">
                <a16:creationId xmlns:a16="http://schemas.microsoft.com/office/drawing/2014/main" id="{12B98A0B-E605-4DD5-9D80-BA7993F80959}"/>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6750762" y="977293"/>
            <a:ext cx="4718050" cy="2638425"/>
          </a:xfrm>
          <a:prstGeom prst="rect">
            <a:avLst/>
          </a:prstGeom>
          <a:noFill/>
          <a:ln>
            <a:noFill/>
          </a:ln>
        </p:spPr>
      </p:pic>
      <p:sp>
        <p:nvSpPr>
          <p:cNvPr id="7" name="Retângulo 6">
            <a:extLst>
              <a:ext uri="{FF2B5EF4-FFF2-40B4-BE49-F238E27FC236}">
                <a16:creationId xmlns:a16="http://schemas.microsoft.com/office/drawing/2014/main" id="{5E501AC5-3038-4FD4-85B0-C881C1FACDE2}"/>
              </a:ext>
            </a:extLst>
          </p:cNvPr>
          <p:cNvSpPr/>
          <p:nvPr/>
        </p:nvSpPr>
        <p:spPr>
          <a:xfrm>
            <a:off x="6750761" y="3629893"/>
            <a:ext cx="4718051" cy="230832"/>
          </a:xfrm>
          <a:prstGeom prst="rect">
            <a:avLst/>
          </a:prstGeom>
        </p:spPr>
        <p:txBody>
          <a:bodyPr wrap="square">
            <a:spAutoFit/>
          </a:bodyPr>
          <a:lstStyle/>
          <a:p>
            <a:pPr algn="r"/>
            <a:r>
              <a:rPr lang="pt-BR" sz="900" dirty="0">
                <a:latin typeface="Arial Narrow" panose="020B0606020202030204" pitchFamily="34" charset="0"/>
                <a:ea typeface="Times New Roman" panose="02020603050405020304" pitchFamily="18" charset="0"/>
                <a:cs typeface="Times New Roman" panose="02020603050405020304" pitchFamily="18" charset="0"/>
              </a:rPr>
              <a:t>Disponível em: </a:t>
            </a:r>
            <a:r>
              <a:rPr lang="pt-BR" sz="900" dirty="0">
                <a:solidFill>
                  <a:srgbClr val="0563C1"/>
                </a:solidFill>
                <a:latin typeface="Arial Narrow" panose="020B0606020202030204" pitchFamily="34" charset="0"/>
                <a:ea typeface="Times New Roman" panose="02020603050405020304" pitchFamily="18" charset="0"/>
                <a:cs typeface="Times New Roman" panose="02020603050405020304" pitchFamily="18" charset="0"/>
                <a:hlinkClick r:id="rId6"/>
              </a:rPr>
              <a:t>https://bitlybr.com/</a:t>
            </a:r>
            <a:r>
              <a:rPr lang="pt-BR" sz="900" dirty="0" err="1">
                <a:solidFill>
                  <a:srgbClr val="0563C1"/>
                </a:solidFill>
                <a:latin typeface="Arial Narrow" panose="020B0606020202030204" pitchFamily="34" charset="0"/>
                <a:ea typeface="Times New Roman" panose="02020603050405020304" pitchFamily="18" charset="0"/>
                <a:cs typeface="Times New Roman" panose="02020603050405020304" pitchFamily="18" charset="0"/>
                <a:hlinkClick r:id="rId6"/>
              </a:rPr>
              <a:t>myJaC</a:t>
            </a:r>
            <a:r>
              <a:rPr lang="pt-BR" sz="900" dirty="0">
                <a:latin typeface="Arial Narrow" panose="020B0606020202030204" pitchFamily="34" charset="0"/>
                <a:ea typeface="Times New Roman" panose="02020603050405020304" pitchFamily="18" charset="0"/>
                <a:cs typeface="Times New Roman" panose="02020603050405020304" pitchFamily="18" charset="0"/>
              </a:rPr>
              <a:t>. Acesso em 29 de mar. 2023.</a:t>
            </a:r>
            <a:endParaRPr lang="pt-BR" sz="900" dirty="0"/>
          </a:p>
        </p:txBody>
      </p:sp>
      <p:sp>
        <p:nvSpPr>
          <p:cNvPr id="8" name="Retângulo 7">
            <a:extLst>
              <a:ext uri="{FF2B5EF4-FFF2-40B4-BE49-F238E27FC236}">
                <a16:creationId xmlns:a16="http://schemas.microsoft.com/office/drawing/2014/main" id="{550945DE-FE48-414C-81DA-9C56220265B0}"/>
              </a:ext>
            </a:extLst>
          </p:cNvPr>
          <p:cNvSpPr/>
          <p:nvPr/>
        </p:nvSpPr>
        <p:spPr>
          <a:xfrm>
            <a:off x="1730764" y="1303647"/>
            <a:ext cx="4921963" cy="945387"/>
          </a:xfrm>
          <a:prstGeom prst="rect">
            <a:avLst/>
          </a:prstGeom>
        </p:spPr>
        <p:txBody>
          <a:bodyPr wrap="square">
            <a:spAutoFit/>
          </a:bodyPr>
          <a:lstStyle/>
          <a:p>
            <a:pPr marR="90170" algn="ctr">
              <a:lnSpc>
                <a:spcPct val="115000"/>
              </a:lnSpc>
            </a:pPr>
            <a:r>
              <a:rPr lang="pt-BR" sz="2000" b="1" dirty="0">
                <a:latin typeface="Arial Narrow" panose="020B0606020202030204" pitchFamily="34" charset="0"/>
                <a:ea typeface="Arial Narrow" panose="020B0606020202030204" pitchFamily="34" charset="0"/>
                <a:cs typeface="Arial Narrow" panose="020B0606020202030204" pitchFamily="34" charset="0"/>
              </a:rPr>
              <a:t>A Bela Adormecida</a:t>
            </a:r>
            <a:endParaRPr lang="pt-BR" sz="2000" b="1" dirty="0">
              <a:latin typeface="Arial Narrow" panose="020B0606020202030204" pitchFamily="34" charset="0"/>
              <a:ea typeface="Times New Roman" panose="02020603050405020304" pitchFamily="18" charset="0"/>
              <a:cs typeface="Times New Roman" panose="02020603050405020304" pitchFamily="18" charset="0"/>
            </a:endParaRPr>
          </a:p>
          <a:p>
            <a:pPr marR="90170" algn="ctr">
              <a:lnSpc>
                <a:spcPct val="115000"/>
              </a:lnSpc>
            </a:pPr>
            <a:r>
              <a:rPr lang="pt-BR" sz="1000" b="1" dirty="0">
                <a:latin typeface="Arial Narrow" panose="020B0606020202030204" pitchFamily="34" charset="0"/>
                <a:ea typeface="Arial Narrow" panose="020B0606020202030204" pitchFamily="34" charset="0"/>
                <a:cs typeface="Arial Narrow" panose="020B0606020202030204" pitchFamily="34" charset="0"/>
              </a:rPr>
              <a:t> </a:t>
            </a:r>
            <a:endParaRPr lang="pt-BR" sz="1000" b="1" dirty="0">
              <a:latin typeface="Arial Narrow" panose="020B0606020202030204" pitchFamily="34" charset="0"/>
              <a:ea typeface="Times New Roman" panose="02020603050405020304" pitchFamily="18" charset="0"/>
              <a:cs typeface="Times New Roman" panose="02020603050405020304" pitchFamily="18" charset="0"/>
            </a:endParaRPr>
          </a:p>
          <a:p>
            <a:pPr marR="90170" algn="ctr">
              <a:lnSpc>
                <a:spcPct val="115000"/>
              </a:lnSpc>
            </a:pPr>
            <a:r>
              <a:rPr lang="pt-BR" sz="2000" b="1" dirty="0">
                <a:latin typeface="Arial Narrow" panose="020B0606020202030204" pitchFamily="34" charset="0"/>
                <a:ea typeface="Arial Narrow" panose="020B0606020202030204" pitchFamily="34" charset="0"/>
                <a:cs typeface="Arial Narrow" panose="020B0606020202030204" pitchFamily="34" charset="0"/>
              </a:rPr>
              <a:t>CENA 1</a:t>
            </a:r>
            <a:endParaRPr lang="pt-BR" sz="2000" b="1" dirty="0">
              <a:effectLst/>
              <a:latin typeface="Arial Narrow" panose="020B0606020202030204" pitchFamily="34" charset="0"/>
              <a:ea typeface="Times New Roman" panose="02020603050405020304" pitchFamily="18" charset="0"/>
              <a:cs typeface="Times New Roman" panose="02020603050405020304" pitchFamily="18" charset="0"/>
            </a:endParaRPr>
          </a:p>
        </p:txBody>
      </p:sp>
      <p:sp>
        <p:nvSpPr>
          <p:cNvPr id="9" name="Retângulo 8">
            <a:extLst>
              <a:ext uri="{FF2B5EF4-FFF2-40B4-BE49-F238E27FC236}">
                <a16:creationId xmlns:a16="http://schemas.microsoft.com/office/drawing/2014/main" id="{56C9E93D-0240-45BB-B4A7-2A56EF1ACE45}"/>
              </a:ext>
            </a:extLst>
          </p:cNvPr>
          <p:cNvSpPr/>
          <p:nvPr/>
        </p:nvSpPr>
        <p:spPr>
          <a:xfrm>
            <a:off x="1730764" y="2268494"/>
            <a:ext cx="4921963" cy="1476815"/>
          </a:xfrm>
          <a:prstGeom prst="rect">
            <a:avLst/>
          </a:prstGeom>
        </p:spPr>
        <p:txBody>
          <a:bodyPr wrap="square">
            <a:spAutoFit/>
          </a:bodyPr>
          <a:lstStyle/>
          <a:p>
            <a:pPr marR="90170" algn="just">
              <a:lnSpc>
                <a:spcPct val="115000"/>
              </a:lnSpc>
            </a:pPr>
            <a:r>
              <a:rPr lang="pt-BR" sz="2000" b="1" dirty="0">
                <a:latin typeface="Arial Narrow" panose="020B0606020202030204" pitchFamily="34" charset="0"/>
                <a:ea typeface="Arial Narrow" panose="020B0606020202030204" pitchFamily="34" charset="0"/>
                <a:cs typeface="Arial Narrow" panose="020B0606020202030204" pitchFamily="34" charset="0"/>
              </a:rPr>
              <a:t>NARRADOR</a:t>
            </a:r>
            <a:r>
              <a:rPr lang="pt-BR" sz="2000" dirty="0">
                <a:latin typeface="Arial Narrow" panose="020B0606020202030204" pitchFamily="34" charset="0"/>
                <a:ea typeface="Arial Narrow" panose="020B0606020202030204" pitchFamily="34" charset="0"/>
                <a:cs typeface="Arial Narrow" panose="020B0606020202030204" pitchFamily="34" charset="0"/>
              </a:rPr>
              <a:t> – Era uma vez, há muitos anos atrás, um rei e uma rainha que desejavam muito ter uma filha, então, após algum tempo, nasceu uma bela menina à qual deram o nome de...</a:t>
            </a:r>
            <a:endParaRPr lang="pt-BR" sz="2000" dirty="0">
              <a:latin typeface="Arial Narrow" panose="020B0606020202030204" pitchFamily="34" charset="0"/>
              <a:ea typeface="Times New Roman" panose="02020603050405020304" pitchFamily="18" charset="0"/>
              <a:cs typeface="Times New Roman" panose="02020603050405020304" pitchFamily="18" charset="0"/>
            </a:endParaRPr>
          </a:p>
        </p:txBody>
      </p:sp>
      <p:sp>
        <p:nvSpPr>
          <p:cNvPr id="10" name="Retângulo 9">
            <a:extLst>
              <a:ext uri="{FF2B5EF4-FFF2-40B4-BE49-F238E27FC236}">
                <a16:creationId xmlns:a16="http://schemas.microsoft.com/office/drawing/2014/main" id="{8EAE14DB-64BE-452B-8062-39D0882CE9B8}"/>
              </a:ext>
            </a:extLst>
          </p:cNvPr>
          <p:cNvSpPr/>
          <p:nvPr/>
        </p:nvSpPr>
        <p:spPr>
          <a:xfrm>
            <a:off x="1730764" y="3632589"/>
            <a:ext cx="9738049" cy="2892587"/>
          </a:xfrm>
          <a:prstGeom prst="rect">
            <a:avLst/>
          </a:prstGeom>
        </p:spPr>
        <p:txBody>
          <a:bodyPr wrap="square">
            <a:spAutoFit/>
          </a:bodyPr>
          <a:lstStyle/>
          <a:p>
            <a:pPr marR="90170" algn="just">
              <a:lnSpc>
                <a:spcPct val="115000"/>
              </a:lnSpc>
            </a:pPr>
            <a:r>
              <a:rPr lang="pt-BR" sz="2000" b="1" dirty="0">
                <a:latin typeface="Arial Narrow" panose="020B0606020202030204" pitchFamily="34" charset="0"/>
                <a:ea typeface="Arial Narrow" panose="020B0606020202030204" pitchFamily="34" charset="0"/>
                <a:cs typeface="Arial Narrow" panose="020B0606020202030204" pitchFamily="34" charset="0"/>
              </a:rPr>
              <a:t>RAINHA LIA </a:t>
            </a:r>
            <a:r>
              <a:rPr lang="pt-BR" sz="2000" dirty="0">
                <a:latin typeface="Arial Narrow" panose="020B0606020202030204" pitchFamily="34" charset="0"/>
                <a:ea typeface="Arial Narrow" panose="020B0606020202030204" pitchFamily="34" charset="0"/>
                <a:cs typeface="Arial Narrow" panose="020B0606020202030204" pitchFamily="34" charset="0"/>
              </a:rPr>
              <a:t>– Aurora.</a:t>
            </a:r>
            <a:endParaRPr lang="pt-BR" sz="2000" dirty="0">
              <a:latin typeface="Arial Narrow" panose="020B0606020202030204" pitchFamily="34" charset="0"/>
              <a:ea typeface="Times New Roman" panose="02020603050405020304" pitchFamily="18" charset="0"/>
              <a:cs typeface="Times New Roman" panose="02020603050405020304" pitchFamily="18" charset="0"/>
            </a:endParaRPr>
          </a:p>
          <a:p>
            <a:pPr marR="90170" algn="just">
              <a:lnSpc>
                <a:spcPct val="115000"/>
              </a:lnSpc>
            </a:pPr>
            <a:r>
              <a:rPr lang="pt-BR" sz="2000" b="1" dirty="0">
                <a:latin typeface="Arial Narrow" panose="020B0606020202030204" pitchFamily="34" charset="0"/>
                <a:ea typeface="Arial Narrow" panose="020B0606020202030204" pitchFamily="34" charset="0"/>
                <a:cs typeface="Arial Narrow" panose="020B0606020202030204" pitchFamily="34" charset="0"/>
              </a:rPr>
              <a:t>REI ESTEVÃO </a:t>
            </a:r>
            <a:r>
              <a:rPr lang="pt-BR" sz="2000" dirty="0">
                <a:latin typeface="Arial Narrow" panose="020B0606020202030204" pitchFamily="34" charset="0"/>
                <a:ea typeface="Arial Narrow" panose="020B0606020202030204" pitchFamily="34" charset="0"/>
                <a:cs typeface="Arial Narrow" panose="020B0606020202030204" pitchFamily="34" charset="0"/>
              </a:rPr>
              <a:t>– Sim, Aurora será o seu nome e deveremos fazer uma festa para comemorar.</a:t>
            </a:r>
            <a:endParaRPr lang="pt-BR" sz="2000" dirty="0">
              <a:latin typeface="Arial Narrow" panose="020B0606020202030204" pitchFamily="34" charset="0"/>
              <a:ea typeface="Times New Roman" panose="02020603050405020304" pitchFamily="18" charset="0"/>
              <a:cs typeface="Times New Roman" panose="02020603050405020304" pitchFamily="18" charset="0"/>
            </a:endParaRPr>
          </a:p>
          <a:p>
            <a:pPr marR="90170" algn="just">
              <a:lnSpc>
                <a:spcPct val="115000"/>
              </a:lnSpc>
            </a:pPr>
            <a:r>
              <a:rPr lang="pt-BR" sz="2000" b="1" dirty="0">
                <a:latin typeface="Arial Narrow" panose="020B0606020202030204" pitchFamily="34" charset="0"/>
                <a:ea typeface="Arial Narrow" panose="020B0606020202030204" pitchFamily="34" charset="0"/>
                <a:cs typeface="Arial Narrow" panose="020B0606020202030204" pitchFamily="34" charset="0"/>
              </a:rPr>
              <a:t>RAINHA LIA </a:t>
            </a:r>
            <a:r>
              <a:rPr lang="pt-BR" sz="2000" dirty="0">
                <a:latin typeface="Arial Narrow" panose="020B0606020202030204" pitchFamily="34" charset="0"/>
                <a:ea typeface="Arial Narrow" panose="020B0606020202030204" pitchFamily="34" charset="0"/>
                <a:cs typeface="Arial Narrow" panose="020B0606020202030204" pitchFamily="34" charset="0"/>
              </a:rPr>
              <a:t>- Claro.</a:t>
            </a:r>
            <a:endParaRPr lang="pt-BR" sz="2000" dirty="0">
              <a:latin typeface="Arial Narrow" panose="020B0606020202030204" pitchFamily="34" charset="0"/>
              <a:ea typeface="Times New Roman" panose="02020603050405020304" pitchFamily="18" charset="0"/>
              <a:cs typeface="Times New Roman" panose="02020603050405020304" pitchFamily="18" charset="0"/>
            </a:endParaRPr>
          </a:p>
          <a:p>
            <a:pPr marR="90170" algn="just">
              <a:lnSpc>
                <a:spcPct val="115000"/>
              </a:lnSpc>
            </a:pPr>
            <a:r>
              <a:rPr lang="pt-BR" sz="2000" b="1" dirty="0">
                <a:latin typeface="Arial Narrow" panose="020B0606020202030204" pitchFamily="34" charset="0"/>
                <a:ea typeface="Arial Narrow" panose="020B0606020202030204" pitchFamily="34" charset="0"/>
                <a:cs typeface="Arial Narrow" panose="020B0606020202030204" pitchFamily="34" charset="0"/>
              </a:rPr>
              <a:t>NARRADOR</a:t>
            </a:r>
            <a:r>
              <a:rPr lang="pt-BR" sz="2000" dirty="0">
                <a:latin typeface="Arial Narrow" panose="020B0606020202030204" pitchFamily="34" charset="0"/>
                <a:ea typeface="Arial Narrow" panose="020B0606020202030204" pitchFamily="34" charset="0"/>
                <a:cs typeface="Arial Narrow" panose="020B0606020202030204" pitchFamily="34" charset="0"/>
              </a:rPr>
              <a:t> – Então assim foi, fizeram uma festa, chamaram todas as pessoas do reino, incluindo as queridas fadas, foi uma bela festa.</a:t>
            </a:r>
            <a:endParaRPr lang="pt-BR" sz="2000" dirty="0">
              <a:latin typeface="Arial Narrow" panose="020B0606020202030204" pitchFamily="34" charset="0"/>
              <a:ea typeface="Times New Roman" panose="02020603050405020304" pitchFamily="18" charset="0"/>
              <a:cs typeface="Times New Roman" panose="02020603050405020304" pitchFamily="18" charset="0"/>
            </a:endParaRPr>
          </a:p>
          <a:p>
            <a:pPr marR="90170" algn="just">
              <a:lnSpc>
                <a:spcPct val="115000"/>
              </a:lnSpc>
            </a:pPr>
            <a:r>
              <a:rPr lang="pt-BR" sz="2000" b="1" dirty="0">
                <a:latin typeface="Arial Narrow" panose="020B0606020202030204" pitchFamily="34" charset="0"/>
                <a:ea typeface="Arial Narrow" panose="020B0606020202030204" pitchFamily="34" charset="0"/>
                <a:cs typeface="Arial Narrow" panose="020B0606020202030204" pitchFamily="34" charset="0"/>
              </a:rPr>
              <a:t>FADA FLORA </a:t>
            </a:r>
            <a:r>
              <a:rPr lang="pt-BR" sz="2000" dirty="0">
                <a:latin typeface="Arial Narrow" panose="020B0606020202030204" pitchFamily="34" charset="0"/>
                <a:ea typeface="Arial Narrow" panose="020B0606020202030204" pitchFamily="34" charset="0"/>
                <a:cs typeface="Arial Narrow" panose="020B0606020202030204" pitchFamily="34" charset="0"/>
              </a:rPr>
              <a:t>– Majestades, nós queremos dar os nossos presentes à princesa, temos três presentes, nem mais nem menos. (Vira-se para a princesa). Gentil princesa, o meu dom é o dom da beleza, serás a mais bela de todo o reino.</a:t>
            </a:r>
            <a:endParaRPr lang="pt-BR" sz="2000" dirty="0">
              <a:latin typeface="Arial Narrow" panose="020B0606020202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67161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5" name="Imagem 4">
            <a:extLst>
              <a:ext uri="{FF2B5EF4-FFF2-40B4-BE49-F238E27FC236}">
                <a16:creationId xmlns:a16="http://schemas.microsoft.com/office/drawing/2014/main" id="{4002D4CF-063F-46E3-BCA1-C3B2475E5E02}"/>
              </a:ext>
            </a:extLst>
          </p:cNvPr>
          <p:cNvPicPr>
            <a:picLocks noChangeAspect="1"/>
          </p:cNvPicPr>
          <p:nvPr/>
        </p:nvPicPr>
        <p:blipFill>
          <a:blip r:embed="rId4"/>
          <a:stretch>
            <a:fillRect/>
          </a:stretch>
        </p:blipFill>
        <p:spPr>
          <a:xfrm>
            <a:off x="10217020" y="6292337"/>
            <a:ext cx="1576207" cy="345553"/>
          </a:xfrm>
          <a:prstGeom prst="rect">
            <a:avLst/>
          </a:prstGeom>
        </p:spPr>
      </p:pic>
      <p:pic>
        <p:nvPicPr>
          <p:cNvPr id="6" name="Imagem 5" descr="C:\Users\luciana.santiago\AppData\Local\Microsoft\Windows\INetCache\Content.MSO\4DD536AC.tmp">
            <a:extLst>
              <a:ext uri="{FF2B5EF4-FFF2-40B4-BE49-F238E27FC236}">
                <a16:creationId xmlns:a16="http://schemas.microsoft.com/office/drawing/2014/main" id="{12B98A0B-E605-4DD5-9D80-BA7993F80959}"/>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9395182" y="220110"/>
            <a:ext cx="2296821" cy="1531909"/>
          </a:xfrm>
          <a:prstGeom prst="rect">
            <a:avLst/>
          </a:prstGeom>
          <a:noFill/>
          <a:ln>
            <a:noFill/>
          </a:ln>
        </p:spPr>
      </p:pic>
      <p:sp>
        <p:nvSpPr>
          <p:cNvPr id="7" name="Retângulo 6">
            <a:extLst>
              <a:ext uri="{FF2B5EF4-FFF2-40B4-BE49-F238E27FC236}">
                <a16:creationId xmlns:a16="http://schemas.microsoft.com/office/drawing/2014/main" id="{5E501AC5-3038-4FD4-85B0-C881C1FACDE2}"/>
              </a:ext>
            </a:extLst>
          </p:cNvPr>
          <p:cNvSpPr/>
          <p:nvPr/>
        </p:nvSpPr>
        <p:spPr>
          <a:xfrm>
            <a:off x="9395181" y="1752019"/>
            <a:ext cx="2296821" cy="369332"/>
          </a:xfrm>
          <a:prstGeom prst="rect">
            <a:avLst/>
          </a:prstGeom>
        </p:spPr>
        <p:txBody>
          <a:bodyPr wrap="square">
            <a:spAutoFit/>
          </a:bodyPr>
          <a:lstStyle/>
          <a:p>
            <a:pPr algn="r"/>
            <a:r>
              <a:rPr lang="pt-BR" sz="900" dirty="0">
                <a:latin typeface="Arial Narrow" panose="020B0606020202030204" pitchFamily="34" charset="0"/>
                <a:ea typeface="Times New Roman" panose="02020603050405020304" pitchFamily="18" charset="0"/>
                <a:cs typeface="Times New Roman" panose="02020603050405020304" pitchFamily="18" charset="0"/>
              </a:rPr>
              <a:t>Disponível em: </a:t>
            </a:r>
            <a:r>
              <a:rPr lang="pt-BR" sz="900" dirty="0">
                <a:solidFill>
                  <a:srgbClr val="0563C1"/>
                </a:solidFill>
                <a:latin typeface="Arial Narrow" panose="020B0606020202030204" pitchFamily="34" charset="0"/>
                <a:ea typeface="Times New Roman" panose="02020603050405020304" pitchFamily="18" charset="0"/>
                <a:cs typeface="Times New Roman" panose="02020603050405020304" pitchFamily="18" charset="0"/>
                <a:hlinkClick r:id="rId6"/>
              </a:rPr>
              <a:t>https://bitlybr.com/</a:t>
            </a:r>
            <a:r>
              <a:rPr lang="pt-BR" sz="900" dirty="0" err="1">
                <a:solidFill>
                  <a:srgbClr val="0563C1"/>
                </a:solidFill>
                <a:latin typeface="Arial Narrow" panose="020B0606020202030204" pitchFamily="34" charset="0"/>
                <a:ea typeface="Times New Roman" panose="02020603050405020304" pitchFamily="18" charset="0"/>
                <a:cs typeface="Times New Roman" panose="02020603050405020304" pitchFamily="18" charset="0"/>
                <a:hlinkClick r:id="rId6"/>
              </a:rPr>
              <a:t>myJaC</a:t>
            </a:r>
            <a:r>
              <a:rPr lang="pt-BR" sz="900" dirty="0">
                <a:latin typeface="Arial Narrow" panose="020B0606020202030204" pitchFamily="34" charset="0"/>
                <a:ea typeface="Times New Roman" panose="02020603050405020304" pitchFamily="18" charset="0"/>
                <a:cs typeface="Times New Roman" panose="02020603050405020304" pitchFamily="18" charset="0"/>
              </a:rPr>
              <a:t>. Acesso em 29 de mar. 2023.</a:t>
            </a:r>
            <a:endParaRPr lang="pt-BR" sz="900" dirty="0"/>
          </a:p>
        </p:txBody>
      </p:sp>
      <p:sp>
        <p:nvSpPr>
          <p:cNvPr id="4" name="Retângulo 3">
            <a:extLst>
              <a:ext uri="{FF2B5EF4-FFF2-40B4-BE49-F238E27FC236}">
                <a16:creationId xmlns:a16="http://schemas.microsoft.com/office/drawing/2014/main" id="{44426B1E-9CC9-47DA-8B17-53B3A2DE7272}"/>
              </a:ext>
            </a:extLst>
          </p:cNvPr>
          <p:cNvSpPr/>
          <p:nvPr/>
        </p:nvSpPr>
        <p:spPr>
          <a:xfrm>
            <a:off x="1648407" y="276495"/>
            <a:ext cx="7448939" cy="1407565"/>
          </a:xfrm>
          <a:prstGeom prst="rect">
            <a:avLst/>
          </a:prstGeom>
        </p:spPr>
        <p:txBody>
          <a:bodyPr wrap="square">
            <a:spAutoFit/>
          </a:bodyPr>
          <a:lstStyle/>
          <a:p>
            <a:pPr marR="90170" algn="just">
              <a:lnSpc>
                <a:spcPct val="115000"/>
              </a:lnSpc>
            </a:pPr>
            <a:r>
              <a:rPr lang="pt-BR" sz="1900" b="1" dirty="0">
                <a:latin typeface="Arial Narrow" panose="020B0606020202030204" pitchFamily="34" charset="0"/>
                <a:ea typeface="Arial Narrow" panose="020B0606020202030204" pitchFamily="34" charset="0"/>
                <a:cs typeface="Arial Narrow" panose="020B0606020202030204" pitchFamily="34" charset="0"/>
              </a:rPr>
              <a:t>FADA FAUNA </a:t>
            </a:r>
            <a:r>
              <a:rPr lang="pt-BR" sz="1900" dirty="0">
                <a:latin typeface="Arial Narrow" panose="020B0606020202030204" pitchFamily="34" charset="0"/>
                <a:ea typeface="Arial Narrow" panose="020B0606020202030204" pitchFamily="34" charset="0"/>
                <a:cs typeface="Arial Narrow" panose="020B0606020202030204" pitchFamily="34" charset="0"/>
              </a:rPr>
              <a:t>– Bela princesa, o meu dom é o dom de cantar, terás a mais bela voz de todo o reino.</a:t>
            </a:r>
            <a:endParaRPr lang="pt-BR" sz="1900" dirty="0">
              <a:latin typeface="Arial Narrow" panose="020B0606020202030204" pitchFamily="34" charset="0"/>
              <a:ea typeface="Times New Roman" panose="02020603050405020304" pitchFamily="18" charset="0"/>
              <a:cs typeface="Times New Roman" panose="02020603050405020304" pitchFamily="18" charset="0"/>
            </a:endParaRPr>
          </a:p>
          <a:p>
            <a:pPr marR="90170" algn="just">
              <a:lnSpc>
                <a:spcPct val="115000"/>
              </a:lnSpc>
            </a:pPr>
            <a:r>
              <a:rPr lang="pt-BR" sz="1900" b="1" dirty="0">
                <a:latin typeface="Arial Narrow" panose="020B0606020202030204" pitchFamily="34" charset="0"/>
                <a:ea typeface="Arial Narrow" panose="020B0606020202030204" pitchFamily="34" charset="0"/>
                <a:cs typeface="Arial Narrow" panose="020B0606020202030204" pitchFamily="34" charset="0"/>
              </a:rPr>
              <a:t>FADA PRIMAVERA </a:t>
            </a:r>
            <a:r>
              <a:rPr lang="pt-BR" sz="1900" dirty="0">
                <a:latin typeface="Arial Narrow" panose="020B0606020202030204" pitchFamily="34" charset="0"/>
                <a:ea typeface="Arial Narrow" panose="020B0606020202030204" pitchFamily="34" charset="0"/>
                <a:cs typeface="Arial Narrow" panose="020B0606020202030204" pitchFamily="34" charset="0"/>
              </a:rPr>
              <a:t>– Princesa...</a:t>
            </a:r>
            <a:endParaRPr lang="pt-BR" sz="1900" dirty="0">
              <a:latin typeface="Arial Narrow" panose="020B0606020202030204" pitchFamily="34" charset="0"/>
              <a:ea typeface="Times New Roman" panose="02020603050405020304" pitchFamily="18" charset="0"/>
              <a:cs typeface="Times New Roman" panose="02020603050405020304" pitchFamily="18" charset="0"/>
            </a:endParaRPr>
          </a:p>
          <a:p>
            <a:pPr marR="90170" algn="just">
              <a:lnSpc>
                <a:spcPct val="115000"/>
              </a:lnSpc>
            </a:pPr>
            <a:r>
              <a:rPr lang="pt-BR" sz="1900" b="1" dirty="0">
                <a:latin typeface="Arial Narrow" panose="020B0606020202030204" pitchFamily="34" charset="0"/>
                <a:ea typeface="Arial Narrow" panose="020B0606020202030204" pitchFamily="34" charset="0"/>
                <a:cs typeface="Arial Narrow" panose="020B0606020202030204" pitchFamily="34" charset="0"/>
              </a:rPr>
              <a:t>MALÉFICA</a:t>
            </a:r>
            <a:r>
              <a:rPr lang="pt-BR" sz="1900" dirty="0">
                <a:latin typeface="Arial Narrow" panose="020B0606020202030204" pitchFamily="34" charset="0"/>
                <a:ea typeface="Arial Narrow" panose="020B0606020202030204" pitchFamily="34" charset="0"/>
                <a:cs typeface="Arial Narrow" panose="020B0606020202030204" pitchFamily="34" charset="0"/>
              </a:rPr>
              <a:t> – Que bela festa, receio não ter sido convidada.</a:t>
            </a:r>
            <a:endParaRPr lang="pt-BR" sz="1900" dirty="0">
              <a:latin typeface="Arial Narrow" panose="020B0606020202030204" pitchFamily="34" charset="0"/>
              <a:ea typeface="Times New Roman" panose="02020603050405020304" pitchFamily="18" charset="0"/>
              <a:cs typeface="Times New Roman" panose="02020603050405020304" pitchFamily="18" charset="0"/>
            </a:endParaRPr>
          </a:p>
        </p:txBody>
      </p:sp>
      <p:sp>
        <p:nvSpPr>
          <p:cNvPr id="10" name="Retângulo 9">
            <a:extLst>
              <a:ext uri="{FF2B5EF4-FFF2-40B4-BE49-F238E27FC236}">
                <a16:creationId xmlns:a16="http://schemas.microsoft.com/office/drawing/2014/main" id="{BF23FAA8-69E4-4BC9-B257-7AD737C57B15}"/>
              </a:ext>
            </a:extLst>
          </p:cNvPr>
          <p:cNvSpPr/>
          <p:nvPr/>
        </p:nvSpPr>
        <p:spPr>
          <a:xfrm>
            <a:off x="1648406" y="1717999"/>
            <a:ext cx="10043595" cy="4631268"/>
          </a:xfrm>
          <a:prstGeom prst="rect">
            <a:avLst/>
          </a:prstGeom>
        </p:spPr>
        <p:txBody>
          <a:bodyPr wrap="square">
            <a:spAutoFit/>
          </a:bodyPr>
          <a:lstStyle/>
          <a:p>
            <a:pPr marR="90170" algn="just">
              <a:lnSpc>
                <a:spcPct val="115000"/>
              </a:lnSpc>
            </a:pPr>
            <a:r>
              <a:rPr lang="pt-BR" sz="1900" b="1" dirty="0">
                <a:latin typeface="Arial Narrow" panose="020B0606020202030204" pitchFamily="34" charset="0"/>
                <a:ea typeface="Arial Narrow" panose="020B0606020202030204" pitchFamily="34" charset="0"/>
                <a:cs typeface="Arial Narrow" panose="020B0606020202030204" pitchFamily="34" charset="0"/>
              </a:rPr>
              <a:t>RAINHA LIA </a:t>
            </a:r>
            <a:r>
              <a:rPr lang="pt-BR" sz="1900" dirty="0">
                <a:latin typeface="Arial Narrow" panose="020B0606020202030204" pitchFamily="34" charset="0"/>
                <a:ea typeface="Arial Narrow" panose="020B0606020202030204" pitchFamily="34" charset="0"/>
                <a:cs typeface="Arial Narrow" panose="020B0606020202030204" pitchFamily="34" charset="0"/>
              </a:rPr>
              <a:t>– Desculpe-nos, mas fique e aprecie a festa.</a:t>
            </a:r>
            <a:endParaRPr lang="pt-BR" sz="1900" dirty="0">
              <a:latin typeface="Arial Narrow" panose="020B0606020202030204" pitchFamily="34" charset="0"/>
              <a:ea typeface="Times New Roman" panose="02020603050405020304" pitchFamily="18" charset="0"/>
              <a:cs typeface="Times New Roman" panose="02020603050405020304" pitchFamily="18" charset="0"/>
            </a:endParaRPr>
          </a:p>
          <a:p>
            <a:pPr marR="90170" algn="just">
              <a:lnSpc>
                <a:spcPct val="115000"/>
              </a:lnSpc>
            </a:pPr>
            <a:r>
              <a:rPr lang="pt-BR" sz="1900" b="1" dirty="0">
                <a:latin typeface="Arial Narrow" panose="020B0606020202030204" pitchFamily="34" charset="0"/>
                <a:ea typeface="Arial Narrow" panose="020B0606020202030204" pitchFamily="34" charset="0"/>
                <a:cs typeface="Arial Narrow" panose="020B0606020202030204" pitchFamily="34" charset="0"/>
              </a:rPr>
              <a:t>MALÉFICA</a:t>
            </a:r>
            <a:r>
              <a:rPr lang="pt-BR" sz="1900" dirty="0">
                <a:latin typeface="Arial Narrow" panose="020B0606020202030204" pitchFamily="34" charset="0"/>
                <a:ea typeface="Arial Narrow" panose="020B0606020202030204" pitchFamily="34" charset="0"/>
                <a:cs typeface="Arial Narrow" panose="020B0606020202030204" pitchFamily="34" charset="0"/>
              </a:rPr>
              <a:t> – Oh não, tenho assuntos mais importantes a tratar, mas não deixaria de vir dar o meu presente à bela princesa.</a:t>
            </a:r>
            <a:endParaRPr lang="pt-BR" sz="1900" dirty="0">
              <a:latin typeface="Arial Narrow" panose="020B0606020202030204" pitchFamily="34" charset="0"/>
              <a:ea typeface="Times New Roman" panose="02020603050405020304" pitchFamily="18" charset="0"/>
              <a:cs typeface="Times New Roman" panose="02020603050405020304" pitchFamily="18" charset="0"/>
            </a:endParaRPr>
          </a:p>
          <a:p>
            <a:pPr marR="90170" algn="just">
              <a:lnSpc>
                <a:spcPct val="115000"/>
              </a:lnSpc>
            </a:pPr>
            <a:r>
              <a:rPr lang="pt-BR" sz="1900" b="1" dirty="0">
                <a:latin typeface="Arial Narrow" panose="020B0606020202030204" pitchFamily="34" charset="0"/>
                <a:ea typeface="Arial Narrow" panose="020B0606020202030204" pitchFamily="34" charset="0"/>
                <a:cs typeface="Arial Narrow" panose="020B0606020202030204" pitchFamily="34" charset="0"/>
              </a:rPr>
              <a:t>MALÉFICA</a:t>
            </a:r>
            <a:r>
              <a:rPr lang="pt-BR" sz="1900" dirty="0">
                <a:latin typeface="Arial Narrow" panose="020B0606020202030204" pitchFamily="34" charset="0"/>
                <a:ea typeface="Arial Narrow" panose="020B0606020202030204" pitchFamily="34" charset="0"/>
                <a:cs typeface="Arial Narrow" panose="020B0606020202030204" pitchFamily="34" charset="0"/>
              </a:rPr>
              <a:t> – Recomponha-se rainha. Ouçam bem. Querida princesa, quando completares os teus 15 anos, espetarás o dedo no fuso de uma roca e morrerás!</a:t>
            </a:r>
            <a:endParaRPr lang="pt-BR" sz="1900" dirty="0">
              <a:latin typeface="Arial Narrow" panose="020B0606020202030204" pitchFamily="34" charset="0"/>
              <a:ea typeface="Times New Roman" panose="02020603050405020304" pitchFamily="18" charset="0"/>
              <a:cs typeface="Times New Roman" panose="02020603050405020304" pitchFamily="18" charset="0"/>
            </a:endParaRPr>
          </a:p>
          <a:p>
            <a:pPr marR="90170" algn="just">
              <a:lnSpc>
                <a:spcPct val="115000"/>
              </a:lnSpc>
            </a:pPr>
            <a:r>
              <a:rPr lang="pt-BR" sz="1900" b="1" dirty="0">
                <a:latin typeface="Arial Narrow" panose="020B0606020202030204" pitchFamily="34" charset="0"/>
                <a:ea typeface="Arial Narrow" panose="020B0606020202030204" pitchFamily="34" charset="0"/>
                <a:cs typeface="Arial Narrow" panose="020B0606020202030204" pitchFamily="34" charset="0"/>
              </a:rPr>
              <a:t>RAINHA LIA </a:t>
            </a:r>
            <a:r>
              <a:rPr lang="pt-BR" sz="1900" dirty="0">
                <a:latin typeface="Arial Narrow" panose="020B0606020202030204" pitchFamily="34" charset="0"/>
                <a:ea typeface="Arial Narrow" panose="020B0606020202030204" pitchFamily="34" charset="0"/>
                <a:cs typeface="Arial Narrow" panose="020B0606020202030204" pitchFamily="34" charset="0"/>
              </a:rPr>
              <a:t>– Não! (Segura a princesa nos braços, a chorar).</a:t>
            </a:r>
            <a:endParaRPr lang="pt-BR" sz="1900" dirty="0">
              <a:latin typeface="Arial Narrow" panose="020B0606020202030204" pitchFamily="34" charset="0"/>
              <a:ea typeface="Times New Roman" panose="02020603050405020304" pitchFamily="18" charset="0"/>
              <a:cs typeface="Times New Roman" panose="02020603050405020304" pitchFamily="18" charset="0"/>
            </a:endParaRPr>
          </a:p>
          <a:p>
            <a:pPr marR="90170" algn="just">
              <a:lnSpc>
                <a:spcPct val="115000"/>
              </a:lnSpc>
            </a:pPr>
            <a:r>
              <a:rPr lang="pt-BR" sz="1900" b="1" dirty="0">
                <a:latin typeface="Arial Narrow" panose="020B0606020202030204" pitchFamily="34" charset="0"/>
                <a:ea typeface="Arial Narrow" panose="020B0606020202030204" pitchFamily="34" charset="0"/>
                <a:cs typeface="Arial Narrow" panose="020B0606020202030204" pitchFamily="34" charset="0"/>
              </a:rPr>
              <a:t>REI ESTEVÃO </a:t>
            </a:r>
            <a:r>
              <a:rPr lang="pt-BR" sz="1900" dirty="0">
                <a:latin typeface="Arial Narrow" panose="020B0606020202030204" pitchFamily="34" charset="0"/>
                <a:ea typeface="Arial Narrow" panose="020B0606020202030204" pitchFamily="34" charset="0"/>
                <a:cs typeface="Arial Narrow" panose="020B0606020202030204" pitchFamily="34" charset="0"/>
              </a:rPr>
              <a:t>– Fadas, podem fazer alguma coisa que inverta este terrível feitiço?</a:t>
            </a:r>
          </a:p>
          <a:p>
            <a:pPr algn="just"/>
            <a:r>
              <a:rPr lang="pt-BR" sz="1900" b="1" dirty="0">
                <a:latin typeface="Arial Narrow" panose="020B0606020202030204" pitchFamily="34" charset="0"/>
              </a:rPr>
              <a:t>FADA PRIMAVERA </a:t>
            </a:r>
            <a:r>
              <a:rPr lang="pt-BR" sz="1900" dirty="0">
                <a:latin typeface="Arial Narrow" panose="020B0606020202030204" pitchFamily="34" charset="0"/>
              </a:rPr>
              <a:t>– Eu posso diminuir o feitiço, mas não o consigo quebrar. Princesa, se por acaso espetares o dedo no fuso de uma roca, não morrerás, apenas cairás num sono profundo, no qual só acordarás com um beijo de amor verdadeiro.</a:t>
            </a:r>
          </a:p>
          <a:p>
            <a:pPr algn="just"/>
            <a:r>
              <a:rPr lang="pt-BR" sz="1900" b="1" dirty="0">
                <a:latin typeface="Arial Narrow" panose="020B0606020202030204" pitchFamily="34" charset="0"/>
              </a:rPr>
              <a:t>RAINHA LIA </a:t>
            </a:r>
            <a:r>
              <a:rPr lang="pt-BR" sz="1900" dirty="0">
                <a:latin typeface="Arial Narrow" panose="020B0606020202030204" pitchFamily="34" charset="0"/>
              </a:rPr>
              <a:t>– Muito obrigada.</a:t>
            </a:r>
          </a:p>
          <a:p>
            <a:pPr algn="just"/>
            <a:r>
              <a:rPr lang="pt-BR" sz="1900" b="1" dirty="0">
                <a:latin typeface="Arial Narrow" panose="020B0606020202030204" pitchFamily="34" charset="0"/>
              </a:rPr>
              <a:t>FADA FLORA </a:t>
            </a:r>
            <a:r>
              <a:rPr lang="pt-BR" sz="1900" dirty="0">
                <a:latin typeface="Arial Narrow" panose="020B0606020202030204" pitchFamily="34" charset="0"/>
              </a:rPr>
              <a:t>– Majestades, penso que devemos levar a Aurora conosco, para assegurar que a Maléfica não a amaldiçoa novamente.</a:t>
            </a:r>
          </a:p>
          <a:p>
            <a:pPr algn="just"/>
            <a:r>
              <a:rPr lang="pt-BR" sz="1900" b="1" dirty="0">
                <a:latin typeface="Arial Narrow" panose="020B0606020202030204" pitchFamily="34" charset="0"/>
              </a:rPr>
              <a:t>REI ESTEVÃO </a:t>
            </a:r>
            <a:r>
              <a:rPr lang="pt-BR" sz="1900" dirty="0">
                <a:latin typeface="Arial Narrow" panose="020B0606020202030204" pitchFamily="34" charset="0"/>
              </a:rPr>
              <a:t>– Sim, é melhor.</a:t>
            </a:r>
          </a:p>
          <a:p>
            <a:pPr algn="r"/>
            <a:r>
              <a:rPr lang="pt-BR" sz="900" dirty="0">
                <a:latin typeface="Arial Narrow" panose="020B0606020202030204" pitchFamily="34" charset="0"/>
              </a:rPr>
              <a:t>Disponível em: https://www.slideshare.net/FranciscoCarvalho122/guio-teatro-a-bela-adormecida. Acesso em 28 de mar. 2023.</a:t>
            </a:r>
            <a:endParaRPr lang="pt-BR" sz="2000" dirty="0">
              <a:latin typeface="Arial Narrow" panose="020B0606020202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24864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4" name="Imagem 3">
            <a:extLst>
              <a:ext uri="{FF2B5EF4-FFF2-40B4-BE49-F238E27FC236}">
                <a16:creationId xmlns:a16="http://schemas.microsoft.com/office/drawing/2014/main" id="{DD8D856D-20E6-4D6C-86D2-CB757ABE0475}"/>
              </a:ext>
            </a:extLst>
          </p:cNvPr>
          <p:cNvPicPr>
            <a:picLocks noChangeAspect="1"/>
          </p:cNvPicPr>
          <p:nvPr/>
        </p:nvPicPr>
        <p:blipFill>
          <a:blip r:embed="rId4"/>
          <a:stretch>
            <a:fillRect/>
          </a:stretch>
        </p:blipFill>
        <p:spPr>
          <a:xfrm>
            <a:off x="10037661" y="6193796"/>
            <a:ext cx="1802219" cy="395102"/>
          </a:xfrm>
          <a:prstGeom prst="rect">
            <a:avLst/>
          </a:prstGeom>
        </p:spPr>
      </p:pic>
      <p:sp>
        <p:nvSpPr>
          <p:cNvPr id="3" name="Retângulo 2">
            <a:extLst>
              <a:ext uri="{FF2B5EF4-FFF2-40B4-BE49-F238E27FC236}">
                <a16:creationId xmlns:a16="http://schemas.microsoft.com/office/drawing/2014/main" id="{9B2AD841-E1D8-4561-AC3D-09CC0AF3EF71}"/>
              </a:ext>
            </a:extLst>
          </p:cNvPr>
          <p:cNvSpPr/>
          <p:nvPr/>
        </p:nvSpPr>
        <p:spPr>
          <a:xfrm>
            <a:off x="1592424" y="783649"/>
            <a:ext cx="9893559" cy="2958182"/>
          </a:xfrm>
          <a:prstGeom prst="rect">
            <a:avLst/>
          </a:prstGeom>
        </p:spPr>
        <p:txBody>
          <a:bodyPr wrap="square">
            <a:spAutoFit/>
          </a:bodyPr>
          <a:lstStyle/>
          <a:p>
            <a:pPr marR="90170" lvl="0" algn="just">
              <a:lnSpc>
                <a:spcPct val="110000"/>
              </a:lnSpc>
            </a:pPr>
            <a:r>
              <a:rPr lang="pt-BR" sz="2100" dirty="0">
                <a:latin typeface="Arial Narrow" panose="020B0606020202030204" pitchFamily="34" charset="0"/>
                <a:ea typeface="Times New Roman" panose="02020603050405020304" pitchFamily="18" charset="0"/>
                <a:cs typeface="Times New Roman" panose="02020603050405020304" pitchFamily="18" charset="0"/>
              </a:rPr>
              <a:t>7. Sobre os textos 1 e 2 responda:</a:t>
            </a:r>
          </a:p>
          <a:p>
            <a:pPr marR="90170" algn="just">
              <a:lnSpc>
                <a:spcPct val="110000"/>
              </a:lnSpc>
            </a:pPr>
            <a:r>
              <a:rPr lang="pt-BR" sz="1000" b="1" dirty="0">
                <a:solidFill>
                  <a:srgbClr val="2F5496"/>
                </a:solidFill>
                <a:latin typeface="Arial Narrow" panose="020B0606020202030204" pitchFamily="34" charset="0"/>
                <a:ea typeface="Times New Roman" panose="02020603050405020304" pitchFamily="18" charset="0"/>
                <a:cs typeface="Times New Roman" panose="02020603050405020304" pitchFamily="18" charset="0"/>
              </a:rPr>
              <a:t> </a:t>
            </a:r>
            <a:endParaRPr lang="pt-BR" sz="1000" dirty="0">
              <a:latin typeface="Arial Narrow" panose="020B0606020202030204" pitchFamily="34" charset="0"/>
              <a:ea typeface="Times New Roman" panose="02020603050405020304" pitchFamily="18" charset="0"/>
              <a:cs typeface="Times New Roman" panose="02020603050405020304" pitchFamily="18" charset="0"/>
            </a:endParaRPr>
          </a:p>
          <a:p>
            <a:pPr marR="90170" lvl="0" algn="just">
              <a:lnSpc>
                <a:spcPct val="110000"/>
              </a:lnSpc>
            </a:pPr>
            <a:r>
              <a:rPr lang="pt-BR" sz="2100" dirty="0">
                <a:latin typeface="Arial Narrow" panose="020B0606020202030204" pitchFamily="34" charset="0"/>
                <a:ea typeface="Times New Roman" panose="02020603050405020304" pitchFamily="18" charset="0"/>
                <a:cs typeface="Times New Roman" panose="02020603050405020304" pitchFamily="18" charset="0"/>
              </a:rPr>
              <a:t>a) Qual o título do texto 1?</a:t>
            </a:r>
          </a:p>
          <a:p>
            <a:pPr marR="90170" algn="just">
              <a:lnSpc>
                <a:spcPct val="110000"/>
              </a:lnSpc>
            </a:pPr>
            <a:r>
              <a:rPr lang="pt-BR" sz="1500" dirty="0">
                <a:latin typeface="Arial Narrow" panose="020B0606020202030204" pitchFamily="34" charset="0"/>
                <a:ea typeface="Times New Roman" panose="02020603050405020304" pitchFamily="18" charset="0"/>
                <a:cs typeface="Times New Roman" panose="02020603050405020304" pitchFamily="18" charset="0"/>
              </a:rPr>
              <a:t> </a:t>
            </a:r>
          </a:p>
          <a:p>
            <a:pPr marR="90170" lvl="0" algn="just">
              <a:lnSpc>
                <a:spcPct val="110000"/>
              </a:lnSpc>
            </a:pPr>
            <a:r>
              <a:rPr lang="pt-BR" sz="2100" dirty="0">
                <a:latin typeface="Arial Narrow" panose="020B0606020202030204" pitchFamily="34" charset="0"/>
                <a:ea typeface="Times New Roman" panose="02020603050405020304" pitchFamily="18" charset="0"/>
                <a:cs typeface="Times New Roman" panose="02020603050405020304" pitchFamily="18" charset="0"/>
              </a:rPr>
              <a:t>b) Qual o título do texto 2?</a:t>
            </a:r>
          </a:p>
          <a:p>
            <a:pPr marR="90170" algn="just">
              <a:lnSpc>
                <a:spcPct val="110000"/>
              </a:lnSpc>
            </a:pPr>
            <a:r>
              <a:rPr lang="pt-BR" sz="2000" dirty="0">
                <a:solidFill>
                  <a:srgbClr val="FF0000"/>
                </a:solidFill>
                <a:latin typeface="Arial Narrow" panose="020B0606020202030204" pitchFamily="34" charset="0"/>
                <a:ea typeface="Times New Roman" panose="02020603050405020304" pitchFamily="18" charset="0"/>
                <a:cs typeface="Times New Roman" panose="02020603050405020304" pitchFamily="18" charset="0"/>
              </a:rPr>
              <a:t> </a:t>
            </a:r>
            <a:endParaRPr lang="pt-BR" sz="2000" dirty="0">
              <a:latin typeface="Arial Narrow" panose="020B0606020202030204" pitchFamily="34" charset="0"/>
              <a:ea typeface="Times New Roman" panose="02020603050405020304" pitchFamily="18" charset="0"/>
              <a:cs typeface="Times New Roman" panose="02020603050405020304" pitchFamily="18" charset="0"/>
            </a:endParaRPr>
          </a:p>
          <a:p>
            <a:pPr marR="90170" lvl="0" algn="just">
              <a:lnSpc>
                <a:spcPct val="110000"/>
              </a:lnSpc>
            </a:pPr>
            <a:r>
              <a:rPr lang="pt-BR" sz="2100" dirty="0">
                <a:latin typeface="Arial Narrow" panose="020B0606020202030204" pitchFamily="34" charset="0"/>
                <a:ea typeface="Times New Roman" panose="02020603050405020304" pitchFamily="18" charset="0"/>
                <a:cs typeface="Times New Roman" panose="02020603050405020304" pitchFamily="18" charset="0"/>
              </a:rPr>
              <a:t>8. Os textos 1 e 2 falam do mesmo assunto, da mesma história? Comente sua resposta.</a:t>
            </a:r>
          </a:p>
          <a:p>
            <a:pPr marR="90170" algn="just">
              <a:lnSpc>
                <a:spcPct val="110000"/>
              </a:lnSpc>
            </a:pPr>
            <a:r>
              <a:rPr lang="pt-BR" sz="2100" dirty="0">
                <a:solidFill>
                  <a:srgbClr val="FF0000"/>
                </a:solidFill>
                <a:latin typeface="Arial Narrow" panose="020B0606020202030204" pitchFamily="34" charset="0"/>
                <a:ea typeface="Times New Roman" panose="02020603050405020304" pitchFamily="18" charset="0"/>
                <a:cs typeface="Times New Roman" panose="02020603050405020304" pitchFamily="18" charset="0"/>
              </a:rPr>
              <a:t> </a:t>
            </a:r>
            <a:endParaRPr lang="pt-BR" sz="2100" dirty="0">
              <a:latin typeface="Arial Narrow" panose="020B0606020202030204" pitchFamily="34" charset="0"/>
              <a:ea typeface="Times New Roman" panose="02020603050405020304" pitchFamily="18" charset="0"/>
              <a:cs typeface="Times New Roman" panose="02020603050405020304" pitchFamily="18" charset="0"/>
            </a:endParaRPr>
          </a:p>
          <a:p>
            <a:pPr marR="90170" lvl="0" algn="just">
              <a:lnSpc>
                <a:spcPct val="110000"/>
              </a:lnSpc>
            </a:pPr>
            <a:r>
              <a:rPr lang="pt-BR" sz="2100" dirty="0">
                <a:latin typeface="Arial Narrow" panose="020B0606020202030204" pitchFamily="34" charset="0"/>
                <a:ea typeface="Times New Roman" panose="02020603050405020304" pitchFamily="18" charset="0"/>
                <a:cs typeface="Times New Roman" panose="02020603050405020304" pitchFamily="18" charset="0"/>
              </a:rPr>
              <a:t>9. Releia o texto 2 e cite o nome das personagens.</a:t>
            </a:r>
            <a:endParaRPr lang="pt-BR" sz="2100" dirty="0">
              <a:effectLst/>
              <a:latin typeface="Arial Narrow" panose="020B0606020202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60774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4" name="Imagem 3">
            <a:extLst>
              <a:ext uri="{FF2B5EF4-FFF2-40B4-BE49-F238E27FC236}">
                <a16:creationId xmlns:a16="http://schemas.microsoft.com/office/drawing/2014/main" id="{DD8D856D-20E6-4D6C-86D2-CB757ABE0475}"/>
              </a:ext>
            </a:extLst>
          </p:cNvPr>
          <p:cNvPicPr>
            <a:picLocks noChangeAspect="1"/>
          </p:cNvPicPr>
          <p:nvPr/>
        </p:nvPicPr>
        <p:blipFill>
          <a:blip r:embed="rId4"/>
          <a:stretch>
            <a:fillRect/>
          </a:stretch>
        </p:blipFill>
        <p:spPr>
          <a:xfrm>
            <a:off x="10019000" y="6258601"/>
            <a:ext cx="1802219" cy="395102"/>
          </a:xfrm>
          <a:prstGeom prst="rect">
            <a:avLst/>
          </a:prstGeom>
        </p:spPr>
      </p:pic>
      <p:pic>
        <p:nvPicPr>
          <p:cNvPr id="5" name="Imagem 4" descr="60 ideias de Prince Phillip | princesas disney, disney, bela adormecida">
            <a:extLst>
              <a:ext uri="{FF2B5EF4-FFF2-40B4-BE49-F238E27FC236}">
                <a16:creationId xmlns:a16="http://schemas.microsoft.com/office/drawing/2014/main" id="{74199CCB-78FC-4DC0-8821-B5CEAF555251}"/>
              </a:ext>
            </a:extLst>
          </p:cNvPr>
          <p:cNvPicPr/>
          <p:nvPr/>
        </p:nvPicPr>
        <p:blipFill rotWithShape="1">
          <a:blip r:embed="rId5" cstate="print">
            <a:extLst>
              <a:ext uri="{28A0092B-C50C-407E-A947-70E740481C1C}">
                <a14:useLocalDpi xmlns:a14="http://schemas.microsoft.com/office/drawing/2010/main" val="0"/>
              </a:ext>
            </a:extLst>
          </a:blip>
          <a:srcRect l="20381" r="15396"/>
          <a:stretch/>
        </p:blipFill>
        <p:spPr bwMode="auto">
          <a:xfrm>
            <a:off x="1408922" y="2519640"/>
            <a:ext cx="1594369" cy="2602866"/>
          </a:xfrm>
          <a:prstGeom prst="rect">
            <a:avLst/>
          </a:prstGeom>
          <a:noFill/>
          <a:ln>
            <a:noFill/>
          </a:ln>
        </p:spPr>
      </p:pic>
      <p:sp>
        <p:nvSpPr>
          <p:cNvPr id="6" name="Balão de Fala: Oval 5">
            <a:extLst>
              <a:ext uri="{FF2B5EF4-FFF2-40B4-BE49-F238E27FC236}">
                <a16:creationId xmlns:a16="http://schemas.microsoft.com/office/drawing/2014/main" id="{97AAD026-1852-45E1-A565-0F89C960963E}"/>
              </a:ext>
            </a:extLst>
          </p:cNvPr>
          <p:cNvSpPr/>
          <p:nvPr/>
        </p:nvSpPr>
        <p:spPr>
          <a:xfrm>
            <a:off x="2287023" y="322082"/>
            <a:ext cx="3709840" cy="1113014"/>
          </a:xfrm>
          <a:prstGeom prst="wedgeEllipseCallout">
            <a:avLst>
              <a:gd name="adj1" fmla="val -48428"/>
              <a:gd name="adj2" fmla="val 152413"/>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R="90170" algn="just">
              <a:lnSpc>
                <a:spcPct val="115000"/>
              </a:lnSpc>
              <a:spcAft>
                <a:spcPts val="0"/>
              </a:spcAft>
            </a:pPr>
            <a:r>
              <a:rPr lang="pt-BR" sz="2100" b="1" dirty="0">
                <a:ln>
                  <a:noFill/>
                </a:ln>
                <a:solidFill>
                  <a:srgbClr val="000000"/>
                </a:solidFill>
                <a:effectLst>
                  <a:outerShdw blurRad="38100" dist="19050" dir="2700000" algn="tl">
                    <a:schemeClr val="dk1">
                      <a:alpha val="40000"/>
                    </a:schemeClr>
                  </a:outerShdw>
                </a:effectLst>
                <a:latin typeface="Arial Narrow" panose="020B0606020202030204" pitchFamily="34" charset="0"/>
                <a:ea typeface="Times New Roman" panose="02020603050405020304" pitchFamily="18" charset="0"/>
                <a:cs typeface="Times New Roman" panose="02020603050405020304" pitchFamily="18" charset="0"/>
              </a:rPr>
              <a:t>Vamos relembrar os sinais de pontuação?!</a:t>
            </a:r>
            <a:endParaRPr lang="pt-BR" sz="2100" b="1" dirty="0">
              <a:effectLst/>
              <a:latin typeface="Arial Narrow" panose="020B0606020202030204" pitchFamily="34"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D0481D77-9BAC-404D-8295-784CD216BC7D}"/>
              </a:ext>
            </a:extLst>
          </p:cNvPr>
          <p:cNvSpPr/>
          <p:nvPr/>
        </p:nvSpPr>
        <p:spPr>
          <a:xfrm>
            <a:off x="1408922" y="5259286"/>
            <a:ext cx="2136711" cy="1196866"/>
          </a:xfrm>
          <a:prstGeom prst="rect">
            <a:avLst/>
          </a:prstGeom>
        </p:spPr>
        <p:txBody>
          <a:bodyPr wrap="square">
            <a:spAutoFit/>
          </a:bodyPr>
          <a:lstStyle/>
          <a:p>
            <a:pPr marR="90170">
              <a:lnSpc>
                <a:spcPct val="115000"/>
              </a:lnSpc>
            </a:pPr>
            <a:r>
              <a:rPr lang="pt-BR" sz="900" dirty="0">
                <a:latin typeface="Arial Narrow" panose="020B0606020202030204" pitchFamily="34" charset="0"/>
                <a:ea typeface="Times New Roman" panose="02020603050405020304" pitchFamily="18" charset="0"/>
                <a:cs typeface="Times New Roman" panose="02020603050405020304" pitchFamily="18" charset="0"/>
              </a:rPr>
              <a:t>https://www.google.com.br/url?sa=i&amp;url=https%3A%2F%2Fbr.pinterest.com%2Fraquelcristinaoliveiraraquel0%2Fprince-phillip%2F&amp;psig=AOvVaw2RUXtVRg3_S2r7TaP6EJKL&amp;ust=1685188789227000&amp;source=images&amp;cd=vfe&amp;ved=0CA4QjRxqFwoTCNiMzs33kv8CFQAAAAAdAAAAABAI</a:t>
            </a:r>
            <a:endParaRPr lang="pt-BR" sz="9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Imagem 7" descr="https://img.elo7.com.br/product/zoom/427407B/banner-pedagogico-sinais-de-pontuacao-50x80cm-banner-escolar-pedagogico.jpg">
            <a:extLst>
              <a:ext uri="{FF2B5EF4-FFF2-40B4-BE49-F238E27FC236}">
                <a16:creationId xmlns:a16="http://schemas.microsoft.com/office/drawing/2014/main" id="{29D8F52E-DEDB-4CB0-9985-22943E2DAE6F}"/>
              </a:ext>
            </a:extLst>
          </p:cNvPr>
          <p:cNvPicPr/>
          <p:nvPr/>
        </p:nvPicPr>
        <p:blipFill rotWithShape="1">
          <a:blip r:embed="rId6" cstate="print">
            <a:extLst>
              <a:ext uri="{28A0092B-C50C-407E-A947-70E740481C1C}">
                <a14:useLocalDpi xmlns:a14="http://schemas.microsoft.com/office/drawing/2010/main" val="0"/>
              </a:ext>
            </a:extLst>
          </a:blip>
          <a:srcRect l="6652" r="9518"/>
          <a:stretch/>
        </p:blipFill>
        <p:spPr bwMode="auto">
          <a:xfrm>
            <a:off x="3905444" y="1685004"/>
            <a:ext cx="3486150" cy="4200420"/>
          </a:xfrm>
          <a:prstGeom prst="rect">
            <a:avLst/>
          </a:prstGeom>
          <a:noFill/>
          <a:ln>
            <a:noFill/>
          </a:ln>
        </p:spPr>
      </p:pic>
      <p:sp>
        <p:nvSpPr>
          <p:cNvPr id="2" name="Retângulo 1">
            <a:extLst>
              <a:ext uri="{FF2B5EF4-FFF2-40B4-BE49-F238E27FC236}">
                <a16:creationId xmlns:a16="http://schemas.microsoft.com/office/drawing/2014/main" id="{5430984A-29F6-4A95-BA98-6C838234F26B}"/>
              </a:ext>
            </a:extLst>
          </p:cNvPr>
          <p:cNvSpPr/>
          <p:nvPr/>
        </p:nvSpPr>
        <p:spPr>
          <a:xfrm>
            <a:off x="3905444" y="5820408"/>
            <a:ext cx="3486150" cy="1037592"/>
          </a:xfrm>
          <a:prstGeom prst="rect">
            <a:avLst/>
          </a:prstGeom>
        </p:spPr>
        <p:txBody>
          <a:bodyPr wrap="square">
            <a:spAutoFit/>
          </a:bodyPr>
          <a:lstStyle/>
          <a:p>
            <a:pPr marR="90170">
              <a:lnSpc>
                <a:spcPct val="115000"/>
              </a:lnSpc>
            </a:pPr>
            <a:r>
              <a:rPr lang="pt-BR" sz="900" dirty="0">
                <a:solidFill>
                  <a:schemeClr val="tx1"/>
                </a:solidFill>
                <a:latin typeface="Arial Narrow" panose="020B0606020202030204" pitchFamily="34" charset="0"/>
                <a:ea typeface="Times New Roman" panose="02020603050405020304" pitchFamily="18" charset="0"/>
                <a:cs typeface="Times New Roman" panose="02020603050405020304" pitchFamily="18" charset="0"/>
              </a:rPr>
              <a:t>Disponível em: https://www.google.com.br/url?sa=i&amp;url=https%3A%2F%2Fwww.elo7.com.br%2Fbanner-pedagogico-sinais-de-pontuacao-50x80cm%2Fdp%2F197FEC2&amp;psig=AOvVaw1YhjvggBTdrr1aaJAxg6BZ&amp;ust=1685192193561000&amp;source=images&amp;cd=vfe&amp;ved=0CBEQjRxqFwoTCLDipqKEk_8CFQAAAAAdAAAAABAE</a:t>
            </a:r>
            <a:endParaRPr lang="pt-BR" sz="9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9" name="Retângulo 8">
            <a:extLst>
              <a:ext uri="{FF2B5EF4-FFF2-40B4-BE49-F238E27FC236}">
                <a16:creationId xmlns:a16="http://schemas.microsoft.com/office/drawing/2014/main" id="{1FBAFAD3-D291-49F8-8328-E8CCFE83BF9E}"/>
              </a:ext>
            </a:extLst>
          </p:cNvPr>
          <p:cNvSpPr/>
          <p:nvPr/>
        </p:nvSpPr>
        <p:spPr>
          <a:xfrm>
            <a:off x="7529803" y="1243305"/>
            <a:ext cx="4073395" cy="3069558"/>
          </a:xfrm>
          <a:prstGeom prst="rect">
            <a:avLst/>
          </a:prstGeom>
        </p:spPr>
        <p:txBody>
          <a:bodyPr wrap="square">
            <a:spAutoFit/>
          </a:bodyPr>
          <a:lstStyle/>
          <a:p>
            <a:pPr marR="90170" lvl="0" algn="just">
              <a:lnSpc>
                <a:spcPct val="115000"/>
              </a:lnSpc>
            </a:pPr>
            <a:r>
              <a:rPr lang="pt-BR" sz="2000" dirty="0">
                <a:latin typeface="Arial Narrow" panose="020B0606020202030204" pitchFamily="34" charset="0"/>
                <a:ea typeface="Arial Narrow" panose="020B0606020202030204" pitchFamily="34" charset="0"/>
                <a:cs typeface="Arial Narrow" panose="020B0606020202030204" pitchFamily="34" charset="0"/>
              </a:rPr>
              <a:t>10. No trecho da fala da RAINHA LIA – “</a:t>
            </a:r>
            <a:r>
              <a:rPr lang="pt-BR" sz="2000" b="1" u="sng" dirty="0">
                <a:latin typeface="Arial Narrow" panose="020B0606020202030204" pitchFamily="34" charset="0"/>
                <a:ea typeface="Arial Narrow" panose="020B0606020202030204" pitchFamily="34" charset="0"/>
                <a:cs typeface="Arial Narrow" panose="020B0606020202030204" pitchFamily="34" charset="0"/>
              </a:rPr>
              <a:t>Não!</a:t>
            </a:r>
            <a:r>
              <a:rPr lang="pt-BR" sz="2000" dirty="0">
                <a:latin typeface="Arial Narrow" panose="020B0606020202030204" pitchFamily="34" charset="0"/>
                <a:ea typeface="Arial Narrow" panose="020B0606020202030204" pitchFamily="34" charset="0"/>
                <a:cs typeface="Arial Narrow" panose="020B0606020202030204" pitchFamily="34" charset="0"/>
              </a:rPr>
              <a:t> (Segura a princesa nos braços, a chorar)”, o sinal de exclamação foi utilizado para indicar</a:t>
            </a:r>
          </a:p>
          <a:p>
            <a:pPr marR="90170" lvl="0" algn="just">
              <a:lnSpc>
                <a:spcPct val="115000"/>
              </a:lnSpc>
            </a:pPr>
            <a:endParaRPr lang="pt-BR" sz="1000" dirty="0">
              <a:latin typeface="Arial Narrow" panose="020B0606020202030204" pitchFamily="34" charset="0"/>
              <a:ea typeface="Times New Roman" panose="02020603050405020304" pitchFamily="18" charset="0"/>
              <a:cs typeface="Times New Roman" panose="02020603050405020304" pitchFamily="18" charset="0"/>
            </a:endParaRPr>
          </a:p>
          <a:p>
            <a:pPr marR="90170" algn="just">
              <a:lnSpc>
                <a:spcPct val="115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(A) alegria.</a:t>
            </a:r>
          </a:p>
          <a:p>
            <a:pPr marR="90170" algn="just">
              <a:lnSpc>
                <a:spcPct val="115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(B) emoção.</a:t>
            </a:r>
          </a:p>
          <a:p>
            <a:pPr marR="90170" algn="just">
              <a:lnSpc>
                <a:spcPct val="115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(C) desespero.</a:t>
            </a:r>
          </a:p>
          <a:p>
            <a:pPr marR="90170" algn="just">
              <a:lnSpc>
                <a:spcPct val="115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(D) aborrecimento. </a:t>
            </a:r>
            <a:endParaRPr lang="pt-BR" sz="2000" dirty="0">
              <a:effectLst/>
              <a:latin typeface="Arial Narrow" panose="020B0606020202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1149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9" name="Rectangle 4">
            <a:extLst>
              <a:ext uri="{FF2B5EF4-FFF2-40B4-BE49-F238E27FC236}">
                <a16:creationId xmlns:a16="http://schemas.microsoft.com/office/drawing/2014/main" id="{E65AE054-8D8E-45F9-B6DD-41288A95044E}"/>
              </a:ext>
            </a:extLst>
          </p:cNvPr>
          <p:cNvSpPr>
            <a:spLocks noChangeArrowheads="1"/>
          </p:cNvSpPr>
          <p:nvPr/>
        </p:nvSpPr>
        <p:spPr bwMode="auto">
          <a:xfrm>
            <a:off x="2501152" y="104742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1" name="Rectangle 5">
            <a:extLst>
              <a:ext uri="{FF2B5EF4-FFF2-40B4-BE49-F238E27FC236}">
                <a16:creationId xmlns:a16="http://schemas.microsoft.com/office/drawing/2014/main" id="{776E2B7B-4307-4018-B3A5-C9E5FB7CFE8B}"/>
              </a:ext>
            </a:extLst>
          </p:cNvPr>
          <p:cNvSpPr>
            <a:spLocks noChangeArrowheads="1"/>
          </p:cNvSpPr>
          <p:nvPr/>
        </p:nvSpPr>
        <p:spPr bwMode="auto">
          <a:xfrm>
            <a:off x="2501152" y="1504627"/>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pt-BR"/>
          </a:p>
        </p:txBody>
      </p:sp>
      <p:sp>
        <p:nvSpPr>
          <p:cNvPr id="12" name="Rectangle 7">
            <a:extLst>
              <a:ext uri="{FF2B5EF4-FFF2-40B4-BE49-F238E27FC236}">
                <a16:creationId xmlns:a16="http://schemas.microsoft.com/office/drawing/2014/main" id="{5310FBC7-E512-4241-B90C-CF3AA5083F08}"/>
              </a:ext>
            </a:extLst>
          </p:cNvPr>
          <p:cNvSpPr>
            <a:spLocks noChangeArrowheads="1"/>
          </p:cNvSpPr>
          <p:nvPr/>
        </p:nvSpPr>
        <p:spPr bwMode="auto">
          <a:xfrm>
            <a:off x="2501152" y="192372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13" name="Imagem 12">
            <a:extLst>
              <a:ext uri="{FF2B5EF4-FFF2-40B4-BE49-F238E27FC236}">
                <a16:creationId xmlns:a16="http://schemas.microsoft.com/office/drawing/2014/main" id="{9AD51B18-1862-471D-A495-6C114D78172F}"/>
              </a:ext>
            </a:extLst>
          </p:cNvPr>
          <p:cNvPicPr>
            <a:picLocks noChangeAspect="1"/>
          </p:cNvPicPr>
          <p:nvPr/>
        </p:nvPicPr>
        <p:blipFill>
          <a:blip r:embed="rId4"/>
          <a:stretch>
            <a:fillRect/>
          </a:stretch>
        </p:blipFill>
        <p:spPr>
          <a:xfrm>
            <a:off x="9991008" y="6269540"/>
            <a:ext cx="1802219" cy="395102"/>
          </a:xfrm>
          <a:prstGeom prst="rect">
            <a:avLst/>
          </a:prstGeom>
        </p:spPr>
      </p:pic>
      <p:sp>
        <p:nvSpPr>
          <p:cNvPr id="5" name="Retângulo 4">
            <a:extLst>
              <a:ext uri="{FF2B5EF4-FFF2-40B4-BE49-F238E27FC236}">
                <a16:creationId xmlns:a16="http://schemas.microsoft.com/office/drawing/2014/main" id="{86801485-DC87-4918-91B9-76DB63278069}"/>
              </a:ext>
            </a:extLst>
          </p:cNvPr>
          <p:cNvSpPr/>
          <p:nvPr/>
        </p:nvSpPr>
        <p:spPr>
          <a:xfrm>
            <a:off x="3004448" y="310329"/>
            <a:ext cx="6183103" cy="489301"/>
          </a:xfrm>
          <a:prstGeom prst="rect">
            <a:avLst/>
          </a:prstGeom>
        </p:spPr>
        <p:txBody>
          <a:bodyPr wrap="none">
            <a:spAutoFit/>
          </a:bodyPr>
          <a:lstStyle/>
          <a:p>
            <a:pPr>
              <a:lnSpc>
                <a:spcPct val="115000"/>
              </a:lnSpc>
              <a:spcBef>
                <a:spcPts val="1600"/>
              </a:spcBef>
            </a:pPr>
            <a:r>
              <a:rPr lang="pt-BR" sz="2400" b="1" dirty="0">
                <a:solidFill>
                  <a:schemeClr val="tx1"/>
                </a:solidFill>
                <a:latin typeface="Arial Narrow" panose="020B0606020202030204" pitchFamily="34" charset="0"/>
                <a:ea typeface="Times New Roman" panose="02020603050405020304" pitchFamily="18" charset="0"/>
                <a:cs typeface="Times New Roman" panose="02020603050405020304" pitchFamily="18" charset="0"/>
              </a:rPr>
              <a:t>Trabalhando os gêneros textuais Tabela e Gráfico</a:t>
            </a:r>
            <a:endParaRPr lang="pt-BR" sz="2400" b="1" kern="0" dirty="0">
              <a:solidFill>
                <a:schemeClr val="tx1"/>
              </a:solidFill>
              <a:effectLst/>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14" name="Retângulo: Cantos Superiores, Um Arredondado e Um Recortado 13">
            <a:extLst>
              <a:ext uri="{FF2B5EF4-FFF2-40B4-BE49-F238E27FC236}">
                <a16:creationId xmlns:a16="http://schemas.microsoft.com/office/drawing/2014/main" id="{8140F2ED-A48D-4009-BC8C-A341BBB34DF3}"/>
              </a:ext>
            </a:extLst>
          </p:cNvPr>
          <p:cNvSpPr/>
          <p:nvPr/>
        </p:nvSpPr>
        <p:spPr>
          <a:xfrm>
            <a:off x="1849227" y="974079"/>
            <a:ext cx="4342023" cy="5198121"/>
          </a:xfrm>
          <a:prstGeom prst="snip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just">
              <a:lnSpc>
                <a:spcPct val="110000"/>
              </a:lnSpc>
            </a:pPr>
            <a:r>
              <a:rPr lang="pt-BR" sz="1900" b="1" dirty="0">
                <a:ln>
                  <a:noFill/>
                </a:ln>
                <a:solidFill>
                  <a:srgbClr val="000000"/>
                </a:solidFill>
                <a:effectLst>
                  <a:outerShdw blurRad="38100" dist="19050" dir="2700000" algn="tl">
                    <a:schemeClr val="dk1">
                      <a:alpha val="40000"/>
                    </a:schemeClr>
                  </a:outerShdw>
                </a:effectLst>
                <a:latin typeface="Arial Narrow" panose="020B0606020202030204" pitchFamily="34" charset="0"/>
                <a:ea typeface="Times New Roman" panose="02020603050405020304" pitchFamily="18" charset="0"/>
                <a:cs typeface="Times New Roman" panose="02020603050405020304" pitchFamily="18" charset="0"/>
              </a:rPr>
              <a:t>TABELAS</a:t>
            </a:r>
            <a:r>
              <a:rPr lang="pt-BR" sz="1900" dirty="0">
                <a:ln>
                  <a:noFill/>
                </a:ln>
                <a:solidFill>
                  <a:srgbClr val="000000"/>
                </a:solidFill>
                <a:effectLst>
                  <a:outerShdw blurRad="38100" dist="19050" dir="2700000" algn="tl">
                    <a:schemeClr val="dk1">
                      <a:alpha val="40000"/>
                    </a:schemeClr>
                  </a:outerShdw>
                </a:effectLst>
                <a:latin typeface="Arial Narrow" panose="020B0606020202030204" pitchFamily="34" charset="0"/>
                <a:ea typeface="Times New Roman" panose="02020603050405020304" pitchFamily="18" charset="0"/>
                <a:cs typeface="Times New Roman" panose="02020603050405020304" pitchFamily="18" charset="0"/>
              </a:rPr>
              <a:t> As tabelas são ferramentas que auxiliam as pessoas, organizando e resumindo os dados. Com as tabelas podemos representar dados quantitativos de acontecimentos, fatos, situações históricas. Muitas vezes as tabelas servem de apoio para construção de gráficos. Nas tabelas possuem os seguintes elementos: Título (assunto a ser publicado), coluna (informações apresentadas), fonte (de onde foram retiradas as informações ou pesquisa).</a:t>
            </a:r>
            <a:endParaRPr lang="pt-BR" sz="19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r"/>
            <a:r>
              <a:rPr lang="pt-BR" sz="900" dirty="0">
                <a:ln>
                  <a:noFill/>
                </a:ln>
                <a:solidFill>
                  <a:srgbClr val="000000"/>
                </a:solidFill>
                <a:effectLst>
                  <a:outerShdw blurRad="38100" dist="19050" dir="2700000" algn="tl">
                    <a:schemeClr val="dk1">
                      <a:alpha val="40000"/>
                    </a:schemeClr>
                  </a:outerShdw>
                </a:effectLst>
                <a:latin typeface="Arial Narrow" panose="020B0606020202030204" pitchFamily="34" charset="0"/>
                <a:ea typeface="Times New Roman" panose="02020603050405020304" pitchFamily="18" charset="0"/>
                <a:cs typeface="Times New Roman" panose="02020603050405020304" pitchFamily="18" charset="0"/>
              </a:rPr>
              <a:t>Disponível em: </a:t>
            </a:r>
            <a:r>
              <a:rPr lang="pt-BR" sz="900" dirty="0">
                <a:ln>
                  <a:noFill/>
                </a:ln>
                <a:solidFill>
                  <a:schemeClr val="tx1"/>
                </a:solidFill>
                <a:effectLst>
                  <a:outerShdw blurRad="38100" dist="19050" dir="2700000" algn="tl">
                    <a:schemeClr val="dk1">
                      <a:alpha val="40000"/>
                    </a:schemeClr>
                  </a:outerShdw>
                </a:effectLst>
                <a:latin typeface="Arial Narrow" panose="020B0606020202030204" pitchFamily="34" charset="0"/>
                <a:ea typeface="Times New Roman" panose="02020603050405020304" pitchFamily="18" charset="0"/>
                <a:cs typeface="Times New Roman" panose="02020603050405020304" pitchFamily="18" charset="0"/>
              </a:rPr>
              <a:t>https://www.ceuazul.pr.gov.br/</a:t>
            </a:r>
            <a:r>
              <a:rPr lang="pt-BR" sz="900" dirty="0" err="1">
                <a:ln>
                  <a:noFill/>
                </a:ln>
                <a:solidFill>
                  <a:schemeClr val="tx1"/>
                </a:solidFill>
                <a:effectLst>
                  <a:outerShdw blurRad="38100" dist="19050" dir="2700000" algn="tl">
                    <a:schemeClr val="dk1">
                      <a:alpha val="40000"/>
                    </a:schemeClr>
                  </a:outerShdw>
                </a:effectLst>
                <a:latin typeface="Arial Narrow" panose="020B0606020202030204" pitchFamily="34" charset="0"/>
                <a:ea typeface="Times New Roman" panose="02020603050405020304" pitchFamily="18" charset="0"/>
                <a:cs typeface="Times New Roman" panose="02020603050405020304" pitchFamily="18" charset="0"/>
              </a:rPr>
              <a:t>attachments</a:t>
            </a:r>
            <a:r>
              <a:rPr lang="pt-BR" sz="900" dirty="0">
                <a:ln>
                  <a:noFill/>
                </a:ln>
                <a:solidFill>
                  <a:schemeClr val="tx1"/>
                </a:solidFill>
                <a:effectLst>
                  <a:outerShdw blurRad="38100" dist="19050" dir="2700000" algn="tl">
                    <a:schemeClr val="dk1">
                      <a:alpha val="40000"/>
                    </a:schemeClr>
                  </a:outerShdw>
                </a:effectLst>
                <a:latin typeface="Arial Narrow" panose="020B0606020202030204" pitchFamily="34" charset="0"/>
                <a:ea typeface="Times New Roman" panose="02020603050405020304" pitchFamily="18" charset="0"/>
                <a:cs typeface="Times New Roman" panose="02020603050405020304" pitchFamily="18" charset="0"/>
              </a:rPr>
              <a:t>/</a:t>
            </a:r>
            <a:r>
              <a:rPr lang="pt-BR" sz="900" dirty="0" err="1">
                <a:ln>
                  <a:noFill/>
                </a:ln>
                <a:solidFill>
                  <a:schemeClr val="tx1"/>
                </a:solidFill>
                <a:effectLst>
                  <a:outerShdw blurRad="38100" dist="19050" dir="2700000" algn="tl">
                    <a:schemeClr val="dk1">
                      <a:alpha val="40000"/>
                    </a:schemeClr>
                  </a:outerShdw>
                </a:effectLst>
                <a:latin typeface="Arial Narrow" panose="020B0606020202030204" pitchFamily="34" charset="0"/>
                <a:ea typeface="Times New Roman" panose="02020603050405020304" pitchFamily="18" charset="0"/>
                <a:cs typeface="Times New Roman" panose="02020603050405020304" pitchFamily="18" charset="0"/>
              </a:rPr>
              <a:t>article</a:t>
            </a:r>
            <a:r>
              <a:rPr lang="pt-BR" sz="900" dirty="0">
                <a:ln>
                  <a:noFill/>
                </a:ln>
                <a:solidFill>
                  <a:schemeClr val="tx1"/>
                </a:solidFill>
                <a:effectLst>
                  <a:outerShdw blurRad="38100" dist="19050" dir="2700000" algn="tl">
                    <a:schemeClr val="dk1">
                      <a:alpha val="40000"/>
                    </a:schemeClr>
                  </a:outerShdw>
                </a:effectLst>
                <a:latin typeface="Arial Narrow" panose="020B0606020202030204" pitchFamily="34" charset="0"/>
                <a:ea typeface="Times New Roman" panose="02020603050405020304" pitchFamily="18" charset="0"/>
                <a:cs typeface="Times New Roman" panose="02020603050405020304" pitchFamily="18" charset="0"/>
              </a:rPr>
              <a:t>/12413/4%C2%BA%20ANO%20-. </a:t>
            </a:r>
            <a:r>
              <a:rPr lang="pt-BR" sz="900" dirty="0">
                <a:ln>
                  <a:noFill/>
                </a:ln>
                <a:solidFill>
                  <a:srgbClr val="000000"/>
                </a:solidFill>
                <a:effectLst>
                  <a:outerShdw blurRad="38100" dist="19050" dir="2700000" algn="tl">
                    <a:schemeClr val="dk1">
                      <a:alpha val="40000"/>
                    </a:schemeClr>
                  </a:outerShdw>
                </a:effectLst>
                <a:latin typeface="Arial Narrow" panose="020B0606020202030204" pitchFamily="34" charset="0"/>
                <a:ea typeface="Times New Roman" panose="02020603050405020304" pitchFamily="18" charset="0"/>
                <a:cs typeface="Times New Roman" panose="02020603050405020304" pitchFamily="18" charset="0"/>
              </a:rPr>
              <a:t>Acesso  em 26 de mai. 2023e%20S%C3%A3o%20Crist%C3%B3v%C3%A3o.pdf</a:t>
            </a:r>
            <a:endParaRPr lang="pt-BR" sz="900" dirty="0">
              <a:effectLst/>
              <a:ea typeface="Times New Roman" panose="02020603050405020304" pitchFamily="18" charset="0"/>
              <a:cs typeface="Times New Roman" panose="02020603050405020304" pitchFamily="18" charset="0"/>
            </a:endParaRPr>
          </a:p>
        </p:txBody>
      </p:sp>
      <p:sp>
        <p:nvSpPr>
          <p:cNvPr id="15" name="Caixa de Texto 29">
            <a:extLst>
              <a:ext uri="{FF2B5EF4-FFF2-40B4-BE49-F238E27FC236}">
                <a16:creationId xmlns:a16="http://schemas.microsoft.com/office/drawing/2014/main" id="{DEB929A0-FE2B-416E-B98B-5AF4D0151044}"/>
              </a:ext>
            </a:extLst>
          </p:cNvPr>
          <p:cNvSpPr txBox="1"/>
          <p:nvPr/>
        </p:nvSpPr>
        <p:spPr>
          <a:xfrm>
            <a:off x="6380582" y="946149"/>
            <a:ext cx="5210175" cy="5226052"/>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lnSpc>
                <a:spcPct val="110000"/>
              </a:lnSpc>
            </a:pPr>
            <a:r>
              <a:rPr lang="pt-BR" sz="1900" dirty="0">
                <a:solidFill>
                  <a:srgbClr val="7030A0"/>
                </a:solidFill>
                <a:effectLst/>
                <a:latin typeface="Arial Narrow" panose="020B0606020202030204" pitchFamily="34" charset="0"/>
                <a:ea typeface="Times New Roman" panose="02020603050405020304" pitchFamily="18" charset="0"/>
                <a:cs typeface="Arial" panose="020B0604020202020204" pitchFamily="34" charset="0"/>
              </a:rPr>
              <a:t>Toda </a:t>
            </a:r>
            <a:r>
              <a:rPr lang="pt-BR" sz="1900" b="1" dirty="0">
                <a:solidFill>
                  <a:srgbClr val="7030A0"/>
                </a:solidFill>
                <a:effectLst/>
                <a:latin typeface="Arial Narrow" panose="020B0606020202030204" pitchFamily="34" charset="0"/>
                <a:ea typeface="Times New Roman" panose="02020603050405020304" pitchFamily="18" charset="0"/>
                <a:cs typeface="Arial" panose="020B0604020202020204" pitchFamily="34" charset="0"/>
              </a:rPr>
              <a:t>tabela</a:t>
            </a:r>
            <a:r>
              <a:rPr lang="pt-BR" sz="1900" dirty="0">
                <a:solidFill>
                  <a:srgbClr val="7030A0"/>
                </a:solidFill>
                <a:effectLst/>
                <a:latin typeface="Arial Narrow" panose="020B0606020202030204" pitchFamily="34" charset="0"/>
                <a:ea typeface="Times New Roman" panose="02020603050405020304" pitchFamily="18" charset="0"/>
                <a:cs typeface="Arial" panose="020B0604020202020204" pitchFamily="34" charset="0"/>
              </a:rPr>
              <a:t> é formada por linha e coluna, chamamos de célula a junção de linhas e colunas. É na célula que inserimos as informações, ou seja, os dados. Para indicar a quantidade de linhas e colunas que uma </a:t>
            </a:r>
            <a:r>
              <a:rPr lang="pt-BR" sz="1900" b="1" dirty="0">
                <a:solidFill>
                  <a:srgbClr val="7030A0"/>
                </a:solidFill>
                <a:effectLst/>
                <a:latin typeface="Arial Narrow" panose="020B0606020202030204" pitchFamily="34" charset="0"/>
                <a:ea typeface="Times New Roman" panose="02020603050405020304" pitchFamily="18" charset="0"/>
                <a:cs typeface="Arial" panose="020B0604020202020204" pitchFamily="34" charset="0"/>
              </a:rPr>
              <a:t>tabela</a:t>
            </a:r>
            <a:r>
              <a:rPr lang="pt-BR" sz="1900" dirty="0">
                <a:solidFill>
                  <a:srgbClr val="7030A0"/>
                </a:solidFill>
                <a:effectLst/>
                <a:latin typeface="Arial Narrow" panose="020B0606020202030204" pitchFamily="34" charset="0"/>
                <a:ea typeface="Times New Roman" panose="02020603050405020304" pitchFamily="18" charset="0"/>
                <a:cs typeface="Arial" panose="020B0604020202020204" pitchFamily="34" charset="0"/>
              </a:rPr>
              <a:t> possui utilizamos a seguinte referência: Linha x Colunas.</a:t>
            </a:r>
            <a:r>
              <a:rPr lang="pt-BR" sz="1900" b="1" dirty="0">
                <a:solidFill>
                  <a:srgbClr val="7030A0"/>
                </a:solidFill>
                <a:effectLst/>
                <a:latin typeface="Arial Narrow" panose="020B0606020202030204" pitchFamily="34" charset="0"/>
                <a:ea typeface="Times New Roman" panose="02020603050405020304" pitchFamily="18" charset="0"/>
                <a:cs typeface="Arial" panose="020B0604020202020204" pitchFamily="34" charset="0"/>
              </a:rPr>
              <a:t> </a:t>
            </a:r>
          </a:p>
          <a:p>
            <a:pPr algn="just">
              <a:lnSpc>
                <a:spcPct val="110000"/>
              </a:lnSpc>
            </a:pPr>
            <a:endParaRPr lang="pt-BR" sz="2000" b="1" dirty="0">
              <a:solidFill>
                <a:srgbClr val="7030A0"/>
              </a:solidFill>
              <a:latin typeface="Arial Narrow" panose="020B0606020202030204" pitchFamily="34" charset="0"/>
              <a:ea typeface="Times New Roman" panose="02020603050405020304" pitchFamily="18" charset="0"/>
              <a:cs typeface="Arial" panose="020B0604020202020204" pitchFamily="34" charset="0"/>
            </a:endParaRPr>
          </a:p>
          <a:p>
            <a:pPr algn="just">
              <a:lnSpc>
                <a:spcPct val="110000"/>
              </a:lnSpc>
            </a:pPr>
            <a:endParaRPr lang="pt-BR" sz="2000" b="1" dirty="0">
              <a:solidFill>
                <a:srgbClr val="7030A0"/>
              </a:solidFill>
              <a:effectLst/>
              <a:latin typeface="Arial Narrow" panose="020B0606020202030204" pitchFamily="34" charset="0"/>
              <a:ea typeface="Times New Roman" panose="02020603050405020304" pitchFamily="18" charset="0"/>
              <a:cs typeface="Arial" panose="020B0604020202020204" pitchFamily="34" charset="0"/>
            </a:endParaRPr>
          </a:p>
          <a:p>
            <a:pPr algn="just">
              <a:lnSpc>
                <a:spcPct val="110000"/>
              </a:lnSpc>
            </a:pPr>
            <a:endParaRPr lang="pt-BR" sz="2000" b="1" dirty="0">
              <a:solidFill>
                <a:srgbClr val="7030A0"/>
              </a:solidFill>
              <a:latin typeface="Arial Narrow" panose="020B0606020202030204" pitchFamily="34" charset="0"/>
              <a:ea typeface="Times New Roman" panose="02020603050405020304" pitchFamily="18" charset="0"/>
              <a:cs typeface="Arial" panose="020B0604020202020204" pitchFamily="34" charset="0"/>
            </a:endParaRPr>
          </a:p>
          <a:p>
            <a:pPr algn="just">
              <a:lnSpc>
                <a:spcPct val="110000"/>
              </a:lnSpc>
            </a:pPr>
            <a:endParaRPr lang="pt-BR" sz="2000" b="1" dirty="0">
              <a:solidFill>
                <a:srgbClr val="7030A0"/>
              </a:solidFill>
              <a:effectLst/>
              <a:latin typeface="Arial Narrow" panose="020B0606020202030204" pitchFamily="34" charset="0"/>
              <a:ea typeface="Times New Roman" panose="02020603050405020304" pitchFamily="18" charset="0"/>
              <a:cs typeface="Arial" panose="020B0604020202020204" pitchFamily="34" charset="0"/>
            </a:endParaRPr>
          </a:p>
          <a:p>
            <a:pPr algn="just">
              <a:lnSpc>
                <a:spcPct val="110000"/>
              </a:lnSpc>
            </a:pPr>
            <a:endParaRPr lang="pt-BR" sz="2000" b="1" dirty="0">
              <a:solidFill>
                <a:srgbClr val="7030A0"/>
              </a:solidFill>
              <a:latin typeface="Arial Narrow" panose="020B0606020202030204" pitchFamily="34" charset="0"/>
              <a:ea typeface="Times New Roman" panose="02020603050405020304" pitchFamily="18" charset="0"/>
              <a:cs typeface="Arial" panose="020B0604020202020204" pitchFamily="34" charset="0"/>
            </a:endParaRPr>
          </a:p>
          <a:p>
            <a:pPr algn="just">
              <a:lnSpc>
                <a:spcPct val="110000"/>
              </a:lnSpc>
            </a:pPr>
            <a:endParaRPr lang="pt-BR" sz="20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0000"/>
              </a:lnSpc>
            </a:pPr>
            <a:endParaRPr lang="pt-BR" sz="2000" dirty="0">
              <a:solidFill>
                <a:srgbClr val="7030A0"/>
              </a:solidFill>
              <a:effectLst/>
              <a:latin typeface="Arial Narrow" panose="020B0606020202030204" pitchFamily="34" charset="0"/>
              <a:ea typeface="Times New Roman" panose="02020603050405020304" pitchFamily="18" charset="0"/>
              <a:cs typeface="Arial" panose="020B0604020202020204" pitchFamily="34" charset="0"/>
            </a:endParaRPr>
          </a:p>
          <a:p>
            <a:pPr algn="just">
              <a:lnSpc>
                <a:spcPct val="110000"/>
              </a:lnSpc>
            </a:pPr>
            <a:r>
              <a:rPr lang="pt-BR" sz="1900" dirty="0">
                <a:solidFill>
                  <a:srgbClr val="7030A0"/>
                </a:solidFill>
                <a:effectLst/>
                <a:latin typeface="Arial Narrow" panose="020B0606020202030204" pitchFamily="34" charset="0"/>
                <a:ea typeface="Times New Roman" panose="02020603050405020304" pitchFamily="18" charset="0"/>
                <a:cs typeface="Arial" panose="020B0604020202020204" pitchFamily="34" charset="0"/>
              </a:rPr>
              <a:t>Observe a </a:t>
            </a:r>
            <a:r>
              <a:rPr lang="pt-BR" sz="1900" b="1" dirty="0">
                <a:solidFill>
                  <a:srgbClr val="7030A0"/>
                </a:solidFill>
                <a:effectLst/>
                <a:latin typeface="Arial Narrow" panose="020B0606020202030204" pitchFamily="34" charset="0"/>
                <a:ea typeface="Times New Roman" panose="02020603050405020304" pitchFamily="18" charset="0"/>
                <a:cs typeface="Arial" panose="020B0604020202020204" pitchFamily="34" charset="0"/>
              </a:rPr>
              <a:t>tabela</a:t>
            </a:r>
            <a:r>
              <a:rPr lang="pt-BR" sz="1900" dirty="0">
                <a:solidFill>
                  <a:srgbClr val="7030A0"/>
                </a:solidFill>
                <a:effectLst/>
                <a:latin typeface="Arial Narrow" panose="020B0606020202030204" pitchFamily="34" charset="0"/>
                <a:ea typeface="Times New Roman" panose="02020603050405020304" pitchFamily="18" charset="0"/>
                <a:cs typeface="Arial" panose="020B0604020202020204" pitchFamily="34" charset="0"/>
              </a:rPr>
              <a:t> acima, nela temos 10 linhas e 3 colunas, ou seja, 10x3.</a:t>
            </a:r>
            <a:r>
              <a:rPr lang="pt-BR" sz="1900" b="1" dirty="0">
                <a:solidFill>
                  <a:srgbClr val="7030A0"/>
                </a:solidFill>
                <a:effectLst/>
                <a:latin typeface="Arial Narrow" panose="020B0606020202030204" pitchFamily="34" charset="0"/>
                <a:ea typeface="Times New Roman" panose="02020603050405020304" pitchFamily="18" charset="0"/>
                <a:cs typeface="Arial" panose="020B0604020202020204" pitchFamily="34" charset="0"/>
              </a:rPr>
              <a:t>  </a:t>
            </a:r>
            <a:endParaRPr lang="pt-BR" sz="19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r"/>
            <a:endParaRPr lang="pt-BR" sz="9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p>
            <a:pPr algn="r"/>
            <a:r>
              <a:rPr lang="pt-BR" sz="9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Disponível em: https://escolakids.uol.com.br/</a:t>
            </a:r>
            <a:r>
              <a:rPr lang="pt-BR" sz="900" dirty="0" err="1">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matematica</a:t>
            </a:r>
            <a:r>
              <a:rPr lang="pt-BR" sz="9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/como-fazer-uma-tabela.htm. Acesso em 26 de abr. 2023. </a:t>
            </a:r>
          </a:p>
        </p:txBody>
      </p:sp>
      <p:pic>
        <p:nvPicPr>
          <p:cNvPr id="16" name="Imagem 15">
            <a:extLst>
              <a:ext uri="{FF2B5EF4-FFF2-40B4-BE49-F238E27FC236}">
                <a16:creationId xmlns:a16="http://schemas.microsoft.com/office/drawing/2014/main" id="{84A0F144-5DF3-46D7-88AE-553AA5884844}"/>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7107926" y="2898931"/>
            <a:ext cx="4159250" cy="2298065"/>
          </a:xfrm>
          <a:prstGeom prst="rect">
            <a:avLst/>
          </a:prstGeom>
          <a:noFill/>
          <a:ln>
            <a:noFill/>
          </a:ln>
        </p:spPr>
      </p:pic>
    </p:spTree>
    <p:extLst>
      <p:ext uri="{BB962C8B-B14F-4D97-AF65-F5344CB8AC3E}">
        <p14:creationId xmlns:p14="http://schemas.microsoft.com/office/powerpoint/2010/main" val="22714625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10" name="Rectangle 4">
            <a:extLst>
              <a:ext uri="{FF2B5EF4-FFF2-40B4-BE49-F238E27FC236}">
                <a16:creationId xmlns:a16="http://schemas.microsoft.com/office/drawing/2014/main" id="{2C756251-C4EF-483A-81E1-736D524FA700}"/>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1" name="Rectangle 6">
            <a:extLst>
              <a:ext uri="{FF2B5EF4-FFF2-40B4-BE49-F238E27FC236}">
                <a16:creationId xmlns:a16="http://schemas.microsoft.com/office/drawing/2014/main" id="{9F5A9FA4-1272-48B9-A3DE-7F48A7694C8D}"/>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8" name="Imagem 7">
            <a:extLst>
              <a:ext uri="{FF2B5EF4-FFF2-40B4-BE49-F238E27FC236}">
                <a16:creationId xmlns:a16="http://schemas.microsoft.com/office/drawing/2014/main" id="{EC405C00-F44C-45CB-A295-5FD03E69F3A0}"/>
              </a:ext>
            </a:extLst>
          </p:cNvPr>
          <p:cNvPicPr>
            <a:picLocks noChangeAspect="1"/>
          </p:cNvPicPr>
          <p:nvPr/>
        </p:nvPicPr>
        <p:blipFill>
          <a:blip r:embed="rId4"/>
          <a:stretch>
            <a:fillRect/>
          </a:stretch>
        </p:blipFill>
        <p:spPr>
          <a:xfrm>
            <a:off x="9991008" y="6269540"/>
            <a:ext cx="1802219" cy="395102"/>
          </a:xfrm>
          <a:prstGeom prst="rect">
            <a:avLst/>
          </a:prstGeom>
        </p:spPr>
      </p:pic>
      <p:sp>
        <p:nvSpPr>
          <p:cNvPr id="3" name="Retângulo 2">
            <a:extLst>
              <a:ext uri="{FF2B5EF4-FFF2-40B4-BE49-F238E27FC236}">
                <a16:creationId xmlns:a16="http://schemas.microsoft.com/office/drawing/2014/main" id="{2F4DE34B-F0B1-4C55-8322-72C7D463F22C}"/>
              </a:ext>
            </a:extLst>
          </p:cNvPr>
          <p:cNvSpPr/>
          <p:nvPr/>
        </p:nvSpPr>
        <p:spPr>
          <a:xfrm>
            <a:off x="1610322" y="260225"/>
            <a:ext cx="7443063" cy="443648"/>
          </a:xfrm>
          <a:prstGeom prst="rect">
            <a:avLst/>
          </a:prstGeom>
        </p:spPr>
        <p:txBody>
          <a:bodyPr wrap="none">
            <a:spAutoFit/>
          </a:bodyPr>
          <a:lstStyle/>
          <a:p>
            <a:pPr>
              <a:lnSpc>
                <a:spcPct val="110000"/>
              </a:lnSpc>
            </a:pPr>
            <a:r>
              <a:rPr lang="pt-BR" sz="2200" dirty="0">
                <a:latin typeface="Arial Narrow" panose="020B0606020202030204" pitchFamily="34" charset="0"/>
                <a:ea typeface="Times New Roman" panose="02020603050405020304" pitchFamily="18" charset="0"/>
                <a:cs typeface="Times New Roman" panose="02020603050405020304" pitchFamily="18" charset="0"/>
              </a:rPr>
              <a:t>Observe o texto a seguir (a tabela) e responda as questões seguintes. </a:t>
            </a:r>
            <a:endParaRPr lang="pt-BR" sz="22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58121191-B85F-4192-81F7-CAA9225D8D45}"/>
              </a:ext>
            </a:extLst>
          </p:cNvPr>
          <p:cNvSpPr/>
          <p:nvPr/>
        </p:nvSpPr>
        <p:spPr>
          <a:xfrm>
            <a:off x="2503849" y="1763737"/>
            <a:ext cx="2682145" cy="423129"/>
          </a:xfrm>
          <a:prstGeom prst="rect">
            <a:avLst/>
          </a:prstGeom>
        </p:spPr>
        <p:txBody>
          <a:bodyPr wrap="none">
            <a:spAutoFit/>
          </a:bodyPr>
          <a:lstStyle/>
          <a:p>
            <a:pPr algn="ctr">
              <a:lnSpc>
                <a:spcPct val="115000"/>
              </a:lnSpc>
            </a:pPr>
            <a:r>
              <a:rPr lang="pt-BR" sz="2000" b="1" dirty="0">
                <a:latin typeface="Arial Narrow" panose="020B0606020202030204" pitchFamily="34" charset="0"/>
                <a:ea typeface="Times New Roman" panose="02020603050405020304" pitchFamily="18" charset="0"/>
                <a:cs typeface="Arial" panose="020B0604020202020204" pitchFamily="34" charset="0"/>
              </a:rPr>
              <a:t>Como você vai à escola?</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7" name="Tabela 6">
            <a:extLst>
              <a:ext uri="{FF2B5EF4-FFF2-40B4-BE49-F238E27FC236}">
                <a16:creationId xmlns:a16="http://schemas.microsoft.com/office/drawing/2014/main" id="{CC59F07B-5DBD-4E53-A3A9-D7C22763CE6E}"/>
              </a:ext>
            </a:extLst>
          </p:cNvPr>
          <p:cNvGraphicFramePr>
            <a:graphicFrameLocks noGrp="1"/>
          </p:cNvGraphicFramePr>
          <p:nvPr>
            <p:extLst>
              <p:ext uri="{D42A27DB-BD31-4B8C-83A1-F6EECF244321}">
                <p14:modId xmlns:p14="http://schemas.microsoft.com/office/powerpoint/2010/main" val="2405893261"/>
              </p:ext>
            </p:extLst>
          </p:nvPr>
        </p:nvGraphicFramePr>
        <p:xfrm>
          <a:off x="1726873" y="2238361"/>
          <a:ext cx="4502150" cy="2077720"/>
        </p:xfrm>
        <a:graphic>
          <a:graphicData uri="http://schemas.openxmlformats.org/drawingml/2006/table">
            <a:tbl>
              <a:tblPr firstRow="1" firstCol="1" bandRow="1">
                <a:tableStyleId>{5C22544A-7EE6-4342-B048-85BDC9FD1C3A}</a:tableStyleId>
              </a:tblPr>
              <a:tblGrid>
                <a:gridCol w="2251075">
                  <a:extLst>
                    <a:ext uri="{9D8B030D-6E8A-4147-A177-3AD203B41FA5}">
                      <a16:colId xmlns:a16="http://schemas.microsoft.com/office/drawing/2014/main" val="1915345195"/>
                    </a:ext>
                  </a:extLst>
                </a:gridCol>
                <a:gridCol w="2251075">
                  <a:extLst>
                    <a:ext uri="{9D8B030D-6E8A-4147-A177-3AD203B41FA5}">
                      <a16:colId xmlns:a16="http://schemas.microsoft.com/office/drawing/2014/main" val="2278422547"/>
                    </a:ext>
                  </a:extLst>
                </a:gridCol>
              </a:tblGrid>
              <a:tr h="366395">
                <a:tc>
                  <a:txBody>
                    <a:bodyPr/>
                    <a:lstStyle/>
                    <a:p>
                      <a:pPr marL="13970" marR="20320" indent="13970" algn="ctr">
                        <a:lnSpc>
                          <a:spcPct val="115000"/>
                        </a:lnSpc>
                        <a:spcAft>
                          <a:spcPts val="0"/>
                        </a:spcAft>
                      </a:pPr>
                      <a:r>
                        <a:rPr lang="pt-BR" sz="2000" dirty="0">
                          <a:solidFill>
                            <a:sysClr val="windowText" lastClr="000000"/>
                          </a:solidFill>
                          <a:effectLst/>
                          <a:latin typeface="Arial Narrow" panose="020B0606020202030204" pitchFamily="34" charset="0"/>
                        </a:rPr>
                        <a:t>Meios</a:t>
                      </a:r>
                      <a:endParaRPr lang="pt-BR" sz="2000" dirty="0">
                        <a:solidFill>
                          <a:sysClr val="windowText" lastClr="000000"/>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17780" marR="27305" indent="17145" algn="ctr">
                        <a:lnSpc>
                          <a:spcPct val="115000"/>
                        </a:lnSpc>
                        <a:spcAft>
                          <a:spcPts val="0"/>
                        </a:spcAft>
                      </a:pPr>
                      <a:r>
                        <a:rPr lang="pt-BR" sz="2000" dirty="0">
                          <a:solidFill>
                            <a:sysClr val="windowText" lastClr="000000"/>
                          </a:solidFill>
                          <a:effectLst/>
                          <a:latin typeface="Arial Narrow" panose="020B0606020202030204" pitchFamily="34" charset="0"/>
                        </a:rPr>
                        <a:t>Quantidade</a:t>
                      </a:r>
                      <a:endParaRPr lang="pt-BR" sz="2000" dirty="0">
                        <a:solidFill>
                          <a:sysClr val="windowText" lastClr="000000"/>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930857015"/>
                  </a:ext>
                </a:extLst>
              </a:tr>
              <a:tr h="390525">
                <a:tc>
                  <a:txBody>
                    <a:bodyPr/>
                    <a:lstStyle/>
                    <a:p>
                      <a:pPr marL="13970" marR="20320" indent="13970" algn="ctr">
                        <a:lnSpc>
                          <a:spcPct val="115000"/>
                        </a:lnSpc>
                        <a:spcAft>
                          <a:spcPts val="0"/>
                        </a:spcAft>
                      </a:pPr>
                      <a:r>
                        <a:rPr lang="pt-BR" sz="2000" b="0" dirty="0">
                          <a:solidFill>
                            <a:sysClr val="windowText" lastClr="000000"/>
                          </a:solidFill>
                          <a:effectLst/>
                          <a:latin typeface="Arial Narrow" panose="020B0606020202030204" pitchFamily="34" charset="0"/>
                        </a:rPr>
                        <a:t>Carro próprio</a:t>
                      </a:r>
                      <a:endParaRPr lang="pt-BR" sz="2000" b="0" dirty="0">
                        <a:solidFill>
                          <a:sysClr val="windowText" lastClr="000000"/>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17780" marR="27305" indent="17145" algn="ctr">
                        <a:lnSpc>
                          <a:spcPct val="115000"/>
                        </a:lnSpc>
                        <a:spcAft>
                          <a:spcPts val="0"/>
                        </a:spcAft>
                      </a:pPr>
                      <a:r>
                        <a:rPr lang="pt-BR" sz="2000" dirty="0">
                          <a:solidFill>
                            <a:sysClr val="windowText" lastClr="000000"/>
                          </a:solidFill>
                          <a:effectLst/>
                          <a:latin typeface="Arial Narrow" panose="020B0606020202030204" pitchFamily="34" charset="0"/>
                        </a:rPr>
                        <a:t>10</a:t>
                      </a:r>
                      <a:endParaRPr lang="pt-BR" sz="2000" dirty="0">
                        <a:solidFill>
                          <a:sysClr val="windowText" lastClr="000000"/>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463983846"/>
                  </a:ext>
                </a:extLst>
              </a:tr>
              <a:tr h="318135">
                <a:tc>
                  <a:txBody>
                    <a:bodyPr/>
                    <a:lstStyle/>
                    <a:p>
                      <a:pPr marL="13970" marR="20320" indent="13970" algn="ctr">
                        <a:lnSpc>
                          <a:spcPct val="110000"/>
                        </a:lnSpc>
                        <a:spcAft>
                          <a:spcPts val="0"/>
                        </a:spcAft>
                      </a:pPr>
                      <a:r>
                        <a:rPr lang="pt-BR" sz="2000" b="0" dirty="0">
                          <a:solidFill>
                            <a:sysClr val="windowText" lastClr="000000"/>
                          </a:solidFill>
                          <a:effectLst/>
                          <a:latin typeface="Arial Narrow" panose="020B0606020202030204" pitchFamily="34" charset="0"/>
                        </a:rPr>
                        <a:t>Ônibus</a:t>
                      </a:r>
                      <a:endParaRPr lang="pt-BR" sz="2000" b="0" dirty="0">
                        <a:solidFill>
                          <a:sysClr val="windowText" lastClr="000000"/>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17780" marR="27305" indent="17145" algn="ctr">
                        <a:lnSpc>
                          <a:spcPct val="110000"/>
                        </a:lnSpc>
                        <a:spcAft>
                          <a:spcPts val="0"/>
                        </a:spcAft>
                      </a:pPr>
                      <a:r>
                        <a:rPr lang="pt-BR" sz="2000" dirty="0">
                          <a:solidFill>
                            <a:sysClr val="windowText" lastClr="000000"/>
                          </a:solidFill>
                          <a:effectLst/>
                          <a:latin typeface="Arial Narrow" panose="020B0606020202030204" pitchFamily="34" charset="0"/>
                        </a:rPr>
                        <a:t>05</a:t>
                      </a:r>
                      <a:endParaRPr lang="pt-BR" sz="2000" dirty="0">
                        <a:solidFill>
                          <a:sysClr val="windowText" lastClr="000000"/>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575910617"/>
                  </a:ext>
                </a:extLst>
              </a:tr>
              <a:tr h="318135">
                <a:tc>
                  <a:txBody>
                    <a:bodyPr/>
                    <a:lstStyle/>
                    <a:p>
                      <a:pPr marL="13970" marR="20320" indent="13970" algn="ctr">
                        <a:lnSpc>
                          <a:spcPct val="110000"/>
                        </a:lnSpc>
                        <a:spcAft>
                          <a:spcPts val="0"/>
                        </a:spcAft>
                      </a:pPr>
                      <a:r>
                        <a:rPr lang="pt-BR" sz="2000" b="0" dirty="0">
                          <a:solidFill>
                            <a:sysClr val="windowText" lastClr="000000"/>
                          </a:solidFill>
                          <a:effectLst/>
                          <a:latin typeface="Arial Narrow" panose="020B0606020202030204" pitchFamily="34" charset="0"/>
                        </a:rPr>
                        <a:t>A pé</a:t>
                      </a:r>
                      <a:endParaRPr lang="pt-BR" sz="2000" b="0" dirty="0">
                        <a:solidFill>
                          <a:sysClr val="windowText" lastClr="000000"/>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17780" marR="27305" indent="17145" algn="ctr">
                        <a:lnSpc>
                          <a:spcPct val="110000"/>
                        </a:lnSpc>
                        <a:spcAft>
                          <a:spcPts val="0"/>
                        </a:spcAft>
                      </a:pPr>
                      <a:r>
                        <a:rPr lang="pt-BR" sz="2000" dirty="0">
                          <a:solidFill>
                            <a:sysClr val="windowText" lastClr="000000"/>
                          </a:solidFill>
                          <a:effectLst/>
                          <a:latin typeface="Arial Narrow" panose="020B0606020202030204" pitchFamily="34" charset="0"/>
                        </a:rPr>
                        <a:t>02</a:t>
                      </a:r>
                      <a:endParaRPr lang="pt-BR" sz="2000" dirty="0">
                        <a:solidFill>
                          <a:sysClr val="windowText" lastClr="000000"/>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680466823"/>
                  </a:ext>
                </a:extLst>
              </a:tr>
              <a:tr h="342265">
                <a:tc>
                  <a:txBody>
                    <a:bodyPr/>
                    <a:lstStyle/>
                    <a:p>
                      <a:pPr marL="13970" marR="20320" indent="13970" algn="ctr">
                        <a:lnSpc>
                          <a:spcPct val="110000"/>
                        </a:lnSpc>
                        <a:spcAft>
                          <a:spcPts val="0"/>
                        </a:spcAft>
                      </a:pPr>
                      <a:r>
                        <a:rPr lang="pt-BR" sz="2000" b="0" dirty="0">
                          <a:solidFill>
                            <a:sysClr val="windowText" lastClr="000000"/>
                          </a:solidFill>
                          <a:effectLst/>
                          <a:latin typeface="Arial Narrow" panose="020B0606020202030204" pitchFamily="34" charset="0"/>
                        </a:rPr>
                        <a:t>Van</a:t>
                      </a:r>
                      <a:endParaRPr lang="pt-BR" sz="2000" b="0" dirty="0">
                        <a:solidFill>
                          <a:sysClr val="windowText" lastClr="000000"/>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17780" marR="27305" indent="17145" algn="ctr">
                        <a:lnSpc>
                          <a:spcPct val="110000"/>
                        </a:lnSpc>
                        <a:spcAft>
                          <a:spcPts val="0"/>
                        </a:spcAft>
                      </a:pPr>
                      <a:r>
                        <a:rPr lang="pt-BR" sz="2000" dirty="0">
                          <a:solidFill>
                            <a:sysClr val="windowText" lastClr="000000"/>
                          </a:solidFill>
                          <a:effectLst/>
                          <a:latin typeface="Arial Narrow" panose="020B0606020202030204" pitchFamily="34" charset="0"/>
                        </a:rPr>
                        <a:t>04</a:t>
                      </a:r>
                      <a:endParaRPr lang="pt-BR" sz="2000" dirty="0">
                        <a:solidFill>
                          <a:sysClr val="windowText" lastClr="000000"/>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968422920"/>
                  </a:ext>
                </a:extLst>
              </a:tr>
              <a:tr h="342265">
                <a:tc>
                  <a:txBody>
                    <a:bodyPr/>
                    <a:lstStyle/>
                    <a:p>
                      <a:pPr marL="13970" marR="20320" indent="13970" algn="ctr">
                        <a:lnSpc>
                          <a:spcPct val="110000"/>
                        </a:lnSpc>
                        <a:spcAft>
                          <a:spcPts val="0"/>
                        </a:spcAft>
                      </a:pPr>
                      <a:r>
                        <a:rPr lang="pt-BR" sz="2000" b="0" dirty="0">
                          <a:solidFill>
                            <a:sysClr val="windowText" lastClr="000000"/>
                          </a:solidFill>
                          <a:effectLst/>
                          <a:latin typeface="Arial Narrow" panose="020B0606020202030204" pitchFamily="34" charset="0"/>
                        </a:rPr>
                        <a:t>Outros</a:t>
                      </a:r>
                      <a:endParaRPr lang="pt-BR" sz="2000" b="0" dirty="0">
                        <a:solidFill>
                          <a:sysClr val="windowText" lastClr="000000"/>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17780" marR="27305" indent="17145" algn="ctr">
                        <a:lnSpc>
                          <a:spcPct val="110000"/>
                        </a:lnSpc>
                        <a:spcAft>
                          <a:spcPts val="0"/>
                        </a:spcAft>
                      </a:pPr>
                      <a:r>
                        <a:rPr lang="pt-BR" sz="2000" dirty="0">
                          <a:solidFill>
                            <a:sysClr val="windowText" lastClr="000000"/>
                          </a:solidFill>
                          <a:effectLst/>
                          <a:latin typeface="Arial Narrow" panose="020B0606020202030204" pitchFamily="34" charset="0"/>
                        </a:rPr>
                        <a:t>03</a:t>
                      </a:r>
                      <a:endParaRPr lang="pt-BR" sz="2000" dirty="0">
                        <a:solidFill>
                          <a:sysClr val="windowText" lastClr="000000"/>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2901191118"/>
                  </a:ext>
                </a:extLst>
              </a:tr>
            </a:tbl>
          </a:graphicData>
        </a:graphic>
      </p:graphicFrame>
      <p:sp>
        <p:nvSpPr>
          <p:cNvPr id="9" name="Retângulo 8">
            <a:extLst>
              <a:ext uri="{FF2B5EF4-FFF2-40B4-BE49-F238E27FC236}">
                <a16:creationId xmlns:a16="http://schemas.microsoft.com/office/drawing/2014/main" id="{5E8A07E9-7B46-406B-BB04-92E4B47ED8CC}"/>
              </a:ext>
            </a:extLst>
          </p:cNvPr>
          <p:cNvSpPr/>
          <p:nvPr/>
        </p:nvSpPr>
        <p:spPr>
          <a:xfrm>
            <a:off x="3028341" y="4312089"/>
            <a:ext cx="2085827" cy="236027"/>
          </a:xfrm>
          <a:prstGeom prst="rect">
            <a:avLst/>
          </a:prstGeom>
        </p:spPr>
        <p:txBody>
          <a:bodyPr wrap="none">
            <a:spAutoFit/>
          </a:bodyPr>
          <a:lstStyle/>
          <a:p>
            <a:pPr algn="ctr">
              <a:lnSpc>
                <a:spcPct val="110000"/>
              </a:lnSpc>
              <a:spcAft>
                <a:spcPts val="600"/>
              </a:spcAft>
            </a:pPr>
            <a:r>
              <a:rPr lang="pt-BR" sz="900" dirty="0">
                <a:latin typeface="Arial Narrow" panose="020B0606020202030204" pitchFamily="34" charset="0"/>
                <a:ea typeface="Times New Roman" panose="02020603050405020304" pitchFamily="18" charset="0"/>
                <a:cs typeface="Arial" panose="020B0604020202020204" pitchFamily="34" charset="0"/>
              </a:rPr>
              <a:t>Fonte: sala de aula da Professora Margarida.</a:t>
            </a:r>
            <a:endParaRPr lang="pt-BR" sz="9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2" name="Retângulo 11">
            <a:extLst>
              <a:ext uri="{FF2B5EF4-FFF2-40B4-BE49-F238E27FC236}">
                <a16:creationId xmlns:a16="http://schemas.microsoft.com/office/drawing/2014/main" id="{281F747C-BE54-40B7-95EE-C6FFAA6C99DD}"/>
              </a:ext>
            </a:extLst>
          </p:cNvPr>
          <p:cNvSpPr/>
          <p:nvPr/>
        </p:nvSpPr>
        <p:spPr>
          <a:xfrm>
            <a:off x="1610321" y="875901"/>
            <a:ext cx="9829009" cy="750270"/>
          </a:xfrm>
          <a:prstGeom prst="rect">
            <a:avLst/>
          </a:prstGeom>
        </p:spPr>
        <p:txBody>
          <a:bodyPr wrap="square">
            <a:spAutoFit/>
          </a:bodyPr>
          <a:lstStyle/>
          <a:p>
            <a:pPr algn="just">
              <a:lnSpc>
                <a:spcPct val="110000"/>
              </a:lnSpc>
              <a:spcAft>
                <a:spcPts val="600"/>
              </a:spcAft>
            </a:pPr>
            <a:r>
              <a:rPr lang="pt-BR" sz="2000" dirty="0">
                <a:latin typeface="Arial Narrow" panose="020B0606020202030204" pitchFamily="34" charset="0"/>
                <a:ea typeface="Times New Roman" panose="02020603050405020304" pitchFamily="18" charset="0"/>
                <a:cs typeface="Arial" panose="020B0604020202020204" pitchFamily="34" charset="0"/>
              </a:rPr>
              <a:t>A professora Margarida fez uma pesquisa em sua sala de aula para saber como os alunos iam para a escola. Após a coleta de dados, obteve a seguinte tabela:</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3" name="Retângulo 12">
            <a:extLst>
              <a:ext uri="{FF2B5EF4-FFF2-40B4-BE49-F238E27FC236}">
                <a16:creationId xmlns:a16="http://schemas.microsoft.com/office/drawing/2014/main" id="{4DAD65E3-72CC-44D4-9C86-AD7F8CB5E73A}"/>
              </a:ext>
            </a:extLst>
          </p:cNvPr>
          <p:cNvSpPr/>
          <p:nvPr/>
        </p:nvSpPr>
        <p:spPr>
          <a:xfrm>
            <a:off x="6415636" y="2164610"/>
            <a:ext cx="5173743" cy="2265492"/>
          </a:xfrm>
          <a:prstGeom prst="rect">
            <a:avLst/>
          </a:prstGeom>
        </p:spPr>
        <p:txBody>
          <a:bodyPr wrap="square">
            <a:spAutoFit/>
          </a:bodyPr>
          <a:lstStyle/>
          <a:p>
            <a:pPr lvl="0" algn="just">
              <a:lnSpc>
                <a:spcPct val="110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11. Uma tabela pode ter várias funções, a principal delas é</a:t>
            </a:r>
          </a:p>
          <a:p>
            <a:pPr marL="228600" algn="just">
              <a:lnSpc>
                <a:spcPct val="110000"/>
              </a:lnSpc>
            </a:pPr>
            <a:r>
              <a:rPr lang="pt-BR" sz="1000" dirty="0">
                <a:latin typeface="Arial Narrow" panose="020B0606020202030204" pitchFamily="34" charset="0"/>
                <a:ea typeface="Times New Roman" panose="02020603050405020304" pitchFamily="18" charset="0"/>
                <a:cs typeface="Times New Roman" panose="02020603050405020304" pitchFamily="18" charset="0"/>
              </a:rPr>
              <a:t> </a:t>
            </a:r>
          </a:p>
          <a:p>
            <a:pPr algn="just">
              <a:lnSpc>
                <a:spcPct val="110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(A) contar uma história.</a:t>
            </a:r>
          </a:p>
          <a:p>
            <a:pPr algn="just">
              <a:lnSpc>
                <a:spcPct val="110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(B) organizar dados e quantidades.</a:t>
            </a:r>
          </a:p>
          <a:p>
            <a:pPr algn="just">
              <a:lnSpc>
                <a:spcPct val="110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(C) emocionar o leitor.</a:t>
            </a:r>
          </a:p>
          <a:p>
            <a:pPr algn="just">
              <a:lnSpc>
                <a:spcPct val="110000"/>
              </a:lnSpc>
            </a:pPr>
            <a:r>
              <a:rPr lang="pt-BR" sz="2000" dirty="0">
                <a:latin typeface="Arial Narrow" panose="020B0606020202030204" pitchFamily="34" charset="0"/>
              </a:rPr>
              <a:t>(D) dar uma instrução de montagem. </a:t>
            </a:r>
          </a:p>
        </p:txBody>
      </p:sp>
      <p:sp>
        <p:nvSpPr>
          <p:cNvPr id="14" name="Retângulo 13">
            <a:extLst>
              <a:ext uri="{FF2B5EF4-FFF2-40B4-BE49-F238E27FC236}">
                <a16:creationId xmlns:a16="http://schemas.microsoft.com/office/drawing/2014/main" id="{CC0B237F-0405-413D-B02D-93EF72CA2441}"/>
              </a:ext>
            </a:extLst>
          </p:cNvPr>
          <p:cNvSpPr/>
          <p:nvPr/>
        </p:nvSpPr>
        <p:spPr>
          <a:xfrm>
            <a:off x="1610321" y="4662565"/>
            <a:ext cx="9813486" cy="1935210"/>
          </a:xfrm>
          <a:prstGeom prst="rect">
            <a:avLst/>
          </a:prstGeom>
        </p:spPr>
        <p:txBody>
          <a:bodyPr wrap="square">
            <a:spAutoFit/>
          </a:bodyPr>
          <a:lstStyle/>
          <a:p>
            <a:pPr marL="342900" lvl="0" indent="-342900">
              <a:lnSpc>
                <a:spcPct val="110000"/>
              </a:lnSpc>
              <a:buFont typeface="+mj-lt"/>
              <a:buAutoNum type="arabicPeriod" startAt="12"/>
            </a:pPr>
            <a:r>
              <a:rPr lang="pt-BR" sz="2000" dirty="0">
                <a:latin typeface="Arial Narrow" panose="020B0606020202030204" pitchFamily="34" charset="0"/>
                <a:ea typeface="Times New Roman" panose="02020603050405020304" pitchFamily="18" charset="0"/>
                <a:cs typeface="Times New Roman" panose="02020603050405020304" pitchFamily="18" charset="0"/>
              </a:rPr>
              <a:t>Onde podemos encontrar tabelas?</a:t>
            </a:r>
          </a:p>
          <a:p>
            <a:pPr marL="342900" lvl="0" indent="-342900">
              <a:lnSpc>
                <a:spcPct val="110000"/>
              </a:lnSpc>
              <a:buFont typeface="+mj-lt"/>
              <a:buAutoNum type="arabicPeriod" startAt="12"/>
            </a:pPr>
            <a:endParaRPr lang="pt-BR" sz="20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nSpc>
                <a:spcPct val="110000"/>
              </a:lnSpc>
            </a:pPr>
            <a:r>
              <a:rPr lang="pt-BR" sz="2000" dirty="0">
                <a:latin typeface="Arial Narrow" panose="020B0606020202030204" pitchFamily="34" charset="0"/>
              </a:rPr>
              <a:t>13. De acordo com as informações na tabela, os alunos vão mais</a:t>
            </a:r>
          </a:p>
          <a:p>
            <a:pPr>
              <a:lnSpc>
                <a:spcPct val="110000"/>
              </a:lnSpc>
            </a:pPr>
            <a:endParaRPr lang="pt-BR" sz="1000" dirty="0">
              <a:latin typeface="Arial Narrow" panose="020B0606020202030204" pitchFamily="34" charset="0"/>
            </a:endParaRPr>
          </a:p>
          <a:p>
            <a:pPr>
              <a:lnSpc>
                <a:spcPct val="110000"/>
              </a:lnSpc>
            </a:pPr>
            <a:r>
              <a:rPr lang="pt-BR" sz="2000" dirty="0">
                <a:latin typeface="Arial Narrow" panose="020B0606020202030204" pitchFamily="34" charset="0"/>
              </a:rPr>
              <a:t>(A) de ônibus.				(C) de van.</a:t>
            </a:r>
          </a:p>
          <a:p>
            <a:pPr>
              <a:lnSpc>
                <a:spcPct val="110000"/>
              </a:lnSpc>
            </a:pPr>
            <a:r>
              <a:rPr lang="pt-BR" sz="2000" dirty="0">
                <a:latin typeface="Arial Narrow" panose="020B0606020202030204" pitchFamily="34" charset="0"/>
              </a:rPr>
              <a:t>(B) de carro.				(D) a pé.</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76203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8" name="Imagem 7">
            <a:extLst>
              <a:ext uri="{FF2B5EF4-FFF2-40B4-BE49-F238E27FC236}">
                <a16:creationId xmlns:a16="http://schemas.microsoft.com/office/drawing/2014/main" id="{7EB94A19-73D0-40EE-A80A-7400738E064E}"/>
              </a:ext>
            </a:extLst>
          </p:cNvPr>
          <p:cNvPicPr>
            <a:picLocks noChangeAspect="1"/>
          </p:cNvPicPr>
          <p:nvPr/>
        </p:nvPicPr>
        <p:blipFill>
          <a:blip r:embed="rId4"/>
          <a:stretch>
            <a:fillRect/>
          </a:stretch>
        </p:blipFill>
        <p:spPr>
          <a:xfrm>
            <a:off x="9991008" y="6269540"/>
            <a:ext cx="1802219" cy="395102"/>
          </a:xfrm>
          <a:prstGeom prst="rect">
            <a:avLst/>
          </a:prstGeom>
        </p:spPr>
      </p:pic>
      <p:sp>
        <p:nvSpPr>
          <p:cNvPr id="3" name="Retângulo 2">
            <a:extLst>
              <a:ext uri="{FF2B5EF4-FFF2-40B4-BE49-F238E27FC236}">
                <a16:creationId xmlns:a16="http://schemas.microsoft.com/office/drawing/2014/main" id="{DD79F223-0284-467A-9E8D-94A95001F388}"/>
              </a:ext>
            </a:extLst>
          </p:cNvPr>
          <p:cNvSpPr/>
          <p:nvPr/>
        </p:nvSpPr>
        <p:spPr>
          <a:xfrm>
            <a:off x="1658822" y="254959"/>
            <a:ext cx="2529539" cy="423257"/>
          </a:xfrm>
          <a:prstGeom prst="rect">
            <a:avLst/>
          </a:prstGeom>
        </p:spPr>
        <p:txBody>
          <a:bodyPr wrap="none">
            <a:spAutoFit/>
          </a:bodyPr>
          <a:lstStyle/>
          <a:p>
            <a:pPr algn="just">
              <a:lnSpc>
                <a:spcPct val="115000"/>
              </a:lnSpc>
              <a:spcBef>
                <a:spcPts val="600"/>
              </a:spcBef>
            </a:pPr>
            <a:r>
              <a:rPr lang="pt-BR" sz="2000" dirty="0">
                <a:latin typeface="Arial Narrow" panose="020B0606020202030204" pitchFamily="34" charset="0"/>
                <a:ea typeface="Times New Roman" panose="02020603050405020304" pitchFamily="18" charset="0"/>
                <a:cs typeface="Arial" panose="020B0604020202020204" pitchFamily="34" charset="0"/>
              </a:rPr>
              <a:t>Leia o texto e responda:</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0" name="Imagem 9" descr="10 Exemplos de PROCV Para Usuários Iniciantes e Avançados - Excel Easy">
            <a:extLst>
              <a:ext uri="{FF2B5EF4-FFF2-40B4-BE49-F238E27FC236}">
                <a16:creationId xmlns:a16="http://schemas.microsoft.com/office/drawing/2014/main" id="{A4F2D7C6-9EF7-49B5-A499-461B06EC5FDE}"/>
              </a:ext>
            </a:extLst>
          </p:cNvPr>
          <p:cNvPicPr/>
          <p:nvPr/>
        </p:nvPicPr>
        <p:blipFill rotWithShape="1">
          <a:blip r:embed="rId5">
            <a:extLst>
              <a:ext uri="{28A0092B-C50C-407E-A947-70E740481C1C}">
                <a14:useLocalDpi xmlns:a14="http://schemas.microsoft.com/office/drawing/2010/main" val="0"/>
              </a:ext>
            </a:extLst>
          </a:blip>
          <a:srcRect l="6400" t="10968" r="1374"/>
          <a:stretch/>
        </p:blipFill>
        <p:spPr bwMode="auto">
          <a:xfrm>
            <a:off x="1570522" y="768530"/>
            <a:ext cx="4932680" cy="2952750"/>
          </a:xfrm>
          <a:prstGeom prst="rect">
            <a:avLst/>
          </a:prstGeom>
          <a:noFill/>
          <a:ln>
            <a:noFill/>
          </a:ln>
          <a:extLst>
            <a:ext uri="{53640926-AAD7-44D8-BBD7-CCE9431645EC}">
              <a14:shadowObscured xmlns:a14="http://schemas.microsoft.com/office/drawing/2010/main"/>
            </a:ext>
          </a:extLst>
        </p:spPr>
      </p:pic>
      <p:sp>
        <p:nvSpPr>
          <p:cNvPr id="7" name="Retângulo 6">
            <a:extLst>
              <a:ext uri="{FF2B5EF4-FFF2-40B4-BE49-F238E27FC236}">
                <a16:creationId xmlns:a16="http://schemas.microsoft.com/office/drawing/2014/main" id="{25040C24-7A05-46D3-B156-499310B89E92}"/>
              </a:ext>
            </a:extLst>
          </p:cNvPr>
          <p:cNvSpPr/>
          <p:nvPr/>
        </p:nvSpPr>
        <p:spPr>
          <a:xfrm>
            <a:off x="1501562" y="3968970"/>
            <a:ext cx="10212688" cy="1728422"/>
          </a:xfrm>
          <a:prstGeom prst="rect">
            <a:avLst/>
          </a:prstGeom>
        </p:spPr>
        <p:txBody>
          <a:bodyPr wrap="square">
            <a:spAutoFit/>
          </a:bodyPr>
          <a:lstStyle/>
          <a:p>
            <a:pPr lvl="0" algn="just">
              <a:lnSpc>
                <a:spcPct val="114000"/>
              </a:lnSpc>
              <a:buFont typeface="+mj-lt"/>
              <a:buAutoNum type="arabicPeriod" startAt="16"/>
            </a:pPr>
            <a:r>
              <a:rPr lang="pt-BR" sz="2000" dirty="0">
                <a:latin typeface="Arial Narrow" panose="020B0606020202030204" pitchFamily="34" charset="0"/>
                <a:ea typeface="Times New Roman" panose="02020603050405020304" pitchFamily="18" charset="0"/>
                <a:cs typeface="Times New Roman" panose="02020603050405020304" pitchFamily="18" charset="0"/>
              </a:rPr>
              <a:t> Para facilitar essa leitura e organização, a tabela pode apresentar diversos formatos, de acordo com a necessidade. Quantas linhas e quantas colunas há nessa tabela?</a:t>
            </a:r>
          </a:p>
          <a:p>
            <a:pPr lvl="0" algn="just">
              <a:lnSpc>
                <a:spcPct val="114000"/>
              </a:lnSpc>
            </a:pPr>
            <a:endParaRPr lang="pt-BR" sz="15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4000"/>
              </a:lnSpc>
            </a:pPr>
            <a:r>
              <a:rPr lang="pt-BR" sz="2000" dirty="0">
                <a:latin typeface="Arial Narrow" panose="020B0606020202030204" pitchFamily="34" charset="0"/>
              </a:rPr>
              <a:t>17. O que é necessário acrescentar na tabela para colocar as notas dos estudantes em mais uma disciplina?</a:t>
            </a:r>
          </a:p>
        </p:txBody>
      </p:sp>
      <p:sp>
        <p:nvSpPr>
          <p:cNvPr id="11" name="Retângulo 10">
            <a:extLst>
              <a:ext uri="{FF2B5EF4-FFF2-40B4-BE49-F238E27FC236}">
                <a16:creationId xmlns:a16="http://schemas.microsoft.com/office/drawing/2014/main" id="{4CDEE463-C3F9-4F04-9BE2-6C097A7258F6}"/>
              </a:ext>
            </a:extLst>
          </p:cNvPr>
          <p:cNvSpPr/>
          <p:nvPr/>
        </p:nvSpPr>
        <p:spPr>
          <a:xfrm>
            <a:off x="6781569" y="925906"/>
            <a:ext cx="4932681" cy="2773323"/>
          </a:xfrm>
          <a:prstGeom prst="rect">
            <a:avLst/>
          </a:prstGeom>
        </p:spPr>
        <p:txBody>
          <a:bodyPr wrap="square">
            <a:spAutoFit/>
          </a:bodyPr>
          <a:lstStyle/>
          <a:p>
            <a:pPr algn="just">
              <a:lnSpc>
                <a:spcPct val="110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14. Geralmente, os textos têm um título e ele pode ajudar na compreensão do texto, assim, qual é o título desse texto?</a:t>
            </a:r>
          </a:p>
          <a:p>
            <a:pPr algn="just">
              <a:lnSpc>
                <a:spcPct val="110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 </a:t>
            </a:r>
          </a:p>
          <a:p>
            <a:pPr algn="just">
              <a:lnSpc>
                <a:spcPct val="110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15. O assunto pode ser também a ideia geral do texto e com uma cuidadosa leitura você pode identificá-lo. De acordo com a leitura do texto, sobre qual assunto ele trata?</a:t>
            </a:r>
          </a:p>
        </p:txBody>
      </p:sp>
      <p:sp>
        <p:nvSpPr>
          <p:cNvPr id="2" name="Retângulo 1">
            <a:extLst>
              <a:ext uri="{FF2B5EF4-FFF2-40B4-BE49-F238E27FC236}">
                <a16:creationId xmlns:a16="http://schemas.microsoft.com/office/drawing/2014/main" id="{C4CFEFBD-3F7F-452F-85D8-485812ED0501}"/>
              </a:ext>
            </a:extLst>
          </p:cNvPr>
          <p:cNvSpPr/>
          <p:nvPr/>
        </p:nvSpPr>
        <p:spPr>
          <a:xfrm>
            <a:off x="1550075" y="3657705"/>
            <a:ext cx="3124573" cy="230832"/>
          </a:xfrm>
          <a:prstGeom prst="rect">
            <a:avLst/>
          </a:prstGeom>
        </p:spPr>
        <p:txBody>
          <a:bodyPr wrap="none">
            <a:spAutoFit/>
          </a:bodyPr>
          <a:lstStyle/>
          <a:p>
            <a:r>
              <a:rPr lang="pt-BR" sz="900" dirty="0">
                <a:latin typeface="Arial Narrow" panose="020B0606020202030204" pitchFamily="34" charset="0"/>
              </a:rPr>
              <a:t>Disponível em: https://bitlybr.com/</a:t>
            </a:r>
            <a:r>
              <a:rPr lang="pt-BR" sz="900" dirty="0" err="1">
                <a:latin typeface="Arial Narrow" panose="020B0606020202030204" pitchFamily="34" charset="0"/>
              </a:rPr>
              <a:t>cKnDo</a:t>
            </a:r>
            <a:r>
              <a:rPr lang="pt-BR" sz="900" dirty="0">
                <a:latin typeface="Arial Narrow" panose="020B0606020202030204" pitchFamily="34" charset="0"/>
              </a:rPr>
              <a:t>. Acesso em 26 de abr. 2023.</a:t>
            </a:r>
          </a:p>
        </p:txBody>
      </p:sp>
    </p:spTree>
    <p:extLst>
      <p:ext uri="{BB962C8B-B14F-4D97-AF65-F5344CB8AC3E}">
        <p14:creationId xmlns:p14="http://schemas.microsoft.com/office/powerpoint/2010/main" val="37254849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6" name="Imagem 5">
            <a:extLst>
              <a:ext uri="{FF2B5EF4-FFF2-40B4-BE49-F238E27FC236}">
                <a16:creationId xmlns:a16="http://schemas.microsoft.com/office/drawing/2014/main" id="{71226FBA-B7C2-4EF7-B9AE-33E2AFEB7148}"/>
              </a:ext>
            </a:extLst>
          </p:cNvPr>
          <p:cNvPicPr>
            <a:picLocks noChangeAspect="1"/>
          </p:cNvPicPr>
          <p:nvPr/>
        </p:nvPicPr>
        <p:blipFill>
          <a:blip r:embed="rId4"/>
          <a:stretch>
            <a:fillRect/>
          </a:stretch>
        </p:blipFill>
        <p:spPr>
          <a:xfrm>
            <a:off x="9991008" y="6269540"/>
            <a:ext cx="1802219" cy="395102"/>
          </a:xfrm>
          <a:prstGeom prst="rect">
            <a:avLst/>
          </a:prstGeom>
        </p:spPr>
      </p:pic>
      <p:sp>
        <p:nvSpPr>
          <p:cNvPr id="3" name="Retângulo 2">
            <a:extLst>
              <a:ext uri="{FF2B5EF4-FFF2-40B4-BE49-F238E27FC236}">
                <a16:creationId xmlns:a16="http://schemas.microsoft.com/office/drawing/2014/main" id="{B4340913-48F0-4396-926C-CBBD579E5E5D}"/>
              </a:ext>
            </a:extLst>
          </p:cNvPr>
          <p:cNvSpPr/>
          <p:nvPr/>
        </p:nvSpPr>
        <p:spPr>
          <a:xfrm>
            <a:off x="1551674" y="434534"/>
            <a:ext cx="7890302" cy="427681"/>
          </a:xfrm>
          <a:prstGeom prst="rect">
            <a:avLst/>
          </a:prstGeom>
        </p:spPr>
        <p:txBody>
          <a:bodyPr wrap="none">
            <a:spAutoFit/>
          </a:bodyPr>
          <a:lstStyle/>
          <a:p>
            <a:pPr>
              <a:lnSpc>
                <a:spcPct val="110000"/>
              </a:lnSpc>
              <a:spcAft>
                <a:spcPts val="600"/>
              </a:spcAft>
            </a:pPr>
            <a:r>
              <a:rPr lang="pt-BR" sz="2100" dirty="0">
                <a:latin typeface="Arial Narrow" panose="020B0606020202030204" pitchFamily="34" charset="0"/>
                <a:ea typeface="Times New Roman" panose="02020603050405020304" pitchFamily="18" charset="0"/>
                <a:cs typeface="Times New Roman" panose="02020603050405020304" pitchFamily="18" charset="0"/>
              </a:rPr>
              <a:t>18. Observe o exemplo a seguir e preencha a tabela de acordo com os dados:</a:t>
            </a:r>
            <a:endParaRPr lang="pt-BR" sz="21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Imagem 6" descr="Gráfico e Tabela">
            <a:extLst>
              <a:ext uri="{FF2B5EF4-FFF2-40B4-BE49-F238E27FC236}">
                <a16:creationId xmlns:a16="http://schemas.microsoft.com/office/drawing/2014/main" id="{8D637EC6-1B80-4518-8519-E0D8BD182232}"/>
              </a:ext>
            </a:extLst>
          </p:cNvPr>
          <p:cNvPicPr/>
          <p:nvPr/>
        </p:nvPicPr>
        <p:blipFill rotWithShape="1">
          <a:blip r:embed="rId5">
            <a:extLst>
              <a:ext uri="{28A0092B-C50C-407E-A947-70E740481C1C}">
                <a14:useLocalDpi xmlns:a14="http://schemas.microsoft.com/office/drawing/2010/main" val="0"/>
              </a:ext>
            </a:extLst>
          </a:blip>
          <a:srcRect l="222" t="10120" r="1470" b="61460"/>
          <a:stretch/>
        </p:blipFill>
        <p:spPr bwMode="auto">
          <a:xfrm>
            <a:off x="2679937" y="2094756"/>
            <a:ext cx="6832126" cy="3757312"/>
          </a:xfrm>
          <a:prstGeom prst="rect">
            <a:avLst/>
          </a:prstGeom>
          <a:noFill/>
          <a:ln>
            <a:noFill/>
          </a:ln>
          <a:extLst>
            <a:ext uri="{53640926-AAD7-44D8-BBD7-CCE9431645EC}">
              <a14:shadowObscured xmlns:a14="http://schemas.microsoft.com/office/drawing/2010/main"/>
            </a:ext>
          </a:extLst>
        </p:spPr>
      </p:pic>
      <p:sp>
        <p:nvSpPr>
          <p:cNvPr id="8" name="Retângulo 7">
            <a:extLst>
              <a:ext uri="{FF2B5EF4-FFF2-40B4-BE49-F238E27FC236}">
                <a16:creationId xmlns:a16="http://schemas.microsoft.com/office/drawing/2014/main" id="{00F38801-D8DE-438A-998E-F7475C0478BC}"/>
              </a:ext>
            </a:extLst>
          </p:cNvPr>
          <p:cNvSpPr/>
          <p:nvPr/>
        </p:nvSpPr>
        <p:spPr>
          <a:xfrm>
            <a:off x="2679937" y="1005932"/>
            <a:ext cx="6832126" cy="1088824"/>
          </a:xfrm>
          <a:prstGeom prst="rect">
            <a:avLst/>
          </a:prstGeom>
        </p:spPr>
        <p:txBody>
          <a:bodyPr wrap="square">
            <a:spAutoFit/>
          </a:bodyPr>
          <a:lstStyle/>
          <a:p>
            <a:pPr>
              <a:lnSpc>
                <a:spcPct val="110000"/>
              </a:lnSpc>
              <a:spcAft>
                <a:spcPts val="6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Os primos Igor, Julia, Matheus, Ana e Eric estavam querendo saber a idade de cada um, e descobrir quem era o mais velho e o mais novo da família. Então fizeram esse gráfico para representar suas idades.</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9" name="Retângulo 8">
            <a:extLst>
              <a:ext uri="{FF2B5EF4-FFF2-40B4-BE49-F238E27FC236}">
                <a16:creationId xmlns:a16="http://schemas.microsoft.com/office/drawing/2014/main" id="{45888040-2F00-4239-B51F-007D22573CD3}"/>
              </a:ext>
            </a:extLst>
          </p:cNvPr>
          <p:cNvSpPr/>
          <p:nvPr/>
        </p:nvSpPr>
        <p:spPr>
          <a:xfrm>
            <a:off x="4625234" y="5852068"/>
            <a:ext cx="3074881" cy="236027"/>
          </a:xfrm>
          <a:prstGeom prst="rect">
            <a:avLst/>
          </a:prstGeom>
        </p:spPr>
        <p:txBody>
          <a:bodyPr wrap="none">
            <a:spAutoFit/>
          </a:bodyPr>
          <a:lstStyle/>
          <a:p>
            <a:pPr algn="ctr">
              <a:lnSpc>
                <a:spcPct val="110000"/>
              </a:lnSpc>
              <a:spcAft>
                <a:spcPts val="600"/>
              </a:spcAft>
            </a:pPr>
            <a:r>
              <a:rPr lang="pt-BR" sz="900" dirty="0">
                <a:latin typeface="Arial Narrow" panose="020B0606020202030204" pitchFamily="34" charset="0"/>
                <a:ea typeface="Times New Roman" panose="02020603050405020304" pitchFamily="18" charset="0"/>
                <a:cs typeface="Times New Roman" panose="02020603050405020304" pitchFamily="18" charset="0"/>
              </a:rPr>
              <a:t>Disponível em </a:t>
            </a:r>
            <a:r>
              <a:rPr lang="pt-BR" sz="900" dirty="0">
                <a:solidFill>
                  <a:srgbClr val="0563C1"/>
                </a:solidFill>
                <a:latin typeface="Arial Narrow" panose="020B0606020202030204" pitchFamily="34" charset="0"/>
                <a:ea typeface="Times New Roman" panose="02020603050405020304" pitchFamily="18" charset="0"/>
                <a:cs typeface="Times New Roman" panose="02020603050405020304" pitchFamily="18" charset="0"/>
                <a:hlinkClick r:id="rId6"/>
              </a:rPr>
              <a:t>https://bitlybr.com/</a:t>
            </a:r>
            <a:r>
              <a:rPr lang="pt-BR" sz="900" dirty="0" err="1">
                <a:solidFill>
                  <a:srgbClr val="0563C1"/>
                </a:solidFill>
                <a:latin typeface="Arial Narrow" panose="020B0606020202030204" pitchFamily="34" charset="0"/>
                <a:ea typeface="Times New Roman" panose="02020603050405020304" pitchFamily="18" charset="0"/>
                <a:cs typeface="Times New Roman" panose="02020603050405020304" pitchFamily="18" charset="0"/>
                <a:hlinkClick r:id="rId6"/>
              </a:rPr>
              <a:t>eISFP</a:t>
            </a:r>
            <a:r>
              <a:rPr lang="pt-BR" sz="900" dirty="0">
                <a:latin typeface="Arial Narrow" panose="020B0606020202030204" pitchFamily="34" charset="0"/>
                <a:ea typeface="Times New Roman" panose="02020603050405020304" pitchFamily="18" charset="0"/>
                <a:cs typeface="Times New Roman" panose="02020603050405020304" pitchFamily="18" charset="0"/>
              </a:rPr>
              <a:t>. Acesso em 27 de abr. 2023.</a:t>
            </a:r>
            <a:endParaRPr lang="pt-BR" sz="9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98837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5" name="Imagem 4">
            <a:extLst>
              <a:ext uri="{FF2B5EF4-FFF2-40B4-BE49-F238E27FC236}">
                <a16:creationId xmlns:a16="http://schemas.microsoft.com/office/drawing/2014/main" id="{EA4A66C5-6FB8-4938-A21D-D1EE3AD85860}"/>
              </a:ext>
            </a:extLst>
          </p:cNvPr>
          <p:cNvPicPr>
            <a:picLocks noChangeAspect="1"/>
          </p:cNvPicPr>
          <p:nvPr/>
        </p:nvPicPr>
        <p:blipFill>
          <a:blip r:embed="rId4"/>
          <a:stretch>
            <a:fillRect/>
          </a:stretch>
        </p:blipFill>
        <p:spPr>
          <a:xfrm>
            <a:off x="9991008" y="6269540"/>
            <a:ext cx="1802219" cy="395102"/>
          </a:xfrm>
          <a:prstGeom prst="rect">
            <a:avLst/>
          </a:prstGeom>
        </p:spPr>
      </p:pic>
      <p:sp>
        <p:nvSpPr>
          <p:cNvPr id="2" name="Retângulo 1">
            <a:extLst>
              <a:ext uri="{FF2B5EF4-FFF2-40B4-BE49-F238E27FC236}">
                <a16:creationId xmlns:a16="http://schemas.microsoft.com/office/drawing/2014/main" id="{A3E10FDE-FF74-4AEF-B7F9-5DCB113285E3}"/>
              </a:ext>
            </a:extLst>
          </p:cNvPr>
          <p:cNvSpPr/>
          <p:nvPr/>
        </p:nvSpPr>
        <p:spPr>
          <a:xfrm>
            <a:off x="1625712" y="752267"/>
            <a:ext cx="8948283" cy="427681"/>
          </a:xfrm>
          <a:prstGeom prst="rect">
            <a:avLst/>
          </a:prstGeom>
        </p:spPr>
        <p:txBody>
          <a:bodyPr wrap="none">
            <a:spAutoFit/>
          </a:bodyPr>
          <a:lstStyle/>
          <a:p>
            <a:pPr>
              <a:lnSpc>
                <a:spcPct val="110000"/>
              </a:lnSpc>
              <a:spcAft>
                <a:spcPts val="600"/>
              </a:spcAft>
            </a:pPr>
            <a:r>
              <a:rPr lang="pt-BR" sz="2100" dirty="0">
                <a:latin typeface="Arial Narrow" panose="020B0606020202030204" pitchFamily="34" charset="0"/>
                <a:ea typeface="Times New Roman" panose="02020603050405020304" pitchFamily="18" charset="0"/>
                <a:cs typeface="Times New Roman" panose="02020603050405020304" pitchFamily="18" charset="0"/>
              </a:rPr>
              <a:t>De acordo com esse gráfico, complete a tabela que represente a idade de cada primo(a).</a:t>
            </a:r>
            <a:endParaRPr lang="pt-BR" sz="21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6" name="Imagem 5" descr="Gráfico e Tabela">
            <a:extLst>
              <a:ext uri="{FF2B5EF4-FFF2-40B4-BE49-F238E27FC236}">
                <a16:creationId xmlns:a16="http://schemas.microsoft.com/office/drawing/2014/main" id="{59D1CE0C-D3C7-4291-BC28-7EBE68264E30}"/>
              </a:ext>
            </a:extLst>
          </p:cNvPr>
          <p:cNvPicPr/>
          <p:nvPr/>
        </p:nvPicPr>
        <p:blipFill rotWithShape="1">
          <a:blip r:embed="rId5">
            <a:extLst>
              <a:ext uri="{28A0092B-C50C-407E-A947-70E740481C1C}">
                <a14:useLocalDpi xmlns:a14="http://schemas.microsoft.com/office/drawing/2010/main" val="0"/>
              </a:ext>
            </a:extLst>
          </a:blip>
          <a:srcRect l="27761" t="43068" r="29464" b="40401"/>
          <a:stretch/>
        </p:blipFill>
        <p:spPr bwMode="auto">
          <a:xfrm>
            <a:off x="3131558" y="1497952"/>
            <a:ext cx="5928884" cy="402577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488491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9" name="Imagem 8">
            <a:extLst>
              <a:ext uri="{FF2B5EF4-FFF2-40B4-BE49-F238E27FC236}">
                <a16:creationId xmlns:a16="http://schemas.microsoft.com/office/drawing/2014/main" id="{70EF4263-A1D9-43A7-827D-2B4ED107358D}"/>
              </a:ext>
            </a:extLst>
          </p:cNvPr>
          <p:cNvPicPr>
            <a:picLocks noChangeAspect="1"/>
          </p:cNvPicPr>
          <p:nvPr/>
        </p:nvPicPr>
        <p:blipFill>
          <a:blip r:embed="rId4"/>
          <a:stretch>
            <a:fillRect/>
          </a:stretch>
        </p:blipFill>
        <p:spPr>
          <a:xfrm>
            <a:off x="9991008" y="6269540"/>
            <a:ext cx="1802219" cy="395102"/>
          </a:xfrm>
          <a:prstGeom prst="rect">
            <a:avLst/>
          </a:prstGeom>
        </p:spPr>
      </p:pic>
      <p:sp>
        <p:nvSpPr>
          <p:cNvPr id="2" name="Retângulo 1">
            <a:extLst>
              <a:ext uri="{FF2B5EF4-FFF2-40B4-BE49-F238E27FC236}">
                <a16:creationId xmlns:a16="http://schemas.microsoft.com/office/drawing/2014/main" id="{117D8AAF-5AF6-4904-B9BF-4A2E7AD59478}"/>
              </a:ext>
            </a:extLst>
          </p:cNvPr>
          <p:cNvSpPr/>
          <p:nvPr/>
        </p:nvSpPr>
        <p:spPr>
          <a:xfrm>
            <a:off x="1515072" y="411834"/>
            <a:ext cx="2929007" cy="439800"/>
          </a:xfrm>
          <a:prstGeom prst="rect">
            <a:avLst/>
          </a:prstGeom>
        </p:spPr>
        <p:txBody>
          <a:bodyPr wrap="none">
            <a:spAutoFit/>
          </a:bodyPr>
          <a:lstStyle/>
          <a:p>
            <a:pPr algn="just">
              <a:lnSpc>
                <a:spcPct val="115000"/>
              </a:lnSpc>
              <a:spcBef>
                <a:spcPts val="600"/>
              </a:spcBef>
              <a:spcAft>
                <a:spcPts val="600"/>
              </a:spcAft>
            </a:pPr>
            <a:r>
              <a:rPr lang="pt-BR" sz="2100" dirty="0">
                <a:latin typeface="Arial Narrow" panose="020B0606020202030204" pitchFamily="34" charset="0"/>
                <a:ea typeface="Times New Roman" panose="02020603050405020304" pitchFamily="18" charset="0"/>
                <a:cs typeface="Arial" panose="020B0604020202020204" pitchFamily="34" charset="0"/>
              </a:rPr>
              <a:t>19. Leia o texto e responda.</a:t>
            </a:r>
            <a:endParaRPr lang="pt-BR" sz="2100" dirty="0">
              <a:effectLst/>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3" name="Tabela 2">
            <a:extLst>
              <a:ext uri="{FF2B5EF4-FFF2-40B4-BE49-F238E27FC236}">
                <a16:creationId xmlns:a16="http://schemas.microsoft.com/office/drawing/2014/main" id="{2E0AAA9B-8BAC-43E8-89CD-8448C05BD1D5}"/>
              </a:ext>
            </a:extLst>
          </p:cNvPr>
          <p:cNvGraphicFramePr>
            <a:graphicFrameLocks noGrp="1"/>
          </p:cNvGraphicFramePr>
          <p:nvPr>
            <p:extLst>
              <p:ext uri="{D42A27DB-BD31-4B8C-83A1-F6EECF244321}">
                <p14:modId xmlns:p14="http://schemas.microsoft.com/office/powerpoint/2010/main" val="3452639346"/>
              </p:ext>
            </p:extLst>
          </p:nvPr>
        </p:nvGraphicFramePr>
        <p:xfrm>
          <a:off x="3414485" y="1039740"/>
          <a:ext cx="5533571" cy="1916684"/>
        </p:xfrm>
        <a:graphic>
          <a:graphicData uri="http://schemas.openxmlformats.org/drawingml/2006/table">
            <a:tbl>
              <a:tblPr firstRow="1" firstCol="1" bandRow="1">
                <a:tableStyleId>{5C22544A-7EE6-4342-B048-85BDC9FD1C3A}</a:tableStyleId>
              </a:tblPr>
              <a:tblGrid>
                <a:gridCol w="2128142">
                  <a:extLst>
                    <a:ext uri="{9D8B030D-6E8A-4147-A177-3AD203B41FA5}">
                      <a16:colId xmlns:a16="http://schemas.microsoft.com/office/drawing/2014/main" val="3435878433"/>
                    </a:ext>
                  </a:extLst>
                </a:gridCol>
                <a:gridCol w="3405429">
                  <a:extLst>
                    <a:ext uri="{9D8B030D-6E8A-4147-A177-3AD203B41FA5}">
                      <a16:colId xmlns:a16="http://schemas.microsoft.com/office/drawing/2014/main" val="3946135612"/>
                    </a:ext>
                  </a:extLst>
                </a:gridCol>
              </a:tblGrid>
              <a:tr h="289431">
                <a:tc>
                  <a:txBody>
                    <a:bodyPr/>
                    <a:lstStyle/>
                    <a:p>
                      <a:pPr marL="90170" marR="90170" algn="ctr">
                        <a:lnSpc>
                          <a:spcPct val="115000"/>
                        </a:lnSpc>
                        <a:spcAft>
                          <a:spcPts val="0"/>
                        </a:spcAft>
                      </a:pPr>
                      <a:r>
                        <a:rPr lang="pt-BR" sz="2000" dirty="0">
                          <a:solidFill>
                            <a:sysClr val="windowText" lastClr="000000"/>
                          </a:solidFill>
                          <a:effectLst/>
                          <a:latin typeface="Arial Narrow" panose="020B0606020202030204" pitchFamily="34" charset="0"/>
                        </a:rPr>
                        <a:t>Revistas</a:t>
                      </a:r>
                      <a:endParaRPr lang="pt-BR" sz="2000" dirty="0">
                        <a:solidFill>
                          <a:sysClr val="windowText" lastClr="000000"/>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marL="90170" marR="19685" algn="ctr">
                        <a:lnSpc>
                          <a:spcPct val="115000"/>
                        </a:lnSpc>
                        <a:spcAft>
                          <a:spcPts val="0"/>
                        </a:spcAft>
                      </a:pPr>
                      <a:r>
                        <a:rPr lang="pt-BR" sz="2000" dirty="0">
                          <a:solidFill>
                            <a:sysClr val="windowText" lastClr="000000"/>
                          </a:solidFill>
                          <a:effectLst/>
                          <a:latin typeface="Arial Narrow" panose="020B0606020202030204" pitchFamily="34" charset="0"/>
                        </a:rPr>
                        <a:t>Ano das primeiras publicações</a:t>
                      </a:r>
                      <a:endParaRPr lang="pt-BR" sz="2000" dirty="0">
                        <a:solidFill>
                          <a:sysClr val="windowText" lastClr="000000"/>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691503659"/>
                  </a:ext>
                </a:extLst>
              </a:tr>
              <a:tr h="275341">
                <a:tc>
                  <a:txBody>
                    <a:bodyPr/>
                    <a:lstStyle/>
                    <a:p>
                      <a:pPr marL="90170" marR="90170" algn="ctr">
                        <a:lnSpc>
                          <a:spcPct val="115000"/>
                        </a:lnSpc>
                        <a:spcAft>
                          <a:spcPts val="0"/>
                        </a:spcAft>
                      </a:pPr>
                      <a:r>
                        <a:rPr lang="pt-BR" sz="2000" b="0" dirty="0">
                          <a:solidFill>
                            <a:sysClr val="windowText" lastClr="000000"/>
                          </a:solidFill>
                          <a:effectLst/>
                          <a:latin typeface="Arial Narrow" panose="020B0606020202030204" pitchFamily="34" charset="0"/>
                        </a:rPr>
                        <a:t>Mickey</a:t>
                      </a:r>
                      <a:endParaRPr lang="pt-BR" sz="2000" b="0" dirty="0">
                        <a:solidFill>
                          <a:sysClr val="windowText" lastClr="000000"/>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170" marR="19685" algn="ctr">
                        <a:lnSpc>
                          <a:spcPct val="115000"/>
                        </a:lnSpc>
                        <a:spcAft>
                          <a:spcPts val="0"/>
                        </a:spcAft>
                      </a:pPr>
                      <a:r>
                        <a:rPr lang="pt-BR" sz="2000">
                          <a:effectLst/>
                          <a:latin typeface="Arial Narrow" panose="020B0606020202030204" pitchFamily="34" charset="0"/>
                        </a:rPr>
                        <a:t>1928</a:t>
                      </a:r>
                      <a:endParaRPr lang="pt-BR" sz="2000">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31498052"/>
                  </a:ext>
                </a:extLst>
              </a:tr>
              <a:tr h="275341">
                <a:tc>
                  <a:txBody>
                    <a:bodyPr/>
                    <a:lstStyle/>
                    <a:p>
                      <a:pPr marL="90170" marR="90170" algn="ctr">
                        <a:lnSpc>
                          <a:spcPct val="115000"/>
                        </a:lnSpc>
                        <a:spcAft>
                          <a:spcPts val="0"/>
                        </a:spcAft>
                      </a:pPr>
                      <a:r>
                        <a:rPr lang="pt-BR" sz="2000" b="0" dirty="0">
                          <a:solidFill>
                            <a:sysClr val="windowText" lastClr="000000"/>
                          </a:solidFill>
                          <a:effectLst/>
                          <a:latin typeface="Arial Narrow" panose="020B0606020202030204" pitchFamily="34" charset="0"/>
                        </a:rPr>
                        <a:t>Zé Carioca</a:t>
                      </a:r>
                      <a:endParaRPr lang="pt-BR" sz="2000" b="0" dirty="0">
                        <a:solidFill>
                          <a:sysClr val="windowText" lastClr="000000"/>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170" marR="19685" algn="ctr">
                        <a:lnSpc>
                          <a:spcPct val="115000"/>
                        </a:lnSpc>
                        <a:spcAft>
                          <a:spcPts val="0"/>
                        </a:spcAft>
                      </a:pPr>
                      <a:r>
                        <a:rPr lang="pt-BR" sz="2000">
                          <a:effectLst/>
                          <a:latin typeface="Arial Narrow" panose="020B0606020202030204" pitchFamily="34" charset="0"/>
                        </a:rPr>
                        <a:t>1945</a:t>
                      </a:r>
                      <a:endParaRPr lang="pt-BR" sz="2000">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3630522"/>
                  </a:ext>
                </a:extLst>
              </a:tr>
              <a:tr h="275341">
                <a:tc>
                  <a:txBody>
                    <a:bodyPr/>
                    <a:lstStyle/>
                    <a:p>
                      <a:pPr marL="90170" marR="90170" algn="ctr">
                        <a:lnSpc>
                          <a:spcPct val="115000"/>
                        </a:lnSpc>
                        <a:spcAft>
                          <a:spcPts val="0"/>
                        </a:spcAft>
                      </a:pPr>
                      <a:r>
                        <a:rPr lang="pt-BR" sz="2000" b="0" dirty="0">
                          <a:solidFill>
                            <a:sysClr val="windowText" lastClr="000000"/>
                          </a:solidFill>
                          <a:effectLst/>
                          <a:latin typeface="Arial Narrow" panose="020B0606020202030204" pitchFamily="34" charset="0"/>
                        </a:rPr>
                        <a:t>Pato Donald</a:t>
                      </a:r>
                      <a:endParaRPr lang="pt-BR" sz="2000" b="0" dirty="0">
                        <a:solidFill>
                          <a:sysClr val="windowText" lastClr="000000"/>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170" marR="19685" algn="ctr">
                        <a:lnSpc>
                          <a:spcPct val="115000"/>
                        </a:lnSpc>
                        <a:spcAft>
                          <a:spcPts val="0"/>
                        </a:spcAft>
                      </a:pPr>
                      <a:r>
                        <a:rPr lang="pt-BR" sz="2000">
                          <a:effectLst/>
                          <a:latin typeface="Arial Narrow" panose="020B0606020202030204" pitchFamily="34" charset="0"/>
                        </a:rPr>
                        <a:t>1950</a:t>
                      </a:r>
                      <a:endParaRPr lang="pt-BR" sz="2000">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46954589"/>
                  </a:ext>
                </a:extLst>
              </a:tr>
              <a:tr h="275341">
                <a:tc>
                  <a:txBody>
                    <a:bodyPr/>
                    <a:lstStyle/>
                    <a:p>
                      <a:pPr marL="90170" marR="90170" algn="ctr">
                        <a:lnSpc>
                          <a:spcPct val="115000"/>
                        </a:lnSpc>
                        <a:spcAft>
                          <a:spcPts val="0"/>
                        </a:spcAft>
                      </a:pPr>
                      <a:r>
                        <a:rPr lang="pt-BR" sz="2000" b="0" dirty="0">
                          <a:solidFill>
                            <a:sysClr val="windowText" lastClr="000000"/>
                          </a:solidFill>
                          <a:effectLst/>
                          <a:latin typeface="Arial Narrow" panose="020B0606020202030204" pitchFamily="34" charset="0"/>
                        </a:rPr>
                        <a:t>Garfield</a:t>
                      </a:r>
                      <a:endParaRPr lang="pt-BR" sz="2000" b="0" dirty="0">
                        <a:solidFill>
                          <a:sysClr val="windowText" lastClr="000000"/>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170" marR="19685" algn="ctr">
                        <a:lnSpc>
                          <a:spcPct val="115000"/>
                        </a:lnSpc>
                        <a:spcAft>
                          <a:spcPts val="0"/>
                        </a:spcAft>
                      </a:pPr>
                      <a:r>
                        <a:rPr lang="pt-BR" sz="2000">
                          <a:effectLst/>
                          <a:latin typeface="Arial Narrow" panose="020B0606020202030204" pitchFamily="34" charset="0"/>
                        </a:rPr>
                        <a:t>1978</a:t>
                      </a:r>
                      <a:endParaRPr lang="pt-BR" sz="2000">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5130361"/>
                  </a:ext>
                </a:extLst>
              </a:tr>
              <a:tr h="275341">
                <a:tc>
                  <a:txBody>
                    <a:bodyPr/>
                    <a:lstStyle/>
                    <a:p>
                      <a:pPr marL="90170" marR="90170" algn="ctr">
                        <a:lnSpc>
                          <a:spcPct val="115000"/>
                        </a:lnSpc>
                        <a:spcAft>
                          <a:spcPts val="0"/>
                        </a:spcAft>
                      </a:pPr>
                      <a:r>
                        <a:rPr lang="pt-BR" sz="2000" b="0" dirty="0">
                          <a:solidFill>
                            <a:sysClr val="windowText" lastClr="000000"/>
                          </a:solidFill>
                          <a:effectLst/>
                          <a:latin typeface="Arial Narrow" panose="020B0606020202030204" pitchFamily="34" charset="0"/>
                        </a:rPr>
                        <a:t>Senninha</a:t>
                      </a:r>
                      <a:endParaRPr lang="pt-BR" sz="2000" b="0" dirty="0">
                        <a:solidFill>
                          <a:sysClr val="windowText" lastClr="000000"/>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170" marR="19685" algn="ctr">
                        <a:lnSpc>
                          <a:spcPct val="115000"/>
                        </a:lnSpc>
                        <a:spcAft>
                          <a:spcPts val="0"/>
                        </a:spcAft>
                      </a:pPr>
                      <a:r>
                        <a:rPr lang="pt-BR" sz="2000" dirty="0">
                          <a:effectLst/>
                          <a:latin typeface="Arial Narrow" panose="020B0606020202030204" pitchFamily="34" charset="0"/>
                        </a:rPr>
                        <a:t>1994</a:t>
                      </a:r>
                      <a:endParaRPr lang="pt-BR" sz="2000" dirty="0">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6364872"/>
                  </a:ext>
                </a:extLst>
              </a:tr>
            </a:tbl>
          </a:graphicData>
        </a:graphic>
      </p:graphicFrame>
      <p:sp>
        <p:nvSpPr>
          <p:cNvPr id="5" name="Retângulo 4">
            <a:extLst>
              <a:ext uri="{FF2B5EF4-FFF2-40B4-BE49-F238E27FC236}">
                <a16:creationId xmlns:a16="http://schemas.microsoft.com/office/drawing/2014/main" id="{4119E34A-357F-41B3-9BE5-0A6B9C2F7985}"/>
              </a:ext>
            </a:extLst>
          </p:cNvPr>
          <p:cNvSpPr/>
          <p:nvPr/>
        </p:nvSpPr>
        <p:spPr>
          <a:xfrm>
            <a:off x="1639078" y="3337535"/>
            <a:ext cx="9576318" cy="2007729"/>
          </a:xfrm>
          <a:prstGeom prst="rect">
            <a:avLst/>
          </a:prstGeom>
        </p:spPr>
        <p:txBody>
          <a:bodyPr wrap="square">
            <a:spAutoFit/>
          </a:bodyPr>
          <a:lstStyle/>
          <a:p>
            <a:pPr marR="90170" algn="just">
              <a:lnSpc>
                <a:spcPct val="115000"/>
              </a:lnSpc>
            </a:pPr>
            <a:r>
              <a:rPr lang="pt-BR" sz="2000" dirty="0">
                <a:latin typeface="Arial Narrow" panose="020B0606020202030204" pitchFamily="34" charset="0"/>
                <a:ea typeface="Times New Roman" panose="02020603050405020304" pitchFamily="18" charset="0"/>
                <a:cs typeface="Arial" panose="020B0604020202020204" pitchFamily="34" charset="0"/>
              </a:rPr>
              <a:t>De acordo com o texto, a revista que foi publicada na década de 50 foi</a:t>
            </a:r>
            <a:endParaRPr lang="pt-BR" sz="2000" dirty="0">
              <a:latin typeface="Arial Narrow" panose="020B0606020202030204" pitchFamily="34" charset="0"/>
              <a:ea typeface="Times New Roman" panose="02020603050405020304" pitchFamily="18" charset="0"/>
              <a:cs typeface="Times New Roman" panose="02020603050405020304" pitchFamily="18" charset="0"/>
            </a:endParaRPr>
          </a:p>
          <a:p>
            <a:pPr marR="90170" algn="just">
              <a:lnSpc>
                <a:spcPct val="115000"/>
              </a:lnSpc>
            </a:pPr>
            <a:r>
              <a:rPr lang="pt-BR" sz="1000" dirty="0">
                <a:latin typeface="Arial Narrow" panose="020B0606020202030204" pitchFamily="34" charset="0"/>
                <a:ea typeface="Times New Roman" panose="02020603050405020304" pitchFamily="18" charset="0"/>
                <a:cs typeface="Arial" panose="020B0604020202020204" pitchFamily="34" charset="0"/>
              </a:rPr>
              <a:t> </a:t>
            </a:r>
            <a:endParaRPr lang="pt-BR" sz="1000" dirty="0">
              <a:latin typeface="Arial Narrow" panose="020B0606020202030204" pitchFamily="34" charset="0"/>
              <a:ea typeface="Times New Roman" panose="02020603050405020304" pitchFamily="18" charset="0"/>
              <a:cs typeface="Times New Roman" panose="02020603050405020304" pitchFamily="18" charset="0"/>
            </a:endParaRPr>
          </a:p>
          <a:p>
            <a:pPr marL="342900" lvl="0" indent="-342900">
              <a:lnSpc>
                <a:spcPct val="115000"/>
              </a:lnSpc>
              <a:buFont typeface="+mj-lt"/>
              <a:buAutoNum type="alphaUcParenBoth"/>
            </a:pPr>
            <a:r>
              <a:rPr lang="pt-BR" sz="2000" dirty="0">
                <a:latin typeface="Arial Narrow" panose="020B0606020202030204" pitchFamily="34" charset="0"/>
                <a:ea typeface="Times New Roman" panose="02020603050405020304" pitchFamily="18" charset="0"/>
                <a:cs typeface="Arial" panose="020B0604020202020204" pitchFamily="34" charset="0"/>
              </a:rPr>
              <a:t>Mickey.</a:t>
            </a:r>
            <a:endParaRPr lang="pt-BR" sz="2000" dirty="0">
              <a:latin typeface="Arial Narrow" panose="020B0606020202030204" pitchFamily="34" charset="0"/>
              <a:ea typeface="Times New Roman" panose="02020603050405020304" pitchFamily="18" charset="0"/>
              <a:cs typeface="Times New Roman" panose="02020603050405020304" pitchFamily="18" charset="0"/>
            </a:endParaRPr>
          </a:p>
          <a:p>
            <a:pPr marL="342900" lvl="0" indent="-342900">
              <a:lnSpc>
                <a:spcPct val="115000"/>
              </a:lnSpc>
              <a:buFont typeface="+mj-lt"/>
              <a:buAutoNum type="alphaUcParenBoth"/>
            </a:pPr>
            <a:r>
              <a:rPr lang="pt-BR" sz="2000" dirty="0">
                <a:latin typeface="Arial Narrow" panose="020B0606020202030204" pitchFamily="34" charset="0"/>
                <a:ea typeface="Times New Roman" panose="02020603050405020304" pitchFamily="18" charset="0"/>
                <a:cs typeface="Arial" panose="020B0604020202020204" pitchFamily="34" charset="0"/>
              </a:rPr>
              <a:t>Garfield. </a:t>
            </a:r>
            <a:endParaRPr lang="pt-BR" sz="2000" dirty="0">
              <a:latin typeface="Arial Narrow" panose="020B0606020202030204" pitchFamily="34" charset="0"/>
              <a:ea typeface="Times New Roman" panose="02020603050405020304" pitchFamily="18" charset="0"/>
              <a:cs typeface="Times New Roman" panose="02020603050405020304" pitchFamily="18" charset="0"/>
            </a:endParaRPr>
          </a:p>
          <a:p>
            <a:pPr>
              <a:lnSpc>
                <a:spcPct val="115000"/>
              </a:lnSpc>
            </a:pPr>
            <a:r>
              <a:rPr lang="pt-BR" sz="2000" dirty="0">
                <a:latin typeface="Arial Narrow" panose="020B0606020202030204" pitchFamily="34" charset="0"/>
                <a:ea typeface="Times New Roman" panose="02020603050405020304" pitchFamily="18" charset="0"/>
                <a:cs typeface="Arial" panose="020B0604020202020204" pitchFamily="34" charset="0"/>
              </a:rPr>
              <a:t>(C) Senninha.</a:t>
            </a:r>
            <a:endParaRPr lang="pt-BR" sz="2000" dirty="0">
              <a:latin typeface="Arial Narrow" panose="020B0606020202030204" pitchFamily="34" charset="0"/>
              <a:ea typeface="Times New Roman" panose="02020603050405020304" pitchFamily="18" charset="0"/>
              <a:cs typeface="Times New Roman" panose="02020603050405020304" pitchFamily="18" charset="0"/>
            </a:endParaRPr>
          </a:p>
          <a:p>
            <a:pPr>
              <a:lnSpc>
                <a:spcPct val="115000"/>
              </a:lnSpc>
            </a:pPr>
            <a:r>
              <a:rPr lang="pt-BR" sz="2000" dirty="0">
                <a:latin typeface="Arial Narrow" panose="020B0606020202030204" pitchFamily="34" charset="0"/>
                <a:ea typeface="Times New Roman" panose="02020603050405020304" pitchFamily="18" charset="0"/>
                <a:cs typeface="Arial" panose="020B0604020202020204" pitchFamily="34" charset="0"/>
              </a:rPr>
              <a:t>(D) Pato Donald.</a:t>
            </a:r>
            <a:endParaRPr lang="pt-BR" sz="2000" dirty="0">
              <a:effectLst/>
              <a:latin typeface="Arial Narrow" panose="020B0606020202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31746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5" name="Imagem 4">
            <a:extLst>
              <a:ext uri="{FF2B5EF4-FFF2-40B4-BE49-F238E27FC236}">
                <a16:creationId xmlns:a16="http://schemas.microsoft.com/office/drawing/2014/main" id="{09BA37F0-DD28-4F4D-92CA-FA739C7C2FC3}"/>
              </a:ext>
            </a:extLst>
          </p:cNvPr>
          <p:cNvPicPr>
            <a:picLocks noChangeAspect="1"/>
          </p:cNvPicPr>
          <p:nvPr/>
        </p:nvPicPr>
        <p:blipFill>
          <a:blip r:embed="rId4"/>
          <a:stretch>
            <a:fillRect/>
          </a:stretch>
        </p:blipFill>
        <p:spPr>
          <a:xfrm>
            <a:off x="9991008" y="6269540"/>
            <a:ext cx="1802219" cy="395102"/>
          </a:xfrm>
          <a:prstGeom prst="rect">
            <a:avLst/>
          </a:prstGeom>
        </p:spPr>
      </p:pic>
      <p:sp>
        <p:nvSpPr>
          <p:cNvPr id="2" name="Retângulo 1">
            <a:extLst>
              <a:ext uri="{FF2B5EF4-FFF2-40B4-BE49-F238E27FC236}">
                <a16:creationId xmlns:a16="http://schemas.microsoft.com/office/drawing/2014/main" id="{F23DDBDC-69D2-4FED-B6C3-2E9624DD7F66}"/>
              </a:ext>
            </a:extLst>
          </p:cNvPr>
          <p:cNvSpPr/>
          <p:nvPr/>
        </p:nvSpPr>
        <p:spPr>
          <a:xfrm>
            <a:off x="1741715" y="554844"/>
            <a:ext cx="9576318" cy="3570465"/>
          </a:xfrm>
          <a:prstGeom prst="rect">
            <a:avLst/>
          </a:prstGeom>
        </p:spPr>
        <p:txBody>
          <a:bodyPr wrap="square">
            <a:spAutoFit/>
          </a:bodyPr>
          <a:lstStyle/>
          <a:p>
            <a:pPr>
              <a:lnSpc>
                <a:spcPct val="114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20. Então vamos lá, é a sua vez de construir uma tabela em seu caderno ou em folha a parte.</a:t>
            </a:r>
          </a:p>
          <a:p>
            <a:pPr>
              <a:lnSpc>
                <a:spcPct val="114000"/>
              </a:lnSpc>
            </a:pPr>
            <a:endParaRPr lang="pt-BR" sz="2000" dirty="0">
              <a:latin typeface="Arial Narrow" panose="020B0606020202030204" pitchFamily="34" charset="0"/>
              <a:ea typeface="Times New Roman" panose="02020603050405020304" pitchFamily="18" charset="0"/>
              <a:cs typeface="Times New Roman" panose="02020603050405020304" pitchFamily="18" charset="0"/>
            </a:endParaRPr>
          </a:p>
          <a:p>
            <a:pPr marL="342900" lvl="0" indent="-342900">
              <a:lnSpc>
                <a:spcPct val="114000"/>
              </a:lnSpc>
              <a:buFont typeface="+mj-lt"/>
              <a:buAutoNum type="alphaUcParenR"/>
            </a:pPr>
            <a:r>
              <a:rPr lang="pt-BR" sz="2000" dirty="0">
                <a:latin typeface="Arial Narrow" panose="020B0606020202030204" pitchFamily="34" charset="0"/>
                <a:ea typeface="Times New Roman" panose="02020603050405020304" pitchFamily="18" charset="0"/>
                <a:cs typeface="Times New Roman" panose="02020603050405020304" pitchFamily="18" charset="0"/>
              </a:rPr>
              <a:t>Elabore uma lista com 5 tipos de frutas.</a:t>
            </a:r>
          </a:p>
          <a:p>
            <a:pPr marL="342900" lvl="0" indent="-342900">
              <a:lnSpc>
                <a:spcPct val="114000"/>
              </a:lnSpc>
              <a:buFont typeface="+mj-lt"/>
              <a:buAutoNum type="alphaUcParenR"/>
            </a:pPr>
            <a:r>
              <a:rPr lang="pt-BR" sz="2000" dirty="0">
                <a:latin typeface="Arial Narrow" panose="020B0606020202030204" pitchFamily="34" charset="0"/>
                <a:ea typeface="Times New Roman" panose="02020603050405020304" pitchFamily="18" charset="0"/>
                <a:cs typeface="Times New Roman" panose="02020603050405020304" pitchFamily="18" charset="0"/>
              </a:rPr>
              <a:t>Faça uma enquete com 8 colegas da turma sobre qual dessas frutas eles mais gostam e registre no papel.</a:t>
            </a:r>
          </a:p>
          <a:p>
            <a:pPr marL="342900" lvl="0" indent="-342900">
              <a:lnSpc>
                <a:spcPct val="114000"/>
              </a:lnSpc>
              <a:buFont typeface="+mj-lt"/>
              <a:buAutoNum type="alphaUcParenR"/>
            </a:pPr>
            <a:r>
              <a:rPr lang="pt-BR" sz="2000" dirty="0">
                <a:latin typeface="Arial Narrow" panose="020B0606020202030204" pitchFamily="34" charset="0"/>
                <a:ea typeface="Times New Roman" panose="02020603050405020304" pitchFamily="18" charset="0"/>
                <a:cs typeface="Times New Roman" panose="02020603050405020304" pitchFamily="18" charset="0"/>
              </a:rPr>
              <a:t>Agora construa uma tabela para serem utilizados esses dados; ela deverá conter 2 colunas e 7 linhas.</a:t>
            </a:r>
          </a:p>
          <a:p>
            <a:pPr marL="342900" lvl="0" indent="-342900">
              <a:lnSpc>
                <a:spcPct val="114000"/>
              </a:lnSpc>
              <a:buFont typeface="+mj-lt"/>
              <a:buAutoNum type="alphaUcParenR"/>
            </a:pPr>
            <a:r>
              <a:rPr lang="pt-BR" sz="2000" dirty="0">
                <a:latin typeface="Arial Narrow" panose="020B0606020202030204" pitchFamily="34" charset="0"/>
                <a:ea typeface="Times New Roman" panose="02020603050405020304" pitchFamily="18" charset="0"/>
                <a:cs typeface="Times New Roman" panose="02020603050405020304" pitchFamily="18" charset="0"/>
              </a:rPr>
              <a:t>Elabore o título e insira os dados (nomes das frutas e o número de alunos que votaram em cada uma delas).</a:t>
            </a:r>
          </a:p>
          <a:p>
            <a:pPr marL="342900" lvl="0" indent="-342900">
              <a:lnSpc>
                <a:spcPct val="114000"/>
              </a:lnSpc>
              <a:buFont typeface="+mj-lt"/>
              <a:buAutoNum type="alphaUcParenR"/>
            </a:pPr>
            <a:r>
              <a:rPr lang="pt-BR" sz="2000" dirty="0">
                <a:latin typeface="Arial Narrow" panose="020B0606020202030204" pitchFamily="34" charset="0"/>
                <a:ea typeface="Times New Roman" panose="02020603050405020304" pitchFamily="18" charset="0"/>
                <a:cs typeface="Times New Roman" panose="02020603050405020304" pitchFamily="18" charset="0"/>
              </a:rPr>
              <a:t>Pode usar a criatividade na confecção da tabela, com desenhos e cores se preferir.</a:t>
            </a:r>
            <a:endParaRPr lang="pt-BR" sz="2000" dirty="0">
              <a:effectLst/>
              <a:latin typeface="Arial Narrow" panose="020B0606020202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428571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6" name="Rectangle 3">
            <a:extLst>
              <a:ext uri="{FF2B5EF4-FFF2-40B4-BE49-F238E27FC236}">
                <a16:creationId xmlns:a16="http://schemas.microsoft.com/office/drawing/2014/main" id="{D25CEC08-1C80-49B5-9F5D-E4C3D33D6CC2}"/>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0" name="Rectangle 4">
            <a:extLst>
              <a:ext uri="{FF2B5EF4-FFF2-40B4-BE49-F238E27FC236}">
                <a16:creationId xmlns:a16="http://schemas.microsoft.com/office/drawing/2014/main" id="{D4AE567D-3AD5-4311-8631-DD8F2F5FAAB8}"/>
              </a:ext>
            </a:extLst>
          </p:cNvPr>
          <p:cNvSpPr>
            <a:spLocks noChangeArrowheads="1"/>
          </p:cNvSpPr>
          <p:nvPr/>
        </p:nvSpPr>
        <p:spPr bwMode="auto">
          <a:xfrm>
            <a:off x="0" y="457200"/>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pt-BR"/>
          </a:p>
        </p:txBody>
      </p:sp>
      <p:sp>
        <p:nvSpPr>
          <p:cNvPr id="24" name="Rectangle 21">
            <a:extLst>
              <a:ext uri="{FF2B5EF4-FFF2-40B4-BE49-F238E27FC236}">
                <a16:creationId xmlns:a16="http://schemas.microsoft.com/office/drawing/2014/main" id="{C032C60D-1470-424B-A03B-4F9B2368748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25" name="Rectangle 22">
            <a:extLst>
              <a:ext uri="{FF2B5EF4-FFF2-40B4-BE49-F238E27FC236}">
                <a16:creationId xmlns:a16="http://schemas.microsoft.com/office/drawing/2014/main" id="{D181468F-8F3B-4BDE-80F2-77D5123CD13F}"/>
              </a:ext>
            </a:extLst>
          </p:cNvPr>
          <p:cNvSpPr>
            <a:spLocks noChangeArrowheads="1"/>
          </p:cNvSpPr>
          <p:nvPr/>
        </p:nvSpPr>
        <p:spPr bwMode="auto">
          <a:xfrm>
            <a:off x="0" y="457200"/>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pt-BR"/>
          </a:p>
        </p:txBody>
      </p:sp>
      <p:pic>
        <p:nvPicPr>
          <p:cNvPr id="12" name="Imagem 11">
            <a:extLst>
              <a:ext uri="{FF2B5EF4-FFF2-40B4-BE49-F238E27FC236}">
                <a16:creationId xmlns:a16="http://schemas.microsoft.com/office/drawing/2014/main" id="{41DC177E-19BD-439A-867D-296CFA37267C}"/>
              </a:ext>
            </a:extLst>
          </p:cNvPr>
          <p:cNvPicPr>
            <a:picLocks noChangeAspect="1"/>
          </p:cNvPicPr>
          <p:nvPr/>
        </p:nvPicPr>
        <p:blipFill>
          <a:blip r:embed="rId4"/>
          <a:stretch>
            <a:fillRect/>
          </a:stretch>
        </p:blipFill>
        <p:spPr>
          <a:xfrm>
            <a:off x="9991008" y="6269540"/>
            <a:ext cx="1802219" cy="395102"/>
          </a:xfrm>
          <a:prstGeom prst="rect">
            <a:avLst/>
          </a:prstGeom>
        </p:spPr>
      </p:pic>
      <p:sp>
        <p:nvSpPr>
          <p:cNvPr id="2" name="Retângulo 1">
            <a:extLst>
              <a:ext uri="{FF2B5EF4-FFF2-40B4-BE49-F238E27FC236}">
                <a16:creationId xmlns:a16="http://schemas.microsoft.com/office/drawing/2014/main" id="{8D169FA2-0814-4F90-8020-B6C4E5A1C17E}"/>
              </a:ext>
            </a:extLst>
          </p:cNvPr>
          <p:cNvSpPr/>
          <p:nvPr/>
        </p:nvSpPr>
        <p:spPr>
          <a:xfrm>
            <a:off x="3270547" y="303311"/>
            <a:ext cx="5650906" cy="461665"/>
          </a:xfrm>
          <a:prstGeom prst="rect">
            <a:avLst/>
          </a:prstGeom>
        </p:spPr>
        <p:txBody>
          <a:bodyPr wrap="none">
            <a:spAutoFit/>
          </a:bodyPr>
          <a:lstStyle/>
          <a:p>
            <a:pPr>
              <a:spcBef>
                <a:spcPts val="1600"/>
              </a:spcBef>
              <a:tabLst>
                <a:tab pos="4429125" algn="l"/>
              </a:tabLst>
            </a:pPr>
            <a:r>
              <a:rPr lang="pt-BR" sz="2400" b="1" dirty="0">
                <a:solidFill>
                  <a:schemeClr val="tx1"/>
                </a:solidFill>
                <a:latin typeface="Arial Narrow" panose="020B0606020202030204" pitchFamily="34" charset="0"/>
                <a:ea typeface="Times New Roman" panose="02020603050405020304" pitchFamily="18" charset="0"/>
                <a:cs typeface="Times New Roman" panose="02020603050405020304" pitchFamily="18" charset="0"/>
              </a:rPr>
              <a:t>Texto instrucional – Gênero Receita Culinária</a:t>
            </a:r>
            <a:endParaRPr lang="pt-BR" sz="2400" b="1" kern="0" dirty="0">
              <a:solidFill>
                <a:schemeClr val="tx1"/>
              </a:solidFill>
              <a:effectLst/>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1A50C526-B247-4094-AB4E-676546F6463A}"/>
              </a:ext>
            </a:extLst>
          </p:cNvPr>
          <p:cNvSpPr/>
          <p:nvPr/>
        </p:nvSpPr>
        <p:spPr>
          <a:xfrm>
            <a:off x="1807029" y="914688"/>
            <a:ext cx="9753600" cy="1485087"/>
          </a:xfrm>
          <a:prstGeom prst="rect">
            <a:avLst/>
          </a:prstGeom>
        </p:spPr>
        <p:txBody>
          <a:bodyPr wrap="square">
            <a:spAutoFit/>
          </a:bodyPr>
          <a:lstStyle/>
          <a:p>
            <a:pPr marR="90170" algn="just">
              <a:lnSpc>
                <a:spcPct val="115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Estudante, você deve conhecer vários tipos de receitas e sabe que podem ser muito variadas como a receita culinária (de um bolo por exemplo), a receita médica, uma receita de sabão, massinha, de </a:t>
            </a:r>
            <a:r>
              <a:rPr lang="pt-BR" sz="2000" dirty="0" err="1">
                <a:latin typeface="Arial Narrow" panose="020B0606020202030204" pitchFamily="34" charset="0"/>
                <a:ea typeface="Times New Roman" panose="02020603050405020304" pitchFamily="18" charset="0"/>
                <a:cs typeface="Times New Roman" panose="02020603050405020304" pitchFamily="18" charset="0"/>
              </a:rPr>
              <a:t>slime</a:t>
            </a:r>
            <a:r>
              <a:rPr lang="pt-BR" sz="2000" dirty="0">
                <a:latin typeface="Arial Narrow" panose="020B0606020202030204" pitchFamily="34" charset="0"/>
                <a:ea typeface="Times New Roman" panose="02020603050405020304" pitchFamily="18" charset="0"/>
                <a:cs typeface="Times New Roman" panose="02020603050405020304" pitchFamily="18" charset="0"/>
              </a:rPr>
              <a:t>...enfim, a receita em geral ensina a preparar alguma coisa e, no caso da receita culinária, informa os ingredientes e modo de preparo (como de um bolo, por exemplo).  </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4" name="Imagem 13" descr="Contém uma imagem de: ">
            <a:extLst>
              <a:ext uri="{FF2B5EF4-FFF2-40B4-BE49-F238E27FC236}">
                <a16:creationId xmlns:a16="http://schemas.microsoft.com/office/drawing/2014/main" id="{473B4CC1-F731-49F1-9947-9B3C3CD8FD71}"/>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1418253" y="4458226"/>
            <a:ext cx="1670180" cy="2130163"/>
          </a:xfrm>
          <a:prstGeom prst="rect">
            <a:avLst/>
          </a:prstGeom>
          <a:noFill/>
          <a:ln>
            <a:noFill/>
          </a:ln>
        </p:spPr>
      </p:pic>
      <p:sp>
        <p:nvSpPr>
          <p:cNvPr id="15" name="Balão de Fala: Oval 14">
            <a:extLst>
              <a:ext uri="{FF2B5EF4-FFF2-40B4-BE49-F238E27FC236}">
                <a16:creationId xmlns:a16="http://schemas.microsoft.com/office/drawing/2014/main" id="{EFCD982B-F5A2-47EE-9B91-74470CD4B229}"/>
              </a:ext>
            </a:extLst>
          </p:cNvPr>
          <p:cNvSpPr/>
          <p:nvPr/>
        </p:nvSpPr>
        <p:spPr>
          <a:xfrm>
            <a:off x="3448354" y="2549487"/>
            <a:ext cx="7496454" cy="3347949"/>
          </a:xfrm>
          <a:prstGeom prst="wedgeEllipseCallout">
            <a:avLst>
              <a:gd name="adj1" fmla="val -53233"/>
              <a:gd name="adj2" fmla="val 39085"/>
            </a:avLst>
          </a:prstGeom>
        </p:spPr>
        <p:style>
          <a:lnRef idx="1">
            <a:schemeClr val="accent4"/>
          </a:lnRef>
          <a:fillRef idx="2">
            <a:schemeClr val="accent4"/>
          </a:fillRef>
          <a:effectRef idx="1">
            <a:schemeClr val="accent4"/>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0000"/>
              </a:lnSpc>
            </a:pPr>
            <a:r>
              <a:rPr lang="pt-BR" sz="1900" b="1" dirty="0">
                <a:effectLst/>
                <a:latin typeface="Arial Narrow" panose="020B0606020202030204" pitchFamily="34" charset="0"/>
                <a:ea typeface="Times New Roman" panose="02020603050405020304" pitchFamily="18" charset="0"/>
                <a:cs typeface="Times New Roman" panose="02020603050405020304" pitchFamily="18" charset="0"/>
              </a:rPr>
              <a:t>A receita culinária</a:t>
            </a:r>
            <a:r>
              <a:rPr lang="pt-BR" sz="1900" dirty="0">
                <a:effectLst/>
                <a:latin typeface="Arial Narrow" panose="020B0606020202030204" pitchFamily="34" charset="0"/>
                <a:ea typeface="Times New Roman" panose="02020603050405020304" pitchFamily="18" charset="0"/>
                <a:cs typeface="Times New Roman" panose="02020603050405020304" pitchFamily="18" charset="0"/>
              </a:rPr>
              <a:t> é um gênero textual que possui linguagem clara, direta, objetiva e sua finalidade é orientar o cozinheiro a preparar uma refeição. As receitas culinárias podem ou não ter títulos, e são consideradas como texto instrucional e também descritivo. Geralmente uma receita culinária está dividida em duas partes: ingredientes e modo de fazer ou de preparo.</a:t>
            </a:r>
          </a:p>
          <a:p>
            <a:pPr algn="ctr">
              <a:lnSpc>
                <a:spcPct val="110000"/>
              </a:lnSpc>
              <a:spcAft>
                <a:spcPts val="600"/>
              </a:spcAft>
            </a:pPr>
            <a:r>
              <a:rPr lang="pt-BR" sz="9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https://sme.goiania.go.gov.br/conexaoescola/eaja/lingua-portuguesa-receita-culinaria/</a:t>
            </a:r>
            <a:endParaRPr lang="pt-BR" sz="900" dirty="0">
              <a:solidFill>
                <a:schemeClr val="tx1"/>
              </a:solidFill>
              <a:effectLst/>
              <a:ea typeface="Times New Roman" panose="02020603050405020304" pitchFamily="18" charset="0"/>
              <a:cs typeface="Times New Roman" panose="02020603050405020304" pitchFamily="18" charset="0"/>
            </a:endParaRPr>
          </a:p>
        </p:txBody>
      </p:sp>
      <p:sp>
        <p:nvSpPr>
          <p:cNvPr id="5" name="Retângulo 4">
            <a:extLst>
              <a:ext uri="{FF2B5EF4-FFF2-40B4-BE49-F238E27FC236}">
                <a16:creationId xmlns:a16="http://schemas.microsoft.com/office/drawing/2014/main" id="{978E7783-58F5-41C5-97CB-3439CA47C69F}"/>
              </a:ext>
            </a:extLst>
          </p:cNvPr>
          <p:cNvSpPr/>
          <p:nvPr/>
        </p:nvSpPr>
        <p:spPr>
          <a:xfrm>
            <a:off x="4921961" y="6044798"/>
            <a:ext cx="4217501" cy="241220"/>
          </a:xfrm>
          <a:prstGeom prst="rect">
            <a:avLst/>
          </a:prstGeom>
        </p:spPr>
        <p:txBody>
          <a:bodyPr wrap="none">
            <a:spAutoFit/>
          </a:bodyPr>
          <a:lstStyle/>
          <a:p>
            <a:pPr marR="90170" algn="ctr">
              <a:lnSpc>
                <a:spcPct val="115000"/>
              </a:lnSpc>
            </a:pPr>
            <a:r>
              <a:rPr lang="pt-BR" sz="900" dirty="0">
                <a:solidFill>
                  <a:schemeClr val="tx1"/>
                </a:solidFill>
                <a:latin typeface="Arial Narrow" panose="020B0606020202030204" pitchFamily="34" charset="0"/>
                <a:ea typeface="Times New Roman" panose="02020603050405020304" pitchFamily="18" charset="0"/>
                <a:cs typeface="Times New Roman" panose="02020603050405020304" pitchFamily="18" charset="0"/>
              </a:rPr>
              <a:t>Disponível em: https://br.pinterest.com/pin/65654107060573206/. Acesso em 25 de mai.2023.</a:t>
            </a:r>
            <a:endParaRPr lang="pt-BR" sz="9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262563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8" name="Rectangle 4">
            <a:extLst>
              <a:ext uri="{FF2B5EF4-FFF2-40B4-BE49-F238E27FC236}">
                <a16:creationId xmlns:a16="http://schemas.microsoft.com/office/drawing/2014/main" id="{59220585-59C0-47B0-A838-3AF4829C60DE}"/>
              </a:ext>
            </a:extLst>
          </p:cNvPr>
          <p:cNvSpPr>
            <a:spLocks noChangeArrowheads="1"/>
          </p:cNvSpPr>
          <p:nvPr/>
        </p:nvSpPr>
        <p:spPr bwMode="auto">
          <a:xfrm>
            <a:off x="4881282" y="4143820"/>
            <a:ext cx="592241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pic>
        <p:nvPicPr>
          <p:cNvPr id="14" name="Imagem 13">
            <a:extLst>
              <a:ext uri="{FF2B5EF4-FFF2-40B4-BE49-F238E27FC236}">
                <a16:creationId xmlns:a16="http://schemas.microsoft.com/office/drawing/2014/main" id="{449995E5-DA42-4A23-B8E1-4A8B681F0B26}"/>
              </a:ext>
            </a:extLst>
          </p:cNvPr>
          <p:cNvPicPr>
            <a:picLocks noChangeAspect="1"/>
          </p:cNvPicPr>
          <p:nvPr/>
        </p:nvPicPr>
        <p:blipFill>
          <a:blip r:embed="rId4"/>
          <a:stretch>
            <a:fillRect/>
          </a:stretch>
        </p:blipFill>
        <p:spPr>
          <a:xfrm>
            <a:off x="9991008" y="230258"/>
            <a:ext cx="1802219" cy="395102"/>
          </a:xfrm>
          <a:prstGeom prst="rect">
            <a:avLst/>
          </a:prstGeom>
        </p:spPr>
      </p:pic>
      <p:sp>
        <p:nvSpPr>
          <p:cNvPr id="2" name="Retângulo 1">
            <a:extLst>
              <a:ext uri="{FF2B5EF4-FFF2-40B4-BE49-F238E27FC236}">
                <a16:creationId xmlns:a16="http://schemas.microsoft.com/office/drawing/2014/main" id="{1FF52990-8277-4026-A3A6-3EBC79D75697}"/>
              </a:ext>
            </a:extLst>
          </p:cNvPr>
          <p:cNvSpPr/>
          <p:nvPr/>
        </p:nvSpPr>
        <p:spPr>
          <a:xfrm>
            <a:off x="1620416" y="174533"/>
            <a:ext cx="6096000" cy="979627"/>
          </a:xfrm>
          <a:prstGeom prst="rect">
            <a:avLst/>
          </a:prstGeom>
        </p:spPr>
        <p:txBody>
          <a:bodyPr>
            <a:spAutoFit/>
          </a:bodyPr>
          <a:lstStyle/>
          <a:p>
            <a:pPr marR="90170" algn="just">
              <a:lnSpc>
                <a:spcPct val="115000"/>
              </a:lnSpc>
            </a:pPr>
            <a:r>
              <a:rPr lang="pt-BR" sz="2100" dirty="0">
                <a:latin typeface="Arial Narrow" panose="020B0606020202030204" pitchFamily="34" charset="0"/>
                <a:ea typeface="Times New Roman" panose="02020603050405020304" pitchFamily="18" charset="0"/>
                <a:cs typeface="Times New Roman" panose="02020603050405020304" pitchFamily="18" charset="0"/>
              </a:rPr>
              <a:t>Leia o texto e responda as questões.</a:t>
            </a:r>
          </a:p>
          <a:p>
            <a:pPr marR="90170" algn="just">
              <a:lnSpc>
                <a:spcPct val="115000"/>
              </a:lnSpc>
            </a:pPr>
            <a:endParaRPr lang="pt-BR" sz="1000" b="1" dirty="0">
              <a:latin typeface="Arial Narrow" panose="020B0606020202030204" pitchFamily="34" charset="0"/>
              <a:ea typeface="Times New Roman" panose="02020603050405020304" pitchFamily="18" charset="0"/>
              <a:cs typeface="Times New Roman" panose="02020603050405020304" pitchFamily="18" charset="0"/>
            </a:endParaRPr>
          </a:p>
          <a:p>
            <a:pPr marR="90170" algn="just">
              <a:lnSpc>
                <a:spcPct val="115000"/>
              </a:lnSpc>
            </a:pPr>
            <a:r>
              <a:rPr lang="pt-BR" sz="2100" b="1" dirty="0">
                <a:latin typeface="Arial Narrow" panose="020B0606020202030204" pitchFamily="34" charset="0"/>
                <a:ea typeface="Times New Roman" panose="02020603050405020304" pitchFamily="18" charset="0"/>
                <a:cs typeface="Times New Roman" panose="02020603050405020304" pitchFamily="18" charset="0"/>
              </a:rPr>
              <a:t>Texto 1</a:t>
            </a:r>
            <a:endParaRPr lang="pt-BR" sz="2100" dirty="0">
              <a:latin typeface="Arial Narrow" panose="020B0606020202030204" pitchFamily="34" charset="0"/>
              <a:ea typeface="Times New Roman" panose="02020603050405020304" pitchFamily="18" charset="0"/>
              <a:cs typeface="Times New Roman" panose="02020603050405020304" pitchFamily="18" charset="0"/>
            </a:endParaRPr>
          </a:p>
        </p:txBody>
      </p:sp>
      <p:pic>
        <p:nvPicPr>
          <p:cNvPr id="15" name="Imagem 14" descr="Blog do XANDRO: Tiras N°8354 : Especial Magali - Mauricio de Sousa!">
            <a:extLst>
              <a:ext uri="{FF2B5EF4-FFF2-40B4-BE49-F238E27FC236}">
                <a16:creationId xmlns:a16="http://schemas.microsoft.com/office/drawing/2014/main" id="{8D6B8614-714B-42B2-A399-7E87A1F30732}"/>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20415" y="1226837"/>
            <a:ext cx="4015274" cy="4190032"/>
          </a:xfrm>
          <a:prstGeom prst="rect">
            <a:avLst/>
          </a:prstGeom>
          <a:noFill/>
          <a:ln>
            <a:noFill/>
          </a:ln>
        </p:spPr>
      </p:pic>
      <p:sp>
        <p:nvSpPr>
          <p:cNvPr id="3" name="Retângulo 2">
            <a:extLst>
              <a:ext uri="{FF2B5EF4-FFF2-40B4-BE49-F238E27FC236}">
                <a16:creationId xmlns:a16="http://schemas.microsoft.com/office/drawing/2014/main" id="{DB07D68B-09E5-4014-83E3-67E2220F9575}"/>
              </a:ext>
            </a:extLst>
          </p:cNvPr>
          <p:cNvSpPr/>
          <p:nvPr/>
        </p:nvSpPr>
        <p:spPr>
          <a:xfrm>
            <a:off x="5794309" y="1749020"/>
            <a:ext cx="5998917" cy="3359959"/>
          </a:xfrm>
          <a:prstGeom prst="rect">
            <a:avLst/>
          </a:prstGeom>
        </p:spPr>
        <p:txBody>
          <a:bodyPr wrap="square">
            <a:spAutoFit/>
          </a:bodyPr>
          <a:lstStyle/>
          <a:p>
            <a:pPr marR="90170" algn="just">
              <a:lnSpc>
                <a:spcPct val="114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21. O texto foi criado para destacar uma data especial para comemorar o quê?</a:t>
            </a:r>
          </a:p>
          <a:p>
            <a:pPr marR="90170" algn="just">
              <a:lnSpc>
                <a:spcPct val="114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 </a:t>
            </a:r>
          </a:p>
          <a:p>
            <a:pPr marL="342900" marR="90170" lvl="0" indent="-342900" algn="just">
              <a:lnSpc>
                <a:spcPct val="114000"/>
              </a:lnSpc>
              <a:buFont typeface="+mj-lt"/>
              <a:buAutoNum type="arabicPeriod" startAt="22"/>
            </a:pPr>
            <a:r>
              <a:rPr lang="pt-BR" sz="2000" dirty="0">
                <a:latin typeface="Arial Narrow" panose="020B0606020202030204" pitchFamily="34" charset="0"/>
                <a:ea typeface="Times New Roman" panose="02020603050405020304" pitchFamily="18" charset="0"/>
                <a:cs typeface="Times New Roman" panose="02020603050405020304" pitchFamily="18" charset="0"/>
              </a:rPr>
              <a:t>Sobre o texto ilustrado:</a:t>
            </a:r>
          </a:p>
          <a:p>
            <a:pPr marL="228600" marR="90170" algn="just">
              <a:lnSpc>
                <a:spcPct val="114000"/>
              </a:lnSpc>
            </a:pPr>
            <a:r>
              <a:rPr lang="pt-BR" sz="800" dirty="0">
                <a:latin typeface="Arial Narrow" panose="020B0606020202030204" pitchFamily="34" charset="0"/>
                <a:ea typeface="Times New Roman" panose="02020603050405020304" pitchFamily="18" charset="0"/>
                <a:cs typeface="Times New Roman" panose="02020603050405020304" pitchFamily="18" charset="0"/>
              </a:rPr>
              <a:t> </a:t>
            </a:r>
          </a:p>
          <a:p>
            <a:pPr marR="90170" lvl="0" algn="just">
              <a:lnSpc>
                <a:spcPct val="114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a) Descreva o que está sendo ensinado nesse texto, considerando as imagens, as palavras. </a:t>
            </a:r>
          </a:p>
          <a:p>
            <a:pPr algn="just">
              <a:lnSpc>
                <a:spcPct val="114000"/>
              </a:lnSpc>
            </a:pPr>
            <a:r>
              <a:rPr lang="pt-BR" sz="2000" dirty="0">
                <a:highlight>
                  <a:srgbClr val="FFFF00"/>
                </a:highlight>
                <a:latin typeface="Arial Narrow" panose="020B0606020202030204" pitchFamily="34" charset="0"/>
                <a:ea typeface="Times New Roman" panose="02020603050405020304" pitchFamily="18" charset="0"/>
                <a:cs typeface="Times New Roman" panose="02020603050405020304" pitchFamily="18" charset="0"/>
              </a:rPr>
              <a:t> </a:t>
            </a:r>
          </a:p>
          <a:p>
            <a:pPr algn="just">
              <a:lnSpc>
                <a:spcPct val="114000"/>
              </a:lnSpc>
            </a:pPr>
            <a:r>
              <a:rPr lang="pt-BR" sz="2000" dirty="0">
                <a:latin typeface="Arial Narrow" panose="020B0606020202030204" pitchFamily="34" charset="0"/>
              </a:rPr>
              <a:t>23. Qual a linguagem que mais aparece na receita, a verbal ou a não verbal?</a:t>
            </a:r>
            <a:endParaRPr lang="pt-BR" sz="2000" dirty="0">
              <a:latin typeface="Arial Narrow" panose="020B0606020202030204" pitchFamily="34" charset="0"/>
              <a:ea typeface="Times New Roman" panose="02020603050405020304" pitchFamily="18" charset="0"/>
              <a:cs typeface="Times New Roman" panose="02020603050405020304" pitchFamily="18" charset="0"/>
            </a:endParaRPr>
          </a:p>
        </p:txBody>
      </p:sp>
      <p:sp>
        <p:nvSpPr>
          <p:cNvPr id="4" name="Retângulo 3">
            <a:extLst>
              <a:ext uri="{FF2B5EF4-FFF2-40B4-BE49-F238E27FC236}">
                <a16:creationId xmlns:a16="http://schemas.microsoft.com/office/drawing/2014/main" id="{467EBFEC-2186-4F36-9179-F225AE32A15E}"/>
              </a:ext>
            </a:extLst>
          </p:cNvPr>
          <p:cNvSpPr/>
          <p:nvPr/>
        </p:nvSpPr>
        <p:spPr>
          <a:xfrm>
            <a:off x="1620415" y="5418709"/>
            <a:ext cx="4015273" cy="236027"/>
          </a:xfrm>
          <a:prstGeom prst="rect">
            <a:avLst/>
          </a:prstGeom>
        </p:spPr>
        <p:txBody>
          <a:bodyPr wrap="square">
            <a:spAutoFit/>
          </a:bodyPr>
          <a:lstStyle/>
          <a:p>
            <a:pPr algn="ctr"/>
            <a:r>
              <a:rPr lang="pt-BR" sz="900" dirty="0">
                <a:latin typeface="Arial Narrow" panose="020B0606020202030204" pitchFamily="34" charset="0"/>
                <a:ea typeface="Times New Roman" panose="02020603050405020304" pitchFamily="18" charset="0"/>
                <a:cs typeface="Times New Roman" panose="02020603050405020304" pitchFamily="18" charset="0"/>
              </a:rPr>
              <a:t>Disponível em</a:t>
            </a:r>
            <a:r>
              <a:rPr lang="pt-BR" sz="900" dirty="0">
                <a:solidFill>
                  <a:schemeClr val="tx1"/>
                </a:solidFill>
                <a:latin typeface="Arial Narrow" panose="020B0606020202030204" pitchFamily="34" charset="0"/>
                <a:ea typeface="Times New Roman" panose="02020603050405020304" pitchFamily="18" charset="0"/>
                <a:cs typeface="Times New Roman" panose="02020603050405020304" pitchFamily="18" charset="0"/>
              </a:rPr>
              <a:t>: https://bitlybr.com/</a:t>
            </a:r>
            <a:r>
              <a:rPr lang="pt-BR" sz="900" dirty="0" err="1">
                <a:solidFill>
                  <a:schemeClr val="tx1"/>
                </a:solidFill>
                <a:latin typeface="Arial Narrow" panose="020B0606020202030204" pitchFamily="34" charset="0"/>
                <a:ea typeface="Times New Roman" panose="02020603050405020304" pitchFamily="18" charset="0"/>
                <a:cs typeface="Times New Roman" panose="02020603050405020304" pitchFamily="18" charset="0"/>
              </a:rPr>
              <a:t>YYPMx</a:t>
            </a:r>
            <a:r>
              <a:rPr lang="pt-BR" sz="900" dirty="0">
                <a:solidFill>
                  <a:schemeClr val="tx1"/>
                </a:solidFill>
                <a:latin typeface="Arial Narrow" panose="020B0606020202030204" pitchFamily="34" charset="0"/>
                <a:ea typeface="Times New Roman" panose="02020603050405020304" pitchFamily="18" charset="0"/>
                <a:cs typeface="Times New Roman" panose="02020603050405020304" pitchFamily="18" charset="0"/>
              </a:rPr>
              <a:t>. Acesso em 23 de mar. 2023.</a:t>
            </a:r>
            <a:endParaRPr lang="pt-BR" sz="9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F93A7BBF-BBC8-4F9C-8D38-2661751B9248}"/>
              </a:ext>
            </a:extLst>
          </p:cNvPr>
          <p:cNvSpPr/>
          <p:nvPr/>
        </p:nvSpPr>
        <p:spPr>
          <a:xfrm>
            <a:off x="1620415" y="5756736"/>
            <a:ext cx="10172811" cy="400110"/>
          </a:xfrm>
          <a:prstGeom prst="rect">
            <a:avLst/>
          </a:prstGeom>
        </p:spPr>
        <p:txBody>
          <a:bodyPr wrap="square">
            <a:spAutoFit/>
          </a:bodyPr>
          <a:lstStyle/>
          <a:p>
            <a:pPr lvl="0" algn="just"/>
            <a:r>
              <a:rPr lang="pt-BR" sz="2000" dirty="0">
                <a:latin typeface="Arial Narrow" panose="020B0606020202030204" pitchFamily="34" charset="0"/>
              </a:rPr>
              <a:t>24. Apenas pelas imagens, você acha que é possível preparar/fazer esse bolo de cenoura? Justifique.</a:t>
            </a:r>
          </a:p>
        </p:txBody>
      </p:sp>
    </p:spTree>
    <p:extLst>
      <p:ext uri="{BB962C8B-B14F-4D97-AF65-F5344CB8AC3E}">
        <p14:creationId xmlns:p14="http://schemas.microsoft.com/office/powerpoint/2010/main" val="5986289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5" name="Retângulo 4">
            <a:extLst>
              <a:ext uri="{FF2B5EF4-FFF2-40B4-BE49-F238E27FC236}">
                <a16:creationId xmlns:a16="http://schemas.microsoft.com/office/drawing/2014/main" id="{5F4155B9-37A3-4FD7-9639-D4AD6C7A756B}"/>
              </a:ext>
            </a:extLst>
          </p:cNvPr>
          <p:cNvSpPr/>
          <p:nvPr/>
        </p:nvSpPr>
        <p:spPr>
          <a:xfrm>
            <a:off x="1517779" y="921241"/>
            <a:ext cx="10014857" cy="276999"/>
          </a:xfrm>
          <a:prstGeom prst="rect">
            <a:avLst/>
          </a:prstGeom>
        </p:spPr>
        <p:txBody>
          <a:bodyPr wrap="square">
            <a:spAutoFit/>
          </a:bodyPr>
          <a:lstStyle/>
          <a:p>
            <a:pPr indent="719138" algn="just"/>
            <a:r>
              <a:rPr lang="pt-BR" sz="1200" dirty="0">
                <a:latin typeface="Times New Roman" panose="02020603050405020304" pitchFamily="18" charset="0"/>
                <a:cs typeface="Times New Roman" panose="02020603050405020304" pitchFamily="18" charset="0"/>
              </a:rPr>
              <a:t> </a:t>
            </a:r>
          </a:p>
        </p:txBody>
      </p:sp>
      <p:pic>
        <p:nvPicPr>
          <p:cNvPr id="10" name="Imagem 9">
            <a:extLst>
              <a:ext uri="{FF2B5EF4-FFF2-40B4-BE49-F238E27FC236}">
                <a16:creationId xmlns:a16="http://schemas.microsoft.com/office/drawing/2014/main" id="{D8FA077E-41C9-4E25-A73E-03BAAD6DF448}"/>
              </a:ext>
            </a:extLst>
          </p:cNvPr>
          <p:cNvPicPr>
            <a:picLocks noChangeAspect="1"/>
          </p:cNvPicPr>
          <p:nvPr/>
        </p:nvPicPr>
        <p:blipFill>
          <a:blip r:embed="rId4"/>
          <a:stretch>
            <a:fillRect/>
          </a:stretch>
        </p:blipFill>
        <p:spPr>
          <a:xfrm>
            <a:off x="9991008" y="6269540"/>
            <a:ext cx="1802219" cy="395102"/>
          </a:xfrm>
          <a:prstGeom prst="rect">
            <a:avLst/>
          </a:prstGeom>
        </p:spPr>
      </p:pic>
      <p:sp>
        <p:nvSpPr>
          <p:cNvPr id="2" name="Retângulo 1">
            <a:extLst>
              <a:ext uri="{FF2B5EF4-FFF2-40B4-BE49-F238E27FC236}">
                <a16:creationId xmlns:a16="http://schemas.microsoft.com/office/drawing/2014/main" id="{E36BFDA5-C894-4D6D-B5E8-CB54EFFE5641}"/>
              </a:ext>
            </a:extLst>
          </p:cNvPr>
          <p:cNvSpPr/>
          <p:nvPr/>
        </p:nvSpPr>
        <p:spPr>
          <a:xfrm>
            <a:off x="1517778" y="921241"/>
            <a:ext cx="10014857" cy="3877985"/>
          </a:xfrm>
          <a:prstGeom prst="rect">
            <a:avLst/>
          </a:prstGeom>
        </p:spPr>
        <p:txBody>
          <a:bodyPr wrap="square">
            <a:spAutoFit/>
          </a:bodyPr>
          <a:lstStyle/>
          <a:p>
            <a:pPr algn="just"/>
            <a:r>
              <a:rPr lang="pt-BR" sz="2000" dirty="0">
                <a:latin typeface="Arial Narrow" panose="020B0606020202030204" pitchFamily="34" charset="0"/>
              </a:rPr>
              <a:t>25. O texto apresenta ilustrações como desenhos que indicam quantidade e ingredientes. Você acha que pode facilitar para algumas pessoas aprenderem a preparar o bolo? Justifique.</a:t>
            </a:r>
          </a:p>
          <a:p>
            <a:pPr algn="just"/>
            <a:endParaRPr lang="pt-BR" sz="2000" dirty="0">
              <a:latin typeface="Arial Narrow" panose="020B0606020202030204" pitchFamily="34" charset="0"/>
            </a:endParaRPr>
          </a:p>
          <a:p>
            <a:pPr algn="just"/>
            <a:r>
              <a:rPr lang="pt-BR" sz="2000" dirty="0">
                <a:latin typeface="Arial Narrow" panose="020B0606020202030204" pitchFamily="34" charset="0"/>
              </a:rPr>
              <a:t>26. O texto pode ser dividido em dois momentos, um que fala dos ingredientes e o outro que fala sobre o modo de preparo. Observe as imagens e escreva a mesma receita utilizando apenas palavras e números – linguagem verbal escrita.</a:t>
            </a:r>
          </a:p>
          <a:p>
            <a:pPr algn="just"/>
            <a:endParaRPr lang="pt-BR" sz="2000" dirty="0">
              <a:latin typeface="Arial Narrow" panose="020B0606020202030204" pitchFamily="34" charset="0"/>
            </a:endParaRPr>
          </a:p>
          <a:p>
            <a:pPr lvl="0"/>
            <a:r>
              <a:rPr lang="pt-BR" sz="2000" dirty="0">
                <a:latin typeface="Arial Narrow" panose="020B0606020202030204" pitchFamily="34" charset="0"/>
              </a:rPr>
              <a:t>27. Para ilustrar a homenagem ao “Dia do Cozinheiro” foi utilizado um gênero textual que é</a:t>
            </a:r>
          </a:p>
          <a:p>
            <a:pPr lvl="0"/>
            <a:endParaRPr lang="pt-BR" sz="1000" dirty="0">
              <a:latin typeface="Arial Narrow" panose="020B0606020202030204" pitchFamily="34" charset="0"/>
            </a:endParaRPr>
          </a:p>
          <a:p>
            <a:r>
              <a:rPr lang="pt-BR" sz="1900" dirty="0">
                <a:latin typeface="Arial Narrow" panose="020B0606020202030204" pitchFamily="34" charset="0"/>
              </a:rPr>
              <a:t>(A) um conto.</a:t>
            </a:r>
          </a:p>
          <a:p>
            <a:r>
              <a:rPr lang="pt-BR" sz="1900" dirty="0">
                <a:latin typeface="Arial Narrow" panose="020B0606020202030204" pitchFamily="34" charset="0"/>
              </a:rPr>
              <a:t>(B) um poema.</a:t>
            </a:r>
          </a:p>
          <a:p>
            <a:r>
              <a:rPr lang="pt-BR" sz="1900" dirty="0">
                <a:latin typeface="Arial Narrow" panose="020B0606020202030204" pitchFamily="34" charset="0"/>
              </a:rPr>
              <a:t>(C) uma receita.</a:t>
            </a:r>
          </a:p>
          <a:p>
            <a:r>
              <a:rPr lang="pt-BR" sz="1900" dirty="0">
                <a:latin typeface="Arial Narrow" panose="020B0606020202030204" pitchFamily="34" charset="0"/>
              </a:rPr>
              <a:t>(D) uma notícia.</a:t>
            </a:r>
            <a:endParaRPr lang="pt-BR" sz="2000" dirty="0">
              <a:latin typeface="Arial Narrow" panose="020B0606020202030204" pitchFamily="34" charset="0"/>
            </a:endParaRPr>
          </a:p>
        </p:txBody>
      </p:sp>
    </p:spTree>
    <p:extLst>
      <p:ext uri="{BB962C8B-B14F-4D97-AF65-F5344CB8AC3E}">
        <p14:creationId xmlns:p14="http://schemas.microsoft.com/office/powerpoint/2010/main" val="21038907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9" name="Imagem 8">
            <a:extLst>
              <a:ext uri="{FF2B5EF4-FFF2-40B4-BE49-F238E27FC236}">
                <a16:creationId xmlns:a16="http://schemas.microsoft.com/office/drawing/2014/main" id="{30D233D4-C9A1-453D-A0BB-1D8F8308CE9D}"/>
              </a:ext>
            </a:extLst>
          </p:cNvPr>
          <p:cNvPicPr>
            <a:picLocks noChangeAspect="1"/>
          </p:cNvPicPr>
          <p:nvPr/>
        </p:nvPicPr>
        <p:blipFill>
          <a:blip r:embed="rId4"/>
          <a:stretch>
            <a:fillRect/>
          </a:stretch>
        </p:blipFill>
        <p:spPr>
          <a:xfrm>
            <a:off x="9991008" y="6269540"/>
            <a:ext cx="1802219" cy="395102"/>
          </a:xfrm>
          <a:prstGeom prst="rect">
            <a:avLst/>
          </a:prstGeom>
        </p:spPr>
      </p:pic>
      <p:sp>
        <p:nvSpPr>
          <p:cNvPr id="2" name="Retângulo 1">
            <a:extLst>
              <a:ext uri="{FF2B5EF4-FFF2-40B4-BE49-F238E27FC236}">
                <a16:creationId xmlns:a16="http://schemas.microsoft.com/office/drawing/2014/main" id="{6E73E2EE-6961-4DB2-B04C-EEE85A0E8C7C}"/>
              </a:ext>
            </a:extLst>
          </p:cNvPr>
          <p:cNvSpPr/>
          <p:nvPr/>
        </p:nvSpPr>
        <p:spPr>
          <a:xfrm>
            <a:off x="1601755" y="362199"/>
            <a:ext cx="6096000" cy="1068113"/>
          </a:xfrm>
          <a:prstGeom prst="rect">
            <a:avLst/>
          </a:prstGeom>
        </p:spPr>
        <p:txBody>
          <a:bodyPr>
            <a:spAutoFit/>
          </a:bodyPr>
          <a:lstStyle/>
          <a:p>
            <a:pPr marR="90170" algn="just">
              <a:lnSpc>
                <a:spcPct val="115000"/>
              </a:lnSpc>
            </a:pPr>
            <a:r>
              <a:rPr lang="pt-BR" sz="2100" dirty="0">
                <a:latin typeface="Arial Narrow" panose="020B0606020202030204" pitchFamily="34" charset="0"/>
                <a:ea typeface="Times New Roman" panose="02020603050405020304" pitchFamily="18" charset="0"/>
                <a:cs typeface="Times New Roman" panose="02020603050405020304" pitchFamily="18" charset="0"/>
              </a:rPr>
              <a:t>Leia o texto e responda as questões.</a:t>
            </a:r>
          </a:p>
          <a:p>
            <a:pPr marR="90170" algn="just">
              <a:lnSpc>
                <a:spcPct val="115000"/>
              </a:lnSpc>
            </a:pPr>
            <a:r>
              <a:rPr lang="pt-BR" sz="1500" dirty="0">
                <a:latin typeface="Arial Narrow" panose="020B0606020202030204" pitchFamily="34" charset="0"/>
                <a:ea typeface="Times New Roman" panose="02020603050405020304" pitchFamily="18" charset="0"/>
                <a:cs typeface="Times New Roman" panose="02020603050405020304" pitchFamily="18" charset="0"/>
              </a:rPr>
              <a:t> </a:t>
            </a:r>
          </a:p>
          <a:p>
            <a:pPr marR="90170" algn="just">
              <a:lnSpc>
                <a:spcPct val="115000"/>
              </a:lnSpc>
            </a:pPr>
            <a:r>
              <a:rPr lang="pt-BR" sz="2100" b="1" dirty="0">
                <a:latin typeface="Arial Narrow" panose="020B0606020202030204" pitchFamily="34" charset="0"/>
                <a:ea typeface="Times New Roman" panose="02020603050405020304" pitchFamily="18" charset="0"/>
                <a:cs typeface="Times New Roman" panose="02020603050405020304" pitchFamily="18" charset="0"/>
              </a:rPr>
              <a:t>Texto 2</a:t>
            </a:r>
            <a:endParaRPr lang="pt-BR" sz="2100" dirty="0">
              <a:effectLst/>
              <a:latin typeface="Arial Narrow" panose="020B0606020202030204" pitchFamily="34" charset="0"/>
              <a:ea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7D9F7363-7A04-46DE-AA0E-0EC39251BE5A}"/>
              </a:ext>
            </a:extLst>
          </p:cNvPr>
          <p:cNvSpPr/>
          <p:nvPr/>
        </p:nvSpPr>
        <p:spPr>
          <a:xfrm>
            <a:off x="5065108" y="1430312"/>
            <a:ext cx="2872902" cy="411588"/>
          </a:xfrm>
          <a:prstGeom prst="rect">
            <a:avLst/>
          </a:prstGeom>
        </p:spPr>
        <p:txBody>
          <a:bodyPr wrap="none">
            <a:spAutoFit/>
          </a:bodyPr>
          <a:lstStyle/>
          <a:p>
            <a:pPr>
              <a:lnSpc>
                <a:spcPct val="110000"/>
              </a:lnSpc>
              <a:spcAft>
                <a:spcPts val="600"/>
              </a:spcAft>
            </a:pPr>
            <a:r>
              <a:rPr lang="pt-BR" sz="2000" b="1" dirty="0">
                <a:latin typeface="Arial Narrow" panose="020B0606020202030204" pitchFamily="34" charset="0"/>
                <a:ea typeface="Times New Roman" panose="02020603050405020304" pitchFamily="18" charset="0"/>
                <a:cs typeface="Times New Roman" panose="02020603050405020304" pitchFamily="18" charset="0"/>
              </a:rPr>
              <a:t>BRIGADEIRO SEM FOGÃO</a:t>
            </a:r>
            <a:endParaRPr lang="pt-BR" sz="20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0" name="Imagem 9" descr="https://i.pinimg.com/564x/7c/30/0d/7c300d26bc4a08e1cd78828a16c5ccca.jpg">
            <a:extLst>
              <a:ext uri="{FF2B5EF4-FFF2-40B4-BE49-F238E27FC236}">
                <a16:creationId xmlns:a16="http://schemas.microsoft.com/office/drawing/2014/main" id="{892E0AD7-3C37-4F90-B141-8BEC2C9C987F}"/>
              </a:ext>
            </a:extLst>
          </p:cNvPr>
          <p:cNvPicPr/>
          <p:nvPr/>
        </p:nvPicPr>
        <p:blipFill rotWithShape="1">
          <a:blip r:embed="rId5" cstate="print">
            <a:extLst>
              <a:ext uri="{28A0092B-C50C-407E-A947-70E740481C1C}">
                <a14:useLocalDpi xmlns:a14="http://schemas.microsoft.com/office/drawing/2010/main" val="0"/>
              </a:ext>
            </a:extLst>
          </a:blip>
          <a:srcRect l="9427" r="10058"/>
          <a:stretch/>
        </p:blipFill>
        <p:spPr bwMode="auto">
          <a:xfrm>
            <a:off x="8929396" y="639633"/>
            <a:ext cx="2371388" cy="2654073"/>
          </a:xfrm>
          <a:prstGeom prst="rect">
            <a:avLst/>
          </a:prstGeom>
          <a:noFill/>
          <a:ln>
            <a:noFill/>
          </a:ln>
        </p:spPr>
      </p:pic>
      <p:sp>
        <p:nvSpPr>
          <p:cNvPr id="4" name="Retângulo 3">
            <a:extLst>
              <a:ext uri="{FF2B5EF4-FFF2-40B4-BE49-F238E27FC236}">
                <a16:creationId xmlns:a16="http://schemas.microsoft.com/office/drawing/2014/main" id="{1072179B-0337-4619-B75B-F12737AE2794}"/>
              </a:ext>
            </a:extLst>
          </p:cNvPr>
          <p:cNvSpPr/>
          <p:nvPr/>
        </p:nvSpPr>
        <p:spPr>
          <a:xfrm>
            <a:off x="8929396" y="3293706"/>
            <a:ext cx="2565918" cy="507831"/>
          </a:xfrm>
          <a:prstGeom prst="rect">
            <a:avLst/>
          </a:prstGeom>
        </p:spPr>
        <p:txBody>
          <a:bodyPr wrap="square">
            <a:spAutoFit/>
          </a:bodyPr>
          <a:lstStyle/>
          <a:p>
            <a:pPr marR="90170" algn="r"/>
            <a:r>
              <a:rPr lang="pt-BR" sz="900" dirty="0">
                <a:latin typeface="Arial Narrow" panose="020B0606020202030204" pitchFamily="34" charset="0"/>
                <a:ea typeface="Times New Roman" panose="02020603050405020304" pitchFamily="18" charset="0"/>
                <a:cs typeface="Times New Roman" panose="02020603050405020304" pitchFamily="18" charset="0"/>
              </a:rPr>
              <a:t>Disponível em: </a:t>
            </a:r>
            <a:r>
              <a:rPr lang="pt-BR" sz="900" dirty="0">
                <a:solidFill>
                  <a:schemeClr val="tx1"/>
                </a:solidFill>
                <a:latin typeface="Arial Narrow" panose="020B0606020202030204" pitchFamily="34" charset="0"/>
                <a:ea typeface="Times New Roman" panose="02020603050405020304" pitchFamily="18" charset="0"/>
                <a:cs typeface="Times New Roman" panose="02020603050405020304" pitchFamily="18" charset="0"/>
              </a:rPr>
              <a:t>https://i.pinimg.com/564x/7c/30/0d/7c300d26bc4a08e1cd78828a16c5ccca.jpg. </a:t>
            </a:r>
            <a:r>
              <a:rPr lang="pt-BR" sz="900" dirty="0">
                <a:latin typeface="Arial Narrow" panose="020B0606020202030204" pitchFamily="34" charset="0"/>
                <a:ea typeface="Times New Roman" panose="02020603050405020304" pitchFamily="18" charset="0"/>
                <a:cs typeface="Times New Roman" panose="02020603050405020304" pitchFamily="18" charset="0"/>
              </a:rPr>
              <a:t>Acesso em 23 de mai. 2023</a:t>
            </a:r>
            <a:endParaRPr lang="pt-BR" sz="9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tângulo 4">
            <a:extLst>
              <a:ext uri="{FF2B5EF4-FFF2-40B4-BE49-F238E27FC236}">
                <a16:creationId xmlns:a16="http://schemas.microsoft.com/office/drawing/2014/main" id="{B7EF2E35-670F-4F5C-A122-80AA35415E1B}"/>
              </a:ext>
            </a:extLst>
          </p:cNvPr>
          <p:cNvSpPr/>
          <p:nvPr/>
        </p:nvSpPr>
        <p:spPr>
          <a:xfrm>
            <a:off x="1601754" y="1804722"/>
            <a:ext cx="7133112" cy="2096215"/>
          </a:xfrm>
          <a:prstGeom prst="rect">
            <a:avLst/>
          </a:prstGeom>
        </p:spPr>
        <p:txBody>
          <a:bodyPr wrap="square">
            <a:spAutoFit/>
          </a:bodyPr>
          <a:lstStyle/>
          <a:p>
            <a:pPr>
              <a:lnSpc>
                <a:spcPct val="110000"/>
              </a:lnSpc>
            </a:pPr>
            <a:r>
              <a:rPr lang="pt-BR" sz="2000" b="1" dirty="0">
                <a:latin typeface="Arial Narrow" panose="020B0606020202030204" pitchFamily="34" charset="0"/>
                <a:ea typeface="Times New Roman" panose="02020603050405020304" pitchFamily="18" charset="0"/>
                <a:cs typeface="Times New Roman" panose="02020603050405020304" pitchFamily="18" charset="0"/>
              </a:rPr>
              <a:t>Ingredientes:</a:t>
            </a:r>
            <a:br>
              <a:rPr lang="pt-BR" sz="2000" dirty="0">
                <a:latin typeface="Arial Narrow" panose="020B0606020202030204" pitchFamily="34" charset="0"/>
                <a:ea typeface="Times New Roman" panose="02020603050405020304" pitchFamily="18" charset="0"/>
                <a:cs typeface="Times New Roman" panose="02020603050405020304" pitchFamily="18" charset="0"/>
              </a:rPr>
            </a:br>
            <a:r>
              <a:rPr lang="pt-BR" sz="2000" dirty="0">
                <a:latin typeface="Arial Narrow" panose="020B0606020202030204" pitchFamily="34" charset="0"/>
                <a:ea typeface="Times New Roman" panose="02020603050405020304" pitchFamily="18" charset="0"/>
                <a:cs typeface="Times New Roman" panose="02020603050405020304" pitchFamily="18" charset="0"/>
              </a:rPr>
              <a:t>1 lata de leite condensado</a:t>
            </a:r>
            <a:br>
              <a:rPr lang="pt-BR" sz="2000" dirty="0">
                <a:latin typeface="Arial Narrow" panose="020B0606020202030204" pitchFamily="34" charset="0"/>
                <a:ea typeface="Times New Roman" panose="02020603050405020304" pitchFamily="18" charset="0"/>
                <a:cs typeface="Times New Roman" panose="02020603050405020304" pitchFamily="18" charset="0"/>
              </a:rPr>
            </a:br>
            <a:r>
              <a:rPr lang="pt-BR" sz="2000" dirty="0">
                <a:latin typeface="Arial Narrow" panose="020B0606020202030204" pitchFamily="34" charset="0"/>
                <a:ea typeface="Times New Roman" panose="02020603050405020304" pitchFamily="18" charset="0"/>
                <a:cs typeface="Times New Roman" panose="02020603050405020304" pitchFamily="18" charset="0"/>
              </a:rPr>
              <a:t>4 colheres de sopa de chocolate em pó</a:t>
            </a:r>
            <a:br>
              <a:rPr lang="pt-BR" sz="2000" dirty="0">
                <a:latin typeface="Arial Narrow" panose="020B0606020202030204" pitchFamily="34" charset="0"/>
                <a:ea typeface="Times New Roman" panose="02020603050405020304" pitchFamily="18" charset="0"/>
                <a:cs typeface="Times New Roman" panose="02020603050405020304" pitchFamily="18" charset="0"/>
              </a:rPr>
            </a:br>
            <a:r>
              <a:rPr lang="pt-BR" sz="2000" dirty="0">
                <a:latin typeface="Arial Narrow" panose="020B0606020202030204" pitchFamily="34" charset="0"/>
                <a:ea typeface="Times New Roman" panose="02020603050405020304" pitchFamily="18" charset="0"/>
                <a:cs typeface="Times New Roman" panose="02020603050405020304" pitchFamily="18" charset="0"/>
              </a:rPr>
              <a:t>1 e 1/2 xícara de leite em pó</a:t>
            </a:r>
            <a:br>
              <a:rPr lang="pt-BR" sz="2000" dirty="0">
                <a:latin typeface="Arial Narrow" panose="020B0606020202030204" pitchFamily="34" charset="0"/>
                <a:ea typeface="Times New Roman" panose="02020603050405020304" pitchFamily="18" charset="0"/>
                <a:cs typeface="Times New Roman" panose="02020603050405020304" pitchFamily="18" charset="0"/>
              </a:rPr>
            </a:br>
            <a:r>
              <a:rPr lang="pt-BR" sz="2000" dirty="0">
                <a:latin typeface="Arial Narrow" panose="020B0606020202030204" pitchFamily="34" charset="0"/>
                <a:ea typeface="Times New Roman" panose="02020603050405020304" pitchFamily="18" charset="0"/>
                <a:cs typeface="Times New Roman" panose="02020603050405020304" pitchFamily="18" charset="0"/>
              </a:rPr>
              <a:t>Chocolate granulado para enfeitar</a:t>
            </a:r>
            <a:br>
              <a:rPr lang="pt-BR" sz="2000" dirty="0">
                <a:latin typeface="Arial Narrow" panose="020B0606020202030204" pitchFamily="34" charset="0"/>
                <a:ea typeface="Times New Roman" panose="02020603050405020304" pitchFamily="18" charset="0"/>
                <a:cs typeface="Times New Roman" panose="02020603050405020304" pitchFamily="18" charset="0"/>
              </a:rPr>
            </a:br>
            <a:r>
              <a:rPr lang="pt-BR" sz="2000" dirty="0">
                <a:latin typeface="Arial Narrow" panose="020B0606020202030204" pitchFamily="34" charset="0"/>
                <a:ea typeface="Times New Roman" panose="02020603050405020304" pitchFamily="18" charset="0"/>
                <a:cs typeface="Times New Roman" panose="02020603050405020304" pitchFamily="18" charset="0"/>
              </a:rPr>
              <a:t>Manteiga para untar as mãos</a:t>
            </a:r>
          </a:p>
        </p:txBody>
      </p:sp>
      <p:sp>
        <p:nvSpPr>
          <p:cNvPr id="6" name="Retângulo 5">
            <a:extLst>
              <a:ext uri="{FF2B5EF4-FFF2-40B4-BE49-F238E27FC236}">
                <a16:creationId xmlns:a16="http://schemas.microsoft.com/office/drawing/2014/main" id="{2B8918B4-C739-4163-B54B-5AAB475DC518}"/>
              </a:ext>
            </a:extLst>
          </p:cNvPr>
          <p:cNvSpPr/>
          <p:nvPr/>
        </p:nvSpPr>
        <p:spPr>
          <a:xfrm>
            <a:off x="1601754" y="3954670"/>
            <a:ext cx="9893560" cy="2263697"/>
          </a:xfrm>
          <a:prstGeom prst="rect">
            <a:avLst/>
          </a:prstGeom>
        </p:spPr>
        <p:txBody>
          <a:bodyPr wrap="square">
            <a:spAutoFit/>
          </a:bodyPr>
          <a:lstStyle/>
          <a:p>
            <a:pPr algn="just">
              <a:lnSpc>
                <a:spcPct val="110000"/>
              </a:lnSpc>
            </a:pPr>
            <a:r>
              <a:rPr lang="pt-BR" sz="2000" b="1" dirty="0">
                <a:latin typeface="Arial Narrow" panose="020B0606020202030204" pitchFamily="34" charset="0"/>
                <a:ea typeface="Times New Roman" panose="02020603050405020304" pitchFamily="18" charset="0"/>
                <a:cs typeface="Times New Roman" panose="02020603050405020304" pitchFamily="18" charset="0"/>
              </a:rPr>
              <a:t>Modo de preparo:</a:t>
            </a:r>
            <a:endParaRPr lang="pt-BR" sz="2000" dirty="0">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0000"/>
              </a:lnSpc>
            </a:pPr>
            <a:br>
              <a:rPr lang="pt-BR" sz="1000" dirty="0">
                <a:latin typeface="Arial Narrow" panose="020B0606020202030204" pitchFamily="34" charset="0"/>
                <a:ea typeface="Times New Roman" panose="02020603050405020304" pitchFamily="18" charset="0"/>
                <a:cs typeface="Times New Roman" panose="02020603050405020304" pitchFamily="18" charset="0"/>
              </a:rPr>
            </a:br>
            <a:r>
              <a:rPr lang="pt-BR" sz="2000" dirty="0">
                <a:latin typeface="Arial Narrow" panose="020B0606020202030204" pitchFamily="34" charset="0"/>
                <a:ea typeface="Times New Roman" panose="02020603050405020304" pitchFamily="18" charset="0"/>
                <a:cs typeface="Times New Roman" panose="02020603050405020304" pitchFamily="18" charset="0"/>
              </a:rPr>
              <a:t>Usando uma colher de pau, misture bem todos os ingredientes em uma tigela até formar uma massa homogênea. Em seguida, passe um pouco de manteiga nas mãos para enrolar os brigadeiros sem que eles grudem. Faça as bolinhas e, depois, passe todas elas no chocolate granulado...</a:t>
            </a:r>
          </a:p>
          <a:p>
            <a:pPr algn="just">
              <a:lnSpc>
                <a:spcPct val="110000"/>
              </a:lnSpc>
            </a:pPr>
            <a:br>
              <a:rPr lang="pt-BR" sz="1000" dirty="0">
                <a:latin typeface="Arial Narrow" panose="020B0606020202030204" pitchFamily="34" charset="0"/>
                <a:ea typeface="Times New Roman" panose="02020603050405020304" pitchFamily="18" charset="0"/>
                <a:cs typeface="Times New Roman" panose="02020603050405020304" pitchFamily="18" charset="0"/>
              </a:rPr>
            </a:br>
            <a:r>
              <a:rPr lang="pt-BR" sz="2000" dirty="0">
                <a:latin typeface="Arial Narrow" panose="020B0606020202030204" pitchFamily="34" charset="0"/>
                <a:ea typeface="Times New Roman" panose="02020603050405020304" pitchFamily="18" charset="0"/>
                <a:cs typeface="Times New Roman" panose="02020603050405020304" pitchFamily="18" charset="0"/>
              </a:rPr>
              <a:t>— Fica uma delícia, eu já testei!</a:t>
            </a:r>
          </a:p>
          <a:p>
            <a:pPr marR="90170" algn="r"/>
            <a:r>
              <a:rPr lang="pt-BR" sz="900" dirty="0">
                <a:latin typeface="Arial Narrow" panose="020B0606020202030204" pitchFamily="34" charset="0"/>
                <a:ea typeface="Times New Roman" panose="02020603050405020304" pitchFamily="18" charset="0"/>
                <a:cs typeface="Times New Roman" panose="02020603050405020304" pitchFamily="18" charset="0"/>
              </a:rPr>
              <a:t>Disponível em: </a:t>
            </a:r>
            <a:r>
              <a:rPr lang="pt-BR" sz="900" dirty="0">
                <a:solidFill>
                  <a:schemeClr val="tx1"/>
                </a:solidFill>
                <a:latin typeface="Arial Narrow" panose="020B0606020202030204" pitchFamily="34" charset="0"/>
                <a:ea typeface="Times New Roman" panose="02020603050405020304" pitchFamily="18" charset="0"/>
                <a:cs typeface="Times New Roman" panose="02020603050405020304" pitchFamily="18" charset="0"/>
              </a:rPr>
              <a:t>https://www.lpeu.com.br/q/g7hrs. Acesso em 23 de mar. 2023.</a:t>
            </a:r>
          </a:p>
        </p:txBody>
      </p:sp>
    </p:spTree>
    <p:extLst>
      <p:ext uri="{BB962C8B-B14F-4D97-AF65-F5344CB8AC3E}">
        <p14:creationId xmlns:p14="http://schemas.microsoft.com/office/powerpoint/2010/main" val="7298953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5" name="Imagem 4">
            <a:extLst>
              <a:ext uri="{FF2B5EF4-FFF2-40B4-BE49-F238E27FC236}">
                <a16:creationId xmlns:a16="http://schemas.microsoft.com/office/drawing/2014/main" id="{E2BA6DF5-53F6-46C7-9139-6BFBE4A45242}"/>
              </a:ext>
            </a:extLst>
          </p:cNvPr>
          <p:cNvPicPr>
            <a:picLocks noChangeAspect="1"/>
          </p:cNvPicPr>
          <p:nvPr/>
        </p:nvPicPr>
        <p:blipFill>
          <a:blip r:embed="rId4"/>
          <a:stretch>
            <a:fillRect/>
          </a:stretch>
        </p:blipFill>
        <p:spPr>
          <a:xfrm>
            <a:off x="9991008" y="6269540"/>
            <a:ext cx="1802219" cy="395102"/>
          </a:xfrm>
          <a:prstGeom prst="rect">
            <a:avLst/>
          </a:prstGeom>
        </p:spPr>
      </p:pic>
      <p:sp>
        <p:nvSpPr>
          <p:cNvPr id="3" name="Retângulo 2">
            <a:extLst>
              <a:ext uri="{FF2B5EF4-FFF2-40B4-BE49-F238E27FC236}">
                <a16:creationId xmlns:a16="http://schemas.microsoft.com/office/drawing/2014/main" id="{7A49EE98-FF26-467F-9550-7E7B7356567B}"/>
              </a:ext>
            </a:extLst>
          </p:cNvPr>
          <p:cNvSpPr/>
          <p:nvPr/>
        </p:nvSpPr>
        <p:spPr>
          <a:xfrm>
            <a:off x="1685729" y="401332"/>
            <a:ext cx="9874899" cy="2517869"/>
          </a:xfrm>
          <a:prstGeom prst="rect">
            <a:avLst/>
          </a:prstGeom>
        </p:spPr>
        <p:txBody>
          <a:bodyPr wrap="square">
            <a:spAutoFit/>
          </a:bodyPr>
          <a:lstStyle/>
          <a:p>
            <a:pPr marR="90170" lvl="0" algn="just">
              <a:lnSpc>
                <a:spcPct val="114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28. A receita é um tipo de texto usado para instruir, ensinar a produzir, elaborar algo. Qual a finalidade desse texto?</a:t>
            </a:r>
          </a:p>
          <a:p>
            <a:pPr marR="90170" algn="just">
              <a:lnSpc>
                <a:spcPct val="114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 </a:t>
            </a:r>
          </a:p>
          <a:p>
            <a:pPr marR="90170" lvl="0" algn="just">
              <a:lnSpc>
                <a:spcPct val="114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29. Sabemos que há vários tipos de receita, qual o tipo de receita desse texto?</a:t>
            </a:r>
          </a:p>
          <a:p>
            <a:pPr marR="90170" algn="just">
              <a:lnSpc>
                <a:spcPct val="114000"/>
              </a:lnSpc>
            </a:pPr>
            <a:r>
              <a:rPr lang="pt-BR" sz="2000" dirty="0">
                <a:solidFill>
                  <a:srgbClr val="FF0000"/>
                </a:solidFill>
                <a:latin typeface="Arial Narrow" panose="020B0606020202030204" pitchFamily="34" charset="0"/>
                <a:ea typeface="Times New Roman" panose="02020603050405020304" pitchFamily="18" charset="0"/>
                <a:cs typeface="Times New Roman" panose="02020603050405020304" pitchFamily="18" charset="0"/>
              </a:rPr>
              <a:t> </a:t>
            </a:r>
            <a:endParaRPr lang="pt-BR" sz="2000" dirty="0">
              <a:latin typeface="Arial Narrow" panose="020B0606020202030204" pitchFamily="34" charset="0"/>
              <a:ea typeface="Times New Roman" panose="02020603050405020304" pitchFamily="18" charset="0"/>
              <a:cs typeface="Times New Roman" panose="02020603050405020304" pitchFamily="18" charset="0"/>
            </a:endParaRPr>
          </a:p>
          <a:p>
            <a:pPr lvl="0">
              <a:lnSpc>
                <a:spcPct val="114000"/>
              </a:lnSpc>
            </a:pPr>
            <a:r>
              <a:rPr lang="pt-BR" sz="2000" dirty="0">
                <a:latin typeface="Arial Narrow" panose="020B0606020202030204" pitchFamily="34" charset="0"/>
                <a:ea typeface="Times New Roman" panose="02020603050405020304" pitchFamily="18" charset="0"/>
              </a:rPr>
              <a:t>30. Embora não seja comum ter opinião em gêneros textuais instrucionais, no texto 2 há um trecho que expressa opinião do autor. Qual é esse trecho?</a:t>
            </a:r>
            <a:endParaRPr lang="pt-BR" sz="2000" dirty="0">
              <a:effectLst/>
              <a:latin typeface="Arial Narrow" panose="020B0606020202030204" pitchFamily="34" charset="0"/>
              <a:ea typeface="Times New Roman" panose="02020603050405020304" pitchFamily="18" charset="0"/>
            </a:endParaRPr>
          </a:p>
        </p:txBody>
      </p:sp>
      <p:sp>
        <p:nvSpPr>
          <p:cNvPr id="6" name="Retângulo 5">
            <a:extLst>
              <a:ext uri="{FF2B5EF4-FFF2-40B4-BE49-F238E27FC236}">
                <a16:creationId xmlns:a16="http://schemas.microsoft.com/office/drawing/2014/main" id="{CA44947E-852E-4FA1-B0BE-B41A798AB60C}"/>
              </a:ext>
            </a:extLst>
          </p:cNvPr>
          <p:cNvSpPr/>
          <p:nvPr/>
        </p:nvSpPr>
        <p:spPr>
          <a:xfrm>
            <a:off x="1685729" y="3228945"/>
            <a:ext cx="920445" cy="400110"/>
          </a:xfrm>
          <a:prstGeom prst="rect">
            <a:avLst/>
          </a:prstGeom>
        </p:spPr>
        <p:txBody>
          <a:bodyPr wrap="none">
            <a:spAutoFit/>
          </a:bodyPr>
          <a:lstStyle/>
          <a:p>
            <a:r>
              <a:rPr lang="pt-BR" sz="2000" b="1" dirty="0">
                <a:latin typeface="Arial Narrow" panose="020B0606020202030204" pitchFamily="34" charset="0"/>
                <a:ea typeface="Times New Roman" panose="02020603050405020304" pitchFamily="18" charset="0"/>
              </a:rPr>
              <a:t>Texto 3</a:t>
            </a:r>
            <a:endParaRPr lang="pt-BR" sz="2000" dirty="0">
              <a:effectLst/>
              <a:latin typeface="Times New Roman" panose="02020603050405020304" pitchFamily="18" charset="0"/>
              <a:ea typeface="Times New Roman" panose="02020603050405020304" pitchFamily="18" charset="0"/>
            </a:endParaRPr>
          </a:p>
        </p:txBody>
      </p:sp>
      <p:sp>
        <p:nvSpPr>
          <p:cNvPr id="7" name="Retângulo 6">
            <a:extLst>
              <a:ext uri="{FF2B5EF4-FFF2-40B4-BE49-F238E27FC236}">
                <a16:creationId xmlns:a16="http://schemas.microsoft.com/office/drawing/2014/main" id="{066F0E26-F7AA-4826-B08A-12583281653C}"/>
              </a:ext>
            </a:extLst>
          </p:cNvPr>
          <p:cNvSpPr/>
          <p:nvPr/>
        </p:nvSpPr>
        <p:spPr>
          <a:xfrm>
            <a:off x="1685728" y="3697556"/>
            <a:ext cx="3138199" cy="2554545"/>
          </a:xfrm>
          <a:prstGeom prst="rect">
            <a:avLst/>
          </a:prstGeom>
        </p:spPr>
        <p:txBody>
          <a:bodyPr wrap="square">
            <a:spAutoFit/>
          </a:bodyPr>
          <a:lstStyle/>
          <a:p>
            <a:pPr algn="just"/>
            <a:r>
              <a:rPr lang="pt-BR" sz="2000" b="1" u="sng" dirty="0">
                <a:solidFill>
                  <a:schemeClr val="tx1"/>
                </a:solidFill>
                <a:latin typeface="Arial Narrow" panose="020B0606020202030204" pitchFamily="34" charset="0"/>
                <a:ea typeface="Times New Roman" panose="02020603050405020304" pitchFamily="18" charset="0"/>
              </a:rPr>
              <a:t>RECEITA: DE ACARAJÉ </a:t>
            </a:r>
          </a:p>
          <a:p>
            <a:pPr algn="just"/>
            <a:endParaRPr lang="pt-BR" sz="2000" dirty="0">
              <a:solidFill>
                <a:schemeClr val="tx1"/>
              </a:solidFill>
              <a:latin typeface="Arial Narrow" panose="020B0606020202030204" pitchFamily="34" charset="0"/>
              <a:ea typeface="Times New Roman" panose="02020603050405020304" pitchFamily="18" charset="0"/>
            </a:endParaRPr>
          </a:p>
          <a:p>
            <a:pPr algn="just"/>
            <a:r>
              <a:rPr lang="pt-BR" sz="2000" b="1" dirty="0">
                <a:solidFill>
                  <a:schemeClr val="tx1"/>
                </a:solidFill>
                <a:latin typeface="Arial Narrow" panose="020B0606020202030204" pitchFamily="34" charset="0"/>
                <a:ea typeface="Times New Roman" panose="02020603050405020304" pitchFamily="18" charset="0"/>
              </a:rPr>
              <a:t>Ingredientes:</a:t>
            </a:r>
          </a:p>
          <a:p>
            <a:pPr algn="just"/>
            <a:r>
              <a:rPr lang="pt-BR" sz="2000" dirty="0">
                <a:solidFill>
                  <a:schemeClr val="tx1"/>
                </a:solidFill>
                <a:latin typeface="Arial Narrow" panose="020B0606020202030204" pitchFamily="34" charset="0"/>
                <a:ea typeface="Times New Roman" panose="02020603050405020304" pitchFamily="18" charset="0"/>
              </a:rPr>
              <a:t>½ kg de feijão fradinho.</a:t>
            </a:r>
          </a:p>
          <a:p>
            <a:pPr algn="just"/>
            <a:r>
              <a:rPr lang="pt-BR" sz="2000" dirty="0">
                <a:solidFill>
                  <a:schemeClr val="tx1"/>
                </a:solidFill>
                <a:latin typeface="Arial Narrow" panose="020B0606020202030204" pitchFamily="34" charset="0"/>
                <a:ea typeface="Times New Roman" panose="02020603050405020304" pitchFamily="18" charset="0"/>
              </a:rPr>
              <a:t>150 g de cebola.</a:t>
            </a:r>
          </a:p>
          <a:p>
            <a:pPr algn="just"/>
            <a:r>
              <a:rPr lang="pt-BR" sz="2000" dirty="0">
                <a:solidFill>
                  <a:schemeClr val="tx1"/>
                </a:solidFill>
                <a:latin typeface="Arial Narrow" panose="020B0606020202030204" pitchFamily="34" charset="0"/>
                <a:ea typeface="Times New Roman" panose="02020603050405020304" pitchFamily="18" charset="0"/>
              </a:rPr>
              <a:t>Um litro de azeite de dendê.</a:t>
            </a:r>
          </a:p>
          <a:p>
            <a:pPr algn="just"/>
            <a:r>
              <a:rPr lang="pt-BR" sz="2000" dirty="0">
                <a:solidFill>
                  <a:schemeClr val="tx1"/>
                </a:solidFill>
                <a:latin typeface="Arial Narrow" panose="020B0606020202030204" pitchFamily="34" charset="0"/>
                <a:ea typeface="Times New Roman" panose="02020603050405020304" pitchFamily="18" charset="0"/>
              </a:rPr>
              <a:t>700 g de camarão defumado sem casca.</a:t>
            </a:r>
            <a:endParaRPr lang="pt-BR" sz="2000" dirty="0">
              <a:solidFill>
                <a:schemeClr val="tx1"/>
              </a:solidFill>
              <a:effectLst/>
              <a:latin typeface="Arial Narrow" panose="020B0606020202030204" pitchFamily="34" charset="0"/>
              <a:ea typeface="Times New Roman" panose="02020603050405020304" pitchFamily="18" charset="0"/>
            </a:endParaRPr>
          </a:p>
        </p:txBody>
      </p:sp>
      <p:pic>
        <p:nvPicPr>
          <p:cNvPr id="8" name="Imagem 7" descr="Onde comer acarajé em São Paulo">
            <a:extLst>
              <a:ext uri="{FF2B5EF4-FFF2-40B4-BE49-F238E27FC236}">
                <a16:creationId xmlns:a16="http://schemas.microsoft.com/office/drawing/2014/main" id="{62758F98-8BC1-407B-817F-91FDD23E5AFB}"/>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61389" y="3429000"/>
            <a:ext cx="2987675" cy="1990725"/>
          </a:xfrm>
          <a:prstGeom prst="rect">
            <a:avLst/>
          </a:prstGeom>
          <a:noFill/>
          <a:ln>
            <a:noFill/>
          </a:ln>
        </p:spPr>
      </p:pic>
      <p:sp>
        <p:nvSpPr>
          <p:cNvPr id="9" name="Caixa de Texto 2">
            <a:extLst>
              <a:ext uri="{FF2B5EF4-FFF2-40B4-BE49-F238E27FC236}">
                <a16:creationId xmlns:a16="http://schemas.microsoft.com/office/drawing/2014/main" id="{D4C68BBD-9DA4-4D0B-A71F-7EE9A8A25105}"/>
              </a:ext>
            </a:extLst>
          </p:cNvPr>
          <p:cNvSpPr txBox="1">
            <a:spLocks noChangeArrowheads="1"/>
          </p:cNvSpPr>
          <p:nvPr/>
        </p:nvSpPr>
        <p:spPr bwMode="auto">
          <a:xfrm>
            <a:off x="8086526" y="3428999"/>
            <a:ext cx="3474102" cy="2823101"/>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just">
              <a:lnSpc>
                <a:spcPct val="110000"/>
              </a:lnSpc>
            </a:pPr>
            <a:r>
              <a:rPr lang="pt-BR" sz="2000" b="1" dirty="0">
                <a:solidFill>
                  <a:srgbClr val="385623"/>
                </a:solidFill>
                <a:effectLst/>
                <a:latin typeface="Arial Narrow" panose="020B0606020202030204" pitchFamily="34" charset="0"/>
                <a:ea typeface="Times New Roman" panose="02020603050405020304" pitchFamily="18" charset="0"/>
                <a:cs typeface="Arial" panose="020B0604020202020204" pitchFamily="34" charset="0"/>
              </a:rPr>
              <a:t>O que é acarajé? </a:t>
            </a:r>
            <a:r>
              <a:rPr lang="pt-BR" sz="2000" dirty="0">
                <a:solidFill>
                  <a:srgbClr val="385623"/>
                </a:solidFill>
                <a:effectLst/>
                <a:latin typeface="Arial Narrow" panose="020B0606020202030204" pitchFamily="34" charset="0"/>
                <a:ea typeface="Times New Roman" panose="02020603050405020304" pitchFamily="18" charset="0"/>
                <a:cs typeface="Arial" panose="020B0604020202020204" pitchFamily="34" charset="0"/>
              </a:rPr>
              <a:t>O bolinho de feijão-fradinho, frito em azeite de dendê, aqui no Brasil é um símbolo da Bahia, mas ele é muito comum na região Ocidental da África, e pode apresentar nomes distintos em cada país. </a:t>
            </a:r>
            <a:endParaRPr lang="pt-BR" sz="20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nSpc>
                <a:spcPct val="110000"/>
              </a:lnSpc>
            </a:pPr>
            <a:r>
              <a:rPr lang="pt-BR" sz="500" dirty="0">
                <a:solidFill>
                  <a:srgbClr val="385623"/>
                </a:solidFill>
                <a:effectLst/>
                <a:latin typeface="Arial Narrow" panose="020B0606020202030204" pitchFamily="34" charset="0"/>
                <a:ea typeface="Times New Roman" panose="02020603050405020304" pitchFamily="18" charset="0"/>
                <a:cs typeface="Arial" panose="020B0604020202020204" pitchFamily="34" charset="0"/>
              </a:rPr>
              <a:t> </a:t>
            </a:r>
            <a:endParaRPr lang="pt-BR" sz="5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r"/>
            <a:r>
              <a:rPr lang="pt-BR" sz="900" dirty="0">
                <a:effectLst/>
                <a:latin typeface="Arial Narrow" panose="020B0606020202030204" pitchFamily="34" charset="0"/>
                <a:ea typeface="Times New Roman" panose="02020603050405020304" pitchFamily="18" charset="0"/>
                <a:cs typeface="Times New Roman" panose="02020603050405020304" pitchFamily="18" charset="0"/>
              </a:rPr>
              <a:t>Disponível em: </a:t>
            </a:r>
            <a:r>
              <a:rPr lang="pt-BR" sz="9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https://bitlybr.com/</a:t>
            </a:r>
            <a:r>
              <a:rPr lang="pt-BR" sz="900" dirty="0" err="1">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uOGNe</a:t>
            </a:r>
            <a:r>
              <a:rPr lang="pt-BR" sz="900" dirty="0">
                <a:effectLst/>
                <a:latin typeface="Arial Narrow" panose="020B0606020202030204" pitchFamily="34" charset="0"/>
                <a:ea typeface="Times New Roman" panose="02020603050405020304" pitchFamily="18" charset="0"/>
                <a:cs typeface="Times New Roman" panose="02020603050405020304" pitchFamily="18" charset="0"/>
              </a:rPr>
              <a:t>. Acesso em 23 de mar. 2023. Adaptado.</a:t>
            </a:r>
          </a:p>
          <a:p>
            <a:pPr>
              <a:lnSpc>
                <a:spcPct val="110000"/>
              </a:lnSpc>
            </a:pPr>
            <a:r>
              <a:rPr lang="pt-BR" sz="1000" dirty="0">
                <a:effectLst/>
                <a:latin typeface="Calibri" panose="020F0502020204030204" pitchFamily="34" charset="0"/>
                <a:ea typeface="Times New Roman" panose="02020603050405020304" pitchFamily="18" charset="0"/>
                <a:cs typeface="Times New Roman" panose="02020603050405020304" pitchFamily="18" charset="0"/>
              </a:rPr>
              <a:t> </a:t>
            </a:r>
          </a:p>
        </p:txBody>
      </p:sp>
      <p:sp>
        <p:nvSpPr>
          <p:cNvPr id="10" name="Retângulo 9">
            <a:extLst>
              <a:ext uri="{FF2B5EF4-FFF2-40B4-BE49-F238E27FC236}">
                <a16:creationId xmlns:a16="http://schemas.microsoft.com/office/drawing/2014/main" id="{A5052847-7B66-48F2-B5AD-DDA361A12094}"/>
              </a:ext>
            </a:extLst>
          </p:cNvPr>
          <p:cNvSpPr/>
          <p:nvPr/>
        </p:nvSpPr>
        <p:spPr>
          <a:xfrm>
            <a:off x="4961389" y="5488226"/>
            <a:ext cx="2987676" cy="369332"/>
          </a:xfrm>
          <a:prstGeom prst="rect">
            <a:avLst/>
          </a:prstGeom>
        </p:spPr>
        <p:txBody>
          <a:bodyPr wrap="square">
            <a:spAutoFit/>
          </a:bodyPr>
          <a:lstStyle/>
          <a:p>
            <a:pPr algn="r"/>
            <a:r>
              <a:rPr lang="pt-BR" sz="900" dirty="0">
                <a:latin typeface="Arial Narrow" panose="020B0606020202030204" pitchFamily="34" charset="0"/>
                <a:ea typeface="Times New Roman" panose="02020603050405020304" pitchFamily="18" charset="0"/>
              </a:rPr>
              <a:t>Disponível em: </a:t>
            </a:r>
            <a:r>
              <a:rPr lang="pt-BR" sz="900" dirty="0">
                <a:solidFill>
                  <a:schemeClr val="tx1"/>
                </a:solidFill>
                <a:latin typeface="Arial Narrow" panose="020B0606020202030204" pitchFamily="34" charset="0"/>
                <a:ea typeface="Times New Roman" panose="02020603050405020304" pitchFamily="18" charset="0"/>
              </a:rPr>
              <a:t>https://bitlybr.com/VYFLE</a:t>
            </a:r>
            <a:r>
              <a:rPr lang="pt-BR" sz="900" dirty="0">
                <a:latin typeface="Arial Narrow" panose="020B0606020202030204" pitchFamily="34" charset="0"/>
                <a:ea typeface="Times New Roman" panose="02020603050405020304" pitchFamily="18" charset="0"/>
              </a:rPr>
              <a:t>. Acesso em 23 de mar. 2023.</a:t>
            </a:r>
            <a:endParaRPr lang="pt-BR" sz="9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626588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7" name="Imagem 6">
            <a:extLst>
              <a:ext uri="{FF2B5EF4-FFF2-40B4-BE49-F238E27FC236}">
                <a16:creationId xmlns:a16="http://schemas.microsoft.com/office/drawing/2014/main" id="{CB65566C-E51D-4B70-9A9E-5EAB593EF3BB}"/>
              </a:ext>
            </a:extLst>
          </p:cNvPr>
          <p:cNvPicPr>
            <a:picLocks noChangeAspect="1"/>
          </p:cNvPicPr>
          <p:nvPr/>
        </p:nvPicPr>
        <p:blipFill>
          <a:blip r:embed="rId4"/>
          <a:stretch>
            <a:fillRect/>
          </a:stretch>
        </p:blipFill>
        <p:spPr>
          <a:xfrm>
            <a:off x="9991008" y="6269540"/>
            <a:ext cx="1802219" cy="395102"/>
          </a:xfrm>
          <a:prstGeom prst="rect">
            <a:avLst/>
          </a:prstGeom>
        </p:spPr>
      </p:pic>
      <p:sp>
        <p:nvSpPr>
          <p:cNvPr id="3" name="Retângulo 2">
            <a:extLst>
              <a:ext uri="{FF2B5EF4-FFF2-40B4-BE49-F238E27FC236}">
                <a16:creationId xmlns:a16="http://schemas.microsoft.com/office/drawing/2014/main" id="{BD86ED44-6A15-4C01-BF54-B0F79ABF1997}"/>
              </a:ext>
            </a:extLst>
          </p:cNvPr>
          <p:cNvSpPr/>
          <p:nvPr/>
        </p:nvSpPr>
        <p:spPr>
          <a:xfrm>
            <a:off x="1592424" y="256639"/>
            <a:ext cx="10052180" cy="3616375"/>
          </a:xfrm>
          <a:prstGeom prst="rect">
            <a:avLst/>
          </a:prstGeom>
        </p:spPr>
        <p:txBody>
          <a:bodyPr wrap="square">
            <a:spAutoFit/>
          </a:bodyPr>
          <a:lstStyle/>
          <a:p>
            <a:pPr algn="just"/>
            <a:r>
              <a:rPr lang="pt-BR" sz="2000" b="1" dirty="0">
                <a:latin typeface="Arial Narrow" panose="020B0606020202030204" pitchFamily="34" charset="0"/>
                <a:ea typeface="Times New Roman" panose="02020603050405020304" pitchFamily="18" charset="0"/>
              </a:rPr>
              <a:t>Recheio:</a:t>
            </a:r>
          </a:p>
          <a:p>
            <a:pPr algn="just"/>
            <a:r>
              <a:rPr lang="pt-BR" sz="2000" dirty="0">
                <a:latin typeface="Arial Narrow" panose="020B0606020202030204" pitchFamily="34" charset="0"/>
                <a:ea typeface="Times New Roman" panose="02020603050405020304" pitchFamily="18" charset="0"/>
              </a:rPr>
              <a:t>        Quatro a seis xícaras de azeite de dendê, três cebolas picadas, alho a gosto, camarão defumado sem casca e cheiro-verde refogados por 10 a 15 minutos. Podem-se acrescentar tomate e coentro, caruru, vatapá e molho de pimenta.</a:t>
            </a:r>
          </a:p>
          <a:p>
            <a:pPr algn="just"/>
            <a:endParaRPr lang="pt-BR" sz="2000" dirty="0">
              <a:latin typeface="Arial Narrow" panose="020B0606020202030204" pitchFamily="34" charset="0"/>
              <a:ea typeface="Times New Roman" panose="02020603050405020304" pitchFamily="18" charset="0"/>
            </a:endParaRPr>
          </a:p>
          <a:p>
            <a:pPr algn="just"/>
            <a:r>
              <a:rPr lang="pt-BR" sz="2000" b="1" dirty="0">
                <a:latin typeface="Arial Narrow" panose="020B0606020202030204" pitchFamily="34" charset="0"/>
                <a:ea typeface="Times New Roman" panose="02020603050405020304" pitchFamily="18" charset="0"/>
              </a:rPr>
              <a:t>Modo de fazer:</a:t>
            </a:r>
          </a:p>
          <a:p>
            <a:pPr algn="just"/>
            <a:r>
              <a:rPr lang="pt-BR" sz="2000" dirty="0">
                <a:latin typeface="Arial Narrow" panose="020B0606020202030204" pitchFamily="34" charset="0"/>
                <a:ea typeface="Times New Roman" panose="02020603050405020304" pitchFamily="18" charset="0"/>
              </a:rPr>
              <a:t>        Coloca-se o feijão fradinho de molho até inchar. Tira-se o olho e a pele. </a:t>
            </a:r>
            <a:r>
              <a:rPr lang="pt-BR" sz="2000" dirty="0" err="1">
                <a:latin typeface="Arial Narrow" panose="020B0606020202030204" pitchFamily="34" charset="0"/>
                <a:ea typeface="Times New Roman" panose="02020603050405020304" pitchFamily="18" charset="0"/>
              </a:rPr>
              <a:t>Moe-se</a:t>
            </a:r>
            <a:r>
              <a:rPr lang="pt-BR" sz="2000" dirty="0">
                <a:latin typeface="Arial Narrow" panose="020B0606020202030204" pitchFamily="34" charset="0"/>
                <a:ea typeface="Times New Roman" panose="02020603050405020304" pitchFamily="18" charset="0"/>
              </a:rPr>
              <a:t> na pedra, no pilão ou na máquina de triturar. Tempera-se a massa resultante, com sal, cebola machucada e camarões secos descascados e bem moídos. Bate-se bem, até a massa ficar homogênea e ligada. Coloca-se azeite de dendê numa frigideira e vai frigindo a massa às colheradas. Serve-se com um recheio de camarão seco, pimenta e cebola.</a:t>
            </a:r>
          </a:p>
          <a:p>
            <a:pPr algn="r"/>
            <a:r>
              <a:rPr lang="pt-BR" sz="900" dirty="0">
                <a:latin typeface="Arial Narrow" panose="020B0606020202030204" pitchFamily="34" charset="0"/>
                <a:ea typeface="Times New Roman" panose="02020603050405020304" pitchFamily="18" charset="0"/>
              </a:rPr>
              <a:t>Disponível em: </a:t>
            </a:r>
            <a:r>
              <a:rPr lang="pt-BR" sz="900" dirty="0">
                <a:solidFill>
                  <a:schemeClr val="tx1"/>
                </a:solidFill>
                <a:latin typeface="Arial Narrow" panose="020B0606020202030204" pitchFamily="34" charset="0"/>
                <a:ea typeface="Times New Roman" panose="02020603050405020304" pitchFamily="18" charset="0"/>
              </a:rPr>
              <a:t>https://armazemdetexto.blogspot.com/</a:t>
            </a:r>
            <a:r>
              <a:rPr lang="pt-BR" sz="900" dirty="0" err="1">
                <a:solidFill>
                  <a:schemeClr val="tx1"/>
                </a:solidFill>
                <a:latin typeface="Arial Narrow" panose="020B0606020202030204" pitchFamily="34" charset="0"/>
                <a:ea typeface="Times New Roman" panose="02020603050405020304" pitchFamily="18" charset="0"/>
              </a:rPr>
              <a:t>search</a:t>
            </a:r>
            <a:r>
              <a:rPr lang="pt-BR" sz="900" dirty="0">
                <a:solidFill>
                  <a:schemeClr val="tx1"/>
                </a:solidFill>
                <a:latin typeface="Arial Narrow" panose="020B0606020202030204" pitchFamily="34" charset="0"/>
                <a:ea typeface="Times New Roman" panose="02020603050405020304" pitchFamily="18" charset="0"/>
              </a:rPr>
              <a:t>/</a:t>
            </a:r>
            <a:r>
              <a:rPr lang="pt-BR" sz="900" dirty="0" err="1">
                <a:solidFill>
                  <a:schemeClr val="tx1"/>
                </a:solidFill>
                <a:latin typeface="Arial Narrow" panose="020B0606020202030204" pitchFamily="34" charset="0"/>
                <a:ea typeface="Times New Roman" panose="02020603050405020304" pitchFamily="18" charset="0"/>
              </a:rPr>
              <a:t>label</a:t>
            </a:r>
            <a:r>
              <a:rPr lang="pt-BR" sz="900" dirty="0">
                <a:solidFill>
                  <a:schemeClr val="tx1"/>
                </a:solidFill>
                <a:latin typeface="Arial Narrow" panose="020B0606020202030204" pitchFamily="34" charset="0"/>
                <a:ea typeface="Times New Roman" panose="02020603050405020304" pitchFamily="18" charset="0"/>
              </a:rPr>
              <a:t>/RECEITA</a:t>
            </a:r>
            <a:r>
              <a:rPr lang="pt-BR" sz="900" dirty="0">
                <a:latin typeface="Arial Narrow" panose="020B0606020202030204" pitchFamily="34" charset="0"/>
                <a:ea typeface="Times New Roman" panose="02020603050405020304" pitchFamily="18" charset="0"/>
              </a:rPr>
              <a:t>. Acesso em 23 de mar. 2023.</a:t>
            </a:r>
            <a:endParaRPr lang="pt-BR" sz="900" dirty="0">
              <a:effectLst/>
              <a:latin typeface="Arial Narrow" panose="020B0606020202030204" pitchFamily="34" charset="0"/>
              <a:ea typeface="Times New Roman" panose="02020603050405020304" pitchFamily="18" charset="0"/>
            </a:endParaRPr>
          </a:p>
        </p:txBody>
      </p:sp>
      <p:sp>
        <p:nvSpPr>
          <p:cNvPr id="5" name="Retângulo 4">
            <a:extLst>
              <a:ext uri="{FF2B5EF4-FFF2-40B4-BE49-F238E27FC236}">
                <a16:creationId xmlns:a16="http://schemas.microsoft.com/office/drawing/2014/main" id="{947C09F0-3206-4B52-B5AD-927A3A033BDF}"/>
              </a:ext>
            </a:extLst>
          </p:cNvPr>
          <p:cNvSpPr/>
          <p:nvPr/>
        </p:nvSpPr>
        <p:spPr>
          <a:xfrm>
            <a:off x="1592423" y="4120295"/>
            <a:ext cx="10052179" cy="1823576"/>
          </a:xfrm>
          <a:prstGeom prst="rect">
            <a:avLst/>
          </a:prstGeom>
        </p:spPr>
        <p:txBody>
          <a:bodyPr wrap="square">
            <a:spAutoFit/>
          </a:bodyPr>
          <a:lstStyle/>
          <a:p>
            <a:pPr lvl="0" algn="just">
              <a:spcAft>
                <a:spcPts val="500"/>
              </a:spcAft>
            </a:pPr>
            <a:r>
              <a:rPr lang="pt-BR" sz="2000" dirty="0">
                <a:latin typeface="Arial Narrow" panose="020B0606020202030204" pitchFamily="34" charset="0"/>
                <a:ea typeface="Times New Roman" panose="02020603050405020304" pitchFamily="18" charset="0"/>
              </a:rPr>
              <a:t>31. Sobre o texto 3:</a:t>
            </a:r>
          </a:p>
          <a:p>
            <a:pPr lvl="0" algn="just">
              <a:spcAft>
                <a:spcPts val="500"/>
              </a:spcAft>
            </a:pPr>
            <a:r>
              <a:rPr lang="pt-BR" sz="2000" dirty="0">
                <a:latin typeface="Arial Narrow" panose="020B0606020202030204" pitchFamily="34" charset="0"/>
                <a:ea typeface="Times New Roman" panose="02020603050405020304" pitchFamily="18" charset="0"/>
              </a:rPr>
              <a:t>a) De acordo com o texto “Receita de Acarajé”, para que servem esses numerais na parte dos ingredientes?</a:t>
            </a:r>
          </a:p>
          <a:p>
            <a:pPr lvl="0" algn="just">
              <a:spcAft>
                <a:spcPts val="500"/>
              </a:spcAft>
            </a:pPr>
            <a:endParaRPr lang="pt-BR" sz="2000" dirty="0">
              <a:latin typeface="Arial Narrow" panose="020B0606020202030204" pitchFamily="34" charset="0"/>
              <a:ea typeface="Times New Roman" panose="02020603050405020304" pitchFamily="18" charset="0"/>
            </a:endParaRPr>
          </a:p>
          <a:p>
            <a:pPr lvl="0" algn="just">
              <a:spcAft>
                <a:spcPts val="500"/>
              </a:spcAft>
            </a:pPr>
            <a:r>
              <a:rPr lang="pt-BR" sz="2000" dirty="0">
                <a:latin typeface="Arial Narrow" panose="020B0606020202030204" pitchFamily="34" charset="0"/>
                <a:ea typeface="Times New Roman" panose="02020603050405020304" pitchFamily="18" charset="0"/>
              </a:rPr>
              <a:t>b) Qual das receitas (a do texto 2 ou texto 3), você considera mais simples de fazer? Justifique.</a:t>
            </a:r>
          </a:p>
        </p:txBody>
      </p:sp>
    </p:spTree>
    <p:extLst>
      <p:ext uri="{BB962C8B-B14F-4D97-AF65-F5344CB8AC3E}">
        <p14:creationId xmlns:p14="http://schemas.microsoft.com/office/powerpoint/2010/main" val="30733025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5" name="Imagem 4">
            <a:extLst>
              <a:ext uri="{FF2B5EF4-FFF2-40B4-BE49-F238E27FC236}">
                <a16:creationId xmlns:a16="http://schemas.microsoft.com/office/drawing/2014/main" id="{44402AFC-144B-4E4A-A4FE-AD2651A16C08}"/>
              </a:ext>
            </a:extLst>
          </p:cNvPr>
          <p:cNvPicPr>
            <a:picLocks noChangeAspect="1"/>
          </p:cNvPicPr>
          <p:nvPr/>
        </p:nvPicPr>
        <p:blipFill>
          <a:blip r:embed="rId4"/>
          <a:stretch>
            <a:fillRect/>
          </a:stretch>
        </p:blipFill>
        <p:spPr>
          <a:xfrm>
            <a:off x="9991008" y="6269540"/>
            <a:ext cx="1802219" cy="395102"/>
          </a:xfrm>
          <a:prstGeom prst="rect">
            <a:avLst/>
          </a:prstGeom>
        </p:spPr>
      </p:pic>
      <p:sp>
        <p:nvSpPr>
          <p:cNvPr id="3" name="Retângulo 2">
            <a:extLst>
              <a:ext uri="{FF2B5EF4-FFF2-40B4-BE49-F238E27FC236}">
                <a16:creationId xmlns:a16="http://schemas.microsoft.com/office/drawing/2014/main" id="{B47F18B9-E32F-426E-A220-1B8264A7747F}"/>
              </a:ext>
            </a:extLst>
          </p:cNvPr>
          <p:cNvSpPr/>
          <p:nvPr/>
        </p:nvSpPr>
        <p:spPr>
          <a:xfrm>
            <a:off x="3708167" y="348635"/>
            <a:ext cx="4775666" cy="449739"/>
          </a:xfrm>
          <a:prstGeom prst="rect">
            <a:avLst/>
          </a:prstGeom>
        </p:spPr>
        <p:txBody>
          <a:bodyPr wrap="none">
            <a:spAutoFit/>
          </a:bodyPr>
          <a:lstStyle/>
          <a:p>
            <a:pPr algn="just">
              <a:lnSpc>
                <a:spcPct val="115000"/>
              </a:lnSpc>
            </a:pPr>
            <a:r>
              <a:rPr lang="pt-BR" sz="2200" b="1" dirty="0">
                <a:latin typeface="Arial Narrow" panose="020B0606020202030204" pitchFamily="34" charset="0"/>
                <a:ea typeface="Times New Roman" panose="02020603050405020304" pitchFamily="18" charset="0"/>
              </a:rPr>
              <a:t>Produção Textual – Gênero Carta Pessoal</a:t>
            </a:r>
            <a:endParaRPr lang="pt-BR" sz="2200" dirty="0">
              <a:effectLst/>
              <a:latin typeface="Times New Roman" panose="02020603050405020304" pitchFamily="18" charset="0"/>
              <a:ea typeface="Times New Roman" panose="02020603050405020304" pitchFamily="18" charset="0"/>
            </a:endParaRPr>
          </a:p>
        </p:txBody>
      </p:sp>
      <p:pic>
        <p:nvPicPr>
          <p:cNvPr id="6" name="Imagem 5">
            <a:extLst>
              <a:ext uri="{FF2B5EF4-FFF2-40B4-BE49-F238E27FC236}">
                <a16:creationId xmlns:a16="http://schemas.microsoft.com/office/drawing/2014/main" id="{9DCB7305-B9E2-4B3F-9911-E4921B518D11}"/>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83742" y="1086432"/>
            <a:ext cx="3687238" cy="3189733"/>
          </a:xfrm>
          <a:prstGeom prst="rect">
            <a:avLst/>
          </a:prstGeom>
          <a:noFill/>
          <a:ln>
            <a:noFill/>
          </a:ln>
        </p:spPr>
      </p:pic>
      <p:sp>
        <p:nvSpPr>
          <p:cNvPr id="7" name="Retângulo 6">
            <a:extLst>
              <a:ext uri="{FF2B5EF4-FFF2-40B4-BE49-F238E27FC236}">
                <a16:creationId xmlns:a16="http://schemas.microsoft.com/office/drawing/2014/main" id="{B6591B64-953B-409A-B3B9-AE8B754777A4}"/>
              </a:ext>
            </a:extLst>
          </p:cNvPr>
          <p:cNvSpPr/>
          <p:nvPr/>
        </p:nvSpPr>
        <p:spPr>
          <a:xfrm>
            <a:off x="1660849" y="4468171"/>
            <a:ext cx="9825135" cy="1015663"/>
          </a:xfrm>
          <a:prstGeom prst="rect">
            <a:avLst/>
          </a:prstGeom>
        </p:spPr>
        <p:txBody>
          <a:bodyPr wrap="square">
            <a:spAutoFit/>
          </a:bodyPr>
          <a:lstStyle/>
          <a:p>
            <a:pPr algn="just"/>
            <a:r>
              <a:rPr lang="pt-BR" sz="2000" dirty="0">
                <a:latin typeface="Arial Narrow" panose="020B0606020202030204" pitchFamily="34" charset="0"/>
                <a:ea typeface="Times New Roman" panose="02020603050405020304" pitchFamily="18" charset="0"/>
                <a:cs typeface="Times New Roman" panose="02020603050405020304" pitchFamily="18" charset="0"/>
              </a:rPr>
              <a:t>Olá, estudante, como você já sabe, estamos sempre aprendendo em nossas aulas sobre variados gêneros textuais em que, cada um apresenta uma forma, um objetivo e tantas outras características. Hoje vamos relembrar um desses gêneros já conhecidos por você que é a Carta Pessoal.</a:t>
            </a:r>
            <a:endParaRPr lang="pt-BR" sz="2000" dirty="0"/>
          </a:p>
        </p:txBody>
      </p:sp>
    </p:spTree>
    <p:extLst>
      <p:ext uri="{BB962C8B-B14F-4D97-AF65-F5344CB8AC3E}">
        <p14:creationId xmlns:p14="http://schemas.microsoft.com/office/powerpoint/2010/main" val="33360796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4" name="Imagem 3">
            <a:extLst>
              <a:ext uri="{FF2B5EF4-FFF2-40B4-BE49-F238E27FC236}">
                <a16:creationId xmlns:a16="http://schemas.microsoft.com/office/drawing/2014/main" id="{0A74359B-9467-488C-81A3-78E49B84D2DA}"/>
              </a:ext>
            </a:extLst>
          </p:cNvPr>
          <p:cNvPicPr>
            <a:picLocks noChangeAspect="1"/>
          </p:cNvPicPr>
          <p:nvPr/>
        </p:nvPicPr>
        <p:blipFill>
          <a:blip r:embed="rId4"/>
          <a:stretch>
            <a:fillRect/>
          </a:stretch>
        </p:blipFill>
        <p:spPr>
          <a:xfrm>
            <a:off x="9991008" y="6269540"/>
            <a:ext cx="1802219" cy="395102"/>
          </a:xfrm>
          <a:prstGeom prst="rect">
            <a:avLst/>
          </a:prstGeom>
        </p:spPr>
      </p:pic>
      <p:sp>
        <p:nvSpPr>
          <p:cNvPr id="3" name="Retângulo 2">
            <a:extLst>
              <a:ext uri="{FF2B5EF4-FFF2-40B4-BE49-F238E27FC236}">
                <a16:creationId xmlns:a16="http://schemas.microsoft.com/office/drawing/2014/main" id="{8A2ECE85-47E8-4F6B-BA3D-659A0BA78E17}"/>
              </a:ext>
            </a:extLst>
          </p:cNvPr>
          <p:cNvSpPr/>
          <p:nvPr/>
        </p:nvSpPr>
        <p:spPr>
          <a:xfrm>
            <a:off x="4058731" y="916576"/>
            <a:ext cx="7539134" cy="4495846"/>
          </a:xfrm>
          <a:prstGeom prst="rect">
            <a:avLst/>
          </a:prstGeom>
        </p:spPr>
        <p:txBody>
          <a:bodyPr wrap="square">
            <a:spAutoFit/>
          </a:bodyPr>
          <a:lstStyle/>
          <a:p>
            <a:pPr indent="541338" algn="just">
              <a:lnSpc>
                <a:spcPct val="114000"/>
              </a:lnSpc>
            </a:pPr>
            <a:r>
              <a:rPr lang="pt-BR" sz="2300" dirty="0">
                <a:latin typeface="Arial Narrow" panose="020B0606020202030204" pitchFamily="34" charset="0"/>
                <a:ea typeface="Times New Roman" panose="02020603050405020304" pitchFamily="18" charset="0"/>
                <a:cs typeface="Times New Roman" panose="02020603050405020304" pitchFamily="18" charset="0"/>
              </a:rPr>
              <a:t>A carta é um texto que já foi muito mais utilizado no passado, principalmente quando não havia internet, e épocas também em que o próprio telefone era pouco popular ainda pela população, devido algumas dificuldades de acesso e pelo preço alto em que muitos não tinham condições financeiras para adquirir (e falamos aqui do telefone fixo, o celular foi surgir ou se tornar acessível tempos depois).</a:t>
            </a:r>
          </a:p>
          <a:p>
            <a:pPr indent="541338" algn="just">
              <a:lnSpc>
                <a:spcPct val="114000"/>
              </a:lnSpc>
            </a:pPr>
            <a:r>
              <a:rPr lang="pt-BR" sz="2300" dirty="0">
                <a:latin typeface="Arial Narrow" panose="020B0606020202030204" pitchFamily="34" charset="0"/>
              </a:rPr>
              <a:t>Por acaso você já escreveu uma carta para alguém? Para um amigo ou amiga, para algum parente? Então, hoje você terá essa oportunidade, mas vamos relembrar um pouco mais sobre esse texto.</a:t>
            </a:r>
          </a:p>
        </p:txBody>
      </p:sp>
      <p:pic>
        <p:nvPicPr>
          <p:cNvPr id="5" name="Imagem 4" descr="Vetores e ilustrações de Caixa de correio para download gratuito | Freepik">
            <a:extLst>
              <a:ext uri="{FF2B5EF4-FFF2-40B4-BE49-F238E27FC236}">
                <a16:creationId xmlns:a16="http://schemas.microsoft.com/office/drawing/2014/main" id="{408F243C-584E-4810-BD78-B24AD97570D7}"/>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84441" y="1006095"/>
            <a:ext cx="2462408" cy="2772803"/>
          </a:xfrm>
          <a:prstGeom prst="rect">
            <a:avLst/>
          </a:prstGeom>
          <a:noFill/>
          <a:ln>
            <a:noFill/>
          </a:ln>
        </p:spPr>
      </p:pic>
      <p:sp>
        <p:nvSpPr>
          <p:cNvPr id="6" name="Caixa de Texto 2">
            <a:extLst>
              <a:ext uri="{FF2B5EF4-FFF2-40B4-BE49-F238E27FC236}">
                <a16:creationId xmlns:a16="http://schemas.microsoft.com/office/drawing/2014/main" id="{B3C8CABE-F0D2-4135-9635-B95EF7C1A84A}"/>
              </a:ext>
            </a:extLst>
          </p:cNvPr>
          <p:cNvSpPr txBox="1">
            <a:spLocks noChangeArrowheads="1"/>
          </p:cNvSpPr>
          <p:nvPr/>
        </p:nvSpPr>
        <p:spPr bwMode="auto">
          <a:xfrm>
            <a:off x="1484441" y="4109097"/>
            <a:ext cx="2574290" cy="103207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r>
              <a:rPr lang="pt-BR" sz="900" b="0" dirty="0">
                <a:effectLst/>
                <a:latin typeface="Arial Narrow" panose="020B0606020202030204" pitchFamily="34" charset="0"/>
                <a:ea typeface="Times New Roman" panose="02020603050405020304" pitchFamily="18" charset="0"/>
              </a:rPr>
              <a:t>Disponível em: </a:t>
            </a:r>
            <a:r>
              <a:rPr lang="pt-BR" sz="900" dirty="0">
                <a:solidFill>
                  <a:schemeClr val="tx1"/>
                </a:solidFill>
                <a:effectLst/>
                <a:latin typeface="Arial Narrow" panose="020B0606020202030204" pitchFamily="34" charset="0"/>
                <a:ea typeface="Times New Roman" panose="02020603050405020304" pitchFamily="18" charset="0"/>
              </a:rPr>
              <a:t>https://www.google.com.br/</a:t>
            </a:r>
            <a:r>
              <a:rPr lang="pt-BR" sz="900" dirty="0" err="1">
                <a:solidFill>
                  <a:schemeClr val="tx1"/>
                </a:solidFill>
                <a:effectLst/>
                <a:latin typeface="Arial Narrow" panose="020B0606020202030204" pitchFamily="34" charset="0"/>
                <a:ea typeface="Times New Roman" panose="02020603050405020304" pitchFamily="18" charset="0"/>
              </a:rPr>
              <a:t>url?sa</a:t>
            </a:r>
            <a:r>
              <a:rPr lang="pt-BR" sz="900" dirty="0">
                <a:solidFill>
                  <a:schemeClr val="tx1"/>
                </a:solidFill>
                <a:effectLst/>
                <a:latin typeface="Arial Narrow" panose="020B0606020202030204" pitchFamily="34" charset="0"/>
                <a:ea typeface="Times New Roman" panose="02020603050405020304" pitchFamily="18" charset="0"/>
              </a:rPr>
              <a:t>=</a:t>
            </a:r>
            <a:r>
              <a:rPr lang="pt-BR" sz="900" dirty="0" err="1">
                <a:solidFill>
                  <a:schemeClr val="tx1"/>
                </a:solidFill>
                <a:effectLst/>
                <a:latin typeface="Arial Narrow" panose="020B0606020202030204" pitchFamily="34" charset="0"/>
                <a:ea typeface="Times New Roman" panose="02020603050405020304" pitchFamily="18" charset="0"/>
              </a:rPr>
              <a:t>i&amp;url</a:t>
            </a:r>
            <a:r>
              <a:rPr lang="pt-BR" sz="900" dirty="0">
                <a:solidFill>
                  <a:schemeClr val="tx1"/>
                </a:solidFill>
                <a:effectLst/>
                <a:latin typeface="Arial Narrow" panose="020B0606020202030204" pitchFamily="34" charset="0"/>
                <a:ea typeface="Times New Roman" panose="02020603050405020304" pitchFamily="18" charset="0"/>
              </a:rPr>
              <a:t>=https%3A%2F%2Fbr.freepik.com%2Fvetores%2Fcaixa-de-correio&amp;psig=AOvVaw3Kh1wtfPj3PzCzfg7qBYng&amp;ust=1684944387607000&amp;source=</a:t>
            </a:r>
            <a:r>
              <a:rPr lang="pt-BR" sz="900" dirty="0" err="1">
                <a:solidFill>
                  <a:schemeClr val="tx1"/>
                </a:solidFill>
                <a:effectLst/>
                <a:latin typeface="Arial Narrow" panose="020B0606020202030204" pitchFamily="34" charset="0"/>
                <a:ea typeface="Times New Roman" panose="02020603050405020304" pitchFamily="18" charset="0"/>
              </a:rPr>
              <a:t>images&amp;cd</a:t>
            </a:r>
            <a:r>
              <a:rPr lang="pt-BR" sz="900" dirty="0">
                <a:solidFill>
                  <a:schemeClr val="tx1"/>
                </a:solidFill>
                <a:effectLst/>
                <a:latin typeface="Arial Narrow" panose="020B0606020202030204" pitchFamily="34" charset="0"/>
                <a:ea typeface="Times New Roman" panose="02020603050405020304" pitchFamily="18" charset="0"/>
              </a:rPr>
              <a:t>=</a:t>
            </a:r>
            <a:r>
              <a:rPr lang="pt-BR" sz="900" dirty="0" err="1">
                <a:solidFill>
                  <a:schemeClr val="tx1"/>
                </a:solidFill>
                <a:effectLst/>
                <a:latin typeface="Arial Narrow" panose="020B0606020202030204" pitchFamily="34" charset="0"/>
                <a:ea typeface="Times New Roman" panose="02020603050405020304" pitchFamily="18" charset="0"/>
              </a:rPr>
              <a:t>vfe&amp;ved</a:t>
            </a:r>
            <a:r>
              <a:rPr lang="pt-BR" sz="900" dirty="0">
                <a:solidFill>
                  <a:schemeClr val="tx1"/>
                </a:solidFill>
                <a:effectLst/>
                <a:latin typeface="Arial Narrow" panose="020B0606020202030204" pitchFamily="34" charset="0"/>
                <a:ea typeface="Times New Roman" panose="02020603050405020304" pitchFamily="18" charset="0"/>
              </a:rPr>
              <a:t>=0CBEQjRxqFwoTCLjD3I_pi_8CFQAAAAAdAAAAABBW</a:t>
            </a:r>
            <a:r>
              <a:rPr lang="pt-BR" sz="900" b="0" dirty="0">
                <a:solidFill>
                  <a:schemeClr val="tx1"/>
                </a:solidFill>
                <a:effectLst/>
                <a:latin typeface="Arial Narrow" panose="020B0606020202030204" pitchFamily="34" charset="0"/>
                <a:ea typeface="Times New Roman" panose="02020603050405020304" pitchFamily="18" charset="0"/>
              </a:rPr>
              <a:t>. </a:t>
            </a:r>
            <a:r>
              <a:rPr lang="pt-BR" sz="900" b="0" dirty="0">
                <a:effectLst/>
                <a:latin typeface="Arial Narrow" panose="020B0606020202030204" pitchFamily="34" charset="0"/>
                <a:ea typeface="Times New Roman" panose="02020603050405020304" pitchFamily="18" charset="0"/>
              </a:rPr>
              <a:t>Acesso em 23 de mai. 2023</a:t>
            </a:r>
            <a:endParaRPr lang="pt-BR" sz="900" dirty="0">
              <a:effectLst/>
              <a:latin typeface="Arial Narrow" panose="020B0606020202030204" pitchFamily="34" charset="0"/>
              <a:ea typeface="Times New Roman" panose="02020603050405020304" pitchFamily="18" charset="0"/>
            </a:endParaRPr>
          </a:p>
          <a:p>
            <a:r>
              <a:rPr lang="pt-BR" sz="900" dirty="0">
                <a:effectLst/>
                <a:latin typeface="Arial Narrow" panose="020B0606020202030204" pitchFamily="34" charset="0"/>
                <a:ea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8673197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4" name="Imagem 3">
            <a:extLst>
              <a:ext uri="{FF2B5EF4-FFF2-40B4-BE49-F238E27FC236}">
                <a16:creationId xmlns:a16="http://schemas.microsoft.com/office/drawing/2014/main" id="{0A74359B-9467-488C-81A3-78E49B84D2DA}"/>
              </a:ext>
            </a:extLst>
          </p:cNvPr>
          <p:cNvPicPr>
            <a:picLocks noChangeAspect="1"/>
          </p:cNvPicPr>
          <p:nvPr/>
        </p:nvPicPr>
        <p:blipFill>
          <a:blip r:embed="rId4"/>
          <a:stretch>
            <a:fillRect/>
          </a:stretch>
        </p:blipFill>
        <p:spPr>
          <a:xfrm>
            <a:off x="9991008" y="6269540"/>
            <a:ext cx="1802219" cy="395102"/>
          </a:xfrm>
          <a:prstGeom prst="rect">
            <a:avLst/>
          </a:prstGeom>
        </p:spPr>
      </p:pic>
      <p:pic>
        <p:nvPicPr>
          <p:cNvPr id="8" name="Imagem 7" descr="https://www.institutoclaro.org.br/educacao/wp-content/uploads/sites/2/2023/04/carta-362x420.png">
            <a:extLst>
              <a:ext uri="{FF2B5EF4-FFF2-40B4-BE49-F238E27FC236}">
                <a16:creationId xmlns:a16="http://schemas.microsoft.com/office/drawing/2014/main" id="{6BF4038B-DC21-4897-A7CA-230973172FBA}"/>
              </a:ext>
            </a:extLst>
          </p:cNvPr>
          <p:cNvPicPr/>
          <p:nvPr/>
        </p:nvPicPr>
        <p:blipFill rotWithShape="1">
          <a:blip r:embed="rId5">
            <a:extLst>
              <a:ext uri="{28A0092B-C50C-407E-A947-70E740481C1C}">
                <a14:useLocalDpi xmlns:a14="http://schemas.microsoft.com/office/drawing/2010/main" val="0"/>
              </a:ext>
            </a:extLst>
          </a:blip>
          <a:srcRect l="2191" r="2615" b="2334"/>
          <a:stretch/>
        </p:blipFill>
        <p:spPr bwMode="auto">
          <a:xfrm>
            <a:off x="1763442" y="749617"/>
            <a:ext cx="4124174" cy="5221976"/>
          </a:xfrm>
          <a:prstGeom prst="rect">
            <a:avLst/>
          </a:prstGeom>
          <a:noFill/>
          <a:ln>
            <a:noFill/>
          </a:ln>
          <a:extLst>
            <a:ext uri="{53640926-AAD7-44D8-BBD7-CCE9431645EC}">
              <a14:shadowObscured xmlns:a14="http://schemas.microsoft.com/office/drawing/2010/main"/>
            </a:ext>
          </a:extLst>
        </p:spPr>
      </p:pic>
      <p:pic>
        <p:nvPicPr>
          <p:cNvPr id="7" name="Imagem 6" descr="SÓ LINGUAGEM 2021: GÊNERO TEXTUAL - CARTA">
            <a:extLst>
              <a:ext uri="{FF2B5EF4-FFF2-40B4-BE49-F238E27FC236}">
                <a16:creationId xmlns:a16="http://schemas.microsoft.com/office/drawing/2014/main" id="{831BEBA6-10FC-436E-B0F3-B1472FCE6A63}"/>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31816" y="749617"/>
            <a:ext cx="4944837" cy="4667250"/>
          </a:xfrm>
          <a:prstGeom prst="rect">
            <a:avLst/>
          </a:prstGeom>
          <a:noFill/>
          <a:ln>
            <a:noFill/>
          </a:ln>
        </p:spPr>
      </p:pic>
      <p:sp>
        <p:nvSpPr>
          <p:cNvPr id="2" name="Retângulo 1">
            <a:extLst>
              <a:ext uri="{FF2B5EF4-FFF2-40B4-BE49-F238E27FC236}">
                <a16:creationId xmlns:a16="http://schemas.microsoft.com/office/drawing/2014/main" id="{E07A8584-855D-4AB7-AAA9-B42323751463}"/>
              </a:ext>
            </a:extLst>
          </p:cNvPr>
          <p:cNvSpPr/>
          <p:nvPr/>
        </p:nvSpPr>
        <p:spPr>
          <a:xfrm>
            <a:off x="6531816" y="5416867"/>
            <a:ext cx="4944837" cy="230832"/>
          </a:xfrm>
          <a:prstGeom prst="rect">
            <a:avLst/>
          </a:prstGeom>
        </p:spPr>
        <p:txBody>
          <a:bodyPr wrap="square">
            <a:spAutoFit/>
          </a:bodyPr>
          <a:lstStyle/>
          <a:p>
            <a:pPr algn="ctr"/>
            <a:r>
              <a:rPr lang="pt-BR" sz="900" dirty="0">
                <a:latin typeface="Arial Narrow" panose="020B0606020202030204" pitchFamily="34" charset="0"/>
                <a:ea typeface="Times New Roman" panose="02020603050405020304" pitchFamily="18" charset="0"/>
              </a:rPr>
              <a:t>Disponível em</a:t>
            </a:r>
            <a:r>
              <a:rPr lang="pt-BR" sz="900" dirty="0">
                <a:solidFill>
                  <a:schemeClr val="tx1"/>
                </a:solidFill>
                <a:latin typeface="Arial Narrow" panose="020B0606020202030204" pitchFamily="34" charset="0"/>
                <a:ea typeface="Times New Roman" panose="02020603050405020304" pitchFamily="18" charset="0"/>
              </a:rPr>
              <a:t>: https://bitlybr.com/</a:t>
            </a:r>
            <a:r>
              <a:rPr lang="pt-BR" sz="900" dirty="0" err="1">
                <a:solidFill>
                  <a:schemeClr val="tx1"/>
                </a:solidFill>
                <a:latin typeface="Arial Narrow" panose="020B0606020202030204" pitchFamily="34" charset="0"/>
                <a:ea typeface="Times New Roman" panose="02020603050405020304" pitchFamily="18" charset="0"/>
              </a:rPr>
              <a:t>pXwbq</a:t>
            </a:r>
            <a:r>
              <a:rPr lang="pt-BR" sz="900" dirty="0">
                <a:latin typeface="Arial Narrow" panose="020B0606020202030204" pitchFamily="34" charset="0"/>
                <a:ea typeface="Times New Roman" panose="02020603050405020304" pitchFamily="18" charset="0"/>
              </a:rPr>
              <a:t>. Acesso em 13 de abr. 2023.</a:t>
            </a:r>
            <a:endParaRPr lang="pt-BR" sz="9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906302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6" name="Imagem 5">
            <a:extLst>
              <a:ext uri="{FF2B5EF4-FFF2-40B4-BE49-F238E27FC236}">
                <a16:creationId xmlns:a16="http://schemas.microsoft.com/office/drawing/2014/main" id="{49D1F6EE-88F7-41DA-A03D-9356F2183B17}"/>
              </a:ext>
            </a:extLst>
          </p:cNvPr>
          <p:cNvPicPr>
            <a:picLocks noChangeAspect="1"/>
          </p:cNvPicPr>
          <p:nvPr/>
        </p:nvPicPr>
        <p:blipFill>
          <a:blip r:embed="rId4"/>
          <a:stretch>
            <a:fillRect/>
          </a:stretch>
        </p:blipFill>
        <p:spPr>
          <a:xfrm>
            <a:off x="9991008" y="6269540"/>
            <a:ext cx="1802219" cy="395102"/>
          </a:xfrm>
          <a:prstGeom prst="rect">
            <a:avLst/>
          </a:prstGeom>
        </p:spPr>
      </p:pic>
      <p:sp>
        <p:nvSpPr>
          <p:cNvPr id="9" name="Retângulo 8">
            <a:extLst>
              <a:ext uri="{FF2B5EF4-FFF2-40B4-BE49-F238E27FC236}">
                <a16:creationId xmlns:a16="http://schemas.microsoft.com/office/drawing/2014/main" id="{516B40B4-0913-4011-8B06-3FCB2B330F9B}"/>
              </a:ext>
            </a:extLst>
          </p:cNvPr>
          <p:cNvSpPr/>
          <p:nvPr/>
        </p:nvSpPr>
        <p:spPr>
          <a:xfrm>
            <a:off x="1629747" y="419105"/>
            <a:ext cx="10005526" cy="738664"/>
          </a:xfrm>
          <a:prstGeom prst="rect">
            <a:avLst/>
          </a:prstGeom>
        </p:spPr>
        <p:txBody>
          <a:bodyPr wrap="square">
            <a:spAutoFit/>
          </a:bodyPr>
          <a:lstStyle/>
          <a:p>
            <a:r>
              <a:rPr lang="pt-BR" sz="2100" dirty="0">
                <a:latin typeface="Arial Narrow" panose="020B0606020202030204" pitchFamily="34" charset="0"/>
                <a:ea typeface="Times New Roman" panose="02020603050405020304" pitchFamily="18" charset="0"/>
                <a:cs typeface="Times New Roman" panose="02020603050405020304" pitchFamily="18" charset="0"/>
              </a:rPr>
              <a:t>Agora é sua vez de produzir uma carta pessoal e, para isso, segue o tema para seu texto e algumas sugestões para ajudar você nesta escrita, além de contar com a ajuda do(a) Professor(a) e colegas.</a:t>
            </a:r>
            <a:endParaRPr lang="pt-BR" sz="2100" dirty="0"/>
          </a:p>
        </p:txBody>
      </p:sp>
      <p:sp>
        <p:nvSpPr>
          <p:cNvPr id="10" name="Retângulo 9">
            <a:extLst>
              <a:ext uri="{FF2B5EF4-FFF2-40B4-BE49-F238E27FC236}">
                <a16:creationId xmlns:a16="http://schemas.microsoft.com/office/drawing/2014/main" id="{B6B6FB68-20DF-496E-BD02-3D286F784AED}"/>
              </a:ext>
            </a:extLst>
          </p:cNvPr>
          <p:cNvSpPr/>
          <p:nvPr/>
        </p:nvSpPr>
        <p:spPr>
          <a:xfrm>
            <a:off x="5533109" y="1325014"/>
            <a:ext cx="1984839" cy="400110"/>
          </a:xfrm>
          <a:prstGeom prst="rect">
            <a:avLst/>
          </a:prstGeom>
        </p:spPr>
        <p:txBody>
          <a:bodyPr wrap="none">
            <a:spAutoFit/>
          </a:bodyPr>
          <a:lstStyle/>
          <a:p>
            <a:r>
              <a:rPr lang="pt-BR" sz="2000" b="1" dirty="0">
                <a:latin typeface="Arial Narrow" panose="020B0606020202030204" pitchFamily="34" charset="0"/>
                <a:ea typeface="Times New Roman" panose="02020603050405020304" pitchFamily="18" charset="0"/>
                <a:cs typeface="Times New Roman" panose="02020603050405020304" pitchFamily="18" charset="0"/>
              </a:rPr>
              <a:t>TEMA / ASSUNTO</a:t>
            </a:r>
            <a:endParaRPr lang="pt-BR" sz="2000" dirty="0"/>
          </a:p>
        </p:txBody>
      </p:sp>
      <p:sp>
        <p:nvSpPr>
          <p:cNvPr id="11" name="Seta: para Baixo 10">
            <a:extLst>
              <a:ext uri="{FF2B5EF4-FFF2-40B4-BE49-F238E27FC236}">
                <a16:creationId xmlns:a16="http://schemas.microsoft.com/office/drawing/2014/main" id="{0E40E248-B24E-4AEB-AEBA-842CD01813D5}"/>
              </a:ext>
            </a:extLst>
          </p:cNvPr>
          <p:cNvSpPr/>
          <p:nvPr/>
        </p:nvSpPr>
        <p:spPr>
          <a:xfrm>
            <a:off x="6214188" y="1766321"/>
            <a:ext cx="311340" cy="650308"/>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t-BR"/>
          </a:p>
        </p:txBody>
      </p:sp>
      <p:sp>
        <p:nvSpPr>
          <p:cNvPr id="12" name="Retângulo 11">
            <a:extLst>
              <a:ext uri="{FF2B5EF4-FFF2-40B4-BE49-F238E27FC236}">
                <a16:creationId xmlns:a16="http://schemas.microsoft.com/office/drawing/2014/main" id="{7DD84659-C05F-4994-8BC5-563C5F4EE0B4}"/>
              </a:ext>
            </a:extLst>
          </p:cNvPr>
          <p:cNvSpPr/>
          <p:nvPr/>
        </p:nvSpPr>
        <p:spPr>
          <a:xfrm>
            <a:off x="3638939" y="2560530"/>
            <a:ext cx="5430416" cy="460375"/>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0000"/>
              </a:lnSpc>
              <a:spcAft>
                <a:spcPts val="600"/>
              </a:spcAft>
            </a:pPr>
            <a:r>
              <a:rPr lang="pt-BR" sz="2000" b="1"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necessidade de cuidar do meio ambiente</a:t>
            </a:r>
            <a:endParaRPr lang="pt-BR" sz="2000" dirty="0">
              <a:effectLst/>
              <a:latin typeface="Arial Narrow" panose="020B0606020202030204" pitchFamily="34" charset="0"/>
              <a:ea typeface="Times New Roman" panose="02020603050405020304" pitchFamily="18" charset="0"/>
              <a:cs typeface="Times New Roman" panose="02020603050405020304" pitchFamily="18" charset="0"/>
            </a:endParaRPr>
          </a:p>
        </p:txBody>
      </p:sp>
      <p:sp>
        <p:nvSpPr>
          <p:cNvPr id="13" name="Retângulo 12">
            <a:extLst>
              <a:ext uri="{FF2B5EF4-FFF2-40B4-BE49-F238E27FC236}">
                <a16:creationId xmlns:a16="http://schemas.microsoft.com/office/drawing/2014/main" id="{25AA80C6-C445-4C5D-B0CF-D0BAE5727F83}"/>
              </a:ext>
            </a:extLst>
          </p:cNvPr>
          <p:cNvSpPr/>
          <p:nvPr/>
        </p:nvSpPr>
        <p:spPr>
          <a:xfrm>
            <a:off x="1629747" y="3717104"/>
            <a:ext cx="10005526" cy="2677656"/>
          </a:xfrm>
          <a:prstGeom prst="rect">
            <a:avLst/>
          </a:prstGeom>
        </p:spPr>
        <p:txBody>
          <a:bodyPr wrap="square">
            <a:spAutoFit/>
          </a:bodyPr>
          <a:lstStyle/>
          <a:p>
            <a:pPr algn="just"/>
            <a:r>
              <a:rPr lang="pt-BR" sz="2100" dirty="0">
                <a:latin typeface="Arial Narrow" panose="020B0606020202030204" pitchFamily="34" charset="0"/>
                <a:ea typeface="Times New Roman" panose="02020603050405020304" pitchFamily="18" charset="0"/>
              </a:rPr>
              <a:t>Estudante, imagine uma situação em sua cidade em que pessoas jogam lixo em qualquer lugar... nas ruas, por onde passam! Imagine que você visitou uma “feirinha” de sua cidade e lá também tinha lixo por todos os lados... Ao olhar tanto lixo espalhado você ficou triste e muito preocupado(a) com a necessidade de cuidar do meio ambiente... Sentiu muita vontade de falar dessa situação com alguém e contar que as pessoas não podem continuar com essa atitude, porque a natureza está sofrendo e o meio ambiente está sendo destruído. Então, você teve uma ideia!! Escrever uma carta para o seu(sua) amigo (a) para contar o que viu e discutir sobre a “necessidade de cuidar do meio ambiente.”</a:t>
            </a:r>
            <a:endParaRPr lang="pt-BR" sz="2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868784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12" name="Imagem 11">
            <a:extLst>
              <a:ext uri="{FF2B5EF4-FFF2-40B4-BE49-F238E27FC236}">
                <a16:creationId xmlns:a16="http://schemas.microsoft.com/office/drawing/2014/main" id="{271DC37E-FFB2-40F1-B749-0BC535B0D4FB}"/>
              </a:ext>
            </a:extLst>
          </p:cNvPr>
          <p:cNvPicPr>
            <a:picLocks noChangeAspect="1"/>
          </p:cNvPicPr>
          <p:nvPr/>
        </p:nvPicPr>
        <p:blipFill>
          <a:blip r:embed="rId4"/>
          <a:stretch>
            <a:fillRect/>
          </a:stretch>
        </p:blipFill>
        <p:spPr>
          <a:xfrm>
            <a:off x="9991008" y="6269540"/>
            <a:ext cx="1802219" cy="395102"/>
          </a:xfrm>
          <a:prstGeom prst="rect">
            <a:avLst/>
          </a:prstGeom>
        </p:spPr>
      </p:pic>
      <p:sp>
        <p:nvSpPr>
          <p:cNvPr id="2" name="Retângulo 1">
            <a:extLst>
              <a:ext uri="{FF2B5EF4-FFF2-40B4-BE49-F238E27FC236}">
                <a16:creationId xmlns:a16="http://schemas.microsoft.com/office/drawing/2014/main" id="{512E760B-82A3-4C96-9195-94ADB8E16FE7}"/>
              </a:ext>
            </a:extLst>
          </p:cNvPr>
          <p:cNvSpPr/>
          <p:nvPr/>
        </p:nvSpPr>
        <p:spPr>
          <a:xfrm>
            <a:off x="1632159" y="605975"/>
            <a:ext cx="861133" cy="400110"/>
          </a:xfrm>
          <a:prstGeom prst="rect">
            <a:avLst/>
          </a:prstGeom>
        </p:spPr>
        <p:txBody>
          <a:bodyPr wrap="none">
            <a:spAutoFit/>
          </a:bodyPr>
          <a:lstStyle/>
          <a:p>
            <a:r>
              <a:rPr lang="pt-BR" sz="2000" b="1" dirty="0">
                <a:latin typeface="Arial Narrow" panose="020B0606020202030204" pitchFamily="34" charset="0"/>
                <a:ea typeface="Times New Roman" panose="02020603050405020304" pitchFamily="18" charset="0"/>
              </a:rPr>
              <a:t>Texto I</a:t>
            </a:r>
            <a:endParaRPr lang="pt-BR" sz="2000" dirty="0">
              <a:effectLst/>
              <a:latin typeface="Times New Roman" panose="02020603050405020304" pitchFamily="18" charset="0"/>
              <a:ea typeface="Times New Roman" panose="02020603050405020304" pitchFamily="18" charset="0"/>
            </a:endParaRPr>
          </a:p>
        </p:txBody>
      </p:sp>
      <p:sp>
        <p:nvSpPr>
          <p:cNvPr id="13" name="Retângulo 12">
            <a:extLst>
              <a:ext uri="{FF2B5EF4-FFF2-40B4-BE49-F238E27FC236}">
                <a16:creationId xmlns:a16="http://schemas.microsoft.com/office/drawing/2014/main" id="{095D695B-D726-4425-9731-D8F42EFA2D1C}"/>
              </a:ext>
            </a:extLst>
          </p:cNvPr>
          <p:cNvSpPr/>
          <p:nvPr/>
        </p:nvSpPr>
        <p:spPr>
          <a:xfrm>
            <a:off x="4769355" y="205865"/>
            <a:ext cx="2653290" cy="400110"/>
          </a:xfrm>
          <a:prstGeom prst="rect">
            <a:avLst/>
          </a:prstGeom>
        </p:spPr>
        <p:txBody>
          <a:bodyPr wrap="none">
            <a:spAutoFit/>
          </a:bodyPr>
          <a:lstStyle/>
          <a:p>
            <a:r>
              <a:rPr lang="pt-BR" sz="2000" b="1" dirty="0">
                <a:latin typeface="Arial Narrow" panose="020B0606020202030204" pitchFamily="34" charset="0"/>
                <a:ea typeface="Times New Roman" panose="02020603050405020304" pitchFamily="18" charset="0"/>
              </a:rPr>
              <a:t>TEXTOS MOTIVADORES</a:t>
            </a:r>
            <a:endParaRPr lang="pt-BR" sz="2000" dirty="0">
              <a:effectLst/>
              <a:latin typeface="Times New Roman" panose="02020603050405020304" pitchFamily="18" charset="0"/>
              <a:ea typeface="Times New Roman" panose="02020603050405020304" pitchFamily="18" charset="0"/>
            </a:endParaRPr>
          </a:p>
        </p:txBody>
      </p:sp>
      <p:sp>
        <p:nvSpPr>
          <p:cNvPr id="14" name="Retângulo: Cantos Arredondados 13">
            <a:extLst>
              <a:ext uri="{FF2B5EF4-FFF2-40B4-BE49-F238E27FC236}">
                <a16:creationId xmlns:a16="http://schemas.microsoft.com/office/drawing/2014/main" id="{1E95C241-C146-4ACD-A2CB-1BA38D7B5CC4}"/>
              </a:ext>
            </a:extLst>
          </p:cNvPr>
          <p:cNvSpPr/>
          <p:nvPr/>
        </p:nvSpPr>
        <p:spPr>
          <a:xfrm>
            <a:off x="1632159" y="1006085"/>
            <a:ext cx="5309817" cy="5519596"/>
          </a:xfrm>
          <a:prstGeom prst="roundRect">
            <a:avLst/>
          </a:prstGeom>
        </p:spPr>
        <p:style>
          <a:lnRef idx="3">
            <a:schemeClr val="lt1"/>
          </a:lnRef>
          <a:fillRef idx="1">
            <a:schemeClr val="accent6"/>
          </a:fillRef>
          <a:effectRef idx="1">
            <a:schemeClr val="accent6"/>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indent="450215" algn="just"/>
            <a:r>
              <a:rPr lang="pt-BR" sz="1750" dirty="0">
                <a:effectLst/>
                <a:latin typeface="Arial Narrow" panose="020B0606020202030204" pitchFamily="34" charset="0"/>
                <a:ea typeface="Times New Roman" panose="02020603050405020304" pitchFamily="18" charset="0"/>
                <a:cs typeface="Times New Roman" panose="02020603050405020304" pitchFamily="18" charset="0"/>
              </a:rPr>
              <a:t>Observa-se que há muito tempo, existe uma grande preocupação da população em geral sobre o meio ambiente. Porém uma das maiores preocupações é o destino do lixo doméstico, principalmente das famílias que moram e sobrevivem do campo e no campo. No entanto, as famílias estão buscando meios de dá um destino certo ao lixo, abraçando a coleta seletiva e a reciclagem, como alternativas para redução do volume de lixo a ser disposto em aterros ou lixões.</a:t>
            </a:r>
          </a:p>
          <a:p>
            <a:pPr indent="450215" algn="just"/>
            <a:r>
              <a:rPr lang="pt-BR" sz="1750" dirty="0">
                <a:effectLst/>
                <a:latin typeface="Arial Narrow" panose="020B0606020202030204" pitchFamily="34" charset="0"/>
                <a:ea typeface="Times New Roman" panose="02020603050405020304" pitchFamily="18" charset="0"/>
                <a:cs typeface="Times New Roman" panose="02020603050405020304" pitchFamily="18" charset="0"/>
              </a:rPr>
              <a:t>Sabemos que cada pessoa produz cerca de 05 (cinco) quilos de lixo por dia. Nessa perspectiva a quantidade de lixo produzido numa comunidade que convivem uma população cerca de 350 (trezentos e cinquenta) habitantes, a quantidade de lixo produzido é muito alta. Na maioria das nossas comunidades camponesas esse lixo é jogado no meio ambiente a céu aberto, degradando o mesmo e trazendo sérios riscos para os seres vivos e para a mãe natureza. [...]</a:t>
            </a:r>
          </a:p>
          <a:p>
            <a:pPr algn="r"/>
            <a:endParaRPr lang="pt-BR" sz="9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r"/>
            <a:r>
              <a:rPr lang="pt-BR" sz="900" dirty="0">
                <a:effectLst/>
                <a:latin typeface="Arial Narrow" panose="020B0606020202030204" pitchFamily="34" charset="0"/>
                <a:ea typeface="Times New Roman" panose="02020603050405020304" pitchFamily="18" charset="0"/>
                <a:cs typeface="Times New Roman" panose="02020603050405020304" pitchFamily="18" charset="0"/>
              </a:rPr>
              <a:t>Disponível em: https://www.educacaoetransformacao.com.br/textos-sobre-meio-ambiente/ </a:t>
            </a:r>
            <a:r>
              <a:rPr lang="pt-BR" sz="900" u="sng" dirty="0">
                <a:solidFill>
                  <a:srgbClr val="0563C1"/>
                </a:solidFill>
                <a:effectLst/>
                <a:latin typeface="Arial Narrow" panose="020B0606020202030204" pitchFamily="34" charset="0"/>
                <a:ea typeface="Times New Roman" panose="02020603050405020304" pitchFamily="18" charset="0"/>
                <a:cs typeface="Times New Roman" panose="02020603050405020304" pitchFamily="18" charset="0"/>
                <a:hlinkClick r:id="rId5"/>
              </a:rPr>
              <a:t>/</a:t>
            </a:r>
            <a:r>
              <a:rPr lang="pt-BR" sz="900" dirty="0">
                <a:effectLst/>
                <a:latin typeface="Arial Narrow" panose="020B0606020202030204" pitchFamily="34" charset="0"/>
                <a:ea typeface="Times New Roman" panose="02020603050405020304" pitchFamily="18" charset="0"/>
                <a:cs typeface="Times New Roman" panose="02020603050405020304" pitchFamily="18" charset="0"/>
              </a:rPr>
              <a:t>. Acesso em 08 de maio de 2023.</a:t>
            </a:r>
            <a:r>
              <a:rPr lang="pt-BR" sz="1000" dirty="0">
                <a:effectLst/>
                <a:ea typeface="Times New Roman" panose="02020603050405020304" pitchFamily="18" charset="0"/>
                <a:cs typeface="Times New Roman" panose="02020603050405020304" pitchFamily="18" charset="0"/>
              </a:rPr>
              <a:t> </a:t>
            </a:r>
          </a:p>
        </p:txBody>
      </p:sp>
      <p:sp>
        <p:nvSpPr>
          <p:cNvPr id="15" name="Retângulo 14">
            <a:extLst>
              <a:ext uri="{FF2B5EF4-FFF2-40B4-BE49-F238E27FC236}">
                <a16:creationId xmlns:a16="http://schemas.microsoft.com/office/drawing/2014/main" id="{19631BCC-10C4-4F1A-BF12-6C7A8236BB0B}"/>
              </a:ext>
            </a:extLst>
          </p:cNvPr>
          <p:cNvSpPr/>
          <p:nvPr/>
        </p:nvSpPr>
        <p:spPr>
          <a:xfrm>
            <a:off x="7265672" y="806030"/>
            <a:ext cx="918841" cy="400110"/>
          </a:xfrm>
          <a:prstGeom prst="rect">
            <a:avLst/>
          </a:prstGeom>
        </p:spPr>
        <p:txBody>
          <a:bodyPr wrap="none">
            <a:spAutoFit/>
          </a:bodyPr>
          <a:lstStyle/>
          <a:p>
            <a:r>
              <a:rPr lang="pt-BR" sz="2000" b="1" dirty="0">
                <a:latin typeface="Arial Narrow" panose="020B0606020202030204" pitchFamily="34" charset="0"/>
                <a:ea typeface="Times New Roman" panose="02020603050405020304" pitchFamily="18" charset="0"/>
              </a:rPr>
              <a:t>Texto II</a:t>
            </a:r>
            <a:endParaRPr lang="pt-BR" sz="2000" dirty="0">
              <a:effectLst/>
              <a:latin typeface="Times New Roman" panose="02020603050405020304" pitchFamily="18" charset="0"/>
              <a:ea typeface="Times New Roman" panose="02020603050405020304" pitchFamily="18" charset="0"/>
            </a:endParaRPr>
          </a:p>
        </p:txBody>
      </p:sp>
      <p:pic>
        <p:nvPicPr>
          <p:cNvPr id="16" name="Imagem 15" descr="Charge Poluição Lixo na Rua | Lixo na rua, Cartum e charge, Memes engraçados">
            <a:extLst>
              <a:ext uri="{FF2B5EF4-FFF2-40B4-BE49-F238E27FC236}">
                <a16:creationId xmlns:a16="http://schemas.microsoft.com/office/drawing/2014/main" id="{8A60A0AE-5FFA-4A5F-8EBF-138B3BB4B643}"/>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7265673" y="1283251"/>
            <a:ext cx="4341610" cy="3466031"/>
          </a:xfrm>
          <a:prstGeom prst="rect">
            <a:avLst/>
          </a:prstGeom>
          <a:noFill/>
          <a:ln>
            <a:noFill/>
          </a:ln>
        </p:spPr>
      </p:pic>
      <p:sp>
        <p:nvSpPr>
          <p:cNvPr id="17" name="Retângulo 16">
            <a:extLst>
              <a:ext uri="{FF2B5EF4-FFF2-40B4-BE49-F238E27FC236}">
                <a16:creationId xmlns:a16="http://schemas.microsoft.com/office/drawing/2014/main" id="{DA00A0DC-EAED-4A3E-A8E8-1890B029EC89}"/>
              </a:ext>
            </a:extLst>
          </p:cNvPr>
          <p:cNvSpPr/>
          <p:nvPr/>
        </p:nvSpPr>
        <p:spPr>
          <a:xfrm>
            <a:off x="8070015" y="4826393"/>
            <a:ext cx="3124573" cy="230832"/>
          </a:xfrm>
          <a:prstGeom prst="rect">
            <a:avLst/>
          </a:prstGeom>
        </p:spPr>
        <p:txBody>
          <a:bodyPr wrap="none">
            <a:spAutoFit/>
          </a:bodyPr>
          <a:lstStyle/>
          <a:p>
            <a:pPr algn="ctr"/>
            <a:r>
              <a:rPr lang="pt-BR" sz="900" dirty="0">
                <a:latin typeface="Arial Narrow" panose="020B0606020202030204" pitchFamily="34" charset="0"/>
                <a:ea typeface="Times New Roman" panose="02020603050405020304" pitchFamily="18" charset="0"/>
              </a:rPr>
              <a:t>Disponível em: </a:t>
            </a:r>
            <a:r>
              <a:rPr lang="pt-BR" sz="900" dirty="0">
                <a:solidFill>
                  <a:schemeClr val="tx1"/>
                </a:solidFill>
                <a:latin typeface="Arial Narrow" panose="020B0606020202030204" pitchFamily="34" charset="0"/>
                <a:ea typeface="Times New Roman" panose="02020603050405020304" pitchFamily="18" charset="0"/>
              </a:rPr>
              <a:t>https://bitlybr.com/</a:t>
            </a:r>
            <a:r>
              <a:rPr lang="pt-BR" sz="900" dirty="0" err="1">
                <a:solidFill>
                  <a:schemeClr val="tx1"/>
                </a:solidFill>
                <a:latin typeface="Arial Narrow" panose="020B0606020202030204" pitchFamily="34" charset="0"/>
                <a:ea typeface="Times New Roman" panose="02020603050405020304" pitchFamily="18" charset="0"/>
              </a:rPr>
              <a:t>bNJoJ</a:t>
            </a:r>
            <a:r>
              <a:rPr lang="pt-BR" sz="900" b="1" dirty="0">
                <a:latin typeface="Arial Narrow" panose="020B0606020202030204" pitchFamily="34" charset="0"/>
                <a:ea typeface="Times New Roman" panose="02020603050405020304" pitchFamily="18" charset="0"/>
              </a:rPr>
              <a:t>.</a:t>
            </a:r>
            <a:r>
              <a:rPr lang="pt-BR" sz="900" dirty="0">
                <a:latin typeface="Arial Narrow" panose="020B0606020202030204" pitchFamily="34" charset="0"/>
                <a:ea typeface="Times New Roman" panose="02020603050405020304" pitchFamily="18" charset="0"/>
              </a:rPr>
              <a:t> Acesso em 08 de mai. 2023.</a:t>
            </a:r>
            <a:endParaRPr lang="pt-BR" sz="9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313283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7" name="Imagem 6">
            <a:extLst>
              <a:ext uri="{FF2B5EF4-FFF2-40B4-BE49-F238E27FC236}">
                <a16:creationId xmlns:a16="http://schemas.microsoft.com/office/drawing/2014/main" id="{167CAA39-1E59-4E24-BDAA-FD7216279646}"/>
              </a:ext>
            </a:extLst>
          </p:cNvPr>
          <p:cNvPicPr>
            <a:picLocks noChangeAspect="1"/>
          </p:cNvPicPr>
          <p:nvPr/>
        </p:nvPicPr>
        <p:blipFill>
          <a:blip r:embed="rId4"/>
          <a:stretch>
            <a:fillRect/>
          </a:stretch>
        </p:blipFill>
        <p:spPr>
          <a:xfrm>
            <a:off x="9991008" y="6269540"/>
            <a:ext cx="1802219" cy="395102"/>
          </a:xfrm>
          <a:prstGeom prst="rect">
            <a:avLst/>
          </a:prstGeom>
        </p:spPr>
      </p:pic>
      <p:sp>
        <p:nvSpPr>
          <p:cNvPr id="10" name="Retângulo 9">
            <a:extLst>
              <a:ext uri="{FF2B5EF4-FFF2-40B4-BE49-F238E27FC236}">
                <a16:creationId xmlns:a16="http://schemas.microsoft.com/office/drawing/2014/main" id="{C2207B4F-7B58-48F6-9A5E-3D04651D3F65}"/>
              </a:ext>
            </a:extLst>
          </p:cNvPr>
          <p:cNvSpPr/>
          <p:nvPr/>
        </p:nvSpPr>
        <p:spPr>
          <a:xfrm>
            <a:off x="1480692" y="536413"/>
            <a:ext cx="10126590" cy="1122871"/>
          </a:xfrm>
          <a:prstGeom prst="rect">
            <a:avLst/>
          </a:prstGeom>
        </p:spPr>
        <p:txBody>
          <a:bodyPr wrap="square">
            <a:spAutoFit/>
          </a:bodyPr>
          <a:lstStyle/>
          <a:p>
            <a:pPr algn="just">
              <a:lnSpc>
                <a:spcPct val="115000"/>
              </a:lnSpc>
            </a:pPr>
            <a:r>
              <a:rPr lang="pt-BR" sz="2000" dirty="0">
                <a:latin typeface="Arial Narrow" panose="020B0606020202030204" pitchFamily="34" charset="0"/>
                <a:ea typeface="Times New Roman" panose="02020603050405020304" pitchFamily="18" charset="0"/>
              </a:rPr>
              <a:t>Agora, depois de conversar com seu(sua) professor(a) e seus colegas, ler o tema (a necessidade de cuidar do meio ambiente) e os textos motivadores para pensar sobre o assunto que lhe trouxe preocupação, vamos escrever a carta?</a:t>
            </a:r>
          </a:p>
        </p:txBody>
      </p:sp>
      <p:sp>
        <p:nvSpPr>
          <p:cNvPr id="11" name="Retângulo 10">
            <a:extLst>
              <a:ext uri="{FF2B5EF4-FFF2-40B4-BE49-F238E27FC236}">
                <a16:creationId xmlns:a16="http://schemas.microsoft.com/office/drawing/2014/main" id="{7858F8CF-3EC6-45C6-9BBB-B116C31CB2D9}"/>
              </a:ext>
            </a:extLst>
          </p:cNvPr>
          <p:cNvSpPr/>
          <p:nvPr/>
        </p:nvSpPr>
        <p:spPr>
          <a:xfrm>
            <a:off x="1480692" y="1783703"/>
            <a:ext cx="7504688" cy="4062651"/>
          </a:xfrm>
          <a:prstGeom prst="rect">
            <a:avLst/>
          </a:prstGeom>
        </p:spPr>
        <p:txBody>
          <a:bodyPr wrap="square">
            <a:spAutoFit/>
          </a:bodyPr>
          <a:lstStyle/>
          <a:p>
            <a:pPr algn="just">
              <a:lnSpc>
                <a:spcPct val="115000"/>
              </a:lnSpc>
            </a:pPr>
            <a:r>
              <a:rPr lang="pt-BR" sz="2000" dirty="0">
                <a:latin typeface="Arial Narrow" panose="020B0606020202030204" pitchFamily="34" charset="0"/>
                <a:ea typeface="Times New Roman" panose="02020603050405020304" pitchFamily="18" charset="0"/>
              </a:rPr>
              <a:t>1 – Escolha um(a) amigo (amiga) para quem você vai escrever a carta. </a:t>
            </a:r>
          </a:p>
          <a:p>
            <a:pPr marR="178435" algn="just">
              <a:lnSpc>
                <a:spcPct val="115000"/>
              </a:lnSpc>
            </a:pPr>
            <a:r>
              <a:rPr lang="pt-BR" sz="2000" dirty="0">
                <a:latin typeface="Arial Narrow" panose="020B0606020202030204" pitchFamily="34" charset="0"/>
                <a:ea typeface="Times New Roman" panose="02020603050405020304" pitchFamily="18" charset="0"/>
              </a:rPr>
              <a:t>2 – A sua carta é para contar sobre a situação que você viu nas ruas ou em uma “feirinha” e falar sobre “a necessidade de cuidar do meio ambiente”. Nesta carta, além de informar sobre a situação, você deverá pedir uma ajuda ao seu (sua) amigo (amiga) para conscientizar as pessoas que não podem jogar lixo em qualquer lugar, pois prejudica o meio ambiente.</a:t>
            </a:r>
          </a:p>
          <a:p>
            <a:pPr algn="just"/>
            <a:r>
              <a:rPr lang="pt-BR" sz="2000" dirty="0">
                <a:latin typeface="Arial Narrow" panose="020B0606020202030204" pitchFamily="34" charset="0"/>
              </a:rPr>
              <a:t>3 – Lembre-se de que “vocês são amigos(a)”, por isso pode falar sobre a sua preocupação com o problema, contar que você ficou triste com essa situação na sua cidade. </a:t>
            </a:r>
          </a:p>
          <a:p>
            <a:pPr algn="just"/>
            <a:r>
              <a:rPr lang="pt-BR" sz="2000" dirty="0">
                <a:latin typeface="Arial Narrow" panose="020B0606020202030204" pitchFamily="34" charset="0"/>
              </a:rPr>
              <a:t>4 – Não se esqueça da estrutura da carta, como a data, vocativo, despedida, assinatura, conforme demonstrado nos lembretes dessa atividade... Com a ajuda do(a) seu(a) professor(a), escreva e aproveite a sua criatividade! </a:t>
            </a:r>
          </a:p>
        </p:txBody>
      </p:sp>
      <p:pic>
        <p:nvPicPr>
          <p:cNvPr id="12" name="Imagem 11" descr="Alfredo Linguini | Disney Wiki | Fandom">
            <a:extLst>
              <a:ext uri="{FF2B5EF4-FFF2-40B4-BE49-F238E27FC236}">
                <a16:creationId xmlns:a16="http://schemas.microsoft.com/office/drawing/2014/main" id="{38AA2FF8-8347-40C8-AEA8-95F4A311DCD3}"/>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9730318" y="2071259"/>
            <a:ext cx="1763395" cy="2939415"/>
          </a:xfrm>
          <a:prstGeom prst="rect">
            <a:avLst/>
          </a:prstGeom>
          <a:noFill/>
          <a:ln>
            <a:noFill/>
          </a:ln>
        </p:spPr>
      </p:pic>
      <p:sp>
        <p:nvSpPr>
          <p:cNvPr id="13" name="Retângulo 12">
            <a:extLst>
              <a:ext uri="{FF2B5EF4-FFF2-40B4-BE49-F238E27FC236}">
                <a16:creationId xmlns:a16="http://schemas.microsoft.com/office/drawing/2014/main" id="{BD517E0C-DC57-4E5D-883D-3FB9E2178184}"/>
              </a:ext>
            </a:extLst>
          </p:cNvPr>
          <p:cNvSpPr/>
          <p:nvPr/>
        </p:nvSpPr>
        <p:spPr>
          <a:xfrm>
            <a:off x="9433249" y="5135093"/>
            <a:ext cx="2276171" cy="369332"/>
          </a:xfrm>
          <a:prstGeom prst="rect">
            <a:avLst/>
          </a:prstGeom>
        </p:spPr>
        <p:txBody>
          <a:bodyPr wrap="square">
            <a:spAutoFit/>
          </a:bodyPr>
          <a:lstStyle/>
          <a:p>
            <a:pPr algn="ctr">
              <a:tabLst>
                <a:tab pos="180340" algn="l"/>
              </a:tabLst>
            </a:pPr>
            <a:r>
              <a:rPr lang="pt-BR" sz="900" dirty="0">
                <a:latin typeface="Arial Narrow" panose="020B0606020202030204" pitchFamily="34" charset="0"/>
                <a:ea typeface="Times New Roman" panose="02020603050405020304" pitchFamily="18" charset="0"/>
                <a:cs typeface="Times New Roman" panose="02020603050405020304" pitchFamily="18" charset="0"/>
              </a:rPr>
              <a:t>Disponível em: </a:t>
            </a:r>
            <a:r>
              <a:rPr lang="pt-BR" sz="900" dirty="0">
                <a:solidFill>
                  <a:schemeClr val="tx1"/>
                </a:solidFill>
                <a:latin typeface="Arial Narrow" panose="020B0606020202030204" pitchFamily="34" charset="0"/>
                <a:ea typeface="Times New Roman" panose="02020603050405020304" pitchFamily="18" charset="0"/>
                <a:cs typeface="Times New Roman" panose="02020603050405020304" pitchFamily="18" charset="0"/>
              </a:rPr>
              <a:t>https://urlscurta.com/</a:t>
            </a:r>
            <a:r>
              <a:rPr lang="pt-BR" sz="900" dirty="0" err="1">
                <a:solidFill>
                  <a:schemeClr val="tx1"/>
                </a:solidFill>
                <a:latin typeface="Arial Narrow" panose="020B0606020202030204" pitchFamily="34" charset="0"/>
                <a:ea typeface="Times New Roman" panose="02020603050405020304" pitchFamily="18" charset="0"/>
                <a:cs typeface="Times New Roman" panose="02020603050405020304" pitchFamily="18" charset="0"/>
              </a:rPr>
              <a:t>DDMhi</a:t>
            </a:r>
            <a:r>
              <a:rPr lang="pt-BR" sz="900" dirty="0">
                <a:solidFill>
                  <a:schemeClr val="tx1"/>
                </a:solidFill>
                <a:latin typeface="Arial Narrow" panose="020B0606020202030204" pitchFamily="34" charset="0"/>
                <a:ea typeface="Times New Roman" panose="02020603050405020304" pitchFamily="18" charset="0"/>
                <a:cs typeface="Times New Roman" panose="02020603050405020304" pitchFamily="18" charset="0"/>
              </a:rPr>
              <a:t>. </a:t>
            </a:r>
            <a:r>
              <a:rPr lang="pt-BR" sz="900" dirty="0">
                <a:latin typeface="Arial Narrow" panose="020B0606020202030204" pitchFamily="34" charset="0"/>
                <a:ea typeface="Times New Roman" panose="02020603050405020304" pitchFamily="18" charset="0"/>
                <a:cs typeface="Times New Roman" panose="02020603050405020304" pitchFamily="18" charset="0"/>
              </a:rPr>
              <a:t>Acesso em 12 de mai. 2023.</a:t>
            </a:r>
            <a:endParaRPr lang="pt-BR" sz="9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4" name="Retângulo 13">
            <a:extLst>
              <a:ext uri="{FF2B5EF4-FFF2-40B4-BE49-F238E27FC236}">
                <a16:creationId xmlns:a16="http://schemas.microsoft.com/office/drawing/2014/main" id="{BA4DD67A-C214-427F-95EB-ED9DB16FE152}"/>
              </a:ext>
            </a:extLst>
          </p:cNvPr>
          <p:cNvSpPr/>
          <p:nvPr/>
        </p:nvSpPr>
        <p:spPr>
          <a:xfrm>
            <a:off x="3788382" y="6143220"/>
            <a:ext cx="3570209" cy="456279"/>
          </a:xfrm>
          <a:prstGeom prst="rect">
            <a:avLst/>
          </a:prstGeom>
        </p:spPr>
        <p:txBody>
          <a:bodyPr wrap="none">
            <a:spAutoFit/>
          </a:bodyPr>
          <a:lstStyle/>
          <a:p>
            <a:pPr algn="ctr">
              <a:lnSpc>
                <a:spcPct val="115000"/>
              </a:lnSpc>
              <a:tabLst>
                <a:tab pos="180340" algn="l"/>
              </a:tabLst>
            </a:pPr>
            <a:r>
              <a:rPr lang="pt-BR" sz="2200" b="1" dirty="0">
                <a:solidFill>
                  <a:srgbClr val="538135"/>
                </a:solidFill>
                <a:latin typeface="Arial Narrow" panose="020B0606020202030204" pitchFamily="34" charset="0"/>
                <a:ea typeface="Times New Roman" panose="02020603050405020304" pitchFamily="18" charset="0"/>
                <a:cs typeface="Times New Roman" panose="02020603050405020304" pitchFamily="18" charset="0"/>
              </a:rPr>
              <a:t>Bom trabalho e até a próxima!!</a:t>
            </a:r>
            <a:endParaRPr lang="pt-BR" sz="22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87478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46"/>
        <p:cNvGrpSpPr/>
        <p:nvPr/>
      </p:nvGrpSpPr>
      <p:grpSpPr>
        <a:xfrm>
          <a:off x="0" y="0"/>
          <a:ext cx="0" cy="0"/>
          <a:chOff x="0" y="0"/>
          <a:chExt cx="0" cy="0"/>
        </a:xfrm>
      </p:grpSpPr>
      <p:sp>
        <p:nvSpPr>
          <p:cNvPr id="947" name="Google Shape;947;gbdec1f8478_1_0"/>
          <p:cNvSpPr txBox="1"/>
          <p:nvPr/>
        </p:nvSpPr>
        <p:spPr>
          <a:xfrm>
            <a:off x="2321857" y="2230596"/>
            <a:ext cx="7844117" cy="1123800"/>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3200" b="1" i="0" u="none" strike="noStrike" kern="0" cap="none" spc="0" normalizeH="0" baseline="0" noProof="0" dirty="0">
                <a:ln>
                  <a:noFill/>
                </a:ln>
                <a:solidFill>
                  <a:srgbClr val="FFFFFF"/>
                </a:solidFill>
                <a:effectLst/>
                <a:uLnTx/>
                <a:uFillTx/>
                <a:latin typeface="Arial"/>
                <a:ea typeface="Montserrat"/>
                <a:cs typeface="Montserrat"/>
                <a:sym typeface="Montserrat"/>
              </a:rPr>
              <a:t>Núcleo de Recursos Didáticos</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3200" b="1" i="0" u="none" strike="noStrike" kern="0" cap="none" spc="0" normalizeH="0" baseline="0" noProof="0" dirty="0">
                <a:ln>
                  <a:noFill/>
                </a:ln>
                <a:solidFill>
                  <a:srgbClr val="FFFFFF"/>
                </a:solidFill>
                <a:effectLst/>
                <a:uLnTx/>
                <a:uFillTx/>
                <a:latin typeface="Arial"/>
                <a:ea typeface="Montserrat"/>
                <a:cs typeface="Montserrat"/>
                <a:sym typeface="Montserrat"/>
              </a:rPr>
              <a:t>NUREDI</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3200" b="1" i="0" u="none" strike="noStrike" kern="0" cap="none" spc="0" normalizeH="0" baseline="0" noProof="0" dirty="0">
              <a:ln>
                <a:noFill/>
              </a:ln>
              <a:solidFill>
                <a:srgbClr val="FFFFFF"/>
              </a:solidFill>
              <a:effectLst/>
              <a:uLnTx/>
              <a:uFillTx/>
              <a:latin typeface="Arial"/>
              <a:ea typeface="Montserrat"/>
              <a:cs typeface="Montserrat"/>
              <a:sym typeface="Montserrat"/>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3200" b="1" i="0" u="none" strike="noStrike" kern="0" cap="none" spc="0" normalizeH="0" baseline="0" noProof="0" dirty="0">
              <a:ln>
                <a:noFill/>
              </a:ln>
              <a:solidFill>
                <a:srgbClr val="FFFFFF"/>
              </a:solidFill>
              <a:effectLst/>
              <a:uLnTx/>
              <a:uFillTx/>
              <a:latin typeface="Arial"/>
              <a:ea typeface="Montserrat"/>
              <a:cs typeface="Montserrat"/>
              <a:sym typeface="Montserrat"/>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3200" b="1" i="0" u="none" strike="noStrike" kern="0" cap="none" spc="0" normalizeH="0" baseline="0" noProof="0" dirty="0">
                <a:ln>
                  <a:noFill/>
                </a:ln>
                <a:solidFill>
                  <a:srgbClr val="FFFFFF"/>
                </a:solidFill>
                <a:effectLst/>
                <a:uLnTx/>
                <a:uFillTx/>
                <a:latin typeface="Arial"/>
                <a:ea typeface="Montserrat"/>
                <a:cs typeface="Montserrat"/>
                <a:sym typeface="Montserrat"/>
              </a:rPr>
              <a:t>Contato: (62) 3243 6756</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3200" b="1" i="0" u="none" strike="noStrike" kern="0" cap="none" spc="0" normalizeH="0" baseline="0" noProof="0" dirty="0">
                <a:ln>
                  <a:noFill/>
                </a:ln>
                <a:solidFill>
                  <a:srgbClr val="FFFFFF"/>
                </a:solidFill>
                <a:effectLst/>
                <a:uLnTx/>
                <a:uFillTx/>
                <a:latin typeface="Arial"/>
                <a:ea typeface="Montserrat"/>
                <a:cs typeface="Montserrat"/>
                <a:sym typeface="Montserrat"/>
                <a:hlinkClick r:id="rId4"/>
              </a:rPr>
              <a:t>nuredi@seduc.go.gov.br</a:t>
            </a:r>
            <a:endParaRPr kumimoji="0" lang="pt-BR" sz="3200" b="1" i="0" u="none" strike="noStrike" kern="0" cap="none" spc="0" normalizeH="0" baseline="0" noProof="0" dirty="0">
              <a:ln>
                <a:noFill/>
              </a:ln>
              <a:solidFill>
                <a:srgbClr val="FFFFFF"/>
              </a:solidFill>
              <a:effectLst/>
              <a:uLnTx/>
              <a:uFillTx/>
              <a:latin typeface="Arial"/>
              <a:ea typeface="Montserrat"/>
              <a:cs typeface="Montserrat"/>
              <a:sym typeface="Montserrat"/>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3200" b="1" i="0" u="none" strike="noStrike" kern="0" cap="none" spc="0" normalizeH="0" baseline="0" noProof="0" dirty="0">
                <a:ln>
                  <a:noFill/>
                </a:ln>
                <a:solidFill>
                  <a:srgbClr val="FFFFFF"/>
                </a:solidFill>
                <a:effectLst/>
                <a:uLnTx/>
                <a:uFillTx/>
                <a:latin typeface="Arial"/>
                <a:ea typeface="Montserrat"/>
                <a:cs typeface="Montserrat"/>
                <a:sym typeface="Montserrat"/>
              </a:rPr>
              <a:t>@</a:t>
            </a:r>
            <a:r>
              <a:rPr kumimoji="0" lang="pt-BR" sz="3200" b="1" i="0" u="none" strike="noStrike" kern="0" cap="none" spc="0" normalizeH="0" baseline="0" noProof="0" dirty="0" err="1">
                <a:ln>
                  <a:noFill/>
                </a:ln>
                <a:solidFill>
                  <a:srgbClr val="FFFFFF"/>
                </a:solidFill>
                <a:effectLst/>
                <a:uLnTx/>
                <a:uFillTx/>
                <a:latin typeface="Arial"/>
                <a:ea typeface="Montserrat"/>
                <a:cs typeface="Montserrat"/>
                <a:sym typeface="Montserrat"/>
              </a:rPr>
              <a:t>nuredi_seduc</a:t>
            </a:r>
            <a:endParaRPr kumimoji="0" sz="3200" b="1" i="0" u="none" strike="noStrike" kern="0" cap="none" spc="0" normalizeH="0" baseline="0" noProof="0" dirty="0">
              <a:ln>
                <a:noFill/>
              </a:ln>
              <a:solidFill>
                <a:srgbClr val="000000"/>
              </a:solidFill>
              <a:effectLst/>
              <a:uLnTx/>
              <a:uFillTx/>
              <a:latin typeface="Arial"/>
              <a:ea typeface="Montserrat"/>
              <a:cs typeface="Montserrat"/>
              <a:sym typeface="Montserrat"/>
            </a:endParaRPr>
          </a:p>
        </p:txBody>
      </p:sp>
      <p:pic>
        <p:nvPicPr>
          <p:cNvPr id="4" name="Imagem 3">
            <a:extLst>
              <a:ext uri="{FF2B5EF4-FFF2-40B4-BE49-F238E27FC236}">
                <a16:creationId xmlns:a16="http://schemas.microsoft.com/office/drawing/2014/main" id="{4DDD9866-0190-43FD-A1A1-99B45966831E}"/>
              </a:ext>
            </a:extLst>
          </p:cNvPr>
          <p:cNvPicPr>
            <a:picLocks noChangeAspect="1"/>
          </p:cNvPicPr>
          <p:nvPr/>
        </p:nvPicPr>
        <p:blipFill>
          <a:blip r:embed="rId5"/>
          <a:stretch>
            <a:fillRect/>
          </a:stretch>
        </p:blipFill>
        <p:spPr>
          <a:xfrm>
            <a:off x="3482452" y="617443"/>
            <a:ext cx="5522929" cy="1210796"/>
          </a:xfrm>
          <a:prstGeom prst="rect">
            <a:avLst/>
          </a:prstGeom>
        </p:spPr>
      </p:pic>
      <p:pic>
        <p:nvPicPr>
          <p:cNvPr id="7" name="Imagem 6">
            <a:extLst>
              <a:ext uri="{FF2B5EF4-FFF2-40B4-BE49-F238E27FC236}">
                <a16:creationId xmlns:a16="http://schemas.microsoft.com/office/drawing/2014/main" id="{43820E7F-B466-42B8-A11F-268B3714E8DF}"/>
              </a:ext>
            </a:extLst>
          </p:cNvPr>
          <p:cNvPicPr>
            <a:picLocks noChangeAspect="1"/>
          </p:cNvPicPr>
          <p:nvPr/>
        </p:nvPicPr>
        <p:blipFill>
          <a:blip r:embed="rId6"/>
          <a:stretch>
            <a:fillRect/>
          </a:stretch>
        </p:blipFill>
        <p:spPr>
          <a:xfrm>
            <a:off x="4186518" y="5230907"/>
            <a:ext cx="537882" cy="537882"/>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p:fade/>
      </p:transition>
    </mc:Fallback>
  </mc:AlternateContent>
</p:sld>
</file>

<file path=ppt/theme/theme1.xml><?xml version="1.0" encoding="utf-8"?>
<a:theme xmlns:a="http://schemas.openxmlformats.org/drawingml/2006/main" name="Tema do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19EE9C99EB40844BB0F7B3C854A3FA7" ma:contentTypeVersion="6" ma:contentTypeDescription="Create a new document." ma:contentTypeScope="" ma:versionID="73b84ab795295627621238eab383d342">
  <xsd:schema xmlns:xsd="http://www.w3.org/2001/XMLSchema" xmlns:xs="http://www.w3.org/2001/XMLSchema" xmlns:p="http://schemas.microsoft.com/office/2006/metadata/properties" xmlns:ns3="25efcf4f-1f94-450e-b76a-aba20fc675a8" xmlns:ns4="32ad5859-4ea6-4691-8e46-7b8c4419fc53" targetNamespace="http://schemas.microsoft.com/office/2006/metadata/properties" ma:root="true" ma:fieldsID="ae55ebf8f97b31e2458ad655f6e68497" ns3:_="" ns4:_="">
    <xsd:import namespace="25efcf4f-1f94-450e-b76a-aba20fc675a8"/>
    <xsd:import namespace="32ad5859-4ea6-4691-8e46-7b8c4419fc53"/>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efcf4f-1f94-450e-b76a-aba20fc675a8"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_activity" ma:index="13"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2ad5859-4ea6-4691-8e46-7b8c4419fc5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25efcf4f-1f94-450e-b76a-aba20fc675a8" xsi:nil="true"/>
  </documentManagement>
</p:properties>
</file>

<file path=customXml/itemProps1.xml><?xml version="1.0" encoding="utf-8"?>
<ds:datastoreItem xmlns:ds="http://schemas.openxmlformats.org/officeDocument/2006/customXml" ds:itemID="{0E697090-F66C-4772-872E-9E0EC756FB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5efcf4f-1f94-450e-b76a-aba20fc675a8"/>
    <ds:schemaRef ds:uri="32ad5859-4ea6-4691-8e46-7b8c4419fc5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3465B86-13E5-452A-9334-AF1AD90B9F12}">
  <ds:schemaRefs>
    <ds:schemaRef ds:uri="http://schemas.microsoft.com/sharepoint/v3/contenttype/forms"/>
  </ds:schemaRefs>
</ds:datastoreItem>
</file>

<file path=customXml/itemProps3.xml><?xml version="1.0" encoding="utf-8"?>
<ds:datastoreItem xmlns:ds="http://schemas.openxmlformats.org/officeDocument/2006/customXml" ds:itemID="{8D6D80C8-EBA9-4816-825C-C458C983428A}">
  <ds:schemaRefs>
    <ds:schemaRef ds:uri="http://schemas.microsoft.com/office/2006/metadata/properties"/>
    <ds:schemaRef ds:uri="http://schemas.microsoft.com/office/infopath/2007/PartnerControls"/>
    <ds:schemaRef ds:uri="25efcf4f-1f94-450e-b76a-aba20fc675a8"/>
  </ds:schemaRefs>
</ds:datastoreItem>
</file>

<file path=docProps/app.xml><?xml version="1.0" encoding="utf-8"?>
<Properties xmlns="http://schemas.openxmlformats.org/officeDocument/2006/extended-properties" xmlns:vt="http://schemas.openxmlformats.org/officeDocument/2006/docPropsVTypes">
  <TotalTime>1751</TotalTime>
  <Words>3401</Words>
  <Application>Microsoft Office PowerPoint</Application>
  <PresentationFormat>Widescreen</PresentationFormat>
  <Paragraphs>280</Paragraphs>
  <Slides>30</Slides>
  <Notes>30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30</vt:i4>
      </vt:variant>
    </vt:vector>
  </HeadingPairs>
  <TitlesOfParts>
    <vt:vector size="36" baseType="lpstr">
      <vt:lpstr>Calibri</vt:lpstr>
      <vt:lpstr>Arial Narrow</vt:lpstr>
      <vt:lpstr>Calibri Light</vt:lpstr>
      <vt:lpstr>Arial</vt:lpstr>
      <vt:lpstr>Times New Roman</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Alessandra Oliveira de Almeida</dc:creator>
  <cp:lastModifiedBy>katiuscia neves almeida</cp:lastModifiedBy>
  <cp:revision>192</cp:revision>
  <dcterms:created xsi:type="dcterms:W3CDTF">2023-01-26T12:38:31Z</dcterms:created>
  <dcterms:modified xsi:type="dcterms:W3CDTF">2023-06-01T19:43:16Z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0x010100E19EE9C99EB40844BB0F7B3C854A3FA7</vt:lpwstr>
  </property>
</Properties>
</file>