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2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69892E-6B08-42FA-43E1-A13C716E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1799655-D5CB-8A04-E1FD-72AC6E29B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0FB66-844D-4466-86F8-B79BD50609DC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CE4556D-7E54-C501-7774-971BB74CD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93FFBF3-36B4-E53C-264F-EC7EF02AE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BBD4-AE2F-4E7C-ABF0-2F22F58AC7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0278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F1E7051-81EA-E51B-85BB-096EC4D4F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9B4466E-4BC9-3AA6-53F9-11081DB62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1F126C-030D-F9FA-7A30-7B7646B119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D0FB66-844D-4466-86F8-B79BD50609DC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681979-7BB5-33CE-B369-06F4AD295E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07C4EC-9BE6-535F-7C8E-38C2D2618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50BBD4-AE2F-4E7C-ABF0-2F22F58AC7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522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D83A876-4160-8E0A-2A3E-562CAC399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BFD8CB6-6637-673A-6A40-CF4AC19C6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F250C54-CB4F-5EBC-F49F-81F1B230C24D}"/>
              </a:ext>
            </a:extLst>
          </p:cNvPr>
          <p:cNvSpPr txBox="1"/>
          <p:nvPr/>
        </p:nvSpPr>
        <p:spPr>
          <a:xfrm>
            <a:off x="3177822" y="4069644"/>
            <a:ext cx="5836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QUÍMICA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04E216F-3ED7-5DC7-7E79-C683AD693962}"/>
              </a:ext>
            </a:extLst>
          </p:cNvPr>
          <p:cNvSpPr txBox="1"/>
          <p:nvPr/>
        </p:nvSpPr>
        <p:spPr>
          <a:xfrm>
            <a:off x="3369733" y="4865510"/>
            <a:ext cx="58363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CIENCIAS DA NATUREZA E SUAS TECNOLOGIAS</a:t>
            </a:r>
          </a:p>
        </p:txBody>
      </p:sp>
    </p:spTree>
    <p:extLst>
      <p:ext uri="{BB962C8B-B14F-4D97-AF65-F5344CB8AC3E}">
        <p14:creationId xmlns:p14="http://schemas.microsoft.com/office/powerpoint/2010/main" val="2778101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B730D1B-0DEC-E118-AB70-16E6F6DD2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150FABD-633F-5F7F-3B3C-AA364BE6D0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85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87290FE-B8F2-796D-B962-774CABF9E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2C6ED96-159B-0475-5023-3109B3D252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415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10363D8-0923-85C9-57AF-F6AE74199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1A1C275-FD13-32C4-69D4-8307CF1C25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94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F91577B-6452-6589-A088-0A34C13EC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55523E9-2E47-D1AD-C288-06E1FD872C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151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C487932-835B-DA10-DCD1-CEFC6CF5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1A6DB60-3B04-F340-D626-329CD0A1FD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61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6ABA615-155B-CBBD-A0A1-C57F44C84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A6CFB6C-34B3-F2D2-716E-FF71A27809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043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BAE35D5-2116-BC92-6502-CDE954E27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0C6FB07-C21E-E0C6-9768-E897D0343B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3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5939030-AB43-02BF-2722-5863DF2C2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F2A6A41-6858-A997-1762-CDF5A425B7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19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CE22E25-3CF3-2129-6060-3A0B3CC04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EE85F40-BBF9-1EDC-C0AC-4243CC3D34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87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A78BB13-1E7B-A8A5-4049-0D1F61920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1CC8CDD-DE73-F5B8-8B02-2ED501592C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656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E7710B6-D086-D943-5B96-AF8544A36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45B5733-9702-9705-AA5D-E81B933719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92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5BB2253-3476-5A39-0BC8-A7810B170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AD694EA-DD1C-AC6B-2135-8532F85F46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003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2FBD450-01AF-4005-D0D0-36CA34C9E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CA2A868-9D7F-D24F-FA5B-6B12D2A106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479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324C1CC-0177-1B22-CB52-C9A11553E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90AD3D-E0E5-56AF-8387-3D72FF606C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77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E1A089A-920A-DD86-96C6-908B6305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49AFF1B-27EA-51B4-65F3-04BDFE5084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95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E8C04C3-0661-FD78-E817-DFD049781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502ED9E-9AAC-7747-43FF-4655759D5D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787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1AB7A29-0F3D-8E2A-0CD5-4DCF9257D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CC34E62-33A9-8D81-07F2-531782CD50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263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2E0BF4B-5B4C-D09E-07F4-304ECFDA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517015E-DF43-D8B0-A4A5-121760452E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277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0FA23FAA-1840-D054-E7F4-63A5A0F4E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562C303-B308-5DB1-7211-6739348A5C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36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D6BFF70-6ECD-7E1A-E71A-2460E9818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4B43202-847D-0309-6D8D-5474BA275C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388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0E2F2EF-8318-468C-CD4E-DFC828EB6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CBFF73B-6AF2-33E0-BE75-6978346F01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308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2A466A4-E74C-EDCC-DEDA-44563299E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3F64F5E-5B35-0E3A-5573-7A3911006B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17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4F0AF81-2BF1-A134-2A50-563D0E7B9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2DEA9E6-7082-651F-4779-28EA93D456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13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8976EA3-3793-3475-F195-B81346C41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DD50C51-2066-D605-447F-2FF26F04E6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78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34343B3-6797-1200-CF95-36707E8B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3AEF76E-239E-15E8-55A9-8EFDEBA311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815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C157F8E-7540-55BE-7478-83C80750C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432C10-0A48-E0E6-B6D9-14726B50C4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08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44BC823-CCBF-A0AC-B947-AD9CAFE2A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A739927-AC09-1721-B93B-53DD97D221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286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6CB6500-0746-75E4-DB0C-750E15A27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6C9CB0-24C0-0EE0-3C2C-36B87FEABC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612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6283DE8-CC86-D583-5F28-59784399A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9AE47CC-B45A-0B47-43BD-66A965E940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183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6EC2060-75F5-8407-AD11-597F7872E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EC32C7D-0D75-FE01-79FA-BB193268CA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6873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FBE5DE5-4202-58E5-ACA8-56D58E1C9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D76A20A-61F9-B61C-93A6-951E9DF6AD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68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737768B-451D-1B2A-E891-05969FAD3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B3F5092-5B99-241C-9C61-B1F9793103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331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601E6D7-19D8-B303-CDBA-475DBB4EF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3F191B0-EB6B-4CBC-254A-A506BBF6DE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7958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904EECC-FC5F-74C9-36C4-9C0E4134C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E7867FE-9730-33FE-13DE-9DD2813C4F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6089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6579D22-B116-9988-1494-69A29B45E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9A143E4-9327-A2BA-B52A-161F913176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823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F94427E-D334-9E9C-4AF4-5E27A5D77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985042E-863E-A7A8-C352-8626880A7B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56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0B49E91C-6F3E-402A-1278-282AEC7F6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7398EED-2E57-2F25-CD66-ACEF2385F1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474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27A803F-2A48-5E80-EFC2-F2C8096F4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6C653B6-D190-B259-4681-124F9521E4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806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BE17BFF-05BE-1842-AE11-215375917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D87DEE-5EEF-CF11-9791-81D8E78091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042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3479190-C6F5-D4C4-09AC-445723656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148981-66EB-00B4-A425-8293FF6440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491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2083AC9-B299-CE02-27E3-DEEBF9A3E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75311C-90DA-2D36-C656-1B78E943B0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402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662C2C6-9515-392B-716F-51697AE90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FEB6D83-983B-4292-67DF-35C5FB7C2A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695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2F116C6-CEFB-1920-B816-027E8B54D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B171D51-CFF5-E2C7-9C22-059E8943AD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977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C577B47-8B43-A412-704D-BDBC654FB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40FF6FE-2D67-F784-BC9C-CB425B711E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2093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FEF2A05-51B6-E44C-233A-EBAB7E923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D07DBE4-E77B-F74A-B082-01C83C3489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19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C65688F-5231-846D-3C02-A0B420C22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1C9ADA1-1B3E-CF2B-7165-C300404F24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441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546F878-52A4-20F8-8BC5-8C16869C1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FFC45C7-82D1-5039-FBFF-03CF65A09C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041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0448368-C2E0-3491-7175-C943EC07F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F9F27EF-8453-BFB0-E664-DF637286FE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447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BED5981-38E5-F15C-3927-9A1E665F9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C3B737F-EEA7-6D49-F4FB-34B44BCBE0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523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6E11D9C-3F9B-E640-4DE4-B864CEF35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B70A8D5-BDF6-E333-82E1-8E9B7E5FE2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390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C36515F-EA91-F984-7750-64A60F74E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070BFB4-8AEE-31FD-3945-6B00EC719B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627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637BBA3-DA0C-D4E8-87E9-40B5F24C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20642BD-15A6-EEAC-03F4-CCF4ABBA89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757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A10C14E-57DA-2336-F41C-19A21139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0601469-A6A7-2556-6785-54BA4C95A7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6147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354801D-2D00-BCA7-3334-F9256E9DA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F5F133D-23AE-0607-B63F-6A1DB5873D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4582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3DAB0A9-B022-7026-5736-9A0A958CB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98ABFD5-CDDA-C8D9-5EFE-1293B3AAD1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715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7B1C1D5-6CB2-39B5-6E6D-4837AAC1D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99F09C7-3356-79C2-F59F-EF73ECEE04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960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6B67A1C-A9A7-6CB8-D9DF-1B7228AA5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A00DB5B-C213-F3C7-68D8-7C857BA7CC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058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6B736D0-5E85-D69D-AE66-BCE95046E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C61CDC0-2670-30F8-B271-3B472E7898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487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FA6233B-9A12-D03E-130E-215A01533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1DF9410-B880-3E8A-567B-32F5C2DEAE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271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9142343-F307-617D-B891-517ABD1D5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84ADBB5-FFA3-B4E7-A5FD-D2EEE4E9E9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9734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8223EAE-6E33-C971-B89E-570F7443E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D6BEDD5-9E5D-5D5B-CBAF-FFD722953F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6719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AE41082-FF48-5CBE-F630-185B88748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9A51A01-A1D7-27DF-0636-BB5CCD76B8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1294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60B6536-B709-58D2-3BF4-C10754AED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DFBB945-8EBD-079F-E598-2992769BD4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5297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DFFA7F8-34A8-55AA-D121-45225379A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A425C2D-7B42-F980-492F-39E682ACC7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692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2DCB8B0-6B45-0954-A123-FA424A5BC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55842B0-BD77-7A89-A61A-7C00A2143C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71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BE8516D-DB50-C26A-6FF0-FF6744D20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68E55E7-20D7-DFA2-3B9F-E950D28FB6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7570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150D5A0-F3C7-BFC7-9113-3E6AA23F0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E5ED229-6741-7DDD-99DA-C3C90BAECD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389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15A1C37-4E8C-39B1-29FA-852D62A07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7B6022B-F4D4-B63C-E39C-698DE05CB6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63306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40F9850-8061-6E93-FADD-C84F90545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1857FAE-4D6B-AA7C-D167-7286C345FE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6903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0F586660-8026-919C-8026-0FD93779D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559E3A0-FC1A-A429-4120-64911FBC86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7229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CC0E9FC-73AA-A337-DB63-0A4C5F60B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D322047-FFE6-F03B-079A-035CF12FEA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79934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C4DED7D-68DF-77D1-3E83-64005715B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1242F8F-17CA-1890-D6A3-9E55BEB28D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2011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6CE61CD-C45C-0E40-F4F9-C0804C7D9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A8E18BD-95D1-182A-1DC2-FFF87BCAA0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6037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00056876-E54C-739A-BE62-8EA7BBEA5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096AB61-DB99-D315-39EA-7CE16B18EB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571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80F2279-E993-4FA5-225A-17C09C89A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E4F4C6B-0D00-9462-0C61-639CDA58DF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6582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B6DD94D-1A3E-7B1C-7788-D8B09C0A3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B76957C-D8FF-777D-A2B3-75A7A4E98C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1251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2358762-6B0A-3FB7-397D-7CBCB31E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83281B9-450C-568C-23BF-34B96F6425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428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1E1956F-A77B-5FAE-F61F-C8DC7697A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E1801C2-9A50-7EF5-EA7E-FDD8928FCC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3466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4180A6A-4E87-2DE2-FEFF-78C0F27B4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42EAF4E-C767-D17C-FA75-D308C11467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3223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6C125C8-8443-0FD9-CBAE-9AA178A9C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0936EDF-5B48-C7A3-247E-8578988697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16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A4E3DCC-8B70-3BC8-64CC-4E2E55780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87FC88A-9966-2927-0977-790E7A23E1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38944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3760E9A-2C78-5D35-E0D8-3C8C61653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BEA020B-E309-E993-A07E-0E153C9D36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2827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8893F81-442C-6543-D13D-2DF456732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E3C07F1-673F-B82A-4336-E897755B59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747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0A4B3A8-4B24-7E80-2EE6-0BA565F7B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3264597-6CD3-5FBB-3473-B49F2DDA68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41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1237581-2157-7A87-961B-6148D44C5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5684620-8860-B702-BC50-5A14D8D42F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97390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17804F8-7086-4BCD-A30B-322535271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78D6120-D2DE-4B0C-BFAF-BBB17BCB60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832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BB42FAA-1FBF-0916-5AC8-24F995A02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5EABE56-B91F-7F97-E673-6BE4360B29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478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280DBD3-3819-70FD-DC5B-2EDA60210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4118144-08FE-BA97-F272-6BB71991A4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2224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4FE7A2F-D000-1F3F-7CA2-6EBABE788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1DA191C-08AC-805E-141F-9A22F45672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782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Widescreen</PresentationFormat>
  <Paragraphs>2</Paragraphs>
  <Slides>90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90</vt:i4>
      </vt:variant>
    </vt:vector>
  </HeadingPairs>
  <TitlesOfParts>
    <vt:vector size="94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Adriani Grun</dc:creator>
  <cp:lastModifiedBy>Adriani Grun</cp:lastModifiedBy>
  <cp:revision>3</cp:revision>
  <dcterms:created xsi:type="dcterms:W3CDTF">2026-09-25T12:05:03Z</dcterms:created>
  <dcterms:modified xsi:type="dcterms:W3CDTF">2026-09-25T12:23:53Z</dcterms:modified>
</cp:coreProperties>
</file>