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34"/>
  </p:notesMasterIdLst>
  <p:sldIdLst>
    <p:sldId id="256" r:id="rId2"/>
    <p:sldId id="446" r:id="rId3"/>
    <p:sldId id="486" r:id="rId4"/>
    <p:sldId id="487" r:id="rId5"/>
    <p:sldId id="488" r:id="rId6"/>
    <p:sldId id="560" r:id="rId7"/>
    <p:sldId id="453" r:id="rId8"/>
    <p:sldId id="489" r:id="rId9"/>
    <p:sldId id="491" r:id="rId10"/>
    <p:sldId id="492" r:id="rId11"/>
    <p:sldId id="561" r:id="rId12"/>
    <p:sldId id="454" r:id="rId13"/>
    <p:sldId id="493" r:id="rId14"/>
    <p:sldId id="562" r:id="rId15"/>
    <p:sldId id="494" r:id="rId16"/>
    <p:sldId id="563" r:id="rId17"/>
    <p:sldId id="564" r:id="rId18"/>
    <p:sldId id="455" r:id="rId19"/>
    <p:sldId id="495" r:id="rId20"/>
    <p:sldId id="565" r:id="rId21"/>
    <p:sldId id="567" r:id="rId22"/>
    <p:sldId id="566" r:id="rId23"/>
    <p:sldId id="496" r:id="rId24"/>
    <p:sldId id="456" r:id="rId25"/>
    <p:sldId id="497" r:id="rId26"/>
    <p:sldId id="568" r:id="rId27"/>
    <p:sldId id="457" r:id="rId28"/>
    <p:sldId id="569" r:id="rId29"/>
    <p:sldId id="498" r:id="rId30"/>
    <p:sldId id="570" r:id="rId31"/>
    <p:sldId id="571" r:id="rId32"/>
    <p:sldId id="452" r:id="rId33"/>
    <p:sldId id="506" r:id="rId34"/>
    <p:sldId id="572" r:id="rId35"/>
    <p:sldId id="573" r:id="rId36"/>
    <p:sldId id="574" r:id="rId37"/>
    <p:sldId id="468" r:id="rId38"/>
    <p:sldId id="575" r:id="rId39"/>
    <p:sldId id="576" r:id="rId40"/>
    <p:sldId id="507" r:id="rId41"/>
    <p:sldId id="469" r:id="rId42"/>
    <p:sldId id="577" r:id="rId43"/>
    <p:sldId id="578" r:id="rId44"/>
    <p:sldId id="579" r:id="rId45"/>
    <p:sldId id="580" r:id="rId46"/>
    <p:sldId id="581" r:id="rId47"/>
    <p:sldId id="582" r:id="rId48"/>
    <p:sldId id="583" r:id="rId49"/>
    <p:sldId id="584" r:id="rId50"/>
    <p:sldId id="585" r:id="rId51"/>
    <p:sldId id="586" r:id="rId52"/>
    <p:sldId id="587" r:id="rId53"/>
    <p:sldId id="588" r:id="rId54"/>
    <p:sldId id="589" r:id="rId55"/>
    <p:sldId id="590" r:id="rId56"/>
    <p:sldId id="591" r:id="rId57"/>
    <p:sldId id="592" r:id="rId58"/>
    <p:sldId id="593" r:id="rId59"/>
    <p:sldId id="594" r:id="rId60"/>
    <p:sldId id="595" r:id="rId61"/>
    <p:sldId id="596" r:id="rId62"/>
    <p:sldId id="597" r:id="rId63"/>
    <p:sldId id="598" r:id="rId64"/>
    <p:sldId id="599" r:id="rId65"/>
    <p:sldId id="600" r:id="rId66"/>
    <p:sldId id="601" r:id="rId67"/>
    <p:sldId id="602" r:id="rId68"/>
    <p:sldId id="603" r:id="rId69"/>
    <p:sldId id="604" r:id="rId70"/>
    <p:sldId id="605" r:id="rId71"/>
    <p:sldId id="606" r:id="rId72"/>
    <p:sldId id="607" r:id="rId73"/>
    <p:sldId id="608" r:id="rId74"/>
    <p:sldId id="609" r:id="rId75"/>
    <p:sldId id="611" r:id="rId76"/>
    <p:sldId id="610" r:id="rId77"/>
    <p:sldId id="612" r:id="rId78"/>
    <p:sldId id="613" r:id="rId79"/>
    <p:sldId id="614" r:id="rId80"/>
    <p:sldId id="615" r:id="rId81"/>
    <p:sldId id="616" r:id="rId82"/>
    <p:sldId id="617" r:id="rId83"/>
    <p:sldId id="618" r:id="rId84"/>
    <p:sldId id="619" r:id="rId85"/>
    <p:sldId id="620" r:id="rId86"/>
    <p:sldId id="621" r:id="rId87"/>
    <p:sldId id="622" r:id="rId88"/>
    <p:sldId id="623" r:id="rId89"/>
    <p:sldId id="624" r:id="rId90"/>
    <p:sldId id="625" r:id="rId91"/>
    <p:sldId id="626" r:id="rId92"/>
    <p:sldId id="627" r:id="rId93"/>
    <p:sldId id="628" r:id="rId94"/>
    <p:sldId id="629" r:id="rId95"/>
    <p:sldId id="630" r:id="rId96"/>
    <p:sldId id="631" r:id="rId97"/>
    <p:sldId id="466" r:id="rId98"/>
    <p:sldId id="632" r:id="rId99"/>
    <p:sldId id="633" r:id="rId100"/>
    <p:sldId id="634" r:id="rId101"/>
    <p:sldId id="635" r:id="rId102"/>
    <p:sldId id="636" r:id="rId103"/>
    <p:sldId id="640" r:id="rId104"/>
    <p:sldId id="641" r:id="rId105"/>
    <p:sldId id="642" r:id="rId106"/>
    <p:sldId id="467" r:id="rId107"/>
    <p:sldId id="644" r:id="rId108"/>
    <p:sldId id="645" r:id="rId109"/>
    <p:sldId id="646" r:id="rId110"/>
    <p:sldId id="647" r:id="rId111"/>
    <p:sldId id="648" r:id="rId112"/>
    <p:sldId id="649" r:id="rId113"/>
    <p:sldId id="650" r:id="rId114"/>
    <p:sldId id="651" r:id="rId115"/>
    <p:sldId id="652" r:id="rId116"/>
    <p:sldId id="653" r:id="rId117"/>
    <p:sldId id="654" r:id="rId118"/>
    <p:sldId id="655" r:id="rId119"/>
    <p:sldId id="656" r:id="rId120"/>
    <p:sldId id="657" r:id="rId121"/>
    <p:sldId id="658" r:id="rId122"/>
    <p:sldId id="659" r:id="rId123"/>
    <p:sldId id="660" r:id="rId124"/>
    <p:sldId id="661" r:id="rId125"/>
    <p:sldId id="662" r:id="rId126"/>
    <p:sldId id="663" r:id="rId127"/>
    <p:sldId id="664" r:id="rId128"/>
    <p:sldId id="665" r:id="rId129"/>
    <p:sldId id="666" r:id="rId130"/>
    <p:sldId id="667" r:id="rId131"/>
    <p:sldId id="668" r:id="rId132"/>
    <p:sldId id="257" r:id="rId13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780F"/>
    <a:srgbClr val="F4760C"/>
    <a:srgbClr val="ADE520"/>
    <a:srgbClr val="F59747"/>
    <a:srgbClr val="FEFC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85" d="100"/>
          <a:sy n="85" d="100"/>
        </p:scale>
        <p:origin x="108"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139" Type="http://schemas.microsoft.com/office/2016/11/relationships/changesInfo" Target="changesInfos/changesInfo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sander Costa Sampaio" userId="b90dc2e2-8406-4573-942a-128419b63a46" providerId="ADAL" clId="{D385F95A-829A-4F74-9011-F64877D63F03}"/>
    <pc:docChg chg="undo redo custSel addSld delSld modSld">
      <pc:chgData name="Alexsander Costa Sampaio" userId="b90dc2e2-8406-4573-942a-128419b63a46" providerId="ADAL" clId="{D385F95A-829A-4F74-9011-F64877D63F03}" dt="2026-08-27T13:36:50.936" v="4275" actId="1035"/>
      <pc:docMkLst>
        <pc:docMk/>
      </pc:docMkLst>
      <pc:sldChg chg="modSp mod">
        <pc:chgData name="Alexsander Costa Sampaio" userId="b90dc2e2-8406-4573-942a-128419b63a46" providerId="ADAL" clId="{D385F95A-829A-4F74-9011-F64877D63F03}" dt="2026-08-26T12:18:43.701" v="1" actId="20577"/>
        <pc:sldMkLst>
          <pc:docMk/>
          <pc:sldMk cId="116968974" sldId="256"/>
        </pc:sldMkLst>
        <pc:spChg chg="mod">
          <ac:chgData name="Alexsander Costa Sampaio" userId="b90dc2e2-8406-4573-942a-128419b63a46" providerId="ADAL" clId="{D385F95A-829A-4F74-9011-F64877D63F03}" dt="2026-08-26T12:18:43.701" v="1" actId="20577"/>
          <ac:spMkLst>
            <pc:docMk/>
            <pc:sldMk cId="116968974" sldId="256"/>
            <ac:spMk id="17" creationId="{0C2940D2-74E0-9E09-E895-27BF153E88CC}"/>
          </ac:spMkLst>
        </pc:spChg>
      </pc:sldChg>
      <pc:sldChg chg="addSp modSp mod">
        <pc:chgData name="Alexsander Costa Sampaio" userId="b90dc2e2-8406-4573-942a-128419b63a46" providerId="ADAL" clId="{D385F95A-829A-4F74-9011-F64877D63F03}" dt="2026-08-26T12:28:55.111" v="98" actId="1035"/>
        <pc:sldMkLst>
          <pc:docMk/>
          <pc:sldMk cId="3800685962" sldId="446"/>
        </pc:sldMkLst>
        <pc:spChg chg="mod">
          <ac:chgData name="Alexsander Costa Sampaio" userId="b90dc2e2-8406-4573-942a-128419b63a46" providerId="ADAL" clId="{D385F95A-829A-4F74-9011-F64877D63F03}" dt="2026-08-26T12:28:44.264" v="93" actId="948"/>
          <ac:spMkLst>
            <pc:docMk/>
            <pc:sldMk cId="3800685962" sldId="446"/>
            <ac:spMk id="5" creationId="{DEB65B4B-14BC-E1E3-8A16-6EB787644225}"/>
          </ac:spMkLst>
        </pc:spChg>
        <pc:graphicFrameChg chg="add mod modGraphic">
          <ac:chgData name="Alexsander Costa Sampaio" userId="b90dc2e2-8406-4573-942a-128419b63a46" providerId="ADAL" clId="{D385F95A-829A-4F74-9011-F64877D63F03}" dt="2026-08-26T12:28:55.111" v="98" actId="1035"/>
          <ac:graphicFrameMkLst>
            <pc:docMk/>
            <pc:sldMk cId="3800685962" sldId="446"/>
            <ac:graphicFrameMk id="4" creationId="{4438A5E2-9C02-A0D8-EA87-404B0BEC8F61}"/>
          </ac:graphicFrameMkLst>
        </pc:graphicFrameChg>
      </pc:sldChg>
      <pc:sldChg chg="modSp mod">
        <pc:chgData name="Alexsander Costa Sampaio" userId="b90dc2e2-8406-4573-942a-128419b63a46" providerId="ADAL" clId="{D385F95A-829A-4F74-9011-F64877D63F03}" dt="2026-08-26T14:30:36.739" v="1095" actId="6549"/>
        <pc:sldMkLst>
          <pc:docMk/>
          <pc:sldMk cId="115441306" sldId="452"/>
        </pc:sldMkLst>
        <pc:spChg chg="mod">
          <ac:chgData name="Alexsander Costa Sampaio" userId="b90dc2e2-8406-4573-942a-128419b63a46" providerId="ADAL" clId="{D385F95A-829A-4F74-9011-F64877D63F03}" dt="2026-08-26T14:30:36.739" v="1095" actId="6549"/>
          <ac:spMkLst>
            <pc:docMk/>
            <pc:sldMk cId="115441306" sldId="452"/>
            <ac:spMk id="5" creationId="{FA6914C6-3775-0818-B3C0-D7D788491323}"/>
          </ac:spMkLst>
        </pc:spChg>
      </pc:sldChg>
      <pc:sldChg chg="modSp mod">
        <pc:chgData name="Alexsander Costa Sampaio" userId="b90dc2e2-8406-4573-942a-128419b63a46" providerId="ADAL" clId="{D385F95A-829A-4F74-9011-F64877D63F03}" dt="2026-08-26T12:55:15.020" v="377" actId="2711"/>
        <pc:sldMkLst>
          <pc:docMk/>
          <pc:sldMk cId="982542628" sldId="453"/>
        </pc:sldMkLst>
        <pc:spChg chg="mod">
          <ac:chgData name="Alexsander Costa Sampaio" userId="b90dc2e2-8406-4573-942a-128419b63a46" providerId="ADAL" clId="{D385F95A-829A-4F74-9011-F64877D63F03}" dt="2026-08-26T12:53:40.391" v="366" actId="2711"/>
          <ac:spMkLst>
            <pc:docMk/>
            <pc:sldMk cId="982542628" sldId="453"/>
            <ac:spMk id="4" creationId="{51BA4658-94BD-33F6-3957-6C7ADC846BB3}"/>
          </ac:spMkLst>
        </pc:spChg>
        <pc:spChg chg="mod">
          <ac:chgData name="Alexsander Costa Sampaio" userId="b90dc2e2-8406-4573-942a-128419b63a46" providerId="ADAL" clId="{D385F95A-829A-4F74-9011-F64877D63F03}" dt="2026-08-26T12:55:15.020" v="377" actId="2711"/>
          <ac:spMkLst>
            <pc:docMk/>
            <pc:sldMk cId="982542628" sldId="453"/>
            <ac:spMk id="7" creationId="{4375F26C-3B07-20F1-3ED4-0126F8C83A55}"/>
          </ac:spMkLst>
        </pc:spChg>
      </pc:sldChg>
      <pc:sldChg chg="addSp delSp modSp mod">
        <pc:chgData name="Alexsander Costa Sampaio" userId="b90dc2e2-8406-4573-942a-128419b63a46" providerId="ADAL" clId="{D385F95A-829A-4F74-9011-F64877D63F03}" dt="2026-08-26T13:08:48.251" v="632" actId="1036"/>
        <pc:sldMkLst>
          <pc:docMk/>
          <pc:sldMk cId="763496402" sldId="454"/>
        </pc:sldMkLst>
        <pc:spChg chg="mod">
          <ac:chgData name="Alexsander Costa Sampaio" userId="b90dc2e2-8406-4573-942a-128419b63a46" providerId="ADAL" clId="{D385F95A-829A-4F74-9011-F64877D63F03}" dt="2026-08-26T13:06:23.574" v="540" actId="20577"/>
          <ac:spMkLst>
            <pc:docMk/>
            <pc:sldMk cId="763496402" sldId="454"/>
            <ac:spMk id="4" creationId="{82ED4F11-1744-C9C2-2524-7AF1E55D6AD0}"/>
          </ac:spMkLst>
        </pc:spChg>
        <pc:spChg chg="mod">
          <ac:chgData name="Alexsander Costa Sampaio" userId="b90dc2e2-8406-4573-942a-128419b63a46" providerId="ADAL" clId="{D385F95A-829A-4F74-9011-F64877D63F03}" dt="2026-08-26T13:08:48.251" v="632" actId="1036"/>
          <ac:spMkLst>
            <pc:docMk/>
            <pc:sldMk cId="763496402" sldId="454"/>
            <ac:spMk id="7" creationId="{64B191CC-ADF9-5CB5-AA04-DBCEFACDA826}"/>
          </ac:spMkLst>
        </pc:spChg>
        <pc:picChg chg="del">
          <ac:chgData name="Alexsander Costa Sampaio" userId="b90dc2e2-8406-4573-942a-128419b63a46" providerId="ADAL" clId="{D385F95A-829A-4F74-9011-F64877D63F03}" dt="2026-08-26T13:03:44.225" v="517" actId="478"/>
          <ac:picMkLst>
            <pc:docMk/>
            <pc:sldMk cId="763496402" sldId="454"/>
            <ac:picMk id="5" creationId="{30361E6E-86AC-D295-776B-6C3476CECF66}"/>
          </ac:picMkLst>
        </pc:picChg>
        <pc:picChg chg="add mod">
          <ac:chgData name="Alexsander Costa Sampaio" userId="b90dc2e2-8406-4573-942a-128419b63a46" providerId="ADAL" clId="{D385F95A-829A-4F74-9011-F64877D63F03}" dt="2026-08-26T13:07:23.787" v="590" actId="14100"/>
          <ac:picMkLst>
            <pc:docMk/>
            <pc:sldMk cId="763496402" sldId="454"/>
            <ac:picMk id="6" creationId="{96B26FAF-9DF1-7970-DE6A-63267E4F4083}"/>
          </ac:picMkLst>
        </pc:picChg>
        <pc:picChg chg="del">
          <ac:chgData name="Alexsander Costa Sampaio" userId="b90dc2e2-8406-4573-942a-128419b63a46" providerId="ADAL" clId="{D385F95A-829A-4F74-9011-F64877D63F03}" dt="2026-08-26T13:06:15.746" v="539" actId="478"/>
          <ac:picMkLst>
            <pc:docMk/>
            <pc:sldMk cId="763496402" sldId="454"/>
            <ac:picMk id="8" creationId="{4CA68C4C-4DB0-1250-A702-13BAC9CDE690}"/>
          </ac:picMkLst>
        </pc:picChg>
        <pc:picChg chg="add mod">
          <ac:chgData name="Alexsander Costa Sampaio" userId="b90dc2e2-8406-4573-942a-128419b63a46" providerId="ADAL" clId="{D385F95A-829A-4F74-9011-F64877D63F03}" dt="2026-08-26T13:08:21.643" v="602" actId="1076"/>
          <ac:picMkLst>
            <pc:docMk/>
            <pc:sldMk cId="763496402" sldId="454"/>
            <ac:picMk id="10" creationId="{B60CEB05-693B-E604-D8DC-0477DC2AD407}"/>
          </ac:picMkLst>
        </pc:picChg>
      </pc:sldChg>
      <pc:sldChg chg="addSp delSp modSp mod">
        <pc:chgData name="Alexsander Costa Sampaio" userId="b90dc2e2-8406-4573-942a-128419b63a46" providerId="ADAL" clId="{D385F95A-829A-4F74-9011-F64877D63F03}" dt="2026-08-26T14:02:23.387" v="760" actId="1076"/>
        <pc:sldMkLst>
          <pc:docMk/>
          <pc:sldMk cId="1581500790" sldId="455"/>
        </pc:sldMkLst>
        <pc:spChg chg="add mod">
          <ac:chgData name="Alexsander Costa Sampaio" userId="b90dc2e2-8406-4573-942a-128419b63a46" providerId="ADAL" clId="{D385F95A-829A-4F74-9011-F64877D63F03}" dt="2026-08-26T14:02:23.387" v="760" actId="1076"/>
          <ac:spMkLst>
            <pc:docMk/>
            <pc:sldMk cId="1581500790" sldId="455"/>
            <ac:spMk id="3" creationId="{946BC47F-87FB-CE94-45CD-CCA80A886B24}"/>
          </ac:spMkLst>
        </pc:spChg>
        <pc:spChg chg="mod">
          <ac:chgData name="Alexsander Costa Sampaio" userId="b90dc2e2-8406-4573-942a-128419b63a46" providerId="ADAL" clId="{D385F95A-829A-4F74-9011-F64877D63F03}" dt="2026-08-26T13:46:25.956" v="745"/>
          <ac:spMkLst>
            <pc:docMk/>
            <pc:sldMk cId="1581500790" sldId="455"/>
            <ac:spMk id="4" creationId="{DDC3161E-E312-CD02-C611-AE662B47A36B}"/>
          </ac:spMkLst>
        </pc:spChg>
        <pc:spChg chg="del">
          <ac:chgData name="Alexsander Costa Sampaio" userId="b90dc2e2-8406-4573-942a-128419b63a46" providerId="ADAL" clId="{D385F95A-829A-4F74-9011-F64877D63F03}" dt="2026-08-26T14:02:13.437" v="758" actId="478"/>
          <ac:spMkLst>
            <pc:docMk/>
            <pc:sldMk cId="1581500790" sldId="455"/>
            <ac:spMk id="5" creationId="{A531E64B-F53B-ADF9-95FB-3E3DBEAD0245}"/>
          </ac:spMkLst>
        </pc:spChg>
      </pc:sldChg>
      <pc:sldChg chg="addSp delSp modSp mod">
        <pc:chgData name="Alexsander Costa Sampaio" userId="b90dc2e2-8406-4573-942a-128419b63a46" providerId="ADAL" clId="{D385F95A-829A-4F74-9011-F64877D63F03}" dt="2026-08-26T14:13:38.022" v="937" actId="948"/>
        <pc:sldMkLst>
          <pc:docMk/>
          <pc:sldMk cId="2378947131" sldId="456"/>
        </pc:sldMkLst>
        <pc:spChg chg="mod">
          <ac:chgData name="Alexsander Costa Sampaio" userId="b90dc2e2-8406-4573-942a-128419b63a46" providerId="ADAL" clId="{D385F95A-829A-4F74-9011-F64877D63F03}" dt="2026-08-26T14:13:38.022" v="937" actId="948"/>
          <ac:spMkLst>
            <pc:docMk/>
            <pc:sldMk cId="2378947131" sldId="456"/>
            <ac:spMk id="4" creationId="{3338676B-C706-B6F8-85CF-495276D6A833}"/>
          </ac:spMkLst>
        </pc:spChg>
        <pc:picChg chg="del">
          <ac:chgData name="Alexsander Costa Sampaio" userId="b90dc2e2-8406-4573-942a-128419b63a46" providerId="ADAL" clId="{D385F95A-829A-4F74-9011-F64877D63F03}" dt="2026-08-26T14:12:29.206" v="899" actId="478"/>
          <ac:picMkLst>
            <pc:docMk/>
            <pc:sldMk cId="2378947131" sldId="456"/>
            <ac:picMk id="2" creationId="{1D3804B3-620F-F191-D2F0-EA4CBECEC7F7}"/>
          </ac:picMkLst>
        </pc:picChg>
        <pc:picChg chg="add mod">
          <ac:chgData name="Alexsander Costa Sampaio" userId="b90dc2e2-8406-4573-942a-128419b63a46" providerId="ADAL" clId="{D385F95A-829A-4F74-9011-F64877D63F03}" dt="2026-08-26T14:12:39.394" v="905" actId="1076"/>
          <ac:picMkLst>
            <pc:docMk/>
            <pc:sldMk cId="2378947131" sldId="456"/>
            <ac:picMk id="3" creationId="{A731F401-EC1B-33D4-D635-67ACB4865890}"/>
          </ac:picMkLst>
        </pc:picChg>
        <pc:picChg chg="del">
          <ac:chgData name="Alexsander Costa Sampaio" userId="b90dc2e2-8406-4573-942a-128419b63a46" providerId="ADAL" clId="{D385F95A-829A-4F74-9011-F64877D63F03}" dt="2026-08-26T14:12:43.612" v="906" actId="478"/>
          <ac:picMkLst>
            <pc:docMk/>
            <pc:sldMk cId="2378947131" sldId="456"/>
            <ac:picMk id="5" creationId="{A65133D0-A6DA-7927-18B2-161E012B4FE1}"/>
          </ac:picMkLst>
        </pc:picChg>
      </pc:sldChg>
      <pc:sldChg chg="addSp delSp modSp mod">
        <pc:chgData name="Alexsander Costa Sampaio" userId="b90dc2e2-8406-4573-942a-128419b63a46" providerId="ADAL" clId="{D385F95A-829A-4F74-9011-F64877D63F03}" dt="2026-08-26T14:21:03.027" v="1017" actId="255"/>
        <pc:sldMkLst>
          <pc:docMk/>
          <pc:sldMk cId="4216004608" sldId="457"/>
        </pc:sldMkLst>
        <pc:spChg chg="mod">
          <ac:chgData name="Alexsander Costa Sampaio" userId="b90dc2e2-8406-4573-942a-128419b63a46" providerId="ADAL" clId="{D385F95A-829A-4F74-9011-F64877D63F03}" dt="2026-08-26T14:20:32.859" v="1010" actId="255"/>
          <ac:spMkLst>
            <pc:docMk/>
            <pc:sldMk cId="4216004608" sldId="457"/>
            <ac:spMk id="4" creationId="{AA9DE462-7866-4863-2A4C-5AF133A268CC}"/>
          </ac:spMkLst>
        </pc:spChg>
        <pc:spChg chg="mod">
          <ac:chgData name="Alexsander Costa Sampaio" userId="b90dc2e2-8406-4573-942a-128419b63a46" providerId="ADAL" clId="{D385F95A-829A-4F74-9011-F64877D63F03}" dt="2026-08-26T14:21:03.027" v="1017" actId="255"/>
          <ac:spMkLst>
            <pc:docMk/>
            <pc:sldMk cId="4216004608" sldId="457"/>
            <ac:spMk id="5" creationId="{3E9C8C25-054D-E30B-792B-DD0ABEF5B083}"/>
          </ac:spMkLst>
        </pc:spChg>
        <pc:picChg chg="del">
          <ac:chgData name="Alexsander Costa Sampaio" userId="b90dc2e2-8406-4573-942a-128419b63a46" providerId="ADAL" clId="{D385F95A-829A-4F74-9011-F64877D63F03}" dt="2026-08-26T14:19:51.986" v="998" actId="478"/>
          <ac:picMkLst>
            <pc:docMk/>
            <pc:sldMk cId="4216004608" sldId="457"/>
            <ac:picMk id="2" creationId="{387F6BD5-9C90-FBD0-E04A-7A932ED15412}"/>
          </ac:picMkLst>
        </pc:picChg>
        <pc:picChg chg="add mod">
          <ac:chgData name="Alexsander Costa Sampaio" userId="b90dc2e2-8406-4573-942a-128419b63a46" providerId="ADAL" clId="{D385F95A-829A-4F74-9011-F64877D63F03}" dt="2026-08-26T14:20:05.942" v="1004" actId="1076"/>
          <ac:picMkLst>
            <pc:docMk/>
            <pc:sldMk cId="4216004608" sldId="457"/>
            <ac:picMk id="3" creationId="{5E3658D1-0364-0772-B635-463CC5E4225D}"/>
          </ac:picMkLst>
        </pc:picChg>
        <pc:picChg chg="del">
          <ac:chgData name="Alexsander Costa Sampaio" userId="b90dc2e2-8406-4573-942a-128419b63a46" providerId="ADAL" clId="{D385F95A-829A-4F74-9011-F64877D63F03}" dt="2026-08-26T14:20:48.535" v="1015" actId="478"/>
          <ac:picMkLst>
            <pc:docMk/>
            <pc:sldMk cId="4216004608" sldId="457"/>
            <ac:picMk id="6" creationId="{741D6548-7DB9-80B6-AAAC-DBE005D0780A}"/>
          </ac:picMkLst>
        </pc:picChg>
      </pc:sldChg>
      <pc:sldChg chg="del">
        <pc:chgData name="Alexsander Costa Sampaio" userId="b90dc2e2-8406-4573-942a-128419b63a46" providerId="ADAL" clId="{D385F95A-829A-4F74-9011-F64877D63F03}" dt="2026-08-26T14:29:44.410" v="1091" actId="47"/>
        <pc:sldMkLst>
          <pc:docMk/>
          <pc:sldMk cId="1082963964" sldId="461"/>
        </pc:sldMkLst>
      </pc:sldChg>
      <pc:sldChg chg="del">
        <pc:chgData name="Alexsander Costa Sampaio" userId="b90dc2e2-8406-4573-942a-128419b63a46" providerId="ADAL" clId="{D385F95A-829A-4F74-9011-F64877D63F03}" dt="2026-08-26T14:29:44.410" v="1091" actId="47"/>
        <pc:sldMkLst>
          <pc:docMk/>
          <pc:sldMk cId="1666285524" sldId="462"/>
        </pc:sldMkLst>
      </pc:sldChg>
      <pc:sldChg chg="del">
        <pc:chgData name="Alexsander Costa Sampaio" userId="b90dc2e2-8406-4573-942a-128419b63a46" providerId="ADAL" clId="{D385F95A-829A-4F74-9011-F64877D63F03}" dt="2026-08-26T14:29:44.410" v="1091" actId="47"/>
        <pc:sldMkLst>
          <pc:docMk/>
          <pc:sldMk cId="3061843702" sldId="463"/>
        </pc:sldMkLst>
      </pc:sldChg>
      <pc:sldChg chg="del">
        <pc:chgData name="Alexsander Costa Sampaio" userId="b90dc2e2-8406-4573-942a-128419b63a46" providerId="ADAL" clId="{D385F95A-829A-4F74-9011-F64877D63F03}" dt="2026-08-26T14:29:44.410" v="1091" actId="47"/>
        <pc:sldMkLst>
          <pc:docMk/>
          <pc:sldMk cId="2962177772" sldId="464"/>
        </pc:sldMkLst>
      </pc:sldChg>
      <pc:sldChg chg="del">
        <pc:chgData name="Alexsander Costa Sampaio" userId="b90dc2e2-8406-4573-942a-128419b63a46" providerId="ADAL" clId="{D385F95A-829A-4F74-9011-F64877D63F03}" dt="2026-08-26T16:06:10.890" v="1403" actId="47"/>
        <pc:sldMkLst>
          <pc:docMk/>
          <pc:sldMk cId="2059556922" sldId="465"/>
        </pc:sldMkLst>
      </pc:sldChg>
      <pc:sldChg chg="addSp delSp modSp mod">
        <pc:chgData name="Alexsander Costa Sampaio" userId="b90dc2e2-8406-4573-942a-128419b63a46" providerId="ADAL" clId="{D385F95A-829A-4F74-9011-F64877D63F03}" dt="2026-08-27T12:08:51.614" v="3368" actId="1076"/>
        <pc:sldMkLst>
          <pc:docMk/>
          <pc:sldMk cId="1121264119" sldId="466"/>
        </pc:sldMkLst>
        <pc:spChg chg="del">
          <ac:chgData name="Alexsander Costa Sampaio" userId="b90dc2e2-8406-4573-942a-128419b63a46" providerId="ADAL" clId="{D385F95A-829A-4F74-9011-F64877D63F03}" dt="2026-08-26T16:06:24.889" v="1404" actId="478"/>
          <ac:spMkLst>
            <pc:docMk/>
            <pc:sldMk cId="1121264119" sldId="466"/>
            <ac:spMk id="4" creationId="{4DE634DA-6F90-0CC6-6561-8F99D5CA69AF}"/>
          </ac:spMkLst>
        </pc:spChg>
        <pc:spChg chg="del">
          <ac:chgData name="Alexsander Costa Sampaio" userId="b90dc2e2-8406-4573-942a-128419b63a46" providerId="ADAL" clId="{D385F95A-829A-4F74-9011-F64877D63F03}" dt="2026-08-26T16:06:27.639" v="1405" actId="478"/>
          <ac:spMkLst>
            <pc:docMk/>
            <pc:sldMk cId="1121264119" sldId="466"/>
            <ac:spMk id="5" creationId="{1F4DB4CA-353A-5566-1C2E-A18C305D9842}"/>
          </ac:spMkLst>
        </pc:spChg>
        <pc:spChg chg="add mod">
          <ac:chgData name="Alexsander Costa Sampaio" userId="b90dc2e2-8406-4573-942a-128419b63a46" providerId="ADAL" clId="{D385F95A-829A-4F74-9011-F64877D63F03}" dt="2026-08-27T12:08:32.309" v="3355" actId="20577"/>
          <ac:spMkLst>
            <pc:docMk/>
            <pc:sldMk cId="1121264119" sldId="466"/>
            <ac:spMk id="6" creationId="{22624E38-0F87-203F-C5A6-DA41DD174438}"/>
          </ac:spMkLst>
        </pc:spChg>
        <pc:spChg chg="add mod">
          <ac:chgData name="Alexsander Costa Sampaio" userId="b90dc2e2-8406-4573-942a-128419b63a46" providerId="ADAL" clId="{D385F95A-829A-4F74-9011-F64877D63F03}" dt="2026-08-27T12:08:38.021" v="3356" actId="6549"/>
          <ac:spMkLst>
            <pc:docMk/>
            <pc:sldMk cId="1121264119" sldId="466"/>
            <ac:spMk id="7" creationId="{38DD2311-855B-8E80-ED3D-E00F0E98892D}"/>
          </ac:spMkLst>
        </pc:spChg>
        <pc:picChg chg="add mod">
          <ac:chgData name="Alexsander Costa Sampaio" userId="b90dc2e2-8406-4573-942a-128419b63a46" providerId="ADAL" clId="{D385F95A-829A-4F74-9011-F64877D63F03}" dt="2026-08-27T12:08:51.614" v="3368" actId="1076"/>
          <ac:picMkLst>
            <pc:docMk/>
            <pc:sldMk cId="1121264119" sldId="466"/>
            <ac:picMk id="8" creationId="{83F705C2-A123-5788-0488-A4BAAFCC785B}"/>
          </ac:picMkLst>
        </pc:picChg>
      </pc:sldChg>
      <pc:sldChg chg="addSp delSp modSp mod">
        <pc:chgData name="Alexsander Costa Sampaio" userId="b90dc2e2-8406-4573-942a-128419b63a46" providerId="ADAL" clId="{D385F95A-829A-4F74-9011-F64877D63F03}" dt="2026-08-27T12:37:34.384" v="3743" actId="6549"/>
        <pc:sldMkLst>
          <pc:docMk/>
          <pc:sldMk cId="2573637699" sldId="467"/>
        </pc:sldMkLst>
        <pc:spChg chg="mod">
          <ac:chgData name="Alexsander Costa Sampaio" userId="b90dc2e2-8406-4573-942a-128419b63a46" providerId="ADAL" clId="{D385F95A-829A-4F74-9011-F64877D63F03}" dt="2026-08-26T16:07:15.075" v="1418" actId="6549"/>
          <ac:spMkLst>
            <pc:docMk/>
            <pc:sldMk cId="2573637699" sldId="467"/>
            <ac:spMk id="4" creationId="{828C8366-5674-0DB9-167E-E7B35432522D}"/>
          </ac:spMkLst>
        </pc:spChg>
        <pc:spChg chg="del">
          <ac:chgData name="Alexsander Costa Sampaio" userId="b90dc2e2-8406-4573-942a-128419b63a46" providerId="ADAL" clId="{D385F95A-829A-4F74-9011-F64877D63F03}" dt="2026-08-26T16:07:09.289" v="1417" actId="478"/>
          <ac:spMkLst>
            <pc:docMk/>
            <pc:sldMk cId="2573637699" sldId="467"/>
            <ac:spMk id="7" creationId="{BB54E3DF-C2E4-DDC6-7EE5-38EFEADF7AC6}"/>
          </ac:spMkLst>
        </pc:spChg>
        <pc:spChg chg="del">
          <ac:chgData name="Alexsander Costa Sampaio" userId="b90dc2e2-8406-4573-942a-128419b63a46" providerId="ADAL" clId="{D385F95A-829A-4F74-9011-F64877D63F03}" dt="2026-08-26T16:07:05.721" v="1415" actId="478"/>
          <ac:spMkLst>
            <pc:docMk/>
            <pc:sldMk cId="2573637699" sldId="467"/>
            <ac:spMk id="9" creationId="{24F8CE7B-4857-B34B-91B2-D96E508A4D22}"/>
          </ac:spMkLst>
        </pc:spChg>
        <pc:spChg chg="add mod">
          <ac:chgData name="Alexsander Costa Sampaio" userId="b90dc2e2-8406-4573-942a-128419b63a46" providerId="ADAL" clId="{D385F95A-829A-4F74-9011-F64877D63F03}" dt="2026-08-27T12:37:26.078" v="3742" actId="20577"/>
          <ac:spMkLst>
            <pc:docMk/>
            <pc:sldMk cId="2573637699" sldId="467"/>
            <ac:spMk id="10" creationId="{13F199D3-7AFC-B0F5-0B2F-563AAA1988B3}"/>
          </ac:spMkLst>
        </pc:spChg>
        <pc:spChg chg="add mod">
          <ac:chgData name="Alexsander Costa Sampaio" userId="b90dc2e2-8406-4573-942a-128419b63a46" providerId="ADAL" clId="{D385F95A-829A-4F74-9011-F64877D63F03}" dt="2026-08-27T12:37:34.384" v="3743" actId="6549"/>
          <ac:spMkLst>
            <pc:docMk/>
            <pc:sldMk cId="2573637699" sldId="467"/>
            <ac:spMk id="11" creationId="{28F2DA4D-68C2-9CC8-0D6D-0B08882DB164}"/>
          </ac:spMkLst>
        </pc:spChg>
        <pc:grpChg chg="del">
          <ac:chgData name="Alexsander Costa Sampaio" userId="b90dc2e2-8406-4573-942a-128419b63a46" providerId="ADAL" clId="{D385F95A-829A-4F74-9011-F64877D63F03}" dt="2026-08-27T12:36:52.234" v="3735" actId="478"/>
          <ac:grpSpMkLst>
            <pc:docMk/>
            <pc:sldMk cId="2573637699" sldId="467"/>
            <ac:grpSpMk id="3" creationId="{7DE0181D-5765-0500-6CEC-809974A10DC1}"/>
          </ac:grpSpMkLst>
        </pc:grpChg>
        <pc:picChg chg="del">
          <ac:chgData name="Alexsander Costa Sampaio" userId="b90dc2e2-8406-4573-942a-128419b63a46" providerId="ADAL" clId="{D385F95A-829A-4F74-9011-F64877D63F03}" dt="2026-08-26T16:07:06.930" v="1416" actId="478"/>
          <ac:picMkLst>
            <pc:docMk/>
            <pc:sldMk cId="2573637699" sldId="467"/>
            <ac:picMk id="8" creationId="{D93A9779-81CF-D32E-3BF4-66B1ACB5E995}"/>
          </ac:picMkLst>
        </pc:picChg>
      </pc:sldChg>
      <pc:sldChg chg="delSp modSp mod">
        <pc:chgData name="Alexsander Costa Sampaio" userId="b90dc2e2-8406-4573-942a-128419b63a46" providerId="ADAL" clId="{D385F95A-829A-4F74-9011-F64877D63F03}" dt="2026-08-26T14:49:31.627" v="1316" actId="1076"/>
        <pc:sldMkLst>
          <pc:docMk/>
          <pc:sldMk cId="1394596052" sldId="468"/>
        </pc:sldMkLst>
        <pc:spChg chg="mod">
          <ac:chgData name="Alexsander Costa Sampaio" userId="b90dc2e2-8406-4573-942a-128419b63a46" providerId="ADAL" clId="{D385F95A-829A-4F74-9011-F64877D63F03}" dt="2026-08-26T14:48:43.605" v="1313" actId="255"/>
          <ac:spMkLst>
            <pc:docMk/>
            <pc:sldMk cId="1394596052" sldId="468"/>
            <ac:spMk id="4" creationId="{E0BE7961-418C-DF58-CC0E-00F997E07AF9}"/>
          </ac:spMkLst>
        </pc:spChg>
        <pc:spChg chg="mod">
          <ac:chgData name="Alexsander Costa Sampaio" userId="b90dc2e2-8406-4573-942a-128419b63a46" providerId="ADAL" clId="{D385F95A-829A-4F74-9011-F64877D63F03}" dt="2026-08-26T14:49:31.627" v="1316" actId="1076"/>
          <ac:spMkLst>
            <pc:docMk/>
            <pc:sldMk cId="1394596052" sldId="468"/>
            <ac:spMk id="7" creationId="{3496BFB4-A8C7-2C2B-C88D-A7C6A7CB78E6}"/>
          </ac:spMkLst>
        </pc:spChg>
        <pc:picChg chg="del">
          <ac:chgData name="Alexsander Costa Sampaio" userId="b90dc2e2-8406-4573-942a-128419b63a46" providerId="ADAL" clId="{D385F95A-829A-4F74-9011-F64877D63F03}" dt="2026-08-26T14:48:36.155" v="1311" actId="478"/>
          <ac:picMkLst>
            <pc:docMk/>
            <pc:sldMk cId="1394596052" sldId="468"/>
            <ac:picMk id="5" creationId="{031D3C16-40DA-9DE6-A081-1376598A5241}"/>
          </ac:picMkLst>
        </pc:picChg>
      </pc:sldChg>
      <pc:sldChg chg="modSp mod">
        <pc:chgData name="Alexsander Costa Sampaio" userId="b90dc2e2-8406-4573-942a-128419b63a46" providerId="ADAL" clId="{D385F95A-829A-4F74-9011-F64877D63F03}" dt="2026-08-26T14:55:27.426" v="1383" actId="6549"/>
        <pc:sldMkLst>
          <pc:docMk/>
          <pc:sldMk cId="3897532048" sldId="469"/>
        </pc:sldMkLst>
        <pc:spChg chg="mod">
          <ac:chgData name="Alexsander Costa Sampaio" userId="b90dc2e2-8406-4573-942a-128419b63a46" providerId="ADAL" clId="{D385F95A-829A-4F74-9011-F64877D63F03}" dt="2026-08-26T14:55:27.426" v="1383" actId="6549"/>
          <ac:spMkLst>
            <pc:docMk/>
            <pc:sldMk cId="3897532048" sldId="469"/>
            <ac:spMk id="4" creationId="{E70CCD69-66F8-5980-9826-E599BB7D3B3A}"/>
          </ac:spMkLst>
        </pc:spChg>
      </pc:sldChg>
      <pc:sldChg chg="del">
        <pc:chgData name="Alexsander Costa Sampaio" userId="b90dc2e2-8406-4573-942a-128419b63a46" providerId="ADAL" clId="{D385F95A-829A-4F74-9011-F64877D63F03}" dt="2026-08-26T16:06:10.890" v="1403" actId="47"/>
        <pc:sldMkLst>
          <pc:docMk/>
          <pc:sldMk cId="2441698687" sldId="470"/>
        </pc:sldMkLst>
      </pc:sldChg>
      <pc:sldChg chg="del">
        <pc:chgData name="Alexsander Costa Sampaio" userId="b90dc2e2-8406-4573-942a-128419b63a46" providerId="ADAL" clId="{D385F95A-829A-4F74-9011-F64877D63F03}" dt="2026-08-26T16:06:10.890" v="1403" actId="47"/>
        <pc:sldMkLst>
          <pc:docMk/>
          <pc:sldMk cId="697372146" sldId="471"/>
        </pc:sldMkLst>
      </pc:sldChg>
      <pc:sldChg chg="del">
        <pc:chgData name="Alexsander Costa Sampaio" userId="b90dc2e2-8406-4573-942a-128419b63a46" providerId="ADAL" clId="{D385F95A-829A-4F74-9011-F64877D63F03}" dt="2026-08-26T16:06:10.890" v="1403" actId="47"/>
        <pc:sldMkLst>
          <pc:docMk/>
          <pc:sldMk cId="2687753453" sldId="472"/>
        </pc:sldMkLst>
      </pc:sldChg>
      <pc:sldChg chg="del">
        <pc:chgData name="Alexsander Costa Sampaio" userId="b90dc2e2-8406-4573-942a-128419b63a46" providerId="ADAL" clId="{D385F95A-829A-4F74-9011-F64877D63F03}" dt="2026-08-26T16:06:10.890" v="1403" actId="47"/>
        <pc:sldMkLst>
          <pc:docMk/>
          <pc:sldMk cId="2654608422" sldId="473"/>
        </pc:sldMkLst>
      </pc:sldChg>
      <pc:sldChg chg="del">
        <pc:chgData name="Alexsander Costa Sampaio" userId="b90dc2e2-8406-4573-942a-128419b63a46" providerId="ADAL" clId="{D385F95A-829A-4F74-9011-F64877D63F03}" dt="2026-08-26T16:06:10.890" v="1403" actId="47"/>
        <pc:sldMkLst>
          <pc:docMk/>
          <pc:sldMk cId="3543907485" sldId="474"/>
        </pc:sldMkLst>
      </pc:sldChg>
      <pc:sldChg chg="del">
        <pc:chgData name="Alexsander Costa Sampaio" userId="b90dc2e2-8406-4573-942a-128419b63a46" providerId="ADAL" clId="{D385F95A-829A-4F74-9011-F64877D63F03}" dt="2026-08-26T16:06:10.890" v="1403" actId="47"/>
        <pc:sldMkLst>
          <pc:docMk/>
          <pc:sldMk cId="3406130437" sldId="477"/>
        </pc:sldMkLst>
      </pc:sldChg>
      <pc:sldChg chg="del">
        <pc:chgData name="Alexsander Costa Sampaio" userId="b90dc2e2-8406-4573-942a-128419b63a46" providerId="ADAL" clId="{D385F95A-829A-4F74-9011-F64877D63F03}" dt="2026-08-26T16:06:10.890" v="1403" actId="47"/>
        <pc:sldMkLst>
          <pc:docMk/>
          <pc:sldMk cId="479870676" sldId="478"/>
        </pc:sldMkLst>
      </pc:sldChg>
      <pc:sldChg chg="del">
        <pc:chgData name="Alexsander Costa Sampaio" userId="b90dc2e2-8406-4573-942a-128419b63a46" providerId="ADAL" clId="{D385F95A-829A-4F74-9011-F64877D63F03}" dt="2026-08-26T16:06:10.890" v="1403" actId="47"/>
        <pc:sldMkLst>
          <pc:docMk/>
          <pc:sldMk cId="3522304004" sldId="479"/>
        </pc:sldMkLst>
      </pc:sldChg>
      <pc:sldChg chg="del">
        <pc:chgData name="Alexsander Costa Sampaio" userId="b90dc2e2-8406-4573-942a-128419b63a46" providerId="ADAL" clId="{D385F95A-829A-4F74-9011-F64877D63F03}" dt="2026-08-26T16:06:10.890" v="1403" actId="47"/>
        <pc:sldMkLst>
          <pc:docMk/>
          <pc:sldMk cId="3744277796" sldId="482"/>
        </pc:sldMkLst>
      </pc:sldChg>
      <pc:sldChg chg="del">
        <pc:chgData name="Alexsander Costa Sampaio" userId="b90dc2e2-8406-4573-942a-128419b63a46" providerId="ADAL" clId="{D385F95A-829A-4F74-9011-F64877D63F03}" dt="2026-08-26T16:06:10.890" v="1403" actId="47"/>
        <pc:sldMkLst>
          <pc:docMk/>
          <pc:sldMk cId="2264236959" sldId="483"/>
        </pc:sldMkLst>
      </pc:sldChg>
      <pc:sldChg chg="addSp delSp modSp mod">
        <pc:chgData name="Alexsander Costa Sampaio" userId="b90dc2e2-8406-4573-942a-128419b63a46" providerId="ADAL" clId="{D385F95A-829A-4F74-9011-F64877D63F03}" dt="2026-08-26T12:33:30.188" v="151" actId="1036"/>
        <pc:sldMkLst>
          <pc:docMk/>
          <pc:sldMk cId="1345460544" sldId="486"/>
        </pc:sldMkLst>
        <pc:spChg chg="del">
          <ac:chgData name="Alexsander Costa Sampaio" userId="b90dc2e2-8406-4573-942a-128419b63a46" providerId="ADAL" clId="{D385F95A-829A-4F74-9011-F64877D63F03}" dt="2026-08-26T12:29:19.861" v="101" actId="478"/>
          <ac:spMkLst>
            <pc:docMk/>
            <pc:sldMk cId="1345460544" sldId="486"/>
            <ac:spMk id="7" creationId="{AFC4E7A3-245E-F43D-E370-12380E8AC5FD}"/>
          </ac:spMkLst>
        </pc:spChg>
        <pc:spChg chg="del">
          <ac:chgData name="Alexsander Costa Sampaio" userId="b90dc2e2-8406-4573-942a-128419b63a46" providerId="ADAL" clId="{D385F95A-829A-4F74-9011-F64877D63F03}" dt="2026-08-26T12:29:18.034" v="100" actId="478"/>
          <ac:spMkLst>
            <pc:docMk/>
            <pc:sldMk cId="1345460544" sldId="486"/>
            <ac:spMk id="9" creationId="{26EF11B6-C7A9-FA00-9710-8046BD428F6E}"/>
          </ac:spMkLst>
        </pc:spChg>
        <pc:spChg chg="add mod">
          <ac:chgData name="Alexsander Costa Sampaio" userId="b90dc2e2-8406-4573-942a-128419b63a46" providerId="ADAL" clId="{D385F95A-829A-4F74-9011-F64877D63F03}" dt="2026-08-26T12:33:30.188" v="151" actId="1036"/>
          <ac:spMkLst>
            <pc:docMk/>
            <pc:sldMk cId="1345460544" sldId="486"/>
            <ac:spMk id="11" creationId="{A8C8EA28-47FF-BCEB-C800-CC1B8A26E7EE}"/>
          </ac:spMkLst>
        </pc:spChg>
        <pc:picChg chg="del">
          <ac:chgData name="Alexsander Costa Sampaio" userId="b90dc2e2-8406-4573-942a-128419b63a46" providerId="ADAL" clId="{D385F95A-829A-4F74-9011-F64877D63F03}" dt="2026-08-26T12:29:15.370" v="99" actId="478"/>
          <ac:picMkLst>
            <pc:docMk/>
            <pc:sldMk cId="1345460544" sldId="486"/>
            <ac:picMk id="2" creationId="{14622120-9769-C193-580E-262AF943B315}"/>
          </ac:picMkLst>
        </pc:picChg>
        <pc:picChg chg="del">
          <ac:chgData name="Alexsander Costa Sampaio" userId="b90dc2e2-8406-4573-942a-128419b63a46" providerId="ADAL" clId="{D385F95A-829A-4F74-9011-F64877D63F03}" dt="2026-08-26T12:29:21.082" v="102" actId="478"/>
          <ac:picMkLst>
            <pc:docMk/>
            <pc:sldMk cId="1345460544" sldId="486"/>
            <ac:picMk id="3" creationId="{B6F27DD3-2087-6F21-DEB0-1B8C2783E699}"/>
          </ac:picMkLst>
        </pc:picChg>
        <pc:picChg chg="add del mod">
          <ac:chgData name="Alexsander Costa Sampaio" userId="b90dc2e2-8406-4573-942a-128419b63a46" providerId="ADAL" clId="{D385F95A-829A-4F74-9011-F64877D63F03}" dt="2026-08-26T12:30:22.937" v="111" actId="478"/>
          <ac:picMkLst>
            <pc:docMk/>
            <pc:sldMk cId="1345460544" sldId="486"/>
            <ac:picMk id="5" creationId="{66C6A6B1-B5F3-7A16-881D-D13F5F63CD43}"/>
          </ac:picMkLst>
        </pc:picChg>
        <pc:picChg chg="add mod">
          <ac:chgData name="Alexsander Costa Sampaio" userId="b90dc2e2-8406-4573-942a-128419b63a46" providerId="ADAL" clId="{D385F95A-829A-4F74-9011-F64877D63F03}" dt="2026-08-26T12:32:51.213" v="126" actId="1076"/>
          <ac:picMkLst>
            <pc:docMk/>
            <pc:sldMk cId="1345460544" sldId="486"/>
            <ac:picMk id="8" creationId="{2B500681-2D3F-A273-DF07-208DFE4CDDCF}"/>
          </ac:picMkLst>
        </pc:picChg>
      </pc:sldChg>
      <pc:sldChg chg="addSp delSp modSp mod">
        <pc:chgData name="Alexsander Costa Sampaio" userId="b90dc2e2-8406-4573-942a-128419b63a46" providerId="ADAL" clId="{D385F95A-829A-4F74-9011-F64877D63F03}" dt="2026-08-26T12:37:23.659" v="214" actId="1036"/>
        <pc:sldMkLst>
          <pc:docMk/>
          <pc:sldMk cId="2014586225" sldId="487"/>
        </pc:sldMkLst>
        <pc:spChg chg="del">
          <ac:chgData name="Alexsander Costa Sampaio" userId="b90dc2e2-8406-4573-942a-128419b63a46" providerId="ADAL" clId="{D385F95A-829A-4F74-9011-F64877D63F03}" dt="2026-08-26T12:33:36.893" v="153" actId="478"/>
          <ac:spMkLst>
            <pc:docMk/>
            <pc:sldMk cId="2014586225" sldId="487"/>
            <ac:spMk id="4" creationId="{52892A58-16A6-6756-0092-63688D5FDEF5}"/>
          </ac:spMkLst>
        </pc:spChg>
        <pc:spChg chg="del">
          <ac:chgData name="Alexsander Costa Sampaio" userId="b90dc2e2-8406-4573-942a-128419b63a46" providerId="ADAL" clId="{D385F95A-829A-4F74-9011-F64877D63F03}" dt="2026-08-26T12:33:39.113" v="154" actId="478"/>
          <ac:spMkLst>
            <pc:docMk/>
            <pc:sldMk cId="2014586225" sldId="487"/>
            <ac:spMk id="6" creationId="{E9D24238-5189-CC38-BDB9-0ACBA9375B92}"/>
          </ac:spMkLst>
        </pc:spChg>
        <pc:spChg chg="add mod">
          <ac:chgData name="Alexsander Costa Sampaio" userId="b90dc2e2-8406-4573-942a-128419b63a46" providerId="ADAL" clId="{D385F95A-829A-4F74-9011-F64877D63F03}" dt="2026-08-26T12:35:07.623" v="160" actId="207"/>
          <ac:spMkLst>
            <pc:docMk/>
            <pc:sldMk cId="2014586225" sldId="487"/>
            <ac:spMk id="7" creationId="{E1F1CAAC-6FB5-94BB-8E52-BFBFD61076B0}"/>
          </ac:spMkLst>
        </pc:spChg>
        <pc:spChg chg="add mod">
          <ac:chgData name="Alexsander Costa Sampaio" userId="b90dc2e2-8406-4573-942a-128419b63a46" providerId="ADAL" clId="{D385F95A-829A-4F74-9011-F64877D63F03}" dt="2026-08-26T12:37:19.774" v="201" actId="1036"/>
          <ac:spMkLst>
            <pc:docMk/>
            <pc:sldMk cId="2014586225" sldId="487"/>
            <ac:spMk id="11" creationId="{34E13940-B761-3EE8-86EE-36CF2EF68452}"/>
          </ac:spMkLst>
        </pc:spChg>
        <pc:picChg chg="del">
          <ac:chgData name="Alexsander Costa Sampaio" userId="b90dc2e2-8406-4573-942a-128419b63a46" providerId="ADAL" clId="{D385F95A-829A-4F74-9011-F64877D63F03}" dt="2026-08-26T12:33:35.020" v="152" actId="478"/>
          <ac:picMkLst>
            <pc:docMk/>
            <pc:sldMk cId="2014586225" sldId="487"/>
            <ac:picMk id="2" creationId="{5FF95B85-B863-377F-11D2-84A051002068}"/>
          </ac:picMkLst>
        </pc:picChg>
        <pc:picChg chg="del">
          <ac:chgData name="Alexsander Costa Sampaio" userId="b90dc2e2-8406-4573-942a-128419b63a46" providerId="ADAL" clId="{D385F95A-829A-4F74-9011-F64877D63F03}" dt="2026-08-26T12:33:39.835" v="155" actId="478"/>
          <ac:picMkLst>
            <pc:docMk/>
            <pc:sldMk cId="2014586225" sldId="487"/>
            <ac:picMk id="5" creationId="{A3A173A9-27F7-A24E-6115-E659726EA7DD}"/>
          </ac:picMkLst>
        </pc:picChg>
        <pc:picChg chg="add mod">
          <ac:chgData name="Alexsander Costa Sampaio" userId="b90dc2e2-8406-4573-942a-128419b63a46" providerId="ADAL" clId="{D385F95A-829A-4F74-9011-F64877D63F03}" dt="2026-08-26T12:37:23.659" v="214" actId="1036"/>
          <ac:picMkLst>
            <pc:docMk/>
            <pc:sldMk cId="2014586225" sldId="487"/>
            <ac:picMk id="9" creationId="{B8FEB633-6B4F-C0F3-7766-E9CA0A450A1B}"/>
          </ac:picMkLst>
        </pc:picChg>
      </pc:sldChg>
      <pc:sldChg chg="addSp delSp modSp mod">
        <pc:chgData name="Alexsander Costa Sampaio" userId="b90dc2e2-8406-4573-942a-128419b63a46" providerId="ADAL" clId="{D385F95A-829A-4F74-9011-F64877D63F03}" dt="2026-08-26T12:52:11.132" v="357" actId="1076"/>
        <pc:sldMkLst>
          <pc:docMk/>
          <pc:sldMk cId="927562863" sldId="488"/>
        </pc:sldMkLst>
        <pc:spChg chg="add mod">
          <ac:chgData name="Alexsander Costa Sampaio" userId="b90dc2e2-8406-4573-942a-128419b63a46" providerId="ADAL" clId="{D385F95A-829A-4F74-9011-F64877D63F03}" dt="2026-08-26T12:52:07.597" v="356" actId="14100"/>
          <ac:spMkLst>
            <pc:docMk/>
            <pc:sldMk cId="927562863" sldId="488"/>
            <ac:spMk id="3" creationId="{09A05C19-34F4-E209-766D-CEA2BDBF10A9}"/>
          </ac:spMkLst>
        </pc:spChg>
        <pc:spChg chg="del">
          <ac:chgData name="Alexsander Costa Sampaio" userId="b90dc2e2-8406-4573-942a-128419b63a46" providerId="ADAL" clId="{D385F95A-829A-4F74-9011-F64877D63F03}" dt="2026-08-26T12:38:45.809" v="215" actId="478"/>
          <ac:spMkLst>
            <pc:docMk/>
            <pc:sldMk cId="927562863" sldId="488"/>
            <ac:spMk id="4" creationId="{0A90B512-1068-5713-4087-171121E321F4}"/>
          </ac:spMkLst>
        </pc:spChg>
        <pc:spChg chg="del">
          <ac:chgData name="Alexsander Costa Sampaio" userId="b90dc2e2-8406-4573-942a-128419b63a46" providerId="ADAL" clId="{D385F95A-829A-4F74-9011-F64877D63F03}" dt="2026-08-26T12:38:49.280" v="217" actId="478"/>
          <ac:spMkLst>
            <pc:docMk/>
            <pc:sldMk cId="927562863" sldId="488"/>
            <ac:spMk id="5" creationId="{84B19BCF-F5E9-1313-2578-31AD262488EC}"/>
          </ac:spMkLst>
        </pc:spChg>
        <pc:spChg chg="add del mod">
          <ac:chgData name="Alexsander Costa Sampaio" userId="b90dc2e2-8406-4573-942a-128419b63a46" providerId="ADAL" clId="{D385F95A-829A-4F74-9011-F64877D63F03}" dt="2026-08-26T12:42:56.312" v="253" actId="478"/>
          <ac:spMkLst>
            <pc:docMk/>
            <pc:sldMk cId="927562863" sldId="488"/>
            <ac:spMk id="9" creationId="{B36EA8D4-1320-9384-6E18-C1EFCB45EE51}"/>
          </ac:spMkLst>
        </pc:spChg>
        <pc:graphicFrameChg chg="add del mod">
          <ac:chgData name="Alexsander Costa Sampaio" userId="b90dc2e2-8406-4573-942a-128419b63a46" providerId="ADAL" clId="{D385F95A-829A-4F74-9011-F64877D63F03}" dt="2026-08-26T12:42:56.312" v="253" actId="478"/>
          <ac:graphicFrameMkLst>
            <pc:docMk/>
            <pc:sldMk cId="927562863" sldId="488"/>
            <ac:graphicFrameMk id="8" creationId="{DCB78178-CBD0-74D1-0FF5-6F8F1512ABFC}"/>
          </ac:graphicFrameMkLst>
        </pc:graphicFrameChg>
        <pc:picChg chg="del">
          <ac:chgData name="Alexsander Costa Sampaio" userId="b90dc2e2-8406-4573-942a-128419b63a46" providerId="ADAL" clId="{D385F95A-829A-4F74-9011-F64877D63F03}" dt="2026-08-26T12:38:47.136" v="216" actId="478"/>
          <ac:picMkLst>
            <pc:docMk/>
            <pc:sldMk cId="927562863" sldId="488"/>
            <ac:picMk id="2" creationId="{06DDCD49-DFC9-6C94-81BF-4337F5C7D3A9}"/>
          </ac:picMkLst>
        </pc:picChg>
        <pc:picChg chg="add del mod">
          <ac:chgData name="Alexsander Costa Sampaio" userId="b90dc2e2-8406-4573-942a-128419b63a46" providerId="ADAL" clId="{D385F95A-829A-4F74-9011-F64877D63F03}" dt="2026-08-26T12:39:13.295" v="220" actId="478"/>
          <ac:picMkLst>
            <pc:docMk/>
            <pc:sldMk cId="927562863" sldId="488"/>
            <ac:picMk id="6" creationId="{45A37D73-5571-9D7F-ED93-FFDBE6609C1E}"/>
          </ac:picMkLst>
        </pc:picChg>
        <pc:picChg chg="add mod">
          <ac:chgData name="Alexsander Costa Sampaio" userId="b90dc2e2-8406-4573-942a-128419b63a46" providerId="ADAL" clId="{D385F95A-829A-4F74-9011-F64877D63F03}" dt="2026-08-26T12:47:38.729" v="327" actId="1076"/>
          <ac:picMkLst>
            <pc:docMk/>
            <pc:sldMk cId="927562863" sldId="488"/>
            <ac:picMk id="7" creationId="{76E8828D-407D-4403-91D9-39CA3693446F}"/>
          </ac:picMkLst>
        </pc:picChg>
        <pc:picChg chg="add mod">
          <ac:chgData name="Alexsander Costa Sampaio" userId="b90dc2e2-8406-4573-942a-128419b63a46" providerId="ADAL" clId="{D385F95A-829A-4F74-9011-F64877D63F03}" dt="2026-08-26T12:52:11.132" v="357" actId="1076"/>
          <ac:picMkLst>
            <pc:docMk/>
            <pc:sldMk cId="927562863" sldId="488"/>
            <ac:picMk id="11" creationId="{DFB11F23-B2A5-3A2D-AE84-6464851D1F79}"/>
          </ac:picMkLst>
        </pc:picChg>
      </pc:sldChg>
      <pc:sldChg chg="delSp modSp mod">
        <pc:chgData name="Alexsander Costa Sampaio" userId="b90dc2e2-8406-4573-942a-128419b63a46" providerId="ADAL" clId="{D385F95A-829A-4F74-9011-F64877D63F03}" dt="2026-08-26T12:57:44.182" v="437" actId="20577"/>
        <pc:sldMkLst>
          <pc:docMk/>
          <pc:sldMk cId="2112586103" sldId="489"/>
        </pc:sldMkLst>
        <pc:spChg chg="mod">
          <ac:chgData name="Alexsander Costa Sampaio" userId="b90dc2e2-8406-4573-942a-128419b63a46" providerId="ADAL" clId="{D385F95A-829A-4F74-9011-F64877D63F03}" dt="2026-08-26T12:56:24.456" v="388" actId="255"/>
          <ac:spMkLst>
            <pc:docMk/>
            <pc:sldMk cId="2112586103" sldId="489"/>
            <ac:spMk id="2" creationId="{E9DC0454-2672-1A4A-82DD-0322D3D068A7}"/>
          </ac:spMkLst>
        </pc:spChg>
        <pc:spChg chg="mod">
          <ac:chgData name="Alexsander Costa Sampaio" userId="b90dc2e2-8406-4573-942a-128419b63a46" providerId="ADAL" clId="{D385F95A-829A-4F74-9011-F64877D63F03}" dt="2026-08-26T12:57:04.166" v="426" actId="20577"/>
          <ac:spMkLst>
            <pc:docMk/>
            <pc:sldMk cId="2112586103" sldId="489"/>
            <ac:spMk id="4" creationId="{3F7E2231-50DC-85F5-7DD0-FF4BA62D4B8A}"/>
          </ac:spMkLst>
        </pc:spChg>
        <pc:spChg chg="mod">
          <ac:chgData name="Alexsander Costa Sampaio" userId="b90dc2e2-8406-4573-942a-128419b63a46" providerId="ADAL" clId="{D385F95A-829A-4F74-9011-F64877D63F03}" dt="2026-08-26T12:57:44.182" v="437" actId="20577"/>
          <ac:spMkLst>
            <pc:docMk/>
            <pc:sldMk cId="2112586103" sldId="489"/>
            <ac:spMk id="6" creationId="{DB30BBDA-3363-2F09-E412-3A7EFF13F340}"/>
          </ac:spMkLst>
        </pc:spChg>
        <pc:picChg chg="del mod">
          <ac:chgData name="Alexsander Costa Sampaio" userId="b90dc2e2-8406-4573-942a-128419b63a46" providerId="ADAL" clId="{D385F95A-829A-4F74-9011-F64877D63F03}" dt="2026-08-26T12:56:32.705" v="390" actId="478"/>
          <ac:picMkLst>
            <pc:docMk/>
            <pc:sldMk cId="2112586103" sldId="489"/>
            <ac:picMk id="5" creationId="{4FAE72F8-C41C-9DBB-EDB9-83A647A8A6C3}"/>
          </ac:picMkLst>
        </pc:picChg>
      </pc:sldChg>
      <pc:sldChg chg="delSp modSp del mod">
        <pc:chgData name="Alexsander Costa Sampaio" userId="b90dc2e2-8406-4573-942a-128419b63a46" providerId="ADAL" clId="{D385F95A-829A-4F74-9011-F64877D63F03}" dt="2026-08-26T12:52:53.509" v="363" actId="47"/>
        <pc:sldMkLst>
          <pc:docMk/>
          <pc:sldMk cId="3338514950" sldId="490"/>
        </pc:sldMkLst>
        <pc:spChg chg="del mod">
          <ac:chgData name="Alexsander Costa Sampaio" userId="b90dc2e2-8406-4573-942a-128419b63a46" providerId="ADAL" clId="{D385F95A-829A-4F74-9011-F64877D63F03}" dt="2026-08-26T12:52:44.405" v="362" actId="478"/>
          <ac:spMkLst>
            <pc:docMk/>
            <pc:sldMk cId="3338514950" sldId="490"/>
            <ac:spMk id="4" creationId="{52892A58-16A6-6756-0092-63688D5FDEF5}"/>
          </ac:spMkLst>
        </pc:spChg>
        <pc:spChg chg="del">
          <ac:chgData name="Alexsander Costa Sampaio" userId="b90dc2e2-8406-4573-942a-128419b63a46" providerId="ADAL" clId="{D385F95A-829A-4F74-9011-F64877D63F03}" dt="2026-08-26T12:52:40.614" v="360" actId="478"/>
          <ac:spMkLst>
            <pc:docMk/>
            <pc:sldMk cId="3338514950" sldId="490"/>
            <ac:spMk id="6" creationId="{E9D24238-5189-CC38-BDB9-0ACBA9375B92}"/>
          </ac:spMkLst>
        </pc:spChg>
        <pc:picChg chg="del">
          <ac:chgData name="Alexsander Costa Sampaio" userId="b90dc2e2-8406-4573-942a-128419b63a46" providerId="ADAL" clId="{D385F95A-829A-4F74-9011-F64877D63F03}" dt="2026-08-26T12:52:37.686" v="358" actId="478"/>
          <ac:picMkLst>
            <pc:docMk/>
            <pc:sldMk cId="3338514950" sldId="490"/>
            <ac:picMk id="3" creationId="{F3F419A1-2010-DA13-3D7F-97A493918A87}"/>
          </ac:picMkLst>
        </pc:picChg>
        <pc:picChg chg="del">
          <ac:chgData name="Alexsander Costa Sampaio" userId="b90dc2e2-8406-4573-942a-128419b63a46" providerId="ADAL" clId="{D385F95A-829A-4F74-9011-F64877D63F03}" dt="2026-08-26T12:52:38.869" v="359" actId="478"/>
          <ac:picMkLst>
            <pc:docMk/>
            <pc:sldMk cId="3338514950" sldId="490"/>
            <ac:picMk id="7" creationId="{4B66431F-1D94-80B6-565D-F194A069B542}"/>
          </ac:picMkLst>
        </pc:picChg>
      </pc:sldChg>
      <pc:sldChg chg="modSp mod">
        <pc:chgData name="Alexsander Costa Sampaio" userId="b90dc2e2-8406-4573-942a-128419b63a46" providerId="ADAL" clId="{D385F95A-829A-4F74-9011-F64877D63F03}" dt="2026-08-26T13:00:06.381" v="482" actId="123"/>
        <pc:sldMkLst>
          <pc:docMk/>
          <pc:sldMk cId="624780763" sldId="491"/>
        </pc:sldMkLst>
        <pc:spChg chg="mod">
          <ac:chgData name="Alexsander Costa Sampaio" userId="b90dc2e2-8406-4573-942a-128419b63a46" providerId="ADAL" clId="{D385F95A-829A-4F74-9011-F64877D63F03}" dt="2026-08-26T13:00:06.381" v="482" actId="123"/>
          <ac:spMkLst>
            <pc:docMk/>
            <pc:sldMk cId="624780763" sldId="491"/>
            <ac:spMk id="4" creationId="{B01A0748-844E-48B0-EB69-79A1FEF23A58}"/>
          </ac:spMkLst>
        </pc:spChg>
      </pc:sldChg>
      <pc:sldChg chg="modSp mod">
        <pc:chgData name="Alexsander Costa Sampaio" userId="b90dc2e2-8406-4573-942a-128419b63a46" providerId="ADAL" clId="{D385F95A-829A-4F74-9011-F64877D63F03}" dt="2026-08-26T13:01:19.674" v="494" actId="20577"/>
        <pc:sldMkLst>
          <pc:docMk/>
          <pc:sldMk cId="2163463177" sldId="492"/>
        </pc:sldMkLst>
        <pc:spChg chg="mod">
          <ac:chgData name="Alexsander Costa Sampaio" userId="b90dc2e2-8406-4573-942a-128419b63a46" providerId="ADAL" clId="{D385F95A-829A-4F74-9011-F64877D63F03}" dt="2026-08-26T13:01:19.674" v="494" actId="20577"/>
          <ac:spMkLst>
            <pc:docMk/>
            <pc:sldMk cId="2163463177" sldId="492"/>
            <ac:spMk id="2" creationId="{F8D7DFEC-FC2D-5013-E90E-EDAF7853C946}"/>
          </ac:spMkLst>
        </pc:spChg>
      </pc:sldChg>
      <pc:sldChg chg="delSp modSp mod">
        <pc:chgData name="Alexsander Costa Sampaio" userId="b90dc2e2-8406-4573-942a-128419b63a46" providerId="ADAL" clId="{D385F95A-829A-4F74-9011-F64877D63F03}" dt="2026-08-26T13:10:33.927" v="643" actId="255"/>
        <pc:sldMkLst>
          <pc:docMk/>
          <pc:sldMk cId="2215696042" sldId="493"/>
        </pc:sldMkLst>
        <pc:spChg chg="mod">
          <ac:chgData name="Alexsander Costa Sampaio" userId="b90dc2e2-8406-4573-942a-128419b63a46" providerId="ADAL" clId="{D385F95A-829A-4F74-9011-F64877D63F03}" dt="2026-08-26T13:10:33.927" v="643" actId="255"/>
          <ac:spMkLst>
            <pc:docMk/>
            <pc:sldMk cId="2215696042" sldId="493"/>
            <ac:spMk id="3" creationId="{4A808696-AC19-DCCC-75E6-9D99F3E28A9D}"/>
          </ac:spMkLst>
        </pc:spChg>
        <pc:picChg chg="del">
          <ac:chgData name="Alexsander Costa Sampaio" userId="b90dc2e2-8406-4573-942a-128419b63a46" providerId="ADAL" clId="{D385F95A-829A-4F74-9011-F64877D63F03}" dt="2026-08-26T13:08:55.691" v="633" actId="478"/>
          <ac:picMkLst>
            <pc:docMk/>
            <pc:sldMk cId="2215696042" sldId="493"/>
            <ac:picMk id="4" creationId="{C8185EAD-3E1A-DA31-52B4-8966AB436580}"/>
          </ac:picMkLst>
        </pc:picChg>
      </pc:sldChg>
      <pc:sldChg chg="addSp delSp modSp mod">
        <pc:chgData name="Alexsander Costa Sampaio" userId="b90dc2e2-8406-4573-942a-128419b63a46" providerId="ADAL" clId="{D385F95A-829A-4F74-9011-F64877D63F03}" dt="2026-08-26T13:19:47.625" v="675" actId="1036"/>
        <pc:sldMkLst>
          <pc:docMk/>
          <pc:sldMk cId="220925943" sldId="494"/>
        </pc:sldMkLst>
        <pc:spChg chg="del topLvl">
          <ac:chgData name="Alexsander Costa Sampaio" userId="b90dc2e2-8406-4573-942a-128419b63a46" providerId="ADAL" clId="{D385F95A-829A-4F74-9011-F64877D63F03}" dt="2026-08-26T13:12:14.498" v="653" actId="478"/>
          <ac:spMkLst>
            <pc:docMk/>
            <pc:sldMk cId="220925943" sldId="494"/>
            <ac:spMk id="6" creationId="{99F24836-80FB-5BC3-849F-8BB2A2163278}"/>
          </ac:spMkLst>
        </pc:spChg>
        <pc:spChg chg="add mod">
          <ac:chgData name="Alexsander Costa Sampaio" userId="b90dc2e2-8406-4573-942a-128419b63a46" providerId="ADAL" clId="{D385F95A-829A-4F74-9011-F64877D63F03}" dt="2026-08-26T13:19:47.625" v="675" actId="1036"/>
          <ac:spMkLst>
            <pc:docMk/>
            <pc:sldMk cId="220925943" sldId="494"/>
            <ac:spMk id="9" creationId="{70E437A1-7768-6627-658D-445CFAFF3735}"/>
          </ac:spMkLst>
        </pc:spChg>
        <pc:grpChg chg="del">
          <ac:chgData name="Alexsander Costa Sampaio" userId="b90dc2e2-8406-4573-942a-128419b63a46" providerId="ADAL" clId="{D385F95A-829A-4F74-9011-F64877D63F03}" dt="2026-08-26T13:12:05.208" v="652" actId="478"/>
          <ac:grpSpMkLst>
            <pc:docMk/>
            <pc:sldMk cId="220925943" sldId="494"/>
            <ac:grpSpMk id="2" creationId="{D44B2343-6E76-35D0-D9A9-BD3350B1893D}"/>
          </ac:grpSpMkLst>
        </pc:grpChg>
        <pc:grpChg chg="del">
          <ac:chgData name="Alexsander Costa Sampaio" userId="b90dc2e2-8406-4573-942a-128419b63a46" providerId="ADAL" clId="{D385F95A-829A-4F74-9011-F64877D63F03}" dt="2026-08-26T13:12:14.498" v="653" actId="478"/>
          <ac:grpSpMkLst>
            <pc:docMk/>
            <pc:sldMk cId="220925943" sldId="494"/>
            <ac:grpSpMk id="5" creationId="{85B954AA-963D-B2D8-F0B7-A1A3B4503443}"/>
          </ac:grpSpMkLst>
        </pc:grpChg>
        <pc:picChg chg="del topLvl">
          <ac:chgData name="Alexsander Costa Sampaio" userId="b90dc2e2-8406-4573-942a-128419b63a46" providerId="ADAL" clId="{D385F95A-829A-4F74-9011-F64877D63F03}" dt="2026-08-26T13:12:15.501" v="654" actId="478"/>
          <ac:picMkLst>
            <pc:docMk/>
            <pc:sldMk cId="220925943" sldId="494"/>
            <ac:picMk id="7" creationId="{4A46A691-DF89-8919-EFB4-6482C54176E2}"/>
          </ac:picMkLst>
        </pc:picChg>
      </pc:sldChg>
      <pc:sldChg chg="addSp modSp mod">
        <pc:chgData name="Alexsander Costa Sampaio" userId="b90dc2e2-8406-4573-942a-128419b63a46" providerId="ADAL" clId="{D385F95A-829A-4F74-9011-F64877D63F03}" dt="2026-08-26T14:04:43.969" v="777" actId="948"/>
        <pc:sldMkLst>
          <pc:docMk/>
          <pc:sldMk cId="2926601751" sldId="495"/>
        </pc:sldMkLst>
        <pc:spChg chg="mod">
          <ac:chgData name="Alexsander Costa Sampaio" userId="b90dc2e2-8406-4573-942a-128419b63a46" providerId="ADAL" clId="{D385F95A-829A-4F74-9011-F64877D63F03}" dt="2026-08-26T14:02:59.365" v="766" actId="20577"/>
          <ac:spMkLst>
            <pc:docMk/>
            <pc:sldMk cId="2926601751" sldId="495"/>
            <ac:spMk id="3" creationId="{1B88F6DF-6318-C189-24C5-0C010257F7AD}"/>
          </ac:spMkLst>
        </pc:spChg>
        <pc:spChg chg="mod">
          <ac:chgData name="Alexsander Costa Sampaio" userId="b90dc2e2-8406-4573-942a-128419b63a46" providerId="ADAL" clId="{D385F95A-829A-4F74-9011-F64877D63F03}" dt="2026-08-26T14:04:43.969" v="777" actId="948"/>
          <ac:spMkLst>
            <pc:docMk/>
            <pc:sldMk cId="2926601751" sldId="495"/>
            <ac:spMk id="4" creationId="{4277EC07-3D02-EB49-48F4-7DF8BFAC85DB}"/>
          </ac:spMkLst>
        </pc:spChg>
        <pc:picChg chg="add mod">
          <ac:chgData name="Alexsander Costa Sampaio" userId="b90dc2e2-8406-4573-942a-128419b63a46" providerId="ADAL" clId="{D385F95A-829A-4F74-9011-F64877D63F03}" dt="2026-08-26T14:03:49.391" v="771" actId="14100"/>
          <ac:picMkLst>
            <pc:docMk/>
            <pc:sldMk cId="2926601751" sldId="495"/>
            <ac:picMk id="5" creationId="{1C69CCAB-534F-71FF-083B-1BC3A33733E6}"/>
          </ac:picMkLst>
        </pc:picChg>
      </pc:sldChg>
      <pc:sldChg chg="modSp mod">
        <pc:chgData name="Alexsander Costa Sampaio" userId="b90dc2e2-8406-4573-942a-128419b63a46" providerId="ADAL" clId="{D385F95A-829A-4F74-9011-F64877D63F03}" dt="2026-08-26T14:12:10.310" v="898" actId="255"/>
        <pc:sldMkLst>
          <pc:docMk/>
          <pc:sldMk cId="2453245534" sldId="496"/>
        </pc:sldMkLst>
        <pc:spChg chg="mod">
          <ac:chgData name="Alexsander Costa Sampaio" userId="b90dc2e2-8406-4573-942a-128419b63a46" providerId="ADAL" clId="{D385F95A-829A-4F74-9011-F64877D63F03}" dt="2026-08-26T14:12:10.310" v="898" actId="255"/>
          <ac:spMkLst>
            <pc:docMk/>
            <pc:sldMk cId="2453245534" sldId="496"/>
            <ac:spMk id="3" creationId="{04C3D75B-3721-D5E6-D343-5CCA3FC7C227}"/>
          </ac:spMkLst>
        </pc:spChg>
      </pc:sldChg>
      <pc:sldChg chg="addSp delSp modSp mod">
        <pc:chgData name="Alexsander Costa Sampaio" userId="b90dc2e2-8406-4573-942a-128419b63a46" providerId="ADAL" clId="{D385F95A-829A-4F74-9011-F64877D63F03}" dt="2026-08-26T14:15:20.099" v="952" actId="255"/>
        <pc:sldMkLst>
          <pc:docMk/>
          <pc:sldMk cId="2337659094" sldId="497"/>
        </pc:sldMkLst>
        <pc:spChg chg="mod">
          <ac:chgData name="Alexsander Costa Sampaio" userId="b90dc2e2-8406-4573-942a-128419b63a46" providerId="ADAL" clId="{D385F95A-829A-4F74-9011-F64877D63F03}" dt="2026-08-26T14:14:51.042" v="948" actId="20577"/>
          <ac:spMkLst>
            <pc:docMk/>
            <pc:sldMk cId="2337659094" sldId="497"/>
            <ac:spMk id="2" creationId="{E418FDBD-FD5E-A868-9777-00DE598B788A}"/>
          </ac:spMkLst>
        </pc:spChg>
        <pc:spChg chg="add mod">
          <ac:chgData name="Alexsander Costa Sampaio" userId="b90dc2e2-8406-4573-942a-128419b63a46" providerId="ADAL" clId="{D385F95A-829A-4F74-9011-F64877D63F03}" dt="2026-08-26T14:15:20.099" v="952" actId="255"/>
          <ac:spMkLst>
            <pc:docMk/>
            <pc:sldMk cId="2337659094" sldId="497"/>
            <ac:spMk id="4" creationId="{057475ED-15E4-433B-99CA-DE6648CABD18}"/>
          </ac:spMkLst>
        </pc:spChg>
        <pc:spChg chg="del topLvl">
          <ac:chgData name="Alexsander Costa Sampaio" userId="b90dc2e2-8406-4573-942a-128419b63a46" providerId="ADAL" clId="{D385F95A-829A-4F74-9011-F64877D63F03}" dt="2026-08-26T14:14:25.935" v="943" actId="478"/>
          <ac:spMkLst>
            <pc:docMk/>
            <pc:sldMk cId="2337659094" sldId="497"/>
            <ac:spMk id="5" creationId="{C355BDE2-935E-5C3B-F3AB-45A9C7BD4BB9}"/>
          </ac:spMkLst>
        </pc:spChg>
        <pc:grpChg chg="del">
          <ac:chgData name="Alexsander Costa Sampaio" userId="b90dc2e2-8406-4573-942a-128419b63a46" providerId="ADAL" clId="{D385F95A-829A-4F74-9011-F64877D63F03}" dt="2026-08-26T14:14:24.380" v="942" actId="478"/>
          <ac:grpSpMkLst>
            <pc:docMk/>
            <pc:sldMk cId="2337659094" sldId="497"/>
            <ac:grpSpMk id="8" creationId="{6B091455-AB80-1E58-75C1-B1C735B9589A}"/>
          </ac:grpSpMkLst>
        </pc:grpChg>
        <pc:picChg chg="del">
          <ac:chgData name="Alexsander Costa Sampaio" userId="b90dc2e2-8406-4573-942a-128419b63a46" providerId="ADAL" clId="{D385F95A-829A-4F74-9011-F64877D63F03}" dt="2026-08-26T14:13:50.664" v="938" actId="478"/>
          <ac:picMkLst>
            <pc:docMk/>
            <pc:sldMk cId="2337659094" sldId="497"/>
            <ac:picMk id="3" creationId="{50E3C3B6-17D5-E164-2605-A620DCA3DD69}"/>
          </ac:picMkLst>
        </pc:picChg>
        <pc:picChg chg="del topLvl">
          <ac:chgData name="Alexsander Costa Sampaio" userId="b90dc2e2-8406-4573-942a-128419b63a46" providerId="ADAL" clId="{D385F95A-829A-4F74-9011-F64877D63F03}" dt="2026-08-26T14:14:24.380" v="942" actId="478"/>
          <ac:picMkLst>
            <pc:docMk/>
            <pc:sldMk cId="2337659094" sldId="497"/>
            <ac:picMk id="7" creationId="{EA79A08A-A437-21CC-68BD-933C04A1E30C}"/>
          </ac:picMkLst>
        </pc:picChg>
      </pc:sldChg>
      <pc:sldChg chg="modSp mod">
        <pc:chgData name="Alexsander Costa Sampaio" userId="b90dc2e2-8406-4573-942a-128419b63a46" providerId="ADAL" clId="{D385F95A-829A-4F74-9011-F64877D63F03}" dt="2026-08-26T14:22:43.851" v="1038" actId="123"/>
        <pc:sldMkLst>
          <pc:docMk/>
          <pc:sldMk cId="40633521" sldId="498"/>
        </pc:sldMkLst>
        <pc:spChg chg="mod">
          <ac:chgData name="Alexsander Costa Sampaio" userId="b90dc2e2-8406-4573-942a-128419b63a46" providerId="ADAL" clId="{D385F95A-829A-4F74-9011-F64877D63F03}" dt="2026-08-26T14:22:43.851" v="1038" actId="123"/>
          <ac:spMkLst>
            <pc:docMk/>
            <pc:sldMk cId="40633521" sldId="498"/>
            <ac:spMk id="3" creationId="{2732C2FE-0C02-E1BA-9A56-E209414D5657}"/>
          </ac:spMkLst>
        </pc:spChg>
      </pc:sldChg>
      <pc:sldChg chg="del">
        <pc:chgData name="Alexsander Costa Sampaio" userId="b90dc2e2-8406-4573-942a-128419b63a46" providerId="ADAL" clId="{D385F95A-829A-4F74-9011-F64877D63F03}" dt="2026-08-26T14:25:38.449" v="1049" actId="47"/>
        <pc:sldMkLst>
          <pc:docMk/>
          <pc:sldMk cId="1789341294" sldId="499"/>
        </pc:sldMkLst>
      </pc:sldChg>
      <pc:sldChg chg="del">
        <pc:chgData name="Alexsander Costa Sampaio" userId="b90dc2e2-8406-4573-942a-128419b63a46" providerId="ADAL" clId="{D385F95A-829A-4F74-9011-F64877D63F03}" dt="2026-08-26T14:26:05.118" v="1051" actId="47"/>
        <pc:sldMkLst>
          <pc:docMk/>
          <pc:sldMk cId="3269589515" sldId="500"/>
        </pc:sldMkLst>
      </pc:sldChg>
      <pc:sldChg chg="del">
        <pc:chgData name="Alexsander Costa Sampaio" userId="b90dc2e2-8406-4573-942a-128419b63a46" providerId="ADAL" clId="{D385F95A-829A-4F74-9011-F64877D63F03}" dt="2026-08-26T14:29:44.410" v="1091" actId="47"/>
        <pc:sldMkLst>
          <pc:docMk/>
          <pc:sldMk cId="2451284673" sldId="501"/>
        </pc:sldMkLst>
      </pc:sldChg>
      <pc:sldChg chg="del">
        <pc:chgData name="Alexsander Costa Sampaio" userId="b90dc2e2-8406-4573-942a-128419b63a46" providerId="ADAL" clId="{D385F95A-829A-4F74-9011-F64877D63F03}" dt="2026-08-26T14:29:44.410" v="1091" actId="47"/>
        <pc:sldMkLst>
          <pc:docMk/>
          <pc:sldMk cId="1251116584" sldId="502"/>
        </pc:sldMkLst>
      </pc:sldChg>
      <pc:sldChg chg="del">
        <pc:chgData name="Alexsander Costa Sampaio" userId="b90dc2e2-8406-4573-942a-128419b63a46" providerId="ADAL" clId="{D385F95A-829A-4F74-9011-F64877D63F03}" dt="2026-08-26T14:29:44.410" v="1091" actId="47"/>
        <pc:sldMkLst>
          <pc:docMk/>
          <pc:sldMk cId="2186605559" sldId="503"/>
        </pc:sldMkLst>
      </pc:sldChg>
      <pc:sldChg chg="del">
        <pc:chgData name="Alexsander Costa Sampaio" userId="b90dc2e2-8406-4573-942a-128419b63a46" providerId="ADAL" clId="{D385F95A-829A-4F74-9011-F64877D63F03}" dt="2026-08-26T14:29:44.410" v="1091" actId="47"/>
        <pc:sldMkLst>
          <pc:docMk/>
          <pc:sldMk cId="1312902153" sldId="504"/>
        </pc:sldMkLst>
      </pc:sldChg>
      <pc:sldChg chg="del">
        <pc:chgData name="Alexsander Costa Sampaio" userId="b90dc2e2-8406-4573-942a-128419b63a46" providerId="ADAL" clId="{D385F95A-829A-4F74-9011-F64877D63F03}" dt="2026-08-26T14:29:44.410" v="1091" actId="47"/>
        <pc:sldMkLst>
          <pc:docMk/>
          <pc:sldMk cId="2417578861" sldId="505"/>
        </pc:sldMkLst>
      </pc:sldChg>
      <pc:sldChg chg="addSp delSp modSp mod">
        <pc:chgData name="Alexsander Costa Sampaio" userId="b90dc2e2-8406-4573-942a-128419b63a46" providerId="ADAL" clId="{D385F95A-829A-4F74-9011-F64877D63F03}" dt="2026-08-26T14:32:17.360" v="1113" actId="255"/>
        <pc:sldMkLst>
          <pc:docMk/>
          <pc:sldMk cId="2769074231" sldId="506"/>
        </pc:sldMkLst>
        <pc:spChg chg="del topLvl">
          <ac:chgData name="Alexsander Costa Sampaio" userId="b90dc2e2-8406-4573-942a-128419b63a46" providerId="ADAL" clId="{D385F95A-829A-4F74-9011-F64877D63F03}" dt="2026-08-26T14:30:57.396" v="1097" actId="478"/>
          <ac:spMkLst>
            <pc:docMk/>
            <pc:sldMk cId="2769074231" sldId="506"/>
            <ac:spMk id="3" creationId="{67A6B7B0-7A2E-0A40-8AA2-7D78E3530BD0}"/>
          </ac:spMkLst>
        </pc:spChg>
        <pc:spChg chg="add mod">
          <ac:chgData name="Alexsander Costa Sampaio" userId="b90dc2e2-8406-4573-942a-128419b63a46" providerId="ADAL" clId="{D385F95A-829A-4F74-9011-F64877D63F03}" dt="2026-08-26T14:31:46.053" v="1109" actId="1076"/>
          <ac:spMkLst>
            <pc:docMk/>
            <pc:sldMk cId="2769074231" sldId="506"/>
            <ac:spMk id="4" creationId="{28113876-CD77-64F5-A455-456951D93E08}"/>
          </ac:spMkLst>
        </pc:spChg>
        <pc:spChg chg="add mod">
          <ac:chgData name="Alexsander Costa Sampaio" userId="b90dc2e2-8406-4573-942a-128419b63a46" providerId="ADAL" clId="{D385F95A-829A-4F74-9011-F64877D63F03}" dt="2026-08-26T14:32:17.360" v="1113" actId="255"/>
          <ac:spMkLst>
            <pc:docMk/>
            <pc:sldMk cId="2769074231" sldId="506"/>
            <ac:spMk id="7" creationId="{F7CF71AE-49C4-D44B-EA9E-9C8F4CE7568F}"/>
          </ac:spMkLst>
        </pc:spChg>
        <pc:spChg chg="del">
          <ac:chgData name="Alexsander Costa Sampaio" userId="b90dc2e2-8406-4573-942a-128419b63a46" providerId="ADAL" clId="{D385F95A-829A-4F74-9011-F64877D63F03}" dt="2026-08-26T14:31:22.181" v="1102" actId="478"/>
          <ac:spMkLst>
            <pc:docMk/>
            <pc:sldMk cId="2769074231" sldId="506"/>
            <ac:spMk id="8" creationId="{1A52F35E-50D5-934E-911B-FFDDF53C54E5}"/>
          </ac:spMkLst>
        </pc:spChg>
        <pc:grpChg chg="del">
          <ac:chgData name="Alexsander Costa Sampaio" userId="b90dc2e2-8406-4573-942a-128419b63a46" providerId="ADAL" clId="{D385F95A-829A-4F74-9011-F64877D63F03}" dt="2026-08-26T14:30:55.859" v="1096" actId="478"/>
          <ac:grpSpMkLst>
            <pc:docMk/>
            <pc:sldMk cId="2769074231" sldId="506"/>
            <ac:grpSpMk id="11" creationId="{157CC576-002F-1C34-5436-A77EDF0C65E5}"/>
          </ac:grpSpMkLst>
        </pc:grpChg>
        <pc:picChg chg="del">
          <ac:chgData name="Alexsander Costa Sampaio" userId="b90dc2e2-8406-4573-942a-128419b63a46" providerId="ADAL" clId="{D385F95A-829A-4F74-9011-F64877D63F03}" dt="2026-08-26T14:30:59.158" v="1098" actId="478"/>
          <ac:picMkLst>
            <pc:docMk/>
            <pc:sldMk cId="2769074231" sldId="506"/>
            <ac:picMk id="5" creationId="{E7C46536-0300-3E25-244A-25FECC48E910}"/>
          </ac:picMkLst>
        </pc:picChg>
        <pc:picChg chg="del topLvl">
          <ac:chgData name="Alexsander Costa Sampaio" userId="b90dc2e2-8406-4573-942a-128419b63a46" providerId="ADAL" clId="{D385F95A-829A-4F74-9011-F64877D63F03}" dt="2026-08-26T14:30:55.859" v="1096" actId="478"/>
          <ac:picMkLst>
            <pc:docMk/>
            <pc:sldMk cId="2769074231" sldId="506"/>
            <ac:picMk id="6" creationId="{6124979B-C086-754B-7099-D71F3E7A69CB}"/>
          </ac:picMkLst>
        </pc:picChg>
        <pc:picChg chg="del">
          <ac:chgData name="Alexsander Costa Sampaio" userId="b90dc2e2-8406-4573-942a-128419b63a46" providerId="ADAL" clId="{D385F95A-829A-4F74-9011-F64877D63F03}" dt="2026-08-26T14:31:24.167" v="1103" actId="478"/>
          <ac:picMkLst>
            <pc:docMk/>
            <pc:sldMk cId="2769074231" sldId="506"/>
            <ac:picMk id="9" creationId="{D2B0C29F-BFF6-74C6-904F-E05651EC3D75}"/>
          </ac:picMkLst>
        </pc:picChg>
        <pc:picChg chg="del mod">
          <ac:chgData name="Alexsander Costa Sampaio" userId="b90dc2e2-8406-4573-942a-128419b63a46" providerId="ADAL" clId="{D385F95A-829A-4F74-9011-F64877D63F03}" dt="2026-08-26T14:31:24.917" v="1105" actId="478"/>
          <ac:picMkLst>
            <pc:docMk/>
            <pc:sldMk cId="2769074231" sldId="506"/>
            <ac:picMk id="10" creationId="{DF5D174B-F1AB-6DFC-B2F3-C0E5B40304BD}"/>
          </ac:picMkLst>
        </pc:picChg>
      </pc:sldChg>
      <pc:sldChg chg="delSp modSp mod">
        <pc:chgData name="Alexsander Costa Sampaio" userId="b90dc2e2-8406-4573-942a-128419b63a46" providerId="ADAL" clId="{D385F95A-829A-4F74-9011-F64877D63F03}" dt="2026-08-26T14:52:47.639" v="1346" actId="14100"/>
        <pc:sldMkLst>
          <pc:docMk/>
          <pc:sldMk cId="298287844" sldId="507"/>
        </pc:sldMkLst>
        <pc:spChg chg="mod">
          <ac:chgData name="Alexsander Costa Sampaio" userId="b90dc2e2-8406-4573-942a-128419b63a46" providerId="ADAL" clId="{D385F95A-829A-4F74-9011-F64877D63F03}" dt="2026-08-26T14:52:47.639" v="1346" actId="14100"/>
          <ac:spMkLst>
            <pc:docMk/>
            <pc:sldMk cId="298287844" sldId="507"/>
            <ac:spMk id="3" creationId="{2D8544A0-0516-3E22-2ADF-04D09F896F6B}"/>
          </ac:spMkLst>
        </pc:spChg>
        <pc:picChg chg="del">
          <ac:chgData name="Alexsander Costa Sampaio" userId="b90dc2e2-8406-4573-942a-128419b63a46" providerId="ADAL" clId="{D385F95A-829A-4F74-9011-F64877D63F03}" dt="2026-08-26T14:52:04.769" v="1338" actId="478"/>
          <ac:picMkLst>
            <pc:docMk/>
            <pc:sldMk cId="298287844" sldId="507"/>
            <ac:picMk id="4" creationId="{F18079CB-FDDE-DE05-DE38-81018E099D36}"/>
          </ac:picMkLst>
        </pc:picChg>
      </pc:sldChg>
      <pc:sldChg chg="del">
        <pc:chgData name="Alexsander Costa Sampaio" userId="b90dc2e2-8406-4573-942a-128419b63a46" providerId="ADAL" clId="{D385F95A-829A-4F74-9011-F64877D63F03}" dt="2026-08-26T14:53:13.382" v="1347" actId="47"/>
        <pc:sldMkLst>
          <pc:docMk/>
          <pc:sldMk cId="2997556529" sldId="508"/>
        </pc:sldMkLst>
      </pc:sldChg>
      <pc:sldChg chg="del">
        <pc:chgData name="Alexsander Costa Sampaio" userId="b90dc2e2-8406-4573-942a-128419b63a46" providerId="ADAL" clId="{D385F95A-829A-4F74-9011-F64877D63F03}" dt="2026-08-26T16:06:10.890" v="1403" actId="47"/>
        <pc:sldMkLst>
          <pc:docMk/>
          <pc:sldMk cId="1373448914" sldId="509"/>
        </pc:sldMkLst>
      </pc:sldChg>
      <pc:sldChg chg="del">
        <pc:chgData name="Alexsander Costa Sampaio" userId="b90dc2e2-8406-4573-942a-128419b63a46" providerId="ADAL" clId="{D385F95A-829A-4F74-9011-F64877D63F03}" dt="2026-08-26T16:06:10.890" v="1403" actId="47"/>
        <pc:sldMkLst>
          <pc:docMk/>
          <pc:sldMk cId="3410714306" sldId="510"/>
        </pc:sldMkLst>
      </pc:sldChg>
      <pc:sldChg chg="del">
        <pc:chgData name="Alexsander Costa Sampaio" userId="b90dc2e2-8406-4573-942a-128419b63a46" providerId="ADAL" clId="{D385F95A-829A-4F74-9011-F64877D63F03}" dt="2026-08-26T16:06:10.890" v="1403" actId="47"/>
        <pc:sldMkLst>
          <pc:docMk/>
          <pc:sldMk cId="3729116810" sldId="511"/>
        </pc:sldMkLst>
      </pc:sldChg>
      <pc:sldChg chg="del">
        <pc:chgData name="Alexsander Costa Sampaio" userId="b90dc2e2-8406-4573-942a-128419b63a46" providerId="ADAL" clId="{D385F95A-829A-4F74-9011-F64877D63F03}" dt="2026-08-26T16:06:10.890" v="1403" actId="47"/>
        <pc:sldMkLst>
          <pc:docMk/>
          <pc:sldMk cId="1666867573" sldId="512"/>
        </pc:sldMkLst>
      </pc:sldChg>
      <pc:sldChg chg="del">
        <pc:chgData name="Alexsander Costa Sampaio" userId="b90dc2e2-8406-4573-942a-128419b63a46" providerId="ADAL" clId="{D385F95A-829A-4F74-9011-F64877D63F03}" dt="2026-08-26T16:06:10.890" v="1403" actId="47"/>
        <pc:sldMkLst>
          <pc:docMk/>
          <pc:sldMk cId="1965646420" sldId="513"/>
        </pc:sldMkLst>
      </pc:sldChg>
      <pc:sldChg chg="del">
        <pc:chgData name="Alexsander Costa Sampaio" userId="b90dc2e2-8406-4573-942a-128419b63a46" providerId="ADAL" clId="{D385F95A-829A-4F74-9011-F64877D63F03}" dt="2026-08-26T16:06:10.890" v="1403" actId="47"/>
        <pc:sldMkLst>
          <pc:docMk/>
          <pc:sldMk cId="829213757" sldId="514"/>
        </pc:sldMkLst>
      </pc:sldChg>
      <pc:sldChg chg="del">
        <pc:chgData name="Alexsander Costa Sampaio" userId="b90dc2e2-8406-4573-942a-128419b63a46" providerId="ADAL" clId="{D385F95A-829A-4F74-9011-F64877D63F03}" dt="2026-08-26T16:06:10.890" v="1403" actId="47"/>
        <pc:sldMkLst>
          <pc:docMk/>
          <pc:sldMk cId="2861539438" sldId="515"/>
        </pc:sldMkLst>
      </pc:sldChg>
      <pc:sldChg chg="del">
        <pc:chgData name="Alexsander Costa Sampaio" userId="b90dc2e2-8406-4573-942a-128419b63a46" providerId="ADAL" clId="{D385F95A-829A-4F74-9011-F64877D63F03}" dt="2026-08-26T16:06:10.890" v="1403" actId="47"/>
        <pc:sldMkLst>
          <pc:docMk/>
          <pc:sldMk cId="1118563143" sldId="516"/>
        </pc:sldMkLst>
      </pc:sldChg>
      <pc:sldChg chg="del">
        <pc:chgData name="Alexsander Costa Sampaio" userId="b90dc2e2-8406-4573-942a-128419b63a46" providerId="ADAL" clId="{D385F95A-829A-4F74-9011-F64877D63F03}" dt="2026-08-26T16:06:10.890" v="1403" actId="47"/>
        <pc:sldMkLst>
          <pc:docMk/>
          <pc:sldMk cId="1711233024" sldId="517"/>
        </pc:sldMkLst>
      </pc:sldChg>
      <pc:sldChg chg="del">
        <pc:chgData name="Alexsander Costa Sampaio" userId="b90dc2e2-8406-4573-942a-128419b63a46" providerId="ADAL" clId="{D385F95A-829A-4F74-9011-F64877D63F03}" dt="2026-08-26T16:06:10.890" v="1403" actId="47"/>
        <pc:sldMkLst>
          <pc:docMk/>
          <pc:sldMk cId="2055764559" sldId="518"/>
        </pc:sldMkLst>
      </pc:sldChg>
      <pc:sldChg chg="del">
        <pc:chgData name="Alexsander Costa Sampaio" userId="b90dc2e2-8406-4573-942a-128419b63a46" providerId="ADAL" clId="{D385F95A-829A-4F74-9011-F64877D63F03}" dt="2026-08-26T16:06:10.890" v="1403" actId="47"/>
        <pc:sldMkLst>
          <pc:docMk/>
          <pc:sldMk cId="4083705853" sldId="519"/>
        </pc:sldMkLst>
      </pc:sldChg>
      <pc:sldChg chg="del">
        <pc:chgData name="Alexsander Costa Sampaio" userId="b90dc2e2-8406-4573-942a-128419b63a46" providerId="ADAL" clId="{D385F95A-829A-4F74-9011-F64877D63F03}" dt="2026-08-26T16:06:10.890" v="1403" actId="47"/>
        <pc:sldMkLst>
          <pc:docMk/>
          <pc:sldMk cId="3294321956" sldId="520"/>
        </pc:sldMkLst>
      </pc:sldChg>
      <pc:sldChg chg="del">
        <pc:chgData name="Alexsander Costa Sampaio" userId="b90dc2e2-8406-4573-942a-128419b63a46" providerId="ADAL" clId="{D385F95A-829A-4F74-9011-F64877D63F03}" dt="2026-08-26T16:06:10.890" v="1403" actId="47"/>
        <pc:sldMkLst>
          <pc:docMk/>
          <pc:sldMk cId="1060512628" sldId="521"/>
        </pc:sldMkLst>
      </pc:sldChg>
      <pc:sldChg chg="del">
        <pc:chgData name="Alexsander Costa Sampaio" userId="b90dc2e2-8406-4573-942a-128419b63a46" providerId="ADAL" clId="{D385F95A-829A-4F74-9011-F64877D63F03}" dt="2026-08-26T16:06:10.890" v="1403" actId="47"/>
        <pc:sldMkLst>
          <pc:docMk/>
          <pc:sldMk cId="1113018882" sldId="522"/>
        </pc:sldMkLst>
      </pc:sldChg>
      <pc:sldChg chg="del">
        <pc:chgData name="Alexsander Costa Sampaio" userId="b90dc2e2-8406-4573-942a-128419b63a46" providerId="ADAL" clId="{D385F95A-829A-4F74-9011-F64877D63F03}" dt="2026-08-26T16:06:10.890" v="1403" actId="47"/>
        <pc:sldMkLst>
          <pc:docMk/>
          <pc:sldMk cId="896019614" sldId="523"/>
        </pc:sldMkLst>
      </pc:sldChg>
      <pc:sldChg chg="del">
        <pc:chgData name="Alexsander Costa Sampaio" userId="b90dc2e2-8406-4573-942a-128419b63a46" providerId="ADAL" clId="{D385F95A-829A-4F74-9011-F64877D63F03}" dt="2026-08-26T16:06:10.890" v="1403" actId="47"/>
        <pc:sldMkLst>
          <pc:docMk/>
          <pc:sldMk cId="706695914" sldId="524"/>
        </pc:sldMkLst>
      </pc:sldChg>
      <pc:sldChg chg="del">
        <pc:chgData name="Alexsander Costa Sampaio" userId="b90dc2e2-8406-4573-942a-128419b63a46" providerId="ADAL" clId="{D385F95A-829A-4F74-9011-F64877D63F03}" dt="2026-08-26T16:06:10.890" v="1403" actId="47"/>
        <pc:sldMkLst>
          <pc:docMk/>
          <pc:sldMk cId="871362736" sldId="525"/>
        </pc:sldMkLst>
      </pc:sldChg>
      <pc:sldChg chg="del">
        <pc:chgData name="Alexsander Costa Sampaio" userId="b90dc2e2-8406-4573-942a-128419b63a46" providerId="ADAL" clId="{D385F95A-829A-4F74-9011-F64877D63F03}" dt="2026-08-26T16:06:10.890" v="1403" actId="47"/>
        <pc:sldMkLst>
          <pc:docMk/>
          <pc:sldMk cId="3505522172" sldId="526"/>
        </pc:sldMkLst>
      </pc:sldChg>
      <pc:sldChg chg="del">
        <pc:chgData name="Alexsander Costa Sampaio" userId="b90dc2e2-8406-4573-942a-128419b63a46" providerId="ADAL" clId="{D385F95A-829A-4F74-9011-F64877D63F03}" dt="2026-08-26T16:06:10.890" v="1403" actId="47"/>
        <pc:sldMkLst>
          <pc:docMk/>
          <pc:sldMk cId="3852759808" sldId="527"/>
        </pc:sldMkLst>
      </pc:sldChg>
      <pc:sldChg chg="del">
        <pc:chgData name="Alexsander Costa Sampaio" userId="b90dc2e2-8406-4573-942a-128419b63a46" providerId="ADAL" clId="{D385F95A-829A-4F74-9011-F64877D63F03}" dt="2026-08-26T16:06:10.890" v="1403" actId="47"/>
        <pc:sldMkLst>
          <pc:docMk/>
          <pc:sldMk cId="1787593436" sldId="528"/>
        </pc:sldMkLst>
      </pc:sldChg>
      <pc:sldChg chg="del">
        <pc:chgData name="Alexsander Costa Sampaio" userId="b90dc2e2-8406-4573-942a-128419b63a46" providerId="ADAL" clId="{D385F95A-829A-4F74-9011-F64877D63F03}" dt="2026-08-26T16:06:10.890" v="1403" actId="47"/>
        <pc:sldMkLst>
          <pc:docMk/>
          <pc:sldMk cId="2941975118" sldId="529"/>
        </pc:sldMkLst>
      </pc:sldChg>
      <pc:sldChg chg="del">
        <pc:chgData name="Alexsander Costa Sampaio" userId="b90dc2e2-8406-4573-942a-128419b63a46" providerId="ADAL" clId="{D385F95A-829A-4F74-9011-F64877D63F03}" dt="2026-08-26T16:06:10.890" v="1403" actId="47"/>
        <pc:sldMkLst>
          <pc:docMk/>
          <pc:sldMk cId="3276616432" sldId="530"/>
        </pc:sldMkLst>
      </pc:sldChg>
      <pc:sldChg chg="del">
        <pc:chgData name="Alexsander Costa Sampaio" userId="b90dc2e2-8406-4573-942a-128419b63a46" providerId="ADAL" clId="{D385F95A-829A-4F74-9011-F64877D63F03}" dt="2026-08-26T16:06:10.890" v="1403" actId="47"/>
        <pc:sldMkLst>
          <pc:docMk/>
          <pc:sldMk cId="976734364" sldId="531"/>
        </pc:sldMkLst>
      </pc:sldChg>
      <pc:sldChg chg="del">
        <pc:chgData name="Alexsander Costa Sampaio" userId="b90dc2e2-8406-4573-942a-128419b63a46" providerId="ADAL" clId="{D385F95A-829A-4F74-9011-F64877D63F03}" dt="2026-08-26T16:06:10.890" v="1403" actId="47"/>
        <pc:sldMkLst>
          <pc:docMk/>
          <pc:sldMk cId="3320832381" sldId="532"/>
        </pc:sldMkLst>
      </pc:sldChg>
      <pc:sldChg chg="del">
        <pc:chgData name="Alexsander Costa Sampaio" userId="b90dc2e2-8406-4573-942a-128419b63a46" providerId="ADAL" clId="{D385F95A-829A-4F74-9011-F64877D63F03}" dt="2026-08-26T16:06:10.890" v="1403" actId="47"/>
        <pc:sldMkLst>
          <pc:docMk/>
          <pc:sldMk cId="2987560120" sldId="533"/>
        </pc:sldMkLst>
      </pc:sldChg>
      <pc:sldChg chg="del">
        <pc:chgData name="Alexsander Costa Sampaio" userId="b90dc2e2-8406-4573-942a-128419b63a46" providerId="ADAL" clId="{D385F95A-829A-4F74-9011-F64877D63F03}" dt="2026-08-26T16:06:10.890" v="1403" actId="47"/>
        <pc:sldMkLst>
          <pc:docMk/>
          <pc:sldMk cId="1227442783" sldId="534"/>
        </pc:sldMkLst>
      </pc:sldChg>
      <pc:sldChg chg="del">
        <pc:chgData name="Alexsander Costa Sampaio" userId="b90dc2e2-8406-4573-942a-128419b63a46" providerId="ADAL" clId="{D385F95A-829A-4F74-9011-F64877D63F03}" dt="2026-08-26T16:06:10.890" v="1403" actId="47"/>
        <pc:sldMkLst>
          <pc:docMk/>
          <pc:sldMk cId="2318951663" sldId="535"/>
        </pc:sldMkLst>
      </pc:sldChg>
      <pc:sldChg chg="del">
        <pc:chgData name="Alexsander Costa Sampaio" userId="b90dc2e2-8406-4573-942a-128419b63a46" providerId="ADAL" clId="{D385F95A-829A-4F74-9011-F64877D63F03}" dt="2026-08-26T16:06:10.890" v="1403" actId="47"/>
        <pc:sldMkLst>
          <pc:docMk/>
          <pc:sldMk cId="2534279800" sldId="536"/>
        </pc:sldMkLst>
      </pc:sldChg>
      <pc:sldChg chg="del">
        <pc:chgData name="Alexsander Costa Sampaio" userId="b90dc2e2-8406-4573-942a-128419b63a46" providerId="ADAL" clId="{D385F95A-829A-4F74-9011-F64877D63F03}" dt="2026-08-26T16:06:10.890" v="1403" actId="47"/>
        <pc:sldMkLst>
          <pc:docMk/>
          <pc:sldMk cId="1345428786" sldId="537"/>
        </pc:sldMkLst>
      </pc:sldChg>
      <pc:sldChg chg="del">
        <pc:chgData name="Alexsander Costa Sampaio" userId="b90dc2e2-8406-4573-942a-128419b63a46" providerId="ADAL" clId="{D385F95A-829A-4F74-9011-F64877D63F03}" dt="2026-08-26T16:06:10.890" v="1403" actId="47"/>
        <pc:sldMkLst>
          <pc:docMk/>
          <pc:sldMk cId="1619931476" sldId="538"/>
        </pc:sldMkLst>
      </pc:sldChg>
      <pc:sldChg chg="del">
        <pc:chgData name="Alexsander Costa Sampaio" userId="b90dc2e2-8406-4573-942a-128419b63a46" providerId="ADAL" clId="{D385F95A-829A-4F74-9011-F64877D63F03}" dt="2026-08-26T16:06:10.890" v="1403" actId="47"/>
        <pc:sldMkLst>
          <pc:docMk/>
          <pc:sldMk cId="426583876" sldId="539"/>
        </pc:sldMkLst>
      </pc:sldChg>
      <pc:sldChg chg="del">
        <pc:chgData name="Alexsander Costa Sampaio" userId="b90dc2e2-8406-4573-942a-128419b63a46" providerId="ADAL" clId="{D385F95A-829A-4F74-9011-F64877D63F03}" dt="2026-08-26T16:06:10.890" v="1403" actId="47"/>
        <pc:sldMkLst>
          <pc:docMk/>
          <pc:sldMk cId="765559323" sldId="540"/>
        </pc:sldMkLst>
      </pc:sldChg>
      <pc:sldChg chg="del">
        <pc:chgData name="Alexsander Costa Sampaio" userId="b90dc2e2-8406-4573-942a-128419b63a46" providerId="ADAL" clId="{D385F95A-829A-4F74-9011-F64877D63F03}" dt="2026-08-26T16:06:10.890" v="1403" actId="47"/>
        <pc:sldMkLst>
          <pc:docMk/>
          <pc:sldMk cId="3435273613" sldId="541"/>
        </pc:sldMkLst>
      </pc:sldChg>
      <pc:sldChg chg="del">
        <pc:chgData name="Alexsander Costa Sampaio" userId="b90dc2e2-8406-4573-942a-128419b63a46" providerId="ADAL" clId="{D385F95A-829A-4F74-9011-F64877D63F03}" dt="2026-08-26T16:06:10.890" v="1403" actId="47"/>
        <pc:sldMkLst>
          <pc:docMk/>
          <pc:sldMk cId="2689401117" sldId="542"/>
        </pc:sldMkLst>
      </pc:sldChg>
      <pc:sldChg chg="del">
        <pc:chgData name="Alexsander Costa Sampaio" userId="b90dc2e2-8406-4573-942a-128419b63a46" providerId="ADAL" clId="{D385F95A-829A-4F74-9011-F64877D63F03}" dt="2026-08-26T16:06:10.890" v="1403" actId="47"/>
        <pc:sldMkLst>
          <pc:docMk/>
          <pc:sldMk cId="3392785121" sldId="543"/>
        </pc:sldMkLst>
      </pc:sldChg>
      <pc:sldChg chg="del">
        <pc:chgData name="Alexsander Costa Sampaio" userId="b90dc2e2-8406-4573-942a-128419b63a46" providerId="ADAL" clId="{D385F95A-829A-4F74-9011-F64877D63F03}" dt="2026-08-26T16:06:10.890" v="1403" actId="47"/>
        <pc:sldMkLst>
          <pc:docMk/>
          <pc:sldMk cId="1317713960" sldId="544"/>
        </pc:sldMkLst>
      </pc:sldChg>
      <pc:sldChg chg="del">
        <pc:chgData name="Alexsander Costa Sampaio" userId="b90dc2e2-8406-4573-942a-128419b63a46" providerId="ADAL" clId="{D385F95A-829A-4F74-9011-F64877D63F03}" dt="2026-08-26T16:06:10.890" v="1403" actId="47"/>
        <pc:sldMkLst>
          <pc:docMk/>
          <pc:sldMk cId="2250630434" sldId="545"/>
        </pc:sldMkLst>
      </pc:sldChg>
      <pc:sldChg chg="del">
        <pc:chgData name="Alexsander Costa Sampaio" userId="b90dc2e2-8406-4573-942a-128419b63a46" providerId="ADAL" clId="{D385F95A-829A-4F74-9011-F64877D63F03}" dt="2026-08-26T16:06:10.890" v="1403" actId="47"/>
        <pc:sldMkLst>
          <pc:docMk/>
          <pc:sldMk cId="3412310453" sldId="546"/>
        </pc:sldMkLst>
      </pc:sldChg>
      <pc:sldChg chg="del">
        <pc:chgData name="Alexsander Costa Sampaio" userId="b90dc2e2-8406-4573-942a-128419b63a46" providerId="ADAL" clId="{D385F95A-829A-4F74-9011-F64877D63F03}" dt="2026-08-26T16:06:10.890" v="1403" actId="47"/>
        <pc:sldMkLst>
          <pc:docMk/>
          <pc:sldMk cId="150144142" sldId="547"/>
        </pc:sldMkLst>
      </pc:sldChg>
      <pc:sldChg chg="del">
        <pc:chgData name="Alexsander Costa Sampaio" userId="b90dc2e2-8406-4573-942a-128419b63a46" providerId="ADAL" clId="{D385F95A-829A-4F74-9011-F64877D63F03}" dt="2026-08-26T16:06:10.890" v="1403" actId="47"/>
        <pc:sldMkLst>
          <pc:docMk/>
          <pc:sldMk cId="3372223679" sldId="548"/>
        </pc:sldMkLst>
      </pc:sldChg>
      <pc:sldChg chg="del">
        <pc:chgData name="Alexsander Costa Sampaio" userId="b90dc2e2-8406-4573-942a-128419b63a46" providerId="ADAL" clId="{D385F95A-829A-4F74-9011-F64877D63F03}" dt="2026-08-26T16:06:10.890" v="1403" actId="47"/>
        <pc:sldMkLst>
          <pc:docMk/>
          <pc:sldMk cId="1818671387" sldId="549"/>
        </pc:sldMkLst>
      </pc:sldChg>
      <pc:sldChg chg="delSp del mod">
        <pc:chgData name="Alexsander Costa Sampaio" userId="b90dc2e2-8406-4573-942a-128419b63a46" providerId="ADAL" clId="{D385F95A-829A-4F74-9011-F64877D63F03}" dt="2026-08-26T16:07:23.809" v="1419" actId="47"/>
        <pc:sldMkLst>
          <pc:docMk/>
          <pc:sldMk cId="3296813771" sldId="550"/>
        </pc:sldMkLst>
        <pc:spChg chg="del">
          <ac:chgData name="Alexsander Costa Sampaio" userId="b90dc2e2-8406-4573-942a-128419b63a46" providerId="ADAL" clId="{D385F95A-829A-4F74-9011-F64877D63F03}" dt="2026-08-26T16:06:32.602" v="1406" actId="478"/>
          <ac:spMkLst>
            <pc:docMk/>
            <pc:sldMk cId="3296813771" sldId="550"/>
            <ac:spMk id="3" creationId="{80710BD4-08B9-01C9-10FE-360424C23CFA}"/>
          </ac:spMkLst>
        </pc:spChg>
        <pc:spChg chg="del">
          <ac:chgData name="Alexsander Costa Sampaio" userId="b90dc2e2-8406-4573-942a-128419b63a46" providerId="ADAL" clId="{D385F95A-829A-4F74-9011-F64877D63F03}" dt="2026-08-26T16:06:34.261" v="1407" actId="478"/>
          <ac:spMkLst>
            <pc:docMk/>
            <pc:sldMk cId="3296813771" sldId="550"/>
            <ac:spMk id="5" creationId="{1562725A-365D-19A8-2D33-D088E8414F35}"/>
          </ac:spMkLst>
        </pc:spChg>
        <pc:picChg chg="del">
          <ac:chgData name="Alexsander Costa Sampaio" userId="b90dc2e2-8406-4573-942a-128419b63a46" providerId="ADAL" clId="{D385F95A-829A-4F74-9011-F64877D63F03}" dt="2026-08-26T16:06:34.923" v="1408" actId="478"/>
          <ac:picMkLst>
            <pc:docMk/>
            <pc:sldMk cId="3296813771" sldId="550"/>
            <ac:picMk id="6" creationId="{15A986F9-84C1-5375-CF27-C2D0F4C537F2}"/>
          </ac:picMkLst>
        </pc:picChg>
        <pc:picChg chg="del">
          <ac:chgData name="Alexsander Costa Sampaio" userId="b90dc2e2-8406-4573-942a-128419b63a46" providerId="ADAL" clId="{D385F95A-829A-4F74-9011-F64877D63F03}" dt="2026-08-26T16:06:35.529" v="1409" actId="478"/>
          <ac:picMkLst>
            <pc:docMk/>
            <pc:sldMk cId="3296813771" sldId="550"/>
            <ac:picMk id="7" creationId="{B5C0FB5A-079B-6A71-2425-1882F53686C0}"/>
          </ac:picMkLst>
        </pc:picChg>
      </pc:sldChg>
      <pc:sldChg chg="delSp del mod">
        <pc:chgData name="Alexsander Costa Sampaio" userId="b90dc2e2-8406-4573-942a-128419b63a46" providerId="ADAL" clId="{D385F95A-829A-4F74-9011-F64877D63F03}" dt="2026-08-26T16:07:23.809" v="1419" actId="47"/>
        <pc:sldMkLst>
          <pc:docMk/>
          <pc:sldMk cId="3362658010" sldId="551"/>
        </pc:sldMkLst>
        <pc:spChg chg="del">
          <ac:chgData name="Alexsander Costa Sampaio" userId="b90dc2e2-8406-4573-942a-128419b63a46" providerId="ADAL" clId="{D385F95A-829A-4F74-9011-F64877D63F03}" dt="2026-08-26T16:06:57.720" v="1414" actId="478"/>
          <ac:spMkLst>
            <pc:docMk/>
            <pc:sldMk cId="3362658010" sldId="551"/>
            <ac:spMk id="5" creationId="{F8F73DB3-9C8F-E424-B29A-379B83C35E6F}"/>
          </ac:spMkLst>
        </pc:spChg>
        <pc:spChg chg="del">
          <ac:chgData name="Alexsander Costa Sampaio" userId="b90dc2e2-8406-4573-942a-128419b63a46" providerId="ADAL" clId="{D385F95A-829A-4F74-9011-F64877D63F03}" dt="2026-08-26T16:06:57.720" v="1414" actId="478"/>
          <ac:spMkLst>
            <pc:docMk/>
            <pc:sldMk cId="3362658010" sldId="551"/>
            <ac:spMk id="6" creationId="{84B54213-E140-CF72-7BD8-E71B85D33E5F}"/>
          </ac:spMkLst>
        </pc:spChg>
        <pc:picChg chg="del">
          <ac:chgData name="Alexsander Costa Sampaio" userId="b90dc2e2-8406-4573-942a-128419b63a46" providerId="ADAL" clId="{D385F95A-829A-4F74-9011-F64877D63F03}" dt="2026-08-26T16:06:57.720" v="1414" actId="478"/>
          <ac:picMkLst>
            <pc:docMk/>
            <pc:sldMk cId="3362658010" sldId="551"/>
            <ac:picMk id="7" creationId="{11BBB832-84A9-47EA-6A57-798788AB2160}"/>
          </ac:picMkLst>
        </pc:picChg>
        <pc:cxnChg chg="del">
          <ac:chgData name="Alexsander Costa Sampaio" userId="b90dc2e2-8406-4573-942a-128419b63a46" providerId="ADAL" clId="{D385F95A-829A-4F74-9011-F64877D63F03}" dt="2026-08-26T16:06:57.720" v="1414" actId="478"/>
          <ac:cxnSpMkLst>
            <pc:docMk/>
            <pc:sldMk cId="3362658010" sldId="551"/>
            <ac:cxnSpMk id="8" creationId="{C785245D-1813-36FF-125E-4D00180EFB3D}"/>
          </ac:cxnSpMkLst>
        </pc:cxnChg>
      </pc:sldChg>
      <pc:sldChg chg="del">
        <pc:chgData name="Alexsander Costa Sampaio" userId="b90dc2e2-8406-4573-942a-128419b63a46" providerId="ADAL" clId="{D385F95A-829A-4F74-9011-F64877D63F03}" dt="2026-08-27T12:42:01.605" v="3778" actId="47"/>
        <pc:sldMkLst>
          <pc:docMk/>
          <pc:sldMk cId="454581254" sldId="552"/>
        </pc:sldMkLst>
      </pc:sldChg>
      <pc:sldChg chg="del">
        <pc:chgData name="Alexsander Costa Sampaio" userId="b90dc2e2-8406-4573-942a-128419b63a46" providerId="ADAL" clId="{D385F95A-829A-4F74-9011-F64877D63F03}" dt="2026-08-27T12:42:01.605" v="3778" actId="47"/>
        <pc:sldMkLst>
          <pc:docMk/>
          <pc:sldMk cId="220889359" sldId="553"/>
        </pc:sldMkLst>
      </pc:sldChg>
      <pc:sldChg chg="delSp del mod">
        <pc:chgData name="Alexsander Costa Sampaio" userId="b90dc2e2-8406-4573-942a-128419b63a46" providerId="ADAL" clId="{D385F95A-829A-4F74-9011-F64877D63F03}" dt="2026-08-26T16:07:23.809" v="1419" actId="47"/>
        <pc:sldMkLst>
          <pc:docMk/>
          <pc:sldMk cId="1214128547" sldId="554"/>
        </pc:sldMkLst>
        <pc:spChg chg="del">
          <ac:chgData name="Alexsander Costa Sampaio" userId="b90dc2e2-8406-4573-942a-128419b63a46" providerId="ADAL" clId="{D385F95A-829A-4F74-9011-F64877D63F03}" dt="2026-08-26T16:06:51.030" v="1413" actId="478"/>
          <ac:spMkLst>
            <pc:docMk/>
            <pc:sldMk cId="1214128547" sldId="554"/>
            <ac:spMk id="4" creationId="{EFABED86-6183-4C8C-0938-64B041CED505}"/>
          </ac:spMkLst>
        </pc:spChg>
        <pc:spChg chg="del">
          <ac:chgData name="Alexsander Costa Sampaio" userId="b90dc2e2-8406-4573-942a-128419b63a46" providerId="ADAL" clId="{D385F95A-829A-4F74-9011-F64877D63F03}" dt="2026-08-26T16:06:44.949" v="1410" actId="478"/>
          <ac:spMkLst>
            <pc:docMk/>
            <pc:sldMk cId="1214128547" sldId="554"/>
            <ac:spMk id="7" creationId="{697A8654-5AA6-6614-29F4-C684125B6D2E}"/>
          </ac:spMkLst>
        </pc:spChg>
        <pc:spChg chg="del">
          <ac:chgData name="Alexsander Costa Sampaio" userId="b90dc2e2-8406-4573-942a-128419b63a46" providerId="ADAL" clId="{D385F95A-829A-4F74-9011-F64877D63F03}" dt="2026-08-26T16:06:44.949" v="1410" actId="478"/>
          <ac:spMkLst>
            <pc:docMk/>
            <pc:sldMk cId="1214128547" sldId="554"/>
            <ac:spMk id="9" creationId="{BC20F04A-7534-CB40-EB38-690F4C6633DF}"/>
          </ac:spMkLst>
        </pc:spChg>
        <pc:spChg chg="del">
          <ac:chgData name="Alexsander Costa Sampaio" userId="b90dc2e2-8406-4573-942a-128419b63a46" providerId="ADAL" clId="{D385F95A-829A-4F74-9011-F64877D63F03}" dt="2026-08-26T16:06:44.949" v="1410" actId="478"/>
          <ac:spMkLst>
            <pc:docMk/>
            <pc:sldMk cId="1214128547" sldId="554"/>
            <ac:spMk id="11" creationId="{3CF09F88-5CBF-14E0-BE39-1FF135B7ACBA}"/>
          </ac:spMkLst>
        </pc:spChg>
        <pc:spChg chg="del">
          <ac:chgData name="Alexsander Costa Sampaio" userId="b90dc2e2-8406-4573-942a-128419b63a46" providerId="ADAL" clId="{D385F95A-829A-4F74-9011-F64877D63F03}" dt="2026-08-26T16:06:44.949" v="1410" actId="478"/>
          <ac:spMkLst>
            <pc:docMk/>
            <pc:sldMk cId="1214128547" sldId="554"/>
            <ac:spMk id="25" creationId="{0BD7A63A-8ACD-D7D5-AF1E-A64A49575288}"/>
          </ac:spMkLst>
        </pc:spChg>
        <pc:picChg chg="del">
          <ac:chgData name="Alexsander Costa Sampaio" userId="b90dc2e2-8406-4573-942a-128419b63a46" providerId="ADAL" clId="{D385F95A-829A-4F74-9011-F64877D63F03}" dt="2026-08-26T16:06:44.949" v="1410" actId="478"/>
          <ac:picMkLst>
            <pc:docMk/>
            <pc:sldMk cId="1214128547" sldId="554"/>
            <ac:picMk id="5" creationId="{34308E4D-5A04-CFB0-41B2-E44267A99BA0}"/>
          </ac:picMkLst>
        </pc:picChg>
        <pc:picChg chg="del">
          <ac:chgData name="Alexsander Costa Sampaio" userId="b90dc2e2-8406-4573-942a-128419b63a46" providerId="ADAL" clId="{D385F95A-829A-4F74-9011-F64877D63F03}" dt="2026-08-26T16:06:44.949" v="1410" actId="478"/>
          <ac:picMkLst>
            <pc:docMk/>
            <pc:sldMk cId="1214128547" sldId="554"/>
            <ac:picMk id="6" creationId="{6B0C725E-C822-D0B9-7FA4-A7A3514235DC}"/>
          </ac:picMkLst>
        </pc:picChg>
        <pc:picChg chg="del">
          <ac:chgData name="Alexsander Costa Sampaio" userId="b90dc2e2-8406-4573-942a-128419b63a46" providerId="ADAL" clId="{D385F95A-829A-4F74-9011-F64877D63F03}" dt="2026-08-26T16:06:44.949" v="1410" actId="478"/>
          <ac:picMkLst>
            <pc:docMk/>
            <pc:sldMk cId="1214128547" sldId="554"/>
            <ac:picMk id="15" creationId="{AC702E64-189E-1F43-79CA-38BCE478FE8B}"/>
          </ac:picMkLst>
        </pc:picChg>
        <pc:cxnChg chg="del">
          <ac:chgData name="Alexsander Costa Sampaio" userId="b90dc2e2-8406-4573-942a-128419b63a46" providerId="ADAL" clId="{D385F95A-829A-4F74-9011-F64877D63F03}" dt="2026-08-26T16:06:47.863" v="1411" actId="478"/>
          <ac:cxnSpMkLst>
            <pc:docMk/>
            <pc:sldMk cId="1214128547" sldId="554"/>
            <ac:cxnSpMk id="2" creationId="{26D2C740-7608-0EF7-9C93-82AF258DE0AD}"/>
          </ac:cxnSpMkLst>
        </pc:cxnChg>
        <pc:cxnChg chg="del">
          <ac:chgData name="Alexsander Costa Sampaio" userId="b90dc2e2-8406-4573-942a-128419b63a46" providerId="ADAL" clId="{D385F95A-829A-4F74-9011-F64877D63F03}" dt="2026-08-26T16:06:49.079" v="1412" actId="478"/>
          <ac:cxnSpMkLst>
            <pc:docMk/>
            <pc:sldMk cId="1214128547" sldId="554"/>
            <ac:cxnSpMk id="12" creationId="{33E9045C-28B2-DF9F-6B81-5C81172C5826}"/>
          </ac:cxnSpMkLst>
        </pc:cxnChg>
      </pc:sldChg>
      <pc:sldChg chg="del">
        <pc:chgData name="Alexsander Costa Sampaio" userId="b90dc2e2-8406-4573-942a-128419b63a46" providerId="ADAL" clId="{D385F95A-829A-4F74-9011-F64877D63F03}" dt="2026-08-27T12:42:01.605" v="3778" actId="47"/>
        <pc:sldMkLst>
          <pc:docMk/>
          <pc:sldMk cId="442466076" sldId="555"/>
        </pc:sldMkLst>
      </pc:sldChg>
      <pc:sldChg chg="del">
        <pc:chgData name="Alexsander Costa Sampaio" userId="b90dc2e2-8406-4573-942a-128419b63a46" providerId="ADAL" clId="{D385F95A-829A-4F74-9011-F64877D63F03}" dt="2026-08-27T12:42:01.605" v="3778" actId="47"/>
        <pc:sldMkLst>
          <pc:docMk/>
          <pc:sldMk cId="2748219428" sldId="556"/>
        </pc:sldMkLst>
      </pc:sldChg>
      <pc:sldChg chg="del">
        <pc:chgData name="Alexsander Costa Sampaio" userId="b90dc2e2-8406-4573-942a-128419b63a46" providerId="ADAL" clId="{D385F95A-829A-4F74-9011-F64877D63F03}" dt="2026-08-27T12:42:01.605" v="3778" actId="47"/>
        <pc:sldMkLst>
          <pc:docMk/>
          <pc:sldMk cId="2344619929" sldId="557"/>
        </pc:sldMkLst>
      </pc:sldChg>
      <pc:sldChg chg="del">
        <pc:chgData name="Alexsander Costa Sampaio" userId="b90dc2e2-8406-4573-942a-128419b63a46" providerId="ADAL" clId="{D385F95A-829A-4F74-9011-F64877D63F03}" dt="2026-08-27T12:42:01.605" v="3778" actId="47"/>
        <pc:sldMkLst>
          <pc:docMk/>
          <pc:sldMk cId="3026268873" sldId="558"/>
        </pc:sldMkLst>
      </pc:sldChg>
      <pc:sldChg chg="del">
        <pc:chgData name="Alexsander Costa Sampaio" userId="b90dc2e2-8406-4573-942a-128419b63a46" providerId="ADAL" clId="{D385F95A-829A-4F74-9011-F64877D63F03}" dt="2026-08-27T12:42:01.605" v="3778" actId="47"/>
        <pc:sldMkLst>
          <pc:docMk/>
          <pc:sldMk cId="969684352" sldId="559"/>
        </pc:sldMkLst>
      </pc:sldChg>
      <pc:sldChg chg="add del">
        <pc:chgData name="Alexsander Costa Sampaio" userId="b90dc2e2-8406-4573-942a-128419b63a46" providerId="ADAL" clId="{D385F95A-829A-4F74-9011-F64877D63F03}" dt="2026-08-26T12:48:20.133" v="329" actId="47"/>
        <pc:sldMkLst>
          <pc:docMk/>
          <pc:sldMk cId="2797529040" sldId="560"/>
        </pc:sldMkLst>
      </pc:sldChg>
      <pc:sldChg chg="modSp add mod">
        <pc:chgData name="Alexsander Costa Sampaio" userId="b90dc2e2-8406-4573-942a-128419b63a46" providerId="ADAL" clId="{D385F95A-829A-4F74-9011-F64877D63F03}" dt="2026-08-26T12:51:11.107" v="346" actId="14100"/>
        <pc:sldMkLst>
          <pc:docMk/>
          <pc:sldMk cId="3603032782" sldId="560"/>
        </pc:sldMkLst>
        <pc:spChg chg="mod">
          <ac:chgData name="Alexsander Costa Sampaio" userId="b90dc2e2-8406-4573-942a-128419b63a46" providerId="ADAL" clId="{D385F95A-829A-4F74-9011-F64877D63F03}" dt="2026-08-26T12:51:11.107" v="346" actId="14100"/>
          <ac:spMkLst>
            <pc:docMk/>
            <pc:sldMk cId="3603032782" sldId="560"/>
            <ac:spMk id="3" creationId="{09A05C19-34F4-E209-766D-CEA2BDBF10A9}"/>
          </ac:spMkLst>
        </pc:spChg>
        <pc:picChg chg="mod">
          <ac:chgData name="Alexsander Costa Sampaio" userId="b90dc2e2-8406-4573-942a-128419b63a46" providerId="ADAL" clId="{D385F95A-829A-4F74-9011-F64877D63F03}" dt="2026-08-26T12:50:26.991" v="340" actId="1076"/>
          <ac:picMkLst>
            <pc:docMk/>
            <pc:sldMk cId="3603032782" sldId="560"/>
            <ac:picMk id="7" creationId="{76E8828D-407D-4403-91D9-39CA3693446F}"/>
          </ac:picMkLst>
        </pc:picChg>
      </pc:sldChg>
      <pc:sldChg chg="addSp modSp add mod">
        <pc:chgData name="Alexsander Costa Sampaio" userId="b90dc2e2-8406-4573-942a-128419b63a46" providerId="ADAL" clId="{D385F95A-829A-4F74-9011-F64877D63F03}" dt="2026-08-26T13:02:53.494" v="514" actId="255"/>
        <pc:sldMkLst>
          <pc:docMk/>
          <pc:sldMk cId="4105249129" sldId="561"/>
        </pc:sldMkLst>
        <pc:spChg chg="mod">
          <ac:chgData name="Alexsander Costa Sampaio" userId="b90dc2e2-8406-4573-942a-128419b63a46" providerId="ADAL" clId="{D385F95A-829A-4F74-9011-F64877D63F03}" dt="2026-08-26T13:02:03.754" v="506" actId="255"/>
          <ac:spMkLst>
            <pc:docMk/>
            <pc:sldMk cId="4105249129" sldId="561"/>
            <ac:spMk id="2" creationId="{F8D7DFEC-FC2D-5013-E90E-EDAF7853C946}"/>
          </ac:spMkLst>
        </pc:spChg>
        <pc:spChg chg="add mod">
          <ac:chgData name="Alexsander Costa Sampaio" userId="b90dc2e2-8406-4573-942a-128419b63a46" providerId="ADAL" clId="{D385F95A-829A-4F74-9011-F64877D63F03}" dt="2026-08-26T13:02:53.494" v="514" actId="255"/>
          <ac:spMkLst>
            <pc:docMk/>
            <pc:sldMk cId="4105249129" sldId="561"/>
            <ac:spMk id="3" creationId="{41FD082E-EE1B-BF31-F8D8-47EBFA87C4FC}"/>
          </ac:spMkLst>
        </pc:spChg>
      </pc:sldChg>
      <pc:sldChg chg="modSp add mod">
        <pc:chgData name="Alexsander Costa Sampaio" userId="b90dc2e2-8406-4573-942a-128419b63a46" providerId="ADAL" clId="{D385F95A-829A-4F74-9011-F64877D63F03}" dt="2026-08-26T13:11:43.347" v="651" actId="1076"/>
        <pc:sldMkLst>
          <pc:docMk/>
          <pc:sldMk cId="3830564179" sldId="562"/>
        </pc:sldMkLst>
        <pc:spChg chg="mod">
          <ac:chgData name="Alexsander Costa Sampaio" userId="b90dc2e2-8406-4573-942a-128419b63a46" providerId="ADAL" clId="{D385F95A-829A-4F74-9011-F64877D63F03}" dt="2026-08-26T13:11:43.347" v="651" actId="1076"/>
          <ac:spMkLst>
            <pc:docMk/>
            <pc:sldMk cId="3830564179" sldId="562"/>
            <ac:spMk id="3" creationId="{4A808696-AC19-DCCC-75E6-9D99F3E28A9D}"/>
          </ac:spMkLst>
        </pc:spChg>
      </pc:sldChg>
      <pc:sldChg chg="modSp add mod">
        <pc:chgData name="Alexsander Costa Sampaio" userId="b90dc2e2-8406-4573-942a-128419b63a46" providerId="ADAL" clId="{D385F95A-829A-4F74-9011-F64877D63F03}" dt="2026-08-26T13:21:40.775" v="719" actId="20577"/>
        <pc:sldMkLst>
          <pc:docMk/>
          <pc:sldMk cId="314630868" sldId="563"/>
        </pc:sldMkLst>
        <pc:spChg chg="mod">
          <ac:chgData name="Alexsander Costa Sampaio" userId="b90dc2e2-8406-4573-942a-128419b63a46" providerId="ADAL" clId="{D385F95A-829A-4F74-9011-F64877D63F03}" dt="2026-08-26T13:21:40.775" v="719" actId="20577"/>
          <ac:spMkLst>
            <pc:docMk/>
            <pc:sldMk cId="314630868" sldId="563"/>
            <ac:spMk id="9" creationId="{70E437A1-7768-6627-658D-445CFAFF3735}"/>
          </ac:spMkLst>
        </pc:spChg>
      </pc:sldChg>
      <pc:sldChg chg="modSp add mod">
        <pc:chgData name="Alexsander Costa Sampaio" userId="b90dc2e2-8406-4573-942a-128419b63a46" providerId="ADAL" clId="{D385F95A-829A-4F74-9011-F64877D63F03}" dt="2026-08-26T13:21:58.659" v="739" actId="1036"/>
        <pc:sldMkLst>
          <pc:docMk/>
          <pc:sldMk cId="1840226468" sldId="564"/>
        </pc:sldMkLst>
        <pc:spChg chg="mod">
          <ac:chgData name="Alexsander Costa Sampaio" userId="b90dc2e2-8406-4573-942a-128419b63a46" providerId="ADAL" clId="{D385F95A-829A-4F74-9011-F64877D63F03}" dt="2026-08-26T13:21:58.659" v="739" actId="1036"/>
          <ac:spMkLst>
            <pc:docMk/>
            <pc:sldMk cId="1840226468" sldId="564"/>
            <ac:spMk id="9" creationId="{70E437A1-7768-6627-658D-445CFAFF3735}"/>
          </ac:spMkLst>
        </pc:spChg>
      </pc:sldChg>
      <pc:sldChg chg="addSp delSp modSp add mod">
        <pc:chgData name="Alexsander Costa Sampaio" userId="b90dc2e2-8406-4573-942a-128419b63a46" providerId="ADAL" clId="{D385F95A-829A-4F74-9011-F64877D63F03}" dt="2026-08-26T14:07:33.411" v="799" actId="20577"/>
        <pc:sldMkLst>
          <pc:docMk/>
          <pc:sldMk cId="3571844998" sldId="565"/>
        </pc:sldMkLst>
        <pc:spChg chg="mod">
          <ac:chgData name="Alexsander Costa Sampaio" userId="b90dc2e2-8406-4573-942a-128419b63a46" providerId="ADAL" clId="{D385F95A-829A-4F74-9011-F64877D63F03}" dt="2026-08-26T14:07:33.411" v="799" actId="20577"/>
          <ac:spMkLst>
            <pc:docMk/>
            <pc:sldMk cId="3571844998" sldId="565"/>
            <ac:spMk id="3" creationId="{1B88F6DF-6318-C189-24C5-0C010257F7AD}"/>
          </ac:spMkLst>
        </pc:spChg>
        <pc:spChg chg="del">
          <ac:chgData name="Alexsander Costa Sampaio" userId="b90dc2e2-8406-4573-942a-128419b63a46" providerId="ADAL" clId="{D385F95A-829A-4F74-9011-F64877D63F03}" dt="2026-08-26T14:05:56.352" v="785" actId="478"/>
          <ac:spMkLst>
            <pc:docMk/>
            <pc:sldMk cId="3571844998" sldId="565"/>
            <ac:spMk id="4" creationId="{4277EC07-3D02-EB49-48F4-7DF8BFAC85DB}"/>
          </ac:spMkLst>
        </pc:spChg>
        <pc:picChg chg="del">
          <ac:chgData name="Alexsander Costa Sampaio" userId="b90dc2e2-8406-4573-942a-128419b63a46" providerId="ADAL" clId="{D385F95A-829A-4F74-9011-F64877D63F03}" dt="2026-08-26T14:05:24.533" v="784" actId="478"/>
          <ac:picMkLst>
            <pc:docMk/>
            <pc:sldMk cId="3571844998" sldId="565"/>
            <ac:picMk id="5" creationId="{1C69CCAB-534F-71FF-083B-1BC3A33733E6}"/>
          </ac:picMkLst>
        </pc:picChg>
        <pc:picChg chg="add del mod">
          <ac:chgData name="Alexsander Costa Sampaio" userId="b90dc2e2-8406-4573-942a-128419b63a46" providerId="ADAL" clId="{D385F95A-829A-4F74-9011-F64877D63F03}" dt="2026-08-26T14:07:28.859" v="796" actId="478"/>
          <ac:picMkLst>
            <pc:docMk/>
            <pc:sldMk cId="3571844998" sldId="565"/>
            <ac:picMk id="6" creationId="{214F5CEC-3A56-A5AC-B4B3-B163DDE20814}"/>
          </ac:picMkLst>
        </pc:picChg>
      </pc:sldChg>
      <pc:sldChg chg="delSp modSp add mod">
        <pc:chgData name="Alexsander Costa Sampaio" userId="b90dc2e2-8406-4573-942a-128419b63a46" providerId="ADAL" clId="{D385F95A-829A-4F74-9011-F64877D63F03}" dt="2026-08-26T14:11:25.280" v="894" actId="255"/>
        <pc:sldMkLst>
          <pc:docMk/>
          <pc:sldMk cId="1850428062" sldId="566"/>
        </pc:sldMkLst>
        <pc:spChg chg="mod">
          <ac:chgData name="Alexsander Costa Sampaio" userId="b90dc2e2-8406-4573-942a-128419b63a46" providerId="ADAL" clId="{D385F95A-829A-4F74-9011-F64877D63F03}" dt="2026-08-26T14:11:06.116" v="892" actId="948"/>
          <ac:spMkLst>
            <pc:docMk/>
            <pc:sldMk cId="1850428062" sldId="566"/>
            <ac:spMk id="3" creationId="{1B88F6DF-6318-C189-24C5-0C010257F7AD}"/>
          </ac:spMkLst>
        </pc:spChg>
        <pc:spChg chg="mod">
          <ac:chgData name="Alexsander Costa Sampaio" userId="b90dc2e2-8406-4573-942a-128419b63a46" providerId="ADAL" clId="{D385F95A-829A-4F74-9011-F64877D63F03}" dt="2026-08-26T14:11:25.280" v="894" actId="255"/>
          <ac:spMkLst>
            <pc:docMk/>
            <pc:sldMk cId="1850428062" sldId="566"/>
            <ac:spMk id="4" creationId="{4277EC07-3D02-EB49-48F4-7DF8BFAC85DB}"/>
          </ac:spMkLst>
        </pc:spChg>
        <pc:picChg chg="del">
          <ac:chgData name="Alexsander Costa Sampaio" userId="b90dc2e2-8406-4573-942a-128419b63a46" providerId="ADAL" clId="{D385F95A-829A-4F74-9011-F64877D63F03}" dt="2026-08-26T14:10:47.577" v="889" actId="478"/>
          <ac:picMkLst>
            <pc:docMk/>
            <pc:sldMk cId="1850428062" sldId="566"/>
            <ac:picMk id="5" creationId="{1C69CCAB-534F-71FF-083B-1BC3A33733E6}"/>
          </ac:picMkLst>
        </pc:picChg>
      </pc:sldChg>
      <pc:sldChg chg="addSp modSp add mod">
        <pc:chgData name="Alexsander Costa Sampaio" userId="b90dc2e2-8406-4573-942a-128419b63a46" providerId="ADAL" clId="{D385F95A-829A-4F74-9011-F64877D63F03}" dt="2026-08-26T14:09:53.569" v="883" actId="1036"/>
        <pc:sldMkLst>
          <pc:docMk/>
          <pc:sldMk cId="649801492" sldId="567"/>
        </pc:sldMkLst>
        <pc:spChg chg="mod">
          <ac:chgData name="Alexsander Costa Sampaio" userId="b90dc2e2-8406-4573-942a-128419b63a46" providerId="ADAL" clId="{D385F95A-829A-4F74-9011-F64877D63F03}" dt="2026-08-26T14:07:38.570" v="801" actId="6549"/>
          <ac:spMkLst>
            <pc:docMk/>
            <pc:sldMk cId="649801492" sldId="567"/>
            <ac:spMk id="3" creationId="{1B88F6DF-6318-C189-24C5-0C010257F7AD}"/>
          </ac:spMkLst>
        </pc:spChg>
        <pc:spChg chg="add mod">
          <ac:chgData name="Alexsander Costa Sampaio" userId="b90dc2e2-8406-4573-942a-128419b63a46" providerId="ADAL" clId="{D385F95A-829A-4F74-9011-F64877D63F03}" dt="2026-08-26T14:09:53.569" v="883" actId="1036"/>
          <ac:spMkLst>
            <pc:docMk/>
            <pc:sldMk cId="649801492" sldId="567"/>
            <ac:spMk id="4" creationId="{A58F8F4F-656E-D674-876A-2F016054F12E}"/>
          </ac:spMkLst>
        </pc:spChg>
        <pc:picChg chg="mod">
          <ac:chgData name="Alexsander Costa Sampaio" userId="b90dc2e2-8406-4573-942a-128419b63a46" providerId="ADAL" clId="{D385F95A-829A-4F74-9011-F64877D63F03}" dt="2026-08-26T14:09:44.650" v="874" actId="1076"/>
          <ac:picMkLst>
            <pc:docMk/>
            <pc:sldMk cId="649801492" sldId="567"/>
            <ac:picMk id="6" creationId="{214F5CEC-3A56-A5AC-B4B3-B163DDE20814}"/>
          </ac:picMkLst>
        </pc:picChg>
      </pc:sldChg>
      <pc:sldChg chg="modSp add mod">
        <pc:chgData name="Alexsander Costa Sampaio" userId="b90dc2e2-8406-4573-942a-128419b63a46" providerId="ADAL" clId="{D385F95A-829A-4F74-9011-F64877D63F03}" dt="2026-08-26T14:19:37.119" v="997" actId="12"/>
        <pc:sldMkLst>
          <pc:docMk/>
          <pc:sldMk cId="294977506" sldId="568"/>
        </pc:sldMkLst>
        <pc:spChg chg="mod">
          <ac:chgData name="Alexsander Costa Sampaio" userId="b90dc2e2-8406-4573-942a-128419b63a46" providerId="ADAL" clId="{D385F95A-829A-4F74-9011-F64877D63F03}" dt="2026-08-26T14:19:01.230" v="991" actId="255"/>
          <ac:spMkLst>
            <pc:docMk/>
            <pc:sldMk cId="294977506" sldId="568"/>
            <ac:spMk id="2" creationId="{E418FDBD-FD5E-A868-9777-00DE598B788A}"/>
          </ac:spMkLst>
        </pc:spChg>
        <pc:spChg chg="mod">
          <ac:chgData name="Alexsander Costa Sampaio" userId="b90dc2e2-8406-4573-942a-128419b63a46" providerId="ADAL" clId="{D385F95A-829A-4F74-9011-F64877D63F03}" dt="2026-08-26T14:19:37.119" v="997" actId="12"/>
          <ac:spMkLst>
            <pc:docMk/>
            <pc:sldMk cId="294977506" sldId="568"/>
            <ac:spMk id="4" creationId="{057475ED-15E4-433B-99CA-DE6648CABD18}"/>
          </ac:spMkLst>
        </pc:spChg>
      </pc:sldChg>
      <pc:sldChg chg="delSp modSp add mod">
        <pc:chgData name="Alexsander Costa Sampaio" userId="b90dc2e2-8406-4573-942a-128419b63a46" providerId="ADAL" clId="{D385F95A-829A-4F74-9011-F64877D63F03}" dt="2026-08-26T14:22:09.890" v="1031"/>
        <pc:sldMkLst>
          <pc:docMk/>
          <pc:sldMk cId="1468025622" sldId="569"/>
        </pc:sldMkLst>
        <pc:spChg chg="mod">
          <ac:chgData name="Alexsander Costa Sampaio" userId="b90dc2e2-8406-4573-942a-128419b63a46" providerId="ADAL" clId="{D385F95A-829A-4F74-9011-F64877D63F03}" dt="2026-08-26T14:21:49.035" v="1026"/>
          <ac:spMkLst>
            <pc:docMk/>
            <pc:sldMk cId="1468025622" sldId="569"/>
            <ac:spMk id="4" creationId="{AA9DE462-7866-4863-2A4C-5AF133A268CC}"/>
          </ac:spMkLst>
        </pc:spChg>
        <pc:spChg chg="mod">
          <ac:chgData name="Alexsander Costa Sampaio" userId="b90dc2e2-8406-4573-942a-128419b63a46" providerId="ADAL" clId="{D385F95A-829A-4F74-9011-F64877D63F03}" dt="2026-08-26T14:22:09.890" v="1031"/>
          <ac:spMkLst>
            <pc:docMk/>
            <pc:sldMk cId="1468025622" sldId="569"/>
            <ac:spMk id="5" creationId="{3E9C8C25-054D-E30B-792B-DD0ABEF5B083}"/>
          </ac:spMkLst>
        </pc:spChg>
        <pc:picChg chg="del">
          <ac:chgData name="Alexsander Costa Sampaio" userId="b90dc2e2-8406-4573-942a-128419b63a46" providerId="ADAL" clId="{D385F95A-829A-4F74-9011-F64877D63F03}" dt="2026-08-26T14:21:24.777" v="1019" actId="478"/>
          <ac:picMkLst>
            <pc:docMk/>
            <pc:sldMk cId="1468025622" sldId="569"/>
            <ac:picMk id="3" creationId="{5E3658D1-0364-0772-B635-463CC5E4225D}"/>
          </ac:picMkLst>
        </pc:picChg>
      </pc:sldChg>
      <pc:sldChg chg="modSp add mod">
        <pc:chgData name="Alexsander Costa Sampaio" userId="b90dc2e2-8406-4573-942a-128419b63a46" providerId="ADAL" clId="{D385F95A-829A-4F74-9011-F64877D63F03}" dt="2026-08-26T14:24:50.269" v="1048" actId="2711"/>
        <pc:sldMkLst>
          <pc:docMk/>
          <pc:sldMk cId="2266853330" sldId="570"/>
        </pc:sldMkLst>
        <pc:spChg chg="mod">
          <ac:chgData name="Alexsander Costa Sampaio" userId="b90dc2e2-8406-4573-942a-128419b63a46" providerId="ADAL" clId="{D385F95A-829A-4F74-9011-F64877D63F03}" dt="2026-08-26T14:24:27.555" v="1045" actId="255"/>
          <ac:spMkLst>
            <pc:docMk/>
            <pc:sldMk cId="2266853330" sldId="570"/>
            <ac:spMk id="4" creationId="{AA9DE462-7866-4863-2A4C-5AF133A268CC}"/>
          </ac:spMkLst>
        </pc:spChg>
        <pc:spChg chg="mod">
          <ac:chgData name="Alexsander Costa Sampaio" userId="b90dc2e2-8406-4573-942a-128419b63a46" providerId="ADAL" clId="{D385F95A-829A-4F74-9011-F64877D63F03}" dt="2026-08-26T14:24:50.269" v="1048" actId="2711"/>
          <ac:spMkLst>
            <pc:docMk/>
            <pc:sldMk cId="2266853330" sldId="570"/>
            <ac:spMk id="5" creationId="{3E9C8C25-054D-E30B-792B-DD0ABEF5B083}"/>
          </ac:spMkLst>
        </pc:spChg>
      </pc:sldChg>
      <pc:sldChg chg="addSp delSp modSp add mod">
        <pc:chgData name="Alexsander Costa Sampaio" userId="b90dc2e2-8406-4573-942a-128419b63a46" providerId="ADAL" clId="{D385F95A-829A-4F74-9011-F64877D63F03}" dt="2026-08-26T14:28:49.204" v="1090" actId="14100"/>
        <pc:sldMkLst>
          <pc:docMk/>
          <pc:sldMk cId="1000097800" sldId="571"/>
        </pc:sldMkLst>
        <pc:spChg chg="mod">
          <ac:chgData name="Alexsander Costa Sampaio" userId="b90dc2e2-8406-4573-942a-128419b63a46" providerId="ADAL" clId="{D385F95A-829A-4F74-9011-F64877D63F03}" dt="2026-08-26T14:27:33.257" v="1062" actId="14100"/>
          <ac:spMkLst>
            <pc:docMk/>
            <pc:sldMk cId="1000097800" sldId="571"/>
            <ac:spMk id="3" creationId="{D9710F64-EFEA-EE21-A020-3A79D5152D4A}"/>
          </ac:spMkLst>
        </pc:spChg>
        <pc:spChg chg="mod">
          <ac:chgData name="Alexsander Costa Sampaio" userId="b90dc2e2-8406-4573-942a-128419b63a46" providerId="ADAL" clId="{D385F95A-829A-4F74-9011-F64877D63F03}" dt="2026-08-26T14:28:43.256" v="1088" actId="14100"/>
          <ac:spMkLst>
            <pc:docMk/>
            <pc:sldMk cId="1000097800" sldId="571"/>
            <ac:spMk id="5" creationId="{60EE8E5B-0687-4FED-2FDC-67D23619AA5A}"/>
          </ac:spMkLst>
        </pc:spChg>
        <pc:spChg chg="mod">
          <ac:chgData name="Alexsander Costa Sampaio" userId="b90dc2e2-8406-4573-942a-128419b63a46" providerId="ADAL" clId="{D385F95A-829A-4F74-9011-F64877D63F03}" dt="2026-08-26T14:26:42.110" v="1056" actId="255"/>
          <ac:spMkLst>
            <pc:docMk/>
            <pc:sldMk cId="1000097800" sldId="571"/>
            <ac:spMk id="8" creationId="{337BE120-5D80-089B-FFCE-1B19AB18C4D1}"/>
          </ac:spMkLst>
        </pc:spChg>
        <pc:picChg chg="add mod">
          <ac:chgData name="Alexsander Costa Sampaio" userId="b90dc2e2-8406-4573-942a-128419b63a46" providerId="ADAL" clId="{D385F95A-829A-4F74-9011-F64877D63F03}" dt="2026-08-26T14:28:49.204" v="1090" actId="14100"/>
          <ac:picMkLst>
            <pc:docMk/>
            <pc:sldMk cId="1000097800" sldId="571"/>
            <ac:picMk id="2" creationId="{8DCF7709-953B-FC76-5812-59A0B97A7EF3}"/>
          </ac:picMkLst>
        </pc:picChg>
        <pc:picChg chg="del">
          <ac:chgData name="Alexsander Costa Sampaio" userId="b90dc2e2-8406-4573-942a-128419b63a46" providerId="ADAL" clId="{D385F95A-829A-4F74-9011-F64877D63F03}" dt="2026-08-26T14:27:41.087" v="1063" actId="478"/>
          <ac:picMkLst>
            <pc:docMk/>
            <pc:sldMk cId="1000097800" sldId="571"/>
            <ac:picMk id="6" creationId="{4EE1472A-7DB7-9C63-4658-B79DA8F3C7A3}"/>
          </ac:picMkLst>
        </pc:picChg>
      </pc:sldChg>
      <pc:sldChg chg="addSp delSp modSp add mod">
        <pc:chgData name="Alexsander Costa Sampaio" userId="b90dc2e2-8406-4573-942a-128419b63a46" providerId="ADAL" clId="{D385F95A-829A-4F74-9011-F64877D63F03}" dt="2026-08-26T14:37:47.756" v="1138" actId="14100"/>
        <pc:sldMkLst>
          <pc:docMk/>
          <pc:sldMk cId="3089474673" sldId="572"/>
        </pc:sldMkLst>
        <pc:spChg chg="add mod">
          <ac:chgData name="Alexsander Costa Sampaio" userId="b90dc2e2-8406-4573-942a-128419b63a46" providerId="ADAL" clId="{D385F95A-829A-4F74-9011-F64877D63F03}" dt="2026-08-26T14:37:47.756" v="1138" actId="14100"/>
          <ac:spMkLst>
            <pc:docMk/>
            <pc:sldMk cId="3089474673" sldId="572"/>
            <ac:spMk id="3" creationId="{3AB41986-2BA4-3A52-7260-B00B5E27A8E6}"/>
          </ac:spMkLst>
        </pc:spChg>
        <pc:spChg chg="mod">
          <ac:chgData name="Alexsander Costa Sampaio" userId="b90dc2e2-8406-4573-942a-128419b63a46" providerId="ADAL" clId="{D385F95A-829A-4F74-9011-F64877D63F03}" dt="2026-08-26T14:33:39.911" v="1116" actId="255"/>
          <ac:spMkLst>
            <pc:docMk/>
            <pc:sldMk cId="3089474673" sldId="572"/>
            <ac:spMk id="4" creationId="{28113876-CD77-64F5-A455-456951D93E08}"/>
          </ac:spMkLst>
        </pc:spChg>
        <pc:spChg chg="del">
          <ac:chgData name="Alexsander Costa Sampaio" userId="b90dc2e2-8406-4573-942a-128419b63a46" providerId="ADAL" clId="{D385F95A-829A-4F74-9011-F64877D63F03}" dt="2026-08-26T14:34:45.498" v="1117" actId="478"/>
          <ac:spMkLst>
            <pc:docMk/>
            <pc:sldMk cId="3089474673" sldId="572"/>
            <ac:spMk id="7" creationId="{F7CF71AE-49C4-D44B-EA9E-9C8F4CE7568F}"/>
          </ac:spMkLst>
        </pc:spChg>
        <pc:picChg chg="add mod">
          <ac:chgData name="Alexsander Costa Sampaio" userId="b90dc2e2-8406-4573-942a-128419b63a46" providerId="ADAL" clId="{D385F95A-829A-4F74-9011-F64877D63F03}" dt="2026-08-26T14:34:46.891" v="1118"/>
          <ac:picMkLst>
            <pc:docMk/>
            <pc:sldMk cId="3089474673" sldId="572"/>
            <ac:picMk id="2" creationId="{F92D68CC-18D3-F120-FD2A-406D9EE68975}"/>
          </ac:picMkLst>
        </pc:picChg>
        <pc:picChg chg="add del mod">
          <ac:chgData name="Alexsander Costa Sampaio" userId="b90dc2e2-8406-4573-942a-128419b63a46" providerId="ADAL" clId="{D385F95A-829A-4F74-9011-F64877D63F03}" dt="2026-08-26T14:35:46.503" v="1120" actId="478"/>
          <ac:picMkLst>
            <pc:docMk/>
            <pc:sldMk cId="3089474673" sldId="572"/>
            <ac:picMk id="5" creationId="{4A38C8FF-429E-4444-3200-5CE45FF8ADEA}"/>
          </ac:picMkLst>
        </pc:picChg>
        <pc:picChg chg="add mod">
          <ac:chgData name="Alexsander Costa Sampaio" userId="b90dc2e2-8406-4573-942a-128419b63a46" providerId="ADAL" clId="{D385F95A-829A-4F74-9011-F64877D63F03}" dt="2026-08-26T14:36:01.546" v="1128" actId="1076"/>
          <ac:picMkLst>
            <pc:docMk/>
            <pc:sldMk cId="3089474673" sldId="572"/>
            <ac:picMk id="6" creationId="{1D2FBE69-FE82-2F62-0534-3A54BF37187B}"/>
          </ac:picMkLst>
        </pc:picChg>
      </pc:sldChg>
      <pc:sldChg chg="addSp delSp modSp add mod">
        <pc:chgData name="Alexsander Costa Sampaio" userId="b90dc2e2-8406-4573-942a-128419b63a46" providerId="ADAL" clId="{D385F95A-829A-4F74-9011-F64877D63F03}" dt="2026-08-26T14:39:50.431" v="1159" actId="1035"/>
        <pc:sldMkLst>
          <pc:docMk/>
          <pc:sldMk cId="3303168039" sldId="573"/>
        </pc:sldMkLst>
        <pc:spChg chg="add mod">
          <ac:chgData name="Alexsander Costa Sampaio" userId="b90dc2e2-8406-4573-942a-128419b63a46" providerId="ADAL" clId="{D385F95A-829A-4F74-9011-F64877D63F03}" dt="2026-08-26T14:39:50.431" v="1159" actId="1035"/>
          <ac:spMkLst>
            <pc:docMk/>
            <pc:sldMk cId="3303168039" sldId="573"/>
            <ac:spMk id="2" creationId="{5D8C9196-65A1-BE19-A556-4E92111C34D5}"/>
          </ac:spMkLst>
        </pc:spChg>
        <pc:spChg chg="del">
          <ac:chgData name="Alexsander Costa Sampaio" userId="b90dc2e2-8406-4573-942a-128419b63a46" providerId="ADAL" clId="{D385F95A-829A-4F74-9011-F64877D63F03}" dt="2026-08-26T14:38:29.761" v="1140" actId="478"/>
          <ac:spMkLst>
            <pc:docMk/>
            <pc:sldMk cId="3303168039" sldId="573"/>
            <ac:spMk id="3" creationId="{3AB41986-2BA4-3A52-7260-B00B5E27A8E6}"/>
          </ac:spMkLst>
        </pc:spChg>
        <pc:spChg chg="mod">
          <ac:chgData name="Alexsander Costa Sampaio" userId="b90dc2e2-8406-4573-942a-128419b63a46" providerId="ADAL" clId="{D385F95A-829A-4F74-9011-F64877D63F03}" dt="2026-08-26T14:38:50.634" v="1143" actId="255"/>
          <ac:spMkLst>
            <pc:docMk/>
            <pc:sldMk cId="3303168039" sldId="573"/>
            <ac:spMk id="4" creationId="{28113876-CD77-64F5-A455-456951D93E08}"/>
          </ac:spMkLst>
        </pc:spChg>
        <pc:picChg chg="del">
          <ac:chgData name="Alexsander Costa Sampaio" userId="b90dc2e2-8406-4573-942a-128419b63a46" providerId="ADAL" clId="{D385F95A-829A-4F74-9011-F64877D63F03}" dt="2026-08-26T14:38:30.780" v="1141" actId="478"/>
          <ac:picMkLst>
            <pc:docMk/>
            <pc:sldMk cId="3303168039" sldId="573"/>
            <ac:picMk id="6" creationId="{1D2FBE69-FE82-2F62-0534-3A54BF37187B}"/>
          </ac:picMkLst>
        </pc:picChg>
      </pc:sldChg>
      <pc:sldChg chg="addSp delSp modSp add mod">
        <pc:chgData name="Alexsander Costa Sampaio" userId="b90dc2e2-8406-4573-942a-128419b63a46" providerId="ADAL" clId="{D385F95A-829A-4F74-9011-F64877D63F03}" dt="2026-08-26T14:44:37.407" v="1310" actId="1076"/>
        <pc:sldMkLst>
          <pc:docMk/>
          <pc:sldMk cId="3203145944" sldId="574"/>
        </pc:sldMkLst>
        <pc:spChg chg="mod">
          <ac:chgData name="Alexsander Costa Sampaio" userId="b90dc2e2-8406-4573-942a-128419b63a46" providerId="ADAL" clId="{D385F95A-829A-4F74-9011-F64877D63F03}" dt="2026-08-26T14:43:51.993" v="1304" actId="14100"/>
          <ac:spMkLst>
            <pc:docMk/>
            <pc:sldMk cId="3203145944" sldId="574"/>
            <ac:spMk id="3" creationId="{3AB41986-2BA4-3A52-7260-B00B5E27A8E6}"/>
          </ac:spMkLst>
        </pc:spChg>
        <pc:spChg chg="del">
          <ac:chgData name="Alexsander Costa Sampaio" userId="b90dc2e2-8406-4573-942a-128419b63a46" providerId="ADAL" clId="{D385F95A-829A-4F74-9011-F64877D63F03}" dt="2026-08-26T14:40:54.110" v="1161" actId="478"/>
          <ac:spMkLst>
            <pc:docMk/>
            <pc:sldMk cId="3203145944" sldId="574"/>
            <ac:spMk id="4" creationId="{28113876-CD77-64F5-A455-456951D93E08}"/>
          </ac:spMkLst>
        </pc:spChg>
        <pc:graphicFrameChg chg="add del mod">
          <ac:chgData name="Alexsander Costa Sampaio" userId="b90dc2e2-8406-4573-942a-128419b63a46" providerId="ADAL" clId="{D385F95A-829A-4F74-9011-F64877D63F03}" dt="2026-08-26T14:42:04.431" v="1290" actId="478"/>
          <ac:graphicFrameMkLst>
            <pc:docMk/>
            <pc:sldMk cId="3203145944" sldId="574"/>
            <ac:graphicFrameMk id="5" creationId="{9182704E-4A85-EFEE-B45A-EE6F123F7CF0}"/>
          </ac:graphicFrameMkLst>
        </pc:graphicFrameChg>
        <pc:picChg chg="add mod">
          <ac:chgData name="Alexsander Costa Sampaio" userId="b90dc2e2-8406-4573-942a-128419b63a46" providerId="ADAL" clId="{D385F95A-829A-4F74-9011-F64877D63F03}" dt="2026-08-26T14:41:33.370" v="1288" actId="1076"/>
          <ac:picMkLst>
            <pc:docMk/>
            <pc:sldMk cId="3203145944" sldId="574"/>
            <ac:picMk id="2" creationId="{B70E0B22-8D82-B723-0CF4-402D8397752F}"/>
          </ac:picMkLst>
        </pc:picChg>
        <pc:picChg chg="del mod">
          <ac:chgData name="Alexsander Costa Sampaio" userId="b90dc2e2-8406-4573-942a-128419b63a46" providerId="ADAL" clId="{D385F95A-829A-4F74-9011-F64877D63F03}" dt="2026-08-26T14:41:22.381" v="1278" actId="478"/>
          <ac:picMkLst>
            <pc:docMk/>
            <pc:sldMk cId="3203145944" sldId="574"/>
            <ac:picMk id="6" creationId="{1D2FBE69-FE82-2F62-0534-3A54BF37187B}"/>
          </ac:picMkLst>
        </pc:picChg>
        <pc:picChg chg="add mod">
          <ac:chgData name="Alexsander Costa Sampaio" userId="b90dc2e2-8406-4573-942a-128419b63a46" providerId="ADAL" clId="{D385F95A-829A-4F74-9011-F64877D63F03}" dt="2026-08-26T14:44:37.407" v="1310" actId="1076"/>
          <ac:picMkLst>
            <pc:docMk/>
            <pc:sldMk cId="3203145944" sldId="574"/>
            <ac:picMk id="8" creationId="{B3992A78-37F3-6813-CF68-8ADCCD3AF305}"/>
          </ac:picMkLst>
        </pc:picChg>
        <pc:picChg chg="add del mod">
          <ac:chgData name="Alexsander Costa Sampaio" userId="b90dc2e2-8406-4573-942a-128419b63a46" providerId="ADAL" clId="{D385F95A-829A-4F74-9011-F64877D63F03}" dt="2026-08-26T14:42:04.431" v="1290" actId="478"/>
          <ac:picMkLst>
            <pc:docMk/>
            <pc:sldMk cId="3203145944" sldId="574"/>
            <ac:picMk id="3073" creationId="{C4EDBFD9-754C-0E8D-B5EC-002E68FA51E1}"/>
          </ac:picMkLst>
        </pc:picChg>
      </pc:sldChg>
      <pc:sldChg chg="delSp modSp add mod">
        <pc:chgData name="Alexsander Costa Sampaio" userId="b90dc2e2-8406-4573-942a-128419b63a46" providerId="ADAL" clId="{D385F95A-829A-4F74-9011-F64877D63F03}" dt="2026-08-26T14:50:39.412" v="1328" actId="255"/>
        <pc:sldMkLst>
          <pc:docMk/>
          <pc:sldMk cId="1240898078" sldId="575"/>
        </pc:sldMkLst>
        <pc:spChg chg="mod">
          <ac:chgData name="Alexsander Costa Sampaio" userId="b90dc2e2-8406-4573-942a-128419b63a46" providerId="ADAL" clId="{D385F95A-829A-4F74-9011-F64877D63F03}" dt="2026-08-26T14:50:21.747" v="1326" actId="255"/>
          <ac:spMkLst>
            <pc:docMk/>
            <pc:sldMk cId="1240898078" sldId="575"/>
            <ac:spMk id="4" creationId="{E0BE7961-418C-DF58-CC0E-00F997E07AF9}"/>
          </ac:spMkLst>
        </pc:spChg>
        <pc:spChg chg="mod">
          <ac:chgData name="Alexsander Costa Sampaio" userId="b90dc2e2-8406-4573-942a-128419b63a46" providerId="ADAL" clId="{D385F95A-829A-4F74-9011-F64877D63F03}" dt="2026-08-26T14:50:39.412" v="1328" actId="255"/>
          <ac:spMkLst>
            <pc:docMk/>
            <pc:sldMk cId="1240898078" sldId="575"/>
            <ac:spMk id="7" creationId="{3496BFB4-A8C7-2C2B-C88D-A7C6A7CB78E6}"/>
          </ac:spMkLst>
        </pc:spChg>
        <pc:picChg chg="del">
          <ac:chgData name="Alexsander Costa Sampaio" userId="b90dc2e2-8406-4573-942a-128419b63a46" providerId="ADAL" clId="{D385F95A-829A-4F74-9011-F64877D63F03}" dt="2026-08-26T14:50:02.488" v="1322" actId="478"/>
          <ac:picMkLst>
            <pc:docMk/>
            <pc:sldMk cId="1240898078" sldId="575"/>
            <ac:picMk id="2" creationId="{423DFEA6-E88B-13DA-AE8F-5A435B0863A1}"/>
          </ac:picMkLst>
        </pc:picChg>
      </pc:sldChg>
      <pc:sldChg chg="modSp add mod">
        <pc:chgData name="Alexsander Costa Sampaio" userId="b90dc2e2-8406-4573-942a-128419b63a46" providerId="ADAL" clId="{D385F95A-829A-4F74-9011-F64877D63F03}" dt="2026-08-26T14:51:43.124" v="1337" actId="255"/>
        <pc:sldMkLst>
          <pc:docMk/>
          <pc:sldMk cId="3759919895" sldId="576"/>
        </pc:sldMkLst>
        <pc:spChg chg="mod">
          <ac:chgData name="Alexsander Costa Sampaio" userId="b90dc2e2-8406-4573-942a-128419b63a46" providerId="ADAL" clId="{D385F95A-829A-4F74-9011-F64877D63F03}" dt="2026-08-26T14:51:24.348" v="1335" actId="255"/>
          <ac:spMkLst>
            <pc:docMk/>
            <pc:sldMk cId="3759919895" sldId="576"/>
            <ac:spMk id="4" creationId="{E0BE7961-418C-DF58-CC0E-00F997E07AF9}"/>
          </ac:spMkLst>
        </pc:spChg>
        <pc:spChg chg="mod">
          <ac:chgData name="Alexsander Costa Sampaio" userId="b90dc2e2-8406-4573-942a-128419b63a46" providerId="ADAL" clId="{D385F95A-829A-4F74-9011-F64877D63F03}" dt="2026-08-26T14:51:43.124" v="1337" actId="255"/>
          <ac:spMkLst>
            <pc:docMk/>
            <pc:sldMk cId="3759919895" sldId="576"/>
            <ac:spMk id="7" creationId="{3496BFB4-A8C7-2C2B-C88D-A7C6A7CB78E6}"/>
          </ac:spMkLst>
        </pc:spChg>
      </pc:sldChg>
      <pc:sldChg chg="delSp modSp add mod">
        <pc:chgData name="Alexsander Costa Sampaio" userId="b90dc2e2-8406-4573-942a-128419b63a46" providerId="ADAL" clId="{D385F95A-829A-4F74-9011-F64877D63F03}" dt="2026-08-26T14:55:58.281" v="1386" actId="20577"/>
        <pc:sldMkLst>
          <pc:docMk/>
          <pc:sldMk cId="2893222472" sldId="577"/>
        </pc:sldMkLst>
        <pc:spChg chg="mod">
          <ac:chgData name="Alexsander Costa Sampaio" userId="b90dc2e2-8406-4573-942a-128419b63a46" providerId="ADAL" clId="{D385F95A-829A-4F74-9011-F64877D63F03}" dt="2026-08-26T14:55:58.281" v="1386" actId="20577"/>
          <ac:spMkLst>
            <pc:docMk/>
            <pc:sldMk cId="2893222472" sldId="577"/>
            <ac:spMk id="4" creationId="{E70CCD69-66F8-5980-9826-E599BB7D3B3A}"/>
          </ac:spMkLst>
        </pc:spChg>
        <pc:picChg chg="del">
          <ac:chgData name="Alexsander Costa Sampaio" userId="b90dc2e2-8406-4573-942a-128419b63a46" providerId="ADAL" clId="{D385F95A-829A-4F74-9011-F64877D63F03}" dt="2026-08-26T14:55:04.784" v="1357" actId="478"/>
          <ac:picMkLst>
            <pc:docMk/>
            <pc:sldMk cId="2893222472" sldId="577"/>
            <ac:picMk id="2" creationId="{FDA85FA8-070F-F585-6F2F-FF4AC84140E0}"/>
          </ac:picMkLst>
        </pc:picChg>
      </pc:sldChg>
      <pc:sldChg chg="addSp delSp modSp add mod">
        <pc:chgData name="Alexsander Costa Sampaio" userId="b90dc2e2-8406-4573-942a-128419b63a46" providerId="ADAL" clId="{D385F95A-829A-4F74-9011-F64877D63F03}" dt="2026-08-26T16:04:33.187" v="1402" actId="255"/>
        <pc:sldMkLst>
          <pc:docMk/>
          <pc:sldMk cId="2440353550" sldId="578"/>
        </pc:sldMkLst>
        <pc:spChg chg="add del">
          <ac:chgData name="Alexsander Costa Sampaio" userId="b90dc2e2-8406-4573-942a-128419b63a46" providerId="ADAL" clId="{D385F95A-829A-4F74-9011-F64877D63F03}" dt="2026-08-26T16:03:22.100" v="1394" actId="22"/>
          <ac:spMkLst>
            <pc:docMk/>
            <pc:sldMk cId="2440353550" sldId="578"/>
            <ac:spMk id="3" creationId="{4AF1CBCE-4918-6B4B-F536-8EC09163D6E6}"/>
          </ac:spMkLst>
        </pc:spChg>
        <pc:spChg chg="mod">
          <ac:chgData name="Alexsander Costa Sampaio" userId="b90dc2e2-8406-4573-942a-128419b63a46" providerId="ADAL" clId="{D385F95A-829A-4F74-9011-F64877D63F03}" dt="2026-08-26T16:04:33.187" v="1402" actId="255"/>
          <ac:spMkLst>
            <pc:docMk/>
            <pc:sldMk cId="2440353550" sldId="578"/>
            <ac:spMk id="4" creationId="{E70CCD69-66F8-5980-9826-E599BB7D3B3A}"/>
          </ac:spMkLst>
        </pc:spChg>
        <pc:spChg chg="add mod">
          <ac:chgData name="Alexsander Costa Sampaio" userId="b90dc2e2-8406-4573-942a-128419b63a46" providerId="ADAL" clId="{D385F95A-829A-4F74-9011-F64877D63F03}" dt="2026-08-26T16:04:11.542" v="1401" actId="6549"/>
          <ac:spMkLst>
            <pc:docMk/>
            <pc:sldMk cId="2440353550" sldId="578"/>
            <ac:spMk id="5" creationId="{2A9037A2-8AFD-E9B5-0AE5-F2330E9AC9E5}"/>
          </ac:spMkLst>
        </pc:spChg>
      </pc:sldChg>
      <pc:sldChg chg="add del">
        <pc:chgData name="Alexsander Costa Sampaio" userId="b90dc2e2-8406-4573-942a-128419b63a46" providerId="ADAL" clId="{D385F95A-829A-4F74-9011-F64877D63F03}" dt="2026-08-26T16:01:52.306" v="1388" actId="47"/>
        <pc:sldMkLst>
          <pc:docMk/>
          <pc:sldMk cId="3792116540" sldId="578"/>
        </pc:sldMkLst>
      </pc:sldChg>
      <pc:sldChg chg="addSp delSp modSp add mod">
        <pc:chgData name="Alexsander Costa Sampaio" userId="b90dc2e2-8406-4573-942a-128419b63a46" providerId="ADAL" clId="{D385F95A-829A-4F74-9011-F64877D63F03}" dt="2026-08-26T16:45:04.053" v="1460" actId="1076"/>
        <pc:sldMkLst>
          <pc:docMk/>
          <pc:sldMk cId="1749500314" sldId="579"/>
        </pc:sldMkLst>
        <pc:spChg chg="mod">
          <ac:chgData name="Alexsander Costa Sampaio" userId="b90dc2e2-8406-4573-942a-128419b63a46" providerId="ADAL" clId="{D385F95A-829A-4F74-9011-F64877D63F03}" dt="2026-08-26T16:39:50.538" v="1424" actId="255"/>
          <ac:spMkLst>
            <pc:docMk/>
            <pc:sldMk cId="1749500314" sldId="579"/>
            <ac:spMk id="4" creationId="{E70CCD69-66F8-5980-9826-E599BB7D3B3A}"/>
          </ac:spMkLst>
        </pc:spChg>
        <pc:spChg chg="del mod">
          <ac:chgData name="Alexsander Costa Sampaio" userId="b90dc2e2-8406-4573-942a-128419b63a46" providerId="ADAL" clId="{D385F95A-829A-4F74-9011-F64877D63F03}" dt="2026-08-26T16:40:13.249" v="1426" actId="478"/>
          <ac:spMkLst>
            <pc:docMk/>
            <pc:sldMk cId="1749500314" sldId="579"/>
            <ac:spMk id="5" creationId="{2A9037A2-8AFD-E9B5-0AE5-F2330E9AC9E5}"/>
          </ac:spMkLst>
        </pc:spChg>
        <pc:spChg chg="add mod">
          <ac:chgData name="Alexsander Costa Sampaio" userId="b90dc2e2-8406-4573-942a-128419b63a46" providerId="ADAL" clId="{D385F95A-829A-4F74-9011-F64877D63F03}" dt="2026-08-26T16:43:16.661" v="1449" actId="123"/>
          <ac:spMkLst>
            <pc:docMk/>
            <pc:sldMk cId="1749500314" sldId="579"/>
            <ac:spMk id="8" creationId="{D188D69D-4C25-BE47-5D92-0F4A58D96683}"/>
          </ac:spMkLst>
        </pc:spChg>
        <pc:graphicFrameChg chg="add del mod modGraphic">
          <ac:chgData name="Alexsander Costa Sampaio" userId="b90dc2e2-8406-4573-942a-128419b63a46" providerId="ADAL" clId="{D385F95A-829A-4F74-9011-F64877D63F03}" dt="2026-08-26T16:41:14.415" v="1435" actId="478"/>
          <ac:graphicFrameMkLst>
            <pc:docMk/>
            <pc:sldMk cId="1749500314" sldId="579"/>
            <ac:graphicFrameMk id="2" creationId="{D5C3C628-46C4-3644-3B4E-E0DE7A46868D}"/>
          </ac:graphicFrameMkLst>
        </pc:graphicFrameChg>
        <pc:picChg chg="add del mod">
          <ac:chgData name="Alexsander Costa Sampaio" userId="b90dc2e2-8406-4573-942a-128419b63a46" providerId="ADAL" clId="{D385F95A-829A-4F74-9011-F64877D63F03}" dt="2026-08-26T16:44:55.782" v="1455" actId="478"/>
          <ac:picMkLst>
            <pc:docMk/>
            <pc:sldMk cId="1749500314" sldId="579"/>
            <ac:picMk id="6" creationId="{4B16B16E-8503-52F4-68F6-5461CC60DAC3}"/>
          </ac:picMkLst>
        </pc:picChg>
        <pc:picChg chg="add mod">
          <ac:chgData name="Alexsander Costa Sampaio" userId="b90dc2e2-8406-4573-942a-128419b63a46" providerId="ADAL" clId="{D385F95A-829A-4F74-9011-F64877D63F03}" dt="2026-08-26T16:45:04.053" v="1460" actId="1076"/>
          <ac:picMkLst>
            <pc:docMk/>
            <pc:sldMk cId="1749500314" sldId="579"/>
            <ac:picMk id="10" creationId="{92C10AD3-F8AC-F1C6-8547-6169CF5CC5F9}"/>
          </ac:picMkLst>
        </pc:picChg>
      </pc:sldChg>
      <pc:sldChg chg="addSp modSp new mod">
        <pc:chgData name="Alexsander Costa Sampaio" userId="b90dc2e2-8406-4573-942a-128419b63a46" providerId="ADAL" clId="{D385F95A-829A-4F74-9011-F64877D63F03}" dt="2026-08-26T16:44:17.782" v="1454" actId="14100"/>
        <pc:sldMkLst>
          <pc:docMk/>
          <pc:sldMk cId="306769029" sldId="580"/>
        </pc:sldMkLst>
        <pc:picChg chg="add mod">
          <ac:chgData name="Alexsander Costa Sampaio" userId="b90dc2e2-8406-4573-942a-128419b63a46" providerId="ADAL" clId="{D385F95A-829A-4F74-9011-F64877D63F03}" dt="2026-08-26T16:44:17.782" v="1454" actId="14100"/>
          <ac:picMkLst>
            <pc:docMk/>
            <pc:sldMk cId="306769029" sldId="580"/>
            <ac:picMk id="3" creationId="{ADF25FB5-87DB-B32C-D738-D54F227A7E5E}"/>
          </ac:picMkLst>
        </pc:picChg>
      </pc:sldChg>
      <pc:sldChg chg="addSp modSp new mod">
        <pc:chgData name="Alexsander Costa Sampaio" userId="b90dc2e2-8406-4573-942a-128419b63a46" providerId="ADAL" clId="{D385F95A-829A-4F74-9011-F64877D63F03}" dt="2026-08-26T16:46:43.153" v="1479" actId="1076"/>
        <pc:sldMkLst>
          <pc:docMk/>
          <pc:sldMk cId="150579864" sldId="581"/>
        </pc:sldMkLst>
        <pc:spChg chg="add mod">
          <ac:chgData name="Alexsander Costa Sampaio" userId="b90dc2e2-8406-4573-942a-128419b63a46" providerId="ADAL" clId="{D385F95A-829A-4F74-9011-F64877D63F03}" dt="2026-08-26T16:46:11.439" v="1473" actId="255"/>
          <ac:spMkLst>
            <pc:docMk/>
            <pc:sldMk cId="150579864" sldId="581"/>
            <ac:spMk id="4" creationId="{F15C6075-8733-7B9A-0FCF-A812D3B5E7AC}"/>
          </ac:spMkLst>
        </pc:spChg>
        <pc:spChg chg="add mod">
          <ac:chgData name="Alexsander Costa Sampaio" userId="b90dc2e2-8406-4573-942a-128419b63a46" providerId="ADAL" clId="{D385F95A-829A-4F74-9011-F64877D63F03}" dt="2026-08-26T16:46:43.153" v="1479" actId="1076"/>
          <ac:spMkLst>
            <pc:docMk/>
            <pc:sldMk cId="150579864" sldId="581"/>
            <ac:spMk id="6" creationId="{087692BD-800A-EFA8-71B6-A7C164CEF142}"/>
          </ac:spMkLst>
        </pc:spChg>
        <pc:picChg chg="add mod">
          <ac:chgData name="Alexsander Costa Sampaio" userId="b90dc2e2-8406-4573-942a-128419b63a46" providerId="ADAL" clId="{D385F95A-829A-4F74-9011-F64877D63F03}" dt="2026-08-26T16:45:46.853" v="1469" actId="1076"/>
          <ac:picMkLst>
            <pc:docMk/>
            <pc:sldMk cId="150579864" sldId="581"/>
            <ac:picMk id="2" creationId="{598B77E1-4B00-5726-6196-E1D9140CFE76}"/>
          </ac:picMkLst>
        </pc:picChg>
      </pc:sldChg>
      <pc:sldChg chg="delSp modSp add mod">
        <pc:chgData name="Alexsander Costa Sampaio" userId="b90dc2e2-8406-4573-942a-128419b63a46" providerId="ADAL" clId="{D385F95A-829A-4F74-9011-F64877D63F03}" dt="2026-08-26T16:49:00.022" v="1564" actId="255"/>
        <pc:sldMkLst>
          <pc:docMk/>
          <pc:sldMk cId="178470546" sldId="582"/>
        </pc:sldMkLst>
        <pc:spChg chg="mod">
          <ac:chgData name="Alexsander Costa Sampaio" userId="b90dc2e2-8406-4573-942a-128419b63a46" providerId="ADAL" clId="{D385F95A-829A-4F74-9011-F64877D63F03}" dt="2026-08-26T16:48:38.545" v="1562" actId="20577"/>
          <ac:spMkLst>
            <pc:docMk/>
            <pc:sldMk cId="178470546" sldId="582"/>
            <ac:spMk id="4" creationId="{F15C6075-8733-7B9A-0FCF-A812D3B5E7AC}"/>
          </ac:spMkLst>
        </pc:spChg>
        <pc:spChg chg="mod">
          <ac:chgData name="Alexsander Costa Sampaio" userId="b90dc2e2-8406-4573-942a-128419b63a46" providerId="ADAL" clId="{D385F95A-829A-4F74-9011-F64877D63F03}" dt="2026-08-26T16:49:00.022" v="1564" actId="255"/>
          <ac:spMkLst>
            <pc:docMk/>
            <pc:sldMk cId="178470546" sldId="582"/>
            <ac:spMk id="6" creationId="{087692BD-800A-EFA8-71B6-A7C164CEF142}"/>
          </ac:spMkLst>
        </pc:spChg>
        <pc:picChg chg="del">
          <ac:chgData name="Alexsander Costa Sampaio" userId="b90dc2e2-8406-4573-942a-128419b63a46" providerId="ADAL" clId="{D385F95A-829A-4F74-9011-F64877D63F03}" dt="2026-08-26T16:47:31.674" v="1483" actId="478"/>
          <ac:picMkLst>
            <pc:docMk/>
            <pc:sldMk cId="178470546" sldId="582"/>
            <ac:picMk id="2" creationId="{598B77E1-4B00-5726-6196-E1D9140CFE76}"/>
          </ac:picMkLst>
        </pc:picChg>
      </pc:sldChg>
      <pc:sldChg chg="add del">
        <pc:chgData name="Alexsander Costa Sampaio" userId="b90dc2e2-8406-4573-942a-128419b63a46" providerId="ADAL" clId="{D385F95A-829A-4F74-9011-F64877D63F03}" dt="2026-08-26T16:47:21.221" v="1481" actId="47"/>
        <pc:sldMkLst>
          <pc:docMk/>
          <pc:sldMk cId="655692333" sldId="582"/>
        </pc:sldMkLst>
      </pc:sldChg>
      <pc:sldChg chg="modSp add mod">
        <pc:chgData name="Alexsander Costa Sampaio" userId="b90dc2e2-8406-4573-942a-128419b63a46" providerId="ADAL" clId="{D385F95A-829A-4F74-9011-F64877D63F03}" dt="2026-08-26T16:50:01.980" v="1570" actId="255"/>
        <pc:sldMkLst>
          <pc:docMk/>
          <pc:sldMk cId="2412411738" sldId="583"/>
        </pc:sldMkLst>
        <pc:spChg chg="mod">
          <ac:chgData name="Alexsander Costa Sampaio" userId="b90dc2e2-8406-4573-942a-128419b63a46" providerId="ADAL" clId="{D385F95A-829A-4F74-9011-F64877D63F03}" dt="2026-08-26T16:49:43.325" v="1568" actId="948"/>
          <ac:spMkLst>
            <pc:docMk/>
            <pc:sldMk cId="2412411738" sldId="583"/>
            <ac:spMk id="4" creationId="{F15C6075-8733-7B9A-0FCF-A812D3B5E7AC}"/>
          </ac:spMkLst>
        </pc:spChg>
        <pc:spChg chg="mod">
          <ac:chgData name="Alexsander Costa Sampaio" userId="b90dc2e2-8406-4573-942a-128419b63a46" providerId="ADAL" clId="{D385F95A-829A-4F74-9011-F64877D63F03}" dt="2026-08-26T16:50:01.980" v="1570" actId="255"/>
          <ac:spMkLst>
            <pc:docMk/>
            <pc:sldMk cId="2412411738" sldId="583"/>
            <ac:spMk id="6" creationId="{087692BD-800A-EFA8-71B6-A7C164CEF142}"/>
          </ac:spMkLst>
        </pc:spChg>
      </pc:sldChg>
      <pc:sldChg chg="addSp delSp modSp new mod">
        <pc:chgData name="Alexsander Costa Sampaio" userId="b90dc2e2-8406-4573-942a-128419b63a46" providerId="ADAL" clId="{D385F95A-829A-4F74-9011-F64877D63F03}" dt="2026-08-26T16:56:49.391" v="1675" actId="478"/>
        <pc:sldMkLst>
          <pc:docMk/>
          <pc:sldMk cId="3153408620" sldId="584"/>
        </pc:sldMkLst>
        <pc:spChg chg="add del mod">
          <ac:chgData name="Alexsander Costa Sampaio" userId="b90dc2e2-8406-4573-942a-128419b63a46" providerId="ADAL" clId="{D385F95A-829A-4F74-9011-F64877D63F03}" dt="2026-08-26T16:52:27.051" v="1597" actId="478"/>
          <ac:spMkLst>
            <pc:docMk/>
            <pc:sldMk cId="3153408620" sldId="584"/>
            <ac:spMk id="3" creationId="{0CC4D9DE-2FD6-38BF-61A7-13BF9C8E8271}"/>
          </ac:spMkLst>
        </pc:spChg>
        <pc:spChg chg="add mod">
          <ac:chgData name="Alexsander Costa Sampaio" userId="b90dc2e2-8406-4573-942a-128419b63a46" providerId="ADAL" clId="{D385F95A-829A-4F74-9011-F64877D63F03}" dt="2026-08-26T16:55:55.389" v="1665" actId="1076"/>
          <ac:spMkLst>
            <pc:docMk/>
            <pc:sldMk cId="3153408620" sldId="584"/>
            <ac:spMk id="4" creationId="{2608A3E5-96AF-DE81-DADD-72C4135FD6B9}"/>
          </ac:spMkLst>
        </pc:spChg>
        <pc:spChg chg="add del mod">
          <ac:chgData name="Alexsander Costa Sampaio" userId="b90dc2e2-8406-4573-942a-128419b63a46" providerId="ADAL" clId="{D385F95A-829A-4F74-9011-F64877D63F03}" dt="2026-08-26T16:53:49.868" v="1620" actId="478"/>
          <ac:spMkLst>
            <pc:docMk/>
            <pc:sldMk cId="3153408620" sldId="584"/>
            <ac:spMk id="5" creationId="{50DDF8A2-9C63-6983-6FC7-FF19410EA836}"/>
          </ac:spMkLst>
        </pc:spChg>
        <pc:spChg chg="add mod">
          <ac:chgData name="Alexsander Costa Sampaio" userId="b90dc2e2-8406-4573-942a-128419b63a46" providerId="ADAL" clId="{D385F95A-829A-4F74-9011-F64877D63F03}" dt="2026-08-26T16:54:53.629" v="1646" actId="20577"/>
          <ac:spMkLst>
            <pc:docMk/>
            <pc:sldMk cId="3153408620" sldId="584"/>
            <ac:spMk id="7" creationId="{0F4BCE82-F5C9-F586-9C53-8677A5E865B1}"/>
          </ac:spMkLst>
        </pc:spChg>
        <pc:spChg chg="add del mod">
          <ac:chgData name="Alexsander Costa Sampaio" userId="b90dc2e2-8406-4573-942a-128419b63a46" providerId="ADAL" clId="{D385F95A-829A-4F74-9011-F64877D63F03}" dt="2026-08-26T16:56:49.391" v="1675" actId="478"/>
          <ac:spMkLst>
            <pc:docMk/>
            <pc:sldMk cId="3153408620" sldId="584"/>
            <ac:spMk id="9" creationId="{A015F08E-94CF-712A-9E77-93C08C8A267D}"/>
          </ac:spMkLst>
        </pc:spChg>
        <pc:picChg chg="add mod">
          <ac:chgData name="Alexsander Costa Sampaio" userId="b90dc2e2-8406-4573-942a-128419b63a46" providerId="ADAL" clId="{D385F95A-829A-4F74-9011-F64877D63F03}" dt="2026-08-26T16:50:29.476" v="1579" actId="1076"/>
          <ac:picMkLst>
            <pc:docMk/>
            <pc:sldMk cId="3153408620" sldId="584"/>
            <ac:picMk id="2" creationId="{FD09992C-4639-F2BF-53B3-80D4CC716745}"/>
          </ac:picMkLst>
        </pc:picChg>
      </pc:sldChg>
      <pc:sldChg chg="delSp modSp add mod">
        <pc:chgData name="Alexsander Costa Sampaio" userId="b90dc2e2-8406-4573-942a-128419b63a46" providerId="ADAL" clId="{D385F95A-829A-4F74-9011-F64877D63F03}" dt="2026-08-26T16:57:34.474" v="1685"/>
        <pc:sldMkLst>
          <pc:docMk/>
          <pc:sldMk cId="3756697104" sldId="585"/>
        </pc:sldMkLst>
        <pc:spChg chg="del">
          <ac:chgData name="Alexsander Costa Sampaio" userId="b90dc2e2-8406-4573-942a-128419b63a46" providerId="ADAL" clId="{D385F95A-829A-4F74-9011-F64877D63F03}" dt="2026-08-26T16:56:11.950" v="1668" actId="478"/>
          <ac:spMkLst>
            <pc:docMk/>
            <pc:sldMk cId="3756697104" sldId="585"/>
            <ac:spMk id="4" creationId="{2608A3E5-96AF-DE81-DADD-72C4135FD6B9}"/>
          </ac:spMkLst>
        </pc:spChg>
        <pc:spChg chg="del">
          <ac:chgData name="Alexsander Costa Sampaio" userId="b90dc2e2-8406-4573-942a-128419b63a46" providerId="ADAL" clId="{D385F95A-829A-4F74-9011-F64877D63F03}" dt="2026-08-26T16:56:14.060" v="1669" actId="478"/>
          <ac:spMkLst>
            <pc:docMk/>
            <pc:sldMk cId="3756697104" sldId="585"/>
            <ac:spMk id="7" creationId="{0F4BCE82-F5C9-F586-9C53-8677A5E865B1}"/>
          </ac:spMkLst>
        </pc:spChg>
        <pc:spChg chg="mod">
          <ac:chgData name="Alexsander Costa Sampaio" userId="b90dc2e2-8406-4573-942a-128419b63a46" providerId="ADAL" clId="{D385F95A-829A-4F74-9011-F64877D63F03}" dt="2026-08-26T16:57:34.474" v="1685"/>
          <ac:spMkLst>
            <pc:docMk/>
            <pc:sldMk cId="3756697104" sldId="585"/>
            <ac:spMk id="9" creationId="{A015F08E-94CF-712A-9E77-93C08C8A267D}"/>
          </ac:spMkLst>
        </pc:spChg>
        <pc:picChg chg="del">
          <ac:chgData name="Alexsander Costa Sampaio" userId="b90dc2e2-8406-4573-942a-128419b63a46" providerId="ADAL" clId="{D385F95A-829A-4F74-9011-F64877D63F03}" dt="2026-08-26T16:56:19.820" v="1671" actId="478"/>
          <ac:picMkLst>
            <pc:docMk/>
            <pc:sldMk cId="3756697104" sldId="585"/>
            <ac:picMk id="2" creationId="{FD09992C-4639-F2BF-53B3-80D4CC716745}"/>
          </ac:picMkLst>
        </pc:picChg>
      </pc:sldChg>
      <pc:sldChg chg="addSp modSp new mod">
        <pc:chgData name="Alexsander Costa Sampaio" userId="b90dc2e2-8406-4573-942a-128419b63a46" providerId="ADAL" clId="{D385F95A-829A-4F74-9011-F64877D63F03}" dt="2026-08-26T16:59:09.261" v="1717" actId="123"/>
        <pc:sldMkLst>
          <pc:docMk/>
          <pc:sldMk cId="4270075258" sldId="586"/>
        </pc:sldMkLst>
        <pc:spChg chg="add mod">
          <ac:chgData name="Alexsander Costa Sampaio" userId="b90dc2e2-8406-4573-942a-128419b63a46" providerId="ADAL" clId="{D385F95A-829A-4F74-9011-F64877D63F03}" dt="2026-08-26T16:59:09.261" v="1717" actId="123"/>
          <ac:spMkLst>
            <pc:docMk/>
            <pc:sldMk cId="4270075258" sldId="586"/>
            <ac:spMk id="5" creationId="{C49A794C-4085-4D95-543F-34921B5311D4}"/>
          </ac:spMkLst>
        </pc:spChg>
        <pc:picChg chg="add mod">
          <ac:chgData name="Alexsander Costa Sampaio" userId="b90dc2e2-8406-4573-942a-128419b63a46" providerId="ADAL" clId="{D385F95A-829A-4F74-9011-F64877D63F03}" dt="2026-08-26T16:59:01.731" v="1716" actId="1076"/>
          <ac:picMkLst>
            <pc:docMk/>
            <pc:sldMk cId="4270075258" sldId="586"/>
            <ac:picMk id="3" creationId="{70B3933F-0730-1B80-CE0C-8C7BBEE7B706}"/>
          </ac:picMkLst>
        </pc:picChg>
      </pc:sldChg>
      <pc:sldChg chg="modSp add mod">
        <pc:chgData name="Alexsander Costa Sampaio" userId="b90dc2e2-8406-4573-942a-128419b63a46" providerId="ADAL" clId="{D385F95A-829A-4F74-9011-F64877D63F03}" dt="2026-08-26T17:00:04.778" v="1729" actId="1036"/>
        <pc:sldMkLst>
          <pc:docMk/>
          <pc:sldMk cId="3727233604" sldId="587"/>
        </pc:sldMkLst>
        <pc:spChg chg="mod">
          <ac:chgData name="Alexsander Costa Sampaio" userId="b90dc2e2-8406-4573-942a-128419b63a46" providerId="ADAL" clId="{D385F95A-829A-4F74-9011-F64877D63F03}" dt="2026-08-26T17:00:04.778" v="1729" actId="1036"/>
          <ac:spMkLst>
            <pc:docMk/>
            <pc:sldMk cId="3727233604" sldId="587"/>
            <ac:spMk id="9" creationId="{A015F08E-94CF-712A-9E77-93C08C8A267D}"/>
          </ac:spMkLst>
        </pc:spChg>
      </pc:sldChg>
      <pc:sldChg chg="addSp delSp modSp add mod">
        <pc:chgData name="Alexsander Costa Sampaio" userId="b90dc2e2-8406-4573-942a-128419b63a46" providerId="ADAL" clId="{D385F95A-829A-4F74-9011-F64877D63F03}" dt="2026-08-26T17:01:21.783" v="1739" actId="255"/>
        <pc:sldMkLst>
          <pc:docMk/>
          <pc:sldMk cId="3126912639" sldId="588"/>
        </pc:sldMkLst>
        <pc:spChg chg="mod">
          <ac:chgData name="Alexsander Costa Sampaio" userId="b90dc2e2-8406-4573-942a-128419b63a46" providerId="ADAL" clId="{D385F95A-829A-4F74-9011-F64877D63F03}" dt="2026-08-26T17:01:21.783" v="1739" actId="255"/>
          <ac:spMkLst>
            <pc:docMk/>
            <pc:sldMk cId="3126912639" sldId="588"/>
            <ac:spMk id="5" creationId="{C49A794C-4085-4D95-543F-34921B5311D4}"/>
          </ac:spMkLst>
        </pc:spChg>
        <pc:picChg chg="del">
          <ac:chgData name="Alexsander Costa Sampaio" userId="b90dc2e2-8406-4573-942a-128419b63a46" providerId="ADAL" clId="{D385F95A-829A-4F74-9011-F64877D63F03}" dt="2026-08-26T17:00:19.353" v="1731" actId="478"/>
          <ac:picMkLst>
            <pc:docMk/>
            <pc:sldMk cId="3126912639" sldId="588"/>
            <ac:picMk id="3" creationId="{70B3933F-0730-1B80-CE0C-8C7BBEE7B706}"/>
          </ac:picMkLst>
        </pc:picChg>
        <pc:picChg chg="add mod">
          <ac:chgData name="Alexsander Costa Sampaio" userId="b90dc2e2-8406-4573-942a-128419b63a46" providerId="ADAL" clId="{D385F95A-829A-4F74-9011-F64877D63F03}" dt="2026-08-26T17:00:57.335" v="1737" actId="1076"/>
          <ac:picMkLst>
            <pc:docMk/>
            <pc:sldMk cId="3126912639" sldId="588"/>
            <ac:picMk id="4" creationId="{0313627B-9FC0-8B39-EF50-76ACCAA8B975}"/>
          </ac:picMkLst>
        </pc:picChg>
      </pc:sldChg>
      <pc:sldChg chg="addSp modSp add mod">
        <pc:chgData name="Alexsander Costa Sampaio" userId="b90dc2e2-8406-4573-942a-128419b63a46" providerId="ADAL" clId="{D385F95A-829A-4F74-9011-F64877D63F03}" dt="2026-08-26T17:05:14.401" v="1786" actId="1035"/>
        <pc:sldMkLst>
          <pc:docMk/>
          <pc:sldMk cId="674728364" sldId="589"/>
        </pc:sldMkLst>
        <pc:spChg chg="mod">
          <ac:chgData name="Alexsander Costa Sampaio" userId="b90dc2e2-8406-4573-942a-128419b63a46" providerId="ADAL" clId="{D385F95A-829A-4F74-9011-F64877D63F03}" dt="2026-08-26T17:04:57.136" v="1779" actId="20577"/>
          <ac:spMkLst>
            <pc:docMk/>
            <pc:sldMk cId="674728364" sldId="589"/>
            <ac:spMk id="9" creationId="{A015F08E-94CF-712A-9E77-93C08C8A267D}"/>
          </ac:spMkLst>
        </pc:spChg>
        <pc:picChg chg="add mod">
          <ac:chgData name="Alexsander Costa Sampaio" userId="b90dc2e2-8406-4573-942a-128419b63a46" providerId="ADAL" clId="{D385F95A-829A-4F74-9011-F64877D63F03}" dt="2026-08-26T17:05:14.401" v="1786" actId="1035"/>
          <ac:picMkLst>
            <pc:docMk/>
            <pc:sldMk cId="674728364" sldId="589"/>
            <ac:picMk id="2" creationId="{62A2B559-44FC-FAF1-6CDC-A51EDC1457F9}"/>
          </ac:picMkLst>
        </pc:picChg>
      </pc:sldChg>
      <pc:sldChg chg="addSp delSp modSp add mod">
        <pc:chgData name="Alexsander Costa Sampaio" userId="b90dc2e2-8406-4573-942a-128419b63a46" providerId="ADAL" clId="{D385F95A-829A-4F74-9011-F64877D63F03}" dt="2026-08-26T17:11:08.010" v="1844" actId="20577"/>
        <pc:sldMkLst>
          <pc:docMk/>
          <pc:sldMk cId="1520826850" sldId="590"/>
        </pc:sldMkLst>
        <pc:spChg chg="mod">
          <ac:chgData name="Alexsander Costa Sampaio" userId="b90dc2e2-8406-4573-942a-128419b63a46" providerId="ADAL" clId="{D385F95A-829A-4F74-9011-F64877D63F03}" dt="2026-08-26T17:11:08.010" v="1844" actId="20577"/>
          <ac:spMkLst>
            <pc:docMk/>
            <pc:sldMk cId="1520826850" sldId="590"/>
            <ac:spMk id="4" creationId="{F15C6075-8733-7B9A-0FCF-A812D3B5E7AC}"/>
          </ac:spMkLst>
        </pc:spChg>
        <pc:spChg chg="del">
          <ac:chgData name="Alexsander Costa Sampaio" userId="b90dc2e2-8406-4573-942a-128419b63a46" providerId="ADAL" clId="{D385F95A-829A-4F74-9011-F64877D63F03}" dt="2026-08-26T17:07:08.787" v="1802" actId="478"/>
          <ac:spMkLst>
            <pc:docMk/>
            <pc:sldMk cId="1520826850" sldId="590"/>
            <ac:spMk id="6" creationId="{087692BD-800A-EFA8-71B6-A7C164CEF142}"/>
          </ac:spMkLst>
        </pc:spChg>
        <pc:picChg chg="add mod">
          <ac:chgData name="Alexsander Costa Sampaio" userId="b90dc2e2-8406-4573-942a-128419b63a46" providerId="ADAL" clId="{D385F95A-829A-4F74-9011-F64877D63F03}" dt="2026-08-26T17:06:09.487" v="1795" actId="1076"/>
          <ac:picMkLst>
            <pc:docMk/>
            <pc:sldMk cId="1520826850" sldId="590"/>
            <ac:picMk id="2" creationId="{779B3B7A-8F7B-1445-7DED-C618E8B27EB2}"/>
          </ac:picMkLst>
        </pc:picChg>
        <pc:picChg chg="add del mod">
          <ac:chgData name="Alexsander Costa Sampaio" userId="b90dc2e2-8406-4573-942a-128419b63a46" providerId="ADAL" clId="{D385F95A-829A-4F74-9011-F64877D63F03}" dt="2026-08-26T17:06:36.627" v="1798" actId="478"/>
          <ac:picMkLst>
            <pc:docMk/>
            <pc:sldMk cId="1520826850" sldId="590"/>
            <ac:picMk id="3" creationId="{14E47F0B-1FD2-2AE2-95A2-EC97347D94D9}"/>
          </ac:picMkLst>
        </pc:picChg>
        <pc:picChg chg="add mod modCrop">
          <ac:chgData name="Alexsander Costa Sampaio" userId="b90dc2e2-8406-4573-942a-128419b63a46" providerId="ADAL" clId="{D385F95A-829A-4F74-9011-F64877D63F03}" dt="2026-08-26T17:08:53.848" v="1813" actId="732"/>
          <ac:picMkLst>
            <pc:docMk/>
            <pc:sldMk cId="1520826850" sldId="590"/>
            <ac:picMk id="7" creationId="{F503885B-EF0F-2833-AEF0-4422ABA30BC3}"/>
          </ac:picMkLst>
        </pc:picChg>
        <pc:picChg chg="add mod modCrop">
          <ac:chgData name="Alexsander Costa Sampaio" userId="b90dc2e2-8406-4573-942a-128419b63a46" providerId="ADAL" clId="{D385F95A-829A-4F74-9011-F64877D63F03}" dt="2026-08-26T17:09:25.540" v="1820" actId="1076"/>
          <ac:picMkLst>
            <pc:docMk/>
            <pc:sldMk cId="1520826850" sldId="590"/>
            <ac:picMk id="8" creationId="{764BBE28-36C7-8E21-EF5D-AEBEA90A1CAB}"/>
          </ac:picMkLst>
        </pc:picChg>
        <pc:picChg chg="add mod modCrop">
          <ac:chgData name="Alexsander Costa Sampaio" userId="b90dc2e2-8406-4573-942a-128419b63a46" providerId="ADAL" clId="{D385F95A-829A-4F74-9011-F64877D63F03}" dt="2026-08-26T17:09:57.381" v="1828" actId="1076"/>
          <ac:picMkLst>
            <pc:docMk/>
            <pc:sldMk cId="1520826850" sldId="590"/>
            <ac:picMk id="9" creationId="{62DB0E4F-0E03-7C90-F02F-DBCBBBD468CB}"/>
          </ac:picMkLst>
        </pc:picChg>
        <pc:picChg chg="add mod modCrop">
          <ac:chgData name="Alexsander Costa Sampaio" userId="b90dc2e2-8406-4573-942a-128419b63a46" providerId="ADAL" clId="{D385F95A-829A-4F74-9011-F64877D63F03}" dt="2026-08-26T17:10:33.079" v="1837" actId="1076"/>
          <ac:picMkLst>
            <pc:docMk/>
            <pc:sldMk cId="1520826850" sldId="590"/>
            <ac:picMk id="10" creationId="{085186B6-CD8B-12D9-2B29-8F5CC8C546EA}"/>
          </ac:picMkLst>
        </pc:picChg>
      </pc:sldChg>
      <pc:sldChg chg="addSp delSp modSp add mod">
        <pc:chgData name="Alexsander Costa Sampaio" userId="b90dc2e2-8406-4573-942a-128419b63a46" providerId="ADAL" clId="{D385F95A-829A-4F74-9011-F64877D63F03}" dt="2026-08-26T17:12:43.582" v="1861" actId="1076"/>
        <pc:sldMkLst>
          <pc:docMk/>
          <pc:sldMk cId="2010716393" sldId="591"/>
        </pc:sldMkLst>
        <pc:spChg chg="mod">
          <ac:chgData name="Alexsander Costa Sampaio" userId="b90dc2e2-8406-4573-942a-128419b63a46" providerId="ADAL" clId="{D385F95A-829A-4F74-9011-F64877D63F03}" dt="2026-08-26T17:11:52.059" v="1846" actId="255"/>
          <ac:spMkLst>
            <pc:docMk/>
            <pc:sldMk cId="2010716393" sldId="591"/>
            <ac:spMk id="4" creationId="{F15C6075-8733-7B9A-0FCF-A812D3B5E7AC}"/>
          </ac:spMkLst>
        </pc:spChg>
        <pc:spChg chg="mod">
          <ac:chgData name="Alexsander Costa Sampaio" userId="b90dc2e2-8406-4573-942a-128419b63a46" providerId="ADAL" clId="{D385F95A-829A-4F74-9011-F64877D63F03}" dt="2026-08-26T17:12:17.442" v="1848" actId="255"/>
          <ac:spMkLst>
            <pc:docMk/>
            <pc:sldMk cId="2010716393" sldId="591"/>
            <ac:spMk id="6" creationId="{087692BD-800A-EFA8-71B6-A7C164CEF142}"/>
          </ac:spMkLst>
        </pc:spChg>
        <pc:picChg chg="del">
          <ac:chgData name="Alexsander Costa Sampaio" userId="b90dc2e2-8406-4573-942a-128419b63a46" providerId="ADAL" clId="{D385F95A-829A-4F74-9011-F64877D63F03}" dt="2026-08-26T17:06:44.387" v="1800" actId="478"/>
          <ac:picMkLst>
            <pc:docMk/>
            <pc:sldMk cId="2010716393" sldId="591"/>
            <ac:picMk id="2" creationId="{779B3B7A-8F7B-1445-7DED-C618E8B27EB2}"/>
          </ac:picMkLst>
        </pc:picChg>
        <pc:picChg chg="add mod">
          <ac:chgData name="Alexsander Costa Sampaio" userId="b90dc2e2-8406-4573-942a-128419b63a46" providerId="ADAL" clId="{D385F95A-829A-4F74-9011-F64877D63F03}" dt="2026-08-26T17:12:43.582" v="1861" actId="1076"/>
          <ac:picMkLst>
            <pc:docMk/>
            <pc:sldMk cId="2010716393" sldId="591"/>
            <ac:picMk id="3" creationId="{916D4D38-02FA-D744-D079-332BE3CC6B65}"/>
          </ac:picMkLst>
        </pc:picChg>
      </pc:sldChg>
      <pc:sldChg chg="delSp modSp add mod">
        <pc:chgData name="Alexsander Costa Sampaio" userId="b90dc2e2-8406-4573-942a-128419b63a46" providerId="ADAL" clId="{D385F95A-829A-4F74-9011-F64877D63F03}" dt="2026-08-26T17:13:55.947" v="1867" actId="255"/>
        <pc:sldMkLst>
          <pc:docMk/>
          <pc:sldMk cId="2878143650" sldId="592"/>
        </pc:sldMkLst>
        <pc:spChg chg="mod">
          <ac:chgData name="Alexsander Costa Sampaio" userId="b90dc2e2-8406-4573-942a-128419b63a46" providerId="ADAL" clId="{D385F95A-829A-4F74-9011-F64877D63F03}" dt="2026-08-26T17:13:33.313" v="1865" actId="255"/>
          <ac:spMkLst>
            <pc:docMk/>
            <pc:sldMk cId="2878143650" sldId="592"/>
            <ac:spMk id="4" creationId="{F15C6075-8733-7B9A-0FCF-A812D3B5E7AC}"/>
          </ac:spMkLst>
        </pc:spChg>
        <pc:spChg chg="mod">
          <ac:chgData name="Alexsander Costa Sampaio" userId="b90dc2e2-8406-4573-942a-128419b63a46" providerId="ADAL" clId="{D385F95A-829A-4F74-9011-F64877D63F03}" dt="2026-08-26T17:13:55.947" v="1867" actId="255"/>
          <ac:spMkLst>
            <pc:docMk/>
            <pc:sldMk cId="2878143650" sldId="592"/>
            <ac:spMk id="6" creationId="{087692BD-800A-EFA8-71B6-A7C164CEF142}"/>
          </ac:spMkLst>
        </pc:spChg>
        <pc:picChg chg="del">
          <ac:chgData name="Alexsander Costa Sampaio" userId="b90dc2e2-8406-4573-942a-128419b63a46" providerId="ADAL" clId="{D385F95A-829A-4F74-9011-F64877D63F03}" dt="2026-08-26T17:13:19.781" v="1863" actId="478"/>
          <ac:picMkLst>
            <pc:docMk/>
            <pc:sldMk cId="2878143650" sldId="592"/>
            <ac:picMk id="3" creationId="{916D4D38-02FA-D744-D079-332BE3CC6B65}"/>
          </ac:picMkLst>
        </pc:picChg>
      </pc:sldChg>
      <pc:sldChg chg="addSp modSp new mod">
        <pc:chgData name="Alexsander Costa Sampaio" userId="b90dc2e2-8406-4573-942a-128419b63a46" providerId="ADAL" clId="{D385F95A-829A-4F74-9011-F64877D63F03}" dt="2026-08-26T17:18:24.914" v="1943" actId="6549"/>
        <pc:sldMkLst>
          <pc:docMk/>
          <pc:sldMk cId="3766556303" sldId="593"/>
        </pc:sldMkLst>
        <pc:spChg chg="add mod">
          <ac:chgData name="Alexsander Costa Sampaio" userId="b90dc2e2-8406-4573-942a-128419b63a46" providerId="ADAL" clId="{D385F95A-829A-4F74-9011-F64877D63F03}" dt="2026-08-26T17:18:24.914" v="1943" actId="6549"/>
          <ac:spMkLst>
            <pc:docMk/>
            <pc:sldMk cId="3766556303" sldId="593"/>
            <ac:spMk id="5" creationId="{56269676-0C31-7DC6-D405-725A7C98E3B2}"/>
          </ac:spMkLst>
        </pc:spChg>
        <pc:picChg chg="add mod ord">
          <ac:chgData name="Alexsander Costa Sampaio" userId="b90dc2e2-8406-4573-942a-128419b63a46" providerId="ADAL" clId="{D385F95A-829A-4F74-9011-F64877D63F03}" dt="2026-08-26T17:16:02.642" v="1901" actId="170"/>
          <ac:picMkLst>
            <pc:docMk/>
            <pc:sldMk cId="3766556303" sldId="593"/>
            <ac:picMk id="2" creationId="{2DA32748-365E-BC8F-64F6-E624DBB77435}"/>
          </ac:picMkLst>
        </pc:picChg>
        <pc:picChg chg="add mod ord">
          <ac:chgData name="Alexsander Costa Sampaio" userId="b90dc2e2-8406-4573-942a-128419b63a46" providerId="ADAL" clId="{D385F95A-829A-4F74-9011-F64877D63F03}" dt="2026-08-26T17:17:49.094" v="1926" actId="1035"/>
          <ac:picMkLst>
            <pc:docMk/>
            <pc:sldMk cId="3766556303" sldId="593"/>
            <ac:picMk id="3" creationId="{A3BF649A-7614-8C80-9B4D-87C23A94ADA4}"/>
          </ac:picMkLst>
        </pc:picChg>
      </pc:sldChg>
      <pc:sldChg chg="addSp delSp modSp add mod">
        <pc:chgData name="Alexsander Costa Sampaio" userId="b90dc2e2-8406-4573-942a-128419b63a46" providerId="ADAL" clId="{D385F95A-829A-4F74-9011-F64877D63F03}" dt="2026-08-26T17:19:22.451" v="1953" actId="1076"/>
        <pc:sldMkLst>
          <pc:docMk/>
          <pc:sldMk cId="591808451" sldId="594"/>
        </pc:sldMkLst>
        <pc:spChg chg="mod">
          <ac:chgData name="Alexsander Costa Sampaio" userId="b90dc2e2-8406-4573-942a-128419b63a46" providerId="ADAL" clId="{D385F95A-829A-4F74-9011-F64877D63F03}" dt="2026-08-26T17:19:12.190" v="1949" actId="20577"/>
          <ac:spMkLst>
            <pc:docMk/>
            <pc:sldMk cId="591808451" sldId="594"/>
            <ac:spMk id="5" creationId="{56269676-0C31-7DC6-D405-725A7C98E3B2}"/>
          </ac:spMkLst>
        </pc:spChg>
        <pc:picChg chg="del">
          <ac:chgData name="Alexsander Costa Sampaio" userId="b90dc2e2-8406-4573-942a-128419b63a46" providerId="ADAL" clId="{D385F95A-829A-4F74-9011-F64877D63F03}" dt="2026-08-26T17:18:12.988" v="1938" actId="478"/>
          <ac:picMkLst>
            <pc:docMk/>
            <pc:sldMk cId="591808451" sldId="594"/>
            <ac:picMk id="2" creationId="{2DA32748-365E-BC8F-64F6-E624DBB77435}"/>
          </ac:picMkLst>
        </pc:picChg>
        <pc:picChg chg="del">
          <ac:chgData name="Alexsander Costa Sampaio" userId="b90dc2e2-8406-4573-942a-128419b63a46" providerId="ADAL" clId="{D385F95A-829A-4F74-9011-F64877D63F03}" dt="2026-08-26T17:18:10.825" v="1937" actId="478"/>
          <ac:picMkLst>
            <pc:docMk/>
            <pc:sldMk cId="591808451" sldId="594"/>
            <ac:picMk id="3" creationId="{A3BF649A-7614-8C80-9B4D-87C23A94ADA4}"/>
          </ac:picMkLst>
        </pc:picChg>
        <pc:picChg chg="add mod">
          <ac:chgData name="Alexsander Costa Sampaio" userId="b90dc2e2-8406-4573-942a-128419b63a46" providerId="ADAL" clId="{D385F95A-829A-4F74-9011-F64877D63F03}" dt="2026-08-26T17:19:22.451" v="1953" actId="1076"/>
          <ac:picMkLst>
            <pc:docMk/>
            <pc:sldMk cId="591808451" sldId="594"/>
            <ac:picMk id="6" creationId="{1C0DC257-3A49-DB86-084D-ACE753ED72AD}"/>
          </ac:picMkLst>
        </pc:picChg>
      </pc:sldChg>
      <pc:sldChg chg="addSp delSp modSp add mod">
        <pc:chgData name="Alexsander Costa Sampaio" userId="b90dc2e2-8406-4573-942a-128419b63a46" providerId="ADAL" clId="{D385F95A-829A-4F74-9011-F64877D63F03}" dt="2026-08-26T17:21:11.181" v="1984" actId="20577"/>
        <pc:sldMkLst>
          <pc:docMk/>
          <pc:sldMk cId="2444977159" sldId="595"/>
        </pc:sldMkLst>
        <pc:spChg chg="mod">
          <ac:chgData name="Alexsander Costa Sampaio" userId="b90dc2e2-8406-4573-942a-128419b63a46" providerId="ADAL" clId="{D385F95A-829A-4F74-9011-F64877D63F03}" dt="2026-08-26T17:21:11.181" v="1984" actId="20577"/>
          <ac:spMkLst>
            <pc:docMk/>
            <pc:sldMk cId="2444977159" sldId="595"/>
            <ac:spMk id="5" creationId="{56269676-0C31-7DC6-D405-725A7C98E3B2}"/>
          </ac:spMkLst>
        </pc:spChg>
        <pc:picChg chg="add mod">
          <ac:chgData name="Alexsander Costa Sampaio" userId="b90dc2e2-8406-4573-942a-128419b63a46" providerId="ADAL" clId="{D385F95A-829A-4F74-9011-F64877D63F03}" dt="2026-08-26T17:21:05.927" v="1972" actId="1076"/>
          <ac:picMkLst>
            <pc:docMk/>
            <pc:sldMk cId="2444977159" sldId="595"/>
            <ac:picMk id="3" creationId="{C5132FDA-0A85-4F3E-1130-8D8B909B7702}"/>
          </ac:picMkLst>
        </pc:picChg>
        <pc:picChg chg="del">
          <ac:chgData name="Alexsander Costa Sampaio" userId="b90dc2e2-8406-4573-942a-128419b63a46" providerId="ADAL" clId="{D385F95A-829A-4F74-9011-F64877D63F03}" dt="2026-08-26T17:19:50.410" v="1955" actId="478"/>
          <ac:picMkLst>
            <pc:docMk/>
            <pc:sldMk cId="2444977159" sldId="595"/>
            <ac:picMk id="6" creationId="{1C0DC257-3A49-DB86-084D-ACE753ED72AD}"/>
          </ac:picMkLst>
        </pc:picChg>
      </pc:sldChg>
      <pc:sldChg chg="addSp delSp modSp add mod">
        <pc:chgData name="Alexsander Costa Sampaio" userId="b90dc2e2-8406-4573-942a-128419b63a46" providerId="ADAL" clId="{D385F95A-829A-4F74-9011-F64877D63F03}" dt="2026-08-26T17:22:48.627" v="1997" actId="1076"/>
        <pc:sldMkLst>
          <pc:docMk/>
          <pc:sldMk cId="512780427" sldId="596"/>
        </pc:sldMkLst>
        <pc:spChg chg="mod">
          <ac:chgData name="Alexsander Costa Sampaio" userId="b90dc2e2-8406-4573-942a-128419b63a46" providerId="ADAL" clId="{D385F95A-829A-4F74-9011-F64877D63F03}" dt="2026-08-26T17:22:44.237" v="1996" actId="20577"/>
          <ac:spMkLst>
            <pc:docMk/>
            <pc:sldMk cId="512780427" sldId="596"/>
            <ac:spMk id="5" creationId="{56269676-0C31-7DC6-D405-725A7C98E3B2}"/>
          </ac:spMkLst>
        </pc:spChg>
        <pc:picChg chg="del">
          <ac:chgData name="Alexsander Costa Sampaio" userId="b90dc2e2-8406-4573-942a-128419b63a46" providerId="ADAL" clId="{D385F95A-829A-4F74-9011-F64877D63F03}" dt="2026-08-26T17:21:31.496" v="1986" actId="478"/>
          <ac:picMkLst>
            <pc:docMk/>
            <pc:sldMk cId="512780427" sldId="596"/>
            <ac:picMk id="3" creationId="{C5132FDA-0A85-4F3E-1130-8D8B909B7702}"/>
          </ac:picMkLst>
        </pc:picChg>
        <pc:picChg chg="add mod">
          <ac:chgData name="Alexsander Costa Sampaio" userId="b90dc2e2-8406-4573-942a-128419b63a46" providerId="ADAL" clId="{D385F95A-829A-4F74-9011-F64877D63F03}" dt="2026-08-26T17:22:48.627" v="1997" actId="1076"/>
          <ac:picMkLst>
            <pc:docMk/>
            <pc:sldMk cId="512780427" sldId="596"/>
            <ac:picMk id="4" creationId="{DF49A4CD-1934-51A2-99ED-CCC3BC260B97}"/>
          </ac:picMkLst>
        </pc:picChg>
      </pc:sldChg>
      <pc:sldChg chg="addSp delSp modSp new mod">
        <pc:chgData name="Alexsander Costa Sampaio" userId="b90dc2e2-8406-4573-942a-128419b63a46" providerId="ADAL" clId="{D385F95A-829A-4F74-9011-F64877D63F03}" dt="2026-08-26T17:25:54.736" v="2054" actId="1076"/>
        <pc:sldMkLst>
          <pc:docMk/>
          <pc:sldMk cId="957431255" sldId="597"/>
        </pc:sldMkLst>
        <pc:spChg chg="add del mod">
          <ac:chgData name="Alexsander Costa Sampaio" userId="b90dc2e2-8406-4573-942a-128419b63a46" providerId="ADAL" clId="{D385F95A-829A-4F74-9011-F64877D63F03}" dt="2026-08-26T17:23:46.109" v="2012" actId="478"/>
          <ac:spMkLst>
            <pc:docMk/>
            <pc:sldMk cId="957431255" sldId="597"/>
            <ac:spMk id="2" creationId="{6535B3C3-2BE2-51BB-66B8-EAA255EFCF07}"/>
          </ac:spMkLst>
        </pc:spChg>
        <pc:spChg chg="add mod">
          <ac:chgData name="Alexsander Costa Sampaio" userId="b90dc2e2-8406-4573-942a-128419b63a46" providerId="ADAL" clId="{D385F95A-829A-4F74-9011-F64877D63F03}" dt="2026-08-26T17:25:18.727" v="2048" actId="1076"/>
          <ac:spMkLst>
            <pc:docMk/>
            <pc:sldMk cId="957431255" sldId="597"/>
            <ac:spMk id="4" creationId="{4855CC5E-BE6C-6C62-E43D-6B9F4803C367}"/>
          </ac:spMkLst>
        </pc:spChg>
        <pc:spChg chg="add mod">
          <ac:chgData name="Alexsander Costa Sampaio" userId="b90dc2e2-8406-4573-942a-128419b63a46" providerId="ADAL" clId="{D385F95A-829A-4F74-9011-F64877D63F03}" dt="2026-08-26T17:25:54.736" v="2054" actId="1076"/>
          <ac:spMkLst>
            <pc:docMk/>
            <pc:sldMk cId="957431255" sldId="597"/>
            <ac:spMk id="6" creationId="{70120AF4-0B10-AACF-74BA-A3374F5FA9A5}"/>
          </ac:spMkLst>
        </pc:spChg>
        <pc:picChg chg="add mod">
          <ac:chgData name="Alexsander Costa Sampaio" userId="b90dc2e2-8406-4573-942a-128419b63a46" providerId="ADAL" clId="{D385F95A-829A-4F74-9011-F64877D63F03}" dt="2026-08-26T17:24:33.968" v="2042" actId="1076"/>
          <ac:picMkLst>
            <pc:docMk/>
            <pc:sldMk cId="957431255" sldId="597"/>
            <ac:picMk id="5" creationId="{D8C14911-58B7-5FE1-F5EF-08A45B7DCC66}"/>
          </ac:picMkLst>
        </pc:picChg>
      </pc:sldChg>
      <pc:sldChg chg="delSp modSp add mod">
        <pc:chgData name="Alexsander Costa Sampaio" userId="b90dc2e2-8406-4573-942a-128419b63a46" providerId="ADAL" clId="{D385F95A-829A-4F74-9011-F64877D63F03}" dt="2026-08-26T17:29:16.721" v="2158" actId="1076"/>
        <pc:sldMkLst>
          <pc:docMk/>
          <pc:sldMk cId="1041795095" sldId="598"/>
        </pc:sldMkLst>
        <pc:spChg chg="mod">
          <ac:chgData name="Alexsander Costa Sampaio" userId="b90dc2e2-8406-4573-942a-128419b63a46" providerId="ADAL" clId="{D385F95A-829A-4F74-9011-F64877D63F03}" dt="2026-08-26T17:28:23.555" v="2142" actId="20577"/>
          <ac:spMkLst>
            <pc:docMk/>
            <pc:sldMk cId="1041795095" sldId="598"/>
            <ac:spMk id="4" creationId="{4855CC5E-BE6C-6C62-E43D-6B9F4803C367}"/>
          </ac:spMkLst>
        </pc:spChg>
        <pc:spChg chg="mod">
          <ac:chgData name="Alexsander Costa Sampaio" userId="b90dc2e2-8406-4573-942a-128419b63a46" providerId="ADAL" clId="{D385F95A-829A-4F74-9011-F64877D63F03}" dt="2026-08-26T17:29:16.721" v="2158" actId="1076"/>
          <ac:spMkLst>
            <pc:docMk/>
            <pc:sldMk cId="1041795095" sldId="598"/>
            <ac:spMk id="6" creationId="{70120AF4-0B10-AACF-74BA-A3374F5FA9A5}"/>
          </ac:spMkLst>
        </pc:spChg>
        <pc:picChg chg="del">
          <ac:chgData name="Alexsander Costa Sampaio" userId="b90dc2e2-8406-4573-942a-128419b63a46" providerId="ADAL" clId="{D385F95A-829A-4F74-9011-F64877D63F03}" dt="2026-08-26T17:26:16.589" v="2056" actId="478"/>
          <ac:picMkLst>
            <pc:docMk/>
            <pc:sldMk cId="1041795095" sldId="598"/>
            <ac:picMk id="5" creationId="{D8C14911-58B7-5FE1-F5EF-08A45B7DCC66}"/>
          </ac:picMkLst>
        </pc:picChg>
      </pc:sldChg>
      <pc:sldChg chg="addSp modSp new mod">
        <pc:chgData name="Alexsander Costa Sampaio" userId="b90dc2e2-8406-4573-942a-128419b63a46" providerId="ADAL" clId="{D385F95A-829A-4F74-9011-F64877D63F03}" dt="2026-08-26T17:51:18.304" v="2180" actId="1076"/>
        <pc:sldMkLst>
          <pc:docMk/>
          <pc:sldMk cId="1442190766" sldId="599"/>
        </pc:sldMkLst>
        <pc:spChg chg="add mod">
          <ac:chgData name="Alexsander Costa Sampaio" userId="b90dc2e2-8406-4573-942a-128419b63a46" providerId="ADAL" clId="{D385F95A-829A-4F74-9011-F64877D63F03}" dt="2026-08-26T17:51:18.304" v="2180" actId="1076"/>
          <ac:spMkLst>
            <pc:docMk/>
            <pc:sldMk cId="1442190766" sldId="599"/>
            <ac:spMk id="4" creationId="{45CE337F-2ADE-AF06-FCD7-90FBC14E29FF}"/>
          </ac:spMkLst>
        </pc:spChg>
        <pc:picChg chg="add mod">
          <ac:chgData name="Alexsander Costa Sampaio" userId="b90dc2e2-8406-4573-942a-128419b63a46" providerId="ADAL" clId="{D385F95A-829A-4F74-9011-F64877D63F03}" dt="2026-08-26T17:30:14.231" v="2167" actId="1076"/>
          <ac:picMkLst>
            <pc:docMk/>
            <pc:sldMk cId="1442190766" sldId="599"/>
            <ac:picMk id="2" creationId="{3CE6841B-982D-0F69-21AB-3301EF8215A7}"/>
          </ac:picMkLst>
        </pc:picChg>
      </pc:sldChg>
      <pc:sldChg chg="delSp modSp add mod">
        <pc:chgData name="Alexsander Costa Sampaio" userId="b90dc2e2-8406-4573-942a-128419b63a46" providerId="ADAL" clId="{D385F95A-829A-4F74-9011-F64877D63F03}" dt="2026-08-26T18:09:17.785" v="2242" actId="20577"/>
        <pc:sldMkLst>
          <pc:docMk/>
          <pc:sldMk cId="3996085231" sldId="600"/>
        </pc:sldMkLst>
        <pc:spChg chg="mod">
          <ac:chgData name="Alexsander Costa Sampaio" userId="b90dc2e2-8406-4573-942a-128419b63a46" providerId="ADAL" clId="{D385F95A-829A-4F74-9011-F64877D63F03}" dt="2026-08-26T18:09:17.785" v="2242" actId="20577"/>
          <ac:spMkLst>
            <pc:docMk/>
            <pc:sldMk cId="3996085231" sldId="600"/>
            <ac:spMk id="4" creationId="{45CE337F-2ADE-AF06-FCD7-90FBC14E29FF}"/>
          </ac:spMkLst>
        </pc:spChg>
        <pc:picChg chg="del">
          <ac:chgData name="Alexsander Costa Sampaio" userId="b90dc2e2-8406-4573-942a-128419b63a46" providerId="ADAL" clId="{D385F95A-829A-4F74-9011-F64877D63F03}" dt="2026-08-26T18:08:38.230" v="2186" actId="478"/>
          <ac:picMkLst>
            <pc:docMk/>
            <pc:sldMk cId="3996085231" sldId="600"/>
            <ac:picMk id="2" creationId="{3CE6841B-982D-0F69-21AB-3301EF8215A7}"/>
          </ac:picMkLst>
        </pc:picChg>
      </pc:sldChg>
      <pc:sldChg chg="addSp delSp modSp add mod">
        <pc:chgData name="Alexsander Costa Sampaio" userId="b90dc2e2-8406-4573-942a-128419b63a46" providerId="ADAL" clId="{D385F95A-829A-4F74-9011-F64877D63F03}" dt="2026-08-26T18:10:59.690" v="2257" actId="20577"/>
        <pc:sldMkLst>
          <pc:docMk/>
          <pc:sldMk cId="2008493436" sldId="601"/>
        </pc:sldMkLst>
        <pc:spChg chg="mod">
          <ac:chgData name="Alexsander Costa Sampaio" userId="b90dc2e2-8406-4573-942a-128419b63a46" providerId="ADAL" clId="{D385F95A-829A-4F74-9011-F64877D63F03}" dt="2026-08-26T18:10:59.690" v="2257" actId="20577"/>
          <ac:spMkLst>
            <pc:docMk/>
            <pc:sldMk cId="2008493436" sldId="601"/>
            <ac:spMk id="4" creationId="{45CE337F-2ADE-AF06-FCD7-90FBC14E29FF}"/>
          </ac:spMkLst>
        </pc:spChg>
        <pc:picChg chg="del">
          <ac:chgData name="Alexsander Costa Sampaio" userId="b90dc2e2-8406-4573-942a-128419b63a46" providerId="ADAL" clId="{D385F95A-829A-4F74-9011-F64877D63F03}" dt="2026-08-26T18:08:46.550" v="2210" actId="478"/>
          <ac:picMkLst>
            <pc:docMk/>
            <pc:sldMk cId="2008493436" sldId="601"/>
            <ac:picMk id="2" creationId="{3CE6841B-982D-0F69-21AB-3301EF8215A7}"/>
          </ac:picMkLst>
        </pc:picChg>
        <pc:picChg chg="add mod">
          <ac:chgData name="Alexsander Costa Sampaio" userId="b90dc2e2-8406-4573-942a-128419b63a46" providerId="ADAL" clId="{D385F95A-829A-4F74-9011-F64877D63F03}" dt="2026-08-26T18:10:40.540" v="2254" actId="1076"/>
          <ac:picMkLst>
            <pc:docMk/>
            <pc:sldMk cId="2008493436" sldId="601"/>
            <ac:picMk id="3" creationId="{7E687015-C536-32A8-0956-422D83B7DEDB}"/>
          </ac:picMkLst>
        </pc:picChg>
      </pc:sldChg>
      <pc:sldChg chg="delSp modSp add mod">
        <pc:chgData name="Alexsander Costa Sampaio" userId="b90dc2e2-8406-4573-942a-128419b63a46" providerId="ADAL" clId="{D385F95A-829A-4F74-9011-F64877D63F03}" dt="2026-08-26T18:13:54.189" v="2273" actId="20577"/>
        <pc:sldMkLst>
          <pc:docMk/>
          <pc:sldMk cId="3449358542" sldId="602"/>
        </pc:sldMkLst>
        <pc:spChg chg="mod">
          <ac:chgData name="Alexsander Costa Sampaio" userId="b90dc2e2-8406-4573-942a-128419b63a46" providerId="ADAL" clId="{D385F95A-829A-4F74-9011-F64877D63F03}" dt="2026-08-26T18:13:54.189" v="2273" actId="20577"/>
          <ac:spMkLst>
            <pc:docMk/>
            <pc:sldMk cId="3449358542" sldId="602"/>
            <ac:spMk id="4" creationId="{45CE337F-2ADE-AF06-FCD7-90FBC14E29FF}"/>
          </ac:spMkLst>
        </pc:spChg>
        <pc:picChg chg="del">
          <ac:chgData name="Alexsander Costa Sampaio" userId="b90dc2e2-8406-4573-942a-128419b63a46" providerId="ADAL" clId="{D385F95A-829A-4F74-9011-F64877D63F03}" dt="2026-08-26T18:11:05.320" v="2258" actId="478"/>
          <ac:picMkLst>
            <pc:docMk/>
            <pc:sldMk cId="3449358542" sldId="602"/>
            <ac:picMk id="3" creationId="{7E687015-C536-32A8-0956-422D83B7DEDB}"/>
          </ac:picMkLst>
        </pc:picChg>
      </pc:sldChg>
      <pc:sldChg chg="modSp add mod">
        <pc:chgData name="Alexsander Costa Sampaio" userId="b90dc2e2-8406-4573-942a-128419b63a46" providerId="ADAL" clId="{D385F95A-829A-4F74-9011-F64877D63F03}" dt="2026-08-26T18:52:16.958" v="2280" actId="20577"/>
        <pc:sldMkLst>
          <pc:docMk/>
          <pc:sldMk cId="311583354" sldId="603"/>
        </pc:sldMkLst>
        <pc:spChg chg="mod">
          <ac:chgData name="Alexsander Costa Sampaio" userId="b90dc2e2-8406-4573-942a-128419b63a46" providerId="ADAL" clId="{D385F95A-829A-4F74-9011-F64877D63F03}" dt="2026-08-26T18:52:16.958" v="2280" actId="20577"/>
          <ac:spMkLst>
            <pc:docMk/>
            <pc:sldMk cId="311583354" sldId="603"/>
            <ac:spMk id="4" creationId="{45CE337F-2ADE-AF06-FCD7-90FBC14E29FF}"/>
          </ac:spMkLst>
        </pc:spChg>
      </pc:sldChg>
      <pc:sldChg chg="addSp modSp add mod">
        <pc:chgData name="Alexsander Costa Sampaio" userId="b90dc2e2-8406-4573-942a-128419b63a46" providerId="ADAL" clId="{D385F95A-829A-4F74-9011-F64877D63F03}" dt="2026-08-26T18:53:22.909" v="2285" actId="1076"/>
        <pc:sldMkLst>
          <pc:docMk/>
          <pc:sldMk cId="1903129382" sldId="604"/>
        </pc:sldMkLst>
        <pc:spChg chg="mod">
          <ac:chgData name="Alexsander Costa Sampaio" userId="b90dc2e2-8406-4573-942a-128419b63a46" providerId="ADAL" clId="{D385F95A-829A-4F74-9011-F64877D63F03}" dt="2026-08-26T18:52:23.723" v="2281" actId="6549"/>
          <ac:spMkLst>
            <pc:docMk/>
            <pc:sldMk cId="1903129382" sldId="604"/>
            <ac:spMk id="4" creationId="{45CE337F-2ADE-AF06-FCD7-90FBC14E29FF}"/>
          </ac:spMkLst>
        </pc:spChg>
        <pc:picChg chg="add mod">
          <ac:chgData name="Alexsander Costa Sampaio" userId="b90dc2e2-8406-4573-942a-128419b63a46" providerId="ADAL" clId="{D385F95A-829A-4F74-9011-F64877D63F03}" dt="2026-08-26T18:53:22.909" v="2285" actId="1076"/>
          <ac:picMkLst>
            <pc:docMk/>
            <pc:sldMk cId="1903129382" sldId="604"/>
            <ac:picMk id="3" creationId="{E24C2FB5-E0F3-F6FD-13CA-003CE401AB07}"/>
          </ac:picMkLst>
        </pc:picChg>
      </pc:sldChg>
      <pc:sldChg chg="addSp modSp new mod">
        <pc:chgData name="Alexsander Costa Sampaio" userId="b90dc2e2-8406-4573-942a-128419b63a46" providerId="ADAL" clId="{D385F95A-829A-4F74-9011-F64877D63F03}" dt="2026-08-26T18:54:29.760" v="2299" actId="14100"/>
        <pc:sldMkLst>
          <pc:docMk/>
          <pc:sldMk cId="4191918768" sldId="605"/>
        </pc:sldMkLst>
        <pc:spChg chg="add mod">
          <ac:chgData name="Alexsander Costa Sampaio" userId="b90dc2e2-8406-4573-942a-128419b63a46" providerId="ADAL" clId="{D385F95A-829A-4F74-9011-F64877D63F03}" dt="2026-08-26T18:54:07.806" v="2296" actId="20577"/>
          <ac:spMkLst>
            <pc:docMk/>
            <pc:sldMk cId="4191918768" sldId="605"/>
            <ac:spMk id="3" creationId="{3176E238-21F9-2960-BC6A-F14AB2EF50EC}"/>
          </ac:spMkLst>
        </pc:spChg>
        <pc:picChg chg="add mod">
          <ac:chgData name="Alexsander Costa Sampaio" userId="b90dc2e2-8406-4573-942a-128419b63a46" providerId="ADAL" clId="{D385F95A-829A-4F74-9011-F64877D63F03}" dt="2026-08-26T18:54:29.760" v="2299" actId="14100"/>
          <ac:picMkLst>
            <pc:docMk/>
            <pc:sldMk cId="4191918768" sldId="605"/>
            <ac:picMk id="5" creationId="{579985EA-DA52-54D2-7863-ED8253CE021F}"/>
          </ac:picMkLst>
        </pc:picChg>
      </pc:sldChg>
      <pc:sldChg chg="modSp add mod">
        <pc:chgData name="Alexsander Costa Sampaio" userId="b90dc2e2-8406-4573-942a-128419b63a46" providerId="ADAL" clId="{D385F95A-829A-4F74-9011-F64877D63F03}" dt="2026-08-26T18:55:33.780" v="2304" actId="20577"/>
        <pc:sldMkLst>
          <pc:docMk/>
          <pc:sldMk cId="93019387" sldId="606"/>
        </pc:sldMkLst>
        <pc:spChg chg="mod">
          <ac:chgData name="Alexsander Costa Sampaio" userId="b90dc2e2-8406-4573-942a-128419b63a46" providerId="ADAL" clId="{D385F95A-829A-4F74-9011-F64877D63F03}" dt="2026-08-26T18:55:33.780" v="2304" actId="20577"/>
          <ac:spMkLst>
            <pc:docMk/>
            <pc:sldMk cId="93019387" sldId="606"/>
            <ac:spMk id="4" creationId="{45CE337F-2ADE-AF06-FCD7-90FBC14E29FF}"/>
          </ac:spMkLst>
        </pc:spChg>
      </pc:sldChg>
      <pc:sldChg chg="modSp add mod">
        <pc:chgData name="Alexsander Costa Sampaio" userId="b90dc2e2-8406-4573-942a-128419b63a46" providerId="ADAL" clId="{D385F95A-829A-4F74-9011-F64877D63F03}" dt="2026-08-26T18:56:00.620" v="2306" actId="255"/>
        <pc:sldMkLst>
          <pc:docMk/>
          <pc:sldMk cId="3380835485" sldId="607"/>
        </pc:sldMkLst>
        <pc:spChg chg="mod">
          <ac:chgData name="Alexsander Costa Sampaio" userId="b90dc2e2-8406-4573-942a-128419b63a46" providerId="ADAL" clId="{D385F95A-829A-4F74-9011-F64877D63F03}" dt="2026-08-26T18:56:00.620" v="2306" actId="255"/>
          <ac:spMkLst>
            <pc:docMk/>
            <pc:sldMk cId="3380835485" sldId="607"/>
            <ac:spMk id="4" creationId="{45CE337F-2ADE-AF06-FCD7-90FBC14E29FF}"/>
          </ac:spMkLst>
        </pc:spChg>
      </pc:sldChg>
      <pc:sldChg chg="delSp modSp add mod">
        <pc:chgData name="Alexsander Costa Sampaio" userId="b90dc2e2-8406-4573-942a-128419b63a46" providerId="ADAL" clId="{D385F95A-829A-4F74-9011-F64877D63F03}" dt="2026-08-26T18:57:59.727" v="2315" actId="20577"/>
        <pc:sldMkLst>
          <pc:docMk/>
          <pc:sldMk cId="3864231311" sldId="608"/>
        </pc:sldMkLst>
        <pc:spChg chg="mod">
          <ac:chgData name="Alexsander Costa Sampaio" userId="b90dc2e2-8406-4573-942a-128419b63a46" providerId="ADAL" clId="{D385F95A-829A-4F74-9011-F64877D63F03}" dt="2026-08-26T18:57:59.727" v="2315" actId="20577"/>
          <ac:spMkLst>
            <pc:docMk/>
            <pc:sldMk cId="3864231311" sldId="608"/>
            <ac:spMk id="4" creationId="{45CE337F-2ADE-AF06-FCD7-90FBC14E29FF}"/>
          </ac:spMkLst>
        </pc:spChg>
        <pc:picChg chg="del">
          <ac:chgData name="Alexsander Costa Sampaio" userId="b90dc2e2-8406-4573-942a-128419b63a46" providerId="ADAL" clId="{D385F95A-829A-4F74-9011-F64877D63F03}" dt="2026-08-26T18:56:55.272" v="2308" actId="478"/>
          <ac:picMkLst>
            <pc:docMk/>
            <pc:sldMk cId="3864231311" sldId="608"/>
            <ac:picMk id="3" creationId="{7E687015-C536-32A8-0956-422D83B7DEDB}"/>
          </ac:picMkLst>
        </pc:picChg>
      </pc:sldChg>
      <pc:sldChg chg="addSp delSp modSp add mod">
        <pc:chgData name="Alexsander Costa Sampaio" userId="b90dc2e2-8406-4573-942a-128419b63a46" providerId="ADAL" clId="{D385F95A-829A-4F74-9011-F64877D63F03}" dt="2026-08-26T19:00:39.777" v="2343" actId="14100"/>
        <pc:sldMkLst>
          <pc:docMk/>
          <pc:sldMk cId="2099148724" sldId="609"/>
        </pc:sldMkLst>
        <pc:spChg chg="mod">
          <ac:chgData name="Alexsander Costa Sampaio" userId="b90dc2e2-8406-4573-942a-128419b63a46" providerId="ADAL" clId="{D385F95A-829A-4F74-9011-F64877D63F03}" dt="2026-08-26T19:00:03.939" v="2338" actId="255"/>
          <ac:spMkLst>
            <pc:docMk/>
            <pc:sldMk cId="2099148724" sldId="609"/>
            <ac:spMk id="4" creationId="{45CE337F-2ADE-AF06-FCD7-90FBC14E29FF}"/>
          </ac:spMkLst>
        </pc:spChg>
        <pc:picChg chg="del mod">
          <ac:chgData name="Alexsander Costa Sampaio" userId="b90dc2e2-8406-4573-942a-128419b63a46" providerId="ADAL" clId="{D385F95A-829A-4F74-9011-F64877D63F03}" dt="2026-08-26T19:00:09.091" v="2340" actId="478"/>
          <ac:picMkLst>
            <pc:docMk/>
            <pc:sldMk cId="2099148724" sldId="609"/>
            <ac:picMk id="3" creationId="{E24C2FB5-E0F3-F6FD-13CA-003CE401AB07}"/>
          </ac:picMkLst>
        </pc:picChg>
        <pc:picChg chg="add mod">
          <ac:chgData name="Alexsander Costa Sampaio" userId="b90dc2e2-8406-4573-942a-128419b63a46" providerId="ADAL" clId="{D385F95A-829A-4F74-9011-F64877D63F03}" dt="2026-08-26T19:00:39.777" v="2343" actId="14100"/>
          <ac:picMkLst>
            <pc:docMk/>
            <pc:sldMk cId="2099148724" sldId="609"/>
            <ac:picMk id="5" creationId="{1DDE82B7-B968-1721-D58D-43949A9EC126}"/>
          </ac:picMkLst>
        </pc:picChg>
      </pc:sldChg>
      <pc:sldChg chg="addSp delSp modSp new mod">
        <pc:chgData name="Alexsander Costa Sampaio" userId="b90dc2e2-8406-4573-942a-128419b63a46" providerId="ADAL" clId="{D385F95A-829A-4F74-9011-F64877D63F03}" dt="2026-08-26T19:25:29.670" v="2368" actId="465"/>
        <pc:sldMkLst>
          <pc:docMk/>
          <pc:sldMk cId="3927098343" sldId="610"/>
        </pc:sldMkLst>
        <pc:picChg chg="add del mod">
          <ac:chgData name="Alexsander Costa Sampaio" userId="b90dc2e2-8406-4573-942a-128419b63a46" providerId="ADAL" clId="{D385F95A-829A-4F74-9011-F64877D63F03}" dt="2026-08-26T19:24:49.809" v="2361" actId="21"/>
          <ac:picMkLst>
            <pc:docMk/>
            <pc:sldMk cId="3927098343" sldId="610"/>
            <ac:picMk id="3" creationId="{34D884E3-6DC9-4D41-EDF9-EC268468B21E}"/>
          </ac:picMkLst>
        </pc:picChg>
        <pc:picChg chg="add mod">
          <ac:chgData name="Alexsander Costa Sampaio" userId="b90dc2e2-8406-4573-942a-128419b63a46" providerId="ADAL" clId="{D385F95A-829A-4F74-9011-F64877D63F03}" dt="2026-08-26T19:25:25.029" v="2367" actId="465"/>
          <ac:picMkLst>
            <pc:docMk/>
            <pc:sldMk cId="3927098343" sldId="610"/>
            <ac:picMk id="5" creationId="{2019E34C-F7EE-C1A3-73F6-1A5ED48FD72F}"/>
          </ac:picMkLst>
        </pc:picChg>
        <pc:picChg chg="add mod">
          <ac:chgData name="Alexsander Costa Sampaio" userId="b90dc2e2-8406-4573-942a-128419b63a46" providerId="ADAL" clId="{D385F95A-829A-4F74-9011-F64877D63F03}" dt="2026-08-26T19:25:29.670" v="2368" actId="465"/>
          <ac:picMkLst>
            <pc:docMk/>
            <pc:sldMk cId="3927098343" sldId="610"/>
            <ac:picMk id="7" creationId="{8E37D7D7-51D4-412D-BEA2-1B75766486C6}"/>
          </ac:picMkLst>
        </pc:picChg>
      </pc:sldChg>
      <pc:sldChg chg="addSp modSp new mod">
        <pc:chgData name="Alexsander Costa Sampaio" userId="b90dc2e2-8406-4573-942a-128419b63a46" providerId="ADAL" clId="{D385F95A-829A-4F74-9011-F64877D63F03}" dt="2026-08-26T19:24:55.958" v="2365" actId="14100"/>
        <pc:sldMkLst>
          <pc:docMk/>
          <pc:sldMk cId="1335373877" sldId="611"/>
        </pc:sldMkLst>
        <pc:picChg chg="add mod">
          <ac:chgData name="Alexsander Costa Sampaio" userId="b90dc2e2-8406-4573-942a-128419b63a46" providerId="ADAL" clId="{D385F95A-829A-4F74-9011-F64877D63F03}" dt="2026-08-26T19:24:55.958" v="2365" actId="14100"/>
          <ac:picMkLst>
            <pc:docMk/>
            <pc:sldMk cId="1335373877" sldId="611"/>
            <ac:picMk id="3" creationId="{34D884E3-6DC9-4D41-EDF9-EC268468B21E}"/>
          </ac:picMkLst>
        </pc:picChg>
      </pc:sldChg>
      <pc:sldChg chg="addSp modSp new mod">
        <pc:chgData name="Alexsander Costa Sampaio" userId="b90dc2e2-8406-4573-942a-128419b63a46" providerId="ADAL" clId="{D385F95A-829A-4F74-9011-F64877D63F03}" dt="2026-08-27T10:56:47.303" v="2440" actId="255"/>
        <pc:sldMkLst>
          <pc:docMk/>
          <pc:sldMk cId="2030427288" sldId="612"/>
        </pc:sldMkLst>
        <pc:spChg chg="add mod">
          <ac:chgData name="Alexsander Costa Sampaio" userId="b90dc2e2-8406-4573-942a-128419b63a46" providerId="ADAL" clId="{D385F95A-829A-4F74-9011-F64877D63F03}" dt="2026-08-27T10:56:16.729" v="2435" actId="1035"/>
          <ac:spMkLst>
            <pc:docMk/>
            <pc:sldMk cId="2030427288" sldId="612"/>
            <ac:spMk id="4" creationId="{FAAE753F-E596-3842-1CCA-43300764187A}"/>
          </ac:spMkLst>
        </pc:spChg>
        <pc:spChg chg="add mod">
          <ac:chgData name="Alexsander Costa Sampaio" userId="b90dc2e2-8406-4573-942a-128419b63a46" providerId="ADAL" clId="{D385F95A-829A-4F74-9011-F64877D63F03}" dt="2026-08-27T10:56:47.303" v="2440" actId="255"/>
          <ac:spMkLst>
            <pc:docMk/>
            <pc:sldMk cId="2030427288" sldId="612"/>
            <ac:spMk id="5" creationId="{209A1580-F0C2-FD0E-818A-0FAE12A68F62}"/>
          </ac:spMkLst>
        </pc:spChg>
        <pc:picChg chg="add mod">
          <ac:chgData name="Alexsander Costa Sampaio" userId="b90dc2e2-8406-4573-942a-128419b63a46" providerId="ADAL" clId="{D385F95A-829A-4F74-9011-F64877D63F03}" dt="2026-08-26T19:56:30.283" v="2378" actId="1076"/>
          <ac:picMkLst>
            <pc:docMk/>
            <pc:sldMk cId="2030427288" sldId="612"/>
            <ac:picMk id="2" creationId="{B426A415-8D84-10ED-0D5F-9429CC2BED00}"/>
          </ac:picMkLst>
        </pc:picChg>
      </pc:sldChg>
      <pc:sldChg chg="addSp delSp modSp add mod">
        <pc:chgData name="Alexsander Costa Sampaio" userId="b90dc2e2-8406-4573-942a-128419b63a46" providerId="ADAL" clId="{D385F95A-829A-4F74-9011-F64877D63F03}" dt="2026-08-27T11:00:56.232" v="2544" actId="20577"/>
        <pc:sldMkLst>
          <pc:docMk/>
          <pc:sldMk cId="1832194080" sldId="613"/>
        </pc:sldMkLst>
        <pc:spChg chg="mod">
          <ac:chgData name="Alexsander Costa Sampaio" userId="b90dc2e2-8406-4573-942a-128419b63a46" providerId="ADAL" clId="{D385F95A-829A-4F74-9011-F64877D63F03}" dt="2026-08-27T10:59:58.048" v="2504" actId="122"/>
          <ac:spMkLst>
            <pc:docMk/>
            <pc:sldMk cId="1832194080" sldId="613"/>
            <ac:spMk id="4" creationId="{FAAE753F-E596-3842-1CCA-43300764187A}"/>
          </ac:spMkLst>
        </pc:spChg>
        <pc:spChg chg="mod">
          <ac:chgData name="Alexsander Costa Sampaio" userId="b90dc2e2-8406-4573-942a-128419b63a46" providerId="ADAL" clId="{D385F95A-829A-4F74-9011-F64877D63F03}" dt="2026-08-27T11:00:56.232" v="2544" actId="20577"/>
          <ac:spMkLst>
            <pc:docMk/>
            <pc:sldMk cId="1832194080" sldId="613"/>
            <ac:spMk id="5" creationId="{209A1580-F0C2-FD0E-818A-0FAE12A68F62}"/>
          </ac:spMkLst>
        </pc:spChg>
        <pc:picChg chg="del">
          <ac:chgData name="Alexsander Costa Sampaio" userId="b90dc2e2-8406-4573-942a-128419b63a46" providerId="ADAL" clId="{D385F95A-829A-4F74-9011-F64877D63F03}" dt="2026-08-27T10:57:04.439" v="2442" actId="478"/>
          <ac:picMkLst>
            <pc:docMk/>
            <pc:sldMk cId="1832194080" sldId="613"/>
            <ac:picMk id="2" creationId="{B426A415-8D84-10ED-0D5F-9429CC2BED00}"/>
          </ac:picMkLst>
        </pc:picChg>
        <pc:picChg chg="add mod">
          <ac:chgData name="Alexsander Costa Sampaio" userId="b90dc2e2-8406-4573-942a-128419b63a46" providerId="ADAL" clId="{D385F95A-829A-4F74-9011-F64877D63F03}" dt="2026-08-27T10:59:55.004" v="2503" actId="1076"/>
          <ac:picMkLst>
            <pc:docMk/>
            <pc:sldMk cId="1832194080" sldId="613"/>
            <ac:picMk id="3" creationId="{073D4E69-D4A5-9938-6BA8-103BA936B5CB}"/>
          </ac:picMkLst>
        </pc:picChg>
      </pc:sldChg>
      <pc:sldChg chg="addSp modSp new mod">
        <pc:chgData name="Alexsander Costa Sampaio" userId="b90dc2e2-8406-4573-942a-128419b63a46" providerId="ADAL" clId="{D385F95A-829A-4F74-9011-F64877D63F03}" dt="2026-08-27T11:03:41.871" v="2576" actId="6549"/>
        <pc:sldMkLst>
          <pc:docMk/>
          <pc:sldMk cId="3180648363" sldId="614"/>
        </pc:sldMkLst>
        <pc:spChg chg="add mod">
          <ac:chgData name="Alexsander Costa Sampaio" userId="b90dc2e2-8406-4573-942a-128419b63a46" providerId="ADAL" clId="{D385F95A-829A-4F74-9011-F64877D63F03}" dt="2026-08-27T11:03:41.871" v="2576" actId="6549"/>
          <ac:spMkLst>
            <pc:docMk/>
            <pc:sldMk cId="3180648363" sldId="614"/>
            <ac:spMk id="4" creationId="{0FB91594-E4BA-7181-DF1B-53EAA4DEC9CE}"/>
          </ac:spMkLst>
        </pc:spChg>
        <pc:picChg chg="add mod">
          <ac:chgData name="Alexsander Costa Sampaio" userId="b90dc2e2-8406-4573-942a-128419b63a46" providerId="ADAL" clId="{D385F95A-829A-4F74-9011-F64877D63F03}" dt="2026-08-27T11:01:57.434" v="2553" actId="1076"/>
          <ac:picMkLst>
            <pc:docMk/>
            <pc:sldMk cId="3180648363" sldId="614"/>
            <ac:picMk id="2" creationId="{F732E61C-D28E-BF3F-ECCB-7952446FEA96}"/>
          </ac:picMkLst>
        </pc:picChg>
      </pc:sldChg>
      <pc:sldChg chg="addSp delSp modSp add mod">
        <pc:chgData name="Alexsander Costa Sampaio" userId="b90dc2e2-8406-4573-942a-128419b63a46" providerId="ADAL" clId="{D385F95A-829A-4F74-9011-F64877D63F03}" dt="2026-08-27T11:05:44.427" v="2591" actId="6549"/>
        <pc:sldMkLst>
          <pc:docMk/>
          <pc:sldMk cId="3853537464" sldId="615"/>
        </pc:sldMkLst>
        <pc:spChg chg="add mod">
          <ac:chgData name="Alexsander Costa Sampaio" userId="b90dc2e2-8406-4573-942a-128419b63a46" providerId="ADAL" clId="{D385F95A-829A-4F74-9011-F64877D63F03}" dt="2026-08-27T11:05:44.427" v="2591" actId="6549"/>
          <ac:spMkLst>
            <pc:docMk/>
            <pc:sldMk cId="3853537464" sldId="615"/>
            <ac:spMk id="3" creationId="{10A59046-1361-37FA-564F-A177992816AA}"/>
          </ac:spMkLst>
        </pc:spChg>
        <pc:spChg chg="mod">
          <ac:chgData name="Alexsander Costa Sampaio" userId="b90dc2e2-8406-4573-942a-128419b63a46" providerId="ADAL" clId="{D385F95A-829A-4F74-9011-F64877D63F03}" dt="2026-08-27T11:05:31.949" v="2589" actId="6549"/>
          <ac:spMkLst>
            <pc:docMk/>
            <pc:sldMk cId="3853537464" sldId="615"/>
            <ac:spMk id="4" creationId="{0FB91594-E4BA-7181-DF1B-53EAA4DEC9CE}"/>
          </ac:spMkLst>
        </pc:spChg>
        <pc:picChg chg="del">
          <ac:chgData name="Alexsander Costa Sampaio" userId="b90dc2e2-8406-4573-942a-128419b63a46" providerId="ADAL" clId="{D385F95A-829A-4F74-9011-F64877D63F03}" dt="2026-08-27T11:03:03.959" v="2561" actId="478"/>
          <ac:picMkLst>
            <pc:docMk/>
            <pc:sldMk cId="3853537464" sldId="615"/>
            <ac:picMk id="2" creationId="{F732E61C-D28E-BF3F-ECCB-7952446FEA96}"/>
          </ac:picMkLst>
        </pc:picChg>
      </pc:sldChg>
      <pc:sldChg chg="addSp modSp add mod">
        <pc:chgData name="Alexsander Costa Sampaio" userId="b90dc2e2-8406-4573-942a-128419b63a46" providerId="ADAL" clId="{D385F95A-829A-4F74-9011-F64877D63F03}" dt="2026-08-27T11:10:41.457" v="2743" actId="1036"/>
        <pc:sldMkLst>
          <pc:docMk/>
          <pc:sldMk cId="4121008879" sldId="616"/>
        </pc:sldMkLst>
        <pc:spChg chg="mod">
          <ac:chgData name="Alexsander Costa Sampaio" userId="b90dc2e2-8406-4573-942a-128419b63a46" providerId="ADAL" clId="{D385F95A-829A-4F74-9011-F64877D63F03}" dt="2026-08-27T11:10:36.637" v="2720" actId="1036"/>
          <ac:spMkLst>
            <pc:docMk/>
            <pc:sldMk cId="4121008879" sldId="616"/>
            <ac:spMk id="3" creationId="{10A59046-1361-37FA-564F-A177992816AA}"/>
          </ac:spMkLst>
        </pc:spChg>
        <pc:spChg chg="mod">
          <ac:chgData name="Alexsander Costa Sampaio" userId="b90dc2e2-8406-4573-942a-128419b63a46" providerId="ADAL" clId="{D385F95A-829A-4F74-9011-F64877D63F03}" dt="2026-08-27T11:08:06.989" v="2616" actId="948"/>
          <ac:spMkLst>
            <pc:docMk/>
            <pc:sldMk cId="4121008879" sldId="616"/>
            <ac:spMk id="4" creationId="{0FB91594-E4BA-7181-DF1B-53EAA4DEC9CE}"/>
          </ac:spMkLst>
        </pc:spChg>
        <pc:picChg chg="add mod">
          <ac:chgData name="Alexsander Costa Sampaio" userId="b90dc2e2-8406-4573-942a-128419b63a46" providerId="ADAL" clId="{D385F95A-829A-4F74-9011-F64877D63F03}" dt="2026-08-27T11:07:06.670" v="2609" actId="1076"/>
          <ac:picMkLst>
            <pc:docMk/>
            <pc:sldMk cId="4121008879" sldId="616"/>
            <ac:picMk id="5" creationId="{3E045534-DBBB-6F63-935C-B183B565F9A8}"/>
          </ac:picMkLst>
        </pc:picChg>
        <pc:picChg chg="add mod">
          <ac:chgData name="Alexsander Costa Sampaio" userId="b90dc2e2-8406-4573-942a-128419b63a46" providerId="ADAL" clId="{D385F95A-829A-4F74-9011-F64877D63F03}" dt="2026-08-27T11:10:41.457" v="2743" actId="1036"/>
          <ac:picMkLst>
            <pc:docMk/>
            <pc:sldMk cId="4121008879" sldId="616"/>
            <ac:picMk id="7" creationId="{A68FCDE2-7247-A528-D8A1-27049BA7CD16}"/>
          </ac:picMkLst>
        </pc:picChg>
      </pc:sldChg>
      <pc:sldChg chg="addSp delSp modSp add mod">
        <pc:chgData name="Alexsander Costa Sampaio" userId="b90dc2e2-8406-4573-942a-128419b63a46" providerId="ADAL" clId="{D385F95A-829A-4F74-9011-F64877D63F03}" dt="2026-08-27T11:16:19.046" v="2820" actId="1036"/>
        <pc:sldMkLst>
          <pc:docMk/>
          <pc:sldMk cId="2846335612" sldId="617"/>
        </pc:sldMkLst>
        <pc:spChg chg="add mod">
          <ac:chgData name="Alexsander Costa Sampaio" userId="b90dc2e2-8406-4573-942a-128419b63a46" providerId="ADAL" clId="{D385F95A-829A-4F74-9011-F64877D63F03}" dt="2026-08-27T11:16:19.046" v="2820" actId="1036"/>
          <ac:spMkLst>
            <pc:docMk/>
            <pc:sldMk cId="2846335612" sldId="617"/>
            <ac:spMk id="2" creationId="{DC8B4540-5320-19DF-BC61-9DFFDE8B499C}"/>
          </ac:spMkLst>
        </pc:spChg>
        <pc:spChg chg="mod">
          <ac:chgData name="Alexsander Costa Sampaio" userId="b90dc2e2-8406-4573-942a-128419b63a46" providerId="ADAL" clId="{D385F95A-829A-4F74-9011-F64877D63F03}" dt="2026-08-27T11:12:26.679" v="2772" actId="20577"/>
          <ac:spMkLst>
            <pc:docMk/>
            <pc:sldMk cId="2846335612" sldId="617"/>
            <ac:spMk id="3" creationId="{10A59046-1361-37FA-564F-A177992816AA}"/>
          </ac:spMkLst>
        </pc:spChg>
        <pc:spChg chg="mod">
          <ac:chgData name="Alexsander Costa Sampaio" userId="b90dc2e2-8406-4573-942a-128419b63a46" providerId="ADAL" clId="{D385F95A-829A-4F74-9011-F64877D63F03}" dt="2026-08-27T11:11:56.849" v="2754" actId="21"/>
          <ac:spMkLst>
            <pc:docMk/>
            <pc:sldMk cId="2846335612" sldId="617"/>
            <ac:spMk id="4" creationId="{0FB91594-E4BA-7181-DF1B-53EAA4DEC9CE}"/>
          </ac:spMkLst>
        </pc:spChg>
        <pc:picChg chg="add del mod">
          <ac:chgData name="Alexsander Costa Sampaio" userId="b90dc2e2-8406-4573-942a-128419b63a46" providerId="ADAL" clId="{D385F95A-829A-4F74-9011-F64877D63F03}" dt="2026-08-27T11:14:50.500" v="2776" actId="478"/>
          <ac:picMkLst>
            <pc:docMk/>
            <pc:sldMk cId="2846335612" sldId="617"/>
            <ac:picMk id="5" creationId="{521C7747-5A05-FAD1-1567-B0F38793B88A}"/>
          </ac:picMkLst>
        </pc:picChg>
        <pc:picChg chg="add mod">
          <ac:chgData name="Alexsander Costa Sampaio" userId="b90dc2e2-8406-4573-942a-128419b63a46" providerId="ADAL" clId="{D385F95A-829A-4F74-9011-F64877D63F03}" dt="2026-08-27T11:16:19.046" v="2820" actId="1036"/>
          <ac:picMkLst>
            <pc:docMk/>
            <pc:sldMk cId="2846335612" sldId="617"/>
            <ac:picMk id="6" creationId="{311E940D-0401-D43B-9131-CE843EA39951}"/>
          </ac:picMkLst>
        </pc:picChg>
      </pc:sldChg>
      <pc:sldChg chg="addSp delSp modSp add mod">
        <pc:chgData name="Alexsander Costa Sampaio" userId="b90dc2e2-8406-4573-942a-128419b63a46" providerId="ADAL" clId="{D385F95A-829A-4F74-9011-F64877D63F03}" dt="2026-08-27T11:18:00.266" v="2848" actId="2711"/>
        <pc:sldMkLst>
          <pc:docMk/>
          <pc:sldMk cId="1073075459" sldId="618"/>
        </pc:sldMkLst>
        <pc:spChg chg="mod">
          <ac:chgData name="Alexsander Costa Sampaio" userId="b90dc2e2-8406-4573-942a-128419b63a46" providerId="ADAL" clId="{D385F95A-829A-4F74-9011-F64877D63F03}" dt="2026-08-27T11:17:39.096" v="2845" actId="20577"/>
          <ac:spMkLst>
            <pc:docMk/>
            <pc:sldMk cId="1073075459" sldId="618"/>
            <ac:spMk id="4" creationId="{FAAE753F-E596-3842-1CCA-43300764187A}"/>
          </ac:spMkLst>
        </pc:spChg>
        <pc:spChg chg="mod">
          <ac:chgData name="Alexsander Costa Sampaio" userId="b90dc2e2-8406-4573-942a-128419b63a46" providerId="ADAL" clId="{D385F95A-829A-4F74-9011-F64877D63F03}" dt="2026-08-27T11:18:00.266" v="2848" actId="2711"/>
          <ac:spMkLst>
            <pc:docMk/>
            <pc:sldMk cId="1073075459" sldId="618"/>
            <ac:spMk id="5" creationId="{209A1580-F0C2-FD0E-818A-0FAE12A68F62}"/>
          </ac:spMkLst>
        </pc:spChg>
        <pc:picChg chg="del">
          <ac:chgData name="Alexsander Costa Sampaio" userId="b90dc2e2-8406-4573-942a-128419b63a46" providerId="ADAL" clId="{D385F95A-829A-4F74-9011-F64877D63F03}" dt="2026-08-27T11:16:59.851" v="2822" actId="478"/>
          <ac:picMkLst>
            <pc:docMk/>
            <pc:sldMk cId="1073075459" sldId="618"/>
            <ac:picMk id="2" creationId="{B426A415-8D84-10ED-0D5F-9429CC2BED00}"/>
          </ac:picMkLst>
        </pc:picChg>
        <pc:picChg chg="add mod">
          <ac:chgData name="Alexsander Costa Sampaio" userId="b90dc2e2-8406-4573-942a-128419b63a46" providerId="ADAL" clId="{D385F95A-829A-4F74-9011-F64877D63F03}" dt="2026-08-27T11:17:07.915" v="2829" actId="1076"/>
          <ac:picMkLst>
            <pc:docMk/>
            <pc:sldMk cId="1073075459" sldId="618"/>
            <ac:picMk id="3" creationId="{EF7ECC65-BB1B-FAA9-AEBF-6254B7681781}"/>
          </ac:picMkLst>
        </pc:picChg>
      </pc:sldChg>
      <pc:sldChg chg="addSp modSp new mod">
        <pc:chgData name="Alexsander Costa Sampaio" userId="b90dc2e2-8406-4573-942a-128419b63a46" providerId="ADAL" clId="{D385F95A-829A-4F74-9011-F64877D63F03}" dt="2026-08-27T11:27:07.891" v="2913" actId="255"/>
        <pc:sldMkLst>
          <pc:docMk/>
          <pc:sldMk cId="915172089" sldId="619"/>
        </pc:sldMkLst>
        <pc:spChg chg="add mod">
          <ac:chgData name="Alexsander Costa Sampaio" userId="b90dc2e2-8406-4573-942a-128419b63a46" providerId="ADAL" clId="{D385F95A-829A-4F74-9011-F64877D63F03}" dt="2026-08-27T11:26:04.803" v="2906" actId="948"/>
          <ac:spMkLst>
            <pc:docMk/>
            <pc:sldMk cId="915172089" sldId="619"/>
            <ac:spMk id="4" creationId="{F5D891D4-411B-0B6B-5EB3-4A9320A28CAD}"/>
          </ac:spMkLst>
        </pc:spChg>
        <pc:spChg chg="add mod">
          <ac:chgData name="Alexsander Costa Sampaio" userId="b90dc2e2-8406-4573-942a-128419b63a46" providerId="ADAL" clId="{D385F95A-829A-4F74-9011-F64877D63F03}" dt="2026-08-27T11:27:07.891" v="2913" actId="255"/>
          <ac:spMkLst>
            <pc:docMk/>
            <pc:sldMk cId="915172089" sldId="619"/>
            <ac:spMk id="5" creationId="{8D4FB8A8-1BEB-0E98-47A1-0ECFBEA7EF8F}"/>
          </ac:spMkLst>
        </pc:spChg>
        <pc:picChg chg="add mod">
          <ac:chgData name="Alexsander Costa Sampaio" userId="b90dc2e2-8406-4573-942a-128419b63a46" providerId="ADAL" clId="{D385F95A-829A-4F74-9011-F64877D63F03}" dt="2026-08-27T11:23:48.938" v="2858" actId="1076"/>
          <ac:picMkLst>
            <pc:docMk/>
            <pc:sldMk cId="915172089" sldId="619"/>
            <ac:picMk id="2" creationId="{D6AD523E-3A5A-8358-9386-ACFDB9ED15FC}"/>
          </ac:picMkLst>
        </pc:picChg>
        <pc:picChg chg="add mod">
          <ac:chgData name="Alexsander Costa Sampaio" userId="b90dc2e2-8406-4573-942a-128419b63a46" providerId="ADAL" clId="{D385F95A-829A-4F74-9011-F64877D63F03}" dt="2026-08-27T11:26:09.920" v="2907" actId="1076"/>
          <ac:picMkLst>
            <pc:docMk/>
            <pc:sldMk cId="915172089" sldId="619"/>
            <ac:picMk id="6" creationId="{2AACF1F5-F18C-1269-081D-CE6000A3EF47}"/>
          </ac:picMkLst>
        </pc:picChg>
      </pc:sldChg>
      <pc:sldChg chg="delSp modSp add mod">
        <pc:chgData name="Alexsander Costa Sampaio" userId="b90dc2e2-8406-4573-942a-128419b63a46" providerId="ADAL" clId="{D385F95A-829A-4F74-9011-F64877D63F03}" dt="2026-08-27T11:33:43.065" v="3046" actId="465"/>
        <pc:sldMkLst>
          <pc:docMk/>
          <pc:sldMk cId="51290633" sldId="620"/>
        </pc:sldMkLst>
        <pc:spChg chg="mod">
          <ac:chgData name="Alexsander Costa Sampaio" userId="b90dc2e2-8406-4573-942a-128419b63a46" providerId="ADAL" clId="{D385F95A-829A-4F74-9011-F64877D63F03}" dt="2026-08-27T11:33:43.065" v="3046" actId="465"/>
          <ac:spMkLst>
            <pc:docMk/>
            <pc:sldMk cId="51290633" sldId="620"/>
            <ac:spMk id="4" creationId="{F5D891D4-411B-0B6B-5EB3-4A9320A28CAD}"/>
          </ac:spMkLst>
        </pc:spChg>
        <pc:spChg chg="mod">
          <ac:chgData name="Alexsander Costa Sampaio" userId="b90dc2e2-8406-4573-942a-128419b63a46" providerId="ADAL" clId="{D385F95A-829A-4F74-9011-F64877D63F03}" dt="2026-08-27T11:33:35.784" v="3045" actId="465"/>
          <ac:spMkLst>
            <pc:docMk/>
            <pc:sldMk cId="51290633" sldId="620"/>
            <ac:spMk id="5" creationId="{8D4FB8A8-1BEB-0E98-47A1-0ECFBEA7EF8F}"/>
          </ac:spMkLst>
        </pc:spChg>
        <pc:picChg chg="del">
          <ac:chgData name="Alexsander Costa Sampaio" userId="b90dc2e2-8406-4573-942a-128419b63a46" providerId="ADAL" clId="{D385F95A-829A-4F74-9011-F64877D63F03}" dt="2026-08-27T11:27:17.794" v="2915" actId="478"/>
          <ac:picMkLst>
            <pc:docMk/>
            <pc:sldMk cId="51290633" sldId="620"/>
            <ac:picMk id="2" creationId="{D6AD523E-3A5A-8358-9386-ACFDB9ED15FC}"/>
          </ac:picMkLst>
        </pc:picChg>
        <pc:picChg chg="del">
          <ac:chgData name="Alexsander Costa Sampaio" userId="b90dc2e2-8406-4573-942a-128419b63a46" providerId="ADAL" clId="{D385F95A-829A-4F74-9011-F64877D63F03}" dt="2026-08-27T11:27:16.932" v="2914" actId="478"/>
          <ac:picMkLst>
            <pc:docMk/>
            <pc:sldMk cId="51290633" sldId="620"/>
            <ac:picMk id="6" creationId="{2AACF1F5-F18C-1269-081D-CE6000A3EF47}"/>
          </ac:picMkLst>
        </pc:picChg>
      </pc:sldChg>
      <pc:sldChg chg="addSp modSp add mod">
        <pc:chgData name="Alexsander Costa Sampaio" userId="b90dc2e2-8406-4573-942a-128419b63a46" providerId="ADAL" clId="{D385F95A-829A-4F74-9011-F64877D63F03}" dt="2026-08-27T11:33:20.303" v="3014" actId="1035"/>
        <pc:sldMkLst>
          <pc:docMk/>
          <pc:sldMk cId="2208122083" sldId="621"/>
        </pc:sldMkLst>
        <pc:spChg chg="mod">
          <ac:chgData name="Alexsander Costa Sampaio" userId="b90dc2e2-8406-4573-942a-128419b63a46" providerId="ADAL" clId="{D385F95A-829A-4F74-9011-F64877D63F03}" dt="2026-08-27T11:30:21.309" v="2944" actId="123"/>
          <ac:spMkLst>
            <pc:docMk/>
            <pc:sldMk cId="2208122083" sldId="621"/>
            <ac:spMk id="4" creationId="{F5D891D4-411B-0B6B-5EB3-4A9320A28CAD}"/>
          </ac:spMkLst>
        </pc:spChg>
        <pc:spChg chg="mod">
          <ac:chgData name="Alexsander Costa Sampaio" userId="b90dc2e2-8406-4573-942a-128419b63a46" providerId="ADAL" clId="{D385F95A-829A-4F74-9011-F64877D63F03}" dt="2026-08-27T11:33:20.303" v="3014" actId="1035"/>
          <ac:spMkLst>
            <pc:docMk/>
            <pc:sldMk cId="2208122083" sldId="621"/>
            <ac:spMk id="5" creationId="{8D4FB8A8-1BEB-0E98-47A1-0ECFBEA7EF8F}"/>
          </ac:spMkLst>
        </pc:spChg>
        <pc:spChg chg="add mod">
          <ac:chgData name="Alexsander Costa Sampaio" userId="b90dc2e2-8406-4573-942a-128419b63a46" providerId="ADAL" clId="{D385F95A-829A-4F74-9011-F64877D63F03}" dt="2026-08-27T11:31:53.882" v="2954" actId="255"/>
          <ac:spMkLst>
            <pc:docMk/>
            <pc:sldMk cId="2208122083" sldId="621"/>
            <ac:spMk id="7" creationId="{418C7F1C-9BA2-7EAB-8222-CF227D5E9AB8}"/>
          </ac:spMkLst>
        </pc:spChg>
        <pc:picChg chg="add mod">
          <ac:chgData name="Alexsander Costa Sampaio" userId="b90dc2e2-8406-4573-942a-128419b63a46" providerId="ADAL" clId="{D385F95A-829A-4F74-9011-F64877D63F03}" dt="2026-08-27T11:31:14.556" v="2947" actId="1076"/>
          <ac:picMkLst>
            <pc:docMk/>
            <pc:sldMk cId="2208122083" sldId="621"/>
            <ac:picMk id="3" creationId="{5467124A-6156-90EF-2A86-49538177F748}"/>
          </ac:picMkLst>
        </pc:picChg>
      </pc:sldChg>
      <pc:sldChg chg="addSp delSp modSp add mod">
        <pc:chgData name="Alexsander Costa Sampaio" userId="b90dc2e2-8406-4573-942a-128419b63a46" providerId="ADAL" clId="{D385F95A-829A-4F74-9011-F64877D63F03}" dt="2026-08-27T11:36:50.529" v="3073" actId="1076"/>
        <pc:sldMkLst>
          <pc:docMk/>
          <pc:sldMk cId="1142383311" sldId="622"/>
        </pc:sldMkLst>
        <pc:spChg chg="add mod">
          <ac:chgData name="Alexsander Costa Sampaio" userId="b90dc2e2-8406-4573-942a-128419b63a46" providerId="ADAL" clId="{D385F95A-829A-4F74-9011-F64877D63F03}" dt="2026-08-27T11:35:19.927" v="3059" actId="6549"/>
          <ac:spMkLst>
            <pc:docMk/>
            <pc:sldMk cId="1142383311" sldId="622"/>
            <ac:spMk id="2" creationId="{E2D9E98D-1E09-E49B-73CE-2E1D69415A16}"/>
          </ac:spMkLst>
        </pc:spChg>
        <pc:spChg chg="mod">
          <ac:chgData name="Alexsander Costa Sampaio" userId="b90dc2e2-8406-4573-942a-128419b63a46" providerId="ADAL" clId="{D385F95A-829A-4F74-9011-F64877D63F03}" dt="2026-08-27T11:35:13.187" v="3058" actId="20577"/>
          <ac:spMkLst>
            <pc:docMk/>
            <pc:sldMk cId="1142383311" sldId="622"/>
            <ac:spMk id="4" creationId="{F5D891D4-411B-0B6B-5EB3-4A9320A28CAD}"/>
          </ac:spMkLst>
        </pc:spChg>
        <pc:spChg chg="del">
          <ac:chgData name="Alexsander Costa Sampaio" userId="b90dc2e2-8406-4573-942a-128419b63a46" providerId="ADAL" clId="{D385F95A-829A-4F74-9011-F64877D63F03}" dt="2026-08-27T11:34:58.500" v="3054" actId="478"/>
          <ac:spMkLst>
            <pc:docMk/>
            <pc:sldMk cId="1142383311" sldId="622"/>
            <ac:spMk id="5" creationId="{8D4FB8A8-1BEB-0E98-47A1-0ECFBEA7EF8F}"/>
          </ac:spMkLst>
        </pc:spChg>
        <pc:spChg chg="add mod">
          <ac:chgData name="Alexsander Costa Sampaio" userId="b90dc2e2-8406-4573-942a-128419b63a46" providerId="ADAL" clId="{D385F95A-829A-4F74-9011-F64877D63F03}" dt="2026-08-27T11:36:46.658" v="3072" actId="14100"/>
          <ac:spMkLst>
            <pc:docMk/>
            <pc:sldMk cId="1142383311" sldId="622"/>
            <ac:spMk id="6" creationId="{70752FC8-31CF-A420-F25B-CFF39F8B6416}"/>
          </ac:spMkLst>
        </pc:spChg>
        <pc:spChg chg="del">
          <ac:chgData name="Alexsander Costa Sampaio" userId="b90dc2e2-8406-4573-942a-128419b63a46" providerId="ADAL" clId="{D385F95A-829A-4F74-9011-F64877D63F03}" dt="2026-08-27T11:34:34.670" v="3049" actId="478"/>
          <ac:spMkLst>
            <pc:docMk/>
            <pc:sldMk cId="1142383311" sldId="622"/>
            <ac:spMk id="7" creationId="{418C7F1C-9BA2-7EAB-8222-CF227D5E9AB8}"/>
          </ac:spMkLst>
        </pc:spChg>
        <pc:picChg chg="del">
          <ac:chgData name="Alexsander Costa Sampaio" userId="b90dc2e2-8406-4573-942a-128419b63a46" providerId="ADAL" clId="{D385F95A-829A-4F74-9011-F64877D63F03}" dt="2026-08-27T11:34:32.964" v="3048" actId="478"/>
          <ac:picMkLst>
            <pc:docMk/>
            <pc:sldMk cId="1142383311" sldId="622"/>
            <ac:picMk id="3" creationId="{5467124A-6156-90EF-2A86-49538177F748}"/>
          </ac:picMkLst>
        </pc:picChg>
        <pc:picChg chg="add del mod">
          <ac:chgData name="Alexsander Costa Sampaio" userId="b90dc2e2-8406-4573-942a-128419b63a46" providerId="ADAL" clId="{D385F95A-829A-4F74-9011-F64877D63F03}" dt="2026-08-27T11:36:03.167" v="3066" actId="478"/>
          <ac:picMkLst>
            <pc:docMk/>
            <pc:sldMk cId="1142383311" sldId="622"/>
            <ac:picMk id="8" creationId="{26DB0040-3A65-0922-3543-E435F634B2B4}"/>
          </ac:picMkLst>
        </pc:picChg>
        <pc:picChg chg="add mod">
          <ac:chgData name="Alexsander Costa Sampaio" userId="b90dc2e2-8406-4573-942a-128419b63a46" providerId="ADAL" clId="{D385F95A-829A-4F74-9011-F64877D63F03}" dt="2026-08-27T11:36:50.529" v="3073" actId="1076"/>
          <ac:picMkLst>
            <pc:docMk/>
            <pc:sldMk cId="1142383311" sldId="622"/>
            <ac:picMk id="9" creationId="{B032D7C2-D590-E3A1-7C5F-A0AAE06AEFC0}"/>
          </ac:picMkLst>
        </pc:picChg>
      </pc:sldChg>
      <pc:sldChg chg="addSp delSp modSp add mod">
        <pc:chgData name="Alexsander Costa Sampaio" userId="b90dc2e2-8406-4573-942a-128419b63a46" providerId="ADAL" clId="{D385F95A-829A-4F74-9011-F64877D63F03}" dt="2026-08-27T11:39:54.852" v="3115"/>
        <pc:sldMkLst>
          <pc:docMk/>
          <pc:sldMk cId="2907479736" sldId="623"/>
        </pc:sldMkLst>
        <pc:spChg chg="mod">
          <ac:chgData name="Alexsander Costa Sampaio" userId="b90dc2e2-8406-4573-942a-128419b63a46" providerId="ADAL" clId="{D385F95A-829A-4F74-9011-F64877D63F03}" dt="2026-08-27T11:39:48.893" v="3114" actId="20577"/>
          <ac:spMkLst>
            <pc:docMk/>
            <pc:sldMk cId="2907479736" sldId="623"/>
            <ac:spMk id="4" creationId="{FAAE753F-E596-3842-1CCA-43300764187A}"/>
          </ac:spMkLst>
        </pc:spChg>
        <pc:spChg chg="mod">
          <ac:chgData name="Alexsander Costa Sampaio" userId="b90dc2e2-8406-4573-942a-128419b63a46" providerId="ADAL" clId="{D385F95A-829A-4F74-9011-F64877D63F03}" dt="2026-08-27T11:39:54.852" v="3115"/>
          <ac:spMkLst>
            <pc:docMk/>
            <pc:sldMk cId="2907479736" sldId="623"/>
            <ac:spMk id="5" creationId="{209A1580-F0C2-FD0E-818A-0FAE12A68F62}"/>
          </ac:spMkLst>
        </pc:spChg>
        <pc:picChg chg="add mod">
          <ac:chgData name="Alexsander Costa Sampaio" userId="b90dc2e2-8406-4573-942a-128419b63a46" providerId="ADAL" clId="{D385F95A-829A-4F74-9011-F64877D63F03}" dt="2026-08-27T11:37:29.001" v="3082" actId="1076"/>
          <ac:picMkLst>
            <pc:docMk/>
            <pc:sldMk cId="2907479736" sldId="623"/>
            <ac:picMk id="2" creationId="{575890E6-A539-1150-7657-8F2E89D2F81C}"/>
          </ac:picMkLst>
        </pc:picChg>
        <pc:picChg chg="del">
          <ac:chgData name="Alexsander Costa Sampaio" userId="b90dc2e2-8406-4573-942a-128419b63a46" providerId="ADAL" clId="{D385F95A-829A-4F74-9011-F64877D63F03}" dt="2026-08-27T11:37:18.191" v="3075" actId="478"/>
          <ac:picMkLst>
            <pc:docMk/>
            <pc:sldMk cId="2907479736" sldId="623"/>
            <ac:picMk id="3" creationId="{EF7ECC65-BB1B-FAA9-AEBF-6254B7681781}"/>
          </ac:picMkLst>
        </pc:picChg>
      </pc:sldChg>
      <pc:sldChg chg="addSp delSp modSp add mod">
        <pc:chgData name="Alexsander Costa Sampaio" userId="b90dc2e2-8406-4573-942a-128419b63a46" providerId="ADAL" clId="{D385F95A-829A-4F74-9011-F64877D63F03}" dt="2026-08-27T11:42:18.426" v="3142" actId="478"/>
        <pc:sldMkLst>
          <pc:docMk/>
          <pc:sldMk cId="3550995655" sldId="624"/>
        </pc:sldMkLst>
        <pc:spChg chg="del">
          <ac:chgData name="Alexsander Costa Sampaio" userId="b90dc2e2-8406-4573-942a-128419b63a46" providerId="ADAL" clId="{D385F95A-829A-4F74-9011-F64877D63F03}" dt="2026-08-27T11:40:05.339" v="3116" actId="478"/>
          <ac:spMkLst>
            <pc:docMk/>
            <pc:sldMk cId="3550995655" sldId="624"/>
            <ac:spMk id="4" creationId="{FAAE753F-E596-3842-1CCA-43300764187A}"/>
          </ac:spMkLst>
        </pc:spChg>
        <pc:spChg chg="mod">
          <ac:chgData name="Alexsander Costa Sampaio" userId="b90dc2e2-8406-4573-942a-128419b63a46" providerId="ADAL" clId="{D385F95A-829A-4F74-9011-F64877D63F03}" dt="2026-08-27T11:41:14.597" v="3131" actId="948"/>
          <ac:spMkLst>
            <pc:docMk/>
            <pc:sldMk cId="3550995655" sldId="624"/>
            <ac:spMk id="5" creationId="{209A1580-F0C2-FD0E-818A-0FAE12A68F62}"/>
          </ac:spMkLst>
        </pc:spChg>
        <pc:picChg chg="del">
          <ac:chgData name="Alexsander Costa Sampaio" userId="b90dc2e2-8406-4573-942a-128419b63a46" providerId="ADAL" clId="{D385F95A-829A-4F74-9011-F64877D63F03}" dt="2026-08-27T11:40:10.599" v="3118" actId="478"/>
          <ac:picMkLst>
            <pc:docMk/>
            <pc:sldMk cId="3550995655" sldId="624"/>
            <ac:picMk id="2" creationId="{575890E6-A539-1150-7657-8F2E89D2F81C}"/>
          </ac:picMkLst>
        </pc:picChg>
        <pc:picChg chg="add mod">
          <ac:chgData name="Alexsander Costa Sampaio" userId="b90dc2e2-8406-4573-942a-128419b63a46" providerId="ADAL" clId="{D385F95A-829A-4F74-9011-F64877D63F03}" dt="2026-08-27T11:41:51.461" v="3140" actId="1076"/>
          <ac:picMkLst>
            <pc:docMk/>
            <pc:sldMk cId="3550995655" sldId="624"/>
            <ac:picMk id="6" creationId="{C40AC383-FEA2-31D6-0819-E2AE0B63F62D}"/>
          </ac:picMkLst>
        </pc:picChg>
        <pc:picChg chg="add del">
          <ac:chgData name="Alexsander Costa Sampaio" userId="b90dc2e2-8406-4573-942a-128419b63a46" providerId="ADAL" clId="{D385F95A-829A-4F74-9011-F64877D63F03}" dt="2026-08-27T11:42:18.426" v="3142" actId="478"/>
          <ac:picMkLst>
            <pc:docMk/>
            <pc:sldMk cId="3550995655" sldId="624"/>
            <ac:picMk id="8" creationId="{C5362DDF-8739-1E59-978B-91F32DCAF989}"/>
          </ac:picMkLst>
        </pc:picChg>
      </pc:sldChg>
      <pc:sldChg chg="delSp modSp add mod">
        <pc:chgData name="Alexsander Costa Sampaio" userId="b90dc2e2-8406-4573-942a-128419b63a46" providerId="ADAL" clId="{D385F95A-829A-4F74-9011-F64877D63F03}" dt="2026-08-27T11:43:12.997" v="3151" actId="1076"/>
        <pc:sldMkLst>
          <pc:docMk/>
          <pc:sldMk cId="841656453" sldId="625"/>
        </pc:sldMkLst>
        <pc:spChg chg="mod">
          <ac:chgData name="Alexsander Costa Sampaio" userId="b90dc2e2-8406-4573-942a-128419b63a46" providerId="ADAL" clId="{D385F95A-829A-4F74-9011-F64877D63F03}" dt="2026-08-27T11:43:12.997" v="3151" actId="1076"/>
          <ac:spMkLst>
            <pc:docMk/>
            <pc:sldMk cId="841656453" sldId="625"/>
            <ac:spMk id="5" creationId="{209A1580-F0C2-FD0E-818A-0FAE12A68F62}"/>
          </ac:spMkLst>
        </pc:spChg>
        <pc:picChg chg="del">
          <ac:chgData name="Alexsander Costa Sampaio" userId="b90dc2e2-8406-4573-942a-128419b63a46" providerId="ADAL" clId="{D385F95A-829A-4F74-9011-F64877D63F03}" dt="2026-08-27T11:42:33.223" v="3144" actId="478"/>
          <ac:picMkLst>
            <pc:docMk/>
            <pc:sldMk cId="841656453" sldId="625"/>
            <ac:picMk id="6" creationId="{C40AC383-FEA2-31D6-0819-E2AE0B63F62D}"/>
          </ac:picMkLst>
        </pc:picChg>
      </pc:sldChg>
      <pc:sldChg chg="modSp add mod">
        <pc:chgData name="Alexsander Costa Sampaio" userId="b90dc2e2-8406-4573-942a-128419b63a46" providerId="ADAL" clId="{D385F95A-829A-4F74-9011-F64877D63F03}" dt="2026-08-27T11:44:20.101" v="3158" actId="179"/>
        <pc:sldMkLst>
          <pc:docMk/>
          <pc:sldMk cId="461436616" sldId="626"/>
        </pc:sldMkLst>
        <pc:spChg chg="mod">
          <ac:chgData name="Alexsander Costa Sampaio" userId="b90dc2e2-8406-4573-942a-128419b63a46" providerId="ADAL" clId="{D385F95A-829A-4F74-9011-F64877D63F03}" dt="2026-08-27T11:44:20.101" v="3158" actId="179"/>
          <ac:spMkLst>
            <pc:docMk/>
            <pc:sldMk cId="461436616" sldId="626"/>
            <ac:spMk id="5" creationId="{209A1580-F0C2-FD0E-818A-0FAE12A68F62}"/>
          </ac:spMkLst>
        </pc:spChg>
      </pc:sldChg>
      <pc:sldChg chg="addSp modSp add mod">
        <pc:chgData name="Alexsander Costa Sampaio" userId="b90dc2e2-8406-4573-942a-128419b63a46" providerId="ADAL" clId="{D385F95A-829A-4F74-9011-F64877D63F03}" dt="2026-08-27T11:45:44.462" v="3179" actId="1076"/>
        <pc:sldMkLst>
          <pc:docMk/>
          <pc:sldMk cId="2015483888" sldId="627"/>
        </pc:sldMkLst>
        <pc:spChg chg="mod">
          <ac:chgData name="Alexsander Costa Sampaio" userId="b90dc2e2-8406-4573-942a-128419b63a46" providerId="ADAL" clId="{D385F95A-829A-4F74-9011-F64877D63F03}" dt="2026-08-27T11:45:09.479" v="3167" actId="20577"/>
          <ac:spMkLst>
            <pc:docMk/>
            <pc:sldMk cId="2015483888" sldId="627"/>
            <ac:spMk id="5" creationId="{209A1580-F0C2-FD0E-818A-0FAE12A68F62}"/>
          </ac:spMkLst>
        </pc:spChg>
        <pc:picChg chg="add mod">
          <ac:chgData name="Alexsander Costa Sampaio" userId="b90dc2e2-8406-4573-942a-128419b63a46" providerId="ADAL" clId="{D385F95A-829A-4F74-9011-F64877D63F03}" dt="2026-08-27T11:45:44.462" v="3179" actId="1076"/>
          <ac:picMkLst>
            <pc:docMk/>
            <pc:sldMk cId="2015483888" sldId="627"/>
            <ac:picMk id="3" creationId="{014D6C29-DA9D-A77C-52F6-601EF04D6CBA}"/>
          </ac:picMkLst>
        </pc:picChg>
      </pc:sldChg>
      <pc:sldChg chg="addSp delSp modSp add mod">
        <pc:chgData name="Alexsander Costa Sampaio" userId="b90dc2e2-8406-4573-942a-128419b63a46" providerId="ADAL" clId="{D385F95A-829A-4F74-9011-F64877D63F03}" dt="2026-08-27T11:47:47.738" v="3274" actId="408"/>
        <pc:sldMkLst>
          <pc:docMk/>
          <pc:sldMk cId="55888026" sldId="628"/>
        </pc:sldMkLst>
        <pc:spChg chg="mod">
          <ac:chgData name="Alexsander Costa Sampaio" userId="b90dc2e2-8406-4573-942a-128419b63a46" providerId="ADAL" clId="{D385F95A-829A-4F74-9011-F64877D63F03}" dt="2026-08-27T11:47:34.913" v="3271" actId="20577"/>
          <ac:spMkLst>
            <pc:docMk/>
            <pc:sldMk cId="55888026" sldId="628"/>
            <ac:spMk id="5" creationId="{209A1580-F0C2-FD0E-818A-0FAE12A68F62}"/>
          </ac:spMkLst>
        </pc:spChg>
        <pc:picChg chg="del">
          <ac:chgData name="Alexsander Costa Sampaio" userId="b90dc2e2-8406-4573-942a-128419b63a46" providerId="ADAL" clId="{D385F95A-829A-4F74-9011-F64877D63F03}" dt="2026-08-27T11:45:59.547" v="3181" actId="478"/>
          <ac:picMkLst>
            <pc:docMk/>
            <pc:sldMk cId="55888026" sldId="628"/>
            <ac:picMk id="3" creationId="{014D6C29-DA9D-A77C-52F6-601EF04D6CBA}"/>
          </ac:picMkLst>
        </pc:picChg>
        <pc:picChg chg="add mod">
          <ac:chgData name="Alexsander Costa Sampaio" userId="b90dc2e2-8406-4573-942a-128419b63a46" providerId="ADAL" clId="{D385F95A-829A-4F74-9011-F64877D63F03}" dt="2026-08-27T11:47:47.738" v="3274" actId="408"/>
          <ac:picMkLst>
            <pc:docMk/>
            <pc:sldMk cId="55888026" sldId="628"/>
            <ac:picMk id="4" creationId="{5B6E2581-2C44-674F-AEDE-CB0D8A2D086F}"/>
          </ac:picMkLst>
        </pc:picChg>
      </pc:sldChg>
      <pc:sldChg chg="delSp modSp add mod">
        <pc:chgData name="Alexsander Costa Sampaio" userId="b90dc2e2-8406-4573-942a-128419b63a46" providerId="ADAL" clId="{D385F95A-829A-4F74-9011-F64877D63F03}" dt="2026-08-27T11:49:00.373" v="3281" actId="948"/>
        <pc:sldMkLst>
          <pc:docMk/>
          <pc:sldMk cId="137443034" sldId="629"/>
        </pc:sldMkLst>
        <pc:spChg chg="mod">
          <ac:chgData name="Alexsander Costa Sampaio" userId="b90dc2e2-8406-4573-942a-128419b63a46" providerId="ADAL" clId="{D385F95A-829A-4F74-9011-F64877D63F03}" dt="2026-08-27T11:49:00.373" v="3281" actId="948"/>
          <ac:spMkLst>
            <pc:docMk/>
            <pc:sldMk cId="137443034" sldId="629"/>
            <ac:spMk id="5" creationId="{209A1580-F0C2-FD0E-818A-0FAE12A68F62}"/>
          </ac:spMkLst>
        </pc:spChg>
        <pc:picChg chg="del">
          <ac:chgData name="Alexsander Costa Sampaio" userId="b90dc2e2-8406-4573-942a-128419b63a46" providerId="ADAL" clId="{D385F95A-829A-4F74-9011-F64877D63F03}" dt="2026-08-27T11:48:16.879" v="3276" actId="478"/>
          <ac:picMkLst>
            <pc:docMk/>
            <pc:sldMk cId="137443034" sldId="629"/>
            <ac:picMk id="4" creationId="{5B6E2581-2C44-674F-AEDE-CB0D8A2D086F}"/>
          </ac:picMkLst>
        </pc:picChg>
      </pc:sldChg>
      <pc:sldChg chg="modSp add mod">
        <pc:chgData name="Alexsander Costa Sampaio" userId="b90dc2e2-8406-4573-942a-128419b63a46" providerId="ADAL" clId="{D385F95A-829A-4F74-9011-F64877D63F03}" dt="2026-08-27T11:50:15.620" v="3287" actId="255"/>
        <pc:sldMkLst>
          <pc:docMk/>
          <pc:sldMk cId="1271866507" sldId="630"/>
        </pc:sldMkLst>
        <pc:spChg chg="mod">
          <ac:chgData name="Alexsander Costa Sampaio" userId="b90dc2e2-8406-4573-942a-128419b63a46" providerId="ADAL" clId="{D385F95A-829A-4F74-9011-F64877D63F03}" dt="2026-08-27T11:50:15.620" v="3287" actId="255"/>
          <ac:spMkLst>
            <pc:docMk/>
            <pc:sldMk cId="1271866507" sldId="630"/>
            <ac:spMk id="5" creationId="{209A1580-F0C2-FD0E-818A-0FAE12A68F62}"/>
          </ac:spMkLst>
        </pc:spChg>
      </pc:sldChg>
      <pc:sldChg chg="modSp add mod">
        <pc:chgData name="Alexsander Costa Sampaio" userId="b90dc2e2-8406-4573-942a-128419b63a46" providerId="ADAL" clId="{D385F95A-829A-4F74-9011-F64877D63F03}" dt="2026-08-27T11:50:58.920" v="3292" actId="948"/>
        <pc:sldMkLst>
          <pc:docMk/>
          <pc:sldMk cId="2618427680" sldId="631"/>
        </pc:sldMkLst>
        <pc:spChg chg="mod">
          <ac:chgData name="Alexsander Costa Sampaio" userId="b90dc2e2-8406-4573-942a-128419b63a46" providerId="ADAL" clId="{D385F95A-829A-4F74-9011-F64877D63F03}" dt="2026-08-27T11:50:58.920" v="3292" actId="948"/>
          <ac:spMkLst>
            <pc:docMk/>
            <pc:sldMk cId="2618427680" sldId="631"/>
            <ac:spMk id="5" creationId="{209A1580-F0C2-FD0E-818A-0FAE12A68F62}"/>
          </ac:spMkLst>
        </pc:spChg>
      </pc:sldChg>
      <pc:sldChg chg="addSp delSp modSp add mod">
        <pc:chgData name="Alexsander Costa Sampaio" userId="b90dc2e2-8406-4573-942a-128419b63a46" providerId="ADAL" clId="{D385F95A-829A-4F74-9011-F64877D63F03}" dt="2026-08-27T12:10:12.358" v="3390" actId="6549"/>
        <pc:sldMkLst>
          <pc:docMk/>
          <pc:sldMk cId="3674492689" sldId="632"/>
        </pc:sldMkLst>
        <pc:spChg chg="add mod">
          <ac:chgData name="Alexsander Costa Sampaio" userId="b90dc2e2-8406-4573-942a-128419b63a46" providerId="ADAL" clId="{D385F95A-829A-4F74-9011-F64877D63F03}" dt="2026-08-27T12:10:00.081" v="3388" actId="1076"/>
          <ac:spMkLst>
            <pc:docMk/>
            <pc:sldMk cId="3674492689" sldId="632"/>
            <ac:spMk id="5" creationId="{2ED167EA-250F-30DC-E9E0-A97E50D3B11F}"/>
          </ac:spMkLst>
        </pc:spChg>
        <pc:spChg chg="mod">
          <ac:chgData name="Alexsander Costa Sampaio" userId="b90dc2e2-8406-4573-942a-128419b63a46" providerId="ADAL" clId="{D385F95A-829A-4F74-9011-F64877D63F03}" dt="2026-08-27T12:10:12.358" v="3390" actId="6549"/>
          <ac:spMkLst>
            <pc:docMk/>
            <pc:sldMk cId="3674492689" sldId="632"/>
            <ac:spMk id="6" creationId="{22624E38-0F87-203F-C5A6-DA41DD174438}"/>
          </ac:spMkLst>
        </pc:spChg>
        <pc:spChg chg="mod">
          <ac:chgData name="Alexsander Costa Sampaio" userId="b90dc2e2-8406-4573-942a-128419b63a46" providerId="ADAL" clId="{D385F95A-829A-4F74-9011-F64877D63F03}" dt="2026-08-27T12:09:25.537" v="3372" actId="6549"/>
          <ac:spMkLst>
            <pc:docMk/>
            <pc:sldMk cId="3674492689" sldId="632"/>
            <ac:spMk id="7" creationId="{38DD2311-855B-8E80-ED3D-E00F0E98892D}"/>
          </ac:spMkLst>
        </pc:spChg>
        <pc:picChg chg="del">
          <ac:chgData name="Alexsander Costa Sampaio" userId="b90dc2e2-8406-4573-942a-128419b63a46" providerId="ADAL" clId="{D385F95A-829A-4F74-9011-F64877D63F03}" dt="2026-08-27T12:08:03.261" v="3309" actId="478"/>
          <ac:picMkLst>
            <pc:docMk/>
            <pc:sldMk cId="3674492689" sldId="632"/>
            <ac:picMk id="2" creationId="{33AB6648-A095-5FC4-4F8C-216D0ACE5179}"/>
          </ac:picMkLst>
        </pc:picChg>
        <pc:picChg chg="add mod">
          <ac:chgData name="Alexsander Costa Sampaio" userId="b90dc2e2-8406-4573-942a-128419b63a46" providerId="ADAL" clId="{D385F95A-829A-4F74-9011-F64877D63F03}" dt="2026-08-27T12:09:40.623" v="3383" actId="1076"/>
          <ac:picMkLst>
            <pc:docMk/>
            <pc:sldMk cId="3674492689" sldId="632"/>
            <ac:picMk id="3" creationId="{3EE88610-5759-0808-0C2F-657F17EC3323}"/>
          </ac:picMkLst>
        </pc:picChg>
      </pc:sldChg>
      <pc:sldChg chg="addSp delSp modSp add mod">
        <pc:chgData name="Alexsander Costa Sampaio" userId="b90dc2e2-8406-4573-942a-128419b63a46" providerId="ADAL" clId="{D385F95A-829A-4F74-9011-F64877D63F03}" dt="2026-08-27T12:18:06.609" v="3495" actId="1035"/>
        <pc:sldMkLst>
          <pc:docMk/>
          <pc:sldMk cId="566121643" sldId="633"/>
        </pc:sldMkLst>
        <pc:spChg chg="del">
          <ac:chgData name="Alexsander Costa Sampaio" userId="b90dc2e2-8406-4573-942a-128419b63a46" providerId="ADAL" clId="{D385F95A-829A-4F74-9011-F64877D63F03}" dt="2026-08-27T12:14:42.216" v="3413" actId="478"/>
          <ac:spMkLst>
            <pc:docMk/>
            <pc:sldMk cId="566121643" sldId="633"/>
            <ac:spMk id="5" creationId="{2ED167EA-250F-30DC-E9E0-A97E50D3B11F}"/>
          </ac:spMkLst>
        </pc:spChg>
        <pc:spChg chg="mod">
          <ac:chgData name="Alexsander Costa Sampaio" userId="b90dc2e2-8406-4573-942a-128419b63a46" providerId="ADAL" clId="{D385F95A-829A-4F74-9011-F64877D63F03}" dt="2026-08-27T12:17:46.460" v="3464" actId="21"/>
          <ac:spMkLst>
            <pc:docMk/>
            <pc:sldMk cId="566121643" sldId="633"/>
            <ac:spMk id="6" creationId="{22624E38-0F87-203F-C5A6-DA41DD174438}"/>
          </ac:spMkLst>
        </pc:spChg>
        <pc:spChg chg="mod">
          <ac:chgData name="Alexsander Costa Sampaio" userId="b90dc2e2-8406-4573-942a-128419b63a46" providerId="ADAL" clId="{D385F95A-829A-4F74-9011-F64877D63F03}" dt="2026-08-27T12:18:06.609" v="3495" actId="1035"/>
          <ac:spMkLst>
            <pc:docMk/>
            <pc:sldMk cId="566121643" sldId="633"/>
            <ac:spMk id="7" creationId="{38DD2311-855B-8E80-ED3D-E00F0E98892D}"/>
          </ac:spMkLst>
        </pc:spChg>
        <pc:spChg chg="add del mod">
          <ac:chgData name="Alexsander Costa Sampaio" userId="b90dc2e2-8406-4573-942a-128419b63a46" providerId="ADAL" clId="{D385F95A-829A-4F74-9011-F64877D63F03}" dt="2026-08-27T12:16:48.137" v="3450" actId="478"/>
          <ac:spMkLst>
            <pc:docMk/>
            <pc:sldMk cId="566121643" sldId="633"/>
            <ac:spMk id="8" creationId="{FDDEC3EC-4744-1A44-271B-0618A9DDD6E5}"/>
          </ac:spMkLst>
        </pc:spChg>
        <pc:spChg chg="add mod">
          <ac:chgData name="Alexsander Costa Sampaio" userId="b90dc2e2-8406-4573-942a-128419b63a46" providerId="ADAL" clId="{D385F95A-829A-4F74-9011-F64877D63F03}" dt="2026-08-27T12:17:54.864" v="3467" actId="255"/>
          <ac:spMkLst>
            <pc:docMk/>
            <pc:sldMk cId="566121643" sldId="633"/>
            <ac:spMk id="10" creationId="{42E85B85-BE11-4192-ED4E-9EBDEA2E5D8C}"/>
          </ac:spMkLst>
        </pc:spChg>
        <pc:graphicFrameChg chg="add mod modGraphic">
          <ac:chgData name="Alexsander Costa Sampaio" userId="b90dc2e2-8406-4573-942a-128419b63a46" providerId="ADAL" clId="{D385F95A-829A-4F74-9011-F64877D63F03}" dt="2026-08-27T12:18:02.600" v="3483" actId="1035"/>
          <ac:graphicFrameMkLst>
            <pc:docMk/>
            <pc:sldMk cId="566121643" sldId="633"/>
            <ac:graphicFrameMk id="2" creationId="{77E65652-1902-77E9-E74F-A686DC04A496}"/>
          </ac:graphicFrameMkLst>
        </pc:graphicFrameChg>
        <pc:picChg chg="del">
          <ac:chgData name="Alexsander Costa Sampaio" userId="b90dc2e2-8406-4573-942a-128419b63a46" providerId="ADAL" clId="{D385F95A-829A-4F74-9011-F64877D63F03}" dt="2026-08-27T12:14:39.627" v="3412" actId="478"/>
          <ac:picMkLst>
            <pc:docMk/>
            <pc:sldMk cId="566121643" sldId="633"/>
            <ac:picMk id="3" creationId="{3EE88610-5759-0808-0C2F-657F17EC3323}"/>
          </ac:picMkLst>
        </pc:picChg>
      </pc:sldChg>
      <pc:sldChg chg="addSp delSp modSp add mod">
        <pc:chgData name="Alexsander Costa Sampaio" userId="b90dc2e2-8406-4573-942a-128419b63a46" providerId="ADAL" clId="{D385F95A-829A-4F74-9011-F64877D63F03}" dt="2026-08-27T12:19:23.829" v="3519" actId="255"/>
        <pc:sldMkLst>
          <pc:docMk/>
          <pc:sldMk cId="3132746790" sldId="634"/>
        </pc:sldMkLst>
        <pc:spChg chg="mod">
          <ac:chgData name="Alexsander Costa Sampaio" userId="b90dc2e2-8406-4573-942a-128419b63a46" providerId="ADAL" clId="{D385F95A-829A-4F74-9011-F64877D63F03}" dt="2026-08-27T12:18:43.534" v="3505" actId="255"/>
          <ac:spMkLst>
            <pc:docMk/>
            <pc:sldMk cId="3132746790" sldId="634"/>
            <ac:spMk id="6" creationId="{22624E38-0F87-203F-C5A6-DA41DD174438}"/>
          </ac:spMkLst>
        </pc:spChg>
        <pc:spChg chg="mod">
          <ac:chgData name="Alexsander Costa Sampaio" userId="b90dc2e2-8406-4573-942a-128419b63a46" providerId="ADAL" clId="{D385F95A-829A-4F74-9011-F64877D63F03}" dt="2026-08-27T12:19:23.829" v="3519" actId="255"/>
          <ac:spMkLst>
            <pc:docMk/>
            <pc:sldMk cId="3132746790" sldId="634"/>
            <ac:spMk id="7" creationId="{38DD2311-855B-8E80-ED3D-E00F0E98892D}"/>
          </ac:spMkLst>
        </pc:spChg>
        <pc:spChg chg="del mod">
          <ac:chgData name="Alexsander Costa Sampaio" userId="b90dc2e2-8406-4573-942a-128419b63a46" providerId="ADAL" clId="{D385F95A-829A-4F74-9011-F64877D63F03}" dt="2026-08-27T12:18:24.659" v="3500"/>
          <ac:spMkLst>
            <pc:docMk/>
            <pc:sldMk cId="3132746790" sldId="634"/>
            <ac:spMk id="8" creationId="{FDDEC3EC-4744-1A44-271B-0618A9DDD6E5}"/>
          </ac:spMkLst>
        </pc:spChg>
        <pc:graphicFrameChg chg="del">
          <ac:chgData name="Alexsander Costa Sampaio" userId="b90dc2e2-8406-4573-942a-128419b63a46" providerId="ADAL" clId="{D385F95A-829A-4F74-9011-F64877D63F03}" dt="2026-08-27T12:18:12.587" v="3496" actId="478"/>
          <ac:graphicFrameMkLst>
            <pc:docMk/>
            <pc:sldMk cId="3132746790" sldId="634"/>
            <ac:graphicFrameMk id="2" creationId="{77E65652-1902-77E9-E74F-A686DC04A496}"/>
          </ac:graphicFrameMkLst>
        </pc:graphicFrameChg>
        <pc:picChg chg="add mod">
          <ac:chgData name="Alexsander Costa Sampaio" userId="b90dc2e2-8406-4573-942a-128419b63a46" providerId="ADAL" clId="{D385F95A-829A-4F74-9011-F64877D63F03}" dt="2026-08-27T12:19:00.682" v="3517" actId="1076"/>
          <ac:picMkLst>
            <pc:docMk/>
            <pc:sldMk cId="3132746790" sldId="634"/>
            <ac:picMk id="3" creationId="{89A3BC71-5BBE-82C0-B8AD-C17C848A745E}"/>
          </ac:picMkLst>
        </pc:picChg>
      </pc:sldChg>
      <pc:sldChg chg="addSp delSp modSp add mod">
        <pc:chgData name="Alexsander Costa Sampaio" userId="b90dc2e2-8406-4573-942a-128419b63a46" providerId="ADAL" clId="{D385F95A-829A-4F74-9011-F64877D63F03}" dt="2026-08-27T12:23:55.508" v="3601" actId="255"/>
        <pc:sldMkLst>
          <pc:docMk/>
          <pc:sldMk cId="1516597310" sldId="635"/>
        </pc:sldMkLst>
        <pc:spChg chg="add mod">
          <ac:chgData name="Alexsander Costa Sampaio" userId="b90dc2e2-8406-4573-942a-128419b63a46" providerId="ADAL" clId="{D385F95A-829A-4F74-9011-F64877D63F03}" dt="2026-08-27T12:20:57.093" v="3573" actId="1035"/>
          <ac:spMkLst>
            <pc:docMk/>
            <pc:sldMk cId="1516597310" sldId="635"/>
            <ac:spMk id="5" creationId="{D3BEE36F-5B04-5BA8-4382-7E923175A2E0}"/>
          </ac:spMkLst>
        </pc:spChg>
        <pc:spChg chg="mod">
          <ac:chgData name="Alexsander Costa Sampaio" userId="b90dc2e2-8406-4573-942a-128419b63a46" providerId="ADAL" clId="{D385F95A-829A-4F74-9011-F64877D63F03}" dt="2026-08-27T12:20:07.437" v="3522" actId="255"/>
          <ac:spMkLst>
            <pc:docMk/>
            <pc:sldMk cId="1516597310" sldId="635"/>
            <ac:spMk id="6" creationId="{22624E38-0F87-203F-C5A6-DA41DD174438}"/>
          </ac:spMkLst>
        </pc:spChg>
        <pc:spChg chg="mod">
          <ac:chgData name="Alexsander Costa Sampaio" userId="b90dc2e2-8406-4573-942a-128419b63a46" providerId="ADAL" clId="{D385F95A-829A-4F74-9011-F64877D63F03}" dt="2026-08-27T12:23:55.508" v="3601" actId="255"/>
          <ac:spMkLst>
            <pc:docMk/>
            <pc:sldMk cId="1516597310" sldId="635"/>
            <ac:spMk id="7" creationId="{38DD2311-855B-8E80-ED3D-E00F0E98892D}"/>
          </ac:spMkLst>
        </pc:spChg>
        <pc:spChg chg="add">
          <ac:chgData name="Alexsander Costa Sampaio" userId="b90dc2e2-8406-4573-942a-128419b63a46" providerId="ADAL" clId="{D385F95A-829A-4F74-9011-F64877D63F03}" dt="2026-08-27T12:21:21.930" v="3577"/>
          <ac:spMkLst>
            <pc:docMk/>
            <pc:sldMk cId="1516597310" sldId="635"/>
            <ac:spMk id="8" creationId="{8EEAAC30-0626-5B17-93AA-A4B7A3BEFFFD}"/>
          </ac:spMkLst>
        </pc:spChg>
        <pc:spChg chg="add">
          <ac:chgData name="Alexsander Costa Sampaio" userId="b90dc2e2-8406-4573-942a-128419b63a46" providerId="ADAL" clId="{D385F95A-829A-4F74-9011-F64877D63F03}" dt="2026-08-27T12:21:21.930" v="3577"/>
          <ac:spMkLst>
            <pc:docMk/>
            <pc:sldMk cId="1516597310" sldId="635"/>
            <ac:spMk id="9" creationId="{FE8FE523-502F-7B25-5627-4CEAC22888A4}"/>
          </ac:spMkLst>
        </pc:spChg>
        <pc:picChg chg="add mod">
          <ac:chgData name="Alexsander Costa Sampaio" userId="b90dc2e2-8406-4573-942a-128419b63a46" providerId="ADAL" clId="{D385F95A-829A-4F74-9011-F64877D63F03}" dt="2026-08-27T12:21:03.232" v="3576" actId="1035"/>
          <ac:picMkLst>
            <pc:docMk/>
            <pc:sldMk cId="1516597310" sldId="635"/>
            <ac:picMk id="2" creationId="{949CEB6F-0152-C743-E26F-6938AFC68E90}"/>
          </ac:picMkLst>
        </pc:picChg>
        <pc:picChg chg="del">
          <ac:chgData name="Alexsander Costa Sampaio" userId="b90dc2e2-8406-4573-942a-128419b63a46" providerId="ADAL" clId="{D385F95A-829A-4F74-9011-F64877D63F03}" dt="2026-08-27T12:20:11.531" v="3523" actId="478"/>
          <ac:picMkLst>
            <pc:docMk/>
            <pc:sldMk cId="1516597310" sldId="635"/>
            <ac:picMk id="3" creationId="{89A3BC71-5BBE-82C0-B8AD-C17C848A745E}"/>
          </ac:picMkLst>
        </pc:picChg>
        <pc:picChg chg="add mod">
          <ac:chgData name="Alexsander Costa Sampaio" userId="b90dc2e2-8406-4573-942a-128419b63a46" providerId="ADAL" clId="{D385F95A-829A-4F74-9011-F64877D63F03}" dt="2026-08-27T12:23:35.397" v="3600" actId="14100"/>
          <ac:picMkLst>
            <pc:docMk/>
            <pc:sldMk cId="1516597310" sldId="635"/>
            <ac:picMk id="10" creationId="{7E6A2021-354B-FC84-D6CC-73C61F2D09C1}"/>
          </ac:picMkLst>
        </pc:picChg>
        <pc:picChg chg="add">
          <ac:chgData name="Alexsander Costa Sampaio" userId="b90dc2e2-8406-4573-942a-128419b63a46" providerId="ADAL" clId="{D385F95A-829A-4F74-9011-F64877D63F03}" dt="2026-08-27T12:21:21.930" v="3577"/>
          <ac:picMkLst>
            <pc:docMk/>
            <pc:sldMk cId="1516597310" sldId="635"/>
            <ac:picMk id="13313" creationId="{CFE627E2-D1A8-DC7E-87BE-0A1DC1C2CE21}"/>
          </ac:picMkLst>
        </pc:picChg>
      </pc:sldChg>
      <pc:sldChg chg="addSp delSp modSp new mod">
        <pc:chgData name="Alexsander Costa Sampaio" userId="b90dc2e2-8406-4573-942a-128419b63a46" providerId="ADAL" clId="{D385F95A-829A-4F74-9011-F64877D63F03}" dt="2026-08-27T12:32:30.857" v="3683" actId="1076"/>
        <pc:sldMkLst>
          <pc:docMk/>
          <pc:sldMk cId="4114406170" sldId="636"/>
        </pc:sldMkLst>
        <pc:spChg chg="mod topLvl">
          <ac:chgData name="Alexsander Costa Sampaio" userId="b90dc2e2-8406-4573-942a-128419b63a46" providerId="ADAL" clId="{D385F95A-829A-4F74-9011-F64877D63F03}" dt="2026-08-27T12:32:25.331" v="3682" actId="465"/>
          <ac:spMkLst>
            <pc:docMk/>
            <pc:sldMk cId="4114406170" sldId="636"/>
            <ac:spMk id="3" creationId="{CE6AE8AB-46BB-50AC-9C32-1E1C9CFFAA89}"/>
          </ac:spMkLst>
        </pc:spChg>
        <pc:grpChg chg="add del mod">
          <ac:chgData name="Alexsander Costa Sampaio" userId="b90dc2e2-8406-4573-942a-128419b63a46" providerId="ADAL" clId="{D385F95A-829A-4F74-9011-F64877D63F03}" dt="2026-08-27T12:24:48.978" v="3605" actId="478"/>
          <ac:grpSpMkLst>
            <pc:docMk/>
            <pc:sldMk cId="4114406170" sldId="636"/>
            <ac:grpSpMk id="2" creationId="{5B422BA5-8321-4E0B-669C-B2FA3053890E}"/>
          </ac:grpSpMkLst>
        </pc:grpChg>
        <pc:picChg chg="del mod topLvl">
          <ac:chgData name="Alexsander Costa Sampaio" userId="b90dc2e2-8406-4573-942a-128419b63a46" providerId="ADAL" clId="{D385F95A-829A-4F74-9011-F64877D63F03}" dt="2026-08-27T12:24:48.978" v="3605" actId="478"/>
          <ac:picMkLst>
            <pc:docMk/>
            <pc:sldMk cId="4114406170" sldId="636"/>
            <ac:picMk id="4" creationId="{F7F6E848-4951-0730-B377-50F8DC68F9FE}"/>
          </ac:picMkLst>
        </pc:picChg>
        <pc:picChg chg="add mod">
          <ac:chgData name="Alexsander Costa Sampaio" userId="b90dc2e2-8406-4573-942a-128419b63a46" providerId="ADAL" clId="{D385F95A-829A-4F74-9011-F64877D63F03}" dt="2026-08-27T12:32:30.857" v="3683" actId="1076"/>
          <ac:picMkLst>
            <pc:docMk/>
            <pc:sldMk cId="4114406170" sldId="636"/>
            <ac:picMk id="5" creationId="{0FBD835B-C86C-24D1-2770-ACB868176148}"/>
          </ac:picMkLst>
        </pc:picChg>
      </pc:sldChg>
      <pc:sldChg chg="modSp add del mod">
        <pc:chgData name="Alexsander Costa Sampaio" userId="b90dc2e2-8406-4573-942a-128419b63a46" providerId="ADAL" clId="{D385F95A-829A-4F74-9011-F64877D63F03}" dt="2026-08-27T12:35:43.557" v="3729" actId="47"/>
        <pc:sldMkLst>
          <pc:docMk/>
          <pc:sldMk cId="2110317955" sldId="637"/>
        </pc:sldMkLst>
        <pc:spChg chg="mod">
          <ac:chgData name="Alexsander Costa Sampaio" userId="b90dc2e2-8406-4573-942a-128419b63a46" providerId="ADAL" clId="{D385F95A-829A-4F74-9011-F64877D63F03}" dt="2026-08-27T12:34:58.756" v="3722" actId="21"/>
          <ac:spMkLst>
            <pc:docMk/>
            <pc:sldMk cId="2110317955" sldId="637"/>
            <ac:spMk id="3" creationId="{CE6AE8AB-46BB-50AC-9C32-1E1C9CFFAA89}"/>
          </ac:spMkLst>
        </pc:spChg>
      </pc:sldChg>
      <pc:sldChg chg="add del">
        <pc:chgData name="Alexsander Costa Sampaio" userId="b90dc2e2-8406-4573-942a-128419b63a46" providerId="ADAL" clId="{D385F95A-829A-4F74-9011-F64877D63F03}" dt="2026-08-27T12:36:01.681" v="3730" actId="47"/>
        <pc:sldMkLst>
          <pc:docMk/>
          <pc:sldMk cId="3126599136" sldId="638"/>
        </pc:sldMkLst>
      </pc:sldChg>
      <pc:sldChg chg="add del">
        <pc:chgData name="Alexsander Costa Sampaio" userId="b90dc2e2-8406-4573-942a-128419b63a46" providerId="ADAL" clId="{D385F95A-829A-4F74-9011-F64877D63F03}" dt="2026-08-27T12:36:01.681" v="3730" actId="47"/>
        <pc:sldMkLst>
          <pc:docMk/>
          <pc:sldMk cId="2472090191" sldId="639"/>
        </pc:sldMkLst>
      </pc:sldChg>
      <pc:sldChg chg="addSp modSp new mod">
        <pc:chgData name="Alexsander Costa Sampaio" userId="b90dc2e2-8406-4573-942a-128419b63a46" providerId="ADAL" clId="{D385F95A-829A-4F74-9011-F64877D63F03}" dt="2026-08-27T12:32:42.797" v="3685" actId="1076"/>
        <pc:sldMkLst>
          <pc:docMk/>
          <pc:sldMk cId="2929883236" sldId="640"/>
        </pc:sldMkLst>
        <pc:spChg chg="add mod">
          <ac:chgData name="Alexsander Costa Sampaio" userId="b90dc2e2-8406-4573-942a-128419b63a46" providerId="ADAL" clId="{D385F95A-829A-4F74-9011-F64877D63F03}" dt="2026-08-27T12:32:38.482" v="3684" actId="465"/>
          <ac:spMkLst>
            <pc:docMk/>
            <pc:sldMk cId="2929883236" sldId="640"/>
            <ac:spMk id="2" creationId="{38163E37-DD1F-29C4-CA06-AC76DBE6F942}"/>
          </ac:spMkLst>
        </pc:spChg>
        <pc:picChg chg="add mod">
          <ac:chgData name="Alexsander Costa Sampaio" userId="b90dc2e2-8406-4573-942a-128419b63a46" providerId="ADAL" clId="{D385F95A-829A-4F74-9011-F64877D63F03}" dt="2026-08-27T12:32:42.797" v="3685" actId="1076"/>
          <ac:picMkLst>
            <pc:docMk/>
            <pc:sldMk cId="2929883236" sldId="640"/>
            <ac:picMk id="3" creationId="{CCF99DA8-D4E9-E135-F215-4871E684814A}"/>
          </ac:picMkLst>
        </pc:picChg>
      </pc:sldChg>
      <pc:sldChg chg="modSp add mod">
        <pc:chgData name="Alexsander Costa Sampaio" userId="b90dc2e2-8406-4573-942a-128419b63a46" providerId="ADAL" clId="{D385F95A-829A-4F74-9011-F64877D63F03}" dt="2026-08-27T12:34:25.682" v="3720" actId="1076"/>
        <pc:sldMkLst>
          <pc:docMk/>
          <pc:sldMk cId="796343465" sldId="641"/>
        </pc:sldMkLst>
        <pc:spChg chg="mod">
          <ac:chgData name="Alexsander Costa Sampaio" userId="b90dc2e2-8406-4573-942a-128419b63a46" providerId="ADAL" clId="{D385F95A-829A-4F74-9011-F64877D63F03}" dt="2026-08-27T12:34:17.056" v="3719" actId="1036"/>
          <ac:spMkLst>
            <pc:docMk/>
            <pc:sldMk cId="796343465" sldId="641"/>
            <ac:spMk id="3" creationId="{CE6AE8AB-46BB-50AC-9C32-1E1C9CFFAA89}"/>
          </ac:spMkLst>
        </pc:spChg>
        <pc:picChg chg="mod">
          <ac:chgData name="Alexsander Costa Sampaio" userId="b90dc2e2-8406-4573-942a-128419b63a46" providerId="ADAL" clId="{D385F95A-829A-4F74-9011-F64877D63F03}" dt="2026-08-27T12:34:25.682" v="3720" actId="1076"/>
          <ac:picMkLst>
            <pc:docMk/>
            <pc:sldMk cId="796343465" sldId="641"/>
            <ac:picMk id="5" creationId="{0FBD835B-C86C-24D1-2770-ACB868176148}"/>
          </ac:picMkLst>
        </pc:picChg>
      </pc:sldChg>
      <pc:sldChg chg="modSp add mod">
        <pc:chgData name="Alexsander Costa Sampaio" userId="b90dc2e2-8406-4573-942a-128419b63a46" providerId="ADAL" clId="{D385F95A-829A-4F74-9011-F64877D63F03}" dt="2026-08-27T12:35:35.858" v="3728" actId="1076"/>
        <pc:sldMkLst>
          <pc:docMk/>
          <pc:sldMk cId="4292160180" sldId="642"/>
        </pc:sldMkLst>
        <pc:spChg chg="mod">
          <ac:chgData name="Alexsander Costa Sampaio" userId="b90dc2e2-8406-4573-942a-128419b63a46" providerId="ADAL" clId="{D385F95A-829A-4F74-9011-F64877D63F03}" dt="2026-08-27T12:35:32.966" v="3727" actId="408"/>
          <ac:spMkLst>
            <pc:docMk/>
            <pc:sldMk cId="4292160180" sldId="642"/>
            <ac:spMk id="2" creationId="{38163E37-DD1F-29C4-CA06-AC76DBE6F942}"/>
          </ac:spMkLst>
        </pc:spChg>
        <pc:picChg chg="mod">
          <ac:chgData name="Alexsander Costa Sampaio" userId="b90dc2e2-8406-4573-942a-128419b63a46" providerId="ADAL" clId="{D385F95A-829A-4F74-9011-F64877D63F03}" dt="2026-08-27T12:35:35.858" v="3728" actId="1076"/>
          <ac:picMkLst>
            <pc:docMk/>
            <pc:sldMk cId="4292160180" sldId="642"/>
            <ac:picMk id="3" creationId="{CCF99DA8-D4E9-E135-F215-4871E684814A}"/>
          </ac:picMkLst>
        </pc:picChg>
      </pc:sldChg>
      <pc:sldChg chg="add del">
        <pc:chgData name="Alexsander Costa Sampaio" userId="b90dc2e2-8406-4573-942a-128419b63a46" providerId="ADAL" clId="{D385F95A-829A-4F74-9011-F64877D63F03}" dt="2026-08-27T12:42:01.605" v="3778" actId="47"/>
        <pc:sldMkLst>
          <pc:docMk/>
          <pc:sldMk cId="4117168291" sldId="643"/>
        </pc:sldMkLst>
      </pc:sldChg>
      <pc:sldChg chg="addSp delSp modSp add mod">
        <pc:chgData name="Alexsander Costa Sampaio" userId="b90dc2e2-8406-4573-942a-128419b63a46" providerId="ADAL" clId="{D385F95A-829A-4F74-9011-F64877D63F03}" dt="2026-08-27T12:41:19.766" v="3777" actId="1076"/>
        <pc:sldMkLst>
          <pc:docMk/>
          <pc:sldMk cId="676712521" sldId="644"/>
        </pc:sldMkLst>
        <pc:spChg chg="del mod topLvl">
          <ac:chgData name="Alexsander Costa Sampaio" userId="b90dc2e2-8406-4573-942a-128419b63a46" providerId="ADAL" clId="{D385F95A-829A-4F74-9011-F64877D63F03}" dt="2026-08-27T12:39:37.398" v="3761" actId="21"/>
          <ac:spMkLst>
            <pc:docMk/>
            <pc:sldMk cId="676712521" sldId="644"/>
            <ac:spMk id="4" creationId="{828C8366-5674-0DB9-167E-E7B35432522D}"/>
          </ac:spMkLst>
        </pc:spChg>
        <pc:spChg chg="add del mod">
          <ac:chgData name="Alexsander Costa Sampaio" userId="b90dc2e2-8406-4573-942a-128419b63a46" providerId="ADAL" clId="{D385F95A-829A-4F74-9011-F64877D63F03}" dt="2026-08-27T12:39:05.406" v="3758" actId="22"/>
          <ac:spMkLst>
            <pc:docMk/>
            <pc:sldMk cId="676712521" sldId="644"/>
            <ac:spMk id="7" creationId="{2B481D64-8AAC-1DD8-687B-C81EE1088DC9}"/>
          </ac:spMkLst>
        </pc:spChg>
        <pc:spChg chg="add del">
          <ac:chgData name="Alexsander Costa Sampaio" userId="b90dc2e2-8406-4573-942a-128419b63a46" providerId="ADAL" clId="{D385F95A-829A-4F74-9011-F64877D63F03}" dt="2026-08-27T12:39:18.527" v="3760" actId="478"/>
          <ac:spMkLst>
            <pc:docMk/>
            <pc:sldMk cId="676712521" sldId="644"/>
            <ac:spMk id="9" creationId="{B424D652-8858-40D7-6C6D-E12B7C677762}"/>
          </ac:spMkLst>
        </pc:spChg>
        <pc:spChg chg="del">
          <ac:chgData name="Alexsander Costa Sampaio" userId="b90dc2e2-8406-4573-942a-128419b63a46" providerId="ADAL" clId="{D385F95A-829A-4F74-9011-F64877D63F03}" dt="2026-08-27T12:37:59.146" v="3746" actId="478"/>
          <ac:spMkLst>
            <pc:docMk/>
            <pc:sldMk cId="676712521" sldId="644"/>
            <ac:spMk id="10" creationId="{13F199D3-7AFC-B0F5-0B2F-563AAA1988B3}"/>
          </ac:spMkLst>
        </pc:spChg>
        <pc:spChg chg="add mod">
          <ac:chgData name="Alexsander Costa Sampaio" userId="b90dc2e2-8406-4573-942a-128419b63a46" providerId="ADAL" clId="{D385F95A-829A-4F74-9011-F64877D63F03}" dt="2026-08-27T12:41:09.346" v="3775" actId="14100"/>
          <ac:spMkLst>
            <pc:docMk/>
            <pc:sldMk cId="676712521" sldId="644"/>
            <ac:spMk id="11" creationId="{828C8366-5674-0DB9-167E-E7B35432522D}"/>
          </ac:spMkLst>
        </pc:spChg>
        <pc:grpChg chg="del mod">
          <ac:chgData name="Alexsander Costa Sampaio" userId="b90dc2e2-8406-4573-942a-128419b63a46" providerId="ADAL" clId="{D385F95A-829A-4F74-9011-F64877D63F03}" dt="2026-08-27T12:39:37.398" v="3761" actId="21"/>
          <ac:grpSpMkLst>
            <pc:docMk/>
            <pc:sldMk cId="676712521" sldId="644"/>
            <ac:grpSpMk id="3" creationId="{7DE0181D-5765-0500-6CEC-809974A10DC1}"/>
          </ac:grpSpMkLst>
        </pc:grpChg>
        <pc:picChg chg="del">
          <ac:chgData name="Alexsander Costa Sampaio" userId="b90dc2e2-8406-4573-942a-128419b63a46" providerId="ADAL" clId="{D385F95A-829A-4F74-9011-F64877D63F03}" dt="2026-08-27T12:37:57.451" v="3745" actId="478"/>
          <ac:picMkLst>
            <pc:docMk/>
            <pc:sldMk cId="676712521" sldId="644"/>
            <ac:picMk id="2" creationId="{EAB8CE66-C283-E208-7B3E-2B36FC7DCE94}"/>
          </ac:picMkLst>
        </pc:picChg>
        <pc:picChg chg="del topLvl">
          <ac:chgData name="Alexsander Costa Sampaio" userId="b90dc2e2-8406-4573-942a-128419b63a46" providerId="ADAL" clId="{D385F95A-829A-4F74-9011-F64877D63F03}" dt="2026-08-27T12:39:37.398" v="3761" actId="21"/>
          <ac:picMkLst>
            <pc:docMk/>
            <pc:sldMk cId="676712521" sldId="644"/>
            <ac:picMk id="5" creationId="{C6B41EAE-046D-F7F3-A70C-9A382572657C}"/>
          </ac:picMkLst>
        </pc:picChg>
        <pc:picChg chg="add mod">
          <ac:chgData name="Alexsander Costa Sampaio" userId="b90dc2e2-8406-4573-942a-128419b63a46" providerId="ADAL" clId="{D385F95A-829A-4F74-9011-F64877D63F03}" dt="2026-08-27T12:41:19.766" v="3777" actId="1076"/>
          <ac:picMkLst>
            <pc:docMk/>
            <pc:sldMk cId="676712521" sldId="644"/>
            <ac:picMk id="12" creationId="{C6B41EAE-046D-F7F3-A70C-9A382572657C}"/>
          </ac:picMkLst>
        </pc:picChg>
      </pc:sldChg>
      <pc:sldChg chg="addSp delSp modSp add mod">
        <pc:chgData name="Alexsander Costa Sampaio" userId="b90dc2e2-8406-4573-942a-128419b63a46" providerId="ADAL" clId="{D385F95A-829A-4F74-9011-F64877D63F03}" dt="2026-08-27T12:43:59.221" v="3866" actId="1076"/>
        <pc:sldMkLst>
          <pc:docMk/>
          <pc:sldMk cId="2392295775" sldId="645"/>
        </pc:sldMkLst>
        <pc:spChg chg="mod">
          <ac:chgData name="Alexsander Costa Sampaio" userId="b90dc2e2-8406-4573-942a-128419b63a46" providerId="ADAL" clId="{D385F95A-829A-4F74-9011-F64877D63F03}" dt="2026-08-27T12:42:35.257" v="3812" actId="255"/>
          <ac:spMkLst>
            <pc:docMk/>
            <pc:sldMk cId="2392295775" sldId="645"/>
            <ac:spMk id="10" creationId="{13F199D3-7AFC-B0F5-0B2F-563AAA1988B3}"/>
          </ac:spMkLst>
        </pc:spChg>
        <pc:spChg chg="mod">
          <ac:chgData name="Alexsander Costa Sampaio" userId="b90dc2e2-8406-4573-942a-128419b63a46" providerId="ADAL" clId="{D385F95A-829A-4F74-9011-F64877D63F03}" dt="2026-08-27T12:43:20.741" v="3859" actId="20577"/>
          <ac:spMkLst>
            <pc:docMk/>
            <pc:sldMk cId="2392295775" sldId="645"/>
            <ac:spMk id="11" creationId="{28F2DA4D-68C2-9CC8-0D6D-0B08882DB164}"/>
          </ac:spMkLst>
        </pc:spChg>
        <pc:picChg chg="del">
          <ac:chgData name="Alexsander Costa Sampaio" userId="b90dc2e2-8406-4573-942a-128419b63a46" providerId="ADAL" clId="{D385F95A-829A-4F74-9011-F64877D63F03}" dt="2026-08-27T12:42:13.466" v="3780" actId="478"/>
          <ac:picMkLst>
            <pc:docMk/>
            <pc:sldMk cId="2392295775" sldId="645"/>
            <ac:picMk id="2" creationId="{EAB8CE66-C283-E208-7B3E-2B36FC7DCE94}"/>
          </ac:picMkLst>
        </pc:picChg>
        <pc:picChg chg="add mod modCrop">
          <ac:chgData name="Alexsander Costa Sampaio" userId="b90dc2e2-8406-4573-942a-128419b63a46" providerId="ADAL" clId="{D385F95A-829A-4F74-9011-F64877D63F03}" dt="2026-08-27T12:43:59.221" v="3866" actId="1076"/>
          <ac:picMkLst>
            <pc:docMk/>
            <pc:sldMk cId="2392295775" sldId="645"/>
            <ac:picMk id="3" creationId="{70F58A02-B8EB-ECF8-A814-1B8FE7E021EA}"/>
          </ac:picMkLst>
        </pc:picChg>
      </pc:sldChg>
      <pc:sldChg chg="modSp add mod">
        <pc:chgData name="Alexsander Costa Sampaio" userId="b90dc2e2-8406-4573-942a-128419b63a46" providerId="ADAL" clId="{D385F95A-829A-4F74-9011-F64877D63F03}" dt="2026-08-27T12:45:13.033" v="3871" actId="6549"/>
        <pc:sldMkLst>
          <pc:docMk/>
          <pc:sldMk cId="1942141502" sldId="646"/>
        </pc:sldMkLst>
        <pc:spChg chg="mod">
          <ac:chgData name="Alexsander Costa Sampaio" userId="b90dc2e2-8406-4573-942a-128419b63a46" providerId="ADAL" clId="{D385F95A-829A-4F74-9011-F64877D63F03}" dt="2026-08-27T12:45:13.033" v="3871" actId="6549"/>
          <ac:spMkLst>
            <pc:docMk/>
            <pc:sldMk cId="1942141502" sldId="646"/>
            <ac:spMk id="11" creationId="{828C8366-5674-0DB9-167E-E7B35432522D}"/>
          </ac:spMkLst>
        </pc:spChg>
      </pc:sldChg>
      <pc:sldChg chg="delSp modSp add mod">
        <pc:chgData name="Alexsander Costa Sampaio" userId="b90dc2e2-8406-4573-942a-128419b63a46" providerId="ADAL" clId="{D385F95A-829A-4F74-9011-F64877D63F03}" dt="2026-08-27T12:46:06.534" v="3878"/>
        <pc:sldMkLst>
          <pc:docMk/>
          <pc:sldMk cId="1587170860" sldId="647"/>
        </pc:sldMkLst>
        <pc:spChg chg="mod">
          <ac:chgData name="Alexsander Costa Sampaio" userId="b90dc2e2-8406-4573-942a-128419b63a46" providerId="ADAL" clId="{D385F95A-829A-4F74-9011-F64877D63F03}" dt="2026-08-27T12:46:02.067" v="3877" actId="21"/>
          <ac:spMkLst>
            <pc:docMk/>
            <pc:sldMk cId="1587170860" sldId="647"/>
            <ac:spMk id="10" creationId="{13F199D3-7AFC-B0F5-0B2F-563AAA1988B3}"/>
          </ac:spMkLst>
        </pc:spChg>
        <pc:spChg chg="mod">
          <ac:chgData name="Alexsander Costa Sampaio" userId="b90dc2e2-8406-4573-942a-128419b63a46" providerId="ADAL" clId="{D385F95A-829A-4F74-9011-F64877D63F03}" dt="2026-08-27T12:46:06.534" v="3878"/>
          <ac:spMkLst>
            <pc:docMk/>
            <pc:sldMk cId="1587170860" sldId="647"/>
            <ac:spMk id="11" creationId="{28F2DA4D-68C2-9CC8-0D6D-0B08882DB164}"/>
          </ac:spMkLst>
        </pc:spChg>
        <pc:picChg chg="del">
          <ac:chgData name="Alexsander Costa Sampaio" userId="b90dc2e2-8406-4573-942a-128419b63a46" providerId="ADAL" clId="{D385F95A-829A-4F74-9011-F64877D63F03}" dt="2026-08-27T12:45:45.791" v="3873" actId="478"/>
          <ac:picMkLst>
            <pc:docMk/>
            <pc:sldMk cId="1587170860" sldId="647"/>
            <ac:picMk id="3" creationId="{70F58A02-B8EB-ECF8-A814-1B8FE7E021EA}"/>
          </ac:picMkLst>
        </pc:picChg>
      </pc:sldChg>
      <pc:sldChg chg="modSp add mod">
        <pc:chgData name="Alexsander Costa Sampaio" userId="b90dc2e2-8406-4573-942a-128419b63a46" providerId="ADAL" clId="{D385F95A-829A-4F74-9011-F64877D63F03}" dt="2026-08-27T12:46:46.183" v="3882" actId="122"/>
        <pc:sldMkLst>
          <pc:docMk/>
          <pc:sldMk cId="3099574251" sldId="648"/>
        </pc:sldMkLst>
        <pc:spChg chg="mod">
          <ac:chgData name="Alexsander Costa Sampaio" userId="b90dc2e2-8406-4573-942a-128419b63a46" providerId="ADAL" clId="{D385F95A-829A-4F74-9011-F64877D63F03}" dt="2026-08-27T12:46:46.183" v="3882" actId="122"/>
          <ac:spMkLst>
            <pc:docMk/>
            <pc:sldMk cId="3099574251" sldId="648"/>
            <ac:spMk id="11" creationId="{828C8366-5674-0DB9-167E-E7B35432522D}"/>
          </ac:spMkLst>
        </pc:spChg>
      </pc:sldChg>
      <pc:sldChg chg="addSp modSp add mod">
        <pc:chgData name="Alexsander Costa Sampaio" userId="b90dc2e2-8406-4573-942a-128419b63a46" providerId="ADAL" clId="{D385F95A-829A-4F74-9011-F64877D63F03}" dt="2026-08-27T12:48:25.509" v="3902" actId="1076"/>
        <pc:sldMkLst>
          <pc:docMk/>
          <pc:sldMk cId="2559908115" sldId="649"/>
        </pc:sldMkLst>
        <pc:spChg chg="mod">
          <ac:chgData name="Alexsander Costa Sampaio" userId="b90dc2e2-8406-4573-942a-128419b63a46" providerId="ADAL" clId="{D385F95A-829A-4F74-9011-F64877D63F03}" dt="2026-08-27T12:47:55.491" v="3887" actId="21"/>
          <ac:spMkLst>
            <pc:docMk/>
            <pc:sldMk cId="2559908115" sldId="649"/>
            <ac:spMk id="10" creationId="{13F199D3-7AFC-B0F5-0B2F-563AAA1988B3}"/>
          </ac:spMkLst>
        </pc:spChg>
        <pc:spChg chg="mod">
          <ac:chgData name="Alexsander Costa Sampaio" userId="b90dc2e2-8406-4573-942a-128419b63a46" providerId="ADAL" clId="{D385F95A-829A-4F74-9011-F64877D63F03}" dt="2026-08-27T12:48:03.302" v="3889" actId="20577"/>
          <ac:spMkLst>
            <pc:docMk/>
            <pc:sldMk cId="2559908115" sldId="649"/>
            <ac:spMk id="11" creationId="{28F2DA4D-68C2-9CC8-0D6D-0B08882DB164}"/>
          </ac:spMkLst>
        </pc:spChg>
        <pc:picChg chg="add mod">
          <ac:chgData name="Alexsander Costa Sampaio" userId="b90dc2e2-8406-4573-942a-128419b63a46" providerId="ADAL" clId="{D385F95A-829A-4F74-9011-F64877D63F03}" dt="2026-08-27T12:48:25.509" v="3902" actId="1076"/>
          <ac:picMkLst>
            <pc:docMk/>
            <pc:sldMk cId="2559908115" sldId="649"/>
            <ac:picMk id="2" creationId="{4B90D799-0A68-8945-661D-B2F1DAC9689B}"/>
          </ac:picMkLst>
        </pc:picChg>
      </pc:sldChg>
      <pc:sldChg chg="modSp add mod">
        <pc:chgData name="Alexsander Costa Sampaio" userId="b90dc2e2-8406-4573-942a-128419b63a46" providerId="ADAL" clId="{D385F95A-829A-4F74-9011-F64877D63F03}" dt="2026-08-27T12:49:20.845" v="3909" actId="1076"/>
        <pc:sldMkLst>
          <pc:docMk/>
          <pc:sldMk cId="2011023097" sldId="650"/>
        </pc:sldMkLst>
        <pc:spChg chg="mod">
          <ac:chgData name="Alexsander Costa Sampaio" userId="b90dc2e2-8406-4573-942a-128419b63a46" providerId="ADAL" clId="{D385F95A-829A-4F74-9011-F64877D63F03}" dt="2026-08-27T12:49:14.323" v="3907" actId="14100"/>
          <ac:spMkLst>
            <pc:docMk/>
            <pc:sldMk cId="2011023097" sldId="650"/>
            <ac:spMk id="11" creationId="{828C8366-5674-0DB9-167E-E7B35432522D}"/>
          </ac:spMkLst>
        </pc:spChg>
        <pc:picChg chg="mod">
          <ac:chgData name="Alexsander Costa Sampaio" userId="b90dc2e2-8406-4573-942a-128419b63a46" providerId="ADAL" clId="{D385F95A-829A-4F74-9011-F64877D63F03}" dt="2026-08-27T12:49:20.845" v="3909" actId="1076"/>
          <ac:picMkLst>
            <pc:docMk/>
            <pc:sldMk cId="2011023097" sldId="650"/>
            <ac:picMk id="12" creationId="{C6B41EAE-046D-F7F3-A70C-9A382572657C}"/>
          </ac:picMkLst>
        </pc:picChg>
      </pc:sldChg>
      <pc:sldChg chg="modSp add mod">
        <pc:chgData name="Alexsander Costa Sampaio" userId="b90dc2e2-8406-4573-942a-128419b63a46" providerId="ADAL" clId="{D385F95A-829A-4F74-9011-F64877D63F03}" dt="2026-08-27T12:50:58.348" v="3920" actId="948"/>
        <pc:sldMkLst>
          <pc:docMk/>
          <pc:sldMk cId="3391817567" sldId="651"/>
        </pc:sldMkLst>
        <pc:spChg chg="mod">
          <ac:chgData name="Alexsander Costa Sampaio" userId="b90dc2e2-8406-4573-942a-128419b63a46" providerId="ADAL" clId="{D385F95A-829A-4F74-9011-F64877D63F03}" dt="2026-08-27T12:50:58.348" v="3920" actId="948"/>
          <ac:spMkLst>
            <pc:docMk/>
            <pc:sldMk cId="3391817567" sldId="651"/>
            <ac:spMk id="10" creationId="{13F199D3-7AFC-B0F5-0B2F-563AAA1988B3}"/>
          </ac:spMkLst>
        </pc:spChg>
        <pc:spChg chg="mod">
          <ac:chgData name="Alexsander Costa Sampaio" userId="b90dc2e2-8406-4573-942a-128419b63a46" providerId="ADAL" clId="{D385F95A-829A-4F74-9011-F64877D63F03}" dt="2026-08-27T12:50:43.861" v="3918" actId="20577"/>
          <ac:spMkLst>
            <pc:docMk/>
            <pc:sldMk cId="3391817567" sldId="651"/>
            <ac:spMk id="11" creationId="{28F2DA4D-68C2-9CC8-0D6D-0B08882DB164}"/>
          </ac:spMkLst>
        </pc:spChg>
      </pc:sldChg>
      <pc:sldChg chg="modSp add mod">
        <pc:chgData name="Alexsander Costa Sampaio" userId="b90dc2e2-8406-4573-942a-128419b63a46" providerId="ADAL" clId="{D385F95A-829A-4F74-9011-F64877D63F03}" dt="2026-08-27T12:51:46.093" v="3924" actId="122"/>
        <pc:sldMkLst>
          <pc:docMk/>
          <pc:sldMk cId="1688346502" sldId="652"/>
        </pc:sldMkLst>
        <pc:spChg chg="mod">
          <ac:chgData name="Alexsander Costa Sampaio" userId="b90dc2e2-8406-4573-942a-128419b63a46" providerId="ADAL" clId="{D385F95A-829A-4F74-9011-F64877D63F03}" dt="2026-08-27T12:51:46.093" v="3924" actId="122"/>
          <ac:spMkLst>
            <pc:docMk/>
            <pc:sldMk cId="1688346502" sldId="652"/>
            <ac:spMk id="11" creationId="{828C8366-5674-0DB9-167E-E7B35432522D}"/>
          </ac:spMkLst>
        </pc:spChg>
      </pc:sldChg>
      <pc:sldChg chg="modSp add mod">
        <pc:chgData name="Alexsander Costa Sampaio" userId="b90dc2e2-8406-4573-942a-128419b63a46" providerId="ADAL" clId="{D385F95A-829A-4F74-9011-F64877D63F03}" dt="2026-08-27T12:53:47.223" v="3929"/>
        <pc:sldMkLst>
          <pc:docMk/>
          <pc:sldMk cId="1465350163" sldId="653"/>
        </pc:sldMkLst>
        <pc:spChg chg="mod">
          <ac:chgData name="Alexsander Costa Sampaio" userId="b90dc2e2-8406-4573-942a-128419b63a46" providerId="ADAL" clId="{D385F95A-829A-4F74-9011-F64877D63F03}" dt="2026-08-27T12:53:44.175" v="3928" actId="21"/>
          <ac:spMkLst>
            <pc:docMk/>
            <pc:sldMk cId="1465350163" sldId="653"/>
            <ac:spMk id="10" creationId="{13F199D3-7AFC-B0F5-0B2F-563AAA1988B3}"/>
          </ac:spMkLst>
        </pc:spChg>
        <pc:spChg chg="mod">
          <ac:chgData name="Alexsander Costa Sampaio" userId="b90dc2e2-8406-4573-942a-128419b63a46" providerId="ADAL" clId="{D385F95A-829A-4F74-9011-F64877D63F03}" dt="2026-08-27T12:53:47.223" v="3929"/>
          <ac:spMkLst>
            <pc:docMk/>
            <pc:sldMk cId="1465350163" sldId="653"/>
            <ac:spMk id="11" creationId="{28F2DA4D-68C2-9CC8-0D6D-0B08882DB164}"/>
          </ac:spMkLst>
        </pc:spChg>
      </pc:sldChg>
      <pc:sldChg chg="modSp add mod">
        <pc:chgData name="Alexsander Costa Sampaio" userId="b90dc2e2-8406-4573-942a-128419b63a46" providerId="ADAL" clId="{D385F95A-829A-4F74-9011-F64877D63F03}" dt="2026-08-27T12:54:34.634" v="3934" actId="20577"/>
        <pc:sldMkLst>
          <pc:docMk/>
          <pc:sldMk cId="192175857" sldId="654"/>
        </pc:sldMkLst>
        <pc:spChg chg="mod">
          <ac:chgData name="Alexsander Costa Sampaio" userId="b90dc2e2-8406-4573-942a-128419b63a46" providerId="ADAL" clId="{D385F95A-829A-4F74-9011-F64877D63F03}" dt="2026-08-27T12:54:34.634" v="3934" actId="20577"/>
          <ac:spMkLst>
            <pc:docMk/>
            <pc:sldMk cId="192175857" sldId="654"/>
            <ac:spMk id="11" creationId="{828C8366-5674-0DB9-167E-E7B35432522D}"/>
          </ac:spMkLst>
        </pc:spChg>
      </pc:sldChg>
      <pc:sldChg chg="addSp modSp add mod">
        <pc:chgData name="Alexsander Costa Sampaio" userId="b90dc2e2-8406-4573-942a-128419b63a46" providerId="ADAL" clId="{D385F95A-829A-4F74-9011-F64877D63F03}" dt="2026-08-27T12:57:37.763" v="3958" actId="1076"/>
        <pc:sldMkLst>
          <pc:docMk/>
          <pc:sldMk cId="2319939917" sldId="655"/>
        </pc:sldMkLst>
        <pc:spChg chg="mod">
          <ac:chgData name="Alexsander Costa Sampaio" userId="b90dc2e2-8406-4573-942a-128419b63a46" providerId="ADAL" clId="{D385F95A-829A-4F74-9011-F64877D63F03}" dt="2026-08-27T12:55:24.912" v="3937" actId="255"/>
          <ac:spMkLst>
            <pc:docMk/>
            <pc:sldMk cId="2319939917" sldId="655"/>
            <ac:spMk id="10" creationId="{13F199D3-7AFC-B0F5-0B2F-563AAA1988B3}"/>
          </ac:spMkLst>
        </pc:spChg>
        <pc:spChg chg="mod">
          <ac:chgData name="Alexsander Costa Sampaio" userId="b90dc2e2-8406-4573-942a-128419b63a46" providerId="ADAL" clId="{D385F95A-829A-4F74-9011-F64877D63F03}" dt="2026-08-27T12:56:07.398" v="3952" actId="255"/>
          <ac:spMkLst>
            <pc:docMk/>
            <pc:sldMk cId="2319939917" sldId="655"/>
            <ac:spMk id="11" creationId="{28F2DA4D-68C2-9CC8-0D6D-0B08882DB164}"/>
          </ac:spMkLst>
        </pc:spChg>
        <pc:picChg chg="add mod">
          <ac:chgData name="Alexsander Costa Sampaio" userId="b90dc2e2-8406-4573-942a-128419b63a46" providerId="ADAL" clId="{D385F95A-829A-4F74-9011-F64877D63F03}" dt="2026-08-27T12:55:50.084" v="3950" actId="1076"/>
          <ac:picMkLst>
            <pc:docMk/>
            <pc:sldMk cId="2319939917" sldId="655"/>
            <ac:picMk id="2" creationId="{488F7E5F-825C-EA16-0A7F-0F135AE734E6}"/>
          </ac:picMkLst>
        </pc:picChg>
        <pc:picChg chg="add mod">
          <ac:chgData name="Alexsander Costa Sampaio" userId="b90dc2e2-8406-4573-942a-128419b63a46" providerId="ADAL" clId="{D385F95A-829A-4F74-9011-F64877D63F03}" dt="2026-08-27T12:57:37.763" v="3958" actId="1076"/>
          <ac:picMkLst>
            <pc:docMk/>
            <pc:sldMk cId="2319939917" sldId="655"/>
            <ac:picMk id="4" creationId="{AF5C4519-D21F-407A-8869-60328E27615A}"/>
          </ac:picMkLst>
        </pc:picChg>
      </pc:sldChg>
      <pc:sldChg chg="modSp add mod">
        <pc:chgData name="Alexsander Costa Sampaio" userId="b90dc2e2-8406-4573-942a-128419b63a46" providerId="ADAL" clId="{D385F95A-829A-4F74-9011-F64877D63F03}" dt="2026-08-27T12:58:51.817" v="3967" actId="255"/>
        <pc:sldMkLst>
          <pc:docMk/>
          <pc:sldMk cId="473516197" sldId="656"/>
        </pc:sldMkLst>
        <pc:spChg chg="mod">
          <ac:chgData name="Alexsander Costa Sampaio" userId="b90dc2e2-8406-4573-942a-128419b63a46" providerId="ADAL" clId="{D385F95A-829A-4F74-9011-F64877D63F03}" dt="2026-08-27T12:58:51.817" v="3967" actId="255"/>
          <ac:spMkLst>
            <pc:docMk/>
            <pc:sldMk cId="473516197" sldId="656"/>
            <ac:spMk id="11" creationId="{828C8366-5674-0DB9-167E-E7B35432522D}"/>
          </ac:spMkLst>
        </pc:spChg>
      </pc:sldChg>
      <pc:sldChg chg="addSp delSp modSp add mod">
        <pc:chgData name="Alexsander Costa Sampaio" userId="b90dc2e2-8406-4573-942a-128419b63a46" providerId="ADAL" clId="{D385F95A-829A-4F74-9011-F64877D63F03}" dt="2026-08-27T13:01:15.541" v="3994" actId="255"/>
        <pc:sldMkLst>
          <pc:docMk/>
          <pc:sldMk cId="3547524174" sldId="657"/>
        </pc:sldMkLst>
        <pc:spChg chg="mod">
          <ac:chgData name="Alexsander Costa Sampaio" userId="b90dc2e2-8406-4573-942a-128419b63a46" providerId="ADAL" clId="{D385F95A-829A-4F74-9011-F64877D63F03}" dt="2026-08-27T13:01:15.541" v="3994" actId="255"/>
          <ac:spMkLst>
            <pc:docMk/>
            <pc:sldMk cId="3547524174" sldId="657"/>
            <ac:spMk id="10" creationId="{13F199D3-7AFC-B0F5-0B2F-563AAA1988B3}"/>
          </ac:spMkLst>
        </pc:spChg>
        <pc:spChg chg="mod">
          <ac:chgData name="Alexsander Costa Sampaio" userId="b90dc2e2-8406-4573-942a-128419b63a46" providerId="ADAL" clId="{D385F95A-829A-4F74-9011-F64877D63F03}" dt="2026-08-27T13:00:23.403" v="3981" actId="20577"/>
          <ac:spMkLst>
            <pc:docMk/>
            <pc:sldMk cId="3547524174" sldId="657"/>
            <ac:spMk id="11" creationId="{28F2DA4D-68C2-9CC8-0D6D-0B08882DB164}"/>
          </ac:spMkLst>
        </pc:spChg>
        <pc:picChg chg="del">
          <ac:chgData name="Alexsander Costa Sampaio" userId="b90dc2e2-8406-4573-942a-128419b63a46" providerId="ADAL" clId="{D385F95A-829A-4F74-9011-F64877D63F03}" dt="2026-08-27T12:59:13.296" v="3969" actId="478"/>
          <ac:picMkLst>
            <pc:docMk/>
            <pc:sldMk cId="3547524174" sldId="657"/>
            <ac:picMk id="2" creationId="{488F7E5F-825C-EA16-0A7F-0F135AE734E6}"/>
          </ac:picMkLst>
        </pc:picChg>
        <pc:picChg chg="add mod">
          <ac:chgData name="Alexsander Costa Sampaio" userId="b90dc2e2-8406-4573-942a-128419b63a46" providerId="ADAL" clId="{D385F95A-829A-4F74-9011-F64877D63F03}" dt="2026-08-27T13:01:10.954" v="3993" actId="1076"/>
          <ac:picMkLst>
            <pc:docMk/>
            <pc:sldMk cId="3547524174" sldId="657"/>
            <ac:picMk id="3" creationId="{716403C1-8FFC-E542-3339-F13F2A4F355E}"/>
          </ac:picMkLst>
        </pc:picChg>
        <pc:picChg chg="del">
          <ac:chgData name="Alexsander Costa Sampaio" userId="b90dc2e2-8406-4573-942a-128419b63a46" providerId="ADAL" clId="{D385F95A-829A-4F74-9011-F64877D63F03}" dt="2026-08-27T12:59:14.725" v="3970" actId="478"/>
          <ac:picMkLst>
            <pc:docMk/>
            <pc:sldMk cId="3547524174" sldId="657"/>
            <ac:picMk id="4" creationId="{AF5C4519-D21F-407A-8869-60328E27615A}"/>
          </ac:picMkLst>
        </pc:picChg>
      </pc:sldChg>
      <pc:sldChg chg="modSp add mod">
        <pc:chgData name="Alexsander Costa Sampaio" userId="b90dc2e2-8406-4573-942a-128419b63a46" providerId="ADAL" clId="{D385F95A-829A-4F74-9011-F64877D63F03}" dt="2026-08-27T13:06:39.957" v="4042" actId="20577"/>
        <pc:sldMkLst>
          <pc:docMk/>
          <pc:sldMk cId="2365442043" sldId="658"/>
        </pc:sldMkLst>
        <pc:spChg chg="mod">
          <ac:chgData name="Alexsander Costa Sampaio" userId="b90dc2e2-8406-4573-942a-128419b63a46" providerId="ADAL" clId="{D385F95A-829A-4F74-9011-F64877D63F03}" dt="2026-08-27T13:06:39.957" v="4042" actId="20577"/>
          <ac:spMkLst>
            <pc:docMk/>
            <pc:sldMk cId="2365442043" sldId="658"/>
            <ac:spMk id="11" creationId="{828C8366-5674-0DB9-167E-E7B35432522D}"/>
          </ac:spMkLst>
        </pc:spChg>
      </pc:sldChg>
      <pc:sldChg chg="addSp delSp modSp add mod">
        <pc:chgData name="Alexsander Costa Sampaio" userId="b90dc2e2-8406-4573-942a-128419b63a46" providerId="ADAL" clId="{D385F95A-829A-4F74-9011-F64877D63F03}" dt="2026-08-27T13:04:56.075" v="4035" actId="14100"/>
        <pc:sldMkLst>
          <pc:docMk/>
          <pc:sldMk cId="3318091668" sldId="659"/>
        </pc:sldMkLst>
        <pc:spChg chg="mod">
          <ac:chgData name="Alexsander Costa Sampaio" userId="b90dc2e2-8406-4573-942a-128419b63a46" providerId="ADAL" clId="{D385F95A-829A-4F74-9011-F64877D63F03}" dt="2026-08-27T13:03:50.307" v="4024" actId="20577"/>
          <ac:spMkLst>
            <pc:docMk/>
            <pc:sldMk cId="3318091668" sldId="659"/>
            <ac:spMk id="10" creationId="{13F199D3-7AFC-B0F5-0B2F-563AAA1988B3}"/>
          </ac:spMkLst>
        </pc:spChg>
        <pc:spChg chg="mod">
          <ac:chgData name="Alexsander Costa Sampaio" userId="b90dc2e2-8406-4573-942a-128419b63a46" providerId="ADAL" clId="{D385F95A-829A-4F74-9011-F64877D63F03}" dt="2026-08-27T13:04:30.597" v="4027" actId="255"/>
          <ac:spMkLst>
            <pc:docMk/>
            <pc:sldMk cId="3318091668" sldId="659"/>
            <ac:spMk id="11" creationId="{28F2DA4D-68C2-9CC8-0D6D-0B08882DB164}"/>
          </ac:spMkLst>
        </pc:spChg>
        <pc:picChg chg="add mod">
          <ac:chgData name="Alexsander Costa Sampaio" userId="b90dc2e2-8406-4573-942a-128419b63a46" providerId="ADAL" clId="{D385F95A-829A-4F74-9011-F64877D63F03}" dt="2026-08-27T13:03:56.928" v="4026" actId="1076"/>
          <ac:picMkLst>
            <pc:docMk/>
            <pc:sldMk cId="3318091668" sldId="659"/>
            <ac:picMk id="2" creationId="{6F4A0C91-87E6-EF6D-D68C-67703E967939}"/>
          </ac:picMkLst>
        </pc:picChg>
        <pc:picChg chg="del">
          <ac:chgData name="Alexsander Costa Sampaio" userId="b90dc2e2-8406-4573-942a-128419b63a46" providerId="ADAL" clId="{D385F95A-829A-4F74-9011-F64877D63F03}" dt="2026-08-27T13:02:30.312" v="4001" actId="478"/>
          <ac:picMkLst>
            <pc:docMk/>
            <pc:sldMk cId="3318091668" sldId="659"/>
            <ac:picMk id="3" creationId="{716403C1-8FFC-E542-3339-F13F2A4F355E}"/>
          </ac:picMkLst>
        </pc:picChg>
        <pc:picChg chg="add mod">
          <ac:chgData name="Alexsander Costa Sampaio" userId="b90dc2e2-8406-4573-942a-128419b63a46" providerId="ADAL" clId="{D385F95A-829A-4F74-9011-F64877D63F03}" dt="2026-08-27T13:04:56.075" v="4035" actId="14100"/>
          <ac:picMkLst>
            <pc:docMk/>
            <pc:sldMk cId="3318091668" sldId="659"/>
            <ac:picMk id="5" creationId="{E8534779-8037-C28E-6475-DAAD68CA5764}"/>
          </ac:picMkLst>
        </pc:picChg>
      </pc:sldChg>
      <pc:sldChg chg="modSp add mod">
        <pc:chgData name="Alexsander Costa Sampaio" userId="b90dc2e2-8406-4573-942a-128419b63a46" providerId="ADAL" clId="{D385F95A-829A-4F74-9011-F64877D63F03}" dt="2026-08-27T13:06:09.913" v="4041" actId="1076"/>
        <pc:sldMkLst>
          <pc:docMk/>
          <pc:sldMk cId="1860877321" sldId="660"/>
        </pc:sldMkLst>
        <pc:spChg chg="mod">
          <ac:chgData name="Alexsander Costa Sampaio" userId="b90dc2e2-8406-4573-942a-128419b63a46" providerId="ADAL" clId="{D385F95A-829A-4F74-9011-F64877D63F03}" dt="2026-08-27T13:06:04.474" v="4040" actId="948"/>
          <ac:spMkLst>
            <pc:docMk/>
            <pc:sldMk cId="1860877321" sldId="660"/>
            <ac:spMk id="11" creationId="{828C8366-5674-0DB9-167E-E7B35432522D}"/>
          </ac:spMkLst>
        </pc:spChg>
        <pc:picChg chg="mod">
          <ac:chgData name="Alexsander Costa Sampaio" userId="b90dc2e2-8406-4573-942a-128419b63a46" providerId="ADAL" clId="{D385F95A-829A-4F74-9011-F64877D63F03}" dt="2026-08-27T13:06:09.913" v="4041" actId="1076"/>
          <ac:picMkLst>
            <pc:docMk/>
            <pc:sldMk cId="1860877321" sldId="660"/>
            <ac:picMk id="12" creationId="{C6B41EAE-046D-F7F3-A70C-9A382572657C}"/>
          </ac:picMkLst>
        </pc:picChg>
      </pc:sldChg>
      <pc:sldChg chg="delSp modSp add mod">
        <pc:chgData name="Alexsander Costa Sampaio" userId="b90dc2e2-8406-4573-942a-128419b63a46" providerId="ADAL" clId="{D385F95A-829A-4F74-9011-F64877D63F03}" dt="2026-08-27T13:08:25.679" v="4061" actId="20577"/>
        <pc:sldMkLst>
          <pc:docMk/>
          <pc:sldMk cId="27404867" sldId="661"/>
        </pc:sldMkLst>
        <pc:spChg chg="mod">
          <ac:chgData name="Alexsander Costa Sampaio" userId="b90dc2e2-8406-4573-942a-128419b63a46" providerId="ADAL" clId="{D385F95A-829A-4F74-9011-F64877D63F03}" dt="2026-08-27T13:07:34.789" v="4048" actId="21"/>
          <ac:spMkLst>
            <pc:docMk/>
            <pc:sldMk cId="27404867" sldId="661"/>
            <ac:spMk id="10" creationId="{13F199D3-7AFC-B0F5-0B2F-563AAA1988B3}"/>
          </ac:spMkLst>
        </pc:spChg>
        <pc:spChg chg="mod">
          <ac:chgData name="Alexsander Costa Sampaio" userId="b90dc2e2-8406-4573-942a-128419b63a46" providerId="ADAL" clId="{D385F95A-829A-4F74-9011-F64877D63F03}" dt="2026-08-27T13:08:25.679" v="4061" actId="20577"/>
          <ac:spMkLst>
            <pc:docMk/>
            <pc:sldMk cId="27404867" sldId="661"/>
            <ac:spMk id="11" creationId="{28F2DA4D-68C2-9CC8-0D6D-0B08882DB164}"/>
          </ac:spMkLst>
        </pc:spChg>
        <pc:picChg chg="del">
          <ac:chgData name="Alexsander Costa Sampaio" userId="b90dc2e2-8406-4573-942a-128419b63a46" providerId="ADAL" clId="{D385F95A-829A-4F74-9011-F64877D63F03}" dt="2026-08-27T13:07:08.102" v="4044" actId="478"/>
          <ac:picMkLst>
            <pc:docMk/>
            <pc:sldMk cId="27404867" sldId="661"/>
            <ac:picMk id="2" creationId="{6F4A0C91-87E6-EF6D-D68C-67703E967939}"/>
          </ac:picMkLst>
        </pc:picChg>
        <pc:picChg chg="del">
          <ac:chgData name="Alexsander Costa Sampaio" userId="b90dc2e2-8406-4573-942a-128419b63a46" providerId="ADAL" clId="{D385F95A-829A-4F74-9011-F64877D63F03}" dt="2026-08-27T13:07:17.152" v="4045" actId="478"/>
          <ac:picMkLst>
            <pc:docMk/>
            <pc:sldMk cId="27404867" sldId="661"/>
            <ac:picMk id="5" creationId="{E8534779-8037-C28E-6475-DAAD68CA5764}"/>
          </ac:picMkLst>
        </pc:picChg>
      </pc:sldChg>
      <pc:sldChg chg="modSp add mod">
        <pc:chgData name="Alexsander Costa Sampaio" userId="b90dc2e2-8406-4573-942a-128419b63a46" providerId="ADAL" clId="{D385F95A-829A-4F74-9011-F64877D63F03}" dt="2026-08-27T13:09:09.671" v="4066" actId="20577"/>
        <pc:sldMkLst>
          <pc:docMk/>
          <pc:sldMk cId="129397295" sldId="662"/>
        </pc:sldMkLst>
        <pc:spChg chg="mod">
          <ac:chgData name="Alexsander Costa Sampaio" userId="b90dc2e2-8406-4573-942a-128419b63a46" providerId="ADAL" clId="{D385F95A-829A-4F74-9011-F64877D63F03}" dt="2026-08-27T13:09:09.671" v="4066" actId="20577"/>
          <ac:spMkLst>
            <pc:docMk/>
            <pc:sldMk cId="129397295" sldId="662"/>
            <ac:spMk id="11" creationId="{828C8366-5674-0DB9-167E-E7B35432522D}"/>
          </ac:spMkLst>
        </pc:spChg>
      </pc:sldChg>
      <pc:sldChg chg="addSp modSp add mod">
        <pc:chgData name="Alexsander Costa Sampaio" userId="b90dc2e2-8406-4573-942a-128419b63a46" providerId="ADAL" clId="{D385F95A-829A-4F74-9011-F64877D63F03}" dt="2026-08-27T13:28:02.991" v="4101" actId="1036"/>
        <pc:sldMkLst>
          <pc:docMk/>
          <pc:sldMk cId="3381086189" sldId="663"/>
        </pc:sldMkLst>
        <pc:spChg chg="mod">
          <ac:chgData name="Alexsander Costa Sampaio" userId="b90dc2e2-8406-4573-942a-128419b63a46" providerId="ADAL" clId="{D385F95A-829A-4F74-9011-F64877D63F03}" dt="2026-08-27T13:27:29" v="4085" actId="20577"/>
          <ac:spMkLst>
            <pc:docMk/>
            <pc:sldMk cId="3381086189" sldId="663"/>
            <ac:spMk id="10" creationId="{13F199D3-7AFC-B0F5-0B2F-563AAA1988B3}"/>
          </ac:spMkLst>
        </pc:spChg>
        <pc:spChg chg="mod">
          <ac:chgData name="Alexsander Costa Sampaio" userId="b90dc2e2-8406-4573-942a-128419b63a46" providerId="ADAL" clId="{D385F95A-829A-4F74-9011-F64877D63F03}" dt="2026-08-27T13:27:07.891" v="4078" actId="20577"/>
          <ac:spMkLst>
            <pc:docMk/>
            <pc:sldMk cId="3381086189" sldId="663"/>
            <ac:spMk id="11" creationId="{28F2DA4D-68C2-9CC8-0D6D-0B08882DB164}"/>
          </ac:spMkLst>
        </pc:spChg>
        <pc:picChg chg="add mod">
          <ac:chgData name="Alexsander Costa Sampaio" userId="b90dc2e2-8406-4573-942a-128419b63a46" providerId="ADAL" clId="{D385F95A-829A-4F74-9011-F64877D63F03}" dt="2026-08-27T13:28:02.991" v="4101" actId="1036"/>
          <ac:picMkLst>
            <pc:docMk/>
            <pc:sldMk cId="3381086189" sldId="663"/>
            <ac:picMk id="2" creationId="{433729F0-4B98-817B-7983-EC55A955D187}"/>
          </ac:picMkLst>
        </pc:picChg>
      </pc:sldChg>
      <pc:sldChg chg="modSp add mod">
        <pc:chgData name="Alexsander Costa Sampaio" userId="b90dc2e2-8406-4573-942a-128419b63a46" providerId="ADAL" clId="{D385F95A-829A-4F74-9011-F64877D63F03}" dt="2026-08-27T13:28:35.111" v="4106" actId="20577"/>
        <pc:sldMkLst>
          <pc:docMk/>
          <pc:sldMk cId="3342665179" sldId="664"/>
        </pc:sldMkLst>
        <pc:spChg chg="mod">
          <ac:chgData name="Alexsander Costa Sampaio" userId="b90dc2e2-8406-4573-942a-128419b63a46" providerId="ADAL" clId="{D385F95A-829A-4F74-9011-F64877D63F03}" dt="2026-08-27T13:28:35.111" v="4106" actId="20577"/>
          <ac:spMkLst>
            <pc:docMk/>
            <pc:sldMk cId="3342665179" sldId="664"/>
            <ac:spMk id="11" creationId="{828C8366-5674-0DB9-167E-E7B35432522D}"/>
          </ac:spMkLst>
        </pc:spChg>
      </pc:sldChg>
      <pc:sldChg chg="delSp modSp add mod">
        <pc:chgData name="Alexsander Costa Sampaio" userId="b90dc2e2-8406-4573-942a-128419b63a46" providerId="ADAL" clId="{D385F95A-829A-4F74-9011-F64877D63F03}" dt="2026-08-27T13:31:42.883" v="4164" actId="20577"/>
        <pc:sldMkLst>
          <pc:docMk/>
          <pc:sldMk cId="1820363731" sldId="665"/>
        </pc:sldMkLst>
        <pc:spChg chg="mod">
          <ac:chgData name="Alexsander Costa Sampaio" userId="b90dc2e2-8406-4573-942a-128419b63a46" providerId="ADAL" clId="{D385F95A-829A-4F74-9011-F64877D63F03}" dt="2026-08-27T13:30:48.804" v="4121" actId="255"/>
          <ac:spMkLst>
            <pc:docMk/>
            <pc:sldMk cId="1820363731" sldId="665"/>
            <ac:spMk id="10" creationId="{13F199D3-7AFC-B0F5-0B2F-563AAA1988B3}"/>
          </ac:spMkLst>
        </pc:spChg>
        <pc:spChg chg="mod">
          <ac:chgData name="Alexsander Costa Sampaio" userId="b90dc2e2-8406-4573-942a-128419b63a46" providerId="ADAL" clId="{D385F95A-829A-4F74-9011-F64877D63F03}" dt="2026-08-27T13:31:42.883" v="4164" actId="20577"/>
          <ac:spMkLst>
            <pc:docMk/>
            <pc:sldMk cId="1820363731" sldId="665"/>
            <ac:spMk id="11" creationId="{28F2DA4D-68C2-9CC8-0D6D-0B08882DB164}"/>
          </ac:spMkLst>
        </pc:spChg>
        <pc:picChg chg="del">
          <ac:chgData name="Alexsander Costa Sampaio" userId="b90dc2e2-8406-4573-942a-128419b63a46" providerId="ADAL" clId="{D385F95A-829A-4F74-9011-F64877D63F03}" dt="2026-08-27T13:29:22.408" v="4108" actId="478"/>
          <ac:picMkLst>
            <pc:docMk/>
            <pc:sldMk cId="1820363731" sldId="665"/>
            <ac:picMk id="2" creationId="{433729F0-4B98-817B-7983-EC55A955D187}"/>
          </ac:picMkLst>
        </pc:picChg>
      </pc:sldChg>
      <pc:sldChg chg="modSp add mod">
        <pc:chgData name="Alexsander Costa Sampaio" userId="b90dc2e2-8406-4573-942a-128419b63a46" providerId="ADAL" clId="{D385F95A-829A-4F74-9011-F64877D63F03}" dt="2026-08-27T13:36:50.936" v="4275" actId="1035"/>
        <pc:sldMkLst>
          <pc:docMk/>
          <pc:sldMk cId="2336412004" sldId="666"/>
        </pc:sldMkLst>
        <pc:spChg chg="mod">
          <ac:chgData name="Alexsander Costa Sampaio" userId="b90dc2e2-8406-4573-942a-128419b63a46" providerId="ADAL" clId="{D385F95A-829A-4F74-9011-F64877D63F03}" dt="2026-08-27T13:36:50.936" v="4275" actId="1035"/>
          <ac:spMkLst>
            <pc:docMk/>
            <pc:sldMk cId="2336412004" sldId="666"/>
            <ac:spMk id="11" creationId="{828C8366-5674-0DB9-167E-E7B35432522D}"/>
          </ac:spMkLst>
        </pc:spChg>
        <pc:picChg chg="mod">
          <ac:chgData name="Alexsander Costa Sampaio" userId="b90dc2e2-8406-4573-942a-128419b63a46" providerId="ADAL" clId="{D385F95A-829A-4F74-9011-F64877D63F03}" dt="2026-08-27T13:36:50.936" v="4275" actId="1035"/>
          <ac:picMkLst>
            <pc:docMk/>
            <pc:sldMk cId="2336412004" sldId="666"/>
            <ac:picMk id="12" creationId="{C6B41EAE-046D-F7F3-A70C-9A382572657C}"/>
          </ac:picMkLst>
        </pc:picChg>
      </pc:sldChg>
      <pc:sldChg chg="modSp add mod">
        <pc:chgData name="Alexsander Costa Sampaio" userId="b90dc2e2-8406-4573-942a-128419b63a46" providerId="ADAL" clId="{D385F95A-829A-4F74-9011-F64877D63F03}" dt="2026-08-27T13:34:20.445" v="4185" actId="20577"/>
        <pc:sldMkLst>
          <pc:docMk/>
          <pc:sldMk cId="2168581885" sldId="667"/>
        </pc:sldMkLst>
        <pc:spChg chg="mod">
          <ac:chgData name="Alexsander Costa Sampaio" userId="b90dc2e2-8406-4573-942a-128419b63a46" providerId="ADAL" clId="{D385F95A-829A-4F74-9011-F64877D63F03}" dt="2026-08-27T13:34:10.287" v="4179" actId="20577"/>
          <ac:spMkLst>
            <pc:docMk/>
            <pc:sldMk cId="2168581885" sldId="667"/>
            <ac:spMk id="10" creationId="{13F199D3-7AFC-B0F5-0B2F-563AAA1988B3}"/>
          </ac:spMkLst>
        </pc:spChg>
        <pc:spChg chg="mod">
          <ac:chgData name="Alexsander Costa Sampaio" userId="b90dc2e2-8406-4573-942a-128419b63a46" providerId="ADAL" clId="{D385F95A-829A-4F74-9011-F64877D63F03}" dt="2026-08-27T13:34:20.445" v="4185" actId="20577"/>
          <ac:spMkLst>
            <pc:docMk/>
            <pc:sldMk cId="2168581885" sldId="667"/>
            <ac:spMk id="11" creationId="{28F2DA4D-68C2-9CC8-0D6D-0B08882DB164}"/>
          </ac:spMkLst>
        </pc:spChg>
      </pc:sldChg>
      <pc:sldChg chg="modSp add mod">
        <pc:chgData name="Alexsander Costa Sampaio" userId="b90dc2e2-8406-4573-942a-128419b63a46" providerId="ADAL" clId="{D385F95A-829A-4F74-9011-F64877D63F03}" dt="2026-08-27T13:36:29.304" v="4262" actId="1035"/>
        <pc:sldMkLst>
          <pc:docMk/>
          <pc:sldMk cId="974427437" sldId="668"/>
        </pc:sldMkLst>
        <pc:spChg chg="mod">
          <ac:chgData name="Alexsander Costa Sampaio" userId="b90dc2e2-8406-4573-942a-128419b63a46" providerId="ADAL" clId="{D385F95A-829A-4F74-9011-F64877D63F03}" dt="2026-08-27T13:36:29.304" v="4262" actId="1035"/>
          <ac:spMkLst>
            <pc:docMk/>
            <pc:sldMk cId="974427437" sldId="668"/>
            <ac:spMk id="11" creationId="{828C8366-5674-0DB9-167E-E7B35432522D}"/>
          </ac:spMkLst>
        </pc:spChg>
        <pc:picChg chg="mod">
          <ac:chgData name="Alexsander Costa Sampaio" userId="b90dc2e2-8406-4573-942a-128419b63a46" providerId="ADAL" clId="{D385F95A-829A-4F74-9011-F64877D63F03}" dt="2026-08-27T13:36:29.304" v="4262" actId="1035"/>
          <ac:picMkLst>
            <pc:docMk/>
            <pc:sldMk cId="974427437" sldId="668"/>
            <ac:picMk id="12" creationId="{C6B41EAE-046D-F7F3-A70C-9A382572657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5D054C-F658-41A3-98B9-12030218AD77}" type="datetimeFigureOut">
              <a:rPr lang="pt-BR" smtClean="0"/>
              <a:t>25/09/2026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D80435-2E4C-4CAC-A051-C93A77D67695}" type="slidenum">
              <a:rPr lang="pt-BR" smtClean="0"/>
              <a:t>‹nº›</a:t>
            </a:fld>
            <a:endParaRPr lang="pt-BR"/>
          </a:p>
        </p:txBody>
      </p:sp>
    </p:spTree>
    <p:extLst>
      <p:ext uri="{BB962C8B-B14F-4D97-AF65-F5344CB8AC3E}">
        <p14:creationId xmlns:p14="http://schemas.microsoft.com/office/powerpoint/2010/main" val="3212672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pic>
        <p:nvPicPr>
          <p:cNvPr id="3" name="Imagem 2">
            <a:extLst>
              <a:ext uri="{FF2B5EF4-FFF2-40B4-BE49-F238E27FC236}">
                <a16:creationId xmlns:a16="http://schemas.microsoft.com/office/drawing/2014/main" id="{F3502779-AB24-C81D-BD7B-C2989288C82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4.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 Id="rId4" Type="http://schemas.microsoft.com/office/2007/relationships/hdphoto" Target="../media/hdphoto3.wdp"/></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5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 Id="rId4" Type="http://schemas.microsoft.com/office/2007/relationships/hdphoto" Target="../media/hdphoto4.wdp"/></Relationships>
</file>

<file path=ppt/slides/_rels/slide5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 Id="rId4" Type="http://schemas.openxmlformats.org/officeDocument/2006/relationships/image" Target="../media/image103.png"/></Relationships>
</file>

<file path=ppt/slides/_rels/slide8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7.xml"/><Relationship Id="rId4" Type="http://schemas.microsoft.com/office/2007/relationships/hdphoto" Target="../media/hdphoto5.wdp"/></Relationships>
</file>

<file path=ppt/slides/_rels/slide8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9.png"/><Relationship Id="rId1" Type="http://schemas.openxmlformats.org/officeDocument/2006/relationships/slideLayout" Target="../slideLayouts/slideLayout7.xml"/><Relationship Id="rId4" Type="http://schemas.microsoft.com/office/2007/relationships/hdphoto" Target="../media/hdphoto1.wdp"/></Relationships>
</file>

<file path=ppt/slides/_rels/slide8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7.xml"/><Relationship Id="rId4" Type="http://schemas.openxmlformats.org/officeDocument/2006/relationships/image" Target="../media/image115.png"/></Relationships>
</file>

<file path=ppt/slides/_rels/slide9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7.xml"/><Relationship Id="rId5" Type="http://schemas.openxmlformats.org/officeDocument/2006/relationships/image" Target="../media/image119.png"/><Relationship Id="rId4" Type="http://schemas.openxmlformats.org/officeDocument/2006/relationships/image" Target="../media/image118.png"/></Relationships>
</file>

<file path=ppt/slides/_rels/slide9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hyperlink" Target="https://brasilescola.uol.com.br/matematica/volume-piramide.htm" TargetMode="Externa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xml"/><Relationship Id="rId4" Type="http://schemas.microsoft.com/office/2007/relationships/hdphoto" Target="../media/hdphoto6.wdp"/></Relationships>
</file>

<file path=ppt/slides/_rels/slide10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7.xml"/><Relationship Id="rId5" Type="http://schemas.openxmlformats.org/officeDocument/2006/relationships/image" Target="../media/image126.png"/><Relationship Id="rId4" Type="http://schemas.openxmlformats.org/officeDocument/2006/relationships/image" Target="../media/image125.png"/></Relationships>
</file>

<file path=ppt/slides/_rels/slide10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27.png"/><Relationship Id="rId1" Type="http://schemas.openxmlformats.org/officeDocument/2006/relationships/slideLayout" Target="../slideLayouts/slideLayout7.xml"/><Relationship Id="rId4" Type="http://schemas.microsoft.com/office/2007/relationships/hdphoto" Target="../media/hdphoto2.wdp"/></Relationships>
</file>

<file path=ppt/slides/_rels/slide10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28.png"/><Relationship Id="rId1" Type="http://schemas.openxmlformats.org/officeDocument/2006/relationships/slideLayout" Target="../slideLayouts/slideLayout7.xml"/><Relationship Id="rId4" Type="http://schemas.microsoft.com/office/2007/relationships/hdphoto" Target="../media/hdphoto2.wdp"/></Relationships>
</file>

<file path=ppt/slides/_rels/slide10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29.png"/><Relationship Id="rId1" Type="http://schemas.openxmlformats.org/officeDocument/2006/relationships/slideLayout" Target="../slideLayouts/slideLayout7.xml"/><Relationship Id="rId4" Type="http://schemas.microsoft.com/office/2007/relationships/hdphoto" Target="../media/hdphoto2.wdp"/></Relationships>
</file>

<file path=ppt/slides/_rels/slide10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30.png"/><Relationship Id="rId1" Type="http://schemas.openxmlformats.org/officeDocument/2006/relationships/slideLayout" Target="../slideLayouts/slideLayout7.xml"/><Relationship Id="rId4" Type="http://schemas.microsoft.com/office/2007/relationships/hdphoto" Target="../media/hdphoto2.wdp"/></Relationships>
</file>

<file path=ppt/slides/_rels/slide10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33.png"/><Relationship Id="rId1" Type="http://schemas.openxmlformats.org/officeDocument/2006/relationships/slideLayout" Target="../slideLayouts/slideLayout7.xml"/><Relationship Id="rId4" Type="http://schemas.microsoft.com/office/2007/relationships/hdphoto" Target="../media/hdphoto5.wdp"/></Relationships>
</file>

<file path=ppt/slides/_rels/slide108.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35.png"/><Relationship Id="rId1" Type="http://schemas.openxmlformats.org/officeDocument/2006/relationships/slideLayout" Target="../slideLayouts/slideLayout7.xml"/><Relationship Id="rId4" Type="http://schemas.microsoft.com/office/2007/relationships/hdphoto" Target="../media/hdphoto5.wdp"/></Relationships>
</file>

<file path=ppt/slides/_rels/slide110.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37.png"/><Relationship Id="rId1" Type="http://schemas.openxmlformats.org/officeDocument/2006/relationships/slideLayout" Target="../slideLayouts/slideLayout7.xml"/><Relationship Id="rId4" Type="http://schemas.microsoft.com/office/2007/relationships/hdphoto" Target="../media/hdphoto5.wdp"/></Relationships>
</file>

<file path=ppt/slides/_rels/slide112.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8.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40.png"/><Relationship Id="rId1" Type="http://schemas.openxmlformats.org/officeDocument/2006/relationships/slideLayout" Target="../slideLayouts/slideLayout7.xml"/><Relationship Id="rId4" Type="http://schemas.microsoft.com/office/2007/relationships/hdphoto" Target="../media/hdphoto5.wdp"/></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41.png"/><Relationship Id="rId1" Type="http://schemas.openxmlformats.org/officeDocument/2006/relationships/slideLayout" Target="../slideLayouts/slideLayout7.xml"/><Relationship Id="rId4" Type="http://schemas.microsoft.com/office/2007/relationships/hdphoto" Target="../media/hdphoto5.wdp"/></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42.png"/><Relationship Id="rId1" Type="http://schemas.openxmlformats.org/officeDocument/2006/relationships/slideLayout" Target="../slideLayouts/slideLayout7.xml"/><Relationship Id="rId4" Type="http://schemas.microsoft.com/office/2007/relationships/hdphoto" Target="../media/hdphoto5.wdp"/></Relationships>
</file>

<file path=ppt/slides/_rels/slide118.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45.png"/><Relationship Id="rId1" Type="http://schemas.openxmlformats.org/officeDocument/2006/relationships/slideLayout" Target="../slideLayouts/slideLayout7.xml"/><Relationship Id="rId4" Type="http://schemas.microsoft.com/office/2007/relationships/hdphoto" Target="../media/hdphoto5.wdp"/></Relationships>
</file>

<file path=ppt/slides/_rels/slide12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6.png"/><Relationship Id="rId1" Type="http://schemas.openxmlformats.org/officeDocument/2006/relationships/slideLayout" Target="../slideLayouts/slideLayout7.xml"/><Relationship Id="rId4" Type="http://schemas.microsoft.com/office/2007/relationships/hdphoto" Target="../media/hdphoto7.wdp"/></Relationships>
</file>

<file path=ppt/slides/_rels/slide12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48.png"/><Relationship Id="rId1" Type="http://schemas.openxmlformats.org/officeDocument/2006/relationships/slideLayout" Target="../slideLayouts/slideLayout7.xml"/><Relationship Id="rId4" Type="http://schemas.microsoft.com/office/2007/relationships/hdphoto" Target="../media/hdphoto5.wdp"/></Relationships>
</file>

<file path=ppt/slides/_rels/slide122.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47.png"/><Relationship Id="rId1" Type="http://schemas.openxmlformats.org/officeDocument/2006/relationships/slideLayout" Target="../slideLayouts/slideLayout7.xml"/><Relationship Id="rId4" Type="http://schemas.openxmlformats.org/officeDocument/2006/relationships/image" Target="../media/image149.png"/></Relationships>
</file>

<file path=ppt/slides/_rels/slide12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51.png"/><Relationship Id="rId1" Type="http://schemas.openxmlformats.org/officeDocument/2006/relationships/slideLayout" Target="../slideLayouts/slideLayout7.xml"/><Relationship Id="rId4" Type="http://schemas.microsoft.com/office/2007/relationships/hdphoto" Target="../media/hdphoto5.wdp"/></Relationships>
</file>

<file path=ppt/slides/_rels/slide124.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53.png"/><Relationship Id="rId1" Type="http://schemas.openxmlformats.org/officeDocument/2006/relationships/slideLayout" Target="../slideLayouts/slideLayout7.xml"/><Relationship Id="rId4" Type="http://schemas.microsoft.com/office/2007/relationships/hdphoto" Target="../media/hdphoto5.wdp"/></Relationships>
</file>

<file path=ppt/slides/_rels/slide126.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54.png"/><Relationship Id="rId1" Type="http://schemas.openxmlformats.org/officeDocument/2006/relationships/slideLayout" Target="../slideLayouts/slideLayout7.xml"/><Relationship Id="rId4" Type="http://schemas.microsoft.com/office/2007/relationships/hdphoto" Target="../media/hdphoto9.wdp"/></Relationships>
</file>

<file path=ppt/slides/_rels/slide12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56.png"/><Relationship Id="rId1" Type="http://schemas.openxmlformats.org/officeDocument/2006/relationships/slideLayout" Target="../slideLayouts/slideLayout7.xml"/><Relationship Id="rId4" Type="http://schemas.microsoft.com/office/2007/relationships/hdphoto" Target="../media/hdphoto5.wdp"/></Relationships>
</file>

<file path=ppt/slides/_rels/slide128.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59.png"/><Relationship Id="rId1" Type="http://schemas.openxmlformats.org/officeDocument/2006/relationships/slideLayout" Target="../slideLayouts/slideLayout7.xml"/><Relationship Id="rId4" Type="http://schemas.microsoft.com/office/2007/relationships/hdphoto" Target="../media/hdphoto5.wdp"/></Relationships>
</file>

<file path=ppt/slides/_rels/slide130.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61.png"/><Relationship Id="rId1" Type="http://schemas.openxmlformats.org/officeDocument/2006/relationships/slideLayout" Target="../slideLayouts/slideLayout7.xml"/><Relationship Id="rId4" Type="http://schemas.microsoft.com/office/2007/relationships/hdphoto" Target="../media/hdphoto5.wdp"/></Relationships>
</file>

<file path=ppt/slides/_rels/slide132.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EE67683-A779-B344-81FD-78C4FEEF50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008983" y="4099616"/>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45477" y="5001241"/>
            <a:ext cx="4206483" cy="646331"/>
          </a:xfrm>
          <a:prstGeom prst="rect">
            <a:avLst/>
          </a:prstGeom>
          <a:noFill/>
        </p:spPr>
        <p:txBody>
          <a:bodyPr wrap="square" rtlCol="0">
            <a:spAutoFit/>
          </a:bodyPr>
          <a:lstStyle/>
          <a:p>
            <a:r>
              <a:rPr lang="pt-BR" sz="3600" b="1" dirty="0">
                <a:solidFill>
                  <a:schemeClr val="bg1"/>
                </a:solidFill>
                <a:ea typeface="Verdana" panose="020B0604030504040204" pitchFamily="34" charset="0"/>
                <a:cs typeface="ADLaM Display" panose="02010000000000000000" pitchFamily="2" charset="0"/>
              </a:rPr>
              <a:t>MATEMÁTICA</a:t>
            </a:r>
            <a:endParaRPr lang="pt-BR" sz="3200" b="1" dirty="0">
              <a:solidFill>
                <a:schemeClr val="bg1"/>
              </a:solidFill>
              <a:ea typeface="Verdana" panose="020B0604030504040204" pitchFamily="34" charset="0"/>
              <a:cs typeface="ADLaM Display" panose="02010000000000000000" pitchFamily="2" charset="0"/>
            </a:endParaRP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DEB65B4B-14BC-E1E3-8A16-6EB787644225}"/>
                  </a:ext>
                </a:extLst>
              </p:cNvPr>
              <p:cNvSpPr txBox="1"/>
              <p:nvPr/>
            </p:nvSpPr>
            <p:spPr>
              <a:xfrm>
                <a:off x="156000" y="1581629"/>
                <a:ext cx="11880000" cy="5342553"/>
              </a:xfrm>
              <a:prstGeom prst="rect">
                <a:avLst/>
              </a:prstGeom>
              <a:solidFill>
                <a:schemeClr val="bg1"/>
              </a:solidFill>
            </p:spPr>
            <p:txBody>
              <a:bodyPr wrap="square">
                <a:spAutoFit/>
              </a:bodyPr>
              <a:lstStyle/>
              <a:p>
                <a:pPr algn="ctr">
                  <a:lnSpc>
                    <a:spcPct val="115000"/>
                  </a:lnSpc>
                  <a:spcAft>
                    <a:spcPts val="600"/>
                  </a:spcAft>
                </a:pP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PORCENTAGEM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6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O símbolo </a:t>
                </a:r>
                <a14:m>
                  <m:oMath xmlns:m="http://schemas.openxmlformats.org/officeDocument/2006/math">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i="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“x porcento”</a:t>
                </a: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com </a:t>
                </a:r>
                <a14:m>
                  <m:oMath xmlns:m="http://schemas.openxmlformats.org/officeDocument/2006/math">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ℝ</m:t>
                    </m:r>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indica uma proporção com base cem, expressa pela fração </a:t>
                </a:r>
                <a14:m>
                  <m:oMath xmlns:m="http://schemas.openxmlformats.org/officeDocument/2006/math">
                    <m:f>
                      <m:fPr>
                        <m:ctrlP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𝒙</m:t>
                        </m:r>
                      </m:num>
                      <m:den>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𝟏𝟎𝟎</m:t>
                        </m:r>
                      </m:den>
                    </m:f>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ou suas equivalências.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Exemplos:</a:t>
                </a:r>
              </a:p>
              <a:p>
                <a:pPr algn="just">
                  <a:lnSpc>
                    <a:spcPct val="115000"/>
                  </a:lnSpc>
                  <a:spcAft>
                    <a:spcPts val="800"/>
                  </a:spcAft>
                </a:pPr>
                <a:endParaRPr lang="pt-BR" sz="2200" b="1" kern="100" dirty="0">
                  <a:solidFill>
                    <a:srgbClr val="0D0D0D"/>
                  </a:solidFill>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b="1" kern="100" dirty="0">
                  <a:solidFill>
                    <a:srgbClr val="0D0D0D"/>
                  </a:solidFill>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porcentagem também é chamada de taxa percentual ou, simplesmente, percentual.</a:t>
                </a:r>
              </a:p>
            </p:txBody>
          </p:sp>
        </mc:Choice>
        <mc:Fallback xmlns="">
          <p:sp>
            <p:nvSpPr>
              <p:cNvPr id="5" name="CaixaDeTexto 4">
                <a:extLst>
                  <a:ext uri="{FF2B5EF4-FFF2-40B4-BE49-F238E27FC236}">
                    <a16:creationId xmlns:a16="http://schemas.microsoft.com/office/drawing/2014/main" id="{DEB65B4B-14BC-E1E3-8A16-6EB787644225}"/>
                  </a:ext>
                </a:extLst>
              </p:cNvPr>
              <p:cNvSpPr txBox="1">
                <a:spLocks noRot="1" noChangeAspect="1" noMove="1" noResize="1" noEditPoints="1" noAdjustHandles="1" noChangeArrowheads="1" noChangeShapeType="1" noTextEdit="1"/>
              </p:cNvSpPr>
              <p:nvPr/>
            </p:nvSpPr>
            <p:spPr>
              <a:xfrm>
                <a:off x="156000" y="1581629"/>
                <a:ext cx="11880000" cy="5342553"/>
              </a:xfrm>
              <a:prstGeom prst="rect">
                <a:avLst/>
              </a:prstGeom>
              <a:blipFill>
                <a:blip r:embed="rId2"/>
                <a:stretch>
                  <a:fillRect l="-667" t="-456" r="-719"/>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58A26B25-063C-6506-E4A9-16C4D77A6A7F}"/>
              </a:ext>
            </a:extLst>
          </p:cNvPr>
          <p:cNvPicPr>
            <a:picLocks noChangeAspect="1"/>
          </p:cNvPicPr>
          <p:nvPr/>
        </p:nvPicPr>
        <p:blipFill>
          <a:blip r:embed="rId3"/>
          <a:srcRect t="5739"/>
          <a:stretch>
            <a:fillRect/>
          </a:stretch>
        </p:blipFill>
        <p:spPr>
          <a:xfrm>
            <a:off x="156000" y="1215805"/>
            <a:ext cx="3600000" cy="762706"/>
          </a:xfrm>
          <a:prstGeom prst="rect">
            <a:avLst/>
          </a:prstGeom>
        </p:spPr>
      </p:pic>
      <p:pic>
        <p:nvPicPr>
          <p:cNvPr id="3" name="Imagem 2">
            <a:extLst>
              <a:ext uri="{FF2B5EF4-FFF2-40B4-BE49-F238E27FC236}">
                <a16:creationId xmlns:a16="http://schemas.microsoft.com/office/drawing/2014/main" id="{47514E27-139E-5D9D-DBAA-ECBCF4853579}"/>
              </a:ext>
            </a:extLst>
          </p:cNvPr>
          <p:cNvPicPr>
            <a:picLocks noChangeAspect="1"/>
          </p:cNvPicPr>
          <p:nvPr/>
        </p:nvPicPr>
        <p:blipFill>
          <a:blip r:embed="rId4"/>
          <a:srcRect t="-1" r="339" b="6216"/>
          <a:stretch>
            <a:fillRect/>
          </a:stretch>
        </p:blipFill>
        <p:spPr>
          <a:xfrm>
            <a:off x="1767035" y="753833"/>
            <a:ext cx="4320000" cy="559655"/>
          </a:xfrm>
          <a:prstGeom prst="rect">
            <a:avLst/>
          </a:prstGeom>
        </p:spPr>
      </p:pic>
      <mc:AlternateContent xmlns:mc="http://schemas.openxmlformats.org/markup-compatibility/2006" xmlns:a14="http://schemas.microsoft.com/office/drawing/2010/main">
        <mc:Choice Requires="a14">
          <p:graphicFrame>
            <p:nvGraphicFramePr>
              <p:cNvPr id="4" name="Tabela 3">
                <a:extLst>
                  <a:ext uri="{FF2B5EF4-FFF2-40B4-BE49-F238E27FC236}">
                    <a16:creationId xmlns:a16="http://schemas.microsoft.com/office/drawing/2014/main" id="{4438A5E2-9C02-A0D8-EA87-404B0BEC8F61}"/>
                  </a:ext>
                </a:extLst>
              </p:cNvPr>
              <p:cNvGraphicFramePr>
                <a:graphicFrameLocks noGrp="1"/>
              </p:cNvGraphicFramePr>
              <p:nvPr>
                <p:extLst>
                  <p:ext uri="{D42A27DB-BD31-4B8C-83A1-F6EECF244321}">
                    <p14:modId xmlns:p14="http://schemas.microsoft.com/office/powerpoint/2010/main" val="2047888251"/>
                  </p:ext>
                </p:extLst>
              </p:nvPr>
            </p:nvGraphicFramePr>
            <p:xfrm>
              <a:off x="2493176" y="2575726"/>
              <a:ext cx="9251576" cy="3860928"/>
            </p:xfrm>
            <a:graphic>
              <a:graphicData uri="http://schemas.openxmlformats.org/drawingml/2006/table">
                <a:tbl>
                  <a:tblPr firstRow="1" firstCol="1" bandRow="1">
                    <a:tableStyleId>{2D5ABB26-0587-4C30-8999-92F81FD0307C}</a:tableStyleId>
                  </a:tblPr>
                  <a:tblGrid>
                    <a:gridCol w="4742887">
                      <a:extLst>
                        <a:ext uri="{9D8B030D-6E8A-4147-A177-3AD203B41FA5}">
                          <a16:colId xmlns:a16="http://schemas.microsoft.com/office/drawing/2014/main" val="98004976"/>
                        </a:ext>
                      </a:extLst>
                    </a:gridCol>
                    <a:gridCol w="4508689">
                      <a:extLst>
                        <a:ext uri="{9D8B030D-6E8A-4147-A177-3AD203B41FA5}">
                          <a16:colId xmlns:a16="http://schemas.microsoft.com/office/drawing/2014/main" val="717944952"/>
                        </a:ext>
                      </a:extLst>
                    </a:gridCol>
                  </a:tblGrid>
                  <a:tr h="0">
                    <a:tc>
                      <a:txBody>
                        <a:bodyPr/>
                        <a:lstStyle/>
                        <a:p>
                          <a:pPr>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000" kern="100" smtClean="0">
                                    <a:solidFill>
                                      <a:schemeClr val="tx1"/>
                                    </a:solidFill>
                                    <a:effectLst/>
                                    <a:latin typeface="Cambria Math" panose="02040503050406030204" pitchFamily="18" charset="0"/>
                                  </a:rPr>
                                  <m:t>a</m:t>
                                </m:r>
                                <m:r>
                                  <a:rPr lang="pt-BR" sz="2000" kern="100" smtClean="0">
                                    <a:solidFill>
                                      <a:schemeClr val="tx1"/>
                                    </a:solidFill>
                                    <a:effectLst/>
                                    <a:latin typeface="Cambria Math" panose="02040503050406030204" pitchFamily="18" charset="0"/>
                                  </a:rPr>
                                  <m:t>) 50%=</m:t>
                                </m:r>
                                <m:f>
                                  <m:fPr>
                                    <m:ctrlPr>
                                      <a:rPr lang="pt-BR" sz="2000" i="1" kern="100">
                                        <a:solidFill>
                                          <a:schemeClr val="tx1"/>
                                        </a:solidFill>
                                        <a:effectLst/>
                                        <a:latin typeface="Cambria Math" panose="02040503050406030204" pitchFamily="18" charset="0"/>
                                      </a:rPr>
                                    </m:ctrlPr>
                                  </m:fPr>
                                  <m:num>
                                    <m:r>
                                      <a:rPr lang="pt-BR" sz="2000" kern="100">
                                        <a:solidFill>
                                          <a:schemeClr val="tx1"/>
                                        </a:solidFill>
                                        <a:effectLst/>
                                        <a:latin typeface="Cambria Math" panose="02040503050406030204" pitchFamily="18" charset="0"/>
                                      </a:rPr>
                                      <m:t>50</m:t>
                                    </m:r>
                                  </m:num>
                                  <m:den>
                                    <m:r>
                                      <a:rPr lang="pt-BR" sz="2000" kern="100">
                                        <a:solidFill>
                                          <a:schemeClr val="tx1"/>
                                        </a:solidFill>
                                        <a:effectLst/>
                                        <a:latin typeface="Cambria Math" panose="02040503050406030204" pitchFamily="18" charset="0"/>
                                      </a:rPr>
                                      <m:t>100</m:t>
                                    </m:r>
                                  </m:den>
                                </m:f>
                                <m:r>
                                  <a:rPr lang="pt-BR" sz="2000" kern="100">
                                    <a:solidFill>
                                      <a:schemeClr val="tx1"/>
                                    </a:solidFill>
                                    <a:effectLst/>
                                    <a:latin typeface="Cambria Math" panose="02040503050406030204" pitchFamily="18" charset="0"/>
                                  </a:rPr>
                                  <m:t>=</m:t>
                                </m:r>
                                <m:f>
                                  <m:fPr>
                                    <m:ctrlPr>
                                      <a:rPr lang="pt-BR" sz="2000" i="1" kern="100">
                                        <a:solidFill>
                                          <a:schemeClr val="tx1"/>
                                        </a:solidFill>
                                        <a:effectLst/>
                                        <a:latin typeface="Cambria Math" panose="02040503050406030204" pitchFamily="18" charset="0"/>
                                      </a:rPr>
                                    </m:ctrlPr>
                                  </m:fPr>
                                  <m:num>
                                    <m:r>
                                      <a:rPr lang="pt-BR" sz="2000" kern="100">
                                        <a:solidFill>
                                          <a:schemeClr val="tx1"/>
                                        </a:solidFill>
                                        <a:effectLst/>
                                        <a:latin typeface="Cambria Math" panose="02040503050406030204" pitchFamily="18" charset="0"/>
                                      </a:rPr>
                                      <m:t>1</m:t>
                                    </m:r>
                                  </m:num>
                                  <m:den>
                                    <m:r>
                                      <a:rPr lang="pt-BR" sz="2000" kern="100">
                                        <a:solidFill>
                                          <a:schemeClr val="tx1"/>
                                        </a:solidFill>
                                        <a:effectLst/>
                                        <a:latin typeface="Cambria Math" panose="02040503050406030204" pitchFamily="18" charset="0"/>
                                      </a:rPr>
                                      <m:t> 2 </m:t>
                                    </m:r>
                                  </m:den>
                                </m:f>
                                <m:r>
                                  <a:rPr lang="pt-BR" sz="2000" kern="100">
                                    <a:solidFill>
                                      <a:schemeClr val="tx1"/>
                                    </a:solidFill>
                                    <a:effectLst/>
                                    <a:latin typeface="Cambria Math" panose="02040503050406030204" pitchFamily="18" charset="0"/>
                                  </a:rPr>
                                  <m:t>=0,5</m:t>
                                </m:r>
                              </m:oMath>
                            </m:oMathPara>
                          </a14:m>
                          <a:endParaRPr lang="pt-B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000" kern="100" smtClean="0">
                                    <a:solidFill>
                                      <a:schemeClr val="tx1"/>
                                    </a:solidFill>
                                    <a:effectLst/>
                                    <a:latin typeface="Cambria Math" panose="02040503050406030204" pitchFamily="18" charset="0"/>
                                  </a:rPr>
                                  <m:t>e</m:t>
                                </m:r>
                                <m:r>
                                  <a:rPr lang="pt-BR" sz="2000" kern="100" smtClean="0">
                                    <a:solidFill>
                                      <a:schemeClr val="tx1"/>
                                    </a:solidFill>
                                    <a:effectLst/>
                                    <a:latin typeface="Cambria Math" panose="02040503050406030204" pitchFamily="18" charset="0"/>
                                  </a:rPr>
                                  <m:t>) 26%=</m:t>
                                </m:r>
                                <m:f>
                                  <m:fPr>
                                    <m:ctrlPr>
                                      <a:rPr lang="pt-BR" sz="2000" i="1" kern="100">
                                        <a:solidFill>
                                          <a:schemeClr val="tx1"/>
                                        </a:solidFill>
                                        <a:effectLst/>
                                        <a:latin typeface="Cambria Math" panose="02040503050406030204" pitchFamily="18" charset="0"/>
                                      </a:rPr>
                                    </m:ctrlPr>
                                  </m:fPr>
                                  <m:num>
                                    <m:r>
                                      <a:rPr lang="pt-BR" sz="2000" kern="100">
                                        <a:solidFill>
                                          <a:schemeClr val="tx1"/>
                                        </a:solidFill>
                                        <a:effectLst/>
                                        <a:latin typeface="Cambria Math" panose="02040503050406030204" pitchFamily="18" charset="0"/>
                                      </a:rPr>
                                      <m:t>26</m:t>
                                    </m:r>
                                  </m:num>
                                  <m:den>
                                    <m:r>
                                      <a:rPr lang="pt-BR" sz="2000" kern="100">
                                        <a:solidFill>
                                          <a:schemeClr val="tx1"/>
                                        </a:solidFill>
                                        <a:effectLst/>
                                        <a:latin typeface="Cambria Math" panose="02040503050406030204" pitchFamily="18" charset="0"/>
                                      </a:rPr>
                                      <m:t>100</m:t>
                                    </m:r>
                                  </m:den>
                                </m:f>
                                <m:r>
                                  <a:rPr lang="pt-BR" sz="2000" kern="100">
                                    <a:solidFill>
                                      <a:schemeClr val="tx1"/>
                                    </a:solidFill>
                                    <a:effectLst/>
                                    <a:latin typeface="Cambria Math" panose="02040503050406030204" pitchFamily="18" charset="0"/>
                                  </a:rPr>
                                  <m:t>=0,26</m:t>
                                </m:r>
                              </m:oMath>
                            </m:oMathPara>
                          </a14:m>
                          <a:endParaRPr lang="pt-B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17846417"/>
                      </a:ext>
                    </a:extLst>
                  </a:tr>
                  <a:tr h="0">
                    <a:tc>
                      <a:txBody>
                        <a:bodyPr/>
                        <a:lstStyle/>
                        <a:p>
                          <a:pPr>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000" kern="100" smtClean="0">
                                    <a:solidFill>
                                      <a:schemeClr val="tx1"/>
                                    </a:solidFill>
                                    <a:effectLst/>
                                    <a:latin typeface="Cambria Math" panose="02040503050406030204" pitchFamily="18" charset="0"/>
                                  </a:rPr>
                                  <m:t>b</m:t>
                                </m:r>
                                <m:r>
                                  <a:rPr lang="pt-BR" sz="2000" kern="100" smtClean="0">
                                    <a:solidFill>
                                      <a:schemeClr val="tx1"/>
                                    </a:solidFill>
                                    <a:effectLst/>
                                    <a:latin typeface="Cambria Math" panose="02040503050406030204" pitchFamily="18" charset="0"/>
                                  </a:rPr>
                                  <m:t>) 25%=</m:t>
                                </m:r>
                                <m:f>
                                  <m:fPr>
                                    <m:ctrlPr>
                                      <a:rPr lang="pt-BR" sz="2000" i="1" kern="100">
                                        <a:solidFill>
                                          <a:schemeClr val="tx1"/>
                                        </a:solidFill>
                                        <a:effectLst/>
                                        <a:latin typeface="Cambria Math" panose="02040503050406030204" pitchFamily="18" charset="0"/>
                                      </a:rPr>
                                    </m:ctrlPr>
                                  </m:fPr>
                                  <m:num>
                                    <m:r>
                                      <a:rPr lang="pt-BR" sz="2000" kern="100">
                                        <a:solidFill>
                                          <a:schemeClr val="tx1"/>
                                        </a:solidFill>
                                        <a:effectLst/>
                                        <a:latin typeface="Cambria Math" panose="02040503050406030204" pitchFamily="18" charset="0"/>
                                      </a:rPr>
                                      <m:t>25</m:t>
                                    </m:r>
                                  </m:num>
                                  <m:den>
                                    <m:r>
                                      <a:rPr lang="pt-BR" sz="2000" kern="100">
                                        <a:solidFill>
                                          <a:schemeClr val="tx1"/>
                                        </a:solidFill>
                                        <a:effectLst/>
                                        <a:latin typeface="Cambria Math" panose="02040503050406030204" pitchFamily="18" charset="0"/>
                                      </a:rPr>
                                      <m:t>100</m:t>
                                    </m:r>
                                  </m:den>
                                </m:f>
                                <m:r>
                                  <a:rPr lang="pt-BR" sz="2000" kern="100">
                                    <a:solidFill>
                                      <a:schemeClr val="tx1"/>
                                    </a:solidFill>
                                    <a:effectLst/>
                                    <a:latin typeface="Cambria Math" panose="02040503050406030204" pitchFamily="18" charset="0"/>
                                  </a:rPr>
                                  <m:t>=</m:t>
                                </m:r>
                                <m:f>
                                  <m:fPr>
                                    <m:ctrlPr>
                                      <a:rPr lang="pt-BR" sz="2000" i="1" kern="100">
                                        <a:solidFill>
                                          <a:schemeClr val="tx1"/>
                                        </a:solidFill>
                                        <a:effectLst/>
                                        <a:latin typeface="Cambria Math" panose="02040503050406030204" pitchFamily="18" charset="0"/>
                                      </a:rPr>
                                    </m:ctrlPr>
                                  </m:fPr>
                                  <m:num>
                                    <m:r>
                                      <a:rPr lang="pt-BR" sz="2000" kern="100">
                                        <a:solidFill>
                                          <a:schemeClr val="tx1"/>
                                        </a:solidFill>
                                        <a:effectLst/>
                                        <a:latin typeface="Cambria Math" panose="02040503050406030204" pitchFamily="18" charset="0"/>
                                      </a:rPr>
                                      <m:t>1</m:t>
                                    </m:r>
                                  </m:num>
                                  <m:den>
                                    <m:r>
                                      <a:rPr lang="pt-BR" sz="2000" kern="100">
                                        <a:solidFill>
                                          <a:schemeClr val="tx1"/>
                                        </a:solidFill>
                                        <a:effectLst/>
                                        <a:latin typeface="Cambria Math" panose="02040503050406030204" pitchFamily="18" charset="0"/>
                                      </a:rPr>
                                      <m:t> 4 </m:t>
                                    </m:r>
                                  </m:den>
                                </m:f>
                                <m:r>
                                  <a:rPr lang="pt-BR" sz="2000" kern="100">
                                    <a:solidFill>
                                      <a:schemeClr val="tx1"/>
                                    </a:solidFill>
                                    <a:effectLst/>
                                    <a:latin typeface="Cambria Math" panose="02040503050406030204" pitchFamily="18" charset="0"/>
                                  </a:rPr>
                                  <m:t>=0,25</m:t>
                                </m:r>
                              </m:oMath>
                            </m:oMathPara>
                          </a14:m>
                          <a:endParaRPr lang="pt-B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000" kern="100" smtClean="0">
                                    <a:solidFill>
                                      <a:schemeClr val="tx1"/>
                                    </a:solidFill>
                                    <a:effectLst/>
                                    <a:latin typeface="Cambria Math" panose="02040503050406030204" pitchFamily="18" charset="0"/>
                                  </a:rPr>
                                  <m:t>f</m:t>
                                </m:r>
                                <m:r>
                                  <a:rPr lang="pt-BR" sz="2000" kern="100" smtClean="0">
                                    <a:solidFill>
                                      <a:schemeClr val="tx1"/>
                                    </a:solidFill>
                                    <a:effectLst/>
                                    <a:latin typeface="Cambria Math" panose="02040503050406030204" pitchFamily="18" charset="0"/>
                                  </a:rPr>
                                  <m:t>) 135%=</m:t>
                                </m:r>
                                <m:f>
                                  <m:fPr>
                                    <m:ctrlPr>
                                      <a:rPr lang="pt-BR" sz="2000" i="1" kern="100">
                                        <a:solidFill>
                                          <a:schemeClr val="tx1"/>
                                        </a:solidFill>
                                        <a:effectLst/>
                                        <a:latin typeface="Cambria Math" panose="02040503050406030204" pitchFamily="18" charset="0"/>
                                      </a:rPr>
                                    </m:ctrlPr>
                                  </m:fPr>
                                  <m:num>
                                    <m:r>
                                      <a:rPr lang="pt-BR" sz="2000" kern="100">
                                        <a:solidFill>
                                          <a:schemeClr val="tx1"/>
                                        </a:solidFill>
                                        <a:effectLst/>
                                        <a:latin typeface="Cambria Math" panose="02040503050406030204" pitchFamily="18" charset="0"/>
                                      </a:rPr>
                                      <m:t>135</m:t>
                                    </m:r>
                                  </m:num>
                                  <m:den>
                                    <m:r>
                                      <a:rPr lang="pt-BR" sz="2000" kern="100">
                                        <a:solidFill>
                                          <a:schemeClr val="tx1"/>
                                        </a:solidFill>
                                        <a:effectLst/>
                                        <a:latin typeface="Cambria Math" panose="02040503050406030204" pitchFamily="18" charset="0"/>
                                      </a:rPr>
                                      <m:t>100</m:t>
                                    </m:r>
                                  </m:den>
                                </m:f>
                                <m:r>
                                  <a:rPr lang="pt-BR" sz="2000" kern="100">
                                    <a:solidFill>
                                      <a:schemeClr val="tx1"/>
                                    </a:solidFill>
                                    <a:effectLst/>
                                    <a:latin typeface="Cambria Math" panose="02040503050406030204" pitchFamily="18" charset="0"/>
                                  </a:rPr>
                                  <m:t>=1,35</m:t>
                                </m:r>
                              </m:oMath>
                            </m:oMathPara>
                          </a14:m>
                          <a:endParaRPr lang="pt-B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95249014"/>
                      </a:ext>
                    </a:extLst>
                  </a:tr>
                  <a:tr h="0">
                    <a:tc>
                      <a:txBody>
                        <a:bodyPr/>
                        <a:lstStyle/>
                        <a:p>
                          <a:pPr>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000" kern="100" smtClean="0">
                                    <a:solidFill>
                                      <a:schemeClr val="tx1"/>
                                    </a:solidFill>
                                    <a:effectLst/>
                                    <a:latin typeface="Cambria Math" panose="02040503050406030204" pitchFamily="18" charset="0"/>
                                  </a:rPr>
                                  <m:t>c</m:t>
                                </m:r>
                                <m:r>
                                  <a:rPr lang="pt-BR" sz="2000" kern="100" smtClean="0">
                                    <a:solidFill>
                                      <a:schemeClr val="tx1"/>
                                    </a:solidFill>
                                    <a:effectLst/>
                                    <a:latin typeface="Cambria Math" panose="02040503050406030204" pitchFamily="18" charset="0"/>
                                  </a:rPr>
                                  <m:t>) 0,3%=</m:t>
                                </m:r>
                                <m:f>
                                  <m:fPr>
                                    <m:ctrlPr>
                                      <a:rPr lang="pt-BR" sz="2000" i="1" kern="100">
                                        <a:solidFill>
                                          <a:schemeClr val="tx1"/>
                                        </a:solidFill>
                                        <a:effectLst/>
                                        <a:latin typeface="Cambria Math" panose="02040503050406030204" pitchFamily="18" charset="0"/>
                                      </a:rPr>
                                    </m:ctrlPr>
                                  </m:fPr>
                                  <m:num>
                                    <m:r>
                                      <a:rPr lang="pt-BR" sz="2000" kern="100">
                                        <a:solidFill>
                                          <a:schemeClr val="tx1"/>
                                        </a:solidFill>
                                        <a:effectLst/>
                                        <a:latin typeface="Cambria Math" panose="02040503050406030204" pitchFamily="18" charset="0"/>
                                      </a:rPr>
                                      <m:t>0,3</m:t>
                                    </m:r>
                                  </m:num>
                                  <m:den>
                                    <m:r>
                                      <a:rPr lang="pt-BR" sz="2000" kern="100">
                                        <a:solidFill>
                                          <a:schemeClr val="tx1"/>
                                        </a:solidFill>
                                        <a:effectLst/>
                                        <a:latin typeface="Cambria Math" panose="02040503050406030204" pitchFamily="18" charset="0"/>
                                      </a:rPr>
                                      <m:t>100</m:t>
                                    </m:r>
                                  </m:den>
                                </m:f>
                                <m:r>
                                  <a:rPr lang="pt-BR" sz="2000" kern="100">
                                    <a:solidFill>
                                      <a:schemeClr val="tx1"/>
                                    </a:solidFill>
                                    <a:effectLst/>
                                    <a:latin typeface="Cambria Math" panose="02040503050406030204" pitchFamily="18" charset="0"/>
                                  </a:rPr>
                                  <m:t>=</m:t>
                                </m:r>
                                <m:f>
                                  <m:fPr>
                                    <m:ctrlPr>
                                      <a:rPr lang="pt-BR" sz="2000" i="1" kern="100">
                                        <a:solidFill>
                                          <a:schemeClr val="tx1"/>
                                        </a:solidFill>
                                        <a:effectLst/>
                                        <a:latin typeface="Cambria Math" panose="02040503050406030204" pitchFamily="18" charset="0"/>
                                      </a:rPr>
                                    </m:ctrlPr>
                                  </m:fPr>
                                  <m:num>
                                    <m:r>
                                      <a:rPr lang="pt-BR" sz="2000" kern="100">
                                        <a:solidFill>
                                          <a:schemeClr val="tx1"/>
                                        </a:solidFill>
                                        <a:effectLst/>
                                        <a:latin typeface="Cambria Math" panose="02040503050406030204" pitchFamily="18" charset="0"/>
                                      </a:rPr>
                                      <m:t>3</m:t>
                                    </m:r>
                                  </m:num>
                                  <m:den>
                                    <m:r>
                                      <a:rPr lang="pt-BR" sz="2000" kern="100">
                                        <a:solidFill>
                                          <a:schemeClr val="tx1"/>
                                        </a:solidFill>
                                        <a:effectLst/>
                                        <a:latin typeface="Cambria Math" panose="02040503050406030204" pitchFamily="18" charset="0"/>
                                      </a:rPr>
                                      <m:t>1000</m:t>
                                    </m:r>
                                  </m:den>
                                </m:f>
                                <m:r>
                                  <a:rPr lang="pt-BR" sz="2000" kern="100">
                                    <a:solidFill>
                                      <a:schemeClr val="tx1"/>
                                    </a:solidFill>
                                    <a:effectLst/>
                                    <a:latin typeface="Cambria Math" panose="02040503050406030204" pitchFamily="18" charset="0"/>
                                  </a:rPr>
                                  <m:t>=0,003</m:t>
                                </m:r>
                              </m:oMath>
                            </m:oMathPara>
                          </a14:m>
                          <a:endParaRPr lang="pt-B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000" kern="100" smtClean="0">
                                    <a:solidFill>
                                      <a:schemeClr val="tx1"/>
                                    </a:solidFill>
                                    <a:effectLst/>
                                    <a:latin typeface="Cambria Math" panose="02040503050406030204" pitchFamily="18" charset="0"/>
                                  </a:rPr>
                                  <m:t>g</m:t>
                                </m:r>
                                <m:r>
                                  <a:rPr lang="pt-BR" sz="2000" kern="100" smtClean="0">
                                    <a:solidFill>
                                      <a:schemeClr val="tx1"/>
                                    </a:solidFill>
                                    <a:effectLst/>
                                    <a:latin typeface="Cambria Math" panose="02040503050406030204" pitchFamily="18" charset="0"/>
                                  </a:rPr>
                                  <m:t>) 122,6%=</m:t>
                                </m:r>
                                <m:f>
                                  <m:fPr>
                                    <m:ctrlPr>
                                      <a:rPr lang="pt-BR" sz="2000" i="1" kern="100">
                                        <a:solidFill>
                                          <a:schemeClr val="tx1"/>
                                        </a:solidFill>
                                        <a:effectLst/>
                                        <a:latin typeface="Cambria Math" panose="02040503050406030204" pitchFamily="18" charset="0"/>
                                      </a:rPr>
                                    </m:ctrlPr>
                                  </m:fPr>
                                  <m:num>
                                    <m:r>
                                      <a:rPr lang="pt-BR" sz="2000" kern="100">
                                        <a:solidFill>
                                          <a:schemeClr val="tx1"/>
                                        </a:solidFill>
                                        <a:effectLst/>
                                        <a:latin typeface="Cambria Math" panose="02040503050406030204" pitchFamily="18" charset="0"/>
                                      </a:rPr>
                                      <m:t>1226</m:t>
                                    </m:r>
                                  </m:num>
                                  <m:den>
                                    <m:r>
                                      <a:rPr lang="pt-BR" sz="2000" kern="100">
                                        <a:solidFill>
                                          <a:schemeClr val="tx1"/>
                                        </a:solidFill>
                                        <a:effectLst/>
                                        <a:latin typeface="Cambria Math" panose="02040503050406030204" pitchFamily="18" charset="0"/>
                                      </a:rPr>
                                      <m:t>1000</m:t>
                                    </m:r>
                                  </m:den>
                                </m:f>
                                <m:r>
                                  <a:rPr lang="pt-BR" sz="2000" kern="100">
                                    <a:solidFill>
                                      <a:schemeClr val="tx1"/>
                                    </a:solidFill>
                                    <a:effectLst/>
                                    <a:latin typeface="Cambria Math" panose="02040503050406030204" pitchFamily="18" charset="0"/>
                                  </a:rPr>
                                  <m:t>=1,226</m:t>
                                </m:r>
                              </m:oMath>
                            </m:oMathPara>
                          </a14:m>
                          <a:endParaRPr lang="pt-B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30000641"/>
                      </a:ext>
                    </a:extLst>
                  </a:tr>
                  <a:tr h="0">
                    <a:tc>
                      <a:txBody>
                        <a:bodyPr/>
                        <a:lstStyle/>
                        <a:p>
                          <a:pPr>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000" kern="100" smtClean="0">
                                    <a:solidFill>
                                      <a:schemeClr val="tx1"/>
                                    </a:solidFill>
                                    <a:effectLst/>
                                    <a:latin typeface="Cambria Math" panose="02040503050406030204" pitchFamily="18" charset="0"/>
                                  </a:rPr>
                                  <m:t>d</m:t>
                                </m:r>
                                <m:r>
                                  <a:rPr lang="pt-BR" sz="2000" kern="100" smtClean="0">
                                    <a:solidFill>
                                      <a:schemeClr val="tx1"/>
                                    </a:solidFill>
                                    <a:effectLst/>
                                    <a:latin typeface="Cambria Math" panose="02040503050406030204" pitchFamily="18" charset="0"/>
                                  </a:rPr>
                                  <m:t>) 8%=</m:t>
                                </m:r>
                                <m:f>
                                  <m:fPr>
                                    <m:ctrlPr>
                                      <a:rPr lang="pt-BR" sz="2000" i="1" kern="100">
                                        <a:solidFill>
                                          <a:schemeClr val="tx1"/>
                                        </a:solidFill>
                                        <a:effectLst/>
                                        <a:latin typeface="Cambria Math" panose="02040503050406030204" pitchFamily="18" charset="0"/>
                                      </a:rPr>
                                    </m:ctrlPr>
                                  </m:fPr>
                                  <m:num>
                                    <m:r>
                                      <a:rPr lang="pt-BR" sz="2000" kern="100">
                                        <a:solidFill>
                                          <a:schemeClr val="tx1"/>
                                        </a:solidFill>
                                        <a:effectLst/>
                                        <a:latin typeface="Cambria Math" panose="02040503050406030204" pitchFamily="18" charset="0"/>
                                      </a:rPr>
                                      <m:t>8</m:t>
                                    </m:r>
                                  </m:num>
                                  <m:den>
                                    <m:r>
                                      <a:rPr lang="pt-BR" sz="2000" kern="100">
                                        <a:solidFill>
                                          <a:schemeClr val="tx1"/>
                                        </a:solidFill>
                                        <a:effectLst/>
                                        <a:latin typeface="Cambria Math" panose="02040503050406030204" pitchFamily="18" charset="0"/>
                                      </a:rPr>
                                      <m:t>100</m:t>
                                    </m:r>
                                  </m:den>
                                </m:f>
                                <m:r>
                                  <a:rPr lang="pt-BR" sz="2000" kern="100">
                                    <a:solidFill>
                                      <a:schemeClr val="tx1"/>
                                    </a:solidFill>
                                    <a:effectLst/>
                                    <a:latin typeface="Cambria Math" panose="02040503050406030204" pitchFamily="18" charset="0"/>
                                  </a:rPr>
                                  <m:t>=0,08</m:t>
                                </m:r>
                              </m:oMath>
                            </m:oMathPara>
                          </a14:m>
                          <a:endParaRPr lang="pt-B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50000"/>
                            </a:lnSpc>
                            <a:spcAft>
                              <a:spcPts val="800"/>
                            </a:spcAft>
                          </a:pPr>
                          <a14:m>
                            <m:oMathPara xmlns:m="http://schemas.openxmlformats.org/officeDocument/2006/math">
                              <m:oMathParaPr>
                                <m:jc m:val="left"/>
                              </m:oMathParaPr>
                              <m:oMath xmlns:m="http://schemas.openxmlformats.org/officeDocument/2006/math">
                                <m:r>
                                  <m:rPr>
                                    <m:sty m:val="p"/>
                                  </m:rPr>
                                  <a:rPr lang="pt-BR" sz="2000" kern="100" smtClean="0">
                                    <a:solidFill>
                                      <a:schemeClr val="tx1"/>
                                    </a:solidFill>
                                    <a:effectLst/>
                                    <a:latin typeface="Cambria Math" panose="02040503050406030204" pitchFamily="18" charset="0"/>
                                  </a:rPr>
                                  <m:t>h</m:t>
                                </m:r>
                                <m:r>
                                  <a:rPr lang="pt-BR" sz="2000" kern="100" smtClean="0">
                                    <a:solidFill>
                                      <a:schemeClr val="tx1"/>
                                    </a:solidFill>
                                    <a:effectLst/>
                                    <a:latin typeface="Cambria Math" panose="02040503050406030204" pitchFamily="18" charset="0"/>
                                  </a:rPr>
                                  <m:t>) 1,09%=</m:t>
                                </m:r>
                                <m:f>
                                  <m:fPr>
                                    <m:ctrlPr>
                                      <a:rPr lang="pt-BR" sz="2000" i="1" kern="100">
                                        <a:solidFill>
                                          <a:schemeClr val="tx1"/>
                                        </a:solidFill>
                                        <a:effectLst/>
                                        <a:latin typeface="Cambria Math" panose="02040503050406030204" pitchFamily="18" charset="0"/>
                                      </a:rPr>
                                    </m:ctrlPr>
                                  </m:fPr>
                                  <m:num>
                                    <m:r>
                                      <a:rPr lang="pt-BR" sz="2000" kern="100">
                                        <a:solidFill>
                                          <a:schemeClr val="tx1"/>
                                        </a:solidFill>
                                        <a:effectLst/>
                                        <a:latin typeface="Cambria Math" panose="02040503050406030204" pitchFamily="18" charset="0"/>
                                      </a:rPr>
                                      <m:t>109</m:t>
                                    </m:r>
                                  </m:num>
                                  <m:den>
                                    <m:r>
                                      <a:rPr lang="pt-BR" sz="2000" kern="100">
                                        <a:solidFill>
                                          <a:schemeClr val="tx1"/>
                                        </a:solidFill>
                                        <a:effectLst/>
                                        <a:latin typeface="Cambria Math" panose="02040503050406030204" pitchFamily="18" charset="0"/>
                                      </a:rPr>
                                      <m:t>10 000</m:t>
                                    </m:r>
                                  </m:den>
                                </m:f>
                                <m:r>
                                  <a:rPr lang="pt-BR" sz="2000" kern="100">
                                    <a:solidFill>
                                      <a:schemeClr val="tx1"/>
                                    </a:solidFill>
                                    <a:effectLst/>
                                    <a:latin typeface="Cambria Math" panose="02040503050406030204" pitchFamily="18" charset="0"/>
                                  </a:rPr>
                                  <m:t>=0,0109</m:t>
                                </m:r>
                              </m:oMath>
                            </m:oMathPara>
                          </a14:m>
                          <a:endParaRPr lang="pt-B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13482123"/>
                      </a:ext>
                    </a:extLst>
                  </a:tr>
                </a:tbl>
              </a:graphicData>
            </a:graphic>
          </p:graphicFrame>
        </mc:Choice>
        <mc:Fallback xmlns="">
          <p:graphicFrame>
            <p:nvGraphicFramePr>
              <p:cNvPr id="4" name="Tabela 3">
                <a:extLst>
                  <a:ext uri="{FF2B5EF4-FFF2-40B4-BE49-F238E27FC236}">
                    <a16:creationId xmlns:a16="http://schemas.microsoft.com/office/drawing/2014/main" id="{4438A5E2-9C02-A0D8-EA87-404B0BEC8F61}"/>
                  </a:ext>
                </a:extLst>
              </p:cNvPr>
              <p:cNvGraphicFramePr>
                <a:graphicFrameLocks noGrp="1"/>
              </p:cNvGraphicFramePr>
              <p:nvPr>
                <p:extLst>
                  <p:ext uri="{D42A27DB-BD31-4B8C-83A1-F6EECF244321}">
                    <p14:modId xmlns:p14="http://schemas.microsoft.com/office/powerpoint/2010/main" val="2047888251"/>
                  </p:ext>
                </p:extLst>
              </p:nvPr>
            </p:nvGraphicFramePr>
            <p:xfrm>
              <a:off x="2493176" y="2575726"/>
              <a:ext cx="9251576" cy="3860928"/>
            </p:xfrm>
            <a:graphic>
              <a:graphicData uri="http://schemas.openxmlformats.org/drawingml/2006/table">
                <a:tbl>
                  <a:tblPr firstRow="1" firstCol="1" bandRow="1">
                    <a:tableStyleId>{2D5ABB26-0587-4C30-8999-92F81FD0307C}</a:tableStyleId>
                  </a:tblPr>
                  <a:tblGrid>
                    <a:gridCol w="4742887">
                      <a:extLst>
                        <a:ext uri="{9D8B030D-6E8A-4147-A177-3AD203B41FA5}">
                          <a16:colId xmlns:a16="http://schemas.microsoft.com/office/drawing/2014/main" val="98004976"/>
                        </a:ext>
                      </a:extLst>
                    </a:gridCol>
                    <a:gridCol w="4508689">
                      <a:extLst>
                        <a:ext uri="{9D8B030D-6E8A-4147-A177-3AD203B41FA5}">
                          <a16:colId xmlns:a16="http://schemas.microsoft.com/office/drawing/2014/main" val="717944952"/>
                        </a:ext>
                      </a:extLst>
                    </a:gridCol>
                  </a:tblGrid>
                  <a:tr h="969899">
                    <a:tc>
                      <a:txBody>
                        <a:bodyPr/>
                        <a:lstStyle/>
                        <a:p>
                          <a:endParaRPr lang="pt-BR"/>
                        </a:p>
                      </a:txBody>
                      <a:tcPr marL="68580" marR="68580" marT="0" marB="0" anchor="ctr">
                        <a:blipFill>
                          <a:blip r:embed="rId5"/>
                          <a:stretch>
                            <a:fillRect r="-94994" b="-298742"/>
                          </a:stretch>
                        </a:blipFill>
                      </a:tcPr>
                    </a:tc>
                    <a:tc>
                      <a:txBody>
                        <a:bodyPr/>
                        <a:lstStyle/>
                        <a:p>
                          <a:endParaRPr lang="pt-BR"/>
                        </a:p>
                      </a:txBody>
                      <a:tcPr marL="68580" marR="68580" marT="0" marB="0" anchor="ctr">
                        <a:blipFill>
                          <a:blip r:embed="rId5"/>
                          <a:stretch>
                            <a:fillRect l="-105270" b="-298742"/>
                          </a:stretch>
                        </a:blipFill>
                      </a:tcPr>
                    </a:tc>
                    <a:extLst>
                      <a:ext uri="{0D108BD9-81ED-4DB2-BD59-A6C34878D82A}">
                        <a16:rowId xmlns:a16="http://schemas.microsoft.com/office/drawing/2014/main" val="817846417"/>
                      </a:ext>
                    </a:extLst>
                  </a:tr>
                  <a:tr h="969899">
                    <a:tc>
                      <a:txBody>
                        <a:bodyPr/>
                        <a:lstStyle/>
                        <a:p>
                          <a:endParaRPr lang="pt-BR"/>
                        </a:p>
                      </a:txBody>
                      <a:tcPr marL="68580" marR="68580" marT="0" marB="0" anchor="ctr">
                        <a:blipFill>
                          <a:blip r:embed="rId5"/>
                          <a:stretch>
                            <a:fillRect t="-99375" r="-94994" b="-196875"/>
                          </a:stretch>
                        </a:blipFill>
                      </a:tcPr>
                    </a:tc>
                    <a:tc>
                      <a:txBody>
                        <a:bodyPr/>
                        <a:lstStyle/>
                        <a:p>
                          <a:endParaRPr lang="pt-BR"/>
                        </a:p>
                      </a:txBody>
                      <a:tcPr marL="68580" marR="68580" marT="0" marB="0" anchor="ctr">
                        <a:blipFill>
                          <a:blip r:embed="rId5"/>
                          <a:stretch>
                            <a:fillRect l="-105270" t="-99375" b="-196875"/>
                          </a:stretch>
                        </a:blipFill>
                      </a:tcPr>
                    </a:tc>
                    <a:extLst>
                      <a:ext uri="{0D108BD9-81ED-4DB2-BD59-A6C34878D82A}">
                        <a16:rowId xmlns:a16="http://schemas.microsoft.com/office/drawing/2014/main" val="2195249014"/>
                      </a:ext>
                    </a:extLst>
                  </a:tr>
                  <a:tr h="960565">
                    <a:tc>
                      <a:txBody>
                        <a:bodyPr/>
                        <a:lstStyle/>
                        <a:p>
                          <a:endParaRPr lang="pt-BR"/>
                        </a:p>
                      </a:txBody>
                      <a:tcPr marL="68580" marR="68580" marT="0" marB="0" anchor="ctr">
                        <a:blipFill>
                          <a:blip r:embed="rId5"/>
                          <a:stretch>
                            <a:fillRect t="-203185" r="-94994" b="-100637"/>
                          </a:stretch>
                        </a:blipFill>
                      </a:tcPr>
                    </a:tc>
                    <a:tc>
                      <a:txBody>
                        <a:bodyPr/>
                        <a:lstStyle/>
                        <a:p>
                          <a:endParaRPr lang="pt-BR"/>
                        </a:p>
                      </a:txBody>
                      <a:tcPr marL="68580" marR="68580" marT="0" marB="0" anchor="ctr">
                        <a:blipFill>
                          <a:blip r:embed="rId5"/>
                          <a:stretch>
                            <a:fillRect l="-105270" t="-203185" b="-100637"/>
                          </a:stretch>
                        </a:blipFill>
                      </a:tcPr>
                    </a:tc>
                    <a:extLst>
                      <a:ext uri="{0D108BD9-81ED-4DB2-BD59-A6C34878D82A}">
                        <a16:rowId xmlns:a16="http://schemas.microsoft.com/office/drawing/2014/main" val="2630000641"/>
                      </a:ext>
                    </a:extLst>
                  </a:tr>
                  <a:tr h="960565">
                    <a:tc>
                      <a:txBody>
                        <a:bodyPr/>
                        <a:lstStyle/>
                        <a:p>
                          <a:endParaRPr lang="pt-BR"/>
                        </a:p>
                      </a:txBody>
                      <a:tcPr marL="68580" marR="68580" marT="0" marB="0" anchor="ctr">
                        <a:blipFill>
                          <a:blip r:embed="rId5"/>
                          <a:stretch>
                            <a:fillRect t="-301266" r="-94994"/>
                          </a:stretch>
                        </a:blipFill>
                      </a:tcPr>
                    </a:tc>
                    <a:tc>
                      <a:txBody>
                        <a:bodyPr/>
                        <a:lstStyle/>
                        <a:p>
                          <a:endParaRPr lang="pt-BR"/>
                        </a:p>
                      </a:txBody>
                      <a:tcPr marL="68580" marR="68580" marT="0" marB="0" anchor="ctr">
                        <a:blipFill>
                          <a:blip r:embed="rId5"/>
                          <a:stretch>
                            <a:fillRect l="-105270" t="-301266"/>
                          </a:stretch>
                        </a:blipFill>
                      </a:tcPr>
                    </a:tc>
                    <a:extLst>
                      <a:ext uri="{0D108BD9-81ED-4DB2-BD59-A6C34878D82A}">
                        <a16:rowId xmlns:a16="http://schemas.microsoft.com/office/drawing/2014/main" val="1913482123"/>
                      </a:ext>
                    </a:extLst>
                  </a:tr>
                </a:tbl>
              </a:graphicData>
            </a:graphic>
          </p:graphicFrame>
        </mc:Fallback>
      </mc:AlternateContent>
    </p:spTree>
    <p:extLst>
      <p:ext uri="{BB962C8B-B14F-4D97-AF65-F5344CB8AC3E}">
        <p14:creationId xmlns:p14="http://schemas.microsoft.com/office/powerpoint/2010/main" val="3800685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2B500681-2D3F-A273-DF07-208DFE4CDDCF}"/>
              </a:ext>
            </a:extLst>
          </p:cNvPr>
          <p:cNvPicPr>
            <a:picLocks noChangeAspect="1"/>
          </p:cNvPicPr>
          <p:nvPr/>
        </p:nvPicPr>
        <p:blipFill>
          <a:blip r:embed="rId2"/>
          <a:stretch>
            <a:fillRect/>
          </a:stretch>
        </p:blipFill>
        <p:spPr>
          <a:xfrm>
            <a:off x="3367986" y="582002"/>
            <a:ext cx="5187086" cy="1821244"/>
          </a:xfrm>
          <a:prstGeom prst="rect">
            <a:avLst/>
          </a:prstGeom>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A8C8EA28-47FF-BCEB-C800-CC1B8A26E7EE}"/>
                  </a:ext>
                </a:extLst>
              </p:cNvPr>
              <p:cNvSpPr txBox="1"/>
              <p:nvPr/>
            </p:nvSpPr>
            <p:spPr>
              <a:xfrm>
                <a:off x="103094" y="2510826"/>
                <a:ext cx="12003741" cy="4172553"/>
              </a:xfrm>
              <a:prstGeom prst="rect">
                <a:avLst/>
              </a:prstGeom>
              <a:solidFill>
                <a:schemeClr val="bg1"/>
              </a:solidFill>
            </p:spPr>
            <p:txBody>
              <a:bodyPr wrap="square">
                <a:spAutoFit/>
              </a:bodyPr>
              <a:lstStyle/>
              <a:p>
                <a:pPr algn="ctr">
                  <a:lnSpc>
                    <a:spcPct val="115000"/>
                  </a:lnSpc>
                  <a:spcAft>
                    <a:spcPts val="800"/>
                  </a:spcAft>
                </a:pP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PORCENTAGEM DE UM VALOR NUMÉRICO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Podemos calcular a porcentagem de um valor de diversas maneiras. Observe como calcular 12% de 550 de três formas distintas:</a:t>
                </a:r>
              </a:p>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1ª)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Multiplicando o valor pela </a:t>
                </a:r>
                <a:r>
                  <a:rPr lang="pt-BR" sz="22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representação fracionária</a:t>
                </a:r>
                <a:r>
                  <a:rPr lang="pt-BR" sz="2200"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da porcentagem.</a:t>
                </a:r>
              </a:p>
              <a:p>
                <a:pPr algn="just">
                  <a:lnSpc>
                    <a:spcPct val="115000"/>
                  </a:lnSpc>
                  <a:spcBef>
                    <a:spcPts val="400"/>
                  </a:spcBef>
                  <a:spcAft>
                    <a:spcPts val="4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550∙</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𝟏𝟐</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=550∙</m:t>
                      </m:r>
                      <m:f>
                        <m:fPr>
                          <m:ctrlP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𝟏𝟐</m:t>
                          </m:r>
                        </m:num>
                        <m:den>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𝟏𝟎𝟎</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550∙12</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100</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6600</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100</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=66</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2ª)</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Multiplicando o valor pela </a:t>
                </a:r>
                <a:r>
                  <a:rPr lang="pt-BR" sz="2200" b="1" kern="100" dirty="0">
                    <a:solidFill>
                      <a:srgbClr val="00B050"/>
                    </a:solidFill>
                    <a:effectLst/>
                    <a:latin typeface="Arial Narrow" panose="020B0606020202030204" pitchFamily="34" charset="0"/>
                    <a:ea typeface="Aptos" panose="020B0004020202020204" pitchFamily="34" charset="0"/>
                    <a:cs typeface="Times New Roman" panose="02020603050405020304" pitchFamily="18" charset="0"/>
                  </a:rPr>
                  <a:t>representação decimal</a:t>
                </a:r>
                <a:r>
                  <a:rPr lang="pt-BR" sz="2200" kern="100" dirty="0">
                    <a:solidFill>
                      <a:srgbClr val="00B05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da porcentagem.</a:t>
                </a:r>
              </a:p>
              <a:p>
                <a:pPr algn="just">
                  <a:lnSpc>
                    <a:spcPct val="115000"/>
                  </a:lnSpc>
                  <a:spcBef>
                    <a:spcPts val="400"/>
                  </a:spcBef>
                  <a:spcAft>
                    <a:spcPts val="4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550 ∙ 12%=550 ∙ </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𝟎</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𝟏𝟐</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66</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A8C8EA28-47FF-BCEB-C800-CC1B8A26E7EE}"/>
                  </a:ext>
                </a:extLst>
              </p:cNvPr>
              <p:cNvSpPr txBox="1">
                <a:spLocks noRot="1" noChangeAspect="1" noMove="1" noResize="1" noEditPoints="1" noAdjustHandles="1" noChangeArrowheads="1" noChangeShapeType="1" noTextEdit="1"/>
              </p:cNvSpPr>
              <p:nvPr/>
            </p:nvSpPr>
            <p:spPr>
              <a:xfrm>
                <a:off x="103094" y="2510826"/>
                <a:ext cx="12003741" cy="4172553"/>
              </a:xfrm>
              <a:prstGeom prst="rect">
                <a:avLst/>
              </a:prstGeom>
              <a:blipFill>
                <a:blip r:embed="rId3"/>
                <a:stretch>
                  <a:fillRect l="-660" t="-731" r="-660"/>
                </a:stretch>
              </a:blipFill>
            </p:spPr>
            <p:txBody>
              <a:bodyPr/>
              <a:lstStyle/>
              <a:p>
                <a:r>
                  <a:rPr lang="pt-BR">
                    <a:noFill/>
                  </a:rPr>
                  <a:t> </a:t>
                </a:r>
              </a:p>
            </p:txBody>
          </p:sp>
        </mc:Fallback>
      </mc:AlternateContent>
    </p:spTree>
    <p:extLst>
      <p:ext uri="{BB962C8B-B14F-4D97-AF65-F5344CB8AC3E}">
        <p14:creationId xmlns:p14="http://schemas.microsoft.com/office/powerpoint/2010/main" val="1345460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1F1CAAC-6FB5-94BB-8E52-BFBFD61076B0}"/>
              </a:ext>
            </a:extLst>
          </p:cNvPr>
          <p:cNvSpPr txBox="1"/>
          <p:nvPr/>
        </p:nvSpPr>
        <p:spPr>
          <a:xfrm>
            <a:off x="143435" y="682433"/>
            <a:ext cx="6096000" cy="939168"/>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3ª)</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Utilizando a </a:t>
            </a:r>
            <a:r>
              <a:rPr lang="pt-BR" sz="2200" b="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regra de três</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Organizando os valores, temos o seguinte quadro:</a:t>
            </a:r>
          </a:p>
        </p:txBody>
      </p:sp>
      <p:pic>
        <p:nvPicPr>
          <p:cNvPr id="9" name="Imagem 8">
            <a:extLst>
              <a:ext uri="{FF2B5EF4-FFF2-40B4-BE49-F238E27FC236}">
                <a16:creationId xmlns:a16="http://schemas.microsoft.com/office/drawing/2014/main" id="{B8FEB633-6B4F-C0F3-7766-E9CA0A450A1B}"/>
              </a:ext>
            </a:extLst>
          </p:cNvPr>
          <p:cNvPicPr>
            <a:picLocks noChangeAspect="1"/>
          </p:cNvPicPr>
          <p:nvPr/>
        </p:nvPicPr>
        <p:blipFill>
          <a:blip r:embed="rId2"/>
          <a:stretch>
            <a:fillRect/>
          </a:stretch>
        </p:blipFill>
        <p:spPr>
          <a:xfrm>
            <a:off x="143435" y="1872613"/>
            <a:ext cx="6466568" cy="1179198"/>
          </a:xfrm>
          <a:prstGeom prst="rect">
            <a:avLst/>
          </a:prstGeom>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34E13940-B761-3EE8-86EE-36CF2EF68452}"/>
                  </a:ext>
                </a:extLst>
              </p:cNvPr>
              <p:cNvSpPr txBox="1"/>
              <p:nvPr/>
            </p:nvSpPr>
            <p:spPr>
              <a:xfrm>
                <a:off x="143435" y="3248538"/>
                <a:ext cx="8964706" cy="3299108"/>
              </a:xfrm>
              <a:prstGeom prst="rect">
                <a:avLst/>
              </a:prstGeom>
              <a:solidFill>
                <a:schemeClr val="bg1"/>
              </a:solidFill>
            </p:spPr>
            <p:txBody>
              <a:bodyPr wrap="square">
                <a:spAutoFit/>
              </a:bodyPr>
              <a:lstStyle/>
              <a:p>
                <a:pPr algn="just">
                  <a:lnSpc>
                    <a:spcPct val="115000"/>
                  </a:lnSpc>
                  <a:spcBef>
                    <a:spcPts val="400"/>
                  </a:spcBef>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Dessa forma, podemos montar a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proporção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encontrar o valor referente a 12%,</a:t>
                </a:r>
              </a:p>
              <a:p>
                <a:pPr algn="just">
                  <a:lnSpc>
                    <a:spcPct val="115000"/>
                  </a:lnSpc>
                  <a:spcAft>
                    <a:spcPts val="2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550 </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100 </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12</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100∙</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=550∙12</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550∙12</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100</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=66</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34E13940-B761-3EE8-86EE-36CF2EF68452}"/>
                  </a:ext>
                </a:extLst>
              </p:cNvPr>
              <p:cNvSpPr txBox="1">
                <a:spLocks noRot="1" noChangeAspect="1" noMove="1" noResize="1" noEditPoints="1" noAdjustHandles="1" noChangeArrowheads="1" noChangeShapeType="1" noTextEdit="1"/>
              </p:cNvSpPr>
              <p:nvPr/>
            </p:nvSpPr>
            <p:spPr>
              <a:xfrm>
                <a:off x="143435" y="3248538"/>
                <a:ext cx="8964706" cy="3299108"/>
              </a:xfrm>
              <a:prstGeom prst="rect">
                <a:avLst/>
              </a:prstGeom>
              <a:blipFill>
                <a:blip r:embed="rId3"/>
                <a:stretch>
                  <a:fillRect l="-884" t="-924"/>
                </a:stretch>
              </a:blipFill>
            </p:spPr>
            <p:txBody>
              <a:bodyPr/>
              <a:lstStyle/>
              <a:p>
                <a:r>
                  <a:rPr lang="pt-BR">
                    <a:noFill/>
                  </a:rPr>
                  <a:t> </a:t>
                </a:r>
              </a:p>
            </p:txBody>
          </p:sp>
        </mc:Fallback>
      </mc:AlternateContent>
    </p:spTree>
    <p:extLst>
      <p:ext uri="{BB962C8B-B14F-4D97-AF65-F5344CB8AC3E}">
        <p14:creationId xmlns:p14="http://schemas.microsoft.com/office/powerpoint/2010/main" val="201458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Retângulo: Cantos Arredondados 2">
                <a:extLst>
                  <a:ext uri="{FF2B5EF4-FFF2-40B4-BE49-F238E27FC236}">
                    <a16:creationId xmlns:a16="http://schemas.microsoft.com/office/drawing/2014/main" id="{09A05C19-34F4-E209-766D-CEA2BDBF10A9}"/>
                  </a:ext>
                </a:extLst>
              </p:cNvPr>
              <p:cNvSpPr/>
              <p:nvPr/>
            </p:nvSpPr>
            <p:spPr>
              <a:xfrm>
                <a:off x="502024" y="1076513"/>
                <a:ext cx="11268635" cy="4732616"/>
              </a:xfrm>
              <a:prstGeom prst="roundRect">
                <a:avLst>
                  <a:gd name="adj" fmla="val 5736"/>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Exemplo: </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Considere que uma piscina infantil possui 1 m³ de volume, ou seja, a sua capacidade é de 1000 litros de armazenamento. Para encher essa piscina será utilizado um garrafão de água com 20 dm³ de volume, o que equivale a 20 L de água que podem ser comportados.</a:t>
                </a:r>
              </a:p>
              <a:p>
                <a:pPr algn="just">
                  <a:lnSpc>
                    <a:spcPct val="115000"/>
                  </a:lnSpc>
                  <a:spcAft>
                    <a:spcPts val="8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É possível encontrar o percentual que “uma parte” representa de “um todo”, por um método prático. Veja:</a:t>
                </a:r>
              </a:p>
              <a:p>
                <a:pPr marL="342900" lvl="0" indent="-342900" algn="just">
                  <a:lnSpc>
                    <a:spcPct val="115000"/>
                  </a:lnSpc>
                  <a:spcAft>
                    <a:spcPts val="800"/>
                  </a:spcAft>
                  <a:buClr>
                    <a:srgbClr val="000000"/>
                  </a:buClr>
                  <a:buFont typeface="Wingdings" panose="05000000000000000000" pitchFamily="2" charset="2"/>
                  <a:buChar char=""/>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Qual a porcentagem que </a:t>
                </a:r>
                <a14:m>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20 </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𝐿</m:t>
                    </m:r>
                  </m:oMath>
                </a14:m>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representa de um total de </a:t>
                </a:r>
                <a14:m>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1000 </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𝐿</m:t>
                    </m:r>
                  </m:oMath>
                </a14:m>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t>
                </a:r>
              </a:p>
              <a:p>
                <a:pPr algn="just">
                  <a:lnSpc>
                    <a:spcPct val="115000"/>
                  </a:lnSpc>
                  <a:spcAft>
                    <a:spcPts val="4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Aplicando a regra de três, temos:</a:t>
                </a:r>
              </a:p>
              <a:p>
                <a:pPr algn="just">
                  <a:lnSpc>
                    <a:spcPct val="115000"/>
                  </a:lnSpc>
                  <a:spcAft>
                    <a:spcPts val="400"/>
                  </a:spcAft>
                </a:pPr>
                <a:endParaRPr lang="pt-BR" sz="2200" kern="100" dirty="0">
                  <a:solidFill>
                    <a:schemeClr val="tx1"/>
                  </a:solidFill>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Retângulo: Cantos Arredondados 2">
                <a:extLst>
                  <a:ext uri="{FF2B5EF4-FFF2-40B4-BE49-F238E27FC236}">
                    <a16:creationId xmlns:a16="http://schemas.microsoft.com/office/drawing/2014/main" id="{09A05C19-34F4-E209-766D-CEA2BDBF10A9}"/>
                  </a:ext>
                </a:extLst>
              </p:cNvPr>
              <p:cNvSpPr>
                <a:spLocks noRot="1" noChangeAspect="1" noMove="1" noResize="1" noEditPoints="1" noAdjustHandles="1" noChangeArrowheads="1" noChangeShapeType="1" noTextEdit="1"/>
              </p:cNvSpPr>
              <p:nvPr/>
            </p:nvSpPr>
            <p:spPr>
              <a:xfrm>
                <a:off x="502024" y="1076513"/>
                <a:ext cx="11268635" cy="4732616"/>
              </a:xfrm>
              <a:prstGeom prst="roundRect">
                <a:avLst>
                  <a:gd name="adj" fmla="val 5736"/>
                </a:avLst>
              </a:prstGeom>
              <a:blipFill>
                <a:blip r:embed="rId2"/>
                <a:stretch>
                  <a:fillRect/>
                </a:stretch>
              </a:blipFill>
              <a:ln w="28575">
                <a:solidFill>
                  <a:srgbClr val="ED7D31"/>
                </a:solidFill>
              </a:ln>
            </p:spPr>
            <p:txBody>
              <a:bodyPr/>
              <a:lstStyle/>
              <a:p>
                <a:r>
                  <a:rPr lang="pt-BR">
                    <a:noFill/>
                  </a:rPr>
                  <a:t> </a:t>
                </a:r>
              </a:p>
            </p:txBody>
          </p:sp>
        </mc:Fallback>
      </mc:AlternateContent>
      <p:pic>
        <p:nvPicPr>
          <p:cNvPr id="7" name="Imagem 6" descr="Uma imagem contendo Interface gráfica do usuário&#10;&#10;O conteúdo gerado por IA pode estar incorreto.">
            <a:extLst>
              <a:ext uri="{FF2B5EF4-FFF2-40B4-BE49-F238E27FC236}">
                <a16:creationId xmlns:a16="http://schemas.microsoft.com/office/drawing/2014/main" id="{76E8828D-407D-4403-91D9-39CA3693446F}"/>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2384" t="8463" r="1473" b="10508"/>
          <a:stretch>
            <a:fillRect/>
          </a:stretch>
        </p:blipFill>
        <p:spPr bwMode="auto">
          <a:xfrm>
            <a:off x="421341" y="855223"/>
            <a:ext cx="2231884" cy="854956"/>
          </a:xfrm>
          <a:prstGeom prst="rect">
            <a:avLst/>
          </a:prstGeom>
          <a:noFill/>
          <a:ln>
            <a:noFill/>
          </a:ln>
          <a:extLst>
            <a:ext uri="{53640926-AAD7-44D8-BBD7-CCE9431645EC}">
              <a14:shadowObscured xmlns:a14="http://schemas.microsoft.com/office/drawing/2010/main"/>
            </a:ext>
          </a:extLst>
        </p:spPr>
      </p:pic>
      <p:pic>
        <p:nvPicPr>
          <p:cNvPr id="11" name="Imagem 10">
            <a:extLst>
              <a:ext uri="{FF2B5EF4-FFF2-40B4-BE49-F238E27FC236}">
                <a16:creationId xmlns:a16="http://schemas.microsoft.com/office/drawing/2014/main" id="{DFB11F23-B2A5-3A2D-AE84-6464851D1F79}"/>
              </a:ext>
            </a:extLst>
          </p:cNvPr>
          <p:cNvPicPr>
            <a:picLocks noChangeAspect="1"/>
          </p:cNvPicPr>
          <p:nvPr/>
        </p:nvPicPr>
        <p:blipFill>
          <a:blip r:embed="rId5"/>
          <a:stretch>
            <a:fillRect/>
          </a:stretch>
        </p:blipFill>
        <p:spPr>
          <a:xfrm>
            <a:off x="4420720" y="4305253"/>
            <a:ext cx="2776820" cy="1331353"/>
          </a:xfrm>
          <a:prstGeom prst="rect">
            <a:avLst/>
          </a:prstGeom>
        </p:spPr>
      </p:pic>
    </p:spTree>
    <p:extLst>
      <p:ext uri="{BB962C8B-B14F-4D97-AF65-F5344CB8AC3E}">
        <p14:creationId xmlns:p14="http://schemas.microsoft.com/office/powerpoint/2010/main" val="927562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Retângulo: Cantos Arredondados 2">
                <a:extLst>
                  <a:ext uri="{FF2B5EF4-FFF2-40B4-BE49-F238E27FC236}">
                    <a16:creationId xmlns:a16="http://schemas.microsoft.com/office/drawing/2014/main" id="{09A05C19-34F4-E209-766D-CEA2BDBF10A9}"/>
                  </a:ext>
                </a:extLst>
              </p:cNvPr>
              <p:cNvSpPr/>
              <p:nvPr/>
            </p:nvSpPr>
            <p:spPr>
              <a:xfrm>
                <a:off x="502024" y="1076512"/>
                <a:ext cx="11268635" cy="5440829"/>
              </a:xfrm>
              <a:prstGeom prst="roundRect">
                <a:avLst>
                  <a:gd name="adj" fmla="val 5736"/>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800"/>
                  </a:spcAft>
                </a:pPr>
                <a:endPar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Bef>
                    <a:spcPts val="400"/>
                  </a:spcBef>
                  <a:spcAft>
                    <a:spcPts val="800"/>
                  </a:spcAft>
                </a:pPr>
                <a:r>
                  <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Observe que a razão </a:t>
                </a:r>
                <a14:m>
                  <m:oMath xmlns:m="http://schemas.openxmlformats.org/officeDocument/2006/math">
                    <m:f>
                      <m:fPr>
                        <m:ctrlPr>
                          <a:rPr lang="pt-BR" sz="2200" b="1"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𝟐𝟎</m:t>
                        </m:r>
                      </m:num>
                      <m:den>
                        <m:r>
                          <a:rPr lang="pt-BR" sz="2200" b="1"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𝟏𝟎𝟎𝟎</m:t>
                        </m:r>
                      </m:den>
                    </m:f>
                  </m:oMath>
                </a14:m>
                <a:r>
                  <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é equivalente ao percentual que buscamos. Assim, o decimal correspondente a essa fração é:</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Bef>
                    <a:spcPts val="400"/>
                  </a:spcBef>
                  <a:spcAft>
                    <a:spcPts val="800"/>
                  </a:spcAft>
                </a:pPr>
                <a14:m>
                  <m:oMathPara xmlns:m="http://schemas.openxmlformats.org/officeDocument/2006/math">
                    <m:oMathParaPr>
                      <m:jc m:val="centerGroup"/>
                    </m:oMathParaPr>
                    <m:oMath xmlns:m="http://schemas.openxmlformats.org/officeDocument/2006/math">
                      <m:f>
                        <m:fPr>
                          <m:ctrlP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20</m:t>
                          </m:r>
                        </m:num>
                        <m:den>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1000</m:t>
                          </m:r>
                        </m:den>
                      </m:f>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=0,02→2%</m:t>
                      </m:r>
                    </m:oMath>
                  </m:oMathPara>
                </a14:m>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Portanto, 20 representa 2% de um total de 1000.</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Bef>
                    <a:spcPts val="400"/>
                  </a:spcBef>
                  <a:spcAft>
                    <a:spcPts val="800"/>
                  </a:spcAft>
                  <a:buClr>
                    <a:srgbClr val="000000"/>
                  </a:buClr>
                  <a:buFont typeface="Wingdings" panose="05000000000000000000" pitchFamily="2" charset="2"/>
                  <a:buChar char=""/>
                </a:pPr>
                <a:r>
                  <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Qual é a porcentagem que 200 representa de um total de 160?</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Bef>
                    <a:spcPts val="400"/>
                  </a:spcBef>
                  <a:spcAft>
                    <a:spcPts val="800"/>
                  </a:spcAft>
                </a:pPr>
                <a:r>
                  <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Calculando a razão de </a:t>
                </a:r>
                <a14:m>
                  <m:oMath xmlns:m="http://schemas.openxmlformats.org/officeDocument/2006/math">
                    <m:f>
                      <m:fPr>
                        <m:ctrlP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200</m:t>
                        </m:r>
                      </m:num>
                      <m:den>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160</m:t>
                        </m:r>
                      </m:den>
                    </m:f>
                  </m:oMath>
                </a14:m>
                <a:r>
                  <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 temos:</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Bef>
                    <a:spcPts val="400"/>
                  </a:spcBef>
                  <a:spcAft>
                    <a:spcPts val="800"/>
                  </a:spcAft>
                </a:pPr>
                <a14:m>
                  <m:oMathPara xmlns:m="http://schemas.openxmlformats.org/officeDocument/2006/math">
                    <m:oMathParaPr>
                      <m:jc m:val="centerGroup"/>
                    </m:oMathParaPr>
                    <m:oMath xmlns:m="http://schemas.openxmlformats.org/officeDocument/2006/math">
                      <m:f>
                        <m:fPr>
                          <m:ctrlP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200 </m:t>
                          </m:r>
                        </m:num>
                        <m:den>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160</m:t>
                          </m:r>
                        </m:den>
                      </m:f>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=1,25→125%</m:t>
                      </m:r>
                    </m:oMath>
                  </m:oMathPara>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r>
                  <a:rPr lang="pt-BR" sz="22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Assim, 200 representa 125% de um total de 160.</a:t>
                </a:r>
              </a:p>
              <a:p>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Retângulo: Cantos Arredondados 2">
                <a:extLst>
                  <a:ext uri="{FF2B5EF4-FFF2-40B4-BE49-F238E27FC236}">
                    <a16:creationId xmlns:a16="http://schemas.microsoft.com/office/drawing/2014/main" id="{09A05C19-34F4-E209-766D-CEA2BDBF10A9}"/>
                  </a:ext>
                </a:extLst>
              </p:cNvPr>
              <p:cNvSpPr>
                <a:spLocks noRot="1" noChangeAspect="1" noMove="1" noResize="1" noEditPoints="1" noAdjustHandles="1" noChangeArrowheads="1" noChangeShapeType="1" noTextEdit="1"/>
              </p:cNvSpPr>
              <p:nvPr/>
            </p:nvSpPr>
            <p:spPr>
              <a:xfrm>
                <a:off x="502024" y="1076512"/>
                <a:ext cx="11268635" cy="5440829"/>
              </a:xfrm>
              <a:prstGeom prst="roundRect">
                <a:avLst>
                  <a:gd name="adj" fmla="val 5736"/>
                </a:avLst>
              </a:prstGeom>
              <a:blipFill>
                <a:blip r:embed="rId2"/>
                <a:stretch>
                  <a:fillRect/>
                </a:stretch>
              </a:blipFill>
              <a:ln w="28575">
                <a:solidFill>
                  <a:srgbClr val="ED7D31"/>
                </a:solidFill>
              </a:ln>
            </p:spPr>
            <p:txBody>
              <a:bodyPr/>
              <a:lstStyle/>
              <a:p>
                <a:r>
                  <a:rPr lang="pt-BR">
                    <a:noFill/>
                  </a:rPr>
                  <a:t> </a:t>
                </a:r>
              </a:p>
            </p:txBody>
          </p:sp>
        </mc:Fallback>
      </mc:AlternateContent>
      <p:pic>
        <p:nvPicPr>
          <p:cNvPr id="7" name="Imagem 6" descr="Uma imagem contendo Interface gráfica do usuário&#10;&#10;O conteúdo gerado por IA pode estar incorreto.">
            <a:extLst>
              <a:ext uri="{FF2B5EF4-FFF2-40B4-BE49-F238E27FC236}">
                <a16:creationId xmlns:a16="http://schemas.microsoft.com/office/drawing/2014/main" id="{76E8828D-407D-4403-91D9-39CA3693446F}"/>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2384" t="8463" r="1473" b="10508"/>
          <a:stretch>
            <a:fillRect/>
          </a:stretch>
        </p:blipFill>
        <p:spPr bwMode="auto">
          <a:xfrm>
            <a:off x="421341" y="828329"/>
            <a:ext cx="2231884" cy="85495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03032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423DFEA6-E88B-13DA-AE8F-5A435B0863A1}"/>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56000" y="811404"/>
            <a:ext cx="2520000" cy="59398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51BA4658-94BD-33F6-3957-6C7ADC846BB3}"/>
                  </a:ext>
                </a:extLst>
              </p:cNvPr>
              <p:cNvSpPr txBox="1"/>
              <p:nvPr/>
            </p:nvSpPr>
            <p:spPr>
              <a:xfrm>
                <a:off x="156000" y="1414356"/>
                <a:ext cx="5760000" cy="3709862"/>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Represente: </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45% na forma de fração irredutível.</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16% na forma decimal.</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9</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 forma de porcentagem.</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27</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75</m:t>
                        </m:r>
                      </m:den>
                    </m:f>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na forma decimal. </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0,08 na forma fracionária irredutível. </a:t>
                </a: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f) 1,15 na forma de porcentagem.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51BA4658-94BD-33F6-3957-6C7ADC846BB3}"/>
                  </a:ext>
                </a:extLst>
              </p:cNvPr>
              <p:cNvSpPr txBox="1">
                <a:spLocks noRot="1" noChangeAspect="1" noMove="1" noResize="1" noEditPoints="1" noAdjustHandles="1" noChangeArrowheads="1" noChangeShapeType="1" noTextEdit="1"/>
              </p:cNvSpPr>
              <p:nvPr/>
            </p:nvSpPr>
            <p:spPr>
              <a:xfrm>
                <a:off x="156000" y="1414356"/>
                <a:ext cx="5760000" cy="3709862"/>
              </a:xfrm>
              <a:prstGeom prst="rect">
                <a:avLst/>
              </a:prstGeom>
              <a:blipFill>
                <a:blip r:embed="rId3"/>
                <a:stretch>
                  <a:fillRect l="-1377" t="-821" b="-2463"/>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4375F26C-3B07-20F1-3ED4-0126F8C83A55}"/>
              </a:ext>
            </a:extLst>
          </p:cNvPr>
          <p:cNvSpPr txBox="1"/>
          <p:nvPr/>
        </p:nvSpPr>
        <p:spPr>
          <a:xfrm>
            <a:off x="6276002" y="811404"/>
            <a:ext cx="5760000" cy="4736553"/>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Calcule o valor correspondente a cada porcentagem a seguir:</a:t>
            </a: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15% de 300</a:t>
            </a: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45% de 800</a:t>
            </a: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35% de 160</a:t>
            </a:r>
          </a:p>
          <a:p>
            <a:pPr>
              <a:lnSpc>
                <a:spcPct val="107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60% de 105</a:t>
            </a: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70% de 80</a:t>
            </a: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 40% de 90</a:t>
            </a: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g) 115% de 80</a:t>
            </a:r>
          </a:p>
          <a:p>
            <a:pPr>
              <a:lnSpc>
                <a:spcPct val="107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h) 36% de 250</a:t>
            </a:r>
          </a:p>
        </p:txBody>
      </p:sp>
    </p:spTree>
    <p:extLst>
      <p:ext uri="{BB962C8B-B14F-4D97-AF65-F5344CB8AC3E}">
        <p14:creationId xmlns:p14="http://schemas.microsoft.com/office/powerpoint/2010/main" val="982542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9DC0454-2672-1A4A-82DD-0322D3D068A7}"/>
              </a:ext>
            </a:extLst>
          </p:cNvPr>
          <p:cNvSpPr txBox="1"/>
          <p:nvPr/>
        </p:nvSpPr>
        <p:spPr>
          <a:xfrm>
            <a:off x="156000" y="831649"/>
            <a:ext cx="5823459" cy="3532185"/>
          </a:xfrm>
          <a:prstGeom prst="rect">
            <a:avLst/>
          </a:prstGeom>
          <a:solidFill>
            <a:schemeClr val="bg1"/>
          </a:solidFill>
        </p:spPr>
        <p:txBody>
          <a:bodyPr wrap="square">
            <a:spAutoFit/>
          </a:bodyPr>
          <a:lstStyle/>
          <a:p>
            <a:pPr>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3.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Determine a taxa percentual que o primeiro número representa em relação ao segundo e complete as lacunas corretamente:</a:t>
            </a: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60 é __________% de 300.</a:t>
            </a: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36 é __________% de 80.</a:t>
            </a: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45 é __________% de 180.</a:t>
            </a: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d) 84 é __________% de 4200.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p:txBody>
      </p:sp>
      <p:sp>
        <p:nvSpPr>
          <p:cNvPr id="4" name="CaixaDeTexto 3">
            <a:extLst>
              <a:ext uri="{FF2B5EF4-FFF2-40B4-BE49-F238E27FC236}">
                <a16:creationId xmlns:a16="http://schemas.microsoft.com/office/drawing/2014/main" id="{3F7E2231-50DC-85F5-7DD0-FF4BA62D4B8A}"/>
              </a:ext>
            </a:extLst>
          </p:cNvPr>
          <p:cNvSpPr txBox="1"/>
          <p:nvPr/>
        </p:nvSpPr>
        <p:spPr>
          <a:xfrm>
            <a:off x="150631" y="4555585"/>
            <a:ext cx="5760000" cy="1446550"/>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4.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Um produto eletroeletrônico que custava R$ 120,00 sofreu um reajuste de preço e passou a custar          R$ 150,00. Qual foi o percentual de aumento aplicado sobre o preço desse produto?</a:t>
            </a:r>
          </a:p>
        </p:txBody>
      </p:sp>
      <p:sp>
        <p:nvSpPr>
          <p:cNvPr id="6" name="CaixaDeTexto 5">
            <a:extLst>
              <a:ext uri="{FF2B5EF4-FFF2-40B4-BE49-F238E27FC236}">
                <a16:creationId xmlns:a16="http://schemas.microsoft.com/office/drawing/2014/main" id="{DB30BBDA-3363-2F09-E412-3A7EFF13F340}"/>
              </a:ext>
            </a:extLst>
          </p:cNvPr>
          <p:cNvSpPr txBox="1"/>
          <p:nvPr/>
        </p:nvSpPr>
        <p:spPr>
          <a:xfrm>
            <a:off x="6212543" y="831649"/>
            <a:ext cx="5760000" cy="503772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5.</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Resolva as situações-problema a seguir:</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Um trabalhador recebeu um bônus salarial correspondente a 25% de seu salário mensal de       R$ 1800,00. Qual é o valor desse bônus em reais?</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Durante uma corrida de rua, um atleta já percorreu 3600 metros, o que corresponde a 40% do percurso total da prova. Qual é a distância total, em metros, dessa corrida?</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Em uma pesquisa escolar, constatou-se que 18% dos alunos praticam natação, o que representa exatamente 108 alunos. Quantos alunos há ao todo nessa escola?</a:t>
            </a:r>
          </a:p>
        </p:txBody>
      </p:sp>
    </p:spTree>
    <p:extLst>
      <p:ext uri="{BB962C8B-B14F-4D97-AF65-F5344CB8AC3E}">
        <p14:creationId xmlns:p14="http://schemas.microsoft.com/office/powerpoint/2010/main" val="2112586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01A0748-844E-48B0-EB69-79A1FEF23A58}"/>
              </a:ext>
            </a:extLst>
          </p:cNvPr>
          <p:cNvSpPr txBox="1"/>
          <p:nvPr/>
        </p:nvSpPr>
        <p:spPr>
          <a:xfrm>
            <a:off x="156000" y="675156"/>
            <a:ext cx="11880000" cy="5860002"/>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6.</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Ao fazer um simulado em sua escola, Fred acertou 7 das 10 primeiras questões, além de acertar três quartos das questões restantes do simulado, contabilizando mais 30 acertos.</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é o percentual de acerto de Fred nesse simulado?</a:t>
            </a: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52,5%</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70,0%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74,0%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77,5%</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07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95,0%</a:t>
            </a:r>
          </a:p>
          <a:p>
            <a:pPr>
              <a:lnSpc>
                <a:spcPct val="107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Em 2025, um centro esportivo registrou a matrícula de 250 novos clientes. Para o ano de 2026, com a inauguração de novas modalidades de treinamento, a direção estima um aumento de 18% no número de novos clientes em relação ao ano anterior.</a:t>
            </a:r>
          </a:p>
          <a:p>
            <a:pPr>
              <a:lnSpc>
                <a:spcPct val="107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Caso essa previsão se confirme, qual será o total de novos clientes matriculados nesse centro esportivo em 2026?</a:t>
            </a:r>
          </a:p>
        </p:txBody>
      </p:sp>
    </p:spTree>
    <p:extLst>
      <p:ext uri="{BB962C8B-B14F-4D97-AF65-F5344CB8AC3E}">
        <p14:creationId xmlns:p14="http://schemas.microsoft.com/office/powerpoint/2010/main" val="624780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8D7DFEC-FC2D-5013-E90E-EDAF7853C946}"/>
              </a:ext>
            </a:extLst>
          </p:cNvPr>
          <p:cNvSpPr txBox="1"/>
          <p:nvPr/>
        </p:nvSpPr>
        <p:spPr>
          <a:xfrm>
            <a:off x="156000" y="899274"/>
            <a:ext cx="11880000" cy="5853910"/>
          </a:xfrm>
          <a:prstGeom prst="rect">
            <a:avLst/>
          </a:prstGeom>
          <a:solidFill>
            <a:schemeClr val="bg1"/>
          </a:solidFill>
        </p:spPr>
        <p:txBody>
          <a:bodyPr wrap="square">
            <a:spAutoFit/>
          </a:bodyPr>
          <a:lstStyle/>
          <a:p>
            <a:pPr algn="just">
              <a:lnSpc>
                <a:spcPct val="115000"/>
              </a:lnSpc>
              <a:spcAft>
                <a:spcPts val="800"/>
              </a:spcAft>
            </a:pPr>
            <a:r>
              <a:rPr lang="pt-BR" sz="2200" b="1" kern="100" dirty="0">
                <a:latin typeface="Arial Narrow" panose="020B0606020202030204" pitchFamily="34" charset="0"/>
                <a:ea typeface="MS Mincho" panose="02020609040205080304" pitchFamily="49" charset="-128"/>
                <a:cs typeface="Times New Roman" panose="02020603050405020304" pitchFamily="18" charset="0"/>
              </a:rPr>
              <a:t>8</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(UFSM-RS)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 prefeitura, responsável pela iluminação pública de uma cidade, trocou 40% das luminárias por outras mais eficientes. Decorrido um ano da troca, verificou que 2% das novas luminárias e 6% das luminárias antigas apresentaram defeito.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porcentagem das luminárias da cidade que apresentaram defeito nesse período?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3,2%</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4,4%</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5,6%</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6,8%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(E) 8,0%</a:t>
            </a:r>
          </a:p>
          <a:p>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163463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8D7DFEC-FC2D-5013-E90E-EDAF7853C946}"/>
              </a:ext>
            </a:extLst>
          </p:cNvPr>
          <p:cNvSpPr txBox="1"/>
          <p:nvPr/>
        </p:nvSpPr>
        <p:spPr>
          <a:xfrm>
            <a:off x="156000" y="899274"/>
            <a:ext cx="5769671" cy="4939814"/>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9.</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ingresso para uma exposição interativa de ciências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custava R$ 90,00. No mês de férias, a organização aplicou um reajuste de 20% sobre o valor inicial.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foi o valor do aumento, em reais, no preço do ingresso dessa exposição?</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18,00</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20,00</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72,00</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108,00</a:t>
            </a: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(E) 180,00</a:t>
            </a:r>
            <a:endParaRPr lang="pt-BR" sz="22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sp>
        <p:nvSpPr>
          <p:cNvPr id="3" name="CaixaDeTexto 2">
            <a:extLst>
              <a:ext uri="{FF2B5EF4-FFF2-40B4-BE49-F238E27FC236}">
                <a16:creationId xmlns:a16="http://schemas.microsoft.com/office/drawing/2014/main" id="{41FD082E-EE1B-BF31-F8D8-47EBFA87C4FC}"/>
              </a:ext>
            </a:extLst>
          </p:cNvPr>
          <p:cNvSpPr txBox="1"/>
          <p:nvPr/>
        </p:nvSpPr>
        <p:spPr>
          <a:xfrm>
            <a:off x="6266329" y="884409"/>
            <a:ext cx="5769671" cy="4939814"/>
          </a:xfrm>
          <a:prstGeom prst="rect">
            <a:avLst/>
          </a:prstGeom>
          <a:solidFill>
            <a:schemeClr val="bg1"/>
          </a:solidFill>
        </p:spPr>
        <p:txBody>
          <a:bodyPr wrap="square">
            <a:spAutoFit/>
          </a:bodyPr>
          <a:lstStyle/>
          <a:p>
            <a:pPr algn="just">
              <a:lnSpc>
                <a:spcPct val="115000"/>
              </a:lnSpc>
              <a:spcAft>
                <a:spcPts val="800"/>
              </a:spcAft>
            </a:pPr>
            <a:r>
              <a:rPr lang="pt-BR" sz="2200" b="1" kern="100" dirty="0">
                <a:latin typeface="Arial Narrow" panose="020B0606020202030204" pitchFamily="34" charset="0"/>
                <a:ea typeface="MS Mincho" panose="02020609040205080304" pitchFamily="49" charset="-128"/>
                <a:cs typeface="Times New Roman" panose="02020603050405020304" pitchFamily="18" charset="0"/>
              </a:rPr>
              <a:t>10</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Em uma loja de artigos esportivos, um tênis de corrida cujo preço original era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R$ 2000,00 entrou em liquidação e passou a ser vendido por R$ 1500,00 à vista.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foi o percentual de desconto concedido nessa liquidação?</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10%</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15%</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20%</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25%</a:t>
            </a: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(E) 50%</a:t>
            </a:r>
            <a:endParaRPr lang="pt-BR" sz="2200" dirty="0">
              <a:effectLst/>
              <a:latin typeface="Arial Narrow" panose="020B0606020202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5249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DA85FA8-070F-F585-6F2F-FF4AC84140E0}"/>
              </a:ext>
            </a:extLst>
          </p:cNvPr>
          <p:cNvPicPr>
            <a:picLocks noChangeAspect="1"/>
          </p:cNvPicPr>
          <p:nvPr/>
        </p:nvPicPr>
        <p:blipFill>
          <a:blip r:embed="rId2"/>
          <a:srcRect l="1170"/>
          <a:stretch>
            <a:fillRect/>
          </a:stretch>
        </p:blipFill>
        <p:spPr>
          <a:xfrm>
            <a:off x="156000" y="612001"/>
            <a:ext cx="3600000" cy="740667"/>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82ED4F11-1744-C9C2-2524-7AF1E55D6AD0}"/>
                  </a:ext>
                </a:extLst>
              </p:cNvPr>
              <p:cNvSpPr txBox="1"/>
              <p:nvPr/>
            </p:nvSpPr>
            <p:spPr>
              <a:xfrm>
                <a:off x="0" y="1360630"/>
                <a:ext cx="6096000" cy="5246052"/>
              </a:xfrm>
              <a:prstGeom prst="rect">
                <a:avLst/>
              </a:prstGeom>
              <a:noFill/>
            </p:spPr>
            <p:txBody>
              <a:bodyPr wrap="square">
                <a:spAutoFit/>
              </a:bodyPr>
              <a:lstStyle/>
              <a:p>
                <a:pPr algn="ctr">
                  <a:spcAft>
                    <a:spcPts val="800"/>
                  </a:spcAft>
                  <a:tabLst>
                    <a:tab pos="1492250" algn="l"/>
                  </a:tabLst>
                </a:pPr>
                <a:r>
                  <a:rPr lang="pt-BR" sz="22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ACRÉSCIMIOS E DECRÉSCIMOS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Frequentemente, os acréscimos (aumentos) ou decréscimos (descontos) aplicados em algumas situações são baseados em porcentagem. Para resolver situações como essas, podemos utilizar um método prático:</a:t>
                </a:r>
              </a:p>
              <a:p>
                <a:pPr algn="just">
                  <a:lnSpc>
                    <a:spcPct val="115000"/>
                  </a:lnSpc>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1900" b="1"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𝒗𝒂𝒍𝒐𝒓</m:t>
                      </m:r>
                      <m:r>
                        <a:rPr lang="pt-BR" sz="1900" b="1"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1900" b="1"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𝒇𝒊𝒏𝒂𝒍</m:t>
                      </m:r>
                      <m:r>
                        <a:rPr lang="pt-BR" sz="1900" b="1"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900" b="1"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𝒗𝒂𝒍𝒐𝒓</m:t>
                      </m:r>
                      <m:r>
                        <a:rPr lang="pt-BR" sz="1900" b="1"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1900" b="1"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𝒊𝒏𝒊𝒄𝒊𝒂𝒍</m:t>
                      </m:r>
                      <m:r>
                        <a:rPr lang="pt-BR" sz="1900" b="1"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1900" b="1" i="1">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𝒇𝒂𝒕𝒐𝒓</m:t>
                      </m:r>
                      <m:r>
                        <a:rPr lang="pt-BR" sz="1900" b="1" i="1">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1900" b="1" i="1">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𝒎𝒖𝒍𝒕𝒊𝒑𝒍𝒊𝒄𝒂𝒕𝒊𝒗𝒐</m:t>
                      </m:r>
                    </m:oMath>
                  </m:oMathPara>
                </a14:m>
                <a:endParaRPr lang="pt-BR" sz="1900" kern="100" dirty="0">
                  <a:effectLst/>
                  <a:latin typeface="Arial Narrow" panose="020B0606020202030204" pitchFamily="34" charset="0"/>
                  <a:ea typeface="MS Mincho" panose="02020609040205080304" pitchFamily="49" charset="-128"/>
                  <a:cs typeface="Times New Roman" panose="02020603050405020304" pitchFamily="18" charset="0"/>
                </a:endParaRPr>
              </a:p>
              <a:p>
                <a:endParaRPr lang="pt-BR" sz="19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O fator multiplicativo depende da situação, pois,</a:t>
                </a:r>
              </a:p>
              <a:p>
                <a:pPr algn="just">
                  <a:lnSpc>
                    <a:spcPct val="115000"/>
                  </a:lnSpc>
                  <a:spcAft>
                    <a:spcPts val="800"/>
                  </a:spcAft>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68288" lvl="0" indent="-268288" algn="just">
                  <a:lnSpc>
                    <a:spcPct val="115000"/>
                  </a:lnSpc>
                  <a:spcAft>
                    <a:spcPts val="300"/>
                  </a:spcAft>
                  <a:buClr>
                    <a:srgbClr val="000000"/>
                  </a:buClr>
                  <a:buFont typeface="Wingdings" panose="05000000000000000000" pitchFamily="2" charset="2"/>
                  <a:buChar char=""/>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no acréscimo, </a:t>
                </a: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somamos 1</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com a </a:t>
                </a: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forma decimal </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da porcentagem.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82ED4F11-1744-C9C2-2524-7AF1E55D6AD0}"/>
                  </a:ext>
                </a:extLst>
              </p:cNvPr>
              <p:cNvSpPr txBox="1">
                <a:spLocks noRot="1" noChangeAspect="1" noMove="1" noResize="1" noEditPoints="1" noAdjustHandles="1" noChangeArrowheads="1" noChangeShapeType="1" noTextEdit="1"/>
              </p:cNvSpPr>
              <p:nvPr/>
            </p:nvSpPr>
            <p:spPr>
              <a:xfrm>
                <a:off x="0" y="1360630"/>
                <a:ext cx="6096000" cy="5246052"/>
              </a:xfrm>
              <a:prstGeom prst="rect">
                <a:avLst/>
              </a:prstGeom>
              <a:blipFill>
                <a:blip r:embed="rId3"/>
                <a:stretch>
                  <a:fillRect l="-1300" t="-813" r="-1300" b="-1278"/>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64B191CC-ADF9-5CB5-AA04-DBCEFACDA826}"/>
              </a:ext>
            </a:extLst>
          </p:cNvPr>
          <p:cNvSpPr txBox="1"/>
          <p:nvPr/>
        </p:nvSpPr>
        <p:spPr>
          <a:xfrm>
            <a:off x="6276002" y="2874391"/>
            <a:ext cx="5760000" cy="848374"/>
          </a:xfrm>
          <a:prstGeom prst="rect">
            <a:avLst/>
          </a:prstGeom>
          <a:noFill/>
        </p:spPr>
        <p:txBody>
          <a:bodyPr wrap="square">
            <a:spAutoFit/>
          </a:bodyPr>
          <a:lstStyle/>
          <a:p>
            <a:pPr marL="342900" lvl="0" indent="-342900" algn="just">
              <a:lnSpc>
                <a:spcPct val="115000"/>
              </a:lnSpc>
              <a:spcBef>
                <a:spcPts val="300"/>
              </a:spcBef>
              <a:spcAft>
                <a:spcPts val="300"/>
              </a:spcAft>
              <a:buClr>
                <a:srgbClr val="000000"/>
              </a:buClr>
              <a:buFont typeface="Wingdings" panose="05000000000000000000" pitchFamily="2" charset="2"/>
              <a:buChar char=""/>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no decréscimo, </a:t>
            </a: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subtraímos 1</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com a </a:t>
            </a: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forma decimal</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da porcentagem.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96B26FAF-9DF1-7970-DE6A-63267E4F4083}"/>
              </a:ext>
            </a:extLst>
          </p:cNvPr>
          <p:cNvPicPr>
            <a:picLocks noChangeAspect="1"/>
          </p:cNvPicPr>
          <p:nvPr/>
        </p:nvPicPr>
        <p:blipFill>
          <a:blip r:embed="rId4"/>
          <a:stretch>
            <a:fillRect/>
          </a:stretch>
        </p:blipFill>
        <p:spPr>
          <a:xfrm>
            <a:off x="7380865" y="808687"/>
            <a:ext cx="3550272" cy="1636814"/>
          </a:xfrm>
          <a:prstGeom prst="rect">
            <a:avLst/>
          </a:prstGeom>
        </p:spPr>
      </p:pic>
      <p:pic>
        <p:nvPicPr>
          <p:cNvPr id="10" name="Imagem 9">
            <a:extLst>
              <a:ext uri="{FF2B5EF4-FFF2-40B4-BE49-F238E27FC236}">
                <a16:creationId xmlns:a16="http://schemas.microsoft.com/office/drawing/2014/main" id="{B60CEB05-693B-E604-D8DC-0477DC2AD407}"/>
              </a:ext>
            </a:extLst>
          </p:cNvPr>
          <p:cNvPicPr>
            <a:picLocks noChangeAspect="1"/>
          </p:cNvPicPr>
          <p:nvPr/>
        </p:nvPicPr>
        <p:blipFill>
          <a:blip r:embed="rId5"/>
          <a:stretch>
            <a:fillRect/>
          </a:stretch>
        </p:blipFill>
        <p:spPr>
          <a:xfrm>
            <a:off x="7328994" y="4130107"/>
            <a:ext cx="3654014" cy="1717502"/>
          </a:xfrm>
          <a:prstGeom prst="rect">
            <a:avLst/>
          </a:prstGeom>
        </p:spPr>
      </p:pic>
    </p:spTree>
    <p:extLst>
      <p:ext uri="{BB962C8B-B14F-4D97-AF65-F5344CB8AC3E}">
        <p14:creationId xmlns:p14="http://schemas.microsoft.com/office/powerpoint/2010/main" val="763496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A808696-AC19-DCCC-75E6-9D99F3E28A9D}"/>
                  </a:ext>
                </a:extLst>
              </p:cNvPr>
              <p:cNvSpPr txBox="1"/>
              <p:nvPr/>
            </p:nvSpPr>
            <p:spPr>
              <a:xfrm>
                <a:off x="156000" y="697407"/>
                <a:ext cx="11880000" cy="5662063"/>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Leonan irá alugar um apartamento no centro da cidade, cujo valor do aluguel é de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R$ 1200,00</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Para locar o apartamento, há duas condições:</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pagamento antecipado há um desconto de 5% sobre o valor do aluguel;</a:t>
                </a:r>
              </a:p>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pagamento em atraso é incidido uma multa de 8% sobre valor do aluguel. </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Nessas condições, responda:</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Caso Leonan atrase o pagamento, qual será o valor a pagar?</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Caso Leonan antecipe o pagamento, qual será o valor a pagar?</a:t>
                </a:r>
              </a:p>
              <a:p>
                <a:pPr algn="just">
                  <a:lnSpc>
                    <a:spcPct val="115000"/>
                  </a:lnSpc>
                  <a:spcAft>
                    <a:spcPts val="800"/>
                  </a:spcAft>
                </a:pPr>
                <a:r>
                  <a:rPr lang="pt-BR" sz="2200" i="1" u="none" strike="noStrike"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 Valor inicial: 1200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300"/>
                  </a:spcAft>
                </a:pPr>
                <a:r>
                  <a:rPr lang="pt-BR" sz="2200" b="1" i="1" kern="100" dirty="0">
                    <a:solidFill>
                      <a:srgbClr val="3A7C22"/>
                    </a:solidFill>
                    <a:effectLst/>
                    <a:latin typeface="Arial Narrow" panose="020B0606020202030204" pitchFamily="34" charset="0"/>
                    <a:ea typeface="Times New Roman" panose="02020603050405020304" pitchFamily="18" charset="0"/>
                    <a:cs typeface="Times New Roman" panose="02020603050405020304" pitchFamily="18" charset="0"/>
                  </a:rPr>
                  <a:t>Acréscimo: 8%</a:t>
                </a:r>
              </a:p>
              <a:p>
                <a:pPr algn="just">
                  <a:lnSpc>
                    <a:spcPct val="115000"/>
                  </a:lnSpc>
                  <a:spcAft>
                    <a:spcPts val="300"/>
                  </a:spcAft>
                </a:pPr>
                <a14:m>
                  <m:oMathPara xmlns:m="http://schemas.openxmlformats.org/officeDocument/2006/math">
                    <m:oMathParaPr>
                      <m:jc m:val="centerGroup"/>
                    </m:oMathParaPr>
                    <m:oMath xmlns:m="http://schemas.openxmlformats.org/officeDocument/2006/math">
                      <m:r>
                        <a:rPr lang="pt-BR" sz="2200" b="1" i="1" smtClean="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𝒇𝒂𝒕𝒐𝒓</m:t>
                      </m:r>
                      <m:r>
                        <a:rPr lang="pt-BR" sz="2200" b="1" i="1" smtClean="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smtClean="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𝒎𝒖𝒍𝒕𝒊𝒑𝒍𝒊𝒄𝒂𝒕𝒊𝒗𝒐</m:t>
                      </m:r>
                      <m:r>
                        <a:rPr lang="pt-BR" sz="2200" b="1" i="1" smtClean="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smtClean="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i="1" smtClean="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smtClean="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𝟎</m:t>
                      </m:r>
                      <m:r>
                        <a:rPr lang="pt-BR" sz="2200" b="1" i="1" smtClean="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smtClean="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𝟎𝟖</m:t>
                      </m:r>
                      <m:r>
                        <a:rPr lang="pt-BR" sz="2200" b="1" i="1" smtClean="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smtClean="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i="1" smtClean="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smtClean="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𝟎𝟖</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A808696-AC19-DCCC-75E6-9D99F3E28A9D}"/>
                  </a:ext>
                </a:extLst>
              </p:cNvPr>
              <p:cNvSpPr txBox="1">
                <a:spLocks noRot="1" noChangeAspect="1" noMove="1" noResize="1" noEditPoints="1" noAdjustHandles="1" noChangeArrowheads="1" noChangeShapeType="1" noTextEdit="1"/>
              </p:cNvSpPr>
              <p:nvPr/>
            </p:nvSpPr>
            <p:spPr>
              <a:xfrm>
                <a:off x="156000" y="697407"/>
                <a:ext cx="11880000" cy="5662063"/>
              </a:xfrm>
              <a:prstGeom prst="rect">
                <a:avLst/>
              </a:prstGeom>
              <a:blipFill>
                <a:blip r:embed="rId2"/>
                <a:stretch>
                  <a:fillRect l="-719" t="-431" r="-719"/>
                </a:stretch>
              </a:blipFill>
            </p:spPr>
            <p:txBody>
              <a:bodyPr/>
              <a:lstStyle/>
              <a:p>
                <a:r>
                  <a:rPr lang="pt-BR">
                    <a:noFill/>
                  </a:rPr>
                  <a:t> </a:t>
                </a:r>
              </a:p>
            </p:txBody>
          </p:sp>
        </mc:Fallback>
      </mc:AlternateContent>
    </p:spTree>
    <p:extLst>
      <p:ext uri="{BB962C8B-B14F-4D97-AF65-F5344CB8AC3E}">
        <p14:creationId xmlns:p14="http://schemas.microsoft.com/office/powerpoint/2010/main" val="2215696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A808696-AC19-DCCC-75E6-9D99F3E28A9D}"/>
                  </a:ext>
                </a:extLst>
              </p:cNvPr>
              <p:cNvSpPr txBox="1"/>
              <p:nvPr/>
            </p:nvSpPr>
            <p:spPr>
              <a:xfrm>
                <a:off x="156000" y="531140"/>
                <a:ext cx="11880000" cy="6326860"/>
              </a:xfrm>
              <a:prstGeom prst="rect">
                <a:avLst/>
              </a:prstGeom>
              <a:solidFill>
                <a:schemeClr val="bg1"/>
              </a:solidFill>
            </p:spPr>
            <p:txBody>
              <a:bodyPr wrap="square">
                <a:spAutoFit/>
              </a:bodyPr>
              <a:lstStyle/>
              <a:p>
                <a:pPr algn="just">
                  <a:lnSpc>
                    <a:spcPct val="115000"/>
                  </a:lnSpc>
                  <a:spcAft>
                    <a:spcPts val="3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Assim,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𝑣𝑎𝑙𝑜𝑟</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𝑓𝑖𝑛𝑎𝑙</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𝑣𝑎𝑙𝑜𝑟</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𝑖𝑛𝑖𝑐𝑖𝑎𝑙</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𝑓𝑎𝑡𝑜𝑟</m:t>
                      </m:r>
                      <m:r>
                        <a:rPr lang="pt-BR" sz="2200"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𝑚𝑢𝑙𝑡𝑖𝑝𝑙𝑖𝑐𝑎𝑡𝑖𝑣𝑜</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𝑣𝑎𝑙𝑜𝑟</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𝑓𝑖𝑛𝑎𝑙</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=1200∙1,08</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𝑣𝑎𝑙𝑜𝑟</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𝑓𝑖𝑛𝑎𝑙</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=1296</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i="1" dirty="0">
                    <a:effectLst/>
                    <a:latin typeface="Arial Narrow" panose="020B0606020202030204" pitchFamily="34" charset="0"/>
                    <a:ea typeface="Aptos" panose="020B0004020202020204" pitchFamily="34" charset="0"/>
                    <a:cs typeface="Times New Roman" panose="02020603050405020304" pitchFamily="18" charset="0"/>
                  </a:rPr>
                  <a:t>Portanto, caso atrase o aluguel, Leonan pagará o valor de</a:t>
                </a:r>
                <a:r>
                  <a:rPr lang="pt-BR" sz="2200" i="1" dirty="0">
                    <a:effectLst/>
                    <a:latin typeface="Arial Narrow" panose="020B0606020202030204" pitchFamily="34" charset="0"/>
                    <a:ea typeface="Times New Roman" panose="02020603050405020304" pitchFamily="18" charset="0"/>
                    <a:cs typeface="Times New Roman" panose="02020603050405020304" pitchFamily="18" charset="0"/>
                  </a:rPr>
                  <a:t> R$ 1296,00.</a:t>
                </a:r>
              </a:p>
              <a:p>
                <a:endParaRPr lang="pt-BR" sz="2200" i="1"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Valor inicial: 1200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Desconto</a:t>
                </a:r>
                <a:r>
                  <a:rPr lang="pt-BR" sz="2200" b="1" i="1" kern="100"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i="1" kern="100"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 5%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300"/>
                  </a:spcAft>
                </a:pPr>
                <a14:m>
                  <m:oMathPara xmlns:m="http://schemas.openxmlformats.org/officeDocument/2006/math">
                    <m:oMathParaPr>
                      <m:jc m:val="centerGroup"/>
                    </m:oMathParaPr>
                    <m:oMath xmlns:m="http://schemas.openxmlformats.org/officeDocument/2006/math">
                      <m:r>
                        <a:rPr lang="pt-BR" sz="2200"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𝑓𝑎𝑡𝑜𝑟</m:t>
                      </m:r>
                      <m:r>
                        <a:rPr lang="pt-BR" sz="2200"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𝑚𝑢𝑙𝑡𝑖𝑝𝑙𝑖𝑐𝑎𝑡𝑖𝑣𝑜</m:t>
                      </m:r>
                      <m:r>
                        <a:rPr lang="pt-BR" sz="2200"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=1−0,05=0,95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3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Assim,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𝑣𝑎𝑙𝑜𝑟</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𝑓𝑖𝑛𝑎𝑙</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𝑣𝑎𝑙𝑜𝑟</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𝑖𝑛𝑖𝑐𝑖𝑎𝑙</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𝑓𝑎𝑡𝑜𝑟</m:t>
                      </m:r>
                      <m:r>
                        <a:rPr lang="pt-BR" sz="2200"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𝑚𝑢𝑙𝑡𝑖𝑝𝑙𝑖𝑐𝑎𝑡𝑖𝑣𝑜</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𝑣𝑎𝑙𝑜𝑟</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𝑓𝑖𝑛𝑎𝑙</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=1200∙ 0,95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𝑣𝑎𝑙𝑜𝑟</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𝑓𝑖𝑛𝑎𝑙</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=1140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i="1" dirty="0">
                    <a:effectLst/>
                    <a:latin typeface="Arial Narrow" panose="020B0606020202030204" pitchFamily="34" charset="0"/>
                    <a:ea typeface="Aptos" panose="020B0004020202020204" pitchFamily="34" charset="0"/>
                    <a:cs typeface="Times New Roman" panose="02020603050405020304" pitchFamily="18" charset="0"/>
                  </a:rPr>
                  <a:t>Portanto, caso antecipe o aluguel, Leonan pagará o valor de</a:t>
                </a:r>
                <a:r>
                  <a:rPr lang="pt-BR" sz="2200" i="1" dirty="0">
                    <a:effectLst/>
                    <a:latin typeface="Arial Narrow" panose="020B0606020202030204" pitchFamily="34" charset="0"/>
                    <a:ea typeface="Times New Roman" panose="02020603050405020304" pitchFamily="18" charset="0"/>
                    <a:cs typeface="Times New Roman" panose="02020603050405020304" pitchFamily="18" charset="0"/>
                  </a:rPr>
                  <a:t> R$ 1140,00.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A808696-AC19-DCCC-75E6-9D99F3E28A9D}"/>
                  </a:ext>
                </a:extLst>
              </p:cNvPr>
              <p:cNvSpPr txBox="1">
                <a:spLocks noRot="1" noChangeAspect="1" noMove="1" noResize="1" noEditPoints="1" noAdjustHandles="1" noChangeArrowheads="1" noChangeShapeType="1" noTextEdit="1"/>
              </p:cNvSpPr>
              <p:nvPr/>
            </p:nvSpPr>
            <p:spPr>
              <a:xfrm>
                <a:off x="156000" y="531140"/>
                <a:ext cx="11880000" cy="6326860"/>
              </a:xfrm>
              <a:prstGeom prst="rect">
                <a:avLst/>
              </a:prstGeom>
              <a:blipFill>
                <a:blip r:embed="rId2"/>
                <a:stretch>
                  <a:fillRect l="-667" t="-385" b="-1156"/>
                </a:stretch>
              </a:blipFill>
            </p:spPr>
            <p:txBody>
              <a:bodyPr/>
              <a:lstStyle/>
              <a:p>
                <a:r>
                  <a:rPr lang="pt-BR">
                    <a:noFill/>
                  </a:rPr>
                  <a:t> </a:t>
                </a:r>
              </a:p>
            </p:txBody>
          </p:sp>
        </mc:Fallback>
      </mc:AlternateContent>
    </p:spTree>
    <p:extLst>
      <p:ext uri="{BB962C8B-B14F-4D97-AF65-F5344CB8AC3E}">
        <p14:creationId xmlns:p14="http://schemas.microsoft.com/office/powerpoint/2010/main" val="3830564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70E437A1-7768-6627-658D-445CFAFF3735}"/>
                  </a:ext>
                </a:extLst>
              </p:cNvPr>
              <p:cNvSpPr txBox="1"/>
              <p:nvPr/>
            </p:nvSpPr>
            <p:spPr>
              <a:xfrm>
                <a:off x="98612" y="653531"/>
                <a:ext cx="11985812" cy="6077048"/>
              </a:xfrm>
              <a:prstGeom prst="rect">
                <a:avLst/>
              </a:prstGeom>
              <a:solidFill>
                <a:schemeClr val="bg1"/>
              </a:solidFill>
            </p:spPr>
            <p:txBody>
              <a:bodyPr wrap="square">
                <a:spAutoFit/>
              </a:bodyPr>
              <a:lstStyle/>
              <a:p>
                <a:pPr marL="457200" algn="ctr">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AUMENTOS E DESCONTOS SUCESSIVOS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ara calcular aumentos e descontos sucessivos, a ordem dessas variações não importa. Não é necessário calcularmos separadamente os acréscimos e/ou decréscimos sucessivos, podemos calculá-los, simultaneamente, efetuando a multiplicação de seus fatores pelo valor total.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Considere o valor de R$ 100,00: um </a:t>
                </a:r>
                <a:r>
                  <a:rPr lang="pt-BR" sz="2200" b="1" kern="100" dirty="0">
                    <a:solidFill>
                      <a:srgbClr val="3A7C22"/>
                    </a:solidFill>
                    <a:effectLst/>
                    <a:latin typeface="Arial Narrow" panose="020B0606020202030204" pitchFamily="34" charset="0"/>
                    <a:ea typeface="Times New Roman" panose="02020603050405020304" pitchFamily="18" charset="0"/>
                    <a:cs typeface="Times New Roman" panose="02020603050405020304" pitchFamily="18" charset="0"/>
                  </a:rPr>
                  <a:t>aumento de 15%</a:t>
                </a:r>
                <a:r>
                  <a:rPr lang="pt-BR" sz="2200" kern="100" dirty="0">
                    <a:solidFill>
                      <a:srgbClr val="3A7C22"/>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seguido de um </a:t>
                </a:r>
                <a:r>
                  <a:rPr lang="pt-BR" sz="2200" b="1" kern="100"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desconto de 10%</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tem o mesmo resultado de um </a:t>
                </a:r>
                <a:r>
                  <a:rPr lang="pt-BR" sz="2200" b="1" kern="100"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desconto de 10%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seguido de um </a:t>
                </a:r>
                <a:r>
                  <a:rPr lang="pt-BR" sz="2200" b="1" kern="100" dirty="0">
                    <a:solidFill>
                      <a:srgbClr val="3A7C22"/>
                    </a:solidFill>
                    <a:effectLst/>
                    <a:latin typeface="Arial Narrow" panose="020B0606020202030204" pitchFamily="34" charset="0"/>
                    <a:ea typeface="Times New Roman" panose="02020603050405020304" pitchFamily="18" charset="0"/>
                    <a:cs typeface="Times New Roman" panose="02020603050405020304" pitchFamily="18" charset="0"/>
                  </a:rPr>
                  <a:t>aumento de 15%</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Determinando o valor final após essas variações: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Acréscimo seguido do desconto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Calculando o acréscimo de </a:t>
                </a:r>
                <a:r>
                  <a:rPr lang="pt-BR" sz="2200" b="1" kern="100" dirty="0">
                    <a:solidFill>
                      <a:srgbClr val="3A7C22"/>
                    </a:solidFill>
                    <a:effectLst/>
                    <a:latin typeface="Arial Narrow" panose="020B0606020202030204" pitchFamily="34" charset="0"/>
                    <a:ea typeface="Times New Roman" panose="02020603050405020304" pitchFamily="18" charset="0"/>
                    <a:cs typeface="Times New Roman" panose="02020603050405020304" pitchFamily="18" charset="0"/>
                  </a:rPr>
                  <a:t>15%</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Calibri" panose="020F0502020204030204" pitchFamily="34" charset="0"/>
                          <a:cs typeface="Times New Roman" panose="02020603050405020304" pitchFamily="18" charset="0"/>
                        </a:rPr>
                        <m:t>100∙</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kern="100">
                              <a:effectLst/>
                              <a:latin typeface="Cambria Math" panose="02040503050406030204" pitchFamily="18" charset="0"/>
                              <a:ea typeface="Calibri" panose="020F0502020204030204" pitchFamily="34" charset="0"/>
                              <a:cs typeface="Times New Roman" panose="02020603050405020304" pitchFamily="18" charset="0"/>
                            </a:rPr>
                            <m:t>1+0,15</m:t>
                          </m:r>
                        </m:e>
                      </m:d>
                      <m:r>
                        <a:rPr lang="pt-BR" sz="2200" kern="100">
                          <a:effectLst/>
                          <a:latin typeface="Cambria Math" panose="02040503050406030204" pitchFamily="18" charset="0"/>
                          <a:ea typeface="Calibri" panose="020F0502020204030204" pitchFamily="34" charset="0"/>
                          <a:cs typeface="Times New Roman" panose="02020603050405020304" pitchFamily="18" charset="0"/>
                        </a:rPr>
                        <m:t>=100∙1,15=115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Seguindo o cálculo, agora com um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desconto de </a:t>
                </a:r>
                <a:r>
                  <a:rPr lang="pt-BR" sz="22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10%</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Calibri" panose="020F0502020204030204" pitchFamily="34" charset="0"/>
                          <a:cs typeface="Times New Roman" panose="02020603050405020304" pitchFamily="18" charset="0"/>
                        </a:rPr>
                        <m:t>115∙</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kern="100">
                              <a:effectLst/>
                              <a:latin typeface="Cambria Math" panose="02040503050406030204" pitchFamily="18" charset="0"/>
                              <a:ea typeface="Calibri" panose="020F0502020204030204" pitchFamily="34" charset="0"/>
                              <a:cs typeface="Times New Roman" panose="02020603050405020304" pitchFamily="18" charset="0"/>
                            </a:rPr>
                            <m:t>1</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0,10</m:t>
                          </m:r>
                        </m:e>
                      </m:d>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=115∙0,90=103,50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70E437A1-7768-6627-658D-445CFAFF3735}"/>
                  </a:ext>
                </a:extLst>
              </p:cNvPr>
              <p:cNvSpPr txBox="1">
                <a:spLocks noRot="1" noChangeAspect="1" noMove="1" noResize="1" noEditPoints="1" noAdjustHandles="1" noChangeArrowheads="1" noChangeShapeType="1" noTextEdit="1"/>
              </p:cNvSpPr>
              <p:nvPr/>
            </p:nvSpPr>
            <p:spPr>
              <a:xfrm>
                <a:off x="98612" y="653531"/>
                <a:ext cx="11985812" cy="6077048"/>
              </a:xfrm>
              <a:prstGeom prst="rect">
                <a:avLst/>
              </a:prstGeom>
              <a:blipFill>
                <a:blip r:embed="rId2"/>
                <a:stretch>
                  <a:fillRect l="-661" t="-502" r="-661"/>
                </a:stretch>
              </a:blipFill>
            </p:spPr>
            <p:txBody>
              <a:bodyPr/>
              <a:lstStyle/>
              <a:p>
                <a:r>
                  <a:rPr lang="pt-BR">
                    <a:noFill/>
                  </a:rPr>
                  <a:t> </a:t>
                </a:r>
              </a:p>
            </p:txBody>
          </p:sp>
        </mc:Fallback>
      </mc:AlternateContent>
    </p:spTree>
    <p:extLst>
      <p:ext uri="{BB962C8B-B14F-4D97-AF65-F5344CB8AC3E}">
        <p14:creationId xmlns:p14="http://schemas.microsoft.com/office/powerpoint/2010/main" val="220925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70E437A1-7768-6627-658D-445CFAFF3735}"/>
                  </a:ext>
                </a:extLst>
              </p:cNvPr>
              <p:cNvSpPr txBox="1"/>
              <p:nvPr/>
            </p:nvSpPr>
            <p:spPr>
              <a:xfrm>
                <a:off x="98612" y="1083835"/>
                <a:ext cx="11985812" cy="5593070"/>
              </a:xfrm>
              <a:prstGeom prst="rect">
                <a:avLst/>
              </a:prstGeom>
              <a:solidFill>
                <a:schemeClr val="bg1"/>
              </a:solid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u="sng" kern="100" dirty="0">
                    <a:effectLst/>
                    <a:latin typeface="Arial Narrow" panose="020B0606020202030204" pitchFamily="34" charset="0"/>
                    <a:ea typeface="Times New Roman" panose="02020603050405020304" pitchFamily="18" charset="0"/>
                    <a:cs typeface="Times New Roman" panose="02020603050405020304" pitchFamily="18" charset="0"/>
                  </a:rPr>
                  <a:t>Desconto seguido de acréscimo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Calculando o desconto de </a:t>
                </a:r>
                <a:r>
                  <a:rPr lang="pt-BR" sz="22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10%</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100</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kern="100">
                              <a:effectLst/>
                              <a:latin typeface="Cambria Math" panose="02040503050406030204" pitchFamily="18" charset="0"/>
                              <a:ea typeface="Calibri" panose="020F0502020204030204" pitchFamily="34" charset="0"/>
                              <a:cs typeface="Times New Roman" panose="02020603050405020304" pitchFamily="18" charset="0"/>
                            </a:rPr>
                            <m:t>1</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0,10</m:t>
                          </m:r>
                        </m:e>
                      </m:d>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=100∙0,90=90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Seguindo o cálculo, agora com o acréscimo de </a:t>
                </a:r>
                <a:r>
                  <a:rPr lang="pt-BR" sz="2200" b="1" kern="100" dirty="0">
                    <a:solidFill>
                      <a:srgbClr val="3A7C22"/>
                    </a:solidFill>
                    <a:effectLst/>
                    <a:latin typeface="Arial Narrow" panose="020B0606020202030204" pitchFamily="34" charset="0"/>
                    <a:ea typeface="Times New Roman" panose="02020603050405020304" pitchFamily="18" charset="0"/>
                    <a:cs typeface="Times New Roman" panose="02020603050405020304" pitchFamily="18" charset="0"/>
                  </a:rPr>
                  <a:t>15%</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90</m:t>
                      </m:r>
                      <m:r>
                        <a:rPr lang="pt-BR" sz="2200"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kern="100">
                              <a:effectLst/>
                              <a:latin typeface="Cambria Math" panose="02040503050406030204" pitchFamily="18" charset="0"/>
                              <a:ea typeface="Calibri" panose="020F0502020204030204" pitchFamily="34" charset="0"/>
                              <a:cs typeface="Times New Roman" panose="02020603050405020304" pitchFamily="18" charset="0"/>
                            </a:rPr>
                            <m:t>1+0,15</m:t>
                          </m:r>
                        </m:e>
                      </m:d>
                      <m:r>
                        <a:rPr lang="pt-BR" sz="2200"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90∙1,15=103,50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rPr>
                  <a:t>Além de não haver alteração no resultado, o resumo das operações acima é:</a:t>
                </a:r>
                <a:endParaRPr lang="pt-BR" sz="2200" dirty="0">
                  <a:effectLst/>
                  <a:latin typeface="Times New Roman" panose="02020603050405020304" pitchFamily="18" charset="0"/>
                  <a:ea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100∙</m:t>
                          </m:r>
                          <m:r>
                            <a:rPr lang="pt-BR" sz="2200" b="1" i="1" kern="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kern="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𝟏𝟓</m:t>
                          </m:r>
                        </m:e>
                      </m:d>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𝟎</m:t>
                      </m:r>
                      <m:r>
                        <a:rPr lang="pt-BR" sz="2200" b="1" kern="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𝟗𝟎</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ou</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100∙</m:t>
                          </m:r>
                          <m:r>
                            <a:rPr lang="pt-BR" sz="2200" b="1" i="1" kern="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𝟎</m:t>
                          </m:r>
                          <m:r>
                            <a:rPr lang="pt-BR" sz="2200" b="1" kern="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𝟗𝟎</m:t>
                          </m:r>
                        </m:e>
                      </m:d>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kern="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𝟏𝟓</m:t>
                      </m:r>
                    </m:oMath>
                  </m:oMathPara>
                </a14:m>
                <a:endParaRPr lang="pt-BR" sz="2200" dirty="0"/>
              </a:p>
              <a:p>
                <a:pPr>
                  <a:lnSpc>
                    <a:spcPct val="115000"/>
                  </a:lnSpc>
                </a:pPr>
                <a:endParaRPr lang="pt-BR" sz="2200" b="1" dirty="0">
                  <a:solidFill>
                    <a:srgbClr val="000000"/>
                  </a:solidFill>
                  <a:effectLst/>
                  <a:latin typeface="Arial Narrow" panose="020B0606020202030204" pitchFamily="34" charset="0"/>
                  <a:ea typeface="Times New Roman" panose="02020603050405020304" pitchFamily="18" charset="0"/>
                </a:endParaRPr>
              </a:p>
              <a:p>
                <a:pPr>
                  <a:lnSpc>
                    <a:spcPct val="115000"/>
                  </a:lnSpc>
                </a:pPr>
                <a:endParaRPr lang="pt-BR" sz="2200" dirty="0"/>
              </a:p>
              <a:p>
                <a:pPr>
                  <a:lnSpc>
                    <a:spcPct val="115000"/>
                  </a:lnSpc>
                </a:pPr>
                <a:endParaRPr lang="pt-BR" sz="2200" dirty="0"/>
              </a:p>
              <a:p>
                <a:pPr>
                  <a:lnSpc>
                    <a:spcPct val="115000"/>
                  </a:lnSpc>
                </a:pPr>
                <a:endParaRPr lang="pt-BR" sz="2200" dirty="0"/>
              </a:p>
              <a:p>
                <a:pPr>
                  <a:lnSpc>
                    <a:spcPct val="115000"/>
                  </a:lnSpc>
                </a:pPr>
                <a:endParaRPr lang="pt-BR" sz="2200" dirty="0"/>
              </a:p>
              <a:p>
                <a:pPr>
                  <a:lnSpc>
                    <a:spcPct val="115000"/>
                  </a:lnSpc>
                </a:pPr>
                <a:endParaRPr lang="pt-BR" sz="2200" dirty="0"/>
              </a:p>
            </p:txBody>
          </p:sp>
        </mc:Choice>
        <mc:Fallback xmlns="">
          <p:sp>
            <p:nvSpPr>
              <p:cNvPr id="9" name="CaixaDeTexto 8">
                <a:extLst>
                  <a:ext uri="{FF2B5EF4-FFF2-40B4-BE49-F238E27FC236}">
                    <a16:creationId xmlns:a16="http://schemas.microsoft.com/office/drawing/2014/main" id="{70E437A1-7768-6627-658D-445CFAFF3735}"/>
                  </a:ext>
                </a:extLst>
              </p:cNvPr>
              <p:cNvSpPr txBox="1">
                <a:spLocks noRot="1" noChangeAspect="1" noMove="1" noResize="1" noEditPoints="1" noAdjustHandles="1" noChangeArrowheads="1" noChangeShapeType="1" noTextEdit="1"/>
              </p:cNvSpPr>
              <p:nvPr/>
            </p:nvSpPr>
            <p:spPr>
              <a:xfrm>
                <a:off x="98612" y="1083835"/>
                <a:ext cx="11985812" cy="5593070"/>
              </a:xfrm>
              <a:prstGeom prst="rect">
                <a:avLst/>
              </a:prstGeom>
              <a:blipFill>
                <a:blip r:embed="rId2"/>
                <a:stretch>
                  <a:fillRect l="-661" t="-436"/>
                </a:stretch>
              </a:blipFill>
            </p:spPr>
            <p:txBody>
              <a:bodyPr/>
              <a:lstStyle/>
              <a:p>
                <a:r>
                  <a:rPr lang="pt-BR">
                    <a:noFill/>
                  </a:rPr>
                  <a:t> </a:t>
                </a:r>
              </a:p>
            </p:txBody>
          </p:sp>
        </mc:Fallback>
      </mc:AlternateContent>
    </p:spTree>
    <p:extLst>
      <p:ext uri="{BB962C8B-B14F-4D97-AF65-F5344CB8AC3E}">
        <p14:creationId xmlns:p14="http://schemas.microsoft.com/office/powerpoint/2010/main" val="314630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70E437A1-7768-6627-658D-445CFAFF3735}"/>
                  </a:ext>
                </a:extLst>
              </p:cNvPr>
              <p:cNvSpPr txBox="1"/>
              <p:nvPr/>
            </p:nvSpPr>
            <p:spPr>
              <a:xfrm>
                <a:off x="98612" y="832823"/>
                <a:ext cx="11985812" cy="5680016"/>
              </a:xfrm>
              <a:prstGeom prst="rect">
                <a:avLst/>
              </a:prstGeom>
              <a:solidFill>
                <a:schemeClr val="bg1"/>
              </a:solidFill>
            </p:spPr>
            <p:txBody>
              <a:bodyPr wrap="square">
                <a:spAutoFit/>
              </a:bodyPr>
              <a:lstStyle/>
              <a:p>
                <a:pPr>
                  <a:lnSpc>
                    <a:spcPct val="115000"/>
                  </a:lnSpc>
                </a:pPr>
                <a:endParaRPr lang="pt-BR" sz="2200" b="1" dirty="0">
                  <a:solidFill>
                    <a:srgbClr val="000000"/>
                  </a:solidFill>
                  <a:effectLst/>
                  <a:latin typeface="Arial Narrow" panose="020B0606020202030204" pitchFamily="34" charset="0"/>
                  <a:ea typeface="Times New Roman" panose="02020603050405020304" pitchFamily="18" charset="0"/>
                </a:endParaRPr>
              </a:p>
              <a:p>
                <a:pPr>
                  <a:lnSpc>
                    <a:spcPct val="115000"/>
                  </a:lnSpc>
                </a:pPr>
                <a:r>
                  <a:rPr lang="pt-BR" sz="2200" b="1" dirty="0">
                    <a:solidFill>
                      <a:srgbClr val="000000"/>
                    </a:solidFill>
                    <a:effectLst/>
                    <a:latin typeface="Arial Narrow" panose="020B0606020202030204" pitchFamily="34" charset="0"/>
                    <a:ea typeface="Times New Roman" panose="02020603050405020304" pitchFamily="18" charset="0"/>
                  </a:rPr>
                  <a:t>Exemplo:</a:t>
                </a:r>
                <a:endParaRPr lang="pt-BR" sz="2200" dirty="0">
                  <a:effectLst/>
                  <a:latin typeface="Times New Roman" panose="02020603050405020304" pitchFamily="18" charset="0"/>
                  <a:ea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jaqueta que custava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R$ 350,00 teve um aumento de 20% e, na semana seguinte, teve um desconto de 15%, sobre o valor acrescido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Após as variações, a jaqueta passou a custar quanto?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Calculando o acréscimo</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e o decréscimo, simultaneamente,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Bef>
                    <a:spcPts val="200"/>
                  </a:spcBef>
                  <a:spcAft>
                    <a:spcPts val="200"/>
                  </a:spcAft>
                </a:pPr>
                <a14:m>
                  <m:oMathPara xmlns:m="http://schemas.openxmlformats.org/officeDocument/2006/math">
                    <m:oMathParaPr>
                      <m:jc m:val="centerGroup"/>
                    </m:oMathParaPr>
                    <m:oMath xmlns:m="http://schemas.openxmlformats.org/officeDocument/2006/math">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350 ∙ </m:t>
                      </m:r>
                      <m:limUpp>
                        <m:limUpp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limUppPr>
                        <m:e>
                          <m:groupChr>
                            <m:groupChrPr>
                              <m:chr m:val="⏞"/>
                              <m:pos m:val="top"/>
                              <m:vertJc m:val="bot"/>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groupChrPr>
                            <m:e>
                              <m:d>
                                <m:d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i="1" kern="10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𝟎</m:t>
                                  </m:r>
                                  <m:r>
                                    <a:rPr lang="pt-BR" sz="2200" b="1" i="1" kern="10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𝟐𝟎</m:t>
                                  </m:r>
                                </m:e>
                              </m:d>
                            </m:e>
                          </m:groupChr>
                        </m:e>
                        <m:lim>
                          <m:r>
                            <m:rPr>
                              <m:sty m:val="p"/>
                            </m:rPr>
                            <a:rPr lang="pt-BR" sz="2200" kern="10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acr</m:t>
                          </m:r>
                          <m:r>
                            <a:rPr lang="pt-BR" sz="2200" kern="10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é</m:t>
                          </m:r>
                          <m:r>
                            <m:rPr>
                              <m:sty m:val="p"/>
                            </m:rPr>
                            <a:rPr lang="pt-BR" sz="2200" kern="10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scimo</m:t>
                          </m:r>
                        </m:lim>
                      </m:limUpp>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 </m:t>
                      </m:r>
                      <m:limUpp>
                        <m:limUpp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limUppPr>
                        <m:e>
                          <m:groupChr>
                            <m:groupChrPr>
                              <m:chr m:val="⏞"/>
                              <m:pos m:val="top"/>
                              <m:vertJc m:val="bot"/>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groupChrPr>
                            <m:e>
                              <m:d>
                                <m:d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𝟎</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𝟏𝟓</m:t>
                                  </m:r>
                                </m:e>
                              </m:d>
                            </m:e>
                          </m:groupChr>
                        </m:e>
                        <m:lim>
                          <m:r>
                            <m:rPr>
                              <m:sty m:val="p"/>
                            </m:rPr>
                            <a:rPr lang="pt-BR" sz="2200"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decr</m:t>
                          </m:r>
                          <m:r>
                            <a:rPr lang="pt-BR" sz="2200"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é</m:t>
                          </m:r>
                          <m:r>
                            <m:rPr>
                              <m:sty m:val="p"/>
                            </m:rPr>
                            <a:rPr lang="pt-BR" sz="2200"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scimo</m:t>
                          </m:r>
                        </m:lim>
                      </m:limUpp>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Bef>
                    <a:spcPts val="200"/>
                  </a:spcBef>
                  <a:spcAft>
                    <a:spcPts val="200"/>
                  </a:spcAft>
                </a:pPr>
                <a14:m>
                  <m:oMathPara xmlns:m="http://schemas.openxmlformats.org/officeDocument/2006/math">
                    <m:oMathParaPr>
                      <m:jc m:val="centerGroup"/>
                    </m:oMathParaPr>
                    <m:oMath xmlns:m="http://schemas.openxmlformats.org/officeDocument/2006/math">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=350 ∙</m:t>
                      </m:r>
                      <m:r>
                        <a:rPr lang="pt-BR" sz="2200" b="1" i="1" kern="10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i="1" kern="10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3A7C22"/>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𝟎</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𝟖𝟓</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Bef>
                    <a:spcPts val="200"/>
                  </a:spcBef>
                  <a:spcAft>
                    <a:spcPts val="200"/>
                  </a:spcAft>
                </a:pPr>
                <a14:m>
                  <m:oMathPara xmlns:m="http://schemas.openxmlformats.org/officeDocument/2006/math">
                    <m:oMathParaPr>
                      <m:jc m:val="centerGroup"/>
                    </m:oMathParaPr>
                    <m:oMath xmlns:m="http://schemas.openxmlformats.org/officeDocument/2006/math">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=357</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i="1"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Assim, após as variações, a jaqueta passou a custar R$ 357,00.</a:t>
                </a:r>
              </a:p>
              <a:p>
                <a:endParaRPr lang="pt-BR" sz="2200" i="1" dirty="0">
                  <a:solidFill>
                    <a:srgbClr val="0D0D0D"/>
                  </a:solidFill>
                  <a:latin typeface="Arial Narrow" panose="020B0606020202030204" pitchFamily="34" charset="0"/>
                  <a:cs typeface="Times New Roman" panose="02020603050405020304" pitchFamily="18" charset="0"/>
                </a:endParaRPr>
              </a:p>
              <a:p>
                <a:endParaRPr lang="pt-BR" sz="2200" i="1" dirty="0">
                  <a:solidFill>
                    <a:srgbClr val="0D0D0D"/>
                  </a:solidFill>
                  <a:latin typeface="Arial Narrow" panose="020B0606020202030204" pitchFamily="34" charset="0"/>
                  <a:cs typeface="Times New Roman" panose="02020603050405020304" pitchFamily="18" charset="0"/>
                </a:endParaRPr>
              </a:p>
              <a:p>
                <a:endParaRPr lang="pt-BR" sz="2200" dirty="0"/>
              </a:p>
            </p:txBody>
          </p:sp>
        </mc:Choice>
        <mc:Fallback xmlns="">
          <p:sp>
            <p:nvSpPr>
              <p:cNvPr id="9" name="CaixaDeTexto 8">
                <a:extLst>
                  <a:ext uri="{FF2B5EF4-FFF2-40B4-BE49-F238E27FC236}">
                    <a16:creationId xmlns:a16="http://schemas.microsoft.com/office/drawing/2014/main" id="{70E437A1-7768-6627-658D-445CFAFF3735}"/>
                  </a:ext>
                </a:extLst>
              </p:cNvPr>
              <p:cNvSpPr txBox="1">
                <a:spLocks noRot="1" noChangeAspect="1" noMove="1" noResize="1" noEditPoints="1" noAdjustHandles="1" noChangeArrowheads="1" noChangeShapeType="1" noTextEdit="1"/>
              </p:cNvSpPr>
              <p:nvPr/>
            </p:nvSpPr>
            <p:spPr>
              <a:xfrm>
                <a:off x="98612" y="832823"/>
                <a:ext cx="11985812" cy="5680016"/>
              </a:xfrm>
              <a:prstGeom prst="rect">
                <a:avLst/>
              </a:prstGeom>
              <a:blipFill>
                <a:blip r:embed="rId2"/>
                <a:stretch>
                  <a:fillRect l="-661" r="-661"/>
                </a:stretch>
              </a:blipFill>
            </p:spPr>
            <p:txBody>
              <a:bodyPr/>
              <a:lstStyle/>
              <a:p>
                <a:r>
                  <a:rPr lang="pt-BR">
                    <a:noFill/>
                  </a:rPr>
                  <a:t> </a:t>
                </a:r>
              </a:p>
            </p:txBody>
          </p:sp>
        </mc:Fallback>
      </mc:AlternateContent>
    </p:spTree>
    <p:extLst>
      <p:ext uri="{BB962C8B-B14F-4D97-AF65-F5344CB8AC3E}">
        <p14:creationId xmlns:p14="http://schemas.microsoft.com/office/powerpoint/2010/main" val="1840226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E004F859-9197-61C0-D6D7-6F6340F7ED6F}"/>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156000" y="604630"/>
            <a:ext cx="2520000" cy="640226"/>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DDC3161E-E312-CD02-C611-AE662B47A36B}"/>
              </a:ext>
            </a:extLst>
          </p:cNvPr>
          <p:cNvSpPr txBox="1"/>
          <p:nvPr/>
        </p:nvSpPr>
        <p:spPr>
          <a:xfrm>
            <a:off x="156000" y="1244856"/>
            <a:ext cx="5760000" cy="1615250"/>
          </a:xfrm>
          <a:prstGeom prst="rect">
            <a:avLst/>
          </a:prstGeom>
          <a:noFill/>
        </p:spPr>
        <p:txBody>
          <a:bodyPr wrap="square">
            <a:spAutoFit/>
          </a:bodyPr>
          <a:lstStyle/>
          <a:p>
            <a:pPr algn="just">
              <a:lnSpc>
                <a:spcPct val="115000"/>
              </a:lnSpc>
              <a:spcAft>
                <a:spcPts val="800"/>
              </a:spcAft>
            </a:pPr>
            <a:r>
              <a:rPr lang="pt-BR" sz="2200" b="1" kern="100" dirty="0">
                <a:latin typeface="Arial Narrow" panose="020B0606020202030204" pitchFamily="34" charset="0"/>
                <a:ea typeface="MS Mincho" panose="02020609040205080304" pitchFamily="49" charset="-128"/>
                <a:cs typeface="Times New Roman" panose="02020603050405020304" pitchFamily="18" charset="0"/>
              </a:rPr>
              <a:t>11</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Uma jaqueta de frio que custava R$ 160,00 sofreu um reajuste de 15% em seu valor inicial devido à mudança de estação. Qual passou a ser o novo preço dessa jaqueta após esse aumento?</a:t>
            </a:r>
          </a:p>
        </p:txBody>
      </p:sp>
      <p:sp>
        <p:nvSpPr>
          <p:cNvPr id="3" name="CaixaDeTexto 2">
            <a:extLst>
              <a:ext uri="{FF2B5EF4-FFF2-40B4-BE49-F238E27FC236}">
                <a16:creationId xmlns:a16="http://schemas.microsoft.com/office/drawing/2014/main" id="{946BC47F-87FB-CE94-45CD-CCA80A886B24}"/>
              </a:ext>
            </a:extLst>
          </p:cNvPr>
          <p:cNvSpPr txBox="1"/>
          <p:nvPr/>
        </p:nvSpPr>
        <p:spPr>
          <a:xfrm>
            <a:off x="6189247" y="1244856"/>
            <a:ext cx="5760000" cy="4750981"/>
          </a:xfrm>
          <a:prstGeom prst="rect">
            <a:avLst/>
          </a:prstGeom>
          <a:noFill/>
        </p:spPr>
        <p:txBody>
          <a:bodyPr wrap="square">
            <a:spAutoFit/>
          </a:bodyPr>
          <a:lstStyle/>
          <a:p>
            <a:pPr algn="just">
              <a:lnSpc>
                <a:spcPct val="115000"/>
              </a:lnSpc>
              <a:spcAft>
                <a:spcPts val="800"/>
              </a:spcAft>
            </a:pPr>
            <a:r>
              <a:rPr lang="pt-BR" sz="2200" b="1" kern="100" dirty="0">
                <a:latin typeface="Arial Narrow" panose="020B0606020202030204" pitchFamily="34" charset="0"/>
                <a:ea typeface="MS Mincho" panose="02020609040205080304" pitchFamily="49" charset="-128"/>
                <a:cs typeface="Times New Roman" panose="02020603050405020304" pitchFamily="18" charset="0"/>
              </a:rPr>
              <a:t>12</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Mariana comprou um casaco cujo preço anunciado na vitrine de uma loja era de R$ 350,00. Ao efetuar o pagamento à vista no caixa, ela recebeu um desconto de R$ 42,00 sobre o valor original.</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Com base nessas informações, responda:</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Quantos reais Mariana pagou pelo casaco?</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Qual foi o percentual de desconto concedido a Mariana nessa compra à vista?</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Se a loja estivesse oferecendo um desconto de 20% para pagamentos via PIX, quantos reais Mariana pagaria pelo casaco?</a:t>
            </a:r>
          </a:p>
        </p:txBody>
      </p:sp>
    </p:spTree>
    <p:extLst>
      <p:ext uri="{BB962C8B-B14F-4D97-AF65-F5344CB8AC3E}">
        <p14:creationId xmlns:p14="http://schemas.microsoft.com/office/powerpoint/2010/main" val="1581500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B88F6DF-6318-C189-24C5-0C010257F7AD}"/>
              </a:ext>
            </a:extLst>
          </p:cNvPr>
          <p:cNvSpPr txBox="1"/>
          <p:nvPr/>
        </p:nvSpPr>
        <p:spPr>
          <a:xfrm>
            <a:off x="156000" y="862125"/>
            <a:ext cx="5760000" cy="2885855"/>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Cavolini" panose="03000502040302020204" pitchFamily="66" charset="0"/>
              </a:rPr>
              <a:t>13. </a:t>
            </a:r>
            <a:r>
              <a:rPr lang="pt-BR" sz="2200" kern="100" dirty="0">
                <a:effectLst/>
                <a:latin typeface="Arial Narrow" panose="020B0606020202030204" pitchFamily="34" charset="0"/>
                <a:ea typeface="MS Mincho" panose="02020609040205080304" pitchFamily="49" charset="-128"/>
                <a:cs typeface="Cavolini" panose="03000502040302020204" pitchFamily="66" charset="0"/>
              </a:rPr>
              <a:t>Nilton planeja seus gastos em uma planilha para controlá-los melhor. Ele registrou os gastos do mês de agosto e, como já sabia qual seria o reajuste de cada despesa, registrou uma previsão de gastos para o mês de setembro.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Cavolini" panose="03000502040302020204" pitchFamily="66" charset="0"/>
              </a:rPr>
              <a:t>Determine a previsão dos gastos de Nilton no mês de setembro, de acordo com os reajustes indicados.</a:t>
            </a:r>
          </a:p>
        </p:txBody>
      </p:sp>
      <p:sp>
        <p:nvSpPr>
          <p:cNvPr id="4" name="CaixaDeTexto 3">
            <a:extLst>
              <a:ext uri="{FF2B5EF4-FFF2-40B4-BE49-F238E27FC236}">
                <a16:creationId xmlns:a16="http://schemas.microsoft.com/office/drawing/2014/main" id="{4277EC07-3D02-EB49-48F4-7DF8BFAC85DB}"/>
              </a:ext>
            </a:extLst>
          </p:cNvPr>
          <p:cNvSpPr txBox="1"/>
          <p:nvPr/>
        </p:nvSpPr>
        <p:spPr>
          <a:xfrm>
            <a:off x="6276000" y="863638"/>
            <a:ext cx="5760000" cy="5881610"/>
          </a:xfrm>
          <a:prstGeom prst="rect">
            <a:avLst/>
          </a:prstGeom>
          <a:noFill/>
        </p:spPr>
        <p:txBody>
          <a:bodyPr wrap="square">
            <a:spAutoFit/>
          </a:bodyPr>
          <a:lstStyle/>
          <a:p>
            <a:pPr algn="just">
              <a:lnSpc>
                <a:spcPct val="115000"/>
              </a:lnSpc>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14.</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(ENEM 2024 – PPL/Reaplicação)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Num dia de promoção, um supermercado propõe dar desconto em um produto e, mantendo fixo o preço da unidade, apresenta ao consumidor as seguintes propostas:</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opção 1: pague 8 e leve 9 unidades; </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opção 2: leve 8 e pague 7 unidades. </a:t>
            </a: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 consumidor quer escolher a opção que lhe oferecerá o maior desconto percentual. </a:t>
            </a: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opção que oferece o maior desconto, e o percentual desse desconto é </a:t>
            </a: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opção 1, com 8,88% de desconto. </a:t>
            </a: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opção 1, com 11,11% de desconto. </a:t>
            </a: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opção 1, com 12,50% de desconto. </a:t>
            </a: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opção 2, com 12,50% de desconto. </a:t>
            </a: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(E) opção 2, com 14,28% de desconto.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a:extLst>
              <a:ext uri="{FF2B5EF4-FFF2-40B4-BE49-F238E27FC236}">
                <a16:creationId xmlns:a16="http://schemas.microsoft.com/office/drawing/2014/main" id="{1C69CCAB-534F-71FF-083B-1BC3A33733E6}"/>
              </a:ext>
            </a:extLst>
          </p:cNvPr>
          <p:cNvPicPr>
            <a:picLocks noChangeAspect="1"/>
          </p:cNvPicPr>
          <p:nvPr/>
        </p:nvPicPr>
        <p:blipFill>
          <a:blip r:embed="rId2"/>
          <a:stretch>
            <a:fillRect/>
          </a:stretch>
        </p:blipFill>
        <p:spPr>
          <a:xfrm>
            <a:off x="156001" y="3935329"/>
            <a:ext cx="5760000" cy="2226191"/>
          </a:xfrm>
          <a:prstGeom prst="rect">
            <a:avLst/>
          </a:prstGeom>
        </p:spPr>
      </p:pic>
    </p:spTree>
    <p:extLst>
      <p:ext uri="{BB962C8B-B14F-4D97-AF65-F5344CB8AC3E}">
        <p14:creationId xmlns:p14="http://schemas.microsoft.com/office/powerpoint/2010/main" val="2926601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B88F6DF-6318-C189-24C5-0C010257F7AD}"/>
              </a:ext>
            </a:extLst>
          </p:cNvPr>
          <p:cNvSpPr txBox="1"/>
          <p:nvPr/>
        </p:nvSpPr>
        <p:spPr>
          <a:xfrm>
            <a:off x="155999" y="862125"/>
            <a:ext cx="11713271" cy="3193631"/>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Cavolini" panose="03000502040302020204" pitchFamily="66" charset="0"/>
              </a:rPr>
              <a:t>15. </a:t>
            </a:r>
            <a:r>
              <a:rPr lang="pt-BR" sz="2200" kern="100" dirty="0">
                <a:effectLst/>
                <a:latin typeface="Arial Narrow" panose="020B0606020202030204" pitchFamily="34" charset="0"/>
                <a:ea typeface="MS Mincho" panose="02020609040205080304" pitchFamily="49" charset="-128"/>
                <a:cs typeface="Cavolini" panose="03000502040302020204" pitchFamily="66" charset="0"/>
              </a:rPr>
              <a:t>O preço de um tênis de corrida na Loja A custa R$ 36,00 a mais do que na Loja B. Para equiparar a oferta do concorrente, o gerente da Loja A lançou uma promoção concedendo um desconto de 18% no valor desse tênis, fazendo com que ele passasse a custar exatamente o mesmo preço cobrado pela Loja B.</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Cavolini" panose="03000502040302020204" pitchFamily="66" charset="0"/>
              </a:rPr>
              <a:t>Com base nessas informações, qual é o valor cobrado por esse tênis na Loja B?</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Cavolini" panose="03000502040302020204" pitchFamily="66"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Cavolini" panose="03000502040302020204" pitchFamily="66"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Cavolini" panose="03000502040302020204" pitchFamily="66" charset="0"/>
            </a:endParaRPr>
          </a:p>
        </p:txBody>
      </p:sp>
    </p:spTree>
    <p:extLst>
      <p:ext uri="{BB962C8B-B14F-4D97-AF65-F5344CB8AC3E}">
        <p14:creationId xmlns:p14="http://schemas.microsoft.com/office/powerpoint/2010/main" val="3571844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B88F6DF-6318-C189-24C5-0C010257F7AD}"/>
              </a:ext>
            </a:extLst>
          </p:cNvPr>
          <p:cNvSpPr txBox="1"/>
          <p:nvPr/>
        </p:nvSpPr>
        <p:spPr>
          <a:xfrm>
            <a:off x="155999" y="862125"/>
            <a:ext cx="11713271" cy="1225913"/>
          </a:xfrm>
          <a:prstGeom prst="rect">
            <a:avLst/>
          </a:prstGeom>
          <a:solidFill>
            <a:schemeClr val="bg1"/>
          </a:solidFill>
        </p:spPr>
        <p:txBody>
          <a:bodyPr wrap="square">
            <a:spAutoFit/>
          </a:bodyPr>
          <a:lstStyle/>
          <a:p>
            <a:pPr algn="just">
              <a:lnSpc>
                <a:spcPct val="115000"/>
              </a:lnSpc>
              <a:spcAft>
                <a:spcPts val="800"/>
              </a:spcAf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16. (ENEM 2024 – PPL/Reaplicação)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O dono de dois cachorrinhos, um shitzu e um poodle, fez uma pesquisa na internet sobre preços de banho para seus cães em cinco lojas próximas à sua casa. Ele pretendia levar os dois cachorrinhos a um mesmo petshop naquela semana para tomar banho.</a:t>
            </a:r>
            <a:endParaRPr lang="pt-BR" sz="2200" kern="100" dirty="0">
              <a:effectLst/>
              <a:latin typeface="Arial Narrow" panose="020B0606020202030204" pitchFamily="34" charset="0"/>
              <a:ea typeface="MS Mincho" panose="02020609040205080304" pitchFamily="49" charset="-128"/>
              <a:cs typeface="Cavolini" panose="03000502040302020204" pitchFamily="66" charset="0"/>
            </a:endParaRPr>
          </a:p>
        </p:txBody>
      </p:sp>
      <p:pic>
        <p:nvPicPr>
          <p:cNvPr id="6" name="Imagem 5">
            <a:extLst>
              <a:ext uri="{FF2B5EF4-FFF2-40B4-BE49-F238E27FC236}">
                <a16:creationId xmlns:a16="http://schemas.microsoft.com/office/drawing/2014/main" id="{214F5CEC-3A56-A5AC-B4B3-B163DDE20814}"/>
              </a:ext>
            </a:extLst>
          </p:cNvPr>
          <p:cNvPicPr>
            <a:picLocks noChangeAspect="1"/>
          </p:cNvPicPr>
          <p:nvPr/>
        </p:nvPicPr>
        <p:blipFill>
          <a:blip r:embed="rId2"/>
          <a:stretch>
            <a:fillRect/>
          </a:stretch>
        </p:blipFill>
        <p:spPr>
          <a:xfrm>
            <a:off x="3982333" y="2088038"/>
            <a:ext cx="4060599" cy="3543599"/>
          </a:xfrm>
          <a:prstGeom prst="rect">
            <a:avLst/>
          </a:prstGeom>
        </p:spPr>
      </p:pic>
      <p:sp>
        <p:nvSpPr>
          <p:cNvPr id="4" name="CaixaDeTexto 3">
            <a:extLst>
              <a:ext uri="{FF2B5EF4-FFF2-40B4-BE49-F238E27FC236}">
                <a16:creationId xmlns:a16="http://schemas.microsoft.com/office/drawing/2014/main" id="{A58F8F4F-656E-D674-876A-2F016054F12E}"/>
              </a:ext>
            </a:extLst>
          </p:cNvPr>
          <p:cNvSpPr txBox="1"/>
          <p:nvPr/>
        </p:nvSpPr>
        <p:spPr>
          <a:xfrm>
            <a:off x="155998" y="5640602"/>
            <a:ext cx="11713271" cy="1107996"/>
          </a:xfrm>
          <a:prstGeom prst="rect">
            <a:avLst/>
          </a:prstGeom>
          <a:solidFill>
            <a:schemeClr val="bg1"/>
          </a:solid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local escolhido foi o que apresentou o menor preço para o banho dos dois cachorrinhos. </a:t>
            </a: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petshop escolhido foi o </a:t>
            </a: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I.            (B) II.           (C) III.             (D) IV.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(E) V.</a:t>
            </a:r>
            <a:endParaRPr lang="pt-BR" sz="2200" dirty="0">
              <a:latin typeface="Arial Narrow" panose="020B0606020202030204" pitchFamily="34" charset="0"/>
            </a:endParaRPr>
          </a:p>
        </p:txBody>
      </p:sp>
    </p:spTree>
    <p:extLst>
      <p:ext uri="{BB962C8B-B14F-4D97-AF65-F5344CB8AC3E}">
        <p14:creationId xmlns:p14="http://schemas.microsoft.com/office/powerpoint/2010/main" val="649801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B88F6DF-6318-C189-24C5-0C010257F7AD}"/>
              </a:ext>
            </a:extLst>
          </p:cNvPr>
          <p:cNvSpPr txBox="1"/>
          <p:nvPr/>
        </p:nvSpPr>
        <p:spPr>
          <a:xfrm>
            <a:off x="156000" y="862125"/>
            <a:ext cx="5760000" cy="5847755"/>
          </a:xfrm>
          <a:prstGeom prst="rect">
            <a:avLst/>
          </a:prstGeom>
          <a:noFill/>
        </p:spPr>
        <p:txBody>
          <a:bodyPr wrap="square">
            <a:spAutoFit/>
          </a:bodyPr>
          <a:lstStyle/>
          <a:p>
            <a:pPr algn="just"/>
            <a:r>
              <a:rPr lang="pt-BR" sz="2200" b="1" kern="100" dirty="0">
                <a:effectLst/>
                <a:latin typeface="Arial Narrow" panose="020B0606020202030204" pitchFamily="34" charset="0"/>
                <a:ea typeface="MS Mincho" panose="02020609040205080304" pitchFamily="49" charset="-128"/>
                <a:cs typeface="Cavolini" panose="03000502040302020204" pitchFamily="66" charset="0"/>
              </a:rPr>
              <a:t>17.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Cauê contraiu um empréstimo emergencial no valor de R$ 1200,00 em seu banco digital. As condições contratadas para o pagamento foram:</a:t>
            </a:r>
          </a:p>
          <a:p>
            <a:pPr indent="9017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 Quitação em parcela única;</a:t>
            </a:r>
          </a:p>
          <a:p>
            <a:pPr indent="9017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II. Incidência de juros compostos (aumentos sucessivos) de 5% por mês de atraso sobre o saldo devedor acumulado.</a:t>
            </a: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Por conta de um imprevisto financeiro, Cauê efetuou o pagamento quitando a dívida exatamente 2 meses após o prazo de vencimento.</a:t>
            </a: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valor total pago por Cauê para quitar esse empréstimo foi de</a:t>
            </a: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R$ 1320,00</a:t>
            </a: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R$ 1323,00</a:t>
            </a: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R$ 1326,00</a:t>
            </a: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R$ 1380,00</a:t>
            </a: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(E) R$ 2646,00</a:t>
            </a:r>
            <a:endParaRPr lang="pt-BR" sz="2200" kern="100" dirty="0">
              <a:effectLst/>
              <a:latin typeface="Arial Narrow" panose="020B0606020202030204" pitchFamily="34" charset="0"/>
              <a:ea typeface="MS Mincho" panose="02020609040205080304" pitchFamily="49" charset="-128"/>
              <a:cs typeface="Cavolini" panose="03000502040302020204" pitchFamily="66" charset="0"/>
            </a:endParaRPr>
          </a:p>
        </p:txBody>
      </p:sp>
      <p:sp>
        <p:nvSpPr>
          <p:cNvPr id="4" name="CaixaDeTexto 3">
            <a:extLst>
              <a:ext uri="{FF2B5EF4-FFF2-40B4-BE49-F238E27FC236}">
                <a16:creationId xmlns:a16="http://schemas.microsoft.com/office/drawing/2014/main" id="{4277EC07-3D02-EB49-48F4-7DF8BFAC85DB}"/>
              </a:ext>
            </a:extLst>
          </p:cNvPr>
          <p:cNvSpPr txBox="1"/>
          <p:nvPr/>
        </p:nvSpPr>
        <p:spPr>
          <a:xfrm>
            <a:off x="6276000" y="863638"/>
            <a:ext cx="5760000" cy="2004588"/>
          </a:xfrm>
          <a:prstGeom prst="rect">
            <a:avLst/>
          </a:prstGeom>
          <a:noFill/>
        </p:spPr>
        <p:txBody>
          <a:bodyPr wrap="square">
            <a:spAutoFit/>
          </a:bodyPr>
          <a:lstStyle/>
          <a:p>
            <a:pPr algn="just">
              <a:lnSpc>
                <a:spcPct val="115000"/>
              </a:lnSpc>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a:t>
            </a:r>
            <a:r>
              <a:rPr lang="pt-BR" sz="2200" b="1" kern="100" dirty="0">
                <a:latin typeface="Arial Narrow" panose="020B0606020202030204" pitchFamily="34" charset="0"/>
                <a:ea typeface="MS Mincho" panose="02020609040205080304" pitchFamily="49" charset="-128"/>
                <a:cs typeface="Times New Roman" panose="02020603050405020304" pitchFamily="18" charset="0"/>
              </a:rPr>
              <a:t>8</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Geovanna</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percebeu que determinada mercadoria teve seu preço elevado em 18%. Ao chegar à loja, ela conseguiu com o gerente, um desconto de 10%. Mesmo assim, ela pagou R$ 161,20 a mais do que o valor original. Qual era o preço original da mercadoria?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8504280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4C3D75B-3721-D5E6-D343-5CCA3FC7C227}"/>
              </a:ext>
            </a:extLst>
          </p:cNvPr>
          <p:cNvSpPr txBox="1"/>
          <p:nvPr/>
        </p:nvSpPr>
        <p:spPr>
          <a:xfrm>
            <a:off x="156000" y="857141"/>
            <a:ext cx="11880000" cy="4791761"/>
          </a:xfrm>
          <a:prstGeom prst="rect">
            <a:avLst/>
          </a:prstGeom>
          <a:solidFill>
            <a:schemeClr val="bg1"/>
          </a:solidFill>
        </p:spPr>
        <p:txBody>
          <a:bodyPr wrap="square">
            <a:spAutoFit/>
          </a:bodyPr>
          <a:lstStyle/>
          <a:p>
            <a:pPr algn="just">
              <a:lnSpc>
                <a:spcPct val="115000"/>
              </a:lnSpc>
              <a:spcAft>
                <a:spcPts val="800"/>
              </a:spcAft>
            </a:pPr>
            <a:endPar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19.</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Carol investiu R$ 100,00 em uma aplicação financeira no seu banco digital. Ela observou que, a cada mês que esse valor permanecesse aplicado, haveria um aumento de 2% em relação ao mês anterior.</a:t>
            </a:r>
          </a:p>
          <a:p>
            <a:pPr algn="just">
              <a:lnSpc>
                <a:spcPct val="115000"/>
              </a:lnSpc>
              <a:spcAft>
                <a:spcPts val="800"/>
              </a:spcAf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Qual é o valor que Carol terá ao final do quarto mês?</a:t>
            </a:r>
          </a:p>
          <a:p>
            <a:pPr algn="just">
              <a:lnSpc>
                <a:spcPct val="115000"/>
              </a:lnSpc>
              <a:spcAft>
                <a:spcPts val="800"/>
              </a:spcAf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R$ 100,80</a:t>
            </a:r>
          </a:p>
          <a:p>
            <a:pPr algn="just">
              <a:lnSpc>
                <a:spcPct val="115000"/>
              </a:lnSpc>
              <a:spcAft>
                <a:spcPts val="800"/>
              </a:spcAf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R$ 108,00</a:t>
            </a:r>
          </a:p>
          <a:p>
            <a:pPr algn="just">
              <a:lnSpc>
                <a:spcPct val="115000"/>
              </a:lnSpc>
              <a:spcAft>
                <a:spcPts val="800"/>
              </a:spcAf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R$ 108,24</a:t>
            </a:r>
          </a:p>
          <a:p>
            <a:pPr algn="just">
              <a:lnSpc>
                <a:spcPct val="115000"/>
              </a:lnSpc>
              <a:spcAft>
                <a:spcPts val="800"/>
              </a:spcAf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R$ 108,80</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(E) R$ 109,24</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453245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3338676B-C706-B6F8-85CF-495276D6A833}"/>
                  </a:ext>
                </a:extLst>
              </p:cNvPr>
              <p:cNvSpPr txBox="1"/>
              <p:nvPr/>
            </p:nvSpPr>
            <p:spPr>
              <a:xfrm>
                <a:off x="336000" y="1344440"/>
                <a:ext cx="11520000" cy="5102935"/>
              </a:xfrm>
              <a:prstGeom prst="rect">
                <a:avLst/>
              </a:prstGeom>
              <a:solidFill>
                <a:schemeClr val="bg1"/>
              </a:solidFill>
            </p:spPr>
            <p:txBody>
              <a:bodyPr wrap="square">
                <a:spAutoFit/>
              </a:bodyPr>
              <a:lstStyle/>
              <a:p>
                <a:pPr algn="ctr">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CONCEITOS BÁSICOS DA MATEMÁTICA FINANCEIRA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pPr>
                <a:r>
                  <a:rPr lang="pt-BR" sz="220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Fazendo uso de fórmulas, cálculos e modelos disponíveis, a Matemática Financeira nos auxilia na resolução de problemas financeiros, como o cálculo de taxas de juros, o entendimento da inflação, as aplicações financeiras (rentabilidade e liquidez de um investimento), cálculos de impostos etc. É importante termos conhecimento de alguns conceitos intrínsecos a essa área.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88900" lvl="0" indent="-342900">
                  <a:lnSpc>
                    <a:spcPct val="115000"/>
                  </a:lnSpc>
                  <a:buFont typeface="Wingdings" panose="05000000000000000000" pitchFamily="2"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Lucro e Prejuízo </a:t>
                </a: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14:m>
                  <m:oMath xmlns:m="http://schemas.openxmlformats.org/officeDocument/2006/math">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𝑳</m:t>
                    </m:r>
                  </m:oMath>
                </a14:m>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diferença entre o preço de venda e o preço de custo de determinado produto, pode ser positiva ou negativa. Então, para obtermos lucro, o preço de </a:t>
                </a:r>
                <a:r>
                  <a:rPr lang="pt-BR" sz="2200" b="1" kern="100" dirty="0">
                    <a:solidFill>
                      <a:srgbClr val="00B050"/>
                    </a:solidFill>
                    <a:effectLst/>
                    <a:latin typeface="Arial Narrow" panose="020B0606020202030204" pitchFamily="34" charset="0"/>
                    <a:ea typeface="Aptos" panose="020B0004020202020204" pitchFamily="34" charset="0"/>
                    <a:cs typeface="Times New Roman" panose="02020603050405020304" pitchFamily="18" charset="0"/>
                  </a:rPr>
                  <a:t>venda</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𝑽</m:t>
                        </m:r>
                      </m:e>
                    </m:d>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deve ser maior que o preço de </a:t>
                </a:r>
                <a:r>
                  <a:rPr lang="pt-BR" sz="2200" b="1" kern="100" dirty="0">
                    <a:solidFill>
                      <a:srgbClr val="BF4E14"/>
                    </a:solidFill>
                    <a:effectLst/>
                    <a:latin typeface="Arial Narrow" panose="020B0606020202030204" pitchFamily="34" charset="0"/>
                    <a:ea typeface="Aptos" panose="020B0004020202020204" pitchFamily="34" charset="0"/>
                    <a:cs typeface="Times New Roman" panose="02020603050405020304" pitchFamily="18" charset="0"/>
                  </a:rPr>
                  <a:t>custo</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d>
                      <m:d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𝑪</m:t>
                        </m:r>
                      </m:e>
                    </m:d>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90170" algn="just">
                  <a:lnSpc>
                    <a:spcPct val="115000"/>
                  </a:lnSpc>
                </a:pPr>
                <a14:m>
                  <m:oMathPara xmlns:m="http://schemas.openxmlformats.org/officeDocument/2006/math">
                    <m:oMathParaPr>
                      <m:jc m:val="centerGroup"/>
                    </m:oMathParaPr>
                    <m:oMath xmlns:m="http://schemas.openxmlformats.org/officeDocument/2006/math">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𝑳</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𝑽</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𝑪</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 </a:t>
                </a:r>
                <a14:m>
                  <m:oMath xmlns:m="http://schemas.openxmlformats.org/officeDocument/2006/math">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𝑳</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&gt;</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𝟎</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haverá lucro;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a:t>
                </a:r>
                <a:r>
                  <a:rPr lang="pt-BR" sz="2200" b="1" i="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a:rPr lang="pt-BR" sz="2200" b="1" i="1">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𝑳</m:t>
                    </m:r>
                    <m:r>
                      <a:rPr lang="pt-BR" sz="22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&lt;</m:t>
                    </m:r>
                    <m:r>
                      <a:rPr lang="pt-BR" sz="22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𝟎</m:t>
                    </m:r>
                  </m:oMath>
                </a14:m>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haverá prejuízo.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3338676B-C706-B6F8-85CF-495276D6A833}"/>
                  </a:ext>
                </a:extLst>
              </p:cNvPr>
              <p:cNvSpPr txBox="1">
                <a:spLocks noRot="1" noChangeAspect="1" noMove="1" noResize="1" noEditPoints="1" noAdjustHandles="1" noChangeArrowheads="1" noChangeShapeType="1" noTextEdit="1"/>
              </p:cNvSpPr>
              <p:nvPr/>
            </p:nvSpPr>
            <p:spPr>
              <a:xfrm>
                <a:off x="336000" y="1344440"/>
                <a:ext cx="11520000" cy="5102935"/>
              </a:xfrm>
              <a:prstGeom prst="rect">
                <a:avLst/>
              </a:prstGeom>
              <a:blipFill>
                <a:blip r:embed="rId2"/>
                <a:stretch>
                  <a:fillRect l="-688" t="-597" r="-688" b="-1553"/>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A731F401-EC1B-33D4-D635-67ACB4865890}"/>
              </a:ext>
            </a:extLst>
          </p:cNvPr>
          <p:cNvPicPr>
            <a:picLocks noChangeAspect="1"/>
          </p:cNvPicPr>
          <p:nvPr/>
        </p:nvPicPr>
        <p:blipFill>
          <a:blip r:embed="rId3"/>
          <a:srcRect l="566" t="4213" r="-1"/>
          <a:stretch>
            <a:fillRect/>
          </a:stretch>
        </p:blipFill>
        <p:spPr>
          <a:xfrm>
            <a:off x="336000" y="635019"/>
            <a:ext cx="3353694" cy="675303"/>
          </a:xfrm>
          <a:prstGeom prst="rect">
            <a:avLst/>
          </a:prstGeom>
        </p:spPr>
      </p:pic>
    </p:spTree>
    <p:extLst>
      <p:ext uri="{BB962C8B-B14F-4D97-AF65-F5344CB8AC3E}">
        <p14:creationId xmlns:p14="http://schemas.microsoft.com/office/powerpoint/2010/main" val="23789471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E418FDBD-FD5E-A868-9777-00DE598B788A}"/>
                  </a:ext>
                </a:extLst>
              </p:cNvPr>
              <p:cNvSpPr txBox="1"/>
              <p:nvPr/>
            </p:nvSpPr>
            <p:spPr>
              <a:xfrm>
                <a:off x="156000" y="1062871"/>
                <a:ext cx="5760000" cy="5615383"/>
              </a:xfrm>
              <a:prstGeom prst="rect">
                <a:avLst/>
              </a:prstGeom>
              <a:noFill/>
            </p:spPr>
            <p:txBody>
              <a:bodyPr wrap="square">
                <a:spAutoFit/>
              </a:bodyPr>
              <a:lstStyle/>
              <a:p>
                <a:pPr marR="88900" algn="just">
                  <a:lnSpc>
                    <a:spcPct val="115000"/>
                  </a:lnSpc>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Além disso, o lucro também pode ser expresso como um percentual em relação ao preço de custo ou ao preço de venda. Em outras palavras: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marR="88900" lvl="0" indent="-342900" algn="just">
                  <a:lnSpc>
                    <a:spcPct val="150000"/>
                  </a:lnSpc>
                  <a:buClr>
                    <a:srgbClr val="000000"/>
                  </a:buClr>
                  <a:buFont typeface="Symbol" panose="05050102010706020507" pitchFamily="18" charset="2"/>
                  <a:buChar char=""/>
                </a:pP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𝐿</m:t>
                        </m:r>
                      </m:num>
                      <m:den>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𝐶</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en>
                    </m:f>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é o percentual de lucro sobre o preço de custo;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marR="88900" lvl="0" indent="-342900" algn="just">
                  <a:lnSpc>
                    <a:spcPct val="115000"/>
                  </a:lnSpc>
                  <a:buClr>
                    <a:srgbClr val="000000"/>
                  </a:buClr>
                  <a:buFont typeface="Symbol" panose="05050102010706020507" pitchFamily="18" charset="2"/>
                  <a:buChar char=""/>
                </a:pP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𝐿</m:t>
                        </m:r>
                      </m:num>
                      <m:den>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𝑉</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den>
                    </m:f>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é o percentual de lucro sobre o preço de venda.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marR="88900" algn="just">
                  <a:lnSpc>
                    <a:spcPct val="115000"/>
                  </a:lnSpc>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 produto foi comprado por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R$ 600,00 e revendido por R$ 930,00.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Responda as seguintes perguntas: </a:t>
                </a:r>
              </a:p>
              <a:p>
                <a:pPr marR="889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foi o lucro, em reais? </a:t>
                </a:r>
              </a:p>
              <a:p>
                <a:pPr marR="889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Qual a porcentagem de lucro sobre o preço de custo? </a:t>
                </a:r>
              </a:p>
            </p:txBody>
          </p:sp>
        </mc:Choice>
        <mc:Fallback xmlns="">
          <p:sp>
            <p:nvSpPr>
              <p:cNvPr id="2" name="CaixaDeTexto 1">
                <a:extLst>
                  <a:ext uri="{FF2B5EF4-FFF2-40B4-BE49-F238E27FC236}">
                    <a16:creationId xmlns:a16="http://schemas.microsoft.com/office/drawing/2014/main" id="{E418FDBD-FD5E-A868-9777-00DE598B788A}"/>
                  </a:ext>
                </a:extLst>
              </p:cNvPr>
              <p:cNvSpPr txBox="1">
                <a:spLocks noRot="1" noChangeAspect="1" noMove="1" noResize="1" noEditPoints="1" noAdjustHandles="1" noChangeArrowheads="1" noChangeShapeType="1" noTextEdit="1"/>
              </p:cNvSpPr>
              <p:nvPr/>
            </p:nvSpPr>
            <p:spPr>
              <a:xfrm>
                <a:off x="156000" y="1062871"/>
                <a:ext cx="5760000" cy="5615383"/>
              </a:xfrm>
              <a:prstGeom prst="rect">
                <a:avLst/>
              </a:prstGeom>
              <a:blipFill>
                <a:blip r:embed="rId2"/>
                <a:stretch>
                  <a:fillRect l="-1377" t="-325" b="-130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057475ED-15E4-433B-99CA-DE6648CABD18}"/>
                  </a:ext>
                </a:extLst>
              </p:cNvPr>
              <p:cNvSpPr txBox="1"/>
              <p:nvPr/>
            </p:nvSpPr>
            <p:spPr>
              <a:xfrm>
                <a:off x="6276002" y="1062871"/>
                <a:ext cx="5760000" cy="5556329"/>
              </a:xfrm>
              <a:prstGeom prst="rect">
                <a:avLst/>
              </a:prstGeom>
              <a:noFill/>
            </p:spPr>
            <p:txBody>
              <a:bodyPr wrap="square">
                <a:spAutoFit/>
              </a:bodyPr>
              <a:lstStyle/>
              <a:p>
                <a:pPr marR="88900" algn="just">
                  <a:lnSpc>
                    <a:spcPct val="115000"/>
                  </a:lnSpc>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 Calculando o lucro, 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90170" algn="just">
                  <a:lnSpc>
                    <a:spcPct val="115000"/>
                  </a:lnSpc>
                </a:pPr>
                <a14:m>
                  <m:oMathPara xmlns:m="http://schemas.openxmlformats.org/officeDocument/2006/math">
                    <m:oMathParaPr>
                      <m:jc m:val="centerGroup"/>
                    </m:oMathParaPr>
                    <m:oMath xmlns:m="http://schemas.openxmlformats.org/officeDocument/2006/math">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𝑳</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𝑽</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𝑪</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b="1" i="1" kern="100" smtClean="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𝑳</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930−600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𝑳</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=330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O lucro fo</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i de R$ 330,00.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b) Calculando a razão entre lucro (L) e custo (C),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90170" algn="just">
                  <a:lnSpc>
                    <a:spcPct val="115000"/>
                  </a:lnSpc>
                  <a:spcBef>
                    <a:spcPts val="300"/>
                  </a:spcBef>
                  <a:spcAft>
                    <a:spcPts val="3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𝐿</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𝐶</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330</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600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0,55 →55%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i="1" dirty="0">
                    <a:effectLst/>
                    <a:latin typeface="Arial Narrow" panose="020B0606020202030204" pitchFamily="34" charset="0"/>
                    <a:ea typeface="Aptos" panose="020B0004020202020204" pitchFamily="34" charset="0"/>
                    <a:cs typeface="Times New Roman" panose="02020603050405020304" pitchFamily="18" charset="0"/>
                  </a:rPr>
                  <a:t>A porcentagem de lucro sobre o preço de custo é de 55%.</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057475ED-15E4-433B-99CA-DE6648CABD18}"/>
                  </a:ext>
                </a:extLst>
              </p:cNvPr>
              <p:cNvSpPr txBox="1">
                <a:spLocks noRot="1" noChangeAspect="1" noMove="1" noResize="1" noEditPoints="1" noAdjustHandles="1" noChangeArrowheads="1" noChangeShapeType="1" noTextEdit="1"/>
              </p:cNvSpPr>
              <p:nvPr/>
            </p:nvSpPr>
            <p:spPr>
              <a:xfrm>
                <a:off x="6276002" y="1062871"/>
                <a:ext cx="5760000" cy="5556329"/>
              </a:xfrm>
              <a:prstGeom prst="rect">
                <a:avLst/>
              </a:prstGeom>
              <a:blipFill>
                <a:blip r:embed="rId3"/>
                <a:stretch>
                  <a:fillRect l="-1377" t="-329" b="-1316"/>
                </a:stretch>
              </a:blipFill>
            </p:spPr>
            <p:txBody>
              <a:bodyPr/>
              <a:lstStyle/>
              <a:p>
                <a:r>
                  <a:rPr lang="pt-BR">
                    <a:noFill/>
                  </a:rPr>
                  <a:t> </a:t>
                </a:r>
              </a:p>
            </p:txBody>
          </p:sp>
        </mc:Fallback>
      </mc:AlternateContent>
    </p:spTree>
    <p:extLst>
      <p:ext uri="{BB962C8B-B14F-4D97-AF65-F5344CB8AC3E}">
        <p14:creationId xmlns:p14="http://schemas.microsoft.com/office/powerpoint/2010/main" val="23376590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E418FDBD-FD5E-A868-9777-00DE598B788A}"/>
                  </a:ext>
                </a:extLst>
              </p:cNvPr>
              <p:cNvSpPr txBox="1"/>
              <p:nvPr/>
            </p:nvSpPr>
            <p:spPr>
              <a:xfrm>
                <a:off x="156000" y="596705"/>
                <a:ext cx="5760000" cy="6214650"/>
              </a:xfrm>
              <a:prstGeom prst="rect">
                <a:avLst/>
              </a:prstGeom>
              <a:noFill/>
            </p:spPr>
            <p:txBody>
              <a:bodyPr wrap="square">
                <a:spAutoFit/>
              </a:bodyPr>
              <a:lstStyle/>
              <a:p>
                <a:pPr marL="457200" algn="ctr">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ELEMENTOS BÁSICOS DA MATEMÁTICA FINANCEIRA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93395" algn="ctr">
                  <a:lnSpc>
                    <a:spcPct val="115000"/>
                  </a:lnSpc>
                </a:pPr>
                <a:r>
                  <a:rPr lang="pt-BR" sz="1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Arial" panose="020B0604020202020204" pitchFamily="34" charset="0"/>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Operação financeira: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Ato econômico em que há transferência de valores entre o credor, indivíduo ou entidade que possui capital, e o tomador, agente econômico que recebe o valor.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indent="-342900">
                  <a:buFont typeface="Arial" panose="020B0604020202020204" pitchFamily="34" charset="0"/>
                  <a:buChar char="•"/>
                </a:pPr>
                <a:r>
                  <a:rPr lang="pt-BR" sz="22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Capital </a:t>
                </a:r>
                <a14:m>
                  <m:oMath xmlns:m="http://schemas.openxmlformats.org/officeDocument/2006/math">
                    <m:d>
                      <m:dPr>
                        <m:ctrlPr>
                          <a:rPr lang="pt-BR" sz="2200" b="1" i="1">
                            <a:effectLst/>
                            <a:latin typeface="Cambria Math" panose="02040503050406030204" pitchFamily="18" charset="0"/>
                          </a:rPr>
                        </m:ctrlPr>
                      </m:dPr>
                      <m:e>
                        <m:r>
                          <a:rPr lang="pt-BR" sz="2200" b="1"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𝑪</m:t>
                        </m:r>
                      </m:e>
                    </m:d>
                  </m:oMath>
                </a14:m>
                <a:r>
                  <a:rPr lang="pt-BR" sz="22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É o valor investido no início de uma operação financeira.</a:t>
                </a:r>
              </a:p>
              <a:p>
                <a:pPr marL="342900" lvl="0" indent="-342900" algn="just">
                  <a:lnSpc>
                    <a:spcPct val="115000"/>
                  </a:lnSpc>
                  <a:buFont typeface="Arial" panose="020B0604020202020204" pitchFamily="34" charset="0"/>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Juros </a:t>
                </a:r>
                <a14:m>
                  <m:oMath xmlns:m="http://schemas.openxmlformats.org/officeDocument/2006/math">
                    <m:d>
                      <m:d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𝑱</m:t>
                        </m:r>
                      </m:e>
                    </m:d>
                  </m:oMath>
                </a14:m>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Pode-se definir juros como: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58775" lvl="1" indent="-285750" algn="just">
                  <a:lnSpc>
                    <a:spcPct val="115000"/>
                  </a:lnSpc>
                  <a:buFont typeface="Courier New" panose="02070309020205020404" pitchFamily="49" charset="0"/>
                  <a:buChar char="o"/>
                </a:pPr>
                <a:r>
                  <a:rPr lang="pt-BR" sz="20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rendimento, em dinheiro, de uma aplicação financeira, ou seja, um acréscimo sobre o valor de uma compra adquirida; </a:t>
                </a:r>
                <a:endParaRPr lang="pt-BR" sz="2050" kern="100" dirty="0">
                  <a:effectLst/>
                  <a:latin typeface="Aptos" panose="020B0004020202020204" pitchFamily="34" charset="0"/>
                  <a:ea typeface="Aptos" panose="020B0004020202020204" pitchFamily="34" charset="0"/>
                  <a:cs typeface="Times New Roman" panose="02020603050405020304" pitchFamily="18" charset="0"/>
                </a:endParaRPr>
              </a:p>
              <a:p>
                <a:pPr marL="358775" lvl="1" indent="-285750" algn="just">
                  <a:lnSpc>
                    <a:spcPct val="115000"/>
                  </a:lnSpc>
                  <a:buFont typeface="Courier New" panose="02070309020205020404" pitchFamily="49" charset="0"/>
                  <a:buChar char="o"/>
                </a:pPr>
                <a:r>
                  <a:rPr lang="pt-BR" sz="20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um valor que se recebe em uma aplicação monetária; </a:t>
                </a:r>
              </a:p>
              <a:p>
                <a:pPr marL="358775" lvl="1" indent="-285750" algn="just">
                  <a:lnSpc>
                    <a:spcPct val="115000"/>
                  </a:lnSpc>
                  <a:buFont typeface="Courier New" panose="02070309020205020404" pitchFamily="49" charset="0"/>
                  <a:buChar char="o"/>
                </a:pPr>
                <a:r>
                  <a:rPr lang="pt-BR" sz="20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um valor referente ao atraso no pagamento de uma prestação ou a quantia paga pelo empréstimo de determinado capital.</a:t>
                </a:r>
                <a:endParaRPr lang="pt-BR" sz="205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2" name="CaixaDeTexto 1">
                <a:extLst>
                  <a:ext uri="{FF2B5EF4-FFF2-40B4-BE49-F238E27FC236}">
                    <a16:creationId xmlns:a16="http://schemas.microsoft.com/office/drawing/2014/main" id="{E418FDBD-FD5E-A868-9777-00DE598B788A}"/>
                  </a:ext>
                </a:extLst>
              </p:cNvPr>
              <p:cNvSpPr txBox="1">
                <a:spLocks noRot="1" noChangeAspect="1" noMove="1" noResize="1" noEditPoints="1" noAdjustHandles="1" noChangeArrowheads="1" noChangeShapeType="1" noTextEdit="1"/>
              </p:cNvSpPr>
              <p:nvPr/>
            </p:nvSpPr>
            <p:spPr>
              <a:xfrm>
                <a:off x="156000" y="596705"/>
                <a:ext cx="5760000" cy="6214650"/>
              </a:xfrm>
              <a:prstGeom prst="rect">
                <a:avLst/>
              </a:prstGeom>
              <a:blipFill>
                <a:blip r:embed="rId2"/>
                <a:stretch>
                  <a:fillRect l="-1271" t="-491" r="-1483" b="-98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057475ED-15E4-433B-99CA-DE6648CABD18}"/>
                  </a:ext>
                </a:extLst>
              </p:cNvPr>
              <p:cNvSpPr txBox="1"/>
              <p:nvPr/>
            </p:nvSpPr>
            <p:spPr>
              <a:xfrm>
                <a:off x="6276002" y="1062871"/>
                <a:ext cx="5760000" cy="3935949"/>
              </a:xfrm>
              <a:prstGeom prst="rect">
                <a:avLst/>
              </a:prstGeom>
              <a:noFill/>
            </p:spPr>
            <p:txBody>
              <a:bodyPr wrap="square">
                <a:spAutoFit/>
              </a:bodyPr>
              <a:lstStyle/>
              <a:p>
                <a:pPr marL="342900" lvl="0" indent="-342900" algn="just">
                  <a:lnSpc>
                    <a:spcPct val="115000"/>
                  </a:lnSpc>
                  <a:buFont typeface="Arial" panose="020B0604020202020204" pitchFamily="34" charset="0"/>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Prazo </a:t>
                </a:r>
                <a14:m>
                  <m:oMath xmlns:m="http://schemas.openxmlformats.org/officeDocument/2006/math">
                    <m:d>
                      <m:d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𝒕</m:t>
                        </m:r>
                      </m:e>
                    </m:d>
                  </m:oMath>
                </a14:m>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É o tempo da operação financeira, ou seja, o período em que os juros são calculados.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Arial" panose="020B0604020202020204" pitchFamily="34" charset="0"/>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Taxa de juros </a:t>
                </a:r>
                <a14:m>
                  <m:oMath xmlns:m="http://schemas.openxmlformats.org/officeDocument/2006/math">
                    <m:d>
                      <m:d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𝒊</m:t>
                        </m:r>
                      </m:e>
                    </m:d>
                  </m:oMath>
                </a14:m>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É o percentual utilizado para o cálculo dos juros em determinado intervalo de tempo.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Arial" panose="020B0604020202020204" pitchFamily="34" charset="0"/>
                  <a:buChar char="•"/>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Valor presente: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É o valor de uma operação financeira na data inicial.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buFont typeface="Arial" panose="020B0604020202020204" pitchFamily="34" charset="0"/>
                  <a:buChar char="•"/>
                </a:pPr>
                <a:r>
                  <a:rPr lang="pt-BR" sz="22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Valor futuro: </a:t>
                </a: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É o valor de uma operação financeira compreendido entre a data inicial e final da operação.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057475ED-15E4-433B-99CA-DE6648CABD18}"/>
                  </a:ext>
                </a:extLst>
              </p:cNvPr>
              <p:cNvSpPr txBox="1">
                <a:spLocks noRot="1" noChangeAspect="1" noMove="1" noResize="1" noEditPoints="1" noAdjustHandles="1" noChangeArrowheads="1" noChangeShapeType="1" noTextEdit="1"/>
              </p:cNvSpPr>
              <p:nvPr/>
            </p:nvSpPr>
            <p:spPr>
              <a:xfrm>
                <a:off x="6276002" y="1062871"/>
                <a:ext cx="5760000" cy="3935949"/>
              </a:xfrm>
              <a:prstGeom prst="rect">
                <a:avLst/>
              </a:prstGeom>
              <a:blipFill>
                <a:blip r:embed="rId3"/>
                <a:stretch>
                  <a:fillRect l="-1271" t="-619" r="-2331" b="-2322"/>
                </a:stretch>
              </a:blipFill>
            </p:spPr>
            <p:txBody>
              <a:bodyPr/>
              <a:lstStyle/>
              <a:p>
                <a:r>
                  <a:rPr lang="pt-BR">
                    <a:noFill/>
                  </a:rPr>
                  <a:t> </a:t>
                </a:r>
              </a:p>
            </p:txBody>
          </p:sp>
        </mc:Fallback>
      </mc:AlternateContent>
    </p:spTree>
    <p:extLst>
      <p:ext uri="{BB962C8B-B14F-4D97-AF65-F5344CB8AC3E}">
        <p14:creationId xmlns:p14="http://schemas.microsoft.com/office/powerpoint/2010/main" val="2949775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A9DE462-7866-4863-2A4C-5AF133A268CC}"/>
              </a:ext>
            </a:extLst>
          </p:cNvPr>
          <p:cNvSpPr txBox="1"/>
          <p:nvPr/>
        </p:nvSpPr>
        <p:spPr>
          <a:xfrm>
            <a:off x="156000" y="1511138"/>
            <a:ext cx="5760000" cy="4919808"/>
          </a:xfrm>
          <a:prstGeom prst="rect">
            <a:avLst/>
          </a:prstGeom>
          <a:noFill/>
        </p:spPr>
        <p:txBody>
          <a:bodyPr wrap="square">
            <a:spAutoFit/>
          </a:bodyPr>
          <a:lstStyle/>
          <a:p>
            <a:pPr algn="just">
              <a:lnSpc>
                <a:spcPct val="115000"/>
              </a:lnSpc>
              <a:spcAft>
                <a:spcPts val="800"/>
              </a:spcAft>
            </a:pPr>
            <a:r>
              <a:rPr lang="pt-BR" sz="2200" b="1" kern="100" dirty="0">
                <a:latin typeface="Arial Narrow" panose="020B0606020202030204" pitchFamily="34" charset="0"/>
                <a:ea typeface="MS Mincho" panose="02020609040205080304" pitchFamily="49" charset="-128"/>
                <a:cs typeface="Times New Roman" panose="02020603050405020304" pitchFamily="18" charset="0"/>
              </a:rPr>
              <a:t>20</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Ao adquirir uma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AirFryer</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por R$ 200,00, um comerciante pretende lucrar aplicando uma margem de aumento de 30% sobre o valor de custo. Sabendo disso,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será o valor do lucro, em reais, obtido por esse comerciante?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Caso o comerciante decida aplicar um novo aumento de 10% sobre o preço de venda obtido na alínea (a), qual passará a ser o valor final da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AirFryer</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c) Considerando a alínea (b), qual será a margem de lucro percentual do novo preço sobre o valor de custo inicial de R$ 200,00?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5" name="CaixaDeTexto 4">
            <a:extLst>
              <a:ext uri="{FF2B5EF4-FFF2-40B4-BE49-F238E27FC236}">
                <a16:creationId xmlns:a16="http://schemas.microsoft.com/office/drawing/2014/main" id="{3E9C8C25-054D-E30B-792B-DD0ABEF5B083}"/>
              </a:ext>
            </a:extLst>
          </p:cNvPr>
          <p:cNvSpPr txBox="1"/>
          <p:nvPr/>
        </p:nvSpPr>
        <p:spPr>
          <a:xfrm>
            <a:off x="6276000" y="1493208"/>
            <a:ext cx="5760000" cy="2193421"/>
          </a:xfrm>
          <a:prstGeom prst="rect">
            <a:avLst/>
          </a:prstGeom>
          <a:noFill/>
        </p:spPr>
        <p:txBody>
          <a:bodyPr wrap="square">
            <a:spAutoFit/>
          </a:bodyPr>
          <a:lstStyle/>
          <a:p>
            <a:pPr algn="just">
              <a:lnSpc>
                <a:spcPct val="115000"/>
              </a:lnSpc>
              <a:spcAft>
                <a:spcPts val="800"/>
              </a:spcAft>
            </a:pPr>
            <a:r>
              <a:rPr lang="pt-BR" sz="2200" b="1" kern="100" dirty="0">
                <a:latin typeface="Arial Narrow" panose="020B0606020202030204" pitchFamily="34" charset="0"/>
                <a:ea typeface="MS Mincho" panose="02020609040205080304" pitchFamily="49" charset="-128"/>
                <a:cs typeface="Arial" panose="020B0604020202020204" pitchFamily="34" charset="0"/>
              </a:rPr>
              <a:t>21</a:t>
            </a: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Lucas comprou um automóvel por R$ 30 000,00, mas, após alguns meses, decidiu vendê-lo. Determine o preço de venda para que ele obtenha: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Um lucro de 12% sobre o preço de custo.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b) Um prejuízo de 10% sobre o preço de custo.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3" name="Imagem 2">
            <a:extLst>
              <a:ext uri="{FF2B5EF4-FFF2-40B4-BE49-F238E27FC236}">
                <a16:creationId xmlns:a16="http://schemas.microsoft.com/office/drawing/2014/main" id="{5E3658D1-0364-0772-B635-463CC5E4225D}"/>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156000" y="795178"/>
            <a:ext cx="2395254" cy="60599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160046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A9DE462-7866-4863-2A4C-5AF133A268CC}"/>
              </a:ext>
            </a:extLst>
          </p:cNvPr>
          <p:cNvSpPr txBox="1"/>
          <p:nvPr/>
        </p:nvSpPr>
        <p:spPr>
          <a:xfrm>
            <a:off x="156000" y="820856"/>
            <a:ext cx="5760000" cy="4177490"/>
          </a:xfrm>
          <a:prstGeom prst="rect">
            <a:avLst/>
          </a:prstGeom>
          <a:noFill/>
        </p:spPr>
        <p:txBody>
          <a:bodyPr wrap="square">
            <a:spAutoFit/>
          </a:bodyPr>
          <a:lstStyle/>
          <a:p>
            <a:pPr algn="just">
              <a:lnSpc>
                <a:spcPct val="115000"/>
              </a:lnSpc>
              <a:spcAft>
                <a:spcPts val="800"/>
              </a:spcAft>
            </a:pPr>
            <a:r>
              <a:rPr lang="pt-BR" sz="2200" b="1" kern="100" dirty="0">
                <a:latin typeface="Arial Narrow" panose="020B0606020202030204" pitchFamily="34" charset="0"/>
                <a:ea typeface="MS Mincho" panose="02020609040205080304" pitchFamily="49" charset="-128"/>
                <a:cs typeface="Times New Roman" panose="02020603050405020304" pitchFamily="18" charset="0"/>
              </a:rPr>
              <a:t>22</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 produto cujo preço é de R$ 560,00, é comercializado com uma margem de lucro de 20%, calculada sobre o preço de venda.</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o preço de venda desse produto?</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R$ 448,00</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R$ 672,00</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R$ 700,00</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R$ 800,00</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R$ 1120,00</a:t>
            </a:r>
          </a:p>
        </p:txBody>
      </p:sp>
      <p:sp>
        <p:nvSpPr>
          <p:cNvPr id="5" name="CaixaDeTexto 4">
            <a:extLst>
              <a:ext uri="{FF2B5EF4-FFF2-40B4-BE49-F238E27FC236}">
                <a16:creationId xmlns:a16="http://schemas.microsoft.com/office/drawing/2014/main" id="{3E9C8C25-054D-E30B-792B-DD0ABEF5B083}"/>
              </a:ext>
            </a:extLst>
          </p:cNvPr>
          <p:cNvSpPr txBox="1"/>
          <p:nvPr/>
        </p:nvSpPr>
        <p:spPr>
          <a:xfrm>
            <a:off x="6276000" y="820856"/>
            <a:ext cx="5760000" cy="5123967"/>
          </a:xfrm>
          <a:prstGeom prst="rect">
            <a:avLst/>
          </a:prstGeom>
          <a:noFill/>
        </p:spPr>
        <p:txBody>
          <a:bodyPr wrap="square">
            <a:spAutoFit/>
          </a:bodyPr>
          <a:lstStyle/>
          <a:p>
            <a:pPr algn="just">
              <a:lnSpc>
                <a:spcPct val="115000"/>
              </a:lnSpc>
              <a:spcAft>
                <a:spcPts val="800"/>
              </a:spcAft>
            </a:pPr>
            <a:r>
              <a:rPr lang="pt-BR" sz="2200" b="1" kern="100" dirty="0">
                <a:latin typeface="Arial Narrow" panose="020B0606020202030204" pitchFamily="34" charset="0"/>
                <a:ea typeface="MS Mincho" panose="02020609040205080304" pitchFamily="49" charset="-128"/>
                <a:cs typeface="Arial" panose="020B0604020202020204" pitchFamily="34" charset="0"/>
              </a:rPr>
              <a:t>23</a:t>
            </a: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Fernanda comprou um veículo cujo preço promocional à vista era R$ 50 000,00. O vendedor ofereceu a opção de financiamento em 36 parcelas mensais e iguais de R$ 1800,00. Fernanda optou pelo financiamento. Nessas condições, determine:</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foi o valor total, em reais, pago por Fernanda ao término das 36 parcelas?</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Qual foi a quantia total, em reais, paga apenas a título de juros nesse financiamento?</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Qual foi o percentual de acréscimo total pago em relação ao valor à vista do veículo?</a:t>
            </a:r>
          </a:p>
          <a:p>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468025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732C2FE-0C02-E1BA-9A56-E209414D5657}"/>
              </a:ext>
            </a:extLst>
          </p:cNvPr>
          <p:cNvSpPr txBox="1"/>
          <p:nvPr/>
        </p:nvSpPr>
        <p:spPr>
          <a:xfrm>
            <a:off x="156000" y="880037"/>
            <a:ext cx="11880000" cy="5186997"/>
          </a:xfrm>
          <a:prstGeom prst="rect">
            <a:avLst/>
          </a:prstGeom>
          <a:solidFill>
            <a:schemeClr val="bg1"/>
          </a:solidFill>
        </p:spPr>
        <p:txBody>
          <a:bodyPr wrap="square">
            <a:spAutoFit/>
          </a:bodyPr>
          <a:lstStyle/>
          <a:p>
            <a:pPr algn="just"/>
            <a:r>
              <a:rPr lang="pt-BR" sz="2200" b="1" kern="100" dirty="0">
                <a:latin typeface="Arial Narrow" panose="020B0606020202030204" pitchFamily="34" charset="0"/>
                <a:ea typeface="MS Mincho" panose="02020609040205080304" pitchFamily="49" charset="-128"/>
                <a:cs typeface="Times New Roman" panose="02020603050405020304" pitchFamily="18" charset="0"/>
              </a:rPr>
              <a:t>24</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b="1" dirty="0"/>
              <a:t>(ENEM 2024 – PPL/Reaplicação)</a:t>
            </a:r>
            <a:r>
              <a:rPr lang="pt-BR" sz="2200" dirty="0"/>
              <a:t> Para reforçar sua renda familiar, uma pessoa inaugurou um estabelecimento que vende refrigerantes. Ela adquiriu um tipo de refrigerante para revenda no primeiro mês de funcionamento do estabelecimento. Foram compradas 20 caixas desse refrigerante, pagando R$ 18,00 a caixa, com 12 latas cada. Ao final desse mês, obteve R$ 600,00 de lucro com a venda de todas as latas. </a:t>
            </a:r>
          </a:p>
          <a:p>
            <a:pPr algn="just"/>
            <a:r>
              <a:rPr lang="pt-BR" sz="2200" dirty="0"/>
              <a:t>No segundo mês, ela compra a mesma quantidade de latas de refrigerante comprada no primeiro mês, pelo mesmo preço, e decide aumentar o preço de venda de cada lata de refrigerante, de modo a aumentar o seu lucro em R$ 360,00 em relação ao lucro do mês anterior. </a:t>
            </a:r>
          </a:p>
          <a:p>
            <a:r>
              <a:rPr lang="pt-BR" sz="2200" dirty="0"/>
              <a:t>Qual será o novo preço de venda, em real, de cada lata de refrigerante? </a:t>
            </a:r>
          </a:p>
          <a:p>
            <a:r>
              <a:rPr lang="pt-BR" sz="2200" dirty="0"/>
              <a:t>(A) 1,50 </a:t>
            </a:r>
          </a:p>
          <a:p>
            <a:r>
              <a:rPr lang="pt-BR" sz="2200" dirty="0"/>
              <a:t>(B) 2,40 </a:t>
            </a:r>
          </a:p>
          <a:p>
            <a:r>
              <a:rPr lang="pt-BR" sz="2200" dirty="0"/>
              <a:t>(C) 3,00 </a:t>
            </a:r>
          </a:p>
          <a:p>
            <a:r>
              <a:rPr lang="pt-BR" sz="2200" dirty="0"/>
              <a:t>(D) 4,00 </a:t>
            </a:r>
          </a:p>
          <a:p>
            <a:r>
              <a:rPr lang="pt-BR" sz="2200" dirty="0"/>
              <a:t>(E) 5,50 </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406335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A9DE462-7866-4863-2A4C-5AF133A268CC}"/>
              </a:ext>
            </a:extLst>
          </p:cNvPr>
          <p:cNvSpPr txBox="1"/>
          <p:nvPr/>
        </p:nvSpPr>
        <p:spPr>
          <a:xfrm>
            <a:off x="156000" y="820856"/>
            <a:ext cx="5760000" cy="4191917"/>
          </a:xfrm>
          <a:prstGeom prst="rect">
            <a:avLst/>
          </a:prstGeom>
          <a:noFill/>
        </p:spPr>
        <p:txBody>
          <a:bodyPr wrap="square">
            <a:spAutoFit/>
          </a:bodyPr>
          <a:lstStyle/>
          <a:p>
            <a:pPr algn="just">
              <a:lnSpc>
                <a:spcPct val="115000"/>
              </a:lnSpc>
              <a:spcAft>
                <a:spcPts val="800"/>
              </a:spcAft>
            </a:pPr>
            <a:r>
              <a:rPr lang="pt-BR" sz="2200" b="1" kern="100" dirty="0">
                <a:latin typeface="Arial Narrow" panose="020B0606020202030204" pitchFamily="34" charset="0"/>
                <a:ea typeface="MS Mincho" panose="02020609040205080304" pitchFamily="49" charset="-128"/>
                <a:cs typeface="Times New Roman" panose="02020603050405020304" pitchFamily="18" charset="0"/>
              </a:rPr>
              <a:t>25</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Duas lojas de roupas vendem calças jeans de mesma marca e modelo pelo mesmo preço à vista. Porém, nas compras parceladas oferecem as seguintes condições: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Loja 1 – Entrada de 60% do valor e o restante em 30 dias, com 10% de juros sobre o saldo restante;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Loja 2 – Entrada de 40% do valor e o restante em 30 dias, com 8% de juros sobre o saldo restante.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Se o cliente decidir comprar parcelado, nessas condições, qual das lojas será mais vantajosa?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3E9C8C25-054D-E30B-792B-DD0ABEF5B083}"/>
              </a:ext>
            </a:extLst>
          </p:cNvPr>
          <p:cNvSpPr txBox="1"/>
          <p:nvPr/>
        </p:nvSpPr>
        <p:spPr>
          <a:xfrm>
            <a:off x="6276000" y="820856"/>
            <a:ext cx="5760000" cy="4939814"/>
          </a:xfrm>
          <a:prstGeom prst="rect">
            <a:avLst/>
          </a:prstGeom>
          <a:noFill/>
        </p:spPr>
        <p:txBody>
          <a:bodyPr wrap="square">
            <a:spAutoFit/>
          </a:bodyPr>
          <a:lstStyle/>
          <a:p>
            <a:pPr algn="just">
              <a:lnSpc>
                <a:spcPct val="115000"/>
              </a:lnSpc>
              <a:spcAft>
                <a:spcPts val="800"/>
              </a:spcAft>
            </a:pPr>
            <a:r>
              <a:rPr lang="pt-BR" sz="2200" b="1" kern="100" dirty="0">
                <a:latin typeface="Arial Narrow" panose="020B0606020202030204" pitchFamily="34" charset="0"/>
                <a:ea typeface="MS Mincho" panose="02020609040205080304" pitchFamily="49" charset="-128"/>
                <a:cs typeface="Arial" panose="020B0604020202020204" pitchFamily="34" charset="0"/>
              </a:rPr>
              <a:t>26</a:t>
            </a: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 fabricante de chocolate cobrava R$ 50,00 por uma barra de 5 quilogramas. Recentemente o peso da barra foi reduzido para 4 quilogramas, mas seu preço continuou R$ 50,00.</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foi o aumento percentual do preço do chocolate por quilo desse fabricante?</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2,5%</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5,0%</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12,5%</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20,0%</a:t>
            </a: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(E) 25,0%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266853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Retângulo: Cantos Arredondados 2">
                <a:extLst>
                  <a:ext uri="{FF2B5EF4-FFF2-40B4-BE49-F238E27FC236}">
                    <a16:creationId xmlns:a16="http://schemas.microsoft.com/office/drawing/2014/main" id="{D9710F64-EFEA-EE21-A020-3A79D5152D4A}"/>
                  </a:ext>
                </a:extLst>
              </p:cNvPr>
              <p:cNvSpPr/>
              <p:nvPr/>
            </p:nvSpPr>
            <p:spPr>
              <a:xfrm>
                <a:off x="156000" y="1324948"/>
                <a:ext cx="5795199" cy="5318447"/>
              </a:xfrm>
              <a:prstGeom prst="roundRect">
                <a:avLst>
                  <a:gd name="adj" fmla="val 2353"/>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200"/>
                  </a:spcAft>
                </a:pPr>
                <a:endParaRPr lang="pt-BR" sz="2200" b="1" dirty="0">
                  <a:solidFill>
                    <a:schemeClr val="tx1"/>
                  </a:solidFill>
                  <a:latin typeface="Arial Narrow" panose="020B0606020202030204" pitchFamily="34" charset="0"/>
                </a:endParaRPr>
              </a:p>
              <a:p>
                <a:pPr algn="just">
                  <a:spcAft>
                    <a:spcPts val="200"/>
                  </a:spcAft>
                </a:pPr>
                <a:r>
                  <a:rPr lang="pt-BR" sz="22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Um Trader é alguém que compra e vende ativos financeiros, como ações, moedas ou criptomoedas, com o objetivo de lucrar com as variações de preço no curto prazo. Arthur realizou uma operação (ou Swing Trade) em que comprou </a:t>
                </a:r>
                <a14:m>
                  <m:oMath xmlns:m="http://schemas.openxmlformats.org/officeDocument/2006/math">
                    <m:f>
                      <m:fPr>
                        <m:ctrlPr>
                          <a:rPr lang="pt-BR" sz="2200" i="1">
                            <a:solidFill>
                              <a:schemeClr val="tx1"/>
                            </a:solidFill>
                            <a:effectLst/>
                            <a:latin typeface="Cambria Math" panose="02040503050406030204" pitchFamily="18" charset="0"/>
                          </a:rPr>
                        </m:ctrlPr>
                      </m:fPr>
                      <m:num>
                        <m:r>
                          <a:rPr lang="pt-BR" sz="2200" i="1">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200" i="1">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 10 </m:t>
                        </m:r>
                      </m:den>
                    </m:f>
                  </m:oMath>
                </a14:m>
                <a:r>
                  <a:rPr lang="pt-BR" sz="22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da criptomoeda </a:t>
                </a:r>
                <a:r>
                  <a:rPr lang="pt-BR" sz="2200" dirty="0" err="1">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GaussCoin</a:t>
                </a:r>
                <a:r>
                  <a:rPr lang="pt-BR" sz="22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em julho de 2022 e a vendeu em julho de 2023. Observe a variação desta criptomoeda ao passar dos anos.</a:t>
                </a:r>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Retângulo: Cantos Arredondados 2">
                <a:extLst>
                  <a:ext uri="{FF2B5EF4-FFF2-40B4-BE49-F238E27FC236}">
                    <a16:creationId xmlns:a16="http://schemas.microsoft.com/office/drawing/2014/main" id="{D9710F64-EFEA-EE21-A020-3A79D5152D4A}"/>
                  </a:ext>
                </a:extLst>
              </p:cNvPr>
              <p:cNvSpPr>
                <a:spLocks noRot="1" noChangeAspect="1" noMove="1" noResize="1" noEditPoints="1" noAdjustHandles="1" noChangeArrowheads="1" noChangeShapeType="1" noTextEdit="1"/>
              </p:cNvSpPr>
              <p:nvPr/>
            </p:nvSpPr>
            <p:spPr>
              <a:xfrm>
                <a:off x="156000" y="1324948"/>
                <a:ext cx="5795199" cy="5318447"/>
              </a:xfrm>
              <a:prstGeom prst="roundRect">
                <a:avLst>
                  <a:gd name="adj" fmla="val 2353"/>
                </a:avLst>
              </a:prstGeom>
              <a:blipFill>
                <a:blip r:embed="rId2"/>
                <a:stretch>
                  <a:fillRect l="-737" r="-842"/>
                </a:stretch>
              </a:blipFill>
              <a:ln>
                <a:noFill/>
              </a:ln>
            </p:spPr>
            <p:txBody>
              <a:bodyPr/>
              <a:lstStyle/>
              <a:p>
                <a:r>
                  <a:rPr lang="pt-BR">
                    <a:noFill/>
                  </a:rPr>
                  <a:t> </a:t>
                </a:r>
              </a:p>
            </p:txBody>
          </p:sp>
        </mc:Fallback>
      </mc:AlternateContent>
      <p:pic>
        <p:nvPicPr>
          <p:cNvPr id="4" name="Imagem 3">
            <a:extLst>
              <a:ext uri="{FF2B5EF4-FFF2-40B4-BE49-F238E27FC236}">
                <a16:creationId xmlns:a16="http://schemas.microsoft.com/office/drawing/2014/main" id="{E13792AA-9374-6E42-287F-CEE1B88A67B8}"/>
              </a:ext>
            </a:extLst>
          </p:cNvPr>
          <p:cNvPicPr>
            <a:picLocks noChangeAspect="1"/>
          </p:cNvPicPr>
          <p:nvPr/>
        </p:nvPicPr>
        <p:blipFill>
          <a:blip r:embed="rId3"/>
          <a:srcRect l="853" r="5269" b="18421"/>
          <a:stretch/>
        </p:blipFill>
        <p:spPr>
          <a:xfrm>
            <a:off x="271179" y="751353"/>
            <a:ext cx="5564841" cy="1122271"/>
          </a:xfrm>
          <a:prstGeom prst="rect">
            <a:avLst/>
          </a:prstGeom>
        </p:spPr>
      </p:pic>
      <p:sp>
        <p:nvSpPr>
          <p:cNvPr id="5" name="Retângulo: Cantos Arredondados 4">
            <a:extLst>
              <a:ext uri="{FF2B5EF4-FFF2-40B4-BE49-F238E27FC236}">
                <a16:creationId xmlns:a16="http://schemas.microsoft.com/office/drawing/2014/main" id="{60EE8E5B-0687-4FED-2FDC-67D23619AA5A}"/>
              </a:ext>
            </a:extLst>
          </p:cNvPr>
          <p:cNvSpPr/>
          <p:nvPr/>
        </p:nvSpPr>
        <p:spPr>
          <a:xfrm>
            <a:off x="6276000" y="751354"/>
            <a:ext cx="5760000" cy="5892041"/>
          </a:xfrm>
          <a:prstGeom prst="roundRect">
            <a:avLst>
              <a:gd name="adj" fmla="val 2353"/>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100"/>
              </a:spcAft>
            </a:pPr>
            <a:endParaRPr lang="pt-BR" sz="20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endParaRPr lang="pt-BR" sz="20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endParaRPr lang="pt-BR" sz="20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endParaRPr lang="pt-BR" sz="20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endParaRPr lang="pt-BR" sz="20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endParaRPr lang="pt-BR" sz="20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Responda:</a:t>
            </a:r>
          </a:p>
          <a:p>
            <a:pPr algn="just">
              <a:spcAft>
                <a:spcPts val="100"/>
              </a:spcAft>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 Qual foi o lucro percentual de Arthur por esta operação? E quantos reais ele obteve?</a:t>
            </a:r>
          </a:p>
          <a:p>
            <a:pPr algn="just">
              <a:spcAft>
                <a:spcPts val="100"/>
              </a:spcAft>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b) Qual seria o resultado (lucro ou prejuízo) se ele vendesse em janeiro de 2023?</a:t>
            </a:r>
          </a:p>
          <a:p>
            <a:pPr algn="just">
              <a:spcAft>
                <a:spcPts val="100"/>
              </a:spcAft>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 Qual seria o valor que Arthur obteria se vendesse essa criptomoeda em julho de 2024?</a:t>
            </a:r>
          </a:p>
          <a:p>
            <a:pPr algn="just">
              <a:spcAft>
                <a:spcPts val="100"/>
              </a:spcAft>
            </a:pPr>
            <a:endParaRPr lang="pt-BR" sz="2000" b="1" dirty="0">
              <a:solidFill>
                <a:schemeClr val="tx1"/>
              </a:solidFill>
              <a:latin typeface="Arial Narrow" panose="020B0606020202030204" pitchFamily="34" charset="0"/>
            </a:endParaRPr>
          </a:p>
        </p:txBody>
      </p:sp>
      <p:sp>
        <p:nvSpPr>
          <p:cNvPr id="8" name="CaixaDeTexto 7">
            <a:extLst>
              <a:ext uri="{FF2B5EF4-FFF2-40B4-BE49-F238E27FC236}">
                <a16:creationId xmlns:a16="http://schemas.microsoft.com/office/drawing/2014/main" id="{337BE120-5D80-089B-FFCE-1B19AB18C4D1}"/>
              </a:ext>
            </a:extLst>
          </p:cNvPr>
          <p:cNvSpPr txBox="1"/>
          <p:nvPr/>
        </p:nvSpPr>
        <p:spPr>
          <a:xfrm>
            <a:off x="1399197" y="1346426"/>
            <a:ext cx="4552002" cy="1159292"/>
          </a:xfrm>
          <a:prstGeom prst="rect">
            <a:avLst/>
          </a:prstGeom>
          <a:solidFill>
            <a:srgbClr val="FEFCDC"/>
          </a:solidFill>
        </p:spPr>
        <p:txBody>
          <a:bodyPr wrap="square">
            <a:spAutoFit/>
          </a:bodyPr>
          <a:lstStyle/>
          <a:p>
            <a:pPr algn="just">
              <a:spcAft>
                <a:spcPts val="200"/>
              </a:spcAft>
            </a:pPr>
            <a:r>
              <a:rPr lang="pt-BR" sz="2200" kern="100" dirty="0">
                <a:solidFill>
                  <a:srgbClr val="000000"/>
                </a:solidFill>
                <a:effectLst/>
                <a:latin typeface="Baguet Script" panose="00000500000000000000" pitchFamily="2" charset="0"/>
                <a:ea typeface="MS Mincho" panose="02020609040205080304" pitchFamily="49" charset="-128"/>
                <a:cs typeface="Arial" panose="020B0604020202020204" pitchFamily="34" charset="0"/>
              </a:rPr>
              <a:t>Prof. Samuel José Fraga</a:t>
            </a:r>
          </a:p>
          <a:p>
            <a:pPr algn="just">
              <a:spcAft>
                <a:spcPts val="200"/>
              </a:spcAft>
            </a:pPr>
            <a:r>
              <a:rPr lang="pt-BR" sz="2200" kern="100" dirty="0">
                <a:solidFill>
                  <a:srgbClr val="000000"/>
                </a:solidFill>
                <a:effectLst/>
                <a:latin typeface="Baguet Script" panose="00000500000000000000" pitchFamily="2" charset="0"/>
                <a:ea typeface="MS Mincho" panose="02020609040205080304" pitchFamily="49" charset="-128"/>
                <a:cs typeface="Arial" panose="020B0604020202020204" pitchFamily="34" charset="0"/>
              </a:rPr>
              <a:t>CE Dom Fernando I, </a:t>
            </a:r>
          </a:p>
          <a:p>
            <a:pPr algn="just">
              <a:spcAft>
                <a:spcPts val="200"/>
              </a:spcAft>
            </a:pPr>
            <a:r>
              <a:rPr lang="pt-BR" sz="2200" kern="100" dirty="0">
                <a:solidFill>
                  <a:srgbClr val="000000"/>
                </a:solidFill>
                <a:effectLst/>
                <a:latin typeface="Baguet Script" panose="00000500000000000000" pitchFamily="2" charset="0"/>
                <a:ea typeface="MS Mincho" panose="02020609040205080304" pitchFamily="49" charset="-128"/>
                <a:cs typeface="Arial" panose="020B0604020202020204" pitchFamily="34" charset="0"/>
              </a:rPr>
              <a:t>CRE Goiânia - Goiânia</a:t>
            </a:r>
          </a:p>
        </p:txBody>
      </p:sp>
      <p:pic>
        <p:nvPicPr>
          <p:cNvPr id="2" name="Imagem 1">
            <a:extLst>
              <a:ext uri="{FF2B5EF4-FFF2-40B4-BE49-F238E27FC236}">
                <a16:creationId xmlns:a16="http://schemas.microsoft.com/office/drawing/2014/main" id="{8DCF7709-953B-FC76-5812-59A0B97A7EF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95" t="4346" r="1259" b="4528"/>
          <a:stretch>
            <a:fillRect/>
          </a:stretch>
        </p:blipFill>
        <p:spPr bwMode="auto">
          <a:xfrm>
            <a:off x="6391179" y="907588"/>
            <a:ext cx="5529642" cy="250362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000978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FA6914C6-3775-0818-B3C0-D7D788491323}"/>
                  </a:ext>
                </a:extLst>
              </p:cNvPr>
              <p:cNvSpPr txBox="1"/>
              <p:nvPr/>
            </p:nvSpPr>
            <p:spPr>
              <a:xfrm>
                <a:off x="156000" y="997939"/>
                <a:ext cx="11880000" cy="5572808"/>
              </a:xfrm>
              <a:prstGeom prst="rect">
                <a:avLst/>
              </a:prstGeom>
              <a:solidFill>
                <a:schemeClr val="bg1"/>
              </a:solidFill>
            </p:spPr>
            <p:txBody>
              <a:bodyPr wrap="square">
                <a:spAutoFit/>
              </a:bodyPr>
              <a:lstStyle/>
              <a:p>
                <a:pPr algn="ctr">
                  <a:lnSpc>
                    <a:spcPct val="115000"/>
                  </a:lnSpc>
                  <a:spcAft>
                    <a:spcPts val="800"/>
                  </a:spcAft>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pPr marR="88900" algn="ctr">
                  <a:lnSpc>
                    <a:spcPct val="115000"/>
                  </a:lnSpc>
                  <a:spcAft>
                    <a:spcPts val="800"/>
                  </a:spcAft>
                </a:pPr>
                <a:r>
                  <a:rPr lang="pt-BR" sz="2200" b="1" kern="100" dirty="0">
                    <a:solidFill>
                      <a:srgbClr val="00B050"/>
                    </a:solidFill>
                    <a:effectLst/>
                    <a:latin typeface="Arial Narrow" panose="020B0606020202030204" pitchFamily="34" charset="0"/>
                    <a:ea typeface="Aptos" panose="020B0004020202020204" pitchFamily="34" charset="0"/>
                    <a:cs typeface="Times New Roman" panose="02020603050405020304" pitchFamily="18" charset="0"/>
                  </a:rPr>
                  <a:t>JUROS SIMPLES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 regime de juros simples, ele incide sempre sobre o </a:t>
                </a:r>
                <a:r>
                  <a:rPr lang="pt-BR" sz="2200"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capital inicial</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ou seja, o valor dos juros de cada período é constante, portanto, não muda com o tempo. O valor dos juros simples é obtido por meio da multiplicação do capital inicial, taxa de juros e tempo. Assim,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Bef>
                    <a:spcPts val="300"/>
                  </a:spcBef>
                  <a:spcAft>
                    <a:spcPts val="300"/>
                  </a:spcAft>
                </a:pPr>
                <a14:m>
                  <m:oMathPara xmlns:m="http://schemas.openxmlformats.org/officeDocument/2006/math">
                    <m:oMathParaPr>
                      <m:jc m:val="centerGroup"/>
                    </m:oMathParaPr>
                    <m:oMath xmlns:m="http://schemas.openxmlformats.org/officeDocument/2006/math">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𝑱</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b="1"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𝑪</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𝒊</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𝒕</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Em 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𝑱</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o valor dos juros;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𝑪</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o capital inicial (valor aplicado inicialmente);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𝒊</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a taxa de juros (percentual utilizado no cálculo dos juros, em determinado intervalo de tempo); 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14:m>
                  <m:oMath xmlns:m="http://schemas.openxmlformats.org/officeDocument/2006/math">
                    <m:r>
                      <a:rPr lang="pt-BR" sz="2200" b="1" i="1">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𝒕</m:t>
                    </m:r>
                  </m:oMath>
                </a14:m>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o tempo (período da operação financeira, podendo ser dia, mês, bimestre, ano etc.).</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FA6914C6-3775-0818-B3C0-D7D788491323}"/>
                  </a:ext>
                </a:extLst>
              </p:cNvPr>
              <p:cNvSpPr txBox="1">
                <a:spLocks noRot="1" noChangeAspect="1" noMove="1" noResize="1" noEditPoints="1" noAdjustHandles="1" noChangeArrowheads="1" noChangeShapeType="1" noTextEdit="1"/>
              </p:cNvSpPr>
              <p:nvPr/>
            </p:nvSpPr>
            <p:spPr>
              <a:xfrm>
                <a:off x="156000" y="997939"/>
                <a:ext cx="11880000" cy="5572808"/>
              </a:xfrm>
              <a:prstGeom prst="rect">
                <a:avLst/>
              </a:prstGeom>
              <a:blipFill>
                <a:blip r:embed="rId2"/>
                <a:stretch>
                  <a:fillRect l="-667" r="-719" b="-1313"/>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0A9E3739-3FAE-6620-CA0B-780EFC921398}"/>
              </a:ext>
            </a:extLst>
          </p:cNvPr>
          <p:cNvPicPr>
            <a:picLocks noChangeAspect="1"/>
          </p:cNvPicPr>
          <p:nvPr/>
        </p:nvPicPr>
        <p:blipFill>
          <a:blip r:embed="rId3"/>
          <a:srcRect t="5739"/>
          <a:stretch>
            <a:fillRect/>
          </a:stretch>
        </p:blipFill>
        <p:spPr>
          <a:xfrm>
            <a:off x="156000" y="1221349"/>
            <a:ext cx="3600000" cy="762706"/>
          </a:xfrm>
          <a:prstGeom prst="rect">
            <a:avLst/>
          </a:prstGeom>
        </p:spPr>
      </p:pic>
      <p:pic>
        <p:nvPicPr>
          <p:cNvPr id="3" name="Imagem 2">
            <a:extLst>
              <a:ext uri="{FF2B5EF4-FFF2-40B4-BE49-F238E27FC236}">
                <a16:creationId xmlns:a16="http://schemas.microsoft.com/office/drawing/2014/main" id="{BC81C9A5-5C1F-77A8-56F7-94D1B74BFDF8}"/>
              </a:ext>
            </a:extLst>
          </p:cNvPr>
          <p:cNvPicPr>
            <a:picLocks noChangeAspect="1"/>
          </p:cNvPicPr>
          <p:nvPr/>
        </p:nvPicPr>
        <p:blipFill>
          <a:blip r:embed="rId4"/>
          <a:stretch>
            <a:fillRect/>
          </a:stretch>
        </p:blipFill>
        <p:spPr>
          <a:xfrm>
            <a:off x="1776000" y="783939"/>
            <a:ext cx="4320000" cy="529549"/>
          </a:xfrm>
          <a:prstGeom prst="rect">
            <a:avLst/>
          </a:prstGeom>
        </p:spPr>
      </p:pic>
    </p:spTree>
    <p:extLst>
      <p:ext uri="{BB962C8B-B14F-4D97-AF65-F5344CB8AC3E}">
        <p14:creationId xmlns:p14="http://schemas.microsoft.com/office/powerpoint/2010/main" val="115441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28113876-CD77-64F5-A455-456951D93E08}"/>
              </a:ext>
            </a:extLst>
          </p:cNvPr>
          <p:cNvSpPr txBox="1"/>
          <p:nvPr/>
        </p:nvSpPr>
        <p:spPr>
          <a:xfrm>
            <a:off x="201525" y="806740"/>
            <a:ext cx="5724145" cy="5800049"/>
          </a:xfrm>
          <a:prstGeom prst="rect">
            <a:avLst/>
          </a:prstGeom>
          <a:noFill/>
        </p:spPr>
        <p:txBody>
          <a:bodyPr wrap="square">
            <a:spAutoFit/>
          </a:bodyPr>
          <a:lstStyle/>
          <a:p>
            <a:pPr algn="just">
              <a:lnSpc>
                <a:spcPct val="115000"/>
              </a:lnSpc>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 juros simples é menos utilizado que o juros composto, mas é possível encontrá-lo em operações do nosso dia a dia, a exemplo temos os </a:t>
            </a:r>
            <a:r>
              <a:rPr lang="pt-BR" sz="22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financiamentos, investimentos </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a:t>
            </a:r>
            <a:r>
              <a:rPr lang="pt-BR" sz="2200"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outros tipos de empréstimos.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rgbClr val="CC99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90170" algn="just" fontAlgn="base">
              <a:lnSpc>
                <a:spcPct val="115000"/>
              </a:lnSpc>
            </a:pPr>
            <a:r>
              <a:rPr lang="pt-BR" sz="2200" dirty="0">
                <a:effectLst/>
                <a:latin typeface="Arial Narrow" panose="020B0606020202030204" pitchFamily="34" charset="0"/>
                <a:ea typeface="Times New Roman" panose="02020603050405020304" pitchFamily="18" charset="0"/>
              </a:rPr>
              <a:t>Ao pegar emprestado R$ 1800,00 de seu primo, Moisés acordou que pagará uma taxa de 2% ao mês, no regime de juros simples, durante o prazo de 1 ano e 3 meses. Agora responda:</a:t>
            </a:r>
            <a:endParaRPr lang="pt-BR" sz="2200" dirty="0">
              <a:effectLst/>
              <a:latin typeface="Times New Roman" panose="02020603050405020304" pitchFamily="18" charset="0"/>
              <a:ea typeface="Times New Roman" panose="02020603050405020304" pitchFamily="18" charset="0"/>
            </a:endParaRPr>
          </a:p>
          <a:p>
            <a:pPr marR="90170" algn="just" fontAlgn="base">
              <a:lnSpc>
                <a:spcPct val="115000"/>
              </a:lnSpc>
            </a:pPr>
            <a:r>
              <a:rPr lang="pt-BR" sz="2200" dirty="0">
                <a:effectLst/>
                <a:latin typeface="Arial Narrow" panose="020B0606020202030204" pitchFamily="34" charset="0"/>
                <a:ea typeface="Times New Roman" panose="02020603050405020304" pitchFamily="18" charset="0"/>
              </a:rPr>
              <a:t>a) Qual será o valor dos juros ao final deste prazo?</a:t>
            </a:r>
            <a:endParaRPr lang="pt-BR" sz="2200" dirty="0">
              <a:effectLst/>
              <a:latin typeface="Times New Roman" panose="02020603050405020304" pitchFamily="18" charset="0"/>
              <a:ea typeface="Times New Roman" panose="02020603050405020304" pitchFamily="18" charset="0"/>
            </a:endParaRPr>
          </a:p>
          <a:p>
            <a:pPr marR="90170" algn="just" fontAlgn="base">
              <a:lnSpc>
                <a:spcPct val="115000"/>
              </a:lnSpc>
            </a:pPr>
            <a:r>
              <a:rPr lang="pt-BR" sz="2200" dirty="0">
                <a:effectLst/>
                <a:latin typeface="Arial Narrow" panose="020B0606020202030204" pitchFamily="34" charset="0"/>
                <a:ea typeface="Times New Roman" panose="02020603050405020304" pitchFamily="18" charset="0"/>
              </a:rPr>
              <a:t>b) Qual será o valor total a ser pago por Moisés?</a:t>
            </a:r>
            <a:endParaRPr lang="pt-BR" sz="2200" dirty="0">
              <a:effectLst/>
              <a:latin typeface="Times New Roman" panose="02020603050405020304" pitchFamily="18" charset="0"/>
              <a:ea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c) Qual será o valor de cada parcela?</a:t>
            </a:r>
            <a:endParaRPr lang="pt-BR" sz="2200" dirty="0"/>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F7CF71AE-49C4-D44B-EA9E-9C8F4CE7568F}"/>
                  </a:ext>
                </a:extLst>
              </p:cNvPr>
              <p:cNvSpPr txBox="1"/>
              <p:nvPr/>
            </p:nvSpPr>
            <p:spPr>
              <a:xfrm>
                <a:off x="6266330" y="806740"/>
                <a:ext cx="5724145" cy="6036011"/>
              </a:xfrm>
              <a:prstGeom prst="rect">
                <a:avLst/>
              </a:prstGeom>
              <a:noFill/>
            </p:spPr>
            <p:txBody>
              <a:bodyPr wrap="square">
                <a:spAutoFit/>
              </a:bodyPr>
              <a:lstStyle/>
              <a:p>
                <a:pPr marR="88900" algn="just">
                  <a:lnSpc>
                    <a:spcPct val="115000"/>
                  </a:lnSpc>
                  <a:spcAft>
                    <a:spcPts val="800"/>
                  </a:spcAft>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90170" algn="just" fontAlgn="base">
                  <a:lnSpc>
                    <a:spcPct val="115000"/>
                  </a:lnSpc>
                </a:pPr>
                <a:r>
                  <a:rPr lang="pt-BR" sz="2200" i="1" dirty="0">
                    <a:effectLst/>
                    <a:latin typeface="Arial Narrow" panose="020B0606020202030204" pitchFamily="34" charset="0"/>
                    <a:ea typeface="Times New Roman" panose="02020603050405020304" pitchFamily="18" charset="0"/>
                  </a:rPr>
                  <a:t>a) Ao identificar os valores fornecidos no enunciado, observa-se:</a:t>
                </a:r>
                <a:endParaRPr lang="pt-BR" sz="2200" dirty="0">
                  <a:effectLst/>
                  <a:latin typeface="Times New Roman" panose="02020603050405020304" pitchFamily="18" charset="0"/>
                  <a:ea typeface="Times New Roman" panose="02020603050405020304" pitchFamily="18" charset="0"/>
                </a:endParaRPr>
              </a:p>
              <a:p>
                <a:pPr marR="90170" algn="just" fontAlgn="base">
                  <a:lnSpc>
                    <a:spcPct val="115000"/>
                  </a:lnSpc>
                </a:pPr>
                <a14:m>
                  <m:oMathPara xmlns:m="http://schemas.openxmlformats.org/officeDocument/2006/math">
                    <m:oMathParaPr>
                      <m:jc m:val="centerGroup"/>
                    </m:oMathParaPr>
                    <m:oMath xmlns:m="http://schemas.openxmlformats.org/officeDocument/2006/math">
                      <m:r>
                        <a:rPr lang="pt-BR" sz="2200" i="1">
                          <a:solidFill>
                            <a:srgbClr val="BF4E14"/>
                          </a:solidFill>
                          <a:effectLst/>
                          <a:latin typeface="Cambria Math" panose="02040503050406030204" pitchFamily="18" charset="0"/>
                          <a:ea typeface="Times New Roman" panose="02020603050405020304" pitchFamily="18" charset="0"/>
                        </a:rPr>
                        <m:t>𝐶</m:t>
                      </m:r>
                      <m:r>
                        <a:rPr lang="pt-BR" sz="2200" i="1">
                          <a:solidFill>
                            <a:srgbClr val="BF4E14"/>
                          </a:solidFill>
                          <a:effectLst/>
                          <a:latin typeface="Cambria Math" panose="02040503050406030204" pitchFamily="18" charset="0"/>
                          <a:ea typeface="Times New Roman" panose="02020603050405020304" pitchFamily="18" charset="0"/>
                        </a:rPr>
                        <m:t>=1800</m:t>
                      </m:r>
                    </m:oMath>
                  </m:oMathPara>
                </a14:m>
                <a:endParaRPr lang="pt-BR" sz="2200" dirty="0">
                  <a:effectLst/>
                  <a:latin typeface="Times New Roman" panose="02020603050405020304" pitchFamily="18" charset="0"/>
                  <a:ea typeface="Times New Roman" panose="02020603050405020304" pitchFamily="18" charset="0"/>
                </a:endParaRPr>
              </a:p>
              <a:p>
                <a:pPr marR="90170" algn="just" fontAlgn="base">
                  <a:lnSpc>
                    <a:spcPct val="115000"/>
                  </a:lnSpc>
                </a:pPr>
                <a14:m>
                  <m:oMathPara xmlns:m="http://schemas.openxmlformats.org/officeDocument/2006/math">
                    <m:oMathParaPr>
                      <m:jc m:val="centerGroup"/>
                    </m:oMathParaPr>
                    <m:oMath xmlns:m="http://schemas.openxmlformats.org/officeDocument/2006/math">
                      <m:r>
                        <a:rPr lang="pt-BR" sz="2200" i="1">
                          <a:solidFill>
                            <a:srgbClr val="0070C0"/>
                          </a:solidFill>
                          <a:effectLst/>
                          <a:latin typeface="Cambria Math" panose="02040503050406030204" pitchFamily="18" charset="0"/>
                          <a:ea typeface="Times New Roman" panose="02020603050405020304" pitchFamily="18" charset="0"/>
                        </a:rPr>
                        <m:t>𝑖</m:t>
                      </m:r>
                      <m:r>
                        <a:rPr lang="pt-BR" sz="2200" i="1">
                          <a:solidFill>
                            <a:srgbClr val="0070C0"/>
                          </a:solidFill>
                          <a:effectLst/>
                          <a:latin typeface="Cambria Math" panose="02040503050406030204" pitchFamily="18" charset="0"/>
                          <a:ea typeface="Times New Roman" panose="02020603050405020304" pitchFamily="18" charset="0"/>
                        </a:rPr>
                        <m:t>=2% </m:t>
                      </m:r>
                      <m:r>
                        <a:rPr lang="pt-BR" sz="2200" i="1">
                          <a:solidFill>
                            <a:srgbClr val="0070C0"/>
                          </a:solidFill>
                          <a:effectLst/>
                          <a:latin typeface="Cambria Math" panose="02040503050406030204" pitchFamily="18" charset="0"/>
                          <a:ea typeface="Times New Roman" panose="02020603050405020304" pitchFamily="18" charset="0"/>
                        </a:rPr>
                        <m:t>𝑎𝑜</m:t>
                      </m:r>
                      <m:r>
                        <a:rPr lang="pt-BR" sz="2200" i="1">
                          <a:solidFill>
                            <a:srgbClr val="0070C0"/>
                          </a:solidFill>
                          <a:effectLst/>
                          <a:latin typeface="Cambria Math" panose="02040503050406030204" pitchFamily="18" charset="0"/>
                          <a:ea typeface="Times New Roman" panose="02020603050405020304" pitchFamily="18" charset="0"/>
                        </a:rPr>
                        <m:t> </m:t>
                      </m:r>
                      <m:r>
                        <a:rPr lang="pt-BR" sz="2200" i="1">
                          <a:solidFill>
                            <a:srgbClr val="0070C0"/>
                          </a:solidFill>
                          <a:effectLst/>
                          <a:latin typeface="Cambria Math" panose="02040503050406030204" pitchFamily="18" charset="0"/>
                          <a:ea typeface="Times New Roman" panose="02020603050405020304" pitchFamily="18" charset="0"/>
                        </a:rPr>
                        <m:t>𝑚</m:t>
                      </m:r>
                      <m:r>
                        <a:rPr lang="pt-BR" sz="2200" i="1">
                          <a:solidFill>
                            <a:srgbClr val="0070C0"/>
                          </a:solidFill>
                          <a:effectLst/>
                          <a:latin typeface="Cambria Math" panose="02040503050406030204" pitchFamily="18" charset="0"/>
                          <a:ea typeface="Times New Roman" panose="02020603050405020304" pitchFamily="18" charset="0"/>
                        </a:rPr>
                        <m:t>ê</m:t>
                      </m:r>
                      <m:r>
                        <a:rPr lang="pt-BR" sz="2200" i="1">
                          <a:solidFill>
                            <a:srgbClr val="0070C0"/>
                          </a:solidFill>
                          <a:effectLst/>
                          <a:latin typeface="Cambria Math" panose="02040503050406030204" pitchFamily="18" charset="0"/>
                          <a:ea typeface="Times New Roman" panose="02020603050405020304" pitchFamily="18" charset="0"/>
                        </a:rPr>
                        <m:t>𝑠</m:t>
                      </m:r>
                      <m:r>
                        <a:rPr lang="pt-BR" sz="2200" i="1">
                          <a:solidFill>
                            <a:srgbClr val="0070C0"/>
                          </a:solidFill>
                          <a:effectLst/>
                          <a:latin typeface="Cambria Math" panose="02040503050406030204" pitchFamily="18" charset="0"/>
                          <a:ea typeface="Times New Roman" panose="02020603050405020304" pitchFamily="18" charset="0"/>
                        </a:rPr>
                        <m:t>, </m:t>
                      </m:r>
                      <m:r>
                        <a:rPr lang="pt-BR" sz="2200" i="1">
                          <a:solidFill>
                            <a:srgbClr val="0070C0"/>
                          </a:solidFill>
                          <a:effectLst/>
                          <a:latin typeface="Cambria Math" panose="02040503050406030204" pitchFamily="18" charset="0"/>
                          <a:ea typeface="Times New Roman" panose="02020603050405020304" pitchFamily="18" charset="0"/>
                        </a:rPr>
                        <m:t>𝑜𝑢</m:t>
                      </m:r>
                      <m:r>
                        <a:rPr lang="pt-BR" sz="2200" i="1">
                          <a:solidFill>
                            <a:srgbClr val="0070C0"/>
                          </a:solidFill>
                          <a:effectLst/>
                          <a:latin typeface="Cambria Math" panose="02040503050406030204" pitchFamily="18" charset="0"/>
                          <a:ea typeface="Times New Roman" panose="02020603050405020304" pitchFamily="18" charset="0"/>
                        </a:rPr>
                        <m:t> </m:t>
                      </m:r>
                      <m:r>
                        <a:rPr lang="pt-BR" sz="2200" i="1">
                          <a:solidFill>
                            <a:srgbClr val="0070C0"/>
                          </a:solidFill>
                          <a:effectLst/>
                          <a:latin typeface="Cambria Math" panose="02040503050406030204" pitchFamily="18" charset="0"/>
                          <a:ea typeface="Times New Roman" panose="02020603050405020304" pitchFamily="18" charset="0"/>
                        </a:rPr>
                        <m:t>𝑠𝑒𝑗𝑎</m:t>
                      </m:r>
                      <m:r>
                        <a:rPr lang="pt-BR" sz="2200" i="1">
                          <a:solidFill>
                            <a:srgbClr val="0070C0"/>
                          </a:solidFill>
                          <a:effectLst/>
                          <a:latin typeface="Cambria Math" panose="02040503050406030204" pitchFamily="18" charset="0"/>
                          <a:ea typeface="Times New Roman" panose="02020603050405020304" pitchFamily="18" charset="0"/>
                        </a:rPr>
                        <m:t>, 0,02 </m:t>
                      </m:r>
                      <m:r>
                        <a:rPr lang="pt-BR" sz="2200" i="1">
                          <a:solidFill>
                            <a:srgbClr val="0070C0"/>
                          </a:solidFill>
                          <a:effectLst/>
                          <a:latin typeface="Cambria Math" panose="02040503050406030204" pitchFamily="18" charset="0"/>
                          <a:ea typeface="Times New Roman" panose="02020603050405020304" pitchFamily="18" charset="0"/>
                        </a:rPr>
                        <m:t>𝑎𝑜</m:t>
                      </m:r>
                      <m:r>
                        <a:rPr lang="pt-BR" sz="2200" i="1">
                          <a:solidFill>
                            <a:srgbClr val="0070C0"/>
                          </a:solidFill>
                          <a:effectLst/>
                          <a:latin typeface="Cambria Math" panose="02040503050406030204" pitchFamily="18" charset="0"/>
                          <a:ea typeface="Times New Roman" panose="02020603050405020304" pitchFamily="18" charset="0"/>
                        </a:rPr>
                        <m:t> </m:t>
                      </m:r>
                      <m:r>
                        <a:rPr lang="pt-BR" sz="2200" i="1">
                          <a:solidFill>
                            <a:srgbClr val="0070C0"/>
                          </a:solidFill>
                          <a:effectLst/>
                          <a:latin typeface="Cambria Math" panose="02040503050406030204" pitchFamily="18" charset="0"/>
                          <a:ea typeface="Times New Roman" panose="02020603050405020304" pitchFamily="18" charset="0"/>
                        </a:rPr>
                        <m:t>𝑚</m:t>
                      </m:r>
                      <m:r>
                        <a:rPr lang="pt-BR" sz="2200" i="1">
                          <a:solidFill>
                            <a:srgbClr val="0070C0"/>
                          </a:solidFill>
                          <a:effectLst/>
                          <a:latin typeface="Cambria Math" panose="02040503050406030204" pitchFamily="18" charset="0"/>
                          <a:ea typeface="Times New Roman" panose="02020603050405020304" pitchFamily="18" charset="0"/>
                        </a:rPr>
                        <m:t>ê</m:t>
                      </m:r>
                      <m:r>
                        <a:rPr lang="pt-BR" sz="2200" i="1">
                          <a:solidFill>
                            <a:srgbClr val="0070C0"/>
                          </a:solidFill>
                          <a:effectLst/>
                          <a:latin typeface="Cambria Math" panose="02040503050406030204" pitchFamily="18" charset="0"/>
                          <a:ea typeface="Times New Roman" panose="02020603050405020304" pitchFamily="18" charset="0"/>
                        </a:rPr>
                        <m:t>𝑠</m:t>
                      </m:r>
                    </m:oMath>
                  </m:oMathPara>
                </a14:m>
                <a:endParaRPr lang="pt-BR" sz="2200" dirty="0">
                  <a:effectLst/>
                  <a:latin typeface="Times New Roman" panose="02020603050405020304" pitchFamily="18" charset="0"/>
                  <a:ea typeface="Times New Roman" panose="02020603050405020304" pitchFamily="18" charset="0"/>
                </a:endParaRPr>
              </a:p>
              <a:p>
                <a:pPr marR="90170" algn="just" fontAlgn="base">
                  <a:lnSpc>
                    <a:spcPct val="115000"/>
                  </a:lnSpc>
                </a:pPr>
                <a14:m>
                  <m:oMathPara xmlns:m="http://schemas.openxmlformats.org/officeDocument/2006/math">
                    <m:oMathParaPr>
                      <m:jc m:val="centerGroup"/>
                    </m:oMathParaPr>
                    <m:oMath xmlns:m="http://schemas.openxmlformats.org/officeDocument/2006/math">
                      <m:r>
                        <a:rPr lang="pt-BR" sz="2200" i="1">
                          <a:solidFill>
                            <a:srgbClr val="7030A0"/>
                          </a:solidFill>
                          <a:effectLst/>
                          <a:latin typeface="Cambria Math" panose="02040503050406030204" pitchFamily="18" charset="0"/>
                          <a:ea typeface="Times New Roman" panose="02020603050405020304" pitchFamily="18" charset="0"/>
                        </a:rPr>
                        <m:t>𝑡</m:t>
                      </m:r>
                      <m:r>
                        <a:rPr lang="pt-BR" sz="2200" i="1">
                          <a:solidFill>
                            <a:srgbClr val="7030A0"/>
                          </a:solidFill>
                          <a:effectLst/>
                          <a:latin typeface="Cambria Math" panose="02040503050406030204" pitchFamily="18" charset="0"/>
                          <a:ea typeface="Times New Roman" panose="02020603050405020304" pitchFamily="18" charset="0"/>
                        </a:rPr>
                        <m:t>=1 </m:t>
                      </m:r>
                      <m:r>
                        <a:rPr lang="pt-BR" sz="2200" i="1">
                          <a:solidFill>
                            <a:srgbClr val="7030A0"/>
                          </a:solidFill>
                          <a:effectLst/>
                          <a:latin typeface="Cambria Math" panose="02040503050406030204" pitchFamily="18" charset="0"/>
                          <a:ea typeface="Times New Roman" panose="02020603050405020304" pitchFamily="18" charset="0"/>
                        </a:rPr>
                        <m:t>𝑎𝑛𝑜</m:t>
                      </m:r>
                      <m:r>
                        <a:rPr lang="pt-BR" sz="2200" i="1">
                          <a:solidFill>
                            <a:srgbClr val="7030A0"/>
                          </a:solidFill>
                          <a:effectLst/>
                          <a:latin typeface="Cambria Math" panose="02040503050406030204" pitchFamily="18" charset="0"/>
                          <a:ea typeface="Times New Roman" panose="02020603050405020304" pitchFamily="18" charset="0"/>
                        </a:rPr>
                        <m:t> </m:t>
                      </m:r>
                      <m:r>
                        <a:rPr lang="pt-BR" sz="2200" i="1">
                          <a:solidFill>
                            <a:srgbClr val="7030A0"/>
                          </a:solidFill>
                          <a:effectLst/>
                          <a:latin typeface="Cambria Math" panose="02040503050406030204" pitchFamily="18" charset="0"/>
                          <a:ea typeface="Times New Roman" panose="02020603050405020304" pitchFamily="18" charset="0"/>
                        </a:rPr>
                        <m:t>𝑒</m:t>
                      </m:r>
                      <m:r>
                        <a:rPr lang="pt-BR" sz="2200" i="1">
                          <a:solidFill>
                            <a:srgbClr val="7030A0"/>
                          </a:solidFill>
                          <a:effectLst/>
                          <a:latin typeface="Cambria Math" panose="02040503050406030204" pitchFamily="18" charset="0"/>
                          <a:ea typeface="Times New Roman" panose="02020603050405020304" pitchFamily="18" charset="0"/>
                        </a:rPr>
                        <m:t> 3 </m:t>
                      </m:r>
                      <m:r>
                        <a:rPr lang="pt-BR" sz="2200" i="1">
                          <a:solidFill>
                            <a:srgbClr val="7030A0"/>
                          </a:solidFill>
                          <a:effectLst/>
                          <a:latin typeface="Cambria Math" panose="02040503050406030204" pitchFamily="18" charset="0"/>
                          <a:ea typeface="Times New Roman" panose="02020603050405020304" pitchFamily="18" charset="0"/>
                        </a:rPr>
                        <m:t>𝑚𝑒𝑠𝑒𝑠</m:t>
                      </m:r>
                      <m:r>
                        <a:rPr lang="pt-BR" sz="2200" i="1">
                          <a:solidFill>
                            <a:srgbClr val="7030A0"/>
                          </a:solidFill>
                          <a:effectLst/>
                          <a:latin typeface="Cambria Math" panose="02040503050406030204" pitchFamily="18" charset="0"/>
                          <a:ea typeface="Times New Roman" panose="02020603050405020304" pitchFamily="18" charset="0"/>
                        </a:rPr>
                        <m:t>, </m:t>
                      </m:r>
                      <m:r>
                        <a:rPr lang="pt-BR" sz="2200" i="1">
                          <a:solidFill>
                            <a:srgbClr val="7030A0"/>
                          </a:solidFill>
                          <a:effectLst/>
                          <a:latin typeface="Cambria Math" panose="02040503050406030204" pitchFamily="18" charset="0"/>
                          <a:ea typeface="Times New Roman" panose="02020603050405020304" pitchFamily="18" charset="0"/>
                        </a:rPr>
                        <m:t>𝑜𝑢</m:t>
                      </m:r>
                      <m:r>
                        <a:rPr lang="pt-BR" sz="2200" i="1">
                          <a:solidFill>
                            <a:srgbClr val="7030A0"/>
                          </a:solidFill>
                          <a:effectLst/>
                          <a:latin typeface="Cambria Math" panose="02040503050406030204" pitchFamily="18" charset="0"/>
                          <a:ea typeface="Times New Roman" panose="02020603050405020304" pitchFamily="18" charset="0"/>
                        </a:rPr>
                        <m:t> </m:t>
                      </m:r>
                      <m:r>
                        <a:rPr lang="pt-BR" sz="2200" i="1">
                          <a:solidFill>
                            <a:srgbClr val="7030A0"/>
                          </a:solidFill>
                          <a:effectLst/>
                          <a:latin typeface="Cambria Math" panose="02040503050406030204" pitchFamily="18" charset="0"/>
                          <a:ea typeface="Times New Roman" panose="02020603050405020304" pitchFamily="18" charset="0"/>
                        </a:rPr>
                        <m:t>𝑠𝑒𝑗𝑎</m:t>
                      </m:r>
                      <m:r>
                        <a:rPr lang="pt-BR" sz="2200" i="1">
                          <a:solidFill>
                            <a:srgbClr val="7030A0"/>
                          </a:solidFill>
                          <a:effectLst/>
                          <a:latin typeface="Cambria Math" panose="02040503050406030204" pitchFamily="18" charset="0"/>
                          <a:ea typeface="Times New Roman" panose="02020603050405020304" pitchFamily="18" charset="0"/>
                        </a:rPr>
                        <m:t>, 15 </m:t>
                      </m:r>
                      <m:r>
                        <a:rPr lang="pt-BR" sz="2200" i="1">
                          <a:solidFill>
                            <a:srgbClr val="7030A0"/>
                          </a:solidFill>
                          <a:effectLst/>
                          <a:latin typeface="Cambria Math" panose="02040503050406030204" pitchFamily="18" charset="0"/>
                          <a:ea typeface="Times New Roman" panose="02020603050405020304" pitchFamily="18" charset="0"/>
                        </a:rPr>
                        <m:t>𝑚𝑒𝑠𝑒𝑠</m:t>
                      </m:r>
                    </m:oMath>
                  </m:oMathPara>
                </a14:m>
                <a:endParaRPr lang="pt-BR" sz="2200" dirty="0">
                  <a:effectLst/>
                  <a:latin typeface="Times New Roman" panose="02020603050405020304" pitchFamily="18" charset="0"/>
                  <a:ea typeface="Times New Roman" panose="02020603050405020304" pitchFamily="18" charset="0"/>
                </a:endParaRPr>
              </a:p>
              <a:p>
                <a:pPr marR="90170" algn="just" fontAlgn="base">
                  <a:lnSpc>
                    <a:spcPct val="115000"/>
                  </a:lnSpc>
                </a:pPr>
                <a:r>
                  <a:rPr lang="pt-BR" sz="2200" i="1" dirty="0">
                    <a:effectLst/>
                    <a:latin typeface="Arial Narrow" panose="020B0606020202030204" pitchFamily="34" charset="0"/>
                    <a:ea typeface="Times New Roman" panose="02020603050405020304" pitchFamily="18" charset="0"/>
                  </a:rPr>
                  <a:t>Substituindo as informações, na expressão de juros simples, temos:</a:t>
                </a:r>
                <a:endParaRPr lang="pt-BR" sz="2200" dirty="0">
                  <a:effectLst/>
                  <a:latin typeface="Times New Roman" panose="02020603050405020304" pitchFamily="18" charset="0"/>
                  <a:ea typeface="Times New Roman" panose="02020603050405020304" pitchFamily="18" charset="0"/>
                </a:endParaRPr>
              </a:p>
              <a:p>
                <a:pPr marR="90170">
                  <a:lnSpc>
                    <a:spcPct val="115000"/>
                  </a:lnSpc>
                  <a:spcAft>
                    <a:spcPts val="800"/>
                  </a:spcAft>
                </a:pPr>
                <a14:m>
                  <m:oMathPara xmlns:m="http://schemas.openxmlformats.org/officeDocument/2006/math">
                    <m:oMathParaPr>
                      <m:jc m:val="centerGroup"/>
                    </m:oMathParaPr>
                    <m:oMath xmlns:m="http://schemas.openxmlformats.org/officeDocument/2006/math">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𝑱</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b="1"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𝑪</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𝒊</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𝒕</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90170" algn="just" fontAlgn="base">
                  <a:lnSpc>
                    <a:spcPct val="115000"/>
                  </a:lnSpc>
                </a:pPr>
                <a14:m>
                  <m:oMathPara xmlns:m="http://schemas.openxmlformats.org/officeDocument/2006/math">
                    <m:oMathParaPr>
                      <m:jc m:val="centerGroup"/>
                    </m:oMathParaPr>
                    <m:oMath xmlns:m="http://schemas.openxmlformats.org/officeDocument/2006/math">
                      <m:r>
                        <a:rPr lang="pt-BR" sz="2200" b="1" i="1">
                          <a:solidFill>
                            <a:srgbClr val="00B050"/>
                          </a:solidFill>
                          <a:effectLst/>
                          <a:latin typeface="Cambria Math" panose="02040503050406030204" pitchFamily="18" charset="0"/>
                          <a:ea typeface="Times New Roman" panose="02020603050405020304" pitchFamily="18" charset="0"/>
                        </a:rPr>
                        <m:t>𝑱</m:t>
                      </m:r>
                      <m:r>
                        <a:rPr lang="pt-BR" sz="2200" b="1" i="1">
                          <a:solidFill>
                            <a:srgbClr val="00B050"/>
                          </a:solidFill>
                          <a:effectLst/>
                          <a:latin typeface="Cambria Math" panose="02040503050406030204" pitchFamily="18" charset="0"/>
                          <a:ea typeface="Times New Roman" panose="02020603050405020304" pitchFamily="18" charset="0"/>
                        </a:rPr>
                        <m:t> </m:t>
                      </m:r>
                      <m:r>
                        <a:rPr lang="pt-BR" sz="2200" i="1">
                          <a:effectLst/>
                          <a:latin typeface="Cambria Math" panose="02040503050406030204" pitchFamily="18" charset="0"/>
                          <a:ea typeface="Times New Roman" panose="02020603050405020304" pitchFamily="18" charset="0"/>
                        </a:rPr>
                        <m:t>= </m:t>
                      </m:r>
                      <m:r>
                        <a:rPr lang="pt-BR" sz="2200" i="1">
                          <a:solidFill>
                            <a:srgbClr val="BF4E14"/>
                          </a:solidFill>
                          <a:effectLst/>
                          <a:latin typeface="Cambria Math" panose="02040503050406030204" pitchFamily="18" charset="0"/>
                          <a:ea typeface="Times New Roman" panose="02020603050405020304" pitchFamily="18" charset="0"/>
                        </a:rPr>
                        <m:t>1800</m:t>
                      </m:r>
                      <m:r>
                        <a:rPr lang="pt-BR" sz="2200" i="1">
                          <a:effectLst/>
                          <a:latin typeface="Cambria Math" panose="02040503050406030204" pitchFamily="18" charset="0"/>
                          <a:ea typeface="Times New Roman" panose="02020603050405020304" pitchFamily="18" charset="0"/>
                        </a:rPr>
                        <m:t>∙</m:t>
                      </m:r>
                      <m:r>
                        <a:rPr lang="pt-BR" sz="2200" i="1">
                          <a:solidFill>
                            <a:srgbClr val="0070C0"/>
                          </a:solidFill>
                          <a:effectLst/>
                          <a:latin typeface="Cambria Math" panose="02040503050406030204" pitchFamily="18" charset="0"/>
                          <a:ea typeface="Times New Roman" panose="02020603050405020304" pitchFamily="18" charset="0"/>
                        </a:rPr>
                        <m:t>2%</m:t>
                      </m:r>
                      <m:r>
                        <a:rPr lang="pt-BR" sz="2200" i="1">
                          <a:effectLst/>
                          <a:latin typeface="Cambria Math" panose="02040503050406030204" pitchFamily="18" charset="0"/>
                          <a:ea typeface="Times New Roman" panose="02020603050405020304" pitchFamily="18" charset="0"/>
                        </a:rPr>
                        <m:t>∙</m:t>
                      </m:r>
                      <m:r>
                        <a:rPr lang="pt-BR" sz="2200" i="1">
                          <a:solidFill>
                            <a:srgbClr val="7030A0"/>
                          </a:solidFill>
                          <a:effectLst/>
                          <a:latin typeface="Cambria Math" panose="02040503050406030204" pitchFamily="18" charset="0"/>
                          <a:ea typeface="Times New Roman" panose="02020603050405020304" pitchFamily="18" charset="0"/>
                        </a:rPr>
                        <m:t>15</m:t>
                      </m:r>
                    </m:oMath>
                  </m:oMathPara>
                </a14:m>
                <a:endParaRPr lang="pt-BR" sz="2200" dirty="0">
                  <a:effectLst/>
                  <a:latin typeface="Times New Roman" panose="02020603050405020304" pitchFamily="18" charset="0"/>
                  <a:ea typeface="Times New Roman" panose="02020603050405020304" pitchFamily="18" charset="0"/>
                </a:endParaRPr>
              </a:p>
              <a:p>
                <a:pPr marR="90170" algn="just" fontAlgn="base">
                  <a:lnSpc>
                    <a:spcPct val="115000"/>
                  </a:lnSpc>
                </a:pPr>
                <a14:m>
                  <m:oMathPara xmlns:m="http://schemas.openxmlformats.org/officeDocument/2006/math">
                    <m:oMathParaPr>
                      <m:jc m:val="centerGroup"/>
                    </m:oMathParaPr>
                    <m:oMath xmlns:m="http://schemas.openxmlformats.org/officeDocument/2006/math">
                      <m:r>
                        <a:rPr lang="pt-BR" sz="2200" b="1" i="1">
                          <a:solidFill>
                            <a:srgbClr val="00B050"/>
                          </a:solidFill>
                          <a:effectLst/>
                          <a:latin typeface="Cambria Math" panose="02040503050406030204" pitchFamily="18" charset="0"/>
                          <a:ea typeface="Times New Roman" panose="02020603050405020304" pitchFamily="18" charset="0"/>
                        </a:rPr>
                        <m:t>𝑱</m:t>
                      </m:r>
                      <m:r>
                        <a:rPr lang="pt-BR" sz="2200" i="1">
                          <a:solidFill>
                            <a:srgbClr val="000000"/>
                          </a:solidFill>
                          <a:effectLst/>
                          <a:latin typeface="Cambria Math" panose="02040503050406030204" pitchFamily="18" charset="0"/>
                          <a:ea typeface="Times New Roman" panose="02020603050405020304" pitchFamily="18" charset="0"/>
                        </a:rPr>
                        <m:t> = </m:t>
                      </m:r>
                      <m:r>
                        <a:rPr lang="pt-BR" sz="2200" i="1">
                          <a:solidFill>
                            <a:srgbClr val="BF4E14"/>
                          </a:solidFill>
                          <a:effectLst/>
                          <a:latin typeface="Cambria Math" panose="02040503050406030204" pitchFamily="18" charset="0"/>
                          <a:ea typeface="Times New Roman" panose="02020603050405020304" pitchFamily="18" charset="0"/>
                        </a:rPr>
                        <m:t>1800</m:t>
                      </m:r>
                      <m:r>
                        <a:rPr lang="pt-BR" sz="2200" i="1">
                          <a:solidFill>
                            <a:srgbClr val="000000"/>
                          </a:solidFill>
                          <a:effectLst/>
                          <a:latin typeface="Cambria Math" panose="02040503050406030204" pitchFamily="18" charset="0"/>
                          <a:ea typeface="Times New Roman" panose="02020603050405020304" pitchFamily="18" charset="0"/>
                        </a:rPr>
                        <m:t>∙</m:t>
                      </m:r>
                      <m:r>
                        <a:rPr lang="pt-BR" sz="2200" i="1">
                          <a:solidFill>
                            <a:srgbClr val="0070C0"/>
                          </a:solidFill>
                          <a:effectLst/>
                          <a:latin typeface="Cambria Math" panose="02040503050406030204" pitchFamily="18" charset="0"/>
                          <a:ea typeface="Times New Roman" panose="02020603050405020304" pitchFamily="18" charset="0"/>
                        </a:rPr>
                        <m:t>0,02</m:t>
                      </m:r>
                      <m:r>
                        <a:rPr lang="pt-BR" sz="2200" i="1">
                          <a:solidFill>
                            <a:srgbClr val="000000"/>
                          </a:solidFill>
                          <a:effectLst/>
                          <a:latin typeface="Cambria Math" panose="02040503050406030204" pitchFamily="18" charset="0"/>
                          <a:ea typeface="Times New Roman" panose="02020603050405020304" pitchFamily="18" charset="0"/>
                        </a:rPr>
                        <m:t>∙</m:t>
                      </m:r>
                      <m:r>
                        <a:rPr lang="pt-BR" sz="2200" i="1">
                          <a:solidFill>
                            <a:srgbClr val="7030A0"/>
                          </a:solidFill>
                          <a:effectLst/>
                          <a:latin typeface="Cambria Math" panose="02040503050406030204" pitchFamily="18" charset="0"/>
                          <a:ea typeface="Times New Roman" panose="02020603050405020304" pitchFamily="18" charset="0"/>
                        </a:rPr>
                        <m:t>15</m:t>
                      </m:r>
                    </m:oMath>
                  </m:oMathPara>
                </a14:m>
                <a:endParaRPr lang="pt-BR" sz="2200" dirty="0">
                  <a:effectLst/>
                  <a:latin typeface="Times New Roman" panose="02020603050405020304" pitchFamily="18" charset="0"/>
                  <a:ea typeface="Times New Roman" panose="02020603050405020304" pitchFamily="18" charset="0"/>
                </a:endParaRPr>
              </a:p>
              <a:p>
                <a:pPr marR="90170" algn="just" fontAlgn="base">
                  <a:lnSpc>
                    <a:spcPct val="115000"/>
                  </a:lnSpc>
                </a:pPr>
                <a14:m>
                  <m:oMathPara xmlns:m="http://schemas.openxmlformats.org/officeDocument/2006/math">
                    <m:oMathParaPr>
                      <m:jc m:val="centerGroup"/>
                    </m:oMathParaPr>
                    <m:oMath xmlns:m="http://schemas.openxmlformats.org/officeDocument/2006/math">
                      <m:r>
                        <a:rPr lang="pt-BR" sz="2200" b="1" i="1">
                          <a:solidFill>
                            <a:srgbClr val="00B050"/>
                          </a:solidFill>
                          <a:effectLst/>
                          <a:latin typeface="Cambria Math" panose="02040503050406030204" pitchFamily="18" charset="0"/>
                          <a:ea typeface="Times New Roman" panose="02020603050405020304" pitchFamily="18" charset="0"/>
                        </a:rPr>
                        <m:t>𝑱</m:t>
                      </m:r>
                      <m:r>
                        <a:rPr lang="pt-BR" sz="2200" i="1">
                          <a:solidFill>
                            <a:srgbClr val="000000"/>
                          </a:solidFill>
                          <a:effectLst/>
                          <a:latin typeface="Cambria Math" panose="02040503050406030204" pitchFamily="18" charset="0"/>
                          <a:ea typeface="Times New Roman" panose="02020603050405020304" pitchFamily="18" charset="0"/>
                        </a:rPr>
                        <m:t> = </m:t>
                      </m:r>
                      <m:r>
                        <a:rPr lang="pt-BR" sz="2200" i="1">
                          <a:solidFill>
                            <a:srgbClr val="BF4E14"/>
                          </a:solidFill>
                          <a:effectLst/>
                          <a:latin typeface="Cambria Math" panose="02040503050406030204" pitchFamily="18" charset="0"/>
                          <a:ea typeface="Times New Roman" panose="02020603050405020304" pitchFamily="18" charset="0"/>
                        </a:rPr>
                        <m:t>1800</m:t>
                      </m:r>
                      <m:r>
                        <a:rPr lang="pt-BR" sz="2200" i="1">
                          <a:solidFill>
                            <a:srgbClr val="000000"/>
                          </a:solidFill>
                          <a:effectLst/>
                          <a:latin typeface="Cambria Math" panose="02040503050406030204" pitchFamily="18" charset="0"/>
                          <a:ea typeface="Times New Roman" panose="02020603050405020304" pitchFamily="18" charset="0"/>
                        </a:rPr>
                        <m:t>∙0,3</m:t>
                      </m:r>
                    </m:oMath>
                  </m:oMathPara>
                </a14:m>
                <a:endParaRPr lang="pt-BR" sz="2200" dirty="0">
                  <a:effectLst/>
                  <a:latin typeface="Times New Roman" panose="02020603050405020304" pitchFamily="18" charset="0"/>
                  <a:ea typeface="Times New Roman" panose="02020603050405020304" pitchFamily="18" charset="0"/>
                </a:endParaRPr>
              </a:p>
              <a:p>
                <a:pPr marR="90170" algn="just" fontAlgn="base">
                  <a:lnSpc>
                    <a:spcPct val="115000"/>
                  </a:lnSpc>
                </a:pPr>
                <a14:m>
                  <m:oMathPara xmlns:m="http://schemas.openxmlformats.org/officeDocument/2006/math">
                    <m:oMathParaPr>
                      <m:jc m:val="centerGroup"/>
                    </m:oMathParaPr>
                    <m:oMath xmlns:m="http://schemas.openxmlformats.org/officeDocument/2006/math">
                      <m:r>
                        <a:rPr lang="pt-BR" sz="2200" b="1" i="1">
                          <a:solidFill>
                            <a:srgbClr val="00B050"/>
                          </a:solidFill>
                          <a:effectLst/>
                          <a:latin typeface="Cambria Math" panose="02040503050406030204" pitchFamily="18" charset="0"/>
                          <a:ea typeface="Times New Roman" panose="02020603050405020304" pitchFamily="18" charset="0"/>
                        </a:rPr>
                        <m:t>𝑱</m:t>
                      </m:r>
                      <m:r>
                        <a:rPr lang="pt-BR" sz="2200" b="1" i="1">
                          <a:solidFill>
                            <a:srgbClr val="000000"/>
                          </a:solidFill>
                          <a:effectLst/>
                          <a:latin typeface="Cambria Math" panose="02040503050406030204" pitchFamily="18" charset="0"/>
                          <a:ea typeface="Times New Roman" panose="02020603050405020304" pitchFamily="18" charset="0"/>
                        </a:rPr>
                        <m:t> </m:t>
                      </m:r>
                      <m:r>
                        <a:rPr lang="pt-BR" sz="2200" i="1">
                          <a:solidFill>
                            <a:srgbClr val="000000"/>
                          </a:solidFill>
                          <a:effectLst/>
                          <a:latin typeface="Cambria Math" panose="02040503050406030204" pitchFamily="18" charset="0"/>
                          <a:ea typeface="Times New Roman" panose="02020603050405020304" pitchFamily="18" charset="0"/>
                        </a:rPr>
                        <m:t>= </m:t>
                      </m:r>
                      <m:r>
                        <a:rPr lang="pt-BR" sz="2200" i="1">
                          <a:solidFill>
                            <a:srgbClr val="00B050"/>
                          </a:solidFill>
                          <a:effectLst/>
                          <a:latin typeface="Cambria Math" panose="02040503050406030204" pitchFamily="18" charset="0"/>
                          <a:ea typeface="Times New Roman" panose="02020603050405020304" pitchFamily="18" charset="0"/>
                        </a:rPr>
                        <m:t>540</m:t>
                      </m:r>
                    </m:oMath>
                  </m:oMathPara>
                </a14:m>
                <a:endParaRPr lang="pt-BR" sz="2200" dirty="0">
                  <a:effectLst/>
                  <a:latin typeface="Times New Roman" panose="02020603050405020304" pitchFamily="18" charset="0"/>
                  <a:ea typeface="Times New Roman" panose="02020603050405020304" pitchFamily="18" charset="0"/>
                </a:endParaRPr>
              </a:p>
              <a:p>
                <a:r>
                  <a:rPr lang="pt-BR" sz="2200" i="1" dirty="0">
                    <a:effectLst/>
                    <a:latin typeface="Arial Narrow" panose="020B0606020202030204" pitchFamily="34" charset="0"/>
                    <a:ea typeface="Aptos" panose="020B0004020202020204" pitchFamily="34" charset="0"/>
                    <a:cs typeface="Times New Roman" panose="02020603050405020304" pitchFamily="18" charset="0"/>
                  </a:rPr>
                  <a:t>Logo, os juros que Moisés pagará ao final do prazo de 1 ano e 3 meses (ou 15 meses), será de </a:t>
                </a:r>
                <a:r>
                  <a:rPr lang="pt-BR" sz="2200" b="1" i="1" dirty="0">
                    <a:effectLst/>
                    <a:latin typeface="Arial Narrow" panose="020B0606020202030204" pitchFamily="34" charset="0"/>
                    <a:ea typeface="Aptos" panose="020B0004020202020204" pitchFamily="34" charset="0"/>
                    <a:cs typeface="Times New Roman" panose="02020603050405020304" pitchFamily="18" charset="0"/>
                  </a:rPr>
                  <a:t>R$ 540,00</a:t>
                </a:r>
                <a:r>
                  <a:rPr lang="pt-BR" sz="2200" i="1"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dirty="0"/>
              </a:p>
            </p:txBody>
          </p:sp>
        </mc:Choice>
        <mc:Fallback xmlns="">
          <p:sp>
            <p:nvSpPr>
              <p:cNvPr id="7" name="CaixaDeTexto 6">
                <a:extLst>
                  <a:ext uri="{FF2B5EF4-FFF2-40B4-BE49-F238E27FC236}">
                    <a16:creationId xmlns:a16="http://schemas.microsoft.com/office/drawing/2014/main" id="{F7CF71AE-49C4-D44B-EA9E-9C8F4CE7568F}"/>
                  </a:ext>
                </a:extLst>
              </p:cNvPr>
              <p:cNvSpPr txBox="1">
                <a:spLocks noRot="1" noChangeAspect="1" noMove="1" noResize="1" noEditPoints="1" noAdjustHandles="1" noChangeArrowheads="1" noChangeShapeType="1" noTextEdit="1"/>
              </p:cNvSpPr>
              <p:nvPr/>
            </p:nvSpPr>
            <p:spPr>
              <a:xfrm>
                <a:off x="6266330" y="806740"/>
                <a:ext cx="5724145" cy="6036011"/>
              </a:xfrm>
              <a:prstGeom prst="rect">
                <a:avLst/>
              </a:prstGeom>
              <a:blipFill>
                <a:blip r:embed="rId2"/>
                <a:stretch>
                  <a:fillRect l="-1384" t="-303" r="-2023" b="-1111"/>
                </a:stretch>
              </a:blipFill>
            </p:spPr>
            <p:txBody>
              <a:bodyPr/>
              <a:lstStyle/>
              <a:p>
                <a:r>
                  <a:rPr lang="pt-BR">
                    <a:noFill/>
                  </a:rPr>
                  <a:t> </a:t>
                </a:r>
              </a:p>
            </p:txBody>
          </p:sp>
        </mc:Fallback>
      </mc:AlternateContent>
    </p:spTree>
    <p:extLst>
      <p:ext uri="{BB962C8B-B14F-4D97-AF65-F5344CB8AC3E}">
        <p14:creationId xmlns:p14="http://schemas.microsoft.com/office/powerpoint/2010/main" val="27690742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28113876-CD77-64F5-A455-456951D93E08}"/>
                  </a:ext>
                </a:extLst>
              </p:cNvPr>
              <p:cNvSpPr txBox="1"/>
              <p:nvPr/>
            </p:nvSpPr>
            <p:spPr>
              <a:xfrm>
                <a:off x="201525" y="806740"/>
                <a:ext cx="5724145" cy="3960571"/>
              </a:xfrm>
              <a:prstGeom prst="rect">
                <a:avLst/>
              </a:prstGeom>
              <a:noFill/>
            </p:spPr>
            <p:txBody>
              <a:bodyPr wrap="square">
                <a:spAutoFit/>
              </a:bodyPr>
              <a:lstStyle/>
              <a:p>
                <a:pPr marR="90170" algn="just" fontAlgn="base">
                  <a:lnSpc>
                    <a:spcPct val="115000"/>
                  </a:lnSpc>
                </a:pPr>
                <a:r>
                  <a:rPr lang="pt-BR" sz="2200" i="1" dirty="0">
                    <a:effectLst/>
                    <a:latin typeface="Arial Narrow" panose="020B0606020202030204" pitchFamily="34" charset="0"/>
                    <a:ea typeface="Times New Roman" panose="02020603050405020304" pitchFamily="18" charset="0"/>
                  </a:rPr>
                  <a:t>b) Somando o valor do empréstimo (capital inicial) com os juros, obtemos:</a:t>
                </a:r>
                <a:endParaRPr lang="pt-BR" sz="2200" dirty="0">
                  <a:effectLst/>
                  <a:latin typeface="Times New Roman" panose="02020603050405020304" pitchFamily="18" charset="0"/>
                  <a:ea typeface="Times New Roman" panose="02020603050405020304" pitchFamily="18" charset="0"/>
                </a:endParaRPr>
              </a:p>
              <a:p>
                <a:pPr marR="90170" algn="just" fontAlgn="base">
                  <a:lnSpc>
                    <a:spcPct val="115000"/>
                  </a:lnSpc>
                  <a:spcBef>
                    <a:spcPts val="200"/>
                  </a:spcBef>
                  <a:spcAft>
                    <a:spcPts val="200"/>
                  </a:spcAft>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1800+540=2340</m:t>
                      </m:r>
                    </m:oMath>
                  </m:oMathPara>
                </a14:m>
                <a:endParaRPr lang="pt-BR" sz="2200" dirty="0">
                  <a:effectLst/>
                  <a:latin typeface="Times New Roman" panose="02020603050405020304" pitchFamily="18" charset="0"/>
                  <a:ea typeface="Times New Roman" panose="02020603050405020304" pitchFamily="18" charset="0"/>
                </a:endParaRPr>
              </a:p>
              <a:p>
                <a:pPr marR="90170" algn="just" fontAlgn="base">
                  <a:lnSpc>
                    <a:spcPct val="115000"/>
                  </a:lnSpc>
                </a:pPr>
                <a:r>
                  <a:rPr lang="pt-BR" sz="2200" i="1" dirty="0">
                    <a:effectLst/>
                    <a:latin typeface="Arial Narrow" panose="020B0606020202030204" pitchFamily="34" charset="0"/>
                    <a:ea typeface="Times New Roman" panose="02020603050405020304" pitchFamily="18" charset="0"/>
                  </a:rPr>
                  <a:t>Portanto, Moisés pagará o valor de R$ 2340,00. Também chamamos este valor total de montante.</a:t>
                </a:r>
                <a:endParaRPr lang="pt-BR" sz="2200" dirty="0">
                  <a:effectLst/>
                  <a:latin typeface="Times New Roman" panose="02020603050405020304" pitchFamily="18" charset="0"/>
                  <a:ea typeface="Times New Roman" panose="02020603050405020304" pitchFamily="18" charset="0"/>
                </a:endParaRPr>
              </a:p>
              <a:p>
                <a:pPr marR="90170" algn="just" fontAlgn="base">
                  <a:lnSpc>
                    <a:spcPct val="115000"/>
                  </a:lnSpc>
                </a:pPr>
                <a:r>
                  <a:rPr lang="pt-BR" sz="2200" i="1" dirty="0">
                    <a:effectLst/>
                    <a:latin typeface="Arial Narrow" panose="020B0606020202030204" pitchFamily="34" charset="0"/>
                    <a:ea typeface="Times New Roman" panose="02020603050405020304" pitchFamily="18" charset="0"/>
                  </a:rPr>
                  <a:t> </a:t>
                </a:r>
                <a:endParaRPr lang="pt-BR" sz="2200" dirty="0">
                  <a:effectLst/>
                  <a:latin typeface="Times New Roman" panose="02020603050405020304" pitchFamily="18" charset="0"/>
                  <a:ea typeface="Times New Roman" panose="02020603050405020304" pitchFamily="18" charset="0"/>
                </a:endParaRPr>
              </a:p>
              <a:p>
                <a:pPr marR="90170" algn="just" fontAlgn="base">
                  <a:lnSpc>
                    <a:spcPct val="115000"/>
                  </a:lnSpc>
                </a:pPr>
                <a:r>
                  <a:rPr lang="pt-BR" sz="2200" i="1" dirty="0">
                    <a:effectLst/>
                    <a:latin typeface="Arial Narrow" panose="020B0606020202030204" pitchFamily="34" charset="0"/>
                    <a:ea typeface="Times New Roman" panose="02020603050405020304" pitchFamily="18" charset="0"/>
                  </a:rPr>
                  <a:t>c) Dividido o valor total a ser pago, pela quantidade de meses, temos:</a:t>
                </a:r>
                <a:endParaRPr lang="pt-BR" sz="2200" dirty="0">
                  <a:effectLst/>
                  <a:latin typeface="Times New Roman" panose="02020603050405020304" pitchFamily="18" charset="0"/>
                  <a:ea typeface="Times New Roman" panose="02020603050405020304" pitchFamily="18" charset="0"/>
                </a:endParaRPr>
              </a:p>
              <a:p>
                <a:pPr marR="90170" algn="just" fontAlgn="base">
                  <a:lnSpc>
                    <a:spcPct val="115000"/>
                  </a:lnSpc>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2340÷15=156</m:t>
                      </m:r>
                    </m:oMath>
                  </m:oMathPara>
                </a14:m>
                <a:endParaRPr lang="pt-BR" sz="2200" dirty="0">
                  <a:effectLst/>
                  <a:latin typeface="Times New Roman" panose="02020603050405020304" pitchFamily="18" charset="0"/>
                  <a:ea typeface="Times New Roman" panose="02020603050405020304" pitchFamily="18" charset="0"/>
                </a:endParaRPr>
              </a:p>
              <a:p>
                <a:r>
                  <a:rPr lang="pt-BR" sz="2200" i="1" dirty="0">
                    <a:effectLst/>
                    <a:latin typeface="Arial Narrow" panose="020B0606020202030204" pitchFamily="34" charset="0"/>
                    <a:ea typeface="Aptos" panose="020B0004020202020204" pitchFamily="34" charset="0"/>
                    <a:cs typeface="Times New Roman" panose="02020603050405020304" pitchFamily="18" charset="0"/>
                  </a:rPr>
                  <a:t>Assim, o valor de cada parcela será de R$ 156,00.</a:t>
                </a:r>
                <a:endParaRPr lang="pt-BR" sz="2200" dirty="0"/>
              </a:p>
            </p:txBody>
          </p:sp>
        </mc:Choice>
        <mc:Fallback xmlns="">
          <p:sp>
            <p:nvSpPr>
              <p:cNvPr id="4" name="CaixaDeTexto 3">
                <a:extLst>
                  <a:ext uri="{FF2B5EF4-FFF2-40B4-BE49-F238E27FC236}">
                    <a16:creationId xmlns:a16="http://schemas.microsoft.com/office/drawing/2014/main" id="{28113876-CD77-64F5-A455-456951D93E08}"/>
                  </a:ext>
                </a:extLst>
              </p:cNvPr>
              <p:cNvSpPr txBox="1">
                <a:spLocks noRot="1" noChangeAspect="1" noMove="1" noResize="1" noEditPoints="1" noAdjustHandles="1" noChangeArrowheads="1" noChangeShapeType="1" noTextEdit="1"/>
              </p:cNvSpPr>
              <p:nvPr/>
            </p:nvSpPr>
            <p:spPr>
              <a:xfrm>
                <a:off x="201525" y="806740"/>
                <a:ext cx="5724145" cy="3960571"/>
              </a:xfrm>
              <a:prstGeom prst="rect">
                <a:avLst/>
              </a:prstGeom>
              <a:blipFill>
                <a:blip r:embed="rId2"/>
                <a:stretch>
                  <a:fillRect l="-1384" t="-462" b="-215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 name="Retângulo: Cantos Arredondados 2">
                <a:extLst>
                  <a:ext uri="{FF2B5EF4-FFF2-40B4-BE49-F238E27FC236}">
                    <a16:creationId xmlns:a16="http://schemas.microsoft.com/office/drawing/2014/main" id="{3AB41986-2BA4-3A52-7260-B00B5E27A8E6}"/>
                  </a:ext>
                </a:extLst>
              </p:cNvPr>
              <p:cNvSpPr/>
              <p:nvPr/>
            </p:nvSpPr>
            <p:spPr>
              <a:xfrm>
                <a:off x="7024028" y="806741"/>
                <a:ext cx="4966447" cy="3514247"/>
              </a:xfrm>
              <a:prstGeom prst="roundRect">
                <a:avLst>
                  <a:gd name="adj" fmla="val 10855"/>
                </a:avLst>
              </a:prstGeom>
              <a:solidFill>
                <a:schemeClr val="bg1"/>
              </a:solidFill>
              <a:ln w="28575">
                <a:solidFill>
                  <a:srgbClr val="F597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90170" algn="just" fontAlgn="base">
                  <a:lnSpc>
                    <a:spcPct val="115000"/>
                  </a:lnSpc>
                </a:pPr>
                <a:r>
                  <a:rPr lang="pt-BR" sz="2400" dirty="0">
                    <a:solidFill>
                      <a:schemeClr val="tx1"/>
                    </a:solidFill>
                    <a:effectLst/>
                    <a:latin typeface="Arial Narrow" panose="020B0606020202030204" pitchFamily="34" charset="0"/>
                    <a:ea typeface="Times New Roman" panose="02020603050405020304" pitchFamily="18" charset="0"/>
                  </a:rPr>
                  <a:t>Note que, o valor de cada parcela é composto por:</a:t>
                </a:r>
                <a:endParaRPr lang="pt-BR" sz="2400" dirty="0">
                  <a:solidFill>
                    <a:schemeClr val="tx1"/>
                  </a:solidFill>
                  <a:effectLst/>
                  <a:latin typeface="Times New Roman" panose="02020603050405020304" pitchFamily="18" charset="0"/>
                  <a:ea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limLow>
                        <m:limLowPr>
                          <m:ctrlPr>
                            <a:rPr lang="pt-BR" sz="2400" i="1">
                              <a:solidFill>
                                <a:schemeClr val="tx1"/>
                              </a:solidFill>
                              <a:effectLst/>
                              <a:latin typeface="Cambria Math" panose="02040503050406030204" pitchFamily="18" charset="0"/>
                            </a:rPr>
                          </m:ctrlPr>
                        </m:limLowPr>
                        <m:e>
                          <m:groupChr>
                            <m:groupChrPr>
                              <m:chr m:val="⏟"/>
                              <m:ctrlPr>
                                <a:rPr lang="pt-BR" sz="2400" i="1">
                                  <a:solidFill>
                                    <a:schemeClr val="tx1"/>
                                  </a:solidFill>
                                  <a:effectLst/>
                                  <a:latin typeface="Cambria Math" panose="02040503050406030204" pitchFamily="18" charset="0"/>
                                </a:rPr>
                              </m:ctrlPr>
                            </m:groupChrPr>
                            <m:e>
                              <m:r>
                                <a:rPr lang="pt-BR" sz="2400" i="1">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156</m:t>
                              </m:r>
                            </m:e>
                          </m:groupChr>
                        </m:e>
                        <m:lim>
                          <m:r>
                            <a:rPr lang="pt-BR" sz="2400" i="1">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𝑝𝑎𝑟𝑐𝑒𝑙𝑎</m:t>
                          </m:r>
                        </m:lim>
                      </m:limLow>
                      <m:r>
                        <a:rPr lang="pt-BR" sz="2400" i="1">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 =</m:t>
                      </m:r>
                      <m:limLow>
                        <m:limLowPr>
                          <m:ctrlPr>
                            <a:rPr lang="pt-BR" sz="2400" i="1">
                              <a:solidFill>
                                <a:schemeClr val="tx1"/>
                              </a:solidFill>
                              <a:effectLst/>
                              <a:latin typeface="Cambria Math" panose="02040503050406030204" pitchFamily="18" charset="0"/>
                            </a:rPr>
                          </m:ctrlPr>
                        </m:limLowPr>
                        <m:e>
                          <m:groupChr>
                            <m:groupChrPr>
                              <m:chr m:val="⏟"/>
                              <m:ctrlPr>
                                <a:rPr lang="pt-BR" sz="2400" i="1">
                                  <a:solidFill>
                                    <a:schemeClr val="tx1"/>
                                  </a:solidFill>
                                  <a:effectLst/>
                                  <a:latin typeface="Cambria Math" panose="02040503050406030204" pitchFamily="18" charset="0"/>
                                </a:rPr>
                              </m:ctrlPr>
                            </m:groupChrPr>
                            <m:e>
                              <m:r>
                                <a:rPr lang="pt-BR" sz="2400" i="1">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120</m:t>
                              </m:r>
                            </m:e>
                          </m:groupChr>
                        </m:e>
                        <m:lim>
                          <m:r>
                            <a:rPr lang="pt-BR" sz="2400" i="1">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1800÷15</m:t>
                          </m:r>
                        </m:lim>
                      </m:limLow>
                      <m:r>
                        <a:rPr lang="pt-BR" sz="2400" i="1">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limLow>
                        <m:limLowPr>
                          <m:ctrlPr>
                            <a:rPr lang="pt-BR" sz="2400" i="1">
                              <a:solidFill>
                                <a:schemeClr val="tx1"/>
                              </a:solidFill>
                              <a:effectLst/>
                              <a:latin typeface="Cambria Math" panose="02040503050406030204" pitchFamily="18" charset="0"/>
                            </a:rPr>
                          </m:ctrlPr>
                        </m:limLowPr>
                        <m:e>
                          <m:groupChr>
                            <m:groupChrPr>
                              <m:chr m:val="⏟"/>
                              <m:ctrlPr>
                                <a:rPr lang="pt-BR" sz="2400" i="1">
                                  <a:solidFill>
                                    <a:schemeClr val="tx1"/>
                                  </a:solidFill>
                                  <a:effectLst/>
                                  <a:latin typeface="Cambria Math" panose="02040503050406030204" pitchFamily="18" charset="0"/>
                                </a:rPr>
                              </m:ctrlPr>
                            </m:groupChrPr>
                            <m:e>
                              <m:r>
                                <a:rPr lang="pt-BR" sz="2400" i="1">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36</m:t>
                              </m:r>
                            </m:e>
                          </m:groupChr>
                        </m:e>
                        <m:lim>
                          <m:r>
                            <a:rPr lang="pt-BR" sz="2400" i="1">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2% </m:t>
                          </m:r>
                          <m:r>
                            <a:rPr lang="pt-BR" sz="2400" i="1">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𝑑𝑒</m:t>
                          </m:r>
                          <m:r>
                            <a:rPr lang="pt-BR" sz="2400" i="1">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 1800</m:t>
                          </m:r>
                        </m:lim>
                      </m:limLow>
                    </m:oMath>
                  </m:oMathPara>
                </a14:m>
                <a:endParaRPr lang="pt-BR" sz="24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Retângulo: Cantos Arredondados 2">
                <a:extLst>
                  <a:ext uri="{FF2B5EF4-FFF2-40B4-BE49-F238E27FC236}">
                    <a16:creationId xmlns:a16="http://schemas.microsoft.com/office/drawing/2014/main" id="{3AB41986-2BA4-3A52-7260-B00B5E27A8E6}"/>
                  </a:ext>
                </a:extLst>
              </p:cNvPr>
              <p:cNvSpPr>
                <a:spLocks noRot="1" noChangeAspect="1" noMove="1" noResize="1" noEditPoints="1" noAdjustHandles="1" noChangeArrowheads="1" noChangeShapeType="1" noTextEdit="1"/>
              </p:cNvSpPr>
              <p:nvPr/>
            </p:nvSpPr>
            <p:spPr>
              <a:xfrm>
                <a:off x="7024028" y="806741"/>
                <a:ext cx="4966447" cy="3514247"/>
              </a:xfrm>
              <a:prstGeom prst="roundRect">
                <a:avLst>
                  <a:gd name="adj" fmla="val 10855"/>
                </a:avLst>
              </a:prstGeom>
              <a:blipFill>
                <a:blip r:embed="rId3"/>
                <a:stretch>
                  <a:fillRect r="-1341"/>
                </a:stretch>
              </a:blipFill>
              <a:ln w="28575">
                <a:solidFill>
                  <a:srgbClr val="F59747"/>
                </a:solidFill>
              </a:ln>
            </p:spPr>
            <p:txBody>
              <a:bodyPr/>
              <a:lstStyle/>
              <a:p>
                <a:r>
                  <a:rPr lang="pt-BR">
                    <a:noFill/>
                  </a:rPr>
                  <a:t> </a:t>
                </a:r>
              </a:p>
            </p:txBody>
          </p:sp>
        </mc:Fallback>
      </mc:AlternateContent>
      <p:pic>
        <p:nvPicPr>
          <p:cNvPr id="6" name="Imagem 5" descr="Interface gráfica do usuário, Texto&#10;&#10;O conteúdo gerado por IA pode estar incorreto.">
            <a:extLst>
              <a:ext uri="{FF2B5EF4-FFF2-40B4-BE49-F238E27FC236}">
                <a16:creationId xmlns:a16="http://schemas.microsoft.com/office/drawing/2014/main" id="{1D2FBE69-FE82-2F62-0534-3A54BF37187B}"/>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rcRect l="3929" t="9235" r="13987" b="9623"/>
          <a:stretch>
            <a:fillRect/>
          </a:stretch>
        </p:blipFill>
        <p:spPr bwMode="auto">
          <a:xfrm>
            <a:off x="6928421" y="806740"/>
            <a:ext cx="1670028" cy="95006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894746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28113876-CD77-64F5-A455-456951D93E08}"/>
                  </a:ext>
                </a:extLst>
              </p:cNvPr>
              <p:cNvSpPr txBox="1"/>
              <p:nvPr/>
            </p:nvSpPr>
            <p:spPr>
              <a:xfrm>
                <a:off x="201525" y="806740"/>
                <a:ext cx="5724145" cy="5591787"/>
              </a:xfrm>
              <a:prstGeom prst="rect">
                <a:avLst/>
              </a:prstGeom>
              <a:noFill/>
            </p:spPr>
            <p:txBody>
              <a:bodyPr wrap="square">
                <a:spAutoFit/>
              </a:bodyPr>
              <a:lstStyle/>
              <a:p>
                <a:pPr algn="ctr">
                  <a:lnSpc>
                    <a:spcPct val="115000"/>
                  </a:lnSpc>
                  <a:spcAft>
                    <a:spcPts val="800"/>
                  </a:spcAft>
                </a:pPr>
                <a:r>
                  <a:rPr lang="pt-BR" sz="2200" b="1" kern="100" dirty="0">
                    <a:solidFill>
                      <a:srgbClr val="FC02DE"/>
                    </a:solidFill>
                    <a:effectLst/>
                    <a:latin typeface="Arial Narrow" panose="020B0606020202030204" pitchFamily="34" charset="0"/>
                    <a:ea typeface="Aptos" panose="020B0004020202020204" pitchFamily="34" charset="0"/>
                    <a:cs typeface="Times New Roman" panose="02020603050405020304" pitchFamily="18" charset="0"/>
                  </a:rPr>
                  <a:t>MONTANTE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2200" b="1" kern="100" dirty="0">
                    <a:solidFill>
                      <a:srgbClr val="FC02DE"/>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montante é o valor final da operação financeira, correspondente ao capital inicial, acrescido dos juros.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Bef>
                    <a:spcPts val="200"/>
                  </a:spcBef>
                  <a:spcAft>
                    <a:spcPts val="200"/>
                  </a:spcAft>
                </a:pPr>
                <a14:m>
                  <m:oMathPara xmlns:m="http://schemas.openxmlformats.org/officeDocument/2006/math">
                    <m:oMathParaPr>
                      <m:jc m:val="centerGroup"/>
                    </m:oMathParaPr>
                    <m:oMath xmlns:m="http://schemas.openxmlformats.org/officeDocument/2006/math">
                      <m:r>
                        <a:rPr lang="pt-BR" sz="2200" b="1" i="1" kern="100">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𝑴</m:t>
                      </m:r>
                      <m:r>
                        <a:rPr lang="pt-BR" sz="2200" b="1" i="1" kern="100">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𝑪</m:t>
                      </m:r>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𝑱</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Onde: </a:t>
                </a:r>
                <a14:m>
                  <m:oMath xmlns:m="http://schemas.openxmlformats.org/officeDocument/2006/math">
                    <m:r>
                      <a:rPr lang="pt-BR" sz="2200" b="1" i="1" kern="100">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𝑴</m:t>
                    </m:r>
                  </m:oMath>
                </a14:m>
                <a:r>
                  <a:rPr lang="pt-BR" sz="2200" kern="100" dirty="0">
                    <a:solidFill>
                      <a:srgbClr val="FC02DE"/>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é o montante; </a:t>
                </a:r>
                <a14:m>
                  <m:oMath xmlns:m="http://schemas.openxmlformats.org/officeDocument/2006/math">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𝑪</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o capital inicial e </a:t>
                </a:r>
                <a14:m>
                  <m:oMath xmlns:m="http://schemas.openxmlformats.org/officeDocument/2006/math">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𝑱</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o valor dos juros.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Um capital de R$ 3000,00 aplicado a juros simples, a uma taxa de 4% ao mês, resultou no montante de R$ 3900,00 após um certo tempo. Qual foi o tempo da aplicação?</a:t>
                </a:r>
                <a:endParaRPr lang="pt-BR" sz="2200" dirty="0"/>
              </a:p>
            </p:txBody>
          </p:sp>
        </mc:Choice>
        <mc:Fallback xmlns="">
          <p:sp>
            <p:nvSpPr>
              <p:cNvPr id="4" name="CaixaDeTexto 3">
                <a:extLst>
                  <a:ext uri="{FF2B5EF4-FFF2-40B4-BE49-F238E27FC236}">
                    <a16:creationId xmlns:a16="http://schemas.microsoft.com/office/drawing/2014/main" id="{28113876-CD77-64F5-A455-456951D93E08}"/>
                  </a:ext>
                </a:extLst>
              </p:cNvPr>
              <p:cNvSpPr txBox="1">
                <a:spLocks noRot="1" noChangeAspect="1" noMove="1" noResize="1" noEditPoints="1" noAdjustHandles="1" noChangeArrowheads="1" noChangeShapeType="1" noTextEdit="1"/>
              </p:cNvSpPr>
              <p:nvPr/>
            </p:nvSpPr>
            <p:spPr>
              <a:xfrm>
                <a:off x="201525" y="806740"/>
                <a:ext cx="5724145" cy="5591787"/>
              </a:xfrm>
              <a:prstGeom prst="rect">
                <a:avLst/>
              </a:prstGeom>
              <a:blipFill>
                <a:blip r:embed="rId2"/>
                <a:stretch>
                  <a:fillRect l="-1384" t="-436" r="-1384" b="-119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5D8C9196-65A1-BE19-A556-4E92111C34D5}"/>
                  </a:ext>
                </a:extLst>
              </p:cNvPr>
              <p:cNvSpPr txBox="1"/>
              <p:nvPr/>
            </p:nvSpPr>
            <p:spPr>
              <a:xfrm>
                <a:off x="6266330" y="708125"/>
                <a:ext cx="5724145" cy="6145208"/>
              </a:xfrm>
              <a:prstGeom prst="rect">
                <a:avLst/>
              </a:prstGeom>
              <a:noFill/>
            </p:spPr>
            <p:txBody>
              <a:bodyPr wrap="square">
                <a:spAutoFit/>
              </a:bodyPr>
              <a:lstStyle/>
              <a:p>
                <a:pPr algn="just"/>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fontAlgn="base"/>
                <a:r>
                  <a:rPr lang="pt-BR" sz="2200" i="1" dirty="0">
                    <a:effectLst/>
                    <a:latin typeface="Arial Narrow" panose="020B0606020202030204" pitchFamily="34" charset="0"/>
                    <a:ea typeface="Times New Roman" panose="02020603050405020304" pitchFamily="18" charset="0"/>
                  </a:rPr>
                  <a:t>Identificando as informações, observa-se:</a:t>
                </a:r>
                <a:endParaRPr lang="pt-BR" sz="2200" dirty="0">
                  <a:effectLst/>
                  <a:latin typeface="Times New Roman" panose="02020603050405020304" pitchFamily="18" charset="0"/>
                  <a:ea typeface="Times New Roman" panose="02020603050405020304" pitchFamily="18" charset="0"/>
                </a:endParaRPr>
              </a:p>
              <a:p>
                <a:pPr algn="just" fontAlgn="base"/>
                <a14:m>
                  <m:oMathPara xmlns:m="http://schemas.openxmlformats.org/officeDocument/2006/math">
                    <m:oMathParaPr>
                      <m:jc m:val="centerGroup"/>
                    </m:oMathParaPr>
                    <m:oMath xmlns:m="http://schemas.openxmlformats.org/officeDocument/2006/math">
                      <m:r>
                        <a:rPr lang="pt-BR" sz="2200" i="1">
                          <a:solidFill>
                            <a:srgbClr val="BF4E14"/>
                          </a:solidFill>
                          <a:effectLst/>
                          <a:latin typeface="Cambria Math" panose="02040503050406030204" pitchFamily="18" charset="0"/>
                          <a:ea typeface="Times New Roman" panose="02020603050405020304" pitchFamily="18" charset="0"/>
                        </a:rPr>
                        <m:t>𝐶</m:t>
                      </m:r>
                      <m:r>
                        <a:rPr lang="pt-BR" sz="2200" i="1">
                          <a:solidFill>
                            <a:srgbClr val="BF4E14"/>
                          </a:solidFill>
                          <a:effectLst/>
                          <a:latin typeface="Cambria Math" panose="02040503050406030204" pitchFamily="18" charset="0"/>
                          <a:ea typeface="Times New Roman" panose="02020603050405020304" pitchFamily="18" charset="0"/>
                        </a:rPr>
                        <m:t>=3000</m:t>
                      </m:r>
                    </m:oMath>
                  </m:oMathPara>
                </a14:m>
                <a:endParaRPr lang="pt-BR" sz="2200" dirty="0">
                  <a:effectLst/>
                  <a:latin typeface="Times New Roman" panose="02020603050405020304" pitchFamily="18" charset="0"/>
                  <a:ea typeface="Times New Roman" panose="02020603050405020304" pitchFamily="18" charset="0"/>
                </a:endParaRPr>
              </a:p>
              <a:p>
                <a:pPr algn="just" fontAlgn="base"/>
                <a14:m>
                  <m:oMathPara xmlns:m="http://schemas.openxmlformats.org/officeDocument/2006/math">
                    <m:oMathParaPr>
                      <m:jc m:val="centerGroup"/>
                    </m:oMathParaPr>
                    <m:oMath xmlns:m="http://schemas.openxmlformats.org/officeDocument/2006/math">
                      <m:r>
                        <a:rPr lang="pt-BR" sz="2200" i="1">
                          <a:solidFill>
                            <a:srgbClr val="0070C0"/>
                          </a:solidFill>
                          <a:effectLst/>
                          <a:latin typeface="Cambria Math" panose="02040503050406030204" pitchFamily="18" charset="0"/>
                          <a:ea typeface="Times New Roman" panose="02020603050405020304" pitchFamily="18" charset="0"/>
                        </a:rPr>
                        <m:t>𝑖</m:t>
                      </m:r>
                      <m:r>
                        <a:rPr lang="pt-BR" sz="2200" i="1">
                          <a:solidFill>
                            <a:srgbClr val="0070C0"/>
                          </a:solidFill>
                          <a:effectLst/>
                          <a:latin typeface="Cambria Math" panose="02040503050406030204" pitchFamily="18" charset="0"/>
                          <a:ea typeface="Times New Roman" panose="02020603050405020304" pitchFamily="18" charset="0"/>
                        </a:rPr>
                        <m:t>=4% </m:t>
                      </m:r>
                      <m:r>
                        <a:rPr lang="pt-BR" sz="2200" i="1">
                          <a:solidFill>
                            <a:srgbClr val="0070C0"/>
                          </a:solidFill>
                          <a:effectLst/>
                          <a:latin typeface="Cambria Math" panose="02040503050406030204" pitchFamily="18" charset="0"/>
                          <a:ea typeface="Times New Roman" panose="02020603050405020304" pitchFamily="18" charset="0"/>
                        </a:rPr>
                        <m:t>𝑎𝑜</m:t>
                      </m:r>
                      <m:r>
                        <a:rPr lang="pt-BR" sz="2200" i="1">
                          <a:solidFill>
                            <a:srgbClr val="0070C0"/>
                          </a:solidFill>
                          <a:effectLst/>
                          <a:latin typeface="Cambria Math" panose="02040503050406030204" pitchFamily="18" charset="0"/>
                          <a:ea typeface="Times New Roman" panose="02020603050405020304" pitchFamily="18" charset="0"/>
                        </a:rPr>
                        <m:t> </m:t>
                      </m:r>
                      <m:r>
                        <a:rPr lang="pt-BR" sz="2200" i="1">
                          <a:solidFill>
                            <a:srgbClr val="0070C0"/>
                          </a:solidFill>
                          <a:effectLst/>
                          <a:latin typeface="Cambria Math" panose="02040503050406030204" pitchFamily="18" charset="0"/>
                          <a:ea typeface="Times New Roman" panose="02020603050405020304" pitchFamily="18" charset="0"/>
                        </a:rPr>
                        <m:t>𝑚</m:t>
                      </m:r>
                      <m:r>
                        <a:rPr lang="pt-BR" sz="2200" i="1">
                          <a:solidFill>
                            <a:srgbClr val="0070C0"/>
                          </a:solidFill>
                          <a:effectLst/>
                          <a:latin typeface="Cambria Math" panose="02040503050406030204" pitchFamily="18" charset="0"/>
                          <a:ea typeface="Times New Roman" panose="02020603050405020304" pitchFamily="18" charset="0"/>
                        </a:rPr>
                        <m:t>ê</m:t>
                      </m:r>
                      <m:r>
                        <a:rPr lang="pt-BR" sz="2200" i="1">
                          <a:solidFill>
                            <a:srgbClr val="0070C0"/>
                          </a:solidFill>
                          <a:effectLst/>
                          <a:latin typeface="Cambria Math" panose="02040503050406030204" pitchFamily="18" charset="0"/>
                          <a:ea typeface="Times New Roman" panose="02020603050405020304" pitchFamily="18" charset="0"/>
                        </a:rPr>
                        <m:t>𝑠</m:t>
                      </m:r>
                      <m:r>
                        <a:rPr lang="pt-BR" sz="2200" i="1">
                          <a:solidFill>
                            <a:srgbClr val="0070C0"/>
                          </a:solidFill>
                          <a:effectLst/>
                          <a:latin typeface="Cambria Math" panose="02040503050406030204" pitchFamily="18" charset="0"/>
                          <a:ea typeface="Times New Roman" panose="02020603050405020304" pitchFamily="18" charset="0"/>
                        </a:rPr>
                        <m:t>, </m:t>
                      </m:r>
                      <m:r>
                        <a:rPr lang="pt-BR" sz="2200" i="1">
                          <a:solidFill>
                            <a:srgbClr val="0070C0"/>
                          </a:solidFill>
                          <a:effectLst/>
                          <a:latin typeface="Cambria Math" panose="02040503050406030204" pitchFamily="18" charset="0"/>
                          <a:ea typeface="Times New Roman" panose="02020603050405020304" pitchFamily="18" charset="0"/>
                        </a:rPr>
                        <m:t>𝑜𝑢</m:t>
                      </m:r>
                      <m:r>
                        <a:rPr lang="pt-BR" sz="2200" i="1">
                          <a:solidFill>
                            <a:srgbClr val="0070C0"/>
                          </a:solidFill>
                          <a:effectLst/>
                          <a:latin typeface="Cambria Math" panose="02040503050406030204" pitchFamily="18" charset="0"/>
                          <a:ea typeface="Times New Roman" panose="02020603050405020304" pitchFamily="18" charset="0"/>
                        </a:rPr>
                        <m:t> </m:t>
                      </m:r>
                      <m:r>
                        <a:rPr lang="pt-BR" sz="2200" i="1">
                          <a:solidFill>
                            <a:srgbClr val="0070C0"/>
                          </a:solidFill>
                          <a:effectLst/>
                          <a:latin typeface="Cambria Math" panose="02040503050406030204" pitchFamily="18" charset="0"/>
                          <a:ea typeface="Times New Roman" panose="02020603050405020304" pitchFamily="18" charset="0"/>
                        </a:rPr>
                        <m:t>𝑠𝑒𝑗𝑎</m:t>
                      </m:r>
                      <m:r>
                        <a:rPr lang="pt-BR" sz="2200" i="1">
                          <a:solidFill>
                            <a:srgbClr val="0070C0"/>
                          </a:solidFill>
                          <a:effectLst/>
                          <a:latin typeface="Cambria Math" panose="02040503050406030204" pitchFamily="18" charset="0"/>
                          <a:ea typeface="Times New Roman" panose="02020603050405020304" pitchFamily="18" charset="0"/>
                        </a:rPr>
                        <m:t>, 0,04</m:t>
                      </m:r>
                    </m:oMath>
                  </m:oMathPara>
                </a14:m>
                <a:endParaRPr lang="pt-BR" sz="2200" dirty="0">
                  <a:effectLst/>
                  <a:latin typeface="Times New Roman" panose="02020603050405020304" pitchFamily="18" charset="0"/>
                  <a:ea typeface="Times New Roman" panose="02020603050405020304" pitchFamily="18" charset="0"/>
                </a:endParaRPr>
              </a:p>
              <a:p>
                <a:pPr algn="just" fontAlgn="base"/>
                <a14:m>
                  <m:oMathPara xmlns:m="http://schemas.openxmlformats.org/officeDocument/2006/math">
                    <m:oMathParaPr>
                      <m:jc m:val="centerGroup"/>
                    </m:oMathParaPr>
                    <m:oMath xmlns:m="http://schemas.openxmlformats.org/officeDocument/2006/math">
                      <m:r>
                        <a:rPr lang="pt-BR" sz="2200" i="1">
                          <a:solidFill>
                            <a:srgbClr val="FC02DE"/>
                          </a:solidFill>
                          <a:effectLst/>
                          <a:latin typeface="Cambria Math" panose="02040503050406030204" pitchFamily="18" charset="0"/>
                          <a:ea typeface="Times New Roman" panose="02020603050405020304" pitchFamily="18" charset="0"/>
                        </a:rPr>
                        <m:t>𝑀</m:t>
                      </m:r>
                      <m:r>
                        <a:rPr lang="pt-BR" sz="2200" i="1">
                          <a:solidFill>
                            <a:srgbClr val="FC02DE"/>
                          </a:solidFill>
                          <a:effectLst/>
                          <a:latin typeface="Cambria Math" panose="02040503050406030204" pitchFamily="18" charset="0"/>
                          <a:ea typeface="Times New Roman" panose="02020603050405020304" pitchFamily="18" charset="0"/>
                        </a:rPr>
                        <m:t>=3900</m:t>
                      </m:r>
                    </m:oMath>
                  </m:oMathPara>
                </a14:m>
                <a:endParaRPr lang="pt-BR" sz="2200" dirty="0">
                  <a:effectLst/>
                  <a:latin typeface="Times New Roman" panose="02020603050405020304" pitchFamily="18" charset="0"/>
                  <a:ea typeface="Times New Roman" panose="02020603050405020304" pitchFamily="18" charset="0"/>
                </a:endParaRPr>
              </a:p>
              <a:p>
                <a:pPr algn="just" fontAlgn="base"/>
                <a14:m>
                  <m:oMathPara xmlns:m="http://schemas.openxmlformats.org/officeDocument/2006/math">
                    <m:oMathParaPr>
                      <m:jc m:val="centerGroup"/>
                    </m:oMathParaPr>
                    <m:oMath xmlns:m="http://schemas.openxmlformats.org/officeDocument/2006/math">
                      <m:r>
                        <a:rPr lang="pt-BR" sz="2200" b="1" i="1">
                          <a:solidFill>
                            <a:srgbClr val="00B050"/>
                          </a:solidFill>
                          <a:effectLst/>
                          <a:latin typeface="Cambria Math" panose="02040503050406030204" pitchFamily="18" charset="0"/>
                          <a:ea typeface="Times New Roman" panose="02020603050405020304" pitchFamily="18" charset="0"/>
                        </a:rPr>
                        <m:t>𝑱</m:t>
                      </m:r>
                      <m:r>
                        <a:rPr lang="pt-BR" sz="2200" b="1" i="1">
                          <a:solidFill>
                            <a:srgbClr val="000000"/>
                          </a:solidFill>
                          <a:effectLst/>
                          <a:latin typeface="Cambria Math" panose="02040503050406030204" pitchFamily="18" charset="0"/>
                          <a:ea typeface="Times New Roman" panose="02020603050405020304" pitchFamily="18" charset="0"/>
                        </a:rPr>
                        <m:t>=</m:t>
                      </m:r>
                      <m:r>
                        <a:rPr lang="pt-BR" sz="2200" b="1" i="1">
                          <a:solidFill>
                            <a:srgbClr val="BF4E14"/>
                          </a:solidFill>
                          <a:effectLst/>
                          <a:latin typeface="Cambria Math" panose="02040503050406030204" pitchFamily="18" charset="0"/>
                          <a:ea typeface="Times New Roman" panose="02020603050405020304" pitchFamily="18" charset="0"/>
                        </a:rPr>
                        <m:t>𝑪</m:t>
                      </m:r>
                      <m:r>
                        <a:rPr lang="pt-BR" sz="2200" i="1">
                          <a:solidFill>
                            <a:srgbClr val="000000"/>
                          </a:solidFill>
                          <a:effectLst/>
                          <a:latin typeface="Cambria Math" panose="02040503050406030204" pitchFamily="18" charset="0"/>
                          <a:ea typeface="Times New Roman" panose="02020603050405020304" pitchFamily="18" charset="0"/>
                        </a:rPr>
                        <m:t>∙</m:t>
                      </m:r>
                      <m:r>
                        <a:rPr lang="pt-BR" sz="2200" b="1" i="1">
                          <a:solidFill>
                            <a:srgbClr val="0070C0"/>
                          </a:solidFill>
                          <a:effectLst/>
                          <a:latin typeface="Cambria Math" panose="02040503050406030204" pitchFamily="18" charset="0"/>
                          <a:ea typeface="Times New Roman" panose="02020603050405020304" pitchFamily="18" charset="0"/>
                        </a:rPr>
                        <m:t>𝒊</m:t>
                      </m:r>
                      <m:r>
                        <a:rPr lang="pt-BR" sz="2200" i="1">
                          <a:solidFill>
                            <a:srgbClr val="000000"/>
                          </a:solidFill>
                          <a:effectLst/>
                          <a:latin typeface="Cambria Math" panose="02040503050406030204" pitchFamily="18" charset="0"/>
                          <a:ea typeface="Times New Roman" panose="02020603050405020304" pitchFamily="18" charset="0"/>
                        </a:rPr>
                        <m:t>∙</m:t>
                      </m:r>
                      <m:r>
                        <a:rPr lang="pt-BR" sz="2200" b="1" i="1">
                          <a:solidFill>
                            <a:srgbClr val="7030A0"/>
                          </a:solidFill>
                          <a:effectLst/>
                          <a:latin typeface="Cambria Math" panose="02040503050406030204" pitchFamily="18" charset="0"/>
                          <a:ea typeface="Times New Roman" panose="02020603050405020304" pitchFamily="18" charset="0"/>
                        </a:rPr>
                        <m:t>𝒕</m:t>
                      </m:r>
                    </m:oMath>
                  </m:oMathPara>
                </a14:m>
                <a:endParaRPr lang="pt-BR" sz="2200" dirty="0">
                  <a:effectLst/>
                  <a:latin typeface="Times New Roman" panose="02020603050405020304" pitchFamily="18" charset="0"/>
                  <a:ea typeface="Times New Roman" panose="02020603050405020304" pitchFamily="18" charset="0"/>
                </a:endParaRPr>
              </a:p>
              <a:p>
                <a:pPr algn="just" fontAlgn="base"/>
                <a:r>
                  <a:rPr lang="pt-BR" sz="2200" i="1" dirty="0">
                    <a:effectLst/>
                    <a:latin typeface="Arial Narrow" panose="020B0606020202030204" pitchFamily="34" charset="0"/>
                    <a:ea typeface="Times New Roman" panose="02020603050405020304" pitchFamily="18" charset="0"/>
                  </a:rPr>
                  <a:t>O montante é a adição de capital inicial com os juros. Dessa forma:</a:t>
                </a:r>
                <a:endParaRPr lang="pt-BR" sz="2200" dirty="0">
                  <a:effectLst/>
                  <a:latin typeface="Times New Roman" panose="02020603050405020304" pitchFamily="18" charset="0"/>
                  <a:ea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b="1" i="1" kern="100">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𝑴</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𝑪</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4EA72E"/>
                          </a:solidFill>
                          <a:effectLst/>
                          <a:latin typeface="Cambria Math" panose="02040503050406030204" pitchFamily="18" charset="0"/>
                          <a:ea typeface="Aptos" panose="020B0004020202020204" pitchFamily="34" charset="0"/>
                          <a:cs typeface="Times New Roman" panose="02020603050405020304" pitchFamily="18" charset="0"/>
                        </a:rPr>
                        <m:t>𝑱</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b="1" i="1" kern="100">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𝑴</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𝑪</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𝑪</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𝒊</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𝒕</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b="1" i="1" kern="100">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𝟑𝟗𝟎𝟎</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𝟑𝟎𝟎𝟎</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𝟑𝟎𝟎𝟎</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𝟎</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𝟎𝟒</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𝒕</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b="1" i="1" kern="100">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𝟑𝟗𝟎𝟎</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𝟑𝟎𝟎𝟎</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120</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𝒕</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900=120</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𝒕</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900</m:t>
                          </m:r>
                        </m:num>
                        <m:den>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120 </m:t>
                          </m:r>
                        </m:den>
                      </m:f>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𝒕</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𝒕</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=7,5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i="1" dirty="0">
                    <a:effectLst/>
                    <a:latin typeface="Arial Narrow" panose="020B0606020202030204" pitchFamily="34" charset="0"/>
                    <a:ea typeface="Aptos" panose="020B0004020202020204" pitchFamily="34" charset="0"/>
                    <a:cs typeface="Times New Roman" panose="02020603050405020304" pitchFamily="18" charset="0"/>
                  </a:rPr>
                  <a:t>Portanto, o tempo de aplicação foi de 7,5 meses, ou 7 meses e 15 dias.</a:t>
                </a:r>
                <a:endParaRPr lang="pt-BR" sz="2200" dirty="0"/>
              </a:p>
            </p:txBody>
          </p:sp>
        </mc:Choice>
        <mc:Fallback xmlns="">
          <p:sp>
            <p:nvSpPr>
              <p:cNvPr id="2" name="CaixaDeTexto 1">
                <a:extLst>
                  <a:ext uri="{FF2B5EF4-FFF2-40B4-BE49-F238E27FC236}">
                    <a16:creationId xmlns:a16="http://schemas.microsoft.com/office/drawing/2014/main" id="{5D8C9196-65A1-BE19-A556-4E92111C34D5}"/>
                  </a:ext>
                </a:extLst>
              </p:cNvPr>
              <p:cNvSpPr txBox="1">
                <a:spLocks noRot="1" noChangeAspect="1" noMove="1" noResize="1" noEditPoints="1" noAdjustHandles="1" noChangeArrowheads="1" noChangeShapeType="1" noTextEdit="1"/>
              </p:cNvSpPr>
              <p:nvPr/>
            </p:nvSpPr>
            <p:spPr>
              <a:xfrm>
                <a:off x="6266330" y="708125"/>
                <a:ext cx="5724145" cy="6145208"/>
              </a:xfrm>
              <a:prstGeom prst="rect">
                <a:avLst/>
              </a:prstGeom>
              <a:blipFill>
                <a:blip r:embed="rId3"/>
                <a:stretch>
                  <a:fillRect l="-1384" t="-794" r="-1384" b="-1091"/>
                </a:stretch>
              </a:blipFill>
            </p:spPr>
            <p:txBody>
              <a:bodyPr/>
              <a:lstStyle/>
              <a:p>
                <a:r>
                  <a:rPr lang="pt-BR">
                    <a:noFill/>
                  </a:rPr>
                  <a:t> </a:t>
                </a:r>
              </a:p>
            </p:txBody>
          </p:sp>
        </mc:Fallback>
      </mc:AlternateContent>
    </p:spTree>
    <p:extLst>
      <p:ext uri="{BB962C8B-B14F-4D97-AF65-F5344CB8AC3E}">
        <p14:creationId xmlns:p14="http://schemas.microsoft.com/office/powerpoint/2010/main" val="33031680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id="{3AB41986-2BA4-3A52-7260-B00B5E27A8E6}"/>
              </a:ext>
            </a:extLst>
          </p:cNvPr>
          <p:cNvSpPr/>
          <p:nvPr/>
        </p:nvSpPr>
        <p:spPr>
          <a:xfrm>
            <a:off x="533583" y="806741"/>
            <a:ext cx="4966447" cy="5782318"/>
          </a:xfrm>
          <a:prstGeom prst="roundRect">
            <a:avLst>
              <a:gd name="adj" fmla="val 10855"/>
            </a:avLst>
          </a:prstGeom>
          <a:solidFill>
            <a:schemeClr val="bg1"/>
          </a:solidFill>
          <a:ln w="28575">
            <a:solidFill>
              <a:srgbClr val="F597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90170" algn="ctr" fontAlgn="base">
              <a:lnSpc>
                <a:spcPct val="115000"/>
              </a:lnSpc>
            </a:pPr>
            <a:endParaRPr lang="pt-BR" sz="2200" b="1"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R="90170" algn="ctr" fontAlgn="base">
              <a:lnSpc>
                <a:spcPct val="115000"/>
              </a:lnSpc>
            </a:pPr>
            <a:r>
              <a:rPr lang="pt-BR" sz="2200" b="1"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Tempo e a Taxa de juros</a:t>
            </a:r>
          </a:p>
          <a:p>
            <a:pPr algn="just">
              <a:lnSpc>
                <a:spcPct val="115000"/>
              </a:lnSpc>
              <a:spcAft>
                <a:spcPts val="8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Nas operações financeiras, existem algumas abreviações da taxa de juros ao longo de um período. Dentre elas:</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R="90170" algn="ctr" fontAlgn="base">
              <a:lnSpc>
                <a:spcPct val="115000"/>
              </a:lnSpc>
            </a:pPr>
            <a:r>
              <a:rPr lang="pt-BR" sz="2200" dirty="0">
                <a:solidFill>
                  <a:schemeClr val="tx1"/>
                </a:solidFill>
                <a:effectLst/>
                <a:latin typeface="Arial Narrow" panose="020B0606020202030204" pitchFamily="34" charset="0"/>
                <a:ea typeface="Times New Roman" panose="02020603050405020304" pitchFamily="18" charset="0"/>
              </a:rPr>
              <a:t>Ao ano  →  a.a.</a:t>
            </a:r>
            <a:endParaRPr lang="pt-BR" sz="2200" dirty="0">
              <a:solidFill>
                <a:schemeClr val="tx1"/>
              </a:solidFill>
              <a:effectLst/>
              <a:latin typeface="Times New Roman" panose="02020603050405020304" pitchFamily="18" charset="0"/>
              <a:ea typeface="Times New Roman" panose="02020603050405020304" pitchFamily="18" charset="0"/>
            </a:endParaRPr>
          </a:p>
          <a:p>
            <a:pPr algn="ctr">
              <a:lnSpc>
                <a:spcPct val="115000"/>
              </a:lnSpc>
              <a:spcAft>
                <a:spcPts val="800"/>
              </a:spcAft>
            </a:pPr>
            <a:r>
              <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Ao mês  →  a.m.</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Ao trimestre  →  a.t.</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Além disso, o tempo de aplicação e a taxa de juros devem estar na mesma unidade de medida (ao ano, ao mês, ao bimestre etc.).</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r>
              <a:rPr lang="pt-BR" sz="22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Importante lembrar que, o mês comercial possui 30 dias e o ano comercial 360 dias.</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2" name="Imagem 1" descr="Uma imagem contendo Interface gráfica do usuário&#10;&#10;O conteúdo gerado por IA pode estar incorreto.">
            <a:extLst>
              <a:ext uri="{FF2B5EF4-FFF2-40B4-BE49-F238E27FC236}">
                <a16:creationId xmlns:a16="http://schemas.microsoft.com/office/drawing/2014/main" id="{B70E0B22-8D82-B723-0CF4-402D8397752F}"/>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2384" t="8463" r="1473" b="10508"/>
          <a:stretch>
            <a:fillRect/>
          </a:stretch>
        </p:blipFill>
        <p:spPr bwMode="auto">
          <a:xfrm>
            <a:off x="440444" y="716511"/>
            <a:ext cx="2131252" cy="817116"/>
          </a:xfrm>
          <a:prstGeom prst="rect">
            <a:avLst/>
          </a:prstGeom>
          <a:noFill/>
          <a:ln>
            <a:noFill/>
          </a:ln>
          <a:extLst>
            <a:ext uri="{53640926-AAD7-44D8-BBD7-CCE9431645EC}">
              <a14:shadowObscured xmlns:a14="http://schemas.microsoft.com/office/drawing/2010/main"/>
            </a:ext>
          </a:extLst>
        </p:spPr>
      </p:pic>
      <p:pic>
        <p:nvPicPr>
          <p:cNvPr id="8" name="Imagem 7">
            <a:extLst>
              <a:ext uri="{FF2B5EF4-FFF2-40B4-BE49-F238E27FC236}">
                <a16:creationId xmlns:a16="http://schemas.microsoft.com/office/drawing/2014/main" id="{B3992A78-37F3-6813-CF68-8ADCCD3AF305}"/>
              </a:ext>
            </a:extLst>
          </p:cNvPr>
          <p:cNvPicPr>
            <a:picLocks noChangeAspect="1"/>
          </p:cNvPicPr>
          <p:nvPr/>
        </p:nvPicPr>
        <p:blipFill>
          <a:blip r:embed="rId4"/>
          <a:stretch>
            <a:fillRect/>
          </a:stretch>
        </p:blipFill>
        <p:spPr>
          <a:xfrm>
            <a:off x="6286969" y="2178854"/>
            <a:ext cx="5731992" cy="2661657"/>
          </a:xfrm>
          <a:prstGeom prst="rect">
            <a:avLst/>
          </a:prstGeom>
        </p:spPr>
      </p:pic>
    </p:spTree>
    <p:extLst>
      <p:ext uri="{BB962C8B-B14F-4D97-AF65-F5344CB8AC3E}">
        <p14:creationId xmlns:p14="http://schemas.microsoft.com/office/powerpoint/2010/main" val="32031459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423DFEA6-E88B-13DA-AE8F-5A435B0863A1}"/>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56000" y="892776"/>
            <a:ext cx="2520000" cy="59398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E0BE7961-418C-DF58-CC0E-00F997E07AF9}"/>
              </a:ext>
            </a:extLst>
          </p:cNvPr>
          <p:cNvSpPr txBox="1"/>
          <p:nvPr/>
        </p:nvSpPr>
        <p:spPr>
          <a:xfrm>
            <a:off x="156000" y="1495728"/>
            <a:ext cx="5760000" cy="2787943"/>
          </a:xfrm>
          <a:prstGeom prst="rect">
            <a:avLst/>
          </a:prstGeom>
          <a:noFill/>
        </p:spPr>
        <p:txBody>
          <a:bodyPr wrap="square">
            <a:spAutoFit/>
          </a:bodyPr>
          <a:lstStyle/>
          <a:p>
            <a:pPr>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Quanto renderá um capital de R$ 8000,00 aplicado a juros simples nas seguintes condições?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5 meses, a uma taxa de 2% 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1,5 ano, a uma taxa de 2,5% 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3 meses, a uma taxa de 0,1%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a.d.</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d) 3 anos, a uma taxa de 1% a.t.</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sp>
        <p:nvSpPr>
          <p:cNvPr id="7" name="CaixaDeTexto 6">
            <a:extLst>
              <a:ext uri="{FF2B5EF4-FFF2-40B4-BE49-F238E27FC236}">
                <a16:creationId xmlns:a16="http://schemas.microsoft.com/office/drawing/2014/main" id="{3496BFB4-A8C7-2C2B-C88D-A7C6A7CB78E6}"/>
              </a:ext>
            </a:extLst>
          </p:cNvPr>
          <p:cNvSpPr txBox="1"/>
          <p:nvPr/>
        </p:nvSpPr>
        <p:spPr>
          <a:xfrm>
            <a:off x="6276000" y="1189769"/>
            <a:ext cx="5760000" cy="5329151"/>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2.</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 pequeno empreendedor aplicou uma quantia em um investimento de liquidez diária, que rende a uma taxa de juros simples de 4% ao mês. Ao final de um semestre, essa aplicação gerou exatamente R$ 1200,00 de juros para o investidor.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foi o valor do capital inicial aplicado por esse empreendedor?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R$ 1248,00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R$ 1488,00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R$ 3000,00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R$ 5000,00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(E) R$ 30 000,00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3945960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0BE7961-418C-DF58-CC0E-00F997E07AF9}"/>
              </a:ext>
            </a:extLst>
          </p:cNvPr>
          <p:cNvSpPr txBox="1"/>
          <p:nvPr/>
        </p:nvSpPr>
        <p:spPr>
          <a:xfrm>
            <a:off x="156001" y="832339"/>
            <a:ext cx="5760000" cy="4550476"/>
          </a:xfrm>
          <a:prstGeom prst="rect">
            <a:avLst/>
          </a:prstGeom>
          <a:noFill/>
        </p:spPr>
        <p:txBody>
          <a:bodyPr wrap="square">
            <a:spAutoFit/>
          </a:bodyPr>
          <a:lstStyle/>
          <a:p>
            <a:pPr algn="just">
              <a:lnSpc>
                <a:spcPct val="115000"/>
              </a:lnSpc>
              <a:spcAft>
                <a:spcPts val="800"/>
              </a:spcAft>
            </a:pPr>
            <a:r>
              <a:rPr lang="pt-BR" sz="2200" b="1" kern="100" dirty="0">
                <a:latin typeface="Arial Narrow" panose="020B0606020202030204" pitchFamily="34" charset="0"/>
                <a:ea typeface="MS Mincho" panose="02020609040205080304" pitchFamily="49" charset="-128"/>
                <a:cs typeface="Arial" panose="020B0604020202020204" pitchFamily="34" charset="0"/>
              </a:rPr>
              <a:t>3</a:t>
            </a: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Gabriela aplicou um capital de R$ 900,00, a juros simples, em um título de renda fixa. Após 8 meses de aplicação, ela resgatou um montante de R$ 1116,00.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foi a taxa mensal de juros simples desse fundo de investimento?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2,40% 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3,00% 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15,50% 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24,00% 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(E) 27,00% a.m.</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sp>
        <p:nvSpPr>
          <p:cNvPr id="7" name="CaixaDeTexto 6">
            <a:extLst>
              <a:ext uri="{FF2B5EF4-FFF2-40B4-BE49-F238E27FC236}">
                <a16:creationId xmlns:a16="http://schemas.microsoft.com/office/drawing/2014/main" id="{3496BFB4-A8C7-2C2B-C88D-A7C6A7CB78E6}"/>
              </a:ext>
            </a:extLst>
          </p:cNvPr>
          <p:cNvSpPr txBox="1"/>
          <p:nvPr/>
        </p:nvSpPr>
        <p:spPr>
          <a:xfrm>
            <a:off x="6276001" y="832339"/>
            <a:ext cx="5760000" cy="3464025"/>
          </a:xfrm>
          <a:prstGeom prst="rect">
            <a:avLst/>
          </a:prstGeom>
          <a:noFill/>
        </p:spPr>
        <p:txBody>
          <a:bodyPr wrap="square">
            <a:spAutoFit/>
          </a:bodyPr>
          <a:lstStyle/>
          <a:p>
            <a:pPr algn="just">
              <a:lnSpc>
                <a:spcPct val="115000"/>
              </a:lnSpc>
              <a:spcAft>
                <a:spcPts val="800"/>
              </a:spcAft>
            </a:pPr>
            <a:r>
              <a:rPr lang="pt-BR" sz="2200" b="1" kern="100" dirty="0">
                <a:latin typeface="Arial Narrow" panose="020B0606020202030204" pitchFamily="34" charset="0"/>
                <a:ea typeface="MS Mincho" panose="02020609040205080304" pitchFamily="49" charset="-128"/>
                <a:cs typeface="Arial" panose="020B0604020202020204" pitchFamily="34" charset="0"/>
              </a:rPr>
              <a:t>4</a:t>
            </a: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 investidor aplicou um capital inicial de R$ 1500,00 em um título de renda fixa remunerado a uma taxa 0,8% ao mês, sob o regime de juros simples. Ao final do período de investimento, ele resgatou um montante de R$ 2220,00.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Determine o tempo de duração dessa aplicação: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Em meses.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b) Em anos.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2408980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0BE7961-418C-DF58-CC0E-00F997E07AF9}"/>
                  </a:ext>
                </a:extLst>
              </p:cNvPr>
              <p:cNvSpPr txBox="1"/>
              <p:nvPr/>
            </p:nvSpPr>
            <p:spPr>
              <a:xfrm>
                <a:off x="156001" y="832339"/>
                <a:ext cx="5760000" cy="4683846"/>
              </a:xfrm>
              <a:prstGeom prst="rect">
                <a:avLst/>
              </a:prstGeom>
              <a:noFill/>
            </p:spPr>
            <p:txBody>
              <a:bodyPr wrap="square">
                <a:spAutoFit/>
              </a:bodyPr>
              <a:lstStyle/>
              <a:p>
                <a:pPr marR="88900"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5.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Joel e José são irmãos e aplicaram os capitais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 R$ 2000,00 e de R$ 1500,00 a juro simples de 1% ao mês e 18% ao ano, respectivamente, durante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𝑡</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meses. Após esse tempo, a soma dos montantes produzidos pelas duas aplicações é de R$ 3840,00. Neste contexto, responda: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foi o tempo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da aplicação?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Qual o rendimento em cada aplicação?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Qual dos irmãos obteve o maior lucro percentual?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d) Caso fosse escolhido a aplicação mais lucrativa, qual seria o montante obtido? </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E0BE7961-418C-DF58-CC0E-00F997E07AF9}"/>
                  </a:ext>
                </a:extLst>
              </p:cNvPr>
              <p:cNvSpPr txBox="1">
                <a:spLocks noRot="1" noChangeAspect="1" noMove="1" noResize="1" noEditPoints="1" noAdjustHandles="1" noChangeArrowheads="1" noChangeShapeType="1" noTextEdit="1"/>
              </p:cNvSpPr>
              <p:nvPr/>
            </p:nvSpPr>
            <p:spPr>
              <a:xfrm>
                <a:off x="156001" y="832339"/>
                <a:ext cx="5760000" cy="4683846"/>
              </a:xfrm>
              <a:prstGeom prst="rect">
                <a:avLst/>
              </a:prstGeom>
              <a:blipFill>
                <a:blip r:embed="rId2"/>
                <a:stretch>
                  <a:fillRect l="-1377" t="-651" b="-1563"/>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3496BFB4-A8C7-2C2B-C88D-A7C6A7CB78E6}"/>
              </a:ext>
            </a:extLst>
          </p:cNvPr>
          <p:cNvSpPr txBox="1"/>
          <p:nvPr/>
        </p:nvSpPr>
        <p:spPr>
          <a:xfrm>
            <a:off x="6276001" y="832339"/>
            <a:ext cx="5760000" cy="1615250"/>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6.</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 </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(UFOP-MG – Adaptado)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José deposita, mensalmente, a quantia de 300 reais em um fundo, desde 1° de janeiro, a juros simples de 2% ao mês. Calcule o seu montante, no fim de um ano.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7599198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D8544A0-0516-3E22-2ADF-04D09F896F6B}"/>
              </a:ext>
            </a:extLst>
          </p:cNvPr>
          <p:cNvSpPr txBox="1"/>
          <p:nvPr/>
        </p:nvSpPr>
        <p:spPr>
          <a:xfrm>
            <a:off x="277906" y="872982"/>
            <a:ext cx="11681012" cy="5427127"/>
          </a:xfrm>
          <a:prstGeom prst="rect">
            <a:avLst/>
          </a:prstGeom>
          <a:solidFill>
            <a:schemeClr val="bg1"/>
          </a:solid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Um consumidor que acumulava uma dívida de R$ 2500,00 no limite rotativo do cartão de crédito não conseguiu efetuar o pagamento da fatura no prazo. Após 3 meses de atraso, o valor acumulado dessa dívida passou a ser de R$ 3850,00.</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Considere que essa instituição financeira aplique a cobrança, na modalidade de juro simples, sobre o valor inicial da fatura atrasada.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Qual foi a taxa mensal de juros simples cobrada pelo cartão de crédito nessa operação?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12% a.m.</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18% a.m.</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27% a.m.</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54% a.m.</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400" dirty="0">
                <a:effectLst/>
                <a:latin typeface="Arial Narrow" panose="020B0606020202030204" pitchFamily="34" charset="0"/>
                <a:ea typeface="Aptos" panose="020B0004020202020204" pitchFamily="34" charset="0"/>
                <a:cs typeface="Times New Roman" panose="02020603050405020304" pitchFamily="18" charset="0"/>
              </a:rPr>
              <a:t>(E) 135% a.m.</a:t>
            </a: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982878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70CCD69-66F8-5980-9826-E599BB7D3B3A}"/>
                  </a:ext>
                </a:extLst>
              </p:cNvPr>
              <p:cNvSpPr txBox="1"/>
              <p:nvPr/>
            </p:nvSpPr>
            <p:spPr>
              <a:xfrm>
                <a:off x="156000" y="1226722"/>
                <a:ext cx="11880000" cy="5610767"/>
              </a:xfrm>
              <a:prstGeom prst="rect">
                <a:avLst/>
              </a:prstGeom>
              <a:solidFill>
                <a:schemeClr val="bg1"/>
              </a:solidFill>
            </p:spPr>
            <p:txBody>
              <a:bodyPr wrap="square">
                <a:spAutoFit/>
              </a:bodyPr>
              <a:lstStyle/>
              <a:p>
                <a:pPr algn="ctr">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JUROS COMPOSTOS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Diferente do regime de juros simples, os juros compostos possuem uma característica acumulativa, semelhante aos “acréscimos sucessivos”. Esse regime é amplamente utilizado em aplicações financeiras, juros aplicados no cartão de crédito, financiamentos, entre outros. Também é conhecido como </a:t>
                </a:r>
                <a:r>
                  <a:rPr lang="pt-BR" sz="2200" b="1" i="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“juros sobre juros”</a:t>
                </a: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Rodrigo irá aplicar R$ 1000,00 em um investimento a juros compostos de 5% a.m. Qual será o montante dessa aplicação após 4 meses?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Como o juro composto é um acréscimo sucessivo, observe o desenvolvimento do montante ao final de cada mês.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 mês: capital inicial mais 5% de acréscimo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Bef>
                    <a:spcPts val="200"/>
                  </a:spcBef>
                  <a:spcAft>
                    <a:spcPts val="2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1000∙</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100%+5%</m:t>
                          </m:r>
                        </m:e>
                      </m:d>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=1000∙</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1,05</m:t>
                          </m:r>
                        </m:e>
                      </m:d>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=1050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E70CCD69-66F8-5980-9826-E599BB7D3B3A}"/>
                  </a:ext>
                </a:extLst>
              </p:cNvPr>
              <p:cNvSpPr txBox="1">
                <a:spLocks noRot="1" noChangeAspect="1" noMove="1" noResize="1" noEditPoints="1" noAdjustHandles="1" noChangeArrowheads="1" noChangeShapeType="1" noTextEdit="1"/>
              </p:cNvSpPr>
              <p:nvPr/>
            </p:nvSpPr>
            <p:spPr>
              <a:xfrm>
                <a:off x="156000" y="1226722"/>
                <a:ext cx="11880000" cy="5610767"/>
              </a:xfrm>
              <a:prstGeom prst="rect">
                <a:avLst/>
              </a:prstGeom>
              <a:blipFill>
                <a:blip r:embed="rId2"/>
                <a:stretch>
                  <a:fillRect l="-719" t="-543" r="-719"/>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FDA85FA8-070F-F585-6F2F-FF4AC84140E0}"/>
              </a:ext>
            </a:extLst>
          </p:cNvPr>
          <p:cNvPicPr>
            <a:picLocks noChangeAspect="1"/>
          </p:cNvPicPr>
          <p:nvPr/>
        </p:nvPicPr>
        <p:blipFill>
          <a:blip r:embed="rId3"/>
          <a:srcRect l="1170"/>
          <a:stretch>
            <a:fillRect/>
          </a:stretch>
        </p:blipFill>
        <p:spPr>
          <a:xfrm>
            <a:off x="156000" y="683276"/>
            <a:ext cx="3600000" cy="740667"/>
          </a:xfrm>
          <a:prstGeom prst="rect">
            <a:avLst/>
          </a:prstGeom>
        </p:spPr>
      </p:pic>
    </p:spTree>
    <p:extLst>
      <p:ext uri="{BB962C8B-B14F-4D97-AF65-F5344CB8AC3E}">
        <p14:creationId xmlns:p14="http://schemas.microsoft.com/office/powerpoint/2010/main" val="38975320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70CCD69-66F8-5980-9826-E599BB7D3B3A}"/>
                  </a:ext>
                </a:extLst>
              </p:cNvPr>
              <p:cNvSpPr txBox="1"/>
              <p:nvPr/>
            </p:nvSpPr>
            <p:spPr>
              <a:xfrm>
                <a:off x="156000" y="688839"/>
                <a:ext cx="11880000" cy="3828740"/>
              </a:xfrm>
              <a:prstGeom prst="rect">
                <a:avLst/>
              </a:prstGeom>
              <a:solidFill>
                <a:schemeClr val="bg1"/>
              </a:solid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2° mês: montante do 1° mês mais 5% de acréscimo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Bef>
                    <a:spcPts val="200"/>
                  </a:spcBef>
                  <a:spcAft>
                    <a:spcPts val="200"/>
                  </a:spcAft>
                </a:pPr>
                <a14:m>
                  <m:oMathPara xmlns:m="http://schemas.openxmlformats.org/officeDocument/2006/math">
                    <m:oMathParaPr>
                      <m:jc m:val="centerGroup"/>
                    </m:oMathParaPr>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1050</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1,05</m:t>
                          </m:r>
                        </m:e>
                      </m:d>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=1102,5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3° mês: montante do 2° mês mais 5% de acréscimo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Bef>
                    <a:spcPts val="200"/>
                  </a:spcBef>
                  <a:spcAft>
                    <a:spcPts val="200"/>
                  </a:spcAft>
                </a:pPr>
                <a14:m>
                  <m:oMathPara xmlns:m="http://schemas.openxmlformats.org/officeDocument/2006/math">
                    <m:oMathParaPr>
                      <m:jc m:val="centerGroup"/>
                    </m:oMathParaPr>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1102,5</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1,05</m:t>
                          </m:r>
                        </m:e>
                      </m:d>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=1157,625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4° mês: montante do 3° mês mais 5% de acréscimo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Bef>
                    <a:spcPts val="200"/>
                  </a:spcBef>
                  <a:spcAft>
                    <a:spcPts val="200"/>
                  </a:spcAft>
                </a:pPr>
                <a14:m>
                  <m:oMathPara xmlns:m="http://schemas.openxmlformats.org/officeDocument/2006/math">
                    <m:oMathParaPr>
                      <m:jc m:val="centerGroup"/>
                    </m:oMathParaPr>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1157,625</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1,05</m:t>
                          </m:r>
                        </m:e>
                      </m:d>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≅1215,51</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200" i="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Logo, ao final de 4 meses, Rodrigo obterá um montante de R$ 1215,51.</a:t>
                </a:r>
              </a:p>
              <a:p>
                <a:endParaRPr lang="pt-BR" sz="2200" i="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E70CCD69-66F8-5980-9826-E599BB7D3B3A}"/>
                  </a:ext>
                </a:extLst>
              </p:cNvPr>
              <p:cNvSpPr txBox="1">
                <a:spLocks noRot="1" noChangeAspect="1" noMove="1" noResize="1" noEditPoints="1" noAdjustHandles="1" noChangeArrowheads="1" noChangeShapeType="1" noTextEdit="1"/>
              </p:cNvSpPr>
              <p:nvPr/>
            </p:nvSpPr>
            <p:spPr>
              <a:xfrm>
                <a:off x="156000" y="688839"/>
                <a:ext cx="11880000" cy="3828740"/>
              </a:xfrm>
              <a:prstGeom prst="rect">
                <a:avLst/>
              </a:prstGeom>
              <a:blipFill>
                <a:blip r:embed="rId2"/>
                <a:stretch>
                  <a:fillRect l="-719" t="-955"/>
                </a:stretch>
              </a:blipFill>
            </p:spPr>
            <p:txBody>
              <a:bodyPr/>
              <a:lstStyle/>
              <a:p>
                <a:r>
                  <a:rPr lang="pt-BR">
                    <a:noFill/>
                  </a:rPr>
                  <a:t> </a:t>
                </a:r>
              </a:p>
            </p:txBody>
          </p:sp>
        </mc:Fallback>
      </mc:AlternateContent>
    </p:spTree>
    <p:extLst>
      <p:ext uri="{BB962C8B-B14F-4D97-AF65-F5344CB8AC3E}">
        <p14:creationId xmlns:p14="http://schemas.microsoft.com/office/powerpoint/2010/main" val="28932224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70CCD69-66F8-5980-9826-E599BB7D3B3A}"/>
                  </a:ext>
                </a:extLst>
              </p:cNvPr>
              <p:cNvSpPr txBox="1"/>
              <p:nvPr/>
            </p:nvSpPr>
            <p:spPr>
              <a:xfrm>
                <a:off x="156000" y="688839"/>
                <a:ext cx="5859318" cy="5453224"/>
              </a:xfrm>
              <a:prstGeom prst="rect">
                <a:avLst/>
              </a:prstGeom>
              <a:solidFill>
                <a:schemeClr val="bg1"/>
              </a:solidFill>
            </p:spPr>
            <p:txBody>
              <a:bodyPr wrap="square">
                <a:spAutoFit/>
              </a:bodyPr>
              <a:lstStyle/>
              <a:p>
                <a:pPr algn="just">
                  <a:lnSpc>
                    <a:spcPct val="115000"/>
                  </a:lnSpc>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se este investimento fosse aplicado para mais meses?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Imagine que o capital inicial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𝑪</m:t>
                        </m:r>
                      </m:e>
                    </m:d>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de R$ 1000,00 é aplicado com uma taxa de juros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𝒊</m:t>
                        </m:r>
                      </m:e>
                    </m:d>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de 5%, no primeiro mês. No segundo mês é aplicado mais 5% sobre o montante anterior e assim, sucessivamente, até o último mês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𝒕</m:t>
                        </m:r>
                      </m:e>
                    </m:d>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montante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𝑴</m:t>
                        </m:r>
                      </m:e>
                    </m:d>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será calculado a partir da multiplicação sucessiva (potenciação), dos acréscimos, ou seja: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pPr>
                <a14:m>
                  <m:oMathPara xmlns:m="http://schemas.openxmlformats.org/officeDocument/2006/math">
                    <m:oMathParaPr>
                      <m:jc m:val="centerGroup"/>
                    </m:oMathParaPr>
                    <m:oMath xmlns:m="http://schemas.openxmlformats.org/officeDocument/2006/math">
                      <m:r>
                        <a:rPr lang="pt-BR" sz="2000" b="1" i="1" kern="100">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𝑴</m:t>
                      </m:r>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𝟏𝟎𝟎𝟎</m:t>
                      </m:r>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limUpp>
                        <m:limUppPr>
                          <m:ctrlP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limUppPr>
                        <m:e>
                          <m:groupChr>
                            <m:groupChrPr>
                              <m:chr m:val="⏞"/>
                              <m:pos m:val="top"/>
                              <m:vertJc m:val="bot"/>
                              <m:ctrlP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groupChrPr>
                            <m:e>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𝟓</m:t>
                                  </m:r>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e>
                              </m:d>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𝟓</m:t>
                                  </m:r>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e>
                              </m:d>
                              <m:r>
                                <a:rPr lang="pt-BR" sz="20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𝟓</m:t>
                                  </m:r>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e>
                              </m:d>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e>
                          </m:groupChr>
                        </m:e>
                        <m:lim>
                          <m:r>
                            <a:rPr lang="pt-BR" sz="20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𝒕</m:t>
                          </m:r>
                          <m:r>
                            <a:rPr lang="pt-BR" sz="2000" b="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0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𝐦𝐞𝐬𝐞𝐬</m:t>
                          </m:r>
                        </m:lim>
                      </m:limUpp>
                    </m:oMath>
                  </m:oMathPara>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pPr>
                <a14:m>
                  <m:oMathPara xmlns:m="http://schemas.openxmlformats.org/officeDocument/2006/math">
                    <m:oMathParaPr>
                      <m:jc m:val="centerGroup"/>
                    </m:oMathParaPr>
                    <m:oMath xmlns:m="http://schemas.openxmlformats.org/officeDocument/2006/math">
                      <m:r>
                        <a:rPr lang="pt-BR" sz="2200" b="1" i="1" kern="100">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𝑴</m:t>
                      </m:r>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𝟏𝟎𝟎𝟎</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𝟓</m:t>
                              </m:r>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e>
                          </m:d>
                        </m:e>
                        <m:sup>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𝒕</m:t>
                          </m:r>
                        </m:sup>
                      </m:sSup>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pPr>
                <a14:m>
                  <m:oMathPara xmlns:m="http://schemas.openxmlformats.org/officeDocument/2006/math">
                    <m:oMathParaPr>
                      <m:jc m:val="centerGroup"/>
                    </m:oMathParaPr>
                    <m:oMath xmlns:m="http://schemas.openxmlformats.org/officeDocument/2006/math">
                      <m:r>
                        <a:rPr lang="pt-BR" sz="2200" b="1" i="1" kern="100">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𝑴</m:t>
                      </m:r>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𝑪</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𝒊</m:t>
                              </m:r>
                            </m:e>
                          </m:d>
                        </m:e>
                        <m:sup>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𝒕</m:t>
                          </m:r>
                        </m:sup>
                      </m:sSup>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E70CCD69-66F8-5980-9826-E599BB7D3B3A}"/>
                  </a:ext>
                </a:extLst>
              </p:cNvPr>
              <p:cNvSpPr txBox="1">
                <a:spLocks noRot="1" noChangeAspect="1" noMove="1" noResize="1" noEditPoints="1" noAdjustHandles="1" noChangeArrowheads="1" noChangeShapeType="1" noTextEdit="1"/>
              </p:cNvSpPr>
              <p:nvPr/>
            </p:nvSpPr>
            <p:spPr>
              <a:xfrm>
                <a:off x="156000" y="688839"/>
                <a:ext cx="5859318" cy="5453224"/>
              </a:xfrm>
              <a:prstGeom prst="rect">
                <a:avLst/>
              </a:prstGeom>
              <a:blipFill>
                <a:blip r:embed="rId2"/>
                <a:stretch>
                  <a:fillRect l="-1353" t="-559" r="-135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2A9037A2-8AFD-E9B5-0AE5-F2330E9AC9E5}"/>
                  </a:ext>
                </a:extLst>
              </p:cNvPr>
              <p:cNvSpPr txBox="1"/>
              <p:nvPr/>
            </p:nvSpPr>
            <p:spPr>
              <a:xfrm>
                <a:off x="6176684" y="688839"/>
                <a:ext cx="5859318" cy="4678460"/>
              </a:xfrm>
              <a:prstGeom prst="rect">
                <a:avLst/>
              </a:prstGeom>
              <a:solidFill>
                <a:schemeClr val="bg1"/>
              </a:solidFill>
            </p:spPr>
            <p:txBody>
              <a:bodyPr wrap="square">
                <a:spAutoFit/>
              </a:bodyPr>
              <a:lstStyle/>
              <a:p>
                <a:pPr algn="just">
                  <a:lnSpc>
                    <a:spcPct val="115000"/>
                  </a:lnSpc>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Dessa forma, para juros compostos, o montante é encontrado pela multiplicação entre o capital e o acréscimo sucessivo, ou decréscimo, elevado ao tempo de aplicação.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Veja novamente aplicação de Rodrigo.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b="1" i="1" kern="100">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𝑴</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𝑪</m:t>
                      </m:r>
                      <m:r>
                        <a:rPr lang="pt-BR" sz="22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𝒊</m:t>
                              </m:r>
                            </m:e>
                          </m:d>
                        </m:e>
                        <m:sup>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𝒕</m:t>
                          </m:r>
                        </m:sup>
                      </m:sSup>
                    </m:oMath>
                    <m:oMath xmlns:m="http://schemas.openxmlformats.org/officeDocument/2006/math">
                      <m:r>
                        <a:rPr lang="pt-BR" sz="2200" b="1" i="1" kern="100">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𝑴</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1000</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200"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0,05</m:t>
                              </m:r>
                            </m:e>
                          </m:d>
                        </m:e>
                        <m:sup>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𝟒</m:t>
                          </m:r>
                        </m:sup>
                      </m:sSup>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b="1" i="1" kern="100">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𝑴</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1000</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1,05</m:t>
                              </m:r>
                            </m:e>
                          </m:d>
                        </m:e>
                        <m:sup>
                          <m:r>
                            <a:rPr lang="pt-BR" sz="22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𝟒</m:t>
                          </m:r>
                        </m:sup>
                      </m:sSup>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b="1" i="1" kern="100">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𝑴</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1000</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∙1,21550625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b="1" i="1" kern="100">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𝑴</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1215,50625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200" b="1" i="1">
                          <a:solidFill>
                            <a:srgbClr val="FC02DE"/>
                          </a:solidFill>
                          <a:effectLst/>
                          <a:latin typeface="Cambria Math" panose="02040503050406030204" pitchFamily="18" charset="0"/>
                          <a:ea typeface="Aptos" panose="020B0004020202020204" pitchFamily="34" charset="0"/>
                          <a:cs typeface="Times New Roman" panose="02020603050405020304" pitchFamily="18" charset="0"/>
                        </a:rPr>
                        <m:t>𝑴</m:t>
                      </m:r>
                      <m:r>
                        <a:rPr lang="pt-BR" sz="22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1215,51</m:t>
                      </m:r>
                    </m:oMath>
                  </m:oMathPara>
                </a14:m>
                <a:endParaRPr lang="pt-BR" sz="2200" i="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2A9037A2-8AFD-E9B5-0AE5-F2330E9AC9E5}"/>
                  </a:ext>
                </a:extLst>
              </p:cNvPr>
              <p:cNvSpPr txBox="1">
                <a:spLocks noRot="1" noChangeAspect="1" noMove="1" noResize="1" noEditPoints="1" noAdjustHandles="1" noChangeArrowheads="1" noChangeShapeType="1" noTextEdit="1"/>
              </p:cNvSpPr>
              <p:nvPr/>
            </p:nvSpPr>
            <p:spPr>
              <a:xfrm>
                <a:off x="6176684" y="688839"/>
                <a:ext cx="5859318" cy="4678460"/>
              </a:xfrm>
              <a:prstGeom prst="rect">
                <a:avLst/>
              </a:prstGeom>
              <a:blipFill>
                <a:blip r:embed="rId3"/>
                <a:stretch>
                  <a:fillRect l="-1353" t="-522" r="-1353"/>
                </a:stretch>
              </a:blipFill>
            </p:spPr>
            <p:txBody>
              <a:bodyPr/>
              <a:lstStyle/>
              <a:p>
                <a:r>
                  <a:rPr lang="pt-BR">
                    <a:noFill/>
                  </a:rPr>
                  <a:t> </a:t>
                </a:r>
              </a:p>
            </p:txBody>
          </p:sp>
        </mc:Fallback>
      </mc:AlternateContent>
    </p:spTree>
    <p:extLst>
      <p:ext uri="{BB962C8B-B14F-4D97-AF65-F5344CB8AC3E}">
        <p14:creationId xmlns:p14="http://schemas.microsoft.com/office/powerpoint/2010/main" val="24403535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70CCD69-66F8-5980-9826-E599BB7D3B3A}"/>
                  </a:ext>
                </a:extLst>
              </p:cNvPr>
              <p:cNvSpPr txBox="1"/>
              <p:nvPr/>
            </p:nvSpPr>
            <p:spPr>
              <a:xfrm>
                <a:off x="156000" y="688839"/>
                <a:ext cx="5859318" cy="6159635"/>
              </a:xfrm>
              <a:prstGeom prst="rect">
                <a:avLst/>
              </a:prstGeom>
              <a:solidFill>
                <a:schemeClr val="bg1"/>
              </a:solidFill>
            </p:spPr>
            <p:txBody>
              <a:bodyPr wrap="square">
                <a:spAutoFit/>
              </a:bodyPr>
              <a:lstStyle/>
              <a:p>
                <a:pPr>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 irmãs Lisa e Beatriz aplicaram R$ 1000,00, cada uma, em investimentos, com taxa de juros a 5% ao mês, pelo período de um ano. Lisa aplicou a um regime de juros simples e Beatriz, a juros compostos. Qual será o montante de cada uma das irmãs ao final dessas aplicações? E qual é mais rentável?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88900" algn="just">
                  <a:lnSpc>
                    <a:spcPct val="115000"/>
                  </a:lnSpc>
                  <a:spcAft>
                    <a:spcPts val="800"/>
                  </a:spcAft>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Identificando cada informação,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𝑪</m:t>
                      </m:r>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𝟏𝟎𝟎𝟎</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𝑖</m:t>
                      </m:r>
                      <m:r>
                        <a:rPr lang="pt-BR" sz="2200"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 = 5%→0,05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𝑡</m:t>
                      </m:r>
                      <m:r>
                        <a:rPr lang="pt-BR" sz="22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 1 </m:t>
                      </m:r>
                      <m:r>
                        <a:rPr lang="pt-BR" sz="22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𝑎𝑛𝑜</m:t>
                      </m:r>
                      <m:r>
                        <a:rPr lang="pt-BR" sz="22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 12 </m:t>
                      </m:r>
                      <m:r>
                        <a:rPr lang="pt-BR" sz="22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𝑚𝑒𝑠𝑒𝑠</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i="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Vejamos, como foi o desenvolvimento de cada aplicação: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E70CCD69-66F8-5980-9826-E599BB7D3B3A}"/>
                  </a:ext>
                </a:extLst>
              </p:cNvPr>
              <p:cNvSpPr txBox="1">
                <a:spLocks noRot="1" noChangeAspect="1" noMove="1" noResize="1" noEditPoints="1" noAdjustHandles="1" noChangeArrowheads="1" noChangeShapeType="1" noTextEdit="1"/>
              </p:cNvSpPr>
              <p:nvPr/>
            </p:nvSpPr>
            <p:spPr>
              <a:xfrm>
                <a:off x="156000" y="688839"/>
                <a:ext cx="5859318" cy="6159635"/>
              </a:xfrm>
              <a:prstGeom prst="rect">
                <a:avLst/>
              </a:prstGeom>
              <a:blipFill>
                <a:blip r:embed="rId2"/>
                <a:stretch>
                  <a:fillRect l="-1353" t="-495" r="-1353" b="-990"/>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D188D69D-4C25-BE47-5D92-0F4A58D96683}"/>
              </a:ext>
            </a:extLst>
          </p:cNvPr>
          <p:cNvSpPr txBox="1"/>
          <p:nvPr/>
        </p:nvSpPr>
        <p:spPr>
          <a:xfrm>
            <a:off x="6257364" y="3857032"/>
            <a:ext cx="5778635" cy="1989263"/>
          </a:xfrm>
          <a:prstGeom prst="rect">
            <a:avLst/>
          </a:prstGeom>
          <a:noFill/>
        </p:spPr>
        <p:txBody>
          <a:bodyPr wrap="square">
            <a:spAutoFit/>
          </a:bodyPr>
          <a:lstStyle/>
          <a:p>
            <a:pPr algn="just">
              <a:lnSpc>
                <a:spcPct val="115000"/>
              </a:lnSpc>
              <a:spcAft>
                <a:spcPts val="800"/>
              </a:spcAft>
            </a:pP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Assim, ao final de um ano, Lisa obteve o montante de R$ 1600,00 e Beatriz obteve R$ 1795,86.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Além disso, há uma diferença numérica entre os montantes obtidos, sendo a rentabilidade maior no regime de juros compostos ao longo do tempo.</a:t>
            </a:r>
            <a:endParaRPr lang="pt-BR" sz="2200" dirty="0"/>
          </a:p>
        </p:txBody>
      </p:sp>
      <p:pic>
        <p:nvPicPr>
          <p:cNvPr id="10" name="Imagem 9">
            <a:extLst>
              <a:ext uri="{FF2B5EF4-FFF2-40B4-BE49-F238E27FC236}">
                <a16:creationId xmlns:a16="http://schemas.microsoft.com/office/drawing/2014/main" id="{92C10AD3-F8AC-F1C6-8547-6169CF5CC5F9}"/>
              </a:ext>
            </a:extLst>
          </p:cNvPr>
          <p:cNvPicPr>
            <a:picLocks noChangeAspect="1"/>
          </p:cNvPicPr>
          <p:nvPr/>
        </p:nvPicPr>
        <p:blipFill>
          <a:blip r:embed="rId3"/>
          <a:stretch>
            <a:fillRect/>
          </a:stretch>
        </p:blipFill>
        <p:spPr>
          <a:xfrm>
            <a:off x="6272569" y="1222722"/>
            <a:ext cx="5763430" cy="2074834"/>
          </a:xfrm>
          <a:prstGeom prst="rect">
            <a:avLst/>
          </a:prstGeom>
        </p:spPr>
      </p:pic>
    </p:spTree>
    <p:extLst>
      <p:ext uri="{BB962C8B-B14F-4D97-AF65-F5344CB8AC3E}">
        <p14:creationId xmlns:p14="http://schemas.microsoft.com/office/powerpoint/2010/main" val="17495003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DF25FB5-87DB-B32C-D738-D54F227A7E5E}"/>
              </a:ext>
            </a:extLst>
          </p:cNvPr>
          <p:cNvPicPr>
            <a:picLocks noChangeAspect="1"/>
          </p:cNvPicPr>
          <p:nvPr/>
        </p:nvPicPr>
        <p:blipFill>
          <a:blip r:embed="rId2"/>
          <a:stretch>
            <a:fillRect/>
          </a:stretch>
        </p:blipFill>
        <p:spPr>
          <a:xfrm>
            <a:off x="2190699" y="1470010"/>
            <a:ext cx="7810600" cy="3917980"/>
          </a:xfrm>
          <a:prstGeom prst="rect">
            <a:avLst/>
          </a:prstGeom>
        </p:spPr>
      </p:pic>
    </p:spTree>
    <p:extLst>
      <p:ext uri="{BB962C8B-B14F-4D97-AF65-F5344CB8AC3E}">
        <p14:creationId xmlns:p14="http://schemas.microsoft.com/office/powerpoint/2010/main" val="3067690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98B77E1-4B00-5726-6196-E1D9140CFE76}"/>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176798" y="734200"/>
            <a:ext cx="2371674" cy="60244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15C6075-8733-7B9A-0FCF-A812D3B5E7AC}"/>
                  </a:ext>
                </a:extLst>
              </p:cNvPr>
              <p:cNvSpPr txBox="1"/>
              <p:nvPr/>
            </p:nvSpPr>
            <p:spPr>
              <a:xfrm>
                <a:off x="176798" y="1503088"/>
                <a:ext cx="5739908" cy="4939814"/>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Paulo realizou uma aplicação financeira no valor de R$ 5000,00 em um fundo de renda fixa que rende a uma taxa de juros compostos de 2% ao mês.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Considerando </a:t>
                </a:r>
                <a14:m>
                  <m:oMath xmlns:m="http://schemas.openxmlformats.org/officeDocument/2006/math">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1,02</m:t>
                            </m:r>
                          </m:e>
                        </m:d>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≈1,0824</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qual será o montante aproximado, acumulado por Paulo, ao final de 4 meses de aplicação?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R$ 5400,00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R$ 5412,00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R$ 5424,00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R$ 5450,00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(E) R$ 5800,00</a:t>
                </a:r>
                <a:endParaRPr lang="pt-BR" sz="2200" dirty="0"/>
              </a:p>
            </p:txBody>
          </p:sp>
        </mc:Choice>
        <mc:Fallback xmlns="">
          <p:sp>
            <p:nvSpPr>
              <p:cNvPr id="4" name="CaixaDeTexto 3">
                <a:extLst>
                  <a:ext uri="{FF2B5EF4-FFF2-40B4-BE49-F238E27FC236}">
                    <a16:creationId xmlns:a16="http://schemas.microsoft.com/office/drawing/2014/main" id="{F15C6075-8733-7B9A-0FCF-A812D3B5E7AC}"/>
                  </a:ext>
                </a:extLst>
              </p:cNvPr>
              <p:cNvSpPr txBox="1">
                <a:spLocks noRot="1" noChangeAspect="1" noMove="1" noResize="1" noEditPoints="1" noAdjustHandles="1" noChangeArrowheads="1" noChangeShapeType="1" noTextEdit="1"/>
              </p:cNvSpPr>
              <p:nvPr/>
            </p:nvSpPr>
            <p:spPr>
              <a:xfrm>
                <a:off x="176798" y="1503088"/>
                <a:ext cx="5739908" cy="4939814"/>
              </a:xfrm>
              <a:prstGeom prst="rect">
                <a:avLst/>
              </a:prstGeom>
              <a:blipFill>
                <a:blip r:embed="rId3"/>
                <a:stretch>
                  <a:fillRect l="-1380" t="-617" r="-1274" b="-1481"/>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087692BD-800A-EFA8-71B6-A7C164CEF142}"/>
              </a:ext>
            </a:extLst>
          </p:cNvPr>
          <p:cNvSpPr txBox="1"/>
          <p:nvPr/>
        </p:nvSpPr>
        <p:spPr>
          <a:xfrm>
            <a:off x="6275296" y="1503995"/>
            <a:ext cx="5739908" cy="4161139"/>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9.</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Carol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investiu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R$ 5000,00 a juros compostos de 1,4% a.m. durante um ano.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será, aproximadamente, o valor dos juros obtidos?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R$ 719,80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R$ 840,00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R$ 907,80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R$ 2000,00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(E) R$ 5907,80</a:t>
            </a:r>
            <a:endParaRPr lang="pt-BR" sz="2200" dirty="0"/>
          </a:p>
        </p:txBody>
      </p:sp>
    </p:spTree>
    <p:extLst>
      <p:ext uri="{BB962C8B-B14F-4D97-AF65-F5344CB8AC3E}">
        <p14:creationId xmlns:p14="http://schemas.microsoft.com/office/powerpoint/2010/main" val="1505798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15C6075-8733-7B9A-0FCF-A812D3B5E7AC}"/>
                  </a:ext>
                </a:extLst>
              </p:cNvPr>
              <p:cNvSpPr txBox="1"/>
              <p:nvPr/>
            </p:nvSpPr>
            <p:spPr>
              <a:xfrm>
                <a:off x="176798" y="785909"/>
                <a:ext cx="5739908" cy="554151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10.</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Um jovem planeja realizar uma viagem de intercâmbio daqui a 6 meses e precisará de um montante final de R$ 9600,00 para custear suas despesas. Para atingir esse objetivo, ele pretende fazer uma única aplicação hoje em um fundo de investimento que rende a uma taxa de juros compostos de 2% ao mês.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Considerando </a:t>
                </a:r>
                <a14:m>
                  <m:oMath xmlns:m="http://schemas.openxmlformats.org/officeDocument/2006/math">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1,02</m:t>
                            </m:r>
                          </m:e>
                        </m:d>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6</m:t>
                        </m:r>
                      </m:sup>
                    </m:s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≈1,125</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qual é o valor aproximado que ele deve aplicar hoje para obter o montante desejado no prazo estipulado?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R$ 8448,00                  (D) R$ 9408,00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R$ 8533,33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(E) R$ 10 800,00</a:t>
                </a:r>
                <a:endParaRPr lang="pt-BR" sz="2200" dirty="0"/>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R$ 8727,27</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F15C6075-8733-7B9A-0FCF-A812D3B5E7AC}"/>
                  </a:ext>
                </a:extLst>
              </p:cNvPr>
              <p:cNvSpPr txBox="1">
                <a:spLocks noRot="1" noChangeAspect="1" noMove="1" noResize="1" noEditPoints="1" noAdjustHandles="1" noChangeArrowheads="1" noChangeShapeType="1" noTextEdit="1"/>
              </p:cNvSpPr>
              <p:nvPr/>
            </p:nvSpPr>
            <p:spPr>
              <a:xfrm>
                <a:off x="176798" y="785909"/>
                <a:ext cx="5739908" cy="5541517"/>
              </a:xfrm>
              <a:prstGeom prst="rect">
                <a:avLst/>
              </a:prstGeom>
              <a:blipFill>
                <a:blip r:embed="rId2"/>
                <a:stretch>
                  <a:fillRect l="-1380" t="-550" r="-1274" b="-11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87692BD-800A-EFA8-71B6-A7C164CEF142}"/>
                  </a:ext>
                </a:extLst>
              </p:cNvPr>
              <p:cNvSpPr txBox="1"/>
              <p:nvPr/>
            </p:nvSpPr>
            <p:spPr>
              <a:xfrm>
                <a:off x="6275296" y="785909"/>
                <a:ext cx="5739908" cy="2090829"/>
              </a:xfrm>
              <a:prstGeom prst="rect">
                <a:avLst/>
              </a:prstGeom>
              <a:noFill/>
            </p:spPr>
            <p:txBody>
              <a:bodyPr wrap="square">
                <a:spAutoFit/>
              </a:bodyPr>
              <a:lstStyle/>
              <a:p>
                <a:pPr marR="88900"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11.</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Em uma aplicação de R$ 15 000,00 a juros compostos de 8% capitalizados, semestralmente, quantos meses serão necessários para obter a quantia de R$ 21 600,00?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(Considere: </a:t>
                </a:r>
                <a14:m>
                  <m:oMath xmlns:m="http://schemas.openxmlformats.org/officeDocument/2006/math">
                    <m:func>
                      <m:funcPr>
                        <m:ctrlPr>
                          <a:rPr lang="pt-BR" sz="2200" i="1">
                            <a:effectLst/>
                            <a:latin typeface="Cambria Math" panose="02040503050406030204" pitchFamily="18" charset="0"/>
                          </a:rPr>
                        </m:ctrlPr>
                      </m:funcPr>
                      <m:fName>
                        <m:r>
                          <m:rPr>
                            <m:sty m:val="p"/>
                          </m:rPr>
                          <a:rPr lang="pt-BR" sz="22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log</m:t>
                        </m:r>
                      </m:fName>
                      <m:e>
                        <m:r>
                          <a:rPr lang="pt-BR" sz="22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e>
                    </m:func>
                    <m:r>
                      <a:rPr lang="pt-BR" sz="22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=0,3  </m:t>
                    </m:r>
                    <m:r>
                      <m:rPr>
                        <m:sty m:val="p"/>
                      </m:rPr>
                      <a:rPr lang="pt-BR" sz="2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unc>
                      <m:funcPr>
                        <m:ctrlPr>
                          <a:rPr lang="pt-BR" sz="2200" i="1">
                            <a:effectLst/>
                            <a:latin typeface="Cambria Math" panose="02040503050406030204" pitchFamily="18" charset="0"/>
                          </a:rPr>
                        </m:ctrlPr>
                      </m:funcPr>
                      <m:fName>
                        <m:r>
                          <m:rPr>
                            <m:sty m:val="p"/>
                          </m:rPr>
                          <a:rPr lang="pt-BR" sz="22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log</m:t>
                        </m:r>
                      </m:fName>
                      <m:e>
                        <m:r>
                          <a:rPr lang="pt-BR" sz="22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e>
                    </m:func>
                    <m:r>
                      <a:rPr lang="pt-BR" sz="22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=0,47</m:t>
                    </m:r>
                  </m:oMath>
                </a14:m>
                <a:r>
                  <a:rPr lang="pt-BR" sz="2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dirty="0"/>
              </a:p>
            </p:txBody>
          </p:sp>
        </mc:Choice>
        <mc:Fallback xmlns="">
          <p:sp>
            <p:nvSpPr>
              <p:cNvPr id="6" name="CaixaDeTexto 5">
                <a:extLst>
                  <a:ext uri="{FF2B5EF4-FFF2-40B4-BE49-F238E27FC236}">
                    <a16:creationId xmlns:a16="http://schemas.microsoft.com/office/drawing/2014/main" id="{087692BD-800A-EFA8-71B6-A7C164CEF142}"/>
                  </a:ext>
                </a:extLst>
              </p:cNvPr>
              <p:cNvSpPr txBox="1">
                <a:spLocks noRot="1" noChangeAspect="1" noMove="1" noResize="1" noEditPoints="1" noAdjustHandles="1" noChangeArrowheads="1" noChangeShapeType="1" noTextEdit="1"/>
              </p:cNvSpPr>
              <p:nvPr/>
            </p:nvSpPr>
            <p:spPr>
              <a:xfrm>
                <a:off x="6275296" y="785909"/>
                <a:ext cx="5739908" cy="2090829"/>
              </a:xfrm>
              <a:prstGeom prst="rect">
                <a:avLst/>
              </a:prstGeom>
              <a:blipFill>
                <a:blip r:embed="rId3"/>
                <a:stretch>
                  <a:fillRect l="-1380" t="-1458" b="-4665"/>
                </a:stretch>
              </a:blipFill>
            </p:spPr>
            <p:txBody>
              <a:bodyPr/>
              <a:lstStyle/>
              <a:p>
                <a:r>
                  <a:rPr lang="pt-BR">
                    <a:noFill/>
                  </a:rPr>
                  <a:t> </a:t>
                </a:r>
              </a:p>
            </p:txBody>
          </p:sp>
        </mc:Fallback>
      </mc:AlternateContent>
    </p:spTree>
    <p:extLst>
      <p:ext uri="{BB962C8B-B14F-4D97-AF65-F5344CB8AC3E}">
        <p14:creationId xmlns:p14="http://schemas.microsoft.com/office/powerpoint/2010/main" val="1784705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15C6075-8733-7B9A-0FCF-A812D3B5E7AC}"/>
                  </a:ext>
                </a:extLst>
              </p:cNvPr>
              <p:cNvSpPr txBox="1"/>
              <p:nvPr/>
            </p:nvSpPr>
            <p:spPr>
              <a:xfrm>
                <a:off x="176798" y="785909"/>
                <a:ext cx="5739908" cy="5902642"/>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Um investidor deseja saber em quanto tempo um capital aplicado em um fundo de investimento, que rende a uma taxa fixa de 5% ao mês, sob o regime de juros compostos, irá dobrar de valor.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resolver essa situação, utilize as seguintes aproximações logarítmicas: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 xmlns:m="http://schemas.openxmlformats.org/officeDocument/2006/math">
                    <m:func>
                      <m:func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uncPr>
                      <m:fNa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log</m:t>
                        </m:r>
                      </m:fName>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e>
                    </m:func>
                    <m:r>
                      <a:rPr lang="pt-BR" sz="2200" i="1" kern="100">
                        <a:effectLst/>
                        <a:latin typeface="Cambria Math" panose="02040503050406030204" pitchFamily="18" charset="0"/>
                        <a:ea typeface="Aptos" panose="020B0004020202020204" pitchFamily="34" charset="0"/>
                        <a:cs typeface="Times New Roman" panose="02020603050405020304" pitchFamily="18" charset="0"/>
                      </a:rPr>
                      <m:t>=0,301</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func>
                      <m:func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uncPr>
                      <m:fNa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log</m:t>
                        </m:r>
                      </m:fName>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1,05</m:t>
                        </m:r>
                      </m:e>
                    </m:func>
                    <m:r>
                      <a:rPr lang="pt-BR" sz="2200" i="1" kern="100">
                        <a:effectLst/>
                        <a:latin typeface="Cambria Math" panose="02040503050406030204" pitchFamily="18" charset="0"/>
                        <a:ea typeface="Aptos" panose="020B0004020202020204" pitchFamily="34" charset="0"/>
                        <a:cs typeface="Times New Roman" panose="02020603050405020304" pitchFamily="18" charset="0"/>
                      </a:rPr>
                      <m:t>=0,021</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o tempo aproximado necessário para que esse capital duplique de valor?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7,1 meses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10,0 meses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14,3 meses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20,0 meses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(E) 23,8 meses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F15C6075-8733-7B9A-0FCF-A812D3B5E7AC}"/>
                  </a:ext>
                </a:extLst>
              </p:cNvPr>
              <p:cNvSpPr txBox="1">
                <a:spLocks noRot="1" noChangeAspect="1" noMove="1" noResize="1" noEditPoints="1" noAdjustHandles="1" noChangeArrowheads="1" noChangeShapeType="1" noTextEdit="1"/>
              </p:cNvSpPr>
              <p:nvPr/>
            </p:nvSpPr>
            <p:spPr>
              <a:xfrm>
                <a:off x="176798" y="785909"/>
                <a:ext cx="5739908" cy="5902642"/>
              </a:xfrm>
              <a:prstGeom prst="rect">
                <a:avLst/>
              </a:prstGeom>
              <a:blipFill>
                <a:blip r:embed="rId2"/>
                <a:stretch>
                  <a:fillRect l="-1380" t="-517" r="-1274" b="-1033"/>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087692BD-800A-EFA8-71B6-A7C164CEF142}"/>
              </a:ext>
            </a:extLst>
          </p:cNvPr>
          <p:cNvSpPr txBox="1"/>
          <p:nvPr/>
        </p:nvSpPr>
        <p:spPr>
          <a:xfrm>
            <a:off x="6275296" y="785909"/>
            <a:ext cx="5739908" cy="4550476"/>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13.</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Uma senhora deixou aplicado o valor de R$ 2100,00 durante três meses. A aplicação é capitalizada em regime de juros compostos de 5% a.m.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será o juro obtido por essa aplicação?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R$ 315,00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R$ 331,01</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R$ 105,01</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R$ 2431,01</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R$ 3150,00</a:t>
            </a:r>
            <a:endParaRPr lang="pt-BR" sz="2200" dirty="0"/>
          </a:p>
        </p:txBody>
      </p:sp>
    </p:spTree>
    <p:extLst>
      <p:ext uri="{BB962C8B-B14F-4D97-AF65-F5344CB8AC3E}">
        <p14:creationId xmlns:p14="http://schemas.microsoft.com/office/powerpoint/2010/main" val="24124117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D09992C-4639-F2BF-53B3-80D4CC716745}"/>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199421" y="646211"/>
            <a:ext cx="3689063" cy="760497"/>
          </a:xfrm>
          <a:prstGeom prst="rect">
            <a:avLst/>
          </a:prstGeom>
          <a:noFill/>
          <a:ln>
            <a:noFill/>
          </a:ln>
          <a:extLst>
            <a:ext uri="{53640926-AAD7-44D8-BBD7-CCE9431645EC}">
              <a14:shadowObscured xmlns:a14="http://schemas.microsoft.com/office/drawing/2010/main"/>
            </a:ext>
          </a:extLst>
        </p:spPr>
      </p:pic>
      <p:sp>
        <p:nvSpPr>
          <p:cNvPr id="4" name="Retângulo: Cantos Arredondados 1">
            <a:extLst>
              <a:ext uri="{FF2B5EF4-FFF2-40B4-BE49-F238E27FC236}">
                <a16:creationId xmlns:a16="http://schemas.microsoft.com/office/drawing/2014/main" id="{2608A3E5-96AF-DE81-DADD-72C4135FD6B9}"/>
              </a:ext>
            </a:extLst>
          </p:cNvPr>
          <p:cNvSpPr>
            <a:spLocks noChangeArrowheads="1"/>
          </p:cNvSpPr>
          <p:nvPr/>
        </p:nvSpPr>
        <p:spPr bwMode="auto">
          <a:xfrm>
            <a:off x="3387224" y="3256731"/>
            <a:ext cx="5417552" cy="1577884"/>
          </a:xfrm>
          <a:prstGeom prst="roundRect">
            <a:avLst>
              <a:gd name="adj" fmla="val 32069"/>
            </a:avLst>
          </a:prstGeom>
          <a:solidFill>
            <a:srgbClr val="FAE2D5"/>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200" b="1" i="0" u="none" strike="noStrike" cap="none" normalizeH="0" baseline="0" dirty="0">
                <a:ln>
                  <a:noFill/>
                </a:ln>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Um capital de R$ 1000,00 foi aplicado a uma taxa de 12% ao ano. Qual seria o montante obtido anualmente para os regimes de juros simples e compostos?</a:t>
            </a:r>
            <a:endParaRPr kumimoji="0" lang="pt-BR" altLang="pt-BR" sz="2200" b="0" i="0" u="none" strike="noStrike" cap="none" normalizeH="0" baseline="0" dirty="0">
              <a:ln>
                <a:noFill/>
              </a:ln>
              <a:solidFill>
                <a:schemeClr val="tx1"/>
              </a:solidFill>
              <a:effectLst/>
              <a:latin typeface="Arial" panose="020B0604020202020204" pitchFamily="34" charset="0"/>
            </a:endParaRPr>
          </a:p>
        </p:txBody>
      </p:sp>
      <p:sp>
        <p:nvSpPr>
          <p:cNvPr id="7" name="CaixaDeTexto 6">
            <a:extLst>
              <a:ext uri="{FF2B5EF4-FFF2-40B4-BE49-F238E27FC236}">
                <a16:creationId xmlns:a16="http://schemas.microsoft.com/office/drawing/2014/main" id="{0F4BCE82-F5C9-F586-9C53-8677A5E865B1}"/>
              </a:ext>
            </a:extLst>
          </p:cNvPr>
          <p:cNvSpPr txBox="1"/>
          <p:nvPr/>
        </p:nvSpPr>
        <p:spPr>
          <a:xfrm>
            <a:off x="276606" y="1309334"/>
            <a:ext cx="11574018" cy="1599925"/>
          </a:xfrm>
          <a:prstGeom prst="rect">
            <a:avLst/>
          </a:prstGeom>
          <a:solidFill>
            <a:schemeClr val="bg1"/>
          </a:solid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JUROS E FUNÇÕES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É possível relacionar o comportamento do juro simples e da função polinomial do 1° grau (função afim), pois ambas obedecem a uma relação linear. Assim como, os juros compostos e a função exponencial se relacionam de forma exponencial. Veja a situação a seguir: </a:t>
            </a:r>
          </a:p>
        </p:txBody>
      </p:sp>
    </p:spTree>
    <p:extLst>
      <p:ext uri="{BB962C8B-B14F-4D97-AF65-F5344CB8AC3E}">
        <p14:creationId xmlns:p14="http://schemas.microsoft.com/office/powerpoint/2010/main" val="31534086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A015F08E-94CF-712A-9E77-93C08C8A267D}"/>
                  </a:ext>
                </a:extLst>
              </p:cNvPr>
              <p:cNvSpPr txBox="1"/>
              <p:nvPr/>
            </p:nvSpPr>
            <p:spPr>
              <a:xfrm>
                <a:off x="190277" y="592892"/>
                <a:ext cx="11574018" cy="6006581"/>
              </a:xfrm>
              <a:prstGeom prst="rect">
                <a:avLst/>
              </a:prstGeom>
              <a:solidFill>
                <a:schemeClr val="bg1"/>
              </a:solidFill>
            </p:spPr>
            <p:txBody>
              <a:bodyPr wrap="square">
                <a:spAutoFit/>
              </a:bodyPr>
              <a:lstStyle/>
              <a:p>
                <a:pPr marL="342900" lvl="0" indent="-342900" algn="just">
                  <a:lnSpc>
                    <a:spcPct val="115000"/>
                  </a:lnSpc>
                  <a:spcAft>
                    <a:spcPts val="400"/>
                  </a:spcAft>
                  <a:buClr>
                    <a:srgbClr val="A02B93"/>
                  </a:buClr>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Relação entre juro simples e função afim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 acordo com a situação descrita, para encontrar o montante anual, no regime de juro simples, substituímos os valores do capital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𝐶</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da taxa de juros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𝑖</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obtendo a expressão: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𝑀</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𝐶</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𝐶</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𝑖</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𝑀</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=1000+1000∙0,12∙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𝑀</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=1000+120</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Podemos reescrever essa sentença, como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Bef>
                    <a:spcPts val="300"/>
                  </a:spcBef>
                  <a:spcAft>
                    <a:spcPts val="3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=1000+120</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Bef>
                    <a:spcPts val="300"/>
                  </a:spcBef>
                  <a:spcAft>
                    <a:spcPts val="300"/>
                  </a:spcAft>
                </a:pP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Bef>
                    <a:spcPts val="300"/>
                  </a:spcBef>
                  <a:spcAft>
                    <a:spcPts val="300"/>
                  </a:spcAft>
                </a:pPr>
                <a:r>
                  <a:rPr lang="pt-BR" sz="2200" kern="100" dirty="0">
                    <a:effectLst/>
                    <a:latin typeface="Aptos" panose="020B0004020202020204" pitchFamily="34" charset="0"/>
                    <a:ea typeface="Aptos" panose="020B0004020202020204" pitchFamily="34" charset="0"/>
                    <a:cs typeface="Times New Roman" panose="02020603050405020304" pitchFamily="18" charset="0"/>
                  </a:rPr>
                  <a:t>Dessa forma, a sentença obtida é a lei de formação de uma função, em que o montante (M) está em função do tempo (t).</a:t>
                </a:r>
              </a:p>
              <a:p>
                <a:pPr algn="just">
                  <a:lnSpc>
                    <a:spcPct val="115000"/>
                  </a:lnSpc>
                  <a:spcBef>
                    <a:spcPts val="300"/>
                  </a:spcBef>
                  <a:spcAft>
                    <a:spcPts val="300"/>
                  </a:spcAft>
                </a:pPr>
                <a:r>
                  <a:rPr lang="pt-BR" sz="2200" kern="100" dirty="0">
                    <a:effectLst/>
                    <a:latin typeface="Aptos" panose="020B0004020202020204" pitchFamily="34" charset="0"/>
                    <a:ea typeface="Aptos" panose="020B0004020202020204" pitchFamily="34" charset="0"/>
                    <a:cs typeface="Times New Roman" panose="02020603050405020304" pitchFamily="18" charset="0"/>
                  </a:rPr>
                  <a:t>Observe a evolução do montante ao passar dos anos:</a:t>
                </a:r>
              </a:p>
              <a:p>
                <a:pPr algn="just">
                  <a:lnSpc>
                    <a:spcPct val="115000"/>
                  </a:lnSpc>
                  <a:spcBef>
                    <a:spcPts val="300"/>
                  </a:spcBef>
                  <a:spcAft>
                    <a:spcPts val="300"/>
                  </a:spcAft>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A015F08E-94CF-712A-9E77-93C08C8A267D}"/>
                  </a:ext>
                </a:extLst>
              </p:cNvPr>
              <p:cNvSpPr txBox="1">
                <a:spLocks noRot="1" noChangeAspect="1" noMove="1" noResize="1" noEditPoints="1" noAdjustHandles="1" noChangeArrowheads="1" noChangeShapeType="1" noTextEdit="1"/>
              </p:cNvSpPr>
              <p:nvPr/>
            </p:nvSpPr>
            <p:spPr>
              <a:xfrm>
                <a:off x="190277" y="592892"/>
                <a:ext cx="11574018" cy="6006581"/>
              </a:xfrm>
              <a:prstGeom prst="rect">
                <a:avLst/>
              </a:prstGeom>
              <a:blipFill>
                <a:blip r:embed="rId2"/>
                <a:stretch>
                  <a:fillRect l="-685" t="-406" r="-632"/>
                </a:stretch>
              </a:blipFill>
            </p:spPr>
            <p:txBody>
              <a:bodyPr/>
              <a:lstStyle/>
              <a:p>
                <a:r>
                  <a:rPr lang="pt-BR">
                    <a:noFill/>
                  </a:rPr>
                  <a:t> </a:t>
                </a:r>
              </a:p>
            </p:txBody>
          </p:sp>
        </mc:Fallback>
      </mc:AlternateContent>
    </p:spTree>
    <p:extLst>
      <p:ext uri="{BB962C8B-B14F-4D97-AF65-F5344CB8AC3E}">
        <p14:creationId xmlns:p14="http://schemas.microsoft.com/office/powerpoint/2010/main" val="37566971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70B3933F-0730-1B80-CE0C-8C7BBEE7B706}"/>
              </a:ext>
            </a:extLst>
          </p:cNvPr>
          <p:cNvPicPr>
            <a:picLocks noChangeAspect="1"/>
          </p:cNvPicPr>
          <p:nvPr/>
        </p:nvPicPr>
        <p:blipFill>
          <a:blip r:embed="rId2"/>
          <a:stretch>
            <a:fillRect/>
          </a:stretch>
        </p:blipFill>
        <p:spPr>
          <a:xfrm>
            <a:off x="4528347" y="822433"/>
            <a:ext cx="3135306" cy="3146833"/>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C49A794C-4085-4D95-543F-34921B5311D4}"/>
                  </a:ext>
                </a:extLst>
              </p:cNvPr>
              <p:cNvSpPr txBox="1"/>
              <p:nvPr/>
            </p:nvSpPr>
            <p:spPr>
              <a:xfrm>
                <a:off x="206188" y="4462150"/>
                <a:ext cx="11707906" cy="1261371"/>
              </a:xfrm>
              <a:prstGeom prst="rect">
                <a:avLst/>
              </a:prstGeom>
              <a:solidFill>
                <a:schemeClr val="bg1"/>
              </a:solidFill>
            </p:spPr>
            <p:txBody>
              <a:bodyPr wrap="square">
                <a:spAutoFit/>
              </a:bodyPr>
              <a:lstStyle/>
              <a:p>
                <a:pPr algn="just">
                  <a:lnSpc>
                    <a:spcPct val="115000"/>
                  </a:lnSpc>
                  <a:spcBef>
                    <a:spcPts val="300"/>
                  </a:spcBef>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que os valores do montante obtido é uma progressão aritmética de razão 120.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Assim, dado o capital e taxa de juros, o montante obtido pelo regime de juro simples, ao longo do tempo de aplicação, corresponde a uma função afim com a seguinte restrição </a:t>
                </a:r>
                <a14:m>
                  <m:oMath xmlns:m="http://schemas.openxmlformats.org/officeDocument/2006/math">
                    <m:r>
                      <a:rPr lang="pt-BR" sz="2200" i="1">
                        <a:effectLst/>
                        <a:latin typeface="Cambria Math" panose="02040503050406030204" pitchFamily="18" charset="0"/>
                        <a:ea typeface="Aptos" panose="020B0004020202020204" pitchFamily="34" charset="0"/>
                        <a:cs typeface="Times New Roman" panose="02020603050405020304" pitchFamily="18" charset="0"/>
                      </a:rPr>
                      <m:t>𝑓</m:t>
                    </m:r>
                    <m:r>
                      <a:rPr lang="pt-BR" sz="2200" i="1">
                        <a:effectLst/>
                        <a:latin typeface="Cambria Math" panose="02040503050406030204" pitchFamily="18" charset="0"/>
                        <a:ea typeface="Aptos" panose="020B0004020202020204" pitchFamily="34" charset="0"/>
                        <a:cs typeface="Times New Roman" panose="02020603050405020304" pitchFamily="18" charset="0"/>
                      </a:rPr>
                      <m:t> :</m:t>
                    </m:r>
                    <m:sSubSup>
                      <m:sSubSupPr>
                        <m:ctrlPr>
                          <a:rPr lang="pt-BR" sz="2200" i="1">
                            <a:effectLst/>
                            <a:latin typeface="Cambria Math" panose="02040503050406030204" pitchFamily="18" charset="0"/>
                          </a:rPr>
                        </m:ctrlPr>
                      </m:sSubSupPr>
                      <m:e>
                        <m:r>
                          <a:rPr lang="pt-BR" sz="2200" i="1">
                            <a:effectLst/>
                            <a:latin typeface="Cambria Math" panose="02040503050406030204" pitchFamily="18" charset="0"/>
                            <a:ea typeface="Aptos" panose="020B0004020202020204" pitchFamily="34" charset="0"/>
                            <a:cs typeface="Times New Roman" panose="02020603050405020304" pitchFamily="18" charset="0"/>
                          </a:rPr>
                          <m:t>ℚ</m:t>
                        </m:r>
                      </m:e>
                      <m:sub>
                        <m:r>
                          <a:rPr lang="pt-BR" sz="2200" i="1">
                            <a:effectLst/>
                            <a:latin typeface="Cambria Math" panose="02040503050406030204" pitchFamily="18" charset="0"/>
                            <a:ea typeface="Aptos" panose="020B0004020202020204" pitchFamily="34" charset="0"/>
                            <a:cs typeface="Times New Roman" panose="02020603050405020304" pitchFamily="18" charset="0"/>
                          </a:rPr>
                          <m:t>+</m:t>
                        </m:r>
                      </m:sub>
                      <m:sup>
                        <m:r>
                          <a:rPr lang="pt-BR" sz="2200" i="1">
                            <a:effectLst/>
                            <a:latin typeface="Cambria Math" panose="02040503050406030204" pitchFamily="18" charset="0"/>
                            <a:ea typeface="Aptos" panose="020B0004020202020204" pitchFamily="34" charset="0"/>
                            <a:cs typeface="Times New Roman" panose="02020603050405020304" pitchFamily="18" charset="0"/>
                          </a:rPr>
                          <m:t>∗</m:t>
                        </m:r>
                      </m:sup>
                    </m:sSubSup>
                    <m:r>
                      <a:rPr lang="pt-BR" sz="2200" i="1">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2200" i="1">
                            <a:effectLst/>
                            <a:latin typeface="Cambria Math" panose="02040503050406030204" pitchFamily="18" charset="0"/>
                          </a:rPr>
                        </m:ctrlPr>
                      </m:sSubPr>
                      <m:e>
                        <m:r>
                          <a:rPr lang="pt-BR" sz="2200" i="1">
                            <a:effectLst/>
                            <a:latin typeface="Cambria Math" panose="02040503050406030204" pitchFamily="18" charset="0"/>
                            <a:ea typeface="Aptos" panose="020B0004020202020204" pitchFamily="34" charset="0"/>
                            <a:cs typeface="Times New Roman" panose="02020603050405020304" pitchFamily="18" charset="0"/>
                          </a:rPr>
                          <m:t>ℝ</m:t>
                        </m:r>
                      </m:e>
                      <m:sub>
                        <m:r>
                          <a:rPr lang="pt-BR" sz="2200" i="1">
                            <a:effectLst/>
                            <a:latin typeface="Cambria Math" panose="02040503050406030204" pitchFamily="18" charset="0"/>
                            <a:ea typeface="Aptos" panose="020B0004020202020204" pitchFamily="34" charset="0"/>
                            <a:cs typeface="Times New Roman" panose="02020603050405020304" pitchFamily="18" charset="0"/>
                          </a:rPr>
                          <m:t>+</m:t>
                        </m:r>
                      </m:sub>
                    </m:sSub>
                  </m:oMath>
                </a14:m>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dirty="0"/>
              </a:p>
            </p:txBody>
          </p:sp>
        </mc:Choice>
        <mc:Fallback xmlns="">
          <p:sp>
            <p:nvSpPr>
              <p:cNvPr id="5" name="CaixaDeTexto 4">
                <a:extLst>
                  <a:ext uri="{FF2B5EF4-FFF2-40B4-BE49-F238E27FC236}">
                    <a16:creationId xmlns:a16="http://schemas.microsoft.com/office/drawing/2014/main" id="{C49A794C-4085-4D95-543F-34921B5311D4}"/>
                  </a:ext>
                </a:extLst>
              </p:cNvPr>
              <p:cNvSpPr txBox="1">
                <a:spLocks noRot="1" noChangeAspect="1" noMove="1" noResize="1" noEditPoints="1" noAdjustHandles="1" noChangeArrowheads="1" noChangeShapeType="1" noTextEdit="1"/>
              </p:cNvSpPr>
              <p:nvPr/>
            </p:nvSpPr>
            <p:spPr>
              <a:xfrm>
                <a:off x="206188" y="4462150"/>
                <a:ext cx="11707906" cy="1261371"/>
              </a:xfrm>
              <a:prstGeom prst="rect">
                <a:avLst/>
              </a:prstGeom>
              <a:blipFill>
                <a:blip r:embed="rId3"/>
                <a:stretch>
                  <a:fillRect l="-677" t="-1932" r="-677" b="-8213"/>
                </a:stretch>
              </a:blipFill>
            </p:spPr>
            <p:txBody>
              <a:bodyPr/>
              <a:lstStyle/>
              <a:p>
                <a:r>
                  <a:rPr lang="pt-BR">
                    <a:noFill/>
                  </a:rPr>
                  <a:t> </a:t>
                </a:r>
              </a:p>
            </p:txBody>
          </p:sp>
        </mc:Fallback>
      </mc:AlternateContent>
    </p:spTree>
    <p:extLst>
      <p:ext uri="{BB962C8B-B14F-4D97-AF65-F5344CB8AC3E}">
        <p14:creationId xmlns:p14="http://schemas.microsoft.com/office/powerpoint/2010/main" val="42700752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A015F08E-94CF-712A-9E77-93C08C8A267D}"/>
                  </a:ext>
                </a:extLst>
              </p:cNvPr>
              <p:cNvSpPr txBox="1"/>
              <p:nvPr/>
            </p:nvSpPr>
            <p:spPr>
              <a:xfrm>
                <a:off x="190277" y="736327"/>
                <a:ext cx="11574018" cy="5029582"/>
              </a:xfrm>
              <a:prstGeom prst="rect">
                <a:avLst/>
              </a:prstGeom>
              <a:solidFill>
                <a:schemeClr val="bg1"/>
              </a:solidFill>
            </p:spPr>
            <p:txBody>
              <a:bodyPr wrap="square">
                <a:spAutoFit/>
              </a:bodyPr>
              <a:lstStyle/>
              <a:p>
                <a:pPr marL="342900" lvl="0" indent="-342900" algn="just">
                  <a:lnSpc>
                    <a:spcPct val="115000"/>
                  </a:lnSpc>
                  <a:spcAft>
                    <a:spcPts val="400"/>
                  </a:spcAft>
                  <a:buClr>
                    <a:srgbClr val="A02B93"/>
                  </a:buClr>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Relação entre juros compostos e função exponencial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Agora, para encontrar o montante anual sob o regime de juros compostos. Substituindo os valores do capital (C) e da taxa de juros (i),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𝑀</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𝐶</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𝑖</m:t>
                              </m:r>
                            </m:e>
                          </m:d>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m:t>
                          </m:r>
                        </m:sup>
                      </m:sSup>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𝑀</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=1000∙</m:t>
                      </m:r>
                      <m:sSup>
                        <m:s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pPr>
                        <m:e>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1+0,12</m:t>
                              </m:r>
                            </m:e>
                          </m:d>
                        </m:e>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m:t>
                          </m:r>
                        </m:sup>
                      </m:sSup>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𝑀</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=1000∙</m:t>
                      </m:r>
                      <m:sSup>
                        <m:sSup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1,12</m:t>
                          </m:r>
                        </m:e>
                        <m:sup>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𝑡</m:t>
                          </m:r>
                        </m:sup>
                      </m:sSup>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Podemos reescrever essa sentença, como: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Bef>
                    <a:spcPts val="300"/>
                  </a:spcBef>
                  <a:spcAft>
                    <a:spcPts val="3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=1000+</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1,12</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sup>
                      </m:sSup>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Observa-se que a sentença obtida é a lei de formação de uma função exponencial, em que o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montante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𝑀</m:t>
                        </m:r>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está em função do tempo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Observe a evolução do montante, ao passar dos anos: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A015F08E-94CF-712A-9E77-93C08C8A267D}"/>
                  </a:ext>
                </a:extLst>
              </p:cNvPr>
              <p:cNvSpPr txBox="1">
                <a:spLocks noRot="1" noChangeAspect="1" noMove="1" noResize="1" noEditPoints="1" noAdjustHandles="1" noChangeArrowheads="1" noChangeShapeType="1" noTextEdit="1"/>
              </p:cNvSpPr>
              <p:nvPr/>
            </p:nvSpPr>
            <p:spPr>
              <a:xfrm>
                <a:off x="190277" y="736327"/>
                <a:ext cx="11574018" cy="5029582"/>
              </a:xfrm>
              <a:prstGeom prst="rect">
                <a:avLst/>
              </a:prstGeom>
              <a:blipFill>
                <a:blip r:embed="rId2"/>
                <a:stretch>
                  <a:fillRect l="-685" t="-606" r="-632" b="-1333"/>
                </a:stretch>
              </a:blipFill>
            </p:spPr>
            <p:txBody>
              <a:bodyPr/>
              <a:lstStyle/>
              <a:p>
                <a:r>
                  <a:rPr lang="pt-BR">
                    <a:noFill/>
                  </a:rPr>
                  <a:t> </a:t>
                </a:r>
              </a:p>
            </p:txBody>
          </p:sp>
        </mc:Fallback>
      </mc:AlternateContent>
    </p:spTree>
    <p:extLst>
      <p:ext uri="{BB962C8B-B14F-4D97-AF65-F5344CB8AC3E}">
        <p14:creationId xmlns:p14="http://schemas.microsoft.com/office/powerpoint/2010/main" val="37272336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C49A794C-4085-4D95-543F-34921B5311D4}"/>
                  </a:ext>
                </a:extLst>
              </p:cNvPr>
              <p:cNvSpPr txBox="1"/>
              <p:nvPr/>
            </p:nvSpPr>
            <p:spPr>
              <a:xfrm>
                <a:off x="206188" y="4462150"/>
                <a:ext cx="11707906" cy="1261371"/>
              </a:xfrm>
              <a:prstGeom prst="rect">
                <a:avLst/>
              </a:prstGeom>
              <a:solidFill>
                <a:schemeClr val="bg1"/>
              </a:solidFill>
            </p:spPr>
            <p:txBody>
              <a:bodyPr wrap="square">
                <a:spAutoFit/>
              </a:bodyPr>
              <a:lstStyle/>
              <a:p>
                <a:pPr algn="just">
                  <a:lnSpc>
                    <a:spcPct val="115000"/>
                  </a:lnSpc>
                  <a:spcBef>
                    <a:spcPts val="200"/>
                  </a:spcBef>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Neste caso, os valores do montante obtido correspondem a uma progressão geométrica de razão 1,12.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Assim, dado o capital e taxa de juros, o montante obtido pelo regime de juros compostos, ao longo do tempo de aplicação, corresponde a uma função exponencial com a seguinte restrição </a:t>
                </a:r>
                <a14:m>
                  <m:oMath xmlns:m="http://schemas.openxmlformats.org/officeDocument/2006/math">
                    <m:r>
                      <a:rPr lang="pt-BR" sz="2200" i="1">
                        <a:effectLst/>
                        <a:latin typeface="Cambria Math" panose="02040503050406030204" pitchFamily="18" charset="0"/>
                        <a:ea typeface="Aptos" panose="020B0004020202020204" pitchFamily="34" charset="0"/>
                        <a:cs typeface="Times New Roman" panose="02020603050405020304" pitchFamily="18" charset="0"/>
                      </a:rPr>
                      <m:t>𝑓</m:t>
                    </m:r>
                    <m:r>
                      <a:rPr lang="pt-BR" sz="2200" i="1">
                        <a:effectLst/>
                        <a:latin typeface="Cambria Math" panose="02040503050406030204" pitchFamily="18" charset="0"/>
                        <a:ea typeface="Aptos" panose="020B0004020202020204" pitchFamily="34" charset="0"/>
                        <a:cs typeface="Times New Roman" panose="02020603050405020304" pitchFamily="18" charset="0"/>
                      </a:rPr>
                      <m:t> :</m:t>
                    </m:r>
                    <m:sSubSup>
                      <m:sSubSupPr>
                        <m:ctrlPr>
                          <a:rPr lang="pt-BR" sz="2200" i="1">
                            <a:effectLst/>
                            <a:latin typeface="Cambria Math" panose="02040503050406030204" pitchFamily="18" charset="0"/>
                          </a:rPr>
                        </m:ctrlPr>
                      </m:sSubSupPr>
                      <m:e>
                        <m:r>
                          <a:rPr lang="pt-BR" sz="2200" i="1">
                            <a:effectLst/>
                            <a:latin typeface="Cambria Math" panose="02040503050406030204" pitchFamily="18" charset="0"/>
                            <a:ea typeface="Aptos" panose="020B0004020202020204" pitchFamily="34" charset="0"/>
                            <a:cs typeface="Times New Roman" panose="02020603050405020304" pitchFamily="18" charset="0"/>
                          </a:rPr>
                          <m:t>ℚ</m:t>
                        </m:r>
                      </m:e>
                      <m:sub>
                        <m:r>
                          <a:rPr lang="pt-BR" sz="2200" i="1">
                            <a:effectLst/>
                            <a:latin typeface="Cambria Math" panose="02040503050406030204" pitchFamily="18" charset="0"/>
                            <a:ea typeface="Aptos" panose="020B0004020202020204" pitchFamily="34" charset="0"/>
                            <a:cs typeface="Times New Roman" panose="02020603050405020304" pitchFamily="18" charset="0"/>
                          </a:rPr>
                          <m:t>+</m:t>
                        </m:r>
                      </m:sub>
                      <m:sup>
                        <m:r>
                          <a:rPr lang="pt-BR" sz="2200" i="1">
                            <a:effectLst/>
                            <a:latin typeface="Cambria Math" panose="02040503050406030204" pitchFamily="18" charset="0"/>
                            <a:ea typeface="Aptos" panose="020B0004020202020204" pitchFamily="34" charset="0"/>
                            <a:cs typeface="Times New Roman" panose="02020603050405020304" pitchFamily="18" charset="0"/>
                          </a:rPr>
                          <m:t>∗</m:t>
                        </m:r>
                      </m:sup>
                    </m:sSubSup>
                    <m:r>
                      <a:rPr lang="pt-BR" sz="2200" i="1">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2200" i="1">
                            <a:effectLst/>
                            <a:latin typeface="Cambria Math" panose="02040503050406030204" pitchFamily="18" charset="0"/>
                          </a:rPr>
                        </m:ctrlPr>
                      </m:sSubPr>
                      <m:e>
                        <m:r>
                          <a:rPr lang="pt-BR" sz="2200" i="1">
                            <a:effectLst/>
                            <a:latin typeface="Cambria Math" panose="02040503050406030204" pitchFamily="18" charset="0"/>
                            <a:ea typeface="Aptos" panose="020B0004020202020204" pitchFamily="34" charset="0"/>
                            <a:cs typeface="Times New Roman" panose="02020603050405020304" pitchFamily="18" charset="0"/>
                          </a:rPr>
                          <m:t>ℝ</m:t>
                        </m:r>
                      </m:e>
                      <m:sub>
                        <m:r>
                          <a:rPr lang="pt-BR" sz="2200" i="1">
                            <a:effectLst/>
                            <a:latin typeface="Cambria Math" panose="02040503050406030204" pitchFamily="18" charset="0"/>
                            <a:ea typeface="Aptos" panose="020B0004020202020204" pitchFamily="34" charset="0"/>
                            <a:cs typeface="Times New Roman" panose="02020603050405020304" pitchFamily="18" charset="0"/>
                          </a:rPr>
                          <m:t>+</m:t>
                        </m:r>
                      </m:sub>
                    </m:sSub>
                  </m:oMath>
                </a14:m>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dirty="0"/>
              </a:p>
            </p:txBody>
          </p:sp>
        </mc:Choice>
        <mc:Fallback xmlns="">
          <p:sp>
            <p:nvSpPr>
              <p:cNvPr id="5" name="CaixaDeTexto 4">
                <a:extLst>
                  <a:ext uri="{FF2B5EF4-FFF2-40B4-BE49-F238E27FC236}">
                    <a16:creationId xmlns:a16="http://schemas.microsoft.com/office/drawing/2014/main" id="{C49A794C-4085-4D95-543F-34921B5311D4}"/>
                  </a:ext>
                </a:extLst>
              </p:cNvPr>
              <p:cNvSpPr txBox="1">
                <a:spLocks noRot="1" noChangeAspect="1" noMove="1" noResize="1" noEditPoints="1" noAdjustHandles="1" noChangeArrowheads="1" noChangeShapeType="1" noTextEdit="1"/>
              </p:cNvSpPr>
              <p:nvPr/>
            </p:nvSpPr>
            <p:spPr>
              <a:xfrm>
                <a:off x="206188" y="4462150"/>
                <a:ext cx="11707906" cy="1261371"/>
              </a:xfrm>
              <a:prstGeom prst="rect">
                <a:avLst/>
              </a:prstGeom>
              <a:blipFill>
                <a:blip r:embed="rId2"/>
                <a:stretch>
                  <a:fillRect l="-677" t="-1932" b="-8213"/>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0313627B-9FC0-8B39-EF50-76ACCAA8B975}"/>
              </a:ext>
            </a:extLst>
          </p:cNvPr>
          <p:cNvPicPr>
            <a:picLocks noChangeAspect="1"/>
          </p:cNvPicPr>
          <p:nvPr/>
        </p:nvPicPr>
        <p:blipFill>
          <a:blip r:embed="rId3"/>
          <a:stretch>
            <a:fillRect/>
          </a:stretch>
        </p:blipFill>
        <p:spPr>
          <a:xfrm>
            <a:off x="4453999" y="790182"/>
            <a:ext cx="3284002" cy="3448837"/>
          </a:xfrm>
          <a:prstGeom prst="rect">
            <a:avLst/>
          </a:prstGeom>
        </p:spPr>
      </p:pic>
    </p:spTree>
    <p:extLst>
      <p:ext uri="{BB962C8B-B14F-4D97-AF65-F5344CB8AC3E}">
        <p14:creationId xmlns:p14="http://schemas.microsoft.com/office/powerpoint/2010/main" val="31269126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A015F08E-94CF-712A-9E77-93C08C8A267D}"/>
                  </a:ext>
                </a:extLst>
              </p:cNvPr>
              <p:cNvSpPr txBox="1"/>
              <p:nvPr/>
            </p:nvSpPr>
            <p:spPr>
              <a:xfrm>
                <a:off x="190276" y="565998"/>
                <a:ext cx="11574018" cy="6097567"/>
              </a:xfrm>
              <a:prstGeom prst="rect">
                <a:avLst/>
              </a:prstGeom>
              <a:solidFill>
                <a:schemeClr val="bg1"/>
              </a:solidFill>
            </p:spPr>
            <p:txBody>
              <a:bodyPr wrap="square">
                <a:spAutoFit/>
              </a:bodyPr>
              <a:lstStyle/>
              <a:p>
                <a:pPr marL="342900" lvl="0" indent="-342900" algn="just">
                  <a:lnSpc>
                    <a:spcPct val="115000"/>
                  </a:lnSpc>
                  <a:spcAft>
                    <a:spcPts val="400"/>
                  </a:spcAft>
                  <a:buClr>
                    <a:srgbClr val="A02B93"/>
                  </a:buClr>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Relação entre os gráficos das funções afim e exponencial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Vejamos o comportamento dos dois tipos de regime de juros em um mesmo plano cartesiano, onde o eixo x corresponde ao tempo </a:t>
                </a:r>
                <a14:m>
                  <m:oMath xmlns:m="http://schemas.openxmlformats.org/officeDocument/2006/math">
                    <m:d>
                      <m:dPr>
                        <m:ctrlPr>
                          <a:rPr lang="pt-BR" sz="2200" i="1">
                            <a:effectLst/>
                            <a:latin typeface="Cambria Math" panose="02040503050406030204" pitchFamily="18" charset="0"/>
                          </a:rPr>
                        </m:ctrlPr>
                      </m:dPr>
                      <m:e>
                        <m:r>
                          <a:rPr lang="pt-BR" sz="2200" i="1">
                            <a:effectLst/>
                            <a:latin typeface="Cambria Math" panose="02040503050406030204" pitchFamily="18" charset="0"/>
                            <a:ea typeface="Aptos" panose="020B0004020202020204" pitchFamily="34" charset="0"/>
                            <a:cs typeface="Times New Roman" panose="02020603050405020304" pitchFamily="18" charset="0"/>
                          </a:rPr>
                          <m:t>𝑡</m:t>
                        </m:r>
                      </m:e>
                    </m:d>
                  </m:oMath>
                </a14:m>
                <a:r>
                  <a:rPr lang="pt-BR" sz="2200" dirty="0">
                    <a:effectLst/>
                    <a:latin typeface="Arial Narrow" panose="020B0606020202030204" pitchFamily="34" charset="0"/>
                    <a:ea typeface="Aptos" panose="020B0004020202020204" pitchFamily="34" charset="0"/>
                    <a:cs typeface="Times New Roman" panose="02020603050405020304" pitchFamily="18" charset="0"/>
                  </a:rPr>
                  <a:t> da aplicação e o eixo y, ao montante obtido </a:t>
                </a:r>
                <a14:m>
                  <m:oMath xmlns:m="http://schemas.openxmlformats.org/officeDocument/2006/math">
                    <m:d>
                      <m:dPr>
                        <m:ctrlPr>
                          <a:rPr lang="pt-BR" sz="2200" i="1">
                            <a:effectLst/>
                            <a:latin typeface="Cambria Math" panose="02040503050406030204" pitchFamily="18" charset="0"/>
                          </a:rPr>
                        </m:ctrlPr>
                      </m:dPr>
                      <m:e>
                        <m:r>
                          <a:rPr lang="pt-BR" sz="2200" i="1">
                            <a:effectLst/>
                            <a:latin typeface="Cambria Math" panose="02040503050406030204" pitchFamily="18" charset="0"/>
                            <a:ea typeface="Aptos" panose="020B0004020202020204" pitchFamily="34" charset="0"/>
                            <a:cs typeface="Times New Roman" panose="02020603050405020304" pitchFamily="18" charset="0"/>
                          </a:rPr>
                          <m:t>𝑀</m:t>
                        </m:r>
                      </m:e>
                    </m:d>
                  </m:oMath>
                </a14:m>
                <a:r>
                  <a:rPr lang="pt-BR" sz="2200" dirty="0">
                    <a:effectLst/>
                    <a:latin typeface="Arial Narrow" panose="020B0606020202030204" pitchFamily="34" charset="0"/>
                    <a:ea typeface="Aptos" panose="020B0004020202020204" pitchFamily="34" charset="0"/>
                    <a:cs typeface="Times New Roman" panose="02020603050405020304" pitchFamily="18" charset="0"/>
                  </a:rPr>
                  <a:t>.</a:t>
                </a:r>
              </a:p>
              <a:p>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endParaRPr lang="pt-BR" kern="100" dirty="0">
                  <a:latin typeface="Arial Narrow" panose="020B0606020202030204" pitchFamily="34" charset="0"/>
                  <a:ea typeface="Aptos" panose="020B0004020202020204" pitchFamily="34" charset="0"/>
                  <a:cs typeface="Times New Roman" panose="02020603050405020304" pitchFamily="18" charset="0"/>
                </a:endParaRPr>
              </a:p>
              <a:p>
                <a:endParaRPr lang="pt-BR" kern="100" dirty="0">
                  <a:latin typeface="Arial Narrow" panose="020B0606020202030204" pitchFamily="34" charset="0"/>
                  <a:ea typeface="Aptos" panose="020B0004020202020204" pitchFamily="34" charset="0"/>
                  <a:cs typeface="Times New Roman" panose="02020603050405020304" pitchFamily="18" charset="0"/>
                </a:endParaRPr>
              </a:p>
              <a:p>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endParaRPr lang="pt-BR" kern="100" dirty="0">
                  <a:latin typeface="Arial Narrow" panose="020B0606020202030204" pitchFamily="34" charset="0"/>
                  <a:ea typeface="Aptos" panose="020B0004020202020204" pitchFamily="34" charset="0"/>
                  <a:cs typeface="Times New Roman" panose="02020603050405020304" pitchFamily="18" charset="0"/>
                </a:endParaRPr>
              </a:p>
              <a:p>
                <a:endParaRPr lang="pt-BR" kern="100" dirty="0">
                  <a:latin typeface="Arial Narrow" panose="020B0606020202030204" pitchFamily="34" charset="0"/>
                  <a:ea typeface="Aptos" panose="020B0004020202020204" pitchFamily="34" charset="0"/>
                  <a:cs typeface="Times New Roman" panose="02020603050405020304" pitchFamily="18" charset="0"/>
                </a:endParaRPr>
              </a:p>
              <a:p>
                <a:endParaRPr lang="pt-BR"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Repare que após 5 anos de aplicação a diferença entre os montantes é de</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d>
                        <m:dPr>
                          <m:begChr m:val="|"/>
                          <m:endChr m:val="|"/>
                          <m:ctrlPr>
                            <a:rPr lang="pt-BR" sz="21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1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1600,00</m:t>
                          </m:r>
                          <m:r>
                            <a:rPr lang="pt-BR" sz="21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−1762,34</m:t>
                          </m:r>
                        </m:e>
                      </m:d>
                      <m:r>
                        <a:rPr lang="pt-BR" sz="21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=162,34</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Mas, aos 12 anos de aplicação, a diferença entre os montantes é de:</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d>
                        <m:dPr>
                          <m:begChr m:val="|"/>
                          <m:endChr m:val="|"/>
                          <m:ctrlPr>
                            <a:rPr lang="pt-BR" sz="21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1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2440,00−3895,98</m:t>
                          </m:r>
                        </m:e>
                      </m:d>
                      <m:r>
                        <a:rPr lang="pt-BR" sz="21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=1455,98</m:t>
                      </m:r>
                    </m:oMath>
                  </m:oMathPara>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que evidencia a diferença entre os dois tipos de regime de juros.</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A015F08E-94CF-712A-9E77-93C08C8A267D}"/>
                  </a:ext>
                </a:extLst>
              </p:cNvPr>
              <p:cNvSpPr txBox="1">
                <a:spLocks noRot="1" noChangeAspect="1" noMove="1" noResize="1" noEditPoints="1" noAdjustHandles="1" noChangeArrowheads="1" noChangeShapeType="1" noTextEdit="1"/>
              </p:cNvSpPr>
              <p:nvPr/>
            </p:nvSpPr>
            <p:spPr>
              <a:xfrm>
                <a:off x="190276" y="565998"/>
                <a:ext cx="11574018" cy="6097567"/>
              </a:xfrm>
              <a:prstGeom prst="rect">
                <a:avLst/>
              </a:prstGeom>
              <a:blipFill>
                <a:blip r:embed="rId2"/>
                <a:stretch>
                  <a:fillRect l="-685" t="-500" b="-800"/>
                </a:stretch>
              </a:blipFill>
            </p:spPr>
            <p:txBody>
              <a:bodyPr/>
              <a:lstStyle/>
              <a:p>
                <a:r>
                  <a:rPr lang="pt-BR">
                    <a:noFill/>
                  </a:rPr>
                  <a:t> </a:t>
                </a:r>
              </a:p>
            </p:txBody>
          </p:sp>
        </mc:Fallback>
      </mc:AlternateContent>
      <p:pic>
        <p:nvPicPr>
          <p:cNvPr id="2" name="Imagem 1" descr="Interface gráfica do usuário, Gráfico&#10;&#10;O conteúdo gerado por IA pode estar incorreto.">
            <a:extLst>
              <a:ext uri="{FF2B5EF4-FFF2-40B4-BE49-F238E27FC236}">
                <a16:creationId xmlns:a16="http://schemas.microsoft.com/office/drawing/2014/main" id="{62A2B559-44FC-FAF1-6CDC-A51EDC1457F9}"/>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00000"/>
                    </a14:imgEffect>
                  </a14:imgLayer>
                </a14:imgProps>
              </a:ext>
            </a:extLst>
          </a:blip>
          <a:srcRect l="27181" b="31373"/>
          <a:stretch>
            <a:fillRect/>
          </a:stretch>
        </p:blipFill>
        <p:spPr bwMode="auto">
          <a:xfrm>
            <a:off x="3438039" y="1841077"/>
            <a:ext cx="5315921" cy="286539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747283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15C6075-8733-7B9A-0FCF-A812D3B5E7AC}"/>
                  </a:ext>
                </a:extLst>
              </p:cNvPr>
              <p:cNvSpPr txBox="1"/>
              <p:nvPr/>
            </p:nvSpPr>
            <p:spPr>
              <a:xfrm>
                <a:off x="176796" y="1156423"/>
                <a:ext cx="11710404" cy="3682034"/>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14.</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Lucas emprestou R$ 5000,00 a um amigo, a uma taxa de juros simples de 2% ao mês. Considere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 número de meses do empréstimo 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𝑀</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 montante a ser devolvido a Lucas no final de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meses.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Qual é a representação gráfica correta de </a:t>
                </a:r>
                <a14:m>
                  <m:oMath xmlns:m="http://schemas.openxmlformats.org/officeDocument/2006/math">
                    <m:r>
                      <a:rPr lang="pt-BR" sz="2200" i="1">
                        <a:effectLst/>
                        <a:latin typeface="Cambria Math" panose="02040503050406030204" pitchFamily="18" charset="0"/>
                        <a:ea typeface="Aptos" panose="020B0004020202020204" pitchFamily="34" charset="0"/>
                        <a:cs typeface="Times New Roman" panose="02020603050405020304" pitchFamily="18" charset="0"/>
                      </a:rPr>
                      <m:t>𝑀</m:t>
                    </m:r>
                    <m:r>
                      <a:rPr lang="pt-BR" sz="2200" i="1">
                        <a:effectLst/>
                        <a:latin typeface="Cambria Math" panose="02040503050406030204" pitchFamily="18" charset="0"/>
                        <a:ea typeface="Aptos" panose="020B0004020202020204" pitchFamily="34" charset="0"/>
                        <a:cs typeface="Times New Roman" panose="02020603050405020304" pitchFamily="18" charset="0"/>
                      </a:rPr>
                      <m:t>(</m:t>
                    </m:r>
                    <m:r>
                      <a:rPr lang="pt-BR" sz="2200" i="1">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a:t>
                </a:r>
              </a:p>
              <a:p>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F15C6075-8733-7B9A-0FCF-A812D3B5E7AC}"/>
                  </a:ext>
                </a:extLst>
              </p:cNvPr>
              <p:cNvSpPr txBox="1">
                <a:spLocks noRot="1" noChangeAspect="1" noMove="1" noResize="1" noEditPoints="1" noAdjustHandles="1" noChangeArrowheads="1" noChangeShapeType="1" noTextEdit="1"/>
              </p:cNvSpPr>
              <p:nvPr/>
            </p:nvSpPr>
            <p:spPr>
              <a:xfrm>
                <a:off x="176796" y="1156423"/>
                <a:ext cx="11710404" cy="3682034"/>
              </a:xfrm>
              <a:prstGeom prst="rect">
                <a:avLst/>
              </a:prstGeom>
              <a:blipFill>
                <a:blip r:embed="rId2"/>
                <a:stretch>
                  <a:fillRect l="-677" t="-828" r="-677"/>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779B3B7A-8F7B-1445-7DED-C618E8B27EB2}"/>
              </a:ext>
            </a:extLst>
          </p:cNvPr>
          <p:cNvPicPr>
            <a:picLocks noChangeAspect="1"/>
          </p:cNvPicPr>
          <p:nvPr/>
        </p:nvPicPr>
        <p:blipFill rotWithShape="1">
          <a:blip r:embed="rId3">
            <a:extLst>
              <a:ext uri="{28A0092B-C50C-407E-A947-70E740481C1C}">
                <a14:useLocalDpi xmlns:a14="http://schemas.microsoft.com/office/drawing/2010/main" val="0"/>
              </a:ext>
            </a:extLst>
          </a:blip>
          <a:srcRect l="1609" r="63875"/>
          <a:stretch>
            <a:fillRect/>
          </a:stretch>
        </p:blipFill>
        <p:spPr bwMode="auto">
          <a:xfrm>
            <a:off x="140938" y="555835"/>
            <a:ext cx="2371674" cy="600588"/>
          </a:xfrm>
          <a:prstGeom prst="rect">
            <a:avLst/>
          </a:prstGeom>
          <a:noFill/>
          <a:ln>
            <a:noFill/>
          </a:ln>
          <a:extLst>
            <a:ext uri="{53640926-AAD7-44D8-BBD7-CCE9431645EC}">
              <a14:shadowObscured xmlns:a14="http://schemas.microsoft.com/office/drawing/2010/main"/>
            </a:ext>
          </a:extLst>
        </p:spPr>
      </p:pic>
      <p:pic>
        <p:nvPicPr>
          <p:cNvPr id="7" name="Imagem 6">
            <a:extLst>
              <a:ext uri="{FF2B5EF4-FFF2-40B4-BE49-F238E27FC236}">
                <a16:creationId xmlns:a16="http://schemas.microsoft.com/office/drawing/2014/main" id="{F503885B-EF0F-2833-AEF0-4422ABA30BC3}"/>
              </a:ext>
            </a:extLst>
          </p:cNvPr>
          <p:cNvPicPr>
            <a:picLocks noChangeAspect="1"/>
          </p:cNvPicPr>
          <p:nvPr/>
        </p:nvPicPr>
        <p:blipFill>
          <a:blip r:embed="rId4"/>
          <a:srcRect r="51080" b="32593"/>
          <a:stretch/>
        </p:blipFill>
        <p:spPr>
          <a:xfrm>
            <a:off x="402445" y="2468578"/>
            <a:ext cx="2842780" cy="3833588"/>
          </a:xfrm>
          <a:prstGeom prst="rect">
            <a:avLst/>
          </a:prstGeom>
        </p:spPr>
      </p:pic>
      <p:pic>
        <p:nvPicPr>
          <p:cNvPr id="8" name="Imagem 7">
            <a:extLst>
              <a:ext uri="{FF2B5EF4-FFF2-40B4-BE49-F238E27FC236}">
                <a16:creationId xmlns:a16="http://schemas.microsoft.com/office/drawing/2014/main" id="{764BBE28-36C7-8E21-EF5D-AEBEA90A1CAB}"/>
              </a:ext>
            </a:extLst>
          </p:cNvPr>
          <p:cNvPicPr>
            <a:picLocks noChangeAspect="1"/>
          </p:cNvPicPr>
          <p:nvPr/>
        </p:nvPicPr>
        <p:blipFill>
          <a:blip r:embed="rId4"/>
          <a:srcRect t="71664" r="48766"/>
          <a:stretch/>
        </p:blipFill>
        <p:spPr>
          <a:xfrm>
            <a:off x="4086938" y="2468577"/>
            <a:ext cx="2977251" cy="1611560"/>
          </a:xfrm>
          <a:prstGeom prst="rect">
            <a:avLst/>
          </a:prstGeom>
        </p:spPr>
      </p:pic>
      <p:pic>
        <p:nvPicPr>
          <p:cNvPr id="9" name="Imagem 8">
            <a:extLst>
              <a:ext uri="{FF2B5EF4-FFF2-40B4-BE49-F238E27FC236}">
                <a16:creationId xmlns:a16="http://schemas.microsoft.com/office/drawing/2014/main" id="{62DB0E4F-0E03-7C90-F02F-DBCBBBD468CB}"/>
              </a:ext>
            </a:extLst>
          </p:cNvPr>
          <p:cNvPicPr>
            <a:picLocks noChangeAspect="1"/>
          </p:cNvPicPr>
          <p:nvPr/>
        </p:nvPicPr>
        <p:blipFill>
          <a:blip r:embed="rId4"/>
          <a:srcRect l="48766" b="71664"/>
          <a:stretch/>
        </p:blipFill>
        <p:spPr>
          <a:xfrm>
            <a:off x="4086938" y="4690606"/>
            <a:ext cx="2977251" cy="1611560"/>
          </a:xfrm>
          <a:prstGeom prst="rect">
            <a:avLst/>
          </a:prstGeom>
        </p:spPr>
      </p:pic>
      <p:pic>
        <p:nvPicPr>
          <p:cNvPr id="10" name="Imagem 9">
            <a:extLst>
              <a:ext uri="{FF2B5EF4-FFF2-40B4-BE49-F238E27FC236}">
                <a16:creationId xmlns:a16="http://schemas.microsoft.com/office/drawing/2014/main" id="{085186B6-CD8B-12D9-2B29-8F5CC8C546EA}"/>
              </a:ext>
            </a:extLst>
          </p:cNvPr>
          <p:cNvPicPr>
            <a:picLocks noChangeAspect="1"/>
          </p:cNvPicPr>
          <p:nvPr/>
        </p:nvPicPr>
        <p:blipFill>
          <a:blip r:embed="rId4"/>
          <a:srcRect l="48601" t="35360" b="33771"/>
          <a:stretch/>
        </p:blipFill>
        <p:spPr>
          <a:xfrm>
            <a:off x="7585862" y="2468577"/>
            <a:ext cx="2986824" cy="1755648"/>
          </a:xfrm>
          <a:prstGeom prst="rect">
            <a:avLst/>
          </a:prstGeom>
        </p:spPr>
      </p:pic>
    </p:spTree>
    <p:extLst>
      <p:ext uri="{BB962C8B-B14F-4D97-AF65-F5344CB8AC3E}">
        <p14:creationId xmlns:p14="http://schemas.microsoft.com/office/powerpoint/2010/main" val="15208268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15C6075-8733-7B9A-0FCF-A812D3B5E7AC}"/>
              </a:ext>
            </a:extLst>
          </p:cNvPr>
          <p:cNvSpPr txBox="1"/>
          <p:nvPr/>
        </p:nvSpPr>
        <p:spPr>
          <a:xfrm>
            <a:off x="176796" y="785909"/>
            <a:ext cx="5739908" cy="1627112"/>
          </a:xfrm>
          <a:prstGeom prst="rect">
            <a:avLst/>
          </a:prstGeom>
          <a:noFill/>
        </p:spPr>
        <p:txBody>
          <a:bodyPr wrap="square">
            <a:spAutoFit/>
          </a:bodyPr>
          <a:lstStyle/>
          <a:p>
            <a:pPr algn="just">
              <a:lnSpc>
                <a:spcPct val="115000"/>
              </a:lnSpc>
              <a:spcAft>
                <a:spcPts val="800"/>
              </a:spcAf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15. </a:t>
            </a: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 irmãs Lisa e Beatriz aplicaram R$ 200,00 cada uma, em investimentos com taxa de juros a 2% ao mês, durante certo tempo. Observe o gráfico que representa as duas aplicações: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87692BD-800A-EFA8-71B6-A7C164CEF142}"/>
                  </a:ext>
                </a:extLst>
              </p:cNvPr>
              <p:cNvSpPr txBox="1"/>
              <p:nvPr/>
            </p:nvSpPr>
            <p:spPr>
              <a:xfrm>
                <a:off x="6275296" y="785909"/>
                <a:ext cx="5739908" cy="4397101"/>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Sabendo que o ponto </a:t>
                </a: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(0; 200) e que </a:t>
                </a: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é a intersecção entre a curva e a reta, de domínio </a:t>
                </a:r>
                <a14:m>
                  <m:oMath xmlns:m="http://schemas.openxmlformats.org/officeDocument/2006/math">
                    <m:sSubSup>
                      <m:sSubSup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Sup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ℤ</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sub>
                      <m:sup>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sup>
                    </m:sSubSup>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Q</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uais qual das funções representa juros simples e compostos?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Qual é a lei de formação de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𝑔</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e>
                    </m:d>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Qual é a lei de formação de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𝑓</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e>
                    </m:d>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O que o ponto B representa, nesta situação?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O que ocorre com os montantes, a partir do ponto B?</a:t>
                </a:r>
                <a:endParaRPr lang="pt-BR" sz="2200" dirty="0"/>
              </a:p>
            </p:txBody>
          </p:sp>
        </mc:Choice>
        <mc:Fallback xmlns="">
          <p:sp>
            <p:nvSpPr>
              <p:cNvPr id="6" name="CaixaDeTexto 5">
                <a:extLst>
                  <a:ext uri="{FF2B5EF4-FFF2-40B4-BE49-F238E27FC236}">
                    <a16:creationId xmlns:a16="http://schemas.microsoft.com/office/drawing/2014/main" id="{087692BD-800A-EFA8-71B6-A7C164CEF142}"/>
                  </a:ext>
                </a:extLst>
              </p:cNvPr>
              <p:cNvSpPr txBox="1">
                <a:spLocks noRot="1" noChangeAspect="1" noMove="1" noResize="1" noEditPoints="1" noAdjustHandles="1" noChangeArrowheads="1" noChangeShapeType="1" noTextEdit="1"/>
              </p:cNvSpPr>
              <p:nvPr/>
            </p:nvSpPr>
            <p:spPr>
              <a:xfrm>
                <a:off x="6275296" y="785909"/>
                <a:ext cx="5739908" cy="4397101"/>
              </a:xfrm>
              <a:prstGeom prst="rect">
                <a:avLst/>
              </a:prstGeom>
              <a:blipFill>
                <a:blip r:embed="rId2"/>
                <a:stretch>
                  <a:fillRect l="-1380" t="-693" r="-1274" b="-1803"/>
                </a:stretch>
              </a:blipFill>
            </p:spPr>
            <p:txBody>
              <a:bodyPr/>
              <a:lstStyle/>
              <a:p>
                <a:r>
                  <a:rPr lang="pt-BR">
                    <a:noFill/>
                  </a:rPr>
                  <a:t> </a:t>
                </a:r>
              </a:p>
            </p:txBody>
          </p:sp>
        </mc:Fallback>
      </mc:AlternateContent>
      <p:pic>
        <p:nvPicPr>
          <p:cNvPr id="3" name="Imagem 2" descr="Gráfico, Gráfico de linhas&#10;&#10;O conteúdo gerado por IA pode estar incorreto.">
            <a:extLst>
              <a:ext uri="{FF2B5EF4-FFF2-40B4-BE49-F238E27FC236}">
                <a16:creationId xmlns:a16="http://schemas.microsoft.com/office/drawing/2014/main" id="{916D4D38-02FA-D744-D079-332BE3CC6B65}"/>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Lst>
          </a:blip>
          <a:srcRect l="10357" b="22456"/>
          <a:stretch>
            <a:fillRect/>
          </a:stretch>
        </p:blipFill>
        <p:spPr bwMode="auto">
          <a:xfrm>
            <a:off x="346171" y="2413021"/>
            <a:ext cx="5401157" cy="412164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107163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15C6075-8733-7B9A-0FCF-A812D3B5E7AC}"/>
              </a:ext>
            </a:extLst>
          </p:cNvPr>
          <p:cNvSpPr txBox="1"/>
          <p:nvPr/>
        </p:nvSpPr>
        <p:spPr>
          <a:xfrm>
            <a:off x="176796" y="785909"/>
            <a:ext cx="5739908" cy="4786439"/>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16.</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Ana Lúcia investiu a quantia de R$ 8000,00, em seu banco. Seu gerente informou que havia dois investimentos disponíveis, sendo eles: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5% a.m., a juros simples.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3% a.m., a juros compostos.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Ela calculou o montante após um ano e meio de aplicação, em ambos os regimes, e escolheu o de maior rendimento. Sendo assim: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foi a escolha dela?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b) Qual a diferença entre os dois montantes encontrados por ela nesse período?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87692BD-800A-EFA8-71B6-A7C164CEF142}"/>
                  </a:ext>
                </a:extLst>
              </p:cNvPr>
              <p:cNvSpPr txBox="1"/>
              <p:nvPr/>
            </p:nvSpPr>
            <p:spPr>
              <a:xfrm>
                <a:off x="6275296" y="785909"/>
                <a:ext cx="5739908" cy="3493264"/>
              </a:xfrm>
              <a:prstGeom prst="rect">
                <a:avLst/>
              </a:prstGeom>
              <a:noFill/>
            </p:spPr>
            <p:txBody>
              <a:bodyPr wrap="square">
                <a:spAutoFit/>
              </a:bodyPr>
              <a:lstStyle/>
              <a:p>
                <a:r>
                  <a:rPr lang="pt-BR" sz="2200" b="1" dirty="0"/>
                  <a:t>17.</a:t>
                </a:r>
                <a:r>
                  <a:rPr lang="pt-BR" sz="2200" dirty="0"/>
                  <a:t> Helena está investido R$ 1000,00 em sua carteira digital, a uma taxa de juros composto de 1% ao mês, durante </a:t>
                </a:r>
                <a14:m>
                  <m:oMath xmlns:m="http://schemas.openxmlformats.org/officeDocument/2006/math">
                    <m:r>
                      <a:rPr lang="pt-BR" sz="2200" i="1">
                        <a:latin typeface="Cambria Math" panose="02040503050406030204" pitchFamily="18" charset="0"/>
                      </a:rPr>
                      <m:t>𝑡</m:t>
                    </m:r>
                  </m:oMath>
                </a14:m>
                <a:r>
                  <a:rPr lang="pt-BR" sz="2200" dirty="0"/>
                  <a:t> meses. </a:t>
                </a:r>
              </a:p>
              <a:p>
                <a:r>
                  <a:rPr lang="pt-BR" sz="2200" dirty="0"/>
                  <a:t>Qual é expressão que representa a evolução do Montante desta aplicação?</a:t>
                </a:r>
              </a:p>
              <a:p>
                <a:r>
                  <a:rPr lang="pt-BR" sz="2200" dirty="0"/>
                  <a:t>(A) </a:t>
                </a:r>
                <a14:m>
                  <m:oMath xmlns:m="http://schemas.openxmlformats.org/officeDocument/2006/math">
                    <m:r>
                      <a:rPr lang="pt-BR" sz="2200" i="1">
                        <a:latin typeface="Cambria Math" panose="02040503050406030204" pitchFamily="18" charset="0"/>
                      </a:rPr>
                      <m:t>𝑀</m:t>
                    </m:r>
                    <m:d>
                      <m:dPr>
                        <m:ctrlPr>
                          <a:rPr lang="pt-BR" sz="2200" i="1">
                            <a:latin typeface="Cambria Math" panose="02040503050406030204" pitchFamily="18" charset="0"/>
                          </a:rPr>
                        </m:ctrlPr>
                      </m:dPr>
                      <m:e>
                        <m:r>
                          <a:rPr lang="pt-BR" sz="2200" i="1">
                            <a:latin typeface="Cambria Math" panose="02040503050406030204" pitchFamily="18" charset="0"/>
                          </a:rPr>
                          <m:t>𝑡</m:t>
                        </m:r>
                      </m:e>
                    </m:d>
                    <m:r>
                      <a:rPr lang="pt-BR" sz="2200" i="1">
                        <a:latin typeface="Cambria Math" panose="02040503050406030204" pitchFamily="18" charset="0"/>
                      </a:rPr>
                      <m:t>=100∙</m:t>
                    </m:r>
                    <m:sSup>
                      <m:sSupPr>
                        <m:ctrlPr>
                          <a:rPr lang="pt-BR" sz="2200" i="1">
                            <a:latin typeface="Cambria Math" panose="02040503050406030204" pitchFamily="18" charset="0"/>
                          </a:rPr>
                        </m:ctrlPr>
                      </m:sSupPr>
                      <m:e>
                        <m:r>
                          <a:rPr lang="pt-BR" sz="2200" i="1">
                            <a:latin typeface="Cambria Math" panose="02040503050406030204" pitchFamily="18" charset="0"/>
                          </a:rPr>
                          <m:t>𝑡</m:t>
                        </m:r>
                      </m:e>
                      <m:sup>
                        <m:r>
                          <a:rPr lang="pt-BR" sz="2200" i="1">
                            <a:latin typeface="Cambria Math" panose="02040503050406030204" pitchFamily="18" charset="0"/>
                          </a:rPr>
                          <m:t>0,1</m:t>
                        </m:r>
                      </m:sup>
                    </m:sSup>
                  </m:oMath>
                </a14:m>
                <a:endParaRPr lang="pt-BR" sz="2200" dirty="0"/>
              </a:p>
              <a:p>
                <a:r>
                  <a:rPr lang="pt-BR" sz="2200" dirty="0"/>
                  <a:t>(B) </a:t>
                </a:r>
                <a14:m>
                  <m:oMath xmlns:m="http://schemas.openxmlformats.org/officeDocument/2006/math">
                    <m:r>
                      <a:rPr lang="pt-BR" sz="2200" i="1">
                        <a:latin typeface="Cambria Math" panose="02040503050406030204" pitchFamily="18" charset="0"/>
                      </a:rPr>
                      <m:t>𝑀</m:t>
                    </m:r>
                    <m:d>
                      <m:dPr>
                        <m:ctrlPr>
                          <a:rPr lang="pt-BR" sz="2200" i="1">
                            <a:latin typeface="Cambria Math" panose="02040503050406030204" pitchFamily="18" charset="0"/>
                          </a:rPr>
                        </m:ctrlPr>
                      </m:dPr>
                      <m:e>
                        <m:r>
                          <a:rPr lang="pt-BR" sz="2200" i="1">
                            <a:latin typeface="Cambria Math" panose="02040503050406030204" pitchFamily="18" charset="0"/>
                          </a:rPr>
                          <m:t>𝑡</m:t>
                        </m:r>
                      </m:e>
                    </m:d>
                    <m:r>
                      <a:rPr lang="pt-BR" sz="2200" i="1">
                        <a:latin typeface="Cambria Math" panose="02040503050406030204" pitchFamily="18" charset="0"/>
                      </a:rPr>
                      <m:t>=100∙</m:t>
                    </m:r>
                    <m:sSup>
                      <m:sSupPr>
                        <m:ctrlPr>
                          <a:rPr lang="pt-BR" sz="2200" i="1">
                            <a:latin typeface="Cambria Math" panose="02040503050406030204" pitchFamily="18" charset="0"/>
                          </a:rPr>
                        </m:ctrlPr>
                      </m:sSupPr>
                      <m:e>
                        <m:r>
                          <a:rPr lang="pt-BR" sz="2200" i="1">
                            <a:latin typeface="Cambria Math" panose="02040503050406030204" pitchFamily="18" charset="0"/>
                          </a:rPr>
                          <m:t>0,1</m:t>
                        </m:r>
                      </m:e>
                      <m:sup>
                        <m:r>
                          <a:rPr lang="pt-BR" sz="2200" i="1">
                            <a:latin typeface="Cambria Math" panose="02040503050406030204" pitchFamily="18" charset="0"/>
                          </a:rPr>
                          <m:t>𝑡</m:t>
                        </m:r>
                      </m:sup>
                    </m:sSup>
                  </m:oMath>
                </a14:m>
                <a:endParaRPr lang="pt-BR" sz="2200" dirty="0"/>
              </a:p>
              <a:p>
                <a:r>
                  <a:rPr lang="pt-BR" sz="2200" dirty="0"/>
                  <a:t>(C) </a:t>
                </a:r>
                <a14:m>
                  <m:oMath xmlns:m="http://schemas.openxmlformats.org/officeDocument/2006/math">
                    <m:r>
                      <a:rPr lang="pt-BR" sz="2200" i="1">
                        <a:latin typeface="Cambria Math" panose="02040503050406030204" pitchFamily="18" charset="0"/>
                      </a:rPr>
                      <m:t>𝑀</m:t>
                    </m:r>
                    <m:d>
                      <m:dPr>
                        <m:ctrlPr>
                          <a:rPr lang="pt-BR" sz="2200" i="1">
                            <a:latin typeface="Cambria Math" panose="02040503050406030204" pitchFamily="18" charset="0"/>
                          </a:rPr>
                        </m:ctrlPr>
                      </m:dPr>
                      <m:e>
                        <m:r>
                          <a:rPr lang="pt-BR" sz="2200" i="1">
                            <a:latin typeface="Cambria Math" panose="02040503050406030204" pitchFamily="18" charset="0"/>
                          </a:rPr>
                          <m:t>𝑡</m:t>
                        </m:r>
                      </m:e>
                    </m:d>
                    <m:r>
                      <a:rPr lang="pt-BR" sz="2200" i="1">
                        <a:latin typeface="Cambria Math" panose="02040503050406030204" pitchFamily="18" charset="0"/>
                      </a:rPr>
                      <m:t>=1000∙</m:t>
                    </m:r>
                    <m:sSup>
                      <m:sSupPr>
                        <m:ctrlPr>
                          <a:rPr lang="pt-BR" sz="2200" i="1">
                            <a:latin typeface="Cambria Math" panose="02040503050406030204" pitchFamily="18" charset="0"/>
                          </a:rPr>
                        </m:ctrlPr>
                      </m:sSupPr>
                      <m:e>
                        <m:r>
                          <a:rPr lang="pt-BR" sz="2200" i="1">
                            <a:latin typeface="Cambria Math" panose="02040503050406030204" pitchFamily="18" charset="0"/>
                          </a:rPr>
                          <m:t>1,1</m:t>
                        </m:r>
                      </m:e>
                      <m:sup>
                        <m:r>
                          <a:rPr lang="pt-BR" sz="2200" i="1">
                            <a:latin typeface="Cambria Math" panose="02040503050406030204" pitchFamily="18" charset="0"/>
                          </a:rPr>
                          <m:t>𝑡</m:t>
                        </m:r>
                      </m:sup>
                    </m:sSup>
                  </m:oMath>
                </a14:m>
                <a:endParaRPr lang="pt-BR" sz="2200" dirty="0"/>
              </a:p>
              <a:p>
                <a:r>
                  <a:rPr lang="pt-BR" sz="2200" dirty="0"/>
                  <a:t>(D) </a:t>
                </a:r>
                <a14:m>
                  <m:oMath xmlns:m="http://schemas.openxmlformats.org/officeDocument/2006/math">
                    <m:r>
                      <a:rPr lang="pt-BR" sz="2200" i="1">
                        <a:latin typeface="Cambria Math" panose="02040503050406030204" pitchFamily="18" charset="0"/>
                      </a:rPr>
                      <m:t>𝑀</m:t>
                    </m:r>
                    <m:d>
                      <m:dPr>
                        <m:ctrlPr>
                          <a:rPr lang="pt-BR" sz="2200" i="1">
                            <a:latin typeface="Cambria Math" panose="02040503050406030204" pitchFamily="18" charset="0"/>
                          </a:rPr>
                        </m:ctrlPr>
                      </m:dPr>
                      <m:e>
                        <m:r>
                          <a:rPr lang="pt-BR" sz="2200" i="1">
                            <a:latin typeface="Cambria Math" panose="02040503050406030204" pitchFamily="18" charset="0"/>
                          </a:rPr>
                          <m:t>𝑡</m:t>
                        </m:r>
                      </m:e>
                    </m:d>
                    <m:r>
                      <a:rPr lang="pt-BR" sz="2200" i="1">
                        <a:latin typeface="Cambria Math" panose="02040503050406030204" pitchFamily="18" charset="0"/>
                      </a:rPr>
                      <m:t>=1000∙</m:t>
                    </m:r>
                    <m:sSup>
                      <m:sSupPr>
                        <m:ctrlPr>
                          <a:rPr lang="pt-BR" sz="2200" i="1">
                            <a:latin typeface="Cambria Math" panose="02040503050406030204" pitchFamily="18" charset="0"/>
                          </a:rPr>
                        </m:ctrlPr>
                      </m:sSupPr>
                      <m:e>
                        <m:r>
                          <a:rPr lang="pt-BR" sz="2200" i="1">
                            <a:latin typeface="Cambria Math" panose="02040503050406030204" pitchFamily="18" charset="0"/>
                          </a:rPr>
                          <m:t>1,01</m:t>
                        </m:r>
                      </m:e>
                      <m:sup>
                        <m:r>
                          <a:rPr lang="pt-BR" sz="2200" i="1">
                            <a:latin typeface="Cambria Math" panose="02040503050406030204" pitchFamily="18" charset="0"/>
                          </a:rPr>
                          <m:t>𝑡</m:t>
                        </m:r>
                      </m:sup>
                    </m:sSup>
                  </m:oMath>
                </a14:m>
                <a:endParaRPr lang="pt-BR" sz="2200" dirty="0"/>
              </a:p>
              <a:p>
                <a:r>
                  <a:rPr lang="pt-BR" sz="2200" dirty="0"/>
                  <a:t>(E) </a:t>
                </a:r>
                <a14:m>
                  <m:oMath xmlns:m="http://schemas.openxmlformats.org/officeDocument/2006/math">
                    <m:r>
                      <a:rPr lang="pt-BR" sz="2200" i="1">
                        <a:latin typeface="Cambria Math" panose="02040503050406030204" pitchFamily="18" charset="0"/>
                      </a:rPr>
                      <m:t>𝑀</m:t>
                    </m:r>
                    <m:d>
                      <m:dPr>
                        <m:ctrlPr>
                          <a:rPr lang="pt-BR" sz="2200" i="1">
                            <a:latin typeface="Cambria Math" panose="02040503050406030204" pitchFamily="18" charset="0"/>
                          </a:rPr>
                        </m:ctrlPr>
                      </m:dPr>
                      <m:e>
                        <m:r>
                          <a:rPr lang="pt-BR" sz="2200" i="1">
                            <a:latin typeface="Cambria Math" panose="02040503050406030204" pitchFamily="18" charset="0"/>
                          </a:rPr>
                          <m:t>𝑡</m:t>
                        </m:r>
                      </m:e>
                    </m:d>
                    <m:r>
                      <a:rPr lang="pt-BR" sz="2200" i="1">
                        <a:latin typeface="Cambria Math" panose="02040503050406030204" pitchFamily="18" charset="0"/>
                      </a:rPr>
                      <m:t>=1000∙</m:t>
                    </m:r>
                    <m:sSup>
                      <m:sSupPr>
                        <m:ctrlPr>
                          <a:rPr lang="pt-BR" sz="2200" i="1">
                            <a:latin typeface="Cambria Math" panose="02040503050406030204" pitchFamily="18" charset="0"/>
                          </a:rPr>
                        </m:ctrlPr>
                      </m:sSupPr>
                      <m:e>
                        <m:r>
                          <a:rPr lang="pt-BR" sz="2200" i="1">
                            <a:latin typeface="Cambria Math" panose="02040503050406030204" pitchFamily="18" charset="0"/>
                          </a:rPr>
                          <m:t>𝑡</m:t>
                        </m:r>
                      </m:e>
                      <m:sup>
                        <m:r>
                          <a:rPr lang="pt-BR" sz="2200" i="1">
                            <a:latin typeface="Cambria Math" panose="02040503050406030204" pitchFamily="18" charset="0"/>
                          </a:rPr>
                          <m:t>1,01</m:t>
                        </m:r>
                      </m:sup>
                    </m:sSup>
                  </m:oMath>
                </a14:m>
                <a:endParaRPr lang="pt-BR" sz="2200" dirty="0"/>
              </a:p>
            </p:txBody>
          </p:sp>
        </mc:Choice>
        <mc:Fallback xmlns="">
          <p:sp>
            <p:nvSpPr>
              <p:cNvPr id="6" name="CaixaDeTexto 5">
                <a:extLst>
                  <a:ext uri="{FF2B5EF4-FFF2-40B4-BE49-F238E27FC236}">
                    <a16:creationId xmlns:a16="http://schemas.microsoft.com/office/drawing/2014/main" id="{087692BD-800A-EFA8-71B6-A7C164CEF142}"/>
                  </a:ext>
                </a:extLst>
              </p:cNvPr>
              <p:cNvSpPr txBox="1">
                <a:spLocks noRot="1" noChangeAspect="1" noMove="1" noResize="1" noEditPoints="1" noAdjustHandles="1" noChangeArrowheads="1" noChangeShapeType="1" noTextEdit="1"/>
              </p:cNvSpPr>
              <p:nvPr/>
            </p:nvSpPr>
            <p:spPr>
              <a:xfrm>
                <a:off x="6275296" y="785909"/>
                <a:ext cx="5739908" cy="3493264"/>
              </a:xfrm>
              <a:prstGeom prst="rect">
                <a:avLst/>
              </a:prstGeom>
              <a:blipFill>
                <a:blip r:embed="rId2"/>
                <a:stretch>
                  <a:fillRect l="-1380" t="-1222" r="-1380" b="-2618"/>
                </a:stretch>
              </a:blipFill>
            </p:spPr>
            <p:txBody>
              <a:bodyPr/>
              <a:lstStyle/>
              <a:p>
                <a:r>
                  <a:rPr lang="pt-BR">
                    <a:noFill/>
                  </a:rPr>
                  <a:t> </a:t>
                </a:r>
              </a:p>
            </p:txBody>
          </p:sp>
        </mc:Fallback>
      </mc:AlternateContent>
    </p:spTree>
    <p:extLst>
      <p:ext uri="{BB962C8B-B14F-4D97-AF65-F5344CB8AC3E}">
        <p14:creationId xmlns:p14="http://schemas.microsoft.com/office/powerpoint/2010/main" val="28781436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56269676-0C31-7DC6-D405-725A7C98E3B2}"/>
              </a:ext>
            </a:extLst>
          </p:cNvPr>
          <p:cNvSpPr txBox="1"/>
          <p:nvPr/>
        </p:nvSpPr>
        <p:spPr>
          <a:xfrm>
            <a:off x="315237" y="839855"/>
            <a:ext cx="11561526" cy="5533310"/>
          </a:xfrm>
          <a:prstGeom prst="rect">
            <a:avLst/>
          </a:prstGeom>
          <a:solidFill>
            <a:schemeClr val="bg1"/>
          </a:solidFill>
        </p:spPr>
        <p:txBody>
          <a:bodyPr wrap="square">
            <a:spAutoFit/>
          </a:bodyPr>
          <a:lstStyle/>
          <a:p>
            <a:pPr algn="ctr">
              <a:lnSpc>
                <a:spcPct val="115000"/>
              </a:lnSpc>
              <a:spcAft>
                <a:spcPts val="800"/>
              </a:spcAft>
            </a:pPr>
            <a:endParaRPr lang="pt-BR" sz="22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endParaRPr lang="pt-BR" sz="2200" b="1" kern="100" dirty="0">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endParaRPr lang="pt-BR" sz="22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JURO DO CARTÃO DE CRÉDITO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dirty="0">
                <a:effectLst/>
                <a:latin typeface="Arial Narrow" panose="020B0606020202030204" pitchFamily="34" charset="0"/>
                <a:ea typeface="Times New Roman" panose="02020603050405020304" pitchFamily="18" charset="0"/>
              </a:rPr>
              <a:t>O que acontece quando você atrasa o pagamento de seu cartão de crédito? </a:t>
            </a:r>
            <a:endParaRPr lang="pt-BR" sz="2200" dirty="0">
              <a:effectLst/>
              <a:latin typeface="Times New Roman" panose="02020603050405020304" pitchFamily="18" charset="0"/>
              <a:ea typeface="Times New Roman" panose="02020603050405020304" pitchFamily="18" charset="0"/>
            </a:endParaRP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Quando atrasamos o pagamento do cartão de crédito, ou pagamos uma parte do valor total fatura, são cobrados juros rotativos e alguns encargos, sob o saldo da fatura.</a:t>
            </a:r>
          </a:p>
          <a:p>
            <a:pPr>
              <a:lnSpc>
                <a:spcPct val="115000"/>
              </a:lnSpc>
            </a:pPr>
            <a:endParaRPr lang="pt-BR" sz="2200" b="1" dirty="0">
              <a:effectLst/>
              <a:latin typeface="Arial Narrow" panose="020B0606020202030204" pitchFamily="34" charset="0"/>
              <a:ea typeface="Times New Roman" panose="02020603050405020304" pitchFamily="18" charset="0"/>
            </a:endParaRPr>
          </a:p>
          <a:p>
            <a:pPr>
              <a:lnSpc>
                <a:spcPct val="115000"/>
              </a:lnSpc>
            </a:pPr>
            <a:r>
              <a:rPr lang="pt-BR" sz="2200" b="1" dirty="0">
                <a:effectLst/>
                <a:latin typeface="Arial Narrow" panose="020B0606020202030204" pitchFamily="34" charset="0"/>
                <a:ea typeface="Times New Roman" panose="02020603050405020304" pitchFamily="18" charset="0"/>
              </a:rPr>
              <a:t>Observe a situação de Mário: </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Mário possui um cartão de crédito com o limite de R$ 3000,00 e usou todo esse limite em uma compra.</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Ele não conseguirá realizar o pagamento total e optou pelo pagamento mínimo, fixado em 15% pelo emissor do cartão. Ele verificou que a taxa de juro rotativo e os demais encargos (custos) eram de 12%, sobre o saldo devedor. </a:t>
            </a:r>
            <a:endParaRPr lang="pt-BR" sz="2200" dirty="0">
              <a:effectLst/>
              <a:latin typeface="Times New Roman" panose="02020603050405020304" pitchFamily="18" charset="0"/>
              <a:ea typeface="Times New Roman" panose="02020603050405020304" pitchFamily="18" charset="0"/>
            </a:endParaRPr>
          </a:p>
        </p:txBody>
      </p:sp>
      <p:pic>
        <p:nvPicPr>
          <p:cNvPr id="3" name="Imagem 2">
            <a:extLst>
              <a:ext uri="{FF2B5EF4-FFF2-40B4-BE49-F238E27FC236}">
                <a16:creationId xmlns:a16="http://schemas.microsoft.com/office/drawing/2014/main" id="{A3BF649A-7614-8C80-9B4D-87C23A94ADA4}"/>
              </a:ext>
            </a:extLst>
          </p:cNvPr>
          <p:cNvPicPr>
            <a:picLocks noChangeAspect="1"/>
          </p:cNvPicPr>
          <p:nvPr/>
        </p:nvPicPr>
        <p:blipFill rotWithShape="1">
          <a:blip r:embed="rId2">
            <a:extLst>
              <a:ext uri="{28A0092B-C50C-407E-A947-70E740481C1C}">
                <a14:useLocalDpi xmlns:a14="http://schemas.microsoft.com/office/drawing/2010/main" val="0"/>
              </a:ext>
            </a:extLst>
          </a:blip>
          <a:srcRect l="799" r="3034"/>
          <a:stretch>
            <a:fillRect/>
          </a:stretch>
        </p:blipFill>
        <p:spPr bwMode="auto">
          <a:xfrm>
            <a:off x="2976611" y="1413336"/>
            <a:ext cx="4463766" cy="978700"/>
          </a:xfrm>
          <a:prstGeom prst="rect">
            <a:avLst/>
          </a:prstGeom>
          <a:noFill/>
          <a:ln>
            <a:noFill/>
          </a:ln>
          <a:extLst>
            <a:ext uri="{53640926-AAD7-44D8-BBD7-CCE9431645EC}">
              <a14:shadowObscured xmlns:a14="http://schemas.microsoft.com/office/drawing/2010/main"/>
            </a:ext>
          </a:extLst>
        </p:spPr>
      </p:pic>
      <p:pic>
        <p:nvPicPr>
          <p:cNvPr id="2" name="Imagem 1">
            <a:extLst>
              <a:ext uri="{FF2B5EF4-FFF2-40B4-BE49-F238E27FC236}">
                <a16:creationId xmlns:a16="http://schemas.microsoft.com/office/drawing/2014/main" id="{2DA32748-365E-BC8F-64F6-E624DBB77435}"/>
              </a:ext>
            </a:extLst>
          </p:cNvPr>
          <p:cNvPicPr>
            <a:picLocks noChangeAspect="1"/>
          </p:cNvPicPr>
          <p:nvPr/>
        </p:nvPicPr>
        <p:blipFill>
          <a:blip r:embed="rId3"/>
          <a:stretch>
            <a:fillRect/>
          </a:stretch>
        </p:blipFill>
        <p:spPr>
          <a:xfrm>
            <a:off x="262921" y="735237"/>
            <a:ext cx="4637828" cy="564516"/>
          </a:xfrm>
          <a:prstGeom prst="rect">
            <a:avLst/>
          </a:prstGeom>
        </p:spPr>
      </p:pic>
    </p:spTree>
    <p:extLst>
      <p:ext uri="{BB962C8B-B14F-4D97-AF65-F5344CB8AC3E}">
        <p14:creationId xmlns:p14="http://schemas.microsoft.com/office/powerpoint/2010/main" val="37665563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56269676-0C31-7DC6-D405-725A7C98E3B2}"/>
              </a:ext>
            </a:extLst>
          </p:cNvPr>
          <p:cNvSpPr txBox="1"/>
          <p:nvPr/>
        </p:nvSpPr>
        <p:spPr>
          <a:xfrm>
            <a:off x="315237" y="839855"/>
            <a:ext cx="11561526" cy="1107996"/>
          </a:xfrm>
          <a:prstGeom prst="rect">
            <a:avLst/>
          </a:prstGeom>
          <a:solidFill>
            <a:schemeClr val="bg1"/>
          </a:solidFill>
        </p:spPr>
        <p:txBody>
          <a:bodyPr wrap="square">
            <a:spAutoFit/>
          </a:bodyPr>
          <a:lstStyle/>
          <a:p>
            <a:r>
              <a:rPr lang="pt-BR" sz="2200" dirty="0">
                <a:effectLst/>
                <a:latin typeface="Arial Narrow" panose="020B0606020202030204" pitchFamily="34" charset="0"/>
                <a:ea typeface="Aptos" panose="020B0004020202020204" pitchFamily="34" charset="0"/>
                <a:cs typeface="Times New Roman" panose="02020603050405020304" pitchFamily="18" charset="0"/>
              </a:rPr>
              <a:t>Veja o que acontece com a dívida:</a:t>
            </a:r>
          </a:p>
          <a:p>
            <a:endParaRPr lang="pt-BR" sz="2200" dirty="0">
              <a:latin typeface="Arial Narrow" panose="020B0606020202030204" pitchFamily="34" charset="0"/>
              <a:cs typeface="Times New Roman" panose="02020603050405020304" pitchFamily="18" charset="0"/>
            </a:endParaRPr>
          </a:p>
          <a:p>
            <a:endParaRPr lang="pt-BR" sz="2200" dirty="0"/>
          </a:p>
        </p:txBody>
      </p:sp>
      <p:pic>
        <p:nvPicPr>
          <p:cNvPr id="6" name="Imagem 5">
            <a:extLst>
              <a:ext uri="{FF2B5EF4-FFF2-40B4-BE49-F238E27FC236}">
                <a16:creationId xmlns:a16="http://schemas.microsoft.com/office/drawing/2014/main" id="{1C0DC257-3A49-DB86-084D-ACE753ED72AD}"/>
              </a:ext>
            </a:extLst>
          </p:cNvPr>
          <p:cNvPicPr>
            <a:picLocks noChangeAspect="1"/>
          </p:cNvPicPr>
          <p:nvPr/>
        </p:nvPicPr>
        <p:blipFill>
          <a:blip r:embed="rId2"/>
          <a:stretch>
            <a:fillRect/>
          </a:stretch>
        </p:blipFill>
        <p:spPr>
          <a:xfrm>
            <a:off x="2920936" y="1393853"/>
            <a:ext cx="6350127" cy="5320712"/>
          </a:xfrm>
          <a:prstGeom prst="rect">
            <a:avLst/>
          </a:prstGeom>
        </p:spPr>
      </p:pic>
    </p:spTree>
    <p:extLst>
      <p:ext uri="{BB962C8B-B14F-4D97-AF65-F5344CB8AC3E}">
        <p14:creationId xmlns:p14="http://schemas.microsoft.com/office/powerpoint/2010/main" val="5918084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56269676-0C31-7DC6-D405-725A7C98E3B2}"/>
              </a:ext>
            </a:extLst>
          </p:cNvPr>
          <p:cNvSpPr txBox="1"/>
          <p:nvPr/>
        </p:nvSpPr>
        <p:spPr>
          <a:xfrm>
            <a:off x="315237" y="839855"/>
            <a:ext cx="11561526" cy="5847755"/>
          </a:xfrm>
          <a:prstGeom prst="rect">
            <a:avLst/>
          </a:prstGeom>
          <a:solidFill>
            <a:schemeClr val="bg1"/>
          </a:solidFill>
        </p:spPr>
        <p:txBody>
          <a:bodyPr wrap="square">
            <a:spAutoFit/>
          </a:bodyPr>
          <a:lstStyle/>
          <a:p>
            <a:pPr algn="l"/>
            <a:r>
              <a:rPr lang="pt-BR" sz="2200" b="0" i="0" u="none" strike="noStrike" baseline="0" dirty="0">
                <a:latin typeface="Lato-Regular"/>
              </a:rPr>
              <a:t>Assim, o pagamento para o próximo mês será de R$ 2856,00.</a:t>
            </a:r>
          </a:p>
          <a:p>
            <a:pPr algn="just"/>
            <a:endParaRPr lang="pt-BR" sz="2200" b="0" i="0" u="none" strike="noStrike" baseline="0" dirty="0">
              <a:latin typeface="Lato-Regular"/>
            </a:endParaRPr>
          </a:p>
          <a:p>
            <a:pPr algn="just"/>
            <a:r>
              <a:rPr lang="pt-BR" sz="2200" b="0" i="0" u="none" strike="noStrike" baseline="0" dirty="0">
                <a:latin typeface="Lato-Regular"/>
              </a:rPr>
              <a:t>Agora, imagine se Mário realizar apenas o pagamento mínimo nos próximos meses e sem alterações nas taxas e encargos. Observe:</a:t>
            </a:r>
          </a:p>
          <a:p>
            <a:pPr algn="just"/>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p:txBody>
      </p:sp>
      <p:pic>
        <p:nvPicPr>
          <p:cNvPr id="3" name="Imagem 2">
            <a:extLst>
              <a:ext uri="{FF2B5EF4-FFF2-40B4-BE49-F238E27FC236}">
                <a16:creationId xmlns:a16="http://schemas.microsoft.com/office/drawing/2014/main" id="{C5132FDA-0A85-4F3E-1130-8D8B909B7702}"/>
              </a:ext>
            </a:extLst>
          </p:cNvPr>
          <p:cNvPicPr>
            <a:picLocks noChangeAspect="1"/>
          </p:cNvPicPr>
          <p:nvPr/>
        </p:nvPicPr>
        <p:blipFill>
          <a:blip r:embed="rId2"/>
          <a:stretch>
            <a:fillRect/>
          </a:stretch>
        </p:blipFill>
        <p:spPr>
          <a:xfrm>
            <a:off x="1902829" y="2747633"/>
            <a:ext cx="7866390" cy="2970817"/>
          </a:xfrm>
          <a:prstGeom prst="rect">
            <a:avLst/>
          </a:prstGeom>
        </p:spPr>
      </p:pic>
    </p:spTree>
    <p:extLst>
      <p:ext uri="{BB962C8B-B14F-4D97-AF65-F5344CB8AC3E}">
        <p14:creationId xmlns:p14="http://schemas.microsoft.com/office/powerpoint/2010/main" val="24449771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56269676-0C31-7DC6-D405-725A7C98E3B2}"/>
              </a:ext>
            </a:extLst>
          </p:cNvPr>
          <p:cNvSpPr txBox="1"/>
          <p:nvPr/>
        </p:nvSpPr>
        <p:spPr>
          <a:xfrm>
            <a:off x="315237" y="839855"/>
            <a:ext cx="11561526" cy="5659242"/>
          </a:xfrm>
          <a:prstGeom prst="rect">
            <a:avLst/>
          </a:prstGeom>
          <a:solidFill>
            <a:schemeClr val="bg1"/>
          </a:solidFill>
        </p:spPr>
        <p:txBody>
          <a:bodyPr wrap="square">
            <a:spAutoFit/>
          </a:bodyPr>
          <a:lstStyle/>
          <a:p>
            <a:pPr algn="just">
              <a:lnSpc>
                <a:spcPct val="107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Note que, após cinco meses realizando o pagamento mínimo, Mário abateu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apenas R$ 905,46 da dívida de R$ 3000,00</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mesmo tendo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pagado o total de R$ 2044,12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Isso acontece, porque a cobrança de juros é sobre o saldo devedor, e não sobre o valor inicial da fatura.</a:t>
            </a:r>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a:p>
            <a:pPr algn="just"/>
            <a:endParaRPr lang="pt-BR" sz="2200" dirty="0"/>
          </a:p>
        </p:txBody>
      </p:sp>
      <p:pic>
        <p:nvPicPr>
          <p:cNvPr id="4" name="Imagem 3">
            <a:extLst>
              <a:ext uri="{FF2B5EF4-FFF2-40B4-BE49-F238E27FC236}">
                <a16:creationId xmlns:a16="http://schemas.microsoft.com/office/drawing/2014/main" id="{DF49A4CD-1934-51A2-99ED-CCC3BC260B97}"/>
              </a:ext>
            </a:extLst>
          </p:cNvPr>
          <p:cNvPicPr>
            <a:picLocks noChangeAspect="1"/>
          </p:cNvPicPr>
          <p:nvPr/>
        </p:nvPicPr>
        <p:blipFill>
          <a:blip r:embed="rId2"/>
          <a:stretch>
            <a:fillRect/>
          </a:stretch>
        </p:blipFill>
        <p:spPr>
          <a:xfrm>
            <a:off x="2178020" y="3052482"/>
            <a:ext cx="7835959" cy="3207925"/>
          </a:xfrm>
          <a:prstGeom prst="rect">
            <a:avLst/>
          </a:prstGeom>
        </p:spPr>
      </p:pic>
    </p:spTree>
    <p:extLst>
      <p:ext uri="{BB962C8B-B14F-4D97-AF65-F5344CB8AC3E}">
        <p14:creationId xmlns:p14="http://schemas.microsoft.com/office/powerpoint/2010/main" val="5127804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4855CC5E-BE6C-6C62-E43D-6B9F4803C367}"/>
              </a:ext>
            </a:extLst>
          </p:cNvPr>
          <p:cNvSpPr txBox="1"/>
          <p:nvPr/>
        </p:nvSpPr>
        <p:spPr>
          <a:xfrm>
            <a:off x="251011" y="1314040"/>
            <a:ext cx="5647764" cy="3648178"/>
          </a:xfrm>
          <a:prstGeom prst="rect">
            <a:avLst/>
          </a:prstGeom>
          <a:noFill/>
        </p:spPr>
        <p:txBody>
          <a:bodyPr wrap="square">
            <a:spAutoFit/>
          </a:bodyPr>
          <a:lstStyle/>
          <a:p>
            <a:pPr algn="just">
              <a:lnSpc>
                <a:spcPct val="115000"/>
              </a:lnSpc>
              <a:tabLst>
                <a:tab pos="81026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Diogo contraiu um empréstimo de R$ 2000,00, a uma taxa de juros de 5% ao mês, comprometendo-se a saldar a dívida em quatro meses. No fim do primeiro mês, ele pagou uma parcela de R$ 600,00. No fim do segundo mês, ele pagou R$ 575,00. No fim do terceiro mês, pagou R$ 550,00. Dessa forma,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81026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Quanto Diogo pagará ao final do quarto mês?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b) Qual foi o total pago por Diogo, pelo empréstimo?</a:t>
            </a:r>
            <a:endParaRPr lang="pt-BR" sz="2200" dirty="0"/>
          </a:p>
        </p:txBody>
      </p:sp>
      <p:pic>
        <p:nvPicPr>
          <p:cNvPr id="5" name="Imagem 4">
            <a:extLst>
              <a:ext uri="{FF2B5EF4-FFF2-40B4-BE49-F238E27FC236}">
                <a16:creationId xmlns:a16="http://schemas.microsoft.com/office/drawing/2014/main" id="{D8C14911-58B7-5FE1-F5EF-08A45B7DCC66}"/>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251011" y="699412"/>
            <a:ext cx="2608841" cy="614628"/>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70120AF4-0B10-AACF-74BA-A3374F5FA9A5}"/>
              </a:ext>
            </a:extLst>
          </p:cNvPr>
          <p:cNvSpPr txBox="1"/>
          <p:nvPr/>
        </p:nvSpPr>
        <p:spPr>
          <a:xfrm>
            <a:off x="6293225" y="1314040"/>
            <a:ext cx="5647764" cy="4376070"/>
          </a:xfrm>
          <a:prstGeom prst="rect">
            <a:avLst/>
          </a:prstGeom>
          <a:noFill/>
        </p:spPr>
        <p:txBody>
          <a:bodyPr wrap="square">
            <a:spAutoFit/>
          </a:bodyPr>
          <a:lstStyle/>
          <a:p>
            <a:pPr algn="just">
              <a:lnSpc>
                <a:spcPct val="115000"/>
              </a:lnSpc>
              <a:tabLst>
                <a:tab pos="3322955" algn="ctr"/>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2.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João possui um cartão de crédito com R$ 3000,00 de limite e utilizou todo este saldo em um compra, mas esqueceu de pedir o parcelamento. Para resolver isso, ele decidiu pagar mensalmente R$ 600,00 e não utilizar o cartão até quitar essa dívida. Sabe-se que as taxas do juro rotativo e dos demais encargos totalizam 10% a.m.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tabLst>
                <a:tab pos="3322955" algn="ctr"/>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3322955" algn="ctr"/>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Quanto tempo ele levará para quitar essa dívida?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b) Qual será o valor total que João pagará por essa compra?</a:t>
            </a:r>
            <a:endParaRPr lang="pt-BR" sz="2200" dirty="0"/>
          </a:p>
        </p:txBody>
      </p:sp>
    </p:spTree>
    <p:extLst>
      <p:ext uri="{BB962C8B-B14F-4D97-AF65-F5344CB8AC3E}">
        <p14:creationId xmlns:p14="http://schemas.microsoft.com/office/powerpoint/2010/main" val="9574312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4855CC5E-BE6C-6C62-E43D-6B9F4803C367}"/>
              </a:ext>
            </a:extLst>
          </p:cNvPr>
          <p:cNvSpPr txBox="1"/>
          <p:nvPr/>
        </p:nvSpPr>
        <p:spPr>
          <a:xfrm>
            <a:off x="251011" y="561000"/>
            <a:ext cx="5647764" cy="6210931"/>
          </a:xfrm>
          <a:prstGeom prst="rect">
            <a:avLst/>
          </a:prstGeom>
          <a:noFill/>
        </p:spPr>
        <p:txBody>
          <a:bodyPr wrap="square">
            <a:spAutoFit/>
          </a:bodyPr>
          <a:lstStyle/>
          <a:p>
            <a:pPr algn="just">
              <a:lnSpc>
                <a:spcPct val="115000"/>
              </a:lnSpc>
              <a:tabLst>
                <a:tab pos="810260" algn="l"/>
              </a:tabLst>
            </a:pPr>
            <a:r>
              <a:rPr lang="pt-BR" sz="2100" b="1" kern="100" dirty="0">
                <a:effectLst/>
                <a:latin typeface="Arial Narrow" panose="020B0606020202030204" pitchFamily="34" charset="0"/>
                <a:ea typeface="Times New Roman" panose="02020603050405020304" pitchFamily="18" charset="0"/>
                <a:cs typeface="Times New Roman" panose="02020603050405020304" pitchFamily="18" charset="0"/>
              </a:rPr>
              <a:t>3. (ENEM 2022)</a:t>
            </a: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Em uma loja, o preço promocional de uma geladeira é de R$ 1000,00 para pagamento somente em dinheiro. Seu preço normal, fora da promoção, é 10% maior. Para pagamento feito com o cartão de crédito da loja, é dado um desconto de 2% sobre o preço normal. Uma cliente decidiu comprar essa geladeira, optando pelo pagamento com o cartão de crédito da loja. Ela calculou que o valor a ser pago seria o preço promocional acrescido de 8%. Ao ser informada pela loja do valor a pagar, segundo sua opção, percebeu uma diferença entre seu cálculo e o valor que lhe foi apresentado. O valor apresentado pela loja, comparado ao valor calculado pela cliente, foi </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57200" indent="-457200" algn="just">
              <a:lnSpc>
                <a:spcPct val="115000"/>
              </a:lnSpc>
              <a:spcAft>
                <a:spcPts val="800"/>
              </a:spcAft>
              <a:buAutoNum type="alphaUcParenBoth"/>
              <a:tabLst>
                <a:tab pos="810260" algn="l"/>
              </a:tabLst>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R$ 2,00 menor.               (D) R$ 42,00 maior.</a:t>
            </a:r>
          </a:p>
          <a:p>
            <a:pPr algn="just">
              <a:lnSpc>
                <a:spcPct val="115000"/>
              </a:lnSpc>
              <a:spcAft>
                <a:spcPts val="800"/>
              </a:spcAft>
              <a:tabLst>
                <a:tab pos="810260" algn="l"/>
              </a:tabLst>
            </a:pPr>
            <a:r>
              <a:rPr lang="pt-BR" sz="2100" kern="100" dirty="0">
                <a:latin typeface="Arial Narrow" panose="020B0606020202030204" pitchFamily="34" charset="0"/>
                <a:ea typeface="Times New Roman" panose="02020603050405020304" pitchFamily="18" charset="0"/>
                <a:cs typeface="Times New Roman" panose="02020603050405020304" pitchFamily="18" charset="0"/>
              </a:rPr>
              <a:t>(B) R$ 100,00 menor.   </a:t>
            </a:r>
            <a: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t>          (E) R$ 80,00 maior.</a:t>
            </a:r>
            <a:endParaRPr lang="pt-BR" sz="2100" dirty="0">
              <a:latin typeface="Arial Narrow" panose="020B0606020202030204" pitchFamily="34" charset="0"/>
            </a:endParaRPr>
          </a:p>
          <a:p>
            <a:pPr algn="just">
              <a:lnSpc>
                <a:spcPct val="115000"/>
              </a:lnSpc>
              <a:tabLst>
                <a:tab pos="810260" algn="l"/>
              </a:tabLst>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(C) R$ 200,00 menor.</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70120AF4-0B10-AACF-74BA-A3374F5FA9A5}"/>
              </a:ext>
            </a:extLst>
          </p:cNvPr>
          <p:cNvSpPr txBox="1"/>
          <p:nvPr/>
        </p:nvSpPr>
        <p:spPr>
          <a:xfrm>
            <a:off x="6293225" y="561000"/>
            <a:ext cx="5647764" cy="5329151"/>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Ruth comprou seu notebook no valor de              R$ 2400,00, optando pelo pagamento via crediário da própria loja. Ela irá pagar R$ 600,00 mensalmente até quitar a dívida, e sob o saldo devedor será acrescido o valor de 5% ao mês.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Sob estas condições, qual será o valor pago por Ruth por esse notebook?</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R$ 2520,00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R$ 2586,08</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R$ 2601,84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R$ 2880,24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(E) R$ 3150,00</a:t>
            </a:r>
            <a:endParaRPr lang="pt-BR" sz="2200" dirty="0"/>
          </a:p>
        </p:txBody>
      </p:sp>
    </p:spTree>
    <p:extLst>
      <p:ext uri="{BB962C8B-B14F-4D97-AF65-F5344CB8AC3E}">
        <p14:creationId xmlns:p14="http://schemas.microsoft.com/office/powerpoint/2010/main" val="10417950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CE6841B-982D-0F69-21AB-3301EF8215A7}"/>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176334" y="615615"/>
            <a:ext cx="4057969" cy="83961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5CE337F-2ADE-AF06-FCD7-90FBC14E29FF}"/>
                  </a:ext>
                </a:extLst>
              </p:cNvPr>
              <p:cNvSpPr txBox="1"/>
              <p:nvPr/>
            </p:nvSpPr>
            <p:spPr>
              <a:xfrm>
                <a:off x="412376" y="1455232"/>
                <a:ext cx="11367247" cy="5156796"/>
              </a:xfrm>
              <a:prstGeom prst="rect">
                <a:avLst/>
              </a:prstGeom>
              <a:solidFill>
                <a:schemeClr val="bg1"/>
              </a:solidFill>
            </p:spPr>
            <p:txBody>
              <a:bodyPr wrap="square">
                <a:spAutoFit/>
              </a:bodyPr>
              <a:lstStyle/>
              <a:p>
                <a:pPr algn="ctr">
                  <a:lnSpc>
                    <a:spcPct val="115000"/>
                  </a:lnSpc>
                </a:pPr>
                <a:r>
                  <a:rPr lang="pt-BR" sz="2200" b="1" dirty="0">
                    <a:effectLst/>
                    <a:latin typeface="Arial Narrow" panose="020B0606020202030204" pitchFamily="34" charset="0"/>
                    <a:ea typeface="Times New Roman" panose="02020603050405020304" pitchFamily="18" charset="0"/>
                  </a:rPr>
                  <a:t>SISTEMAS DE AMORTIZAÇÃO</a:t>
                </a:r>
                <a:endParaRPr lang="pt-BR" sz="2200" dirty="0">
                  <a:effectLst/>
                  <a:latin typeface="Times New Roman" panose="02020603050405020304" pitchFamily="18" charset="0"/>
                  <a:ea typeface="Times New Roman" panose="02020603050405020304" pitchFamily="18" charset="0"/>
                </a:endParaRPr>
              </a:p>
              <a:p>
                <a:pPr algn="ctr">
                  <a:lnSpc>
                    <a:spcPct val="115000"/>
                  </a:lnSpc>
                </a:pPr>
                <a:r>
                  <a:rPr lang="pt-BR" sz="2200" b="1" dirty="0">
                    <a:effectLst/>
                    <a:latin typeface="Arial Narrow" panose="020B0606020202030204" pitchFamily="34" charset="0"/>
                    <a:ea typeface="Times New Roman" panose="02020603050405020304" pitchFamily="18" charset="0"/>
                  </a:rPr>
                  <a:t> </a:t>
                </a:r>
                <a:endParaRPr lang="pt-BR" sz="2200" dirty="0">
                  <a:effectLst/>
                  <a:latin typeface="Times New Roman" panose="02020603050405020304" pitchFamily="18" charset="0"/>
                  <a:ea typeface="Times New Roman" panose="02020603050405020304" pitchFamily="18" charset="0"/>
                </a:endParaRP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Anteriormente, observamos que o pagamento das faturas do cartão de crédito, quando não realizadas de forma integral, geram um aumento significativo no valor total das compras. Algo semelhante ocorre ao adquirir empréstimos ou financiamentos por meio de instituições financeiras, onde o valor negociado é o capital e o valor a ser pago à instituição que proveu o empréstimo, acrescido dos juros, é o montante.</a:t>
                </a:r>
              </a:p>
              <a:p>
                <a:pPr algn="just">
                  <a:lnSpc>
                    <a:spcPct val="115000"/>
                  </a:lnSpc>
                </a:pPr>
                <a:endParaRPr lang="pt-BR" sz="2200" dirty="0">
                  <a:effectLst/>
                  <a:latin typeface="Arial Narrow" panose="020B0606020202030204" pitchFamily="34" charset="0"/>
                  <a:ea typeface="Times New Roman" panose="02020603050405020304" pitchFamily="18" charset="0"/>
                </a:endParaRPr>
              </a:p>
              <a:p>
                <a:pPr algn="just">
                  <a:lnSpc>
                    <a:spcPct val="115000"/>
                  </a:lnSpc>
                  <a:spcAft>
                    <a:spcPts val="1200"/>
                  </a:spcAft>
                </a:pPr>
                <a:r>
                  <a:rPr lang="pt-BR" sz="2200" dirty="0">
                    <a:effectLst/>
                    <a:latin typeface="Arial Narrow" panose="020B0606020202030204" pitchFamily="34" charset="0"/>
                    <a:ea typeface="Times New Roman" panose="02020603050405020304" pitchFamily="18" charset="0"/>
                  </a:rPr>
                  <a:t>Tal pagamento é feito pela fragmentação deste total, que deve ser pago frequentemente, o qual chamamos de </a:t>
                </a:r>
                <a:r>
                  <a:rPr lang="pt-BR" sz="2200" b="1" dirty="0">
                    <a:effectLst/>
                    <a:latin typeface="Arial Narrow" panose="020B0606020202030204" pitchFamily="34" charset="0"/>
                    <a:ea typeface="Times New Roman" panose="02020603050405020304" pitchFamily="18" charset="0"/>
                  </a:rPr>
                  <a:t>parcelas</a:t>
                </a:r>
                <a:r>
                  <a:rPr lang="pt-BR" sz="2200" dirty="0">
                    <a:effectLst/>
                    <a:latin typeface="Arial Narrow" panose="020B0606020202030204" pitchFamily="34" charset="0"/>
                    <a:ea typeface="Times New Roman" panose="02020603050405020304" pitchFamily="18" charset="0"/>
                  </a:rPr>
                  <a:t>, ou </a:t>
                </a:r>
                <a:r>
                  <a:rPr lang="pt-BR" sz="2200" b="1" dirty="0">
                    <a:effectLst/>
                    <a:latin typeface="Arial Narrow" panose="020B0606020202030204" pitchFamily="34" charset="0"/>
                    <a:ea typeface="Times New Roman" panose="02020603050405020304" pitchFamily="18" charset="0"/>
                  </a:rPr>
                  <a:t>prestações</a:t>
                </a:r>
                <a:r>
                  <a:rPr lang="pt-BR" sz="2200" dirty="0">
                    <a:effectLst/>
                    <a:latin typeface="Arial Narrow" panose="020B0606020202030204" pitchFamily="34" charset="0"/>
                    <a:ea typeface="Times New Roman" panose="02020603050405020304" pitchFamily="18" charset="0"/>
                  </a:rPr>
                  <a:t>. As</a:t>
                </a:r>
                <a:r>
                  <a:rPr lang="pt-BR" sz="2200" b="1" dirty="0">
                    <a:effectLst/>
                    <a:latin typeface="Arial Narrow" panose="020B0606020202030204" pitchFamily="34" charset="0"/>
                    <a:ea typeface="Times New Roman" panose="02020603050405020304" pitchFamily="18" charset="0"/>
                  </a:rPr>
                  <a:t> </a:t>
                </a:r>
                <a:r>
                  <a:rPr lang="pt-BR" sz="2200" b="1" dirty="0">
                    <a:solidFill>
                      <a:srgbClr val="7030A0"/>
                    </a:solidFill>
                    <a:effectLst/>
                    <a:latin typeface="Arial Narrow" panose="020B0606020202030204" pitchFamily="34" charset="0"/>
                    <a:ea typeface="Times New Roman" panose="02020603050405020304" pitchFamily="18" charset="0"/>
                  </a:rPr>
                  <a:t>parcelas </a:t>
                </a:r>
                <a14:m>
                  <m:oMath xmlns:m="http://schemas.openxmlformats.org/officeDocument/2006/math">
                    <m:d>
                      <m:dPr>
                        <m:ctrlPr>
                          <a:rPr lang="pt-BR" sz="2200" b="1" i="1">
                            <a:effectLst/>
                            <a:latin typeface="Cambria Math" panose="02040503050406030204" pitchFamily="18" charset="0"/>
                            <a:ea typeface="Times New Roman" panose="02020603050405020304" pitchFamily="18" charset="0"/>
                          </a:rPr>
                        </m:ctrlPr>
                      </m:dPr>
                      <m:e>
                        <m:r>
                          <a:rPr lang="pt-BR" sz="2200" b="1" i="1">
                            <a:solidFill>
                              <a:srgbClr val="7030A0"/>
                            </a:solidFill>
                            <a:effectLst/>
                            <a:latin typeface="Cambria Math" panose="02040503050406030204" pitchFamily="18" charset="0"/>
                            <a:ea typeface="Times New Roman" panose="02020603050405020304" pitchFamily="18" charset="0"/>
                          </a:rPr>
                          <m:t>𝑷</m:t>
                        </m:r>
                      </m:e>
                    </m:d>
                  </m:oMath>
                </a14:m>
                <a:r>
                  <a:rPr lang="pt-BR" sz="2200" dirty="0">
                    <a:effectLst/>
                    <a:latin typeface="Arial Narrow" panose="020B0606020202030204" pitchFamily="34" charset="0"/>
                    <a:ea typeface="Times New Roman" panose="02020603050405020304" pitchFamily="18" charset="0"/>
                  </a:rPr>
                  <a:t> são compostas por uma parte do capital adquirido no financiamento (chamado de </a:t>
                </a:r>
                <a:r>
                  <a:rPr lang="pt-BR" sz="2200" b="1" dirty="0">
                    <a:solidFill>
                      <a:srgbClr val="0070C0"/>
                    </a:solidFill>
                    <a:effectLst/>
                    <a:latin typeface="Arial Narrow" panose="020B0606020202030204" pitchFamily="34" charset="0"/>
                    <a:ea typeface="Times New Roman" panose="02020603050405020304" pitchFamily="18" charset="0"/>
                  </a:rPr>
                  <a:t>valor amortizado</a:t>
                </a:r>
                <a:r>
                  <a:rPr lang="pt-BR" sz="2200" dirty="0">
                    <a:effectLst/>
                    <a:latin typeface="Arial Narrow" panose="020B0606020202030204" pitchFamily="34" charset="0"/>
                    <a:ea typeface="Times New Roman" panose="02020603050405020304" pitchFamily="18" charset="0"/>
                  </a:rPr>
                  <a:t>,</a:t>
                </a:r>
                <a:r>
                  <a:rPr lang="pt-BR" sz="2200" b="1" dirty="0">
                    <a:solidFill>
                      <a:srgbClr val="0070C0"/>
                    </a:solidFill>
                    <a:effectLst/>
                    <a:latin typeface="Arial Narrow" panose="020B0606020202030204" pitchFamily="34" charset="0"/>
                    <a:ea typeface="Times New Roman" panose="02020603050405020304" pitchFamily="18" charset="0"/>
                  </a:rPr>
                  <a:t> </a:t>
                </a:r>
                <a14:m>
                  <m:oMath xmlns:m="http://schemas.openxmlformats.org/officeDocument/2006/math">
                    <m:r>
                      <a:rPr lang="pt-BR" sz="2200" b="1" i="1">
                        <a:solidFill>
                          <a:srgbClr val="0070C0"/>
                        </a:solidFill>
                        <a:effectLst/>
                        <a:latin typeface="Cambria Math" panose="02040503050406030204" pitchFamily="18" charset="0"/>
                        <a:ea typeface="Times New Roman" panose="02020603050405020304" pitchFamily="18" charset="0"/>
                      </a:rPr>
                      <m:t>𝑨</m:t>
                    </m:r>
                  </m:oMath>
                </a14:m>
                <a:r>
                  <a:rPr lang="pt-BR" sz="2200" dirty="0">
                    <a:effectLst/>
                    <a:latin typeface="Arial Narrow" panose="020B0606020202030204" pitchFamily="34" charset="0"/>
                    <a:ea typeface="Times New Roman" panose="02020603050405020304" pitchFamily="18" charset="0"/>
                  </a:rPr>
                  <a:t>) e de </a:t>
                </a:r>
                <a:r>
                  <a:rPr lang="pt-BR" sz="2200" b="1" dirty="0">
                    <a:solidFill>
                      <a:srgbClr val="BF4E14"/>
                    </a:solidFill>
                    <a:effectLst/>
                    <a:latin typeface="Arial Narrow" panose="020B0606020202030204" pitchFamily="34" charset="0"/>
                    <a:ea typeface="Times New Roman" panose="02020603050405020304" pitchFamily="18" charset="0"/>
                  </a:rPr>
                  <a:t>juros</a:t>
                </a:r>
                <a:r>
                  <a:rPr lang="pt-BR" sz="2200" b="1" dirty="0">
                    <a:effectLst/>
                    <a:latin typeface="Arial Narrow" panose="020B0606020202030204" pitchFamily="34" charset="0"/>
                    <a:ea typeface="Times New Roman" panose="02020603050405020304" pitchFamily="18" charset="0"/>
                  </a:rPr>
                  <a:t> </a:t>
                </a:r>
                <a14:m>
                  <m:oMath xmlns:m="http://schemas.openxmlformats.org/officeDocument/2006/math">
                    <m:r>
                      <a:rPr lang="pt-BR" sz="2200" b="1" i="1">
                        <a:effectLst/>
                        <a:latin typeface="Cambria Math" panose="02040503050406030204" pitchFamily="18" charset="0"/>
                        <a:ea typeface="Times New Roman" panose="02020603050405020304" pitchFamily="18" charset="0"/>
                      </a:rPr>
                      <m:t>( </m:t>
                    </m:r>
                    <m:r>
                      <a:rPr lang="pt-BR" sz="2200" b="1" i="1">
                        <a:solidFill>
                          <a:srgbClr val="BF4E14"/>
                        </a:solidFill>
                        <a:effectLst/>
                        <a:latin typeface="Cambria Math" panose="02040503050406030204" pitchFamily="18" charset="0"/>
                        <a:ea typeface="Times New Roman" panose="02020603050405020304" pitchFamily="18" charset="0"/>
                      </a:rPr>
                      <m:t>𝑱</m:t>
                    </m:r>
                    <m:r>
                      <a:rPr lang="pt-BR" sz="2200" b="1" i="1">
                        <a:effectLst/>
                        <a:latin typeface="Cambria Math" panose="02040503050406030204" pitchFamily="18" charset="0"/>
                        <a:ea typeface="Times New Roman" panose="02020603050405020304" pitchFamily="18" charset="0"/>
                      </a:rPr>
                      <m:t>)</m:t>
                    </m:r>
                  </m:oMath>
                </a14:m>
                <a:r>
                  <a:rPr lang="pt-BR" sz="2200" dirty="0">
                    <a:effectLst/>
                    <a:latin typeface="Arial Narrow" panose="020B0606020202030204" pitchFamily="34" charset="0"/>
                    <a:ea typeface="Times New Roman" panose="02020603050405020304" pitchFamily="18" charset="0"/>
                  </a:rPr>
                  <a:t> sobre o saldo devedor. Ou seja:</a:t>
                </a:r>
                <a:endParaRPr lang="pt-BR" sz="2200" dirty="0">
                  <a:effectLst/>
                  <a:latin typeface="Times New Roman" panose="02020603050405020304" pitchFamily="18" charset="0"/>
                  <a:ea typeface="Times New Roman" panose="02020603050405020304" pitchFamily="18" charset="0"/>
                </a:endParaRPr>
              </a:p>
              <a:p>
                <a:pPr algn="just">
                  <a:lnSpc>
                    <a:spcPct val="115000"/>
                  </a:lnSpc>
                  <a:spcBef>
                    <a:spcPts val="300"/>
                  </a:spcBef>
                  <a:spcAft>
                    <a:spcPts val="1200"/>
                  </a:spcAft>
                </a:pPr>
                <a14:m>
                  <m:oMathPara xmlns:m="http://schemas.openxmlformats.org/officeDocument/2006/math">
                    <m:oMathParaPr>
                      <m:jc m:val="centerGroup"/>
                    </m:oMathParaPr>
                    <m:oMath xmlns:m="http://schemas.openxmlformats.org/officeDocument/2006/math">
                      <m:r>
                        <a:rPr lang="pt-BR" sz="2200" b="1" i="1">
                          <a:solidFill>
                            <a:srgbClr val="7030A0"/>
                          </a:solidFill>
                          <a:effectLst/>
                          <a:latin typeface="Cambria Math" panose="02040503050406030204" pitchFamily="18" charset="0"/>
                          <a:ea typeface="Times New Roman" panose="02020603050405020304" pitchFamily="18" charset="0"/>
                        </a:rPr>
                        <m:t>𝑷</m:t>
                      </m:r>
                      <m:r>
                        <a:rPr lang="pt-BR" sz="2200" b="1" i="1">
                          <a:effectLst/>
                          <a:latin typeface="Cambria Math" panose="02040503050406030204" pitchFamily="18" charset="0"/>
                          <a:ea typeface="Times New Roman" panose="02020603050405020304" pitchFamily="18" charset="0"/>
                        </a:rPr>
                        <m:t>=</m:t>
                      </m:r>
                      <m:r>
                        <a:rPr lang="pt-BR" sz="2200" b="1" i="1">
                          <a:solidFill>
                            <a:srgbClr val="0070C0"/>
                          </a:solidFill>
                          <a:effectLst/>
                          <a:latin typeface="Cambria Math" panose="02040503050406030204" pitchFamily="18" charset="0"/>
                          <a:ea typeface="Times New Roman" panose="02020603050405020304" pitchFamily="18" charset="0"/>
                        </a:rPr>
                        <m:t>𝑨</m:t>
                      </m:r>
                      <m:r>
                        <a:rPr lang="pt-BR" sz="2200" b="1" i="1">
                          <a:effectLst/>
                          <a:latin typeface="Cambria Math" panose="02040503050406030204" pitchFamily="18" charset="0"/>
                          <a:ea typeface="Times New Roman" panose="02020603050405020304" pitchFamily="18" charset="0"/>
                        </a:rPr>
                        <m:t>+</m:t>
                      </m:r>
                      <m:r>
                        <a:rPr lang="pt-BR" sz="2200" b="1" i="1">
                          <a:solidFill>
                            <a:srgbClr val="BF4E14"/>
                          </a:solidFill>
                          <a:effectLst/>
                          <a:latin typeface="Cambria Math" panose="02040503050406030204" pitchFamily="18" charset="0"/>
                          <a:ea typeface="Times New Roman" panose="02020603050405020304" pitchFamily="18" charset="0"/>
                        </a:rPr>
                        <m:t>𝑱</m:t>
                      </m:r>
                    </m:oMath>
                  </m:oMathPara>
                </a14:m>
                <a:endParaRPr lang="pt-BR" sz="2200" dirty="0">
                  <a:effectLst/>
                  <a:latin typeface="Times New Roman" panose="02020603050405020304" pitchFamily="18" charset="0"/>
                  <a:ea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Ocorre que há diferentes maneiras de se calcular esses valores, chamadas de </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Sistemas de Amortização</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Vamos conhecer os sistemas mais praticados no mercado de financiamento.</a:t>
                </a:r>
                <a:endParaRPr lang="pt-BR" sz="2200" dirty="0"/>
              </a:p>
            </p:txBody>
          </p:sp>
        </mc:Choice>
        <mc:Fallback xmlns="">
          <p:sp>
            <p:nvSpPr>
              <p:cNvPr id="4" name="CaixaDeTexto 3">
                <a:extLst>
                  <a:ext uri="{FF2B5EF4-FFF2-40B4-BE49-F238E27FC236}">
                    <a16:creationId xmlns:a16="http://schemas.microsoft.com/office/drawing/2014/main" id="{45CE337F-2ADE-AF06-FCD7-90FBC14E29FF}"/>
                  </a:ext>
                </a:extLst>
              </p:cNvPr>
              <p:cNvSpPr txBox="1">
                <a:spLocks noRot="1" noChangeAspect="1" noMove="1" noResize="1" noEditPoints="1" noAdjustHandles="1" noChangeArrowheads="1" noChangeShapeType="1" noTextEdit="1"/>
              </p:cNvSpPr>
              <p:nvPr/>
            </p:nvSpPr>
            <p:spPr>
              <a:xfrm>
                <a:off x="412376" y="1455232"/>
                <a:ext cx="11367247" cy="5156796"/>
              </a:xfrm>
              <a:prstGeom prst="rect">
                <a:avLst/>
              </a:prstGeom>
              <a:blipFill>
                <a:blip r:embed="rId3"/>
                <a:stretch>
                  <a:fillRect l="-697" t="-591" r="-751" b="-1300"/>
                </a:stretch>
              </a:blipFill>
            </p:spPr>
            <p:txBody>
              <a:bodyPr/>
              <a:lstStyle/>
              <a:p>
                <a:r>
                  <a:rPr lang="pt-BR">
                    <a:noFill/>
                  </a:rPr>
                  <a:t> </a:t>
                </a:r>
              </a:p>
            </p:txBody>
          </p:sp>
        </mc:Fallback>
      </mc:AlternateContent>
    </p:spTree>
    <p:extLst>
      <p:ext uri="{BB962C8B-B14F-4D97-AF65-F5344CB8AC3E}">
        <p14:creationId xmlns:p14="http://schemas.microsoft.com/office/powerpoint/2010/main" val="14421907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5CE337F-2ADE-AF06-FCD7-90FBC14E29FF}"/>
                  </a:ext>
                </a:extLst>
              </p:cNvPr>
              <p:cNvSpPr txBox="1"/>
              <p:nvPr/>
            </p:nvSpPr>
            <p:spPr>
              <a:xfrm>
                <a:off x="412376" y="621513"/>
                <a:ext cx="11367247" cy="4989764"/>
              </a:xfrm>
              <a:prstGeom prst="rect">
                <a:avLst/>
              </a:prstGeom>
              <a:solidFill>
                <a:schemeClr val="bg1"/>
              </a:solidFill>
            </p:spPr>
            <p:txBody>
              <a:bodyPr wrap="square">
                <a:spAutoFit/>
              </a:bodyPr>
              <a:lstStyle/>
              <a:p>
                <a:pPr marL="342900" lvl="0" indent="-342900">
                  <a:lnSpc>
                    <a:spcPct val="115000"/>
                  </a:lnSpc>
                  <a:buFont typeface="Wingdings" panose="05000000000000000000" pitchFamily="2" charset="2"/>
                  <a:buChar char=""/>
                </a:pPr>
                <a:r>
                  <a:rPr lang="pt-BR" sz="2200" b="1" dirty="0">
                    <a:effectLst/>
                    <a:latin typeface="Arial Narrow" panose="020B0606020202030204" pitchFamily="34" charset="0"/>
                    <a:ea typeface="Times New Roman" panose="02020603050405020304" pitchFamily="18" charset="0"/>
                  </a:rPr>
                  <a:t>SISTEMA PRICE</a:t>
                </a:r>
                <a:endParaRPr lang="pt-BR" sz="2200" dirty="0">
                  <a:effectLst/>
                  <a:latin typeface="Times New Roman" panose="02020603050405020304" pitchFamily="18" charset="0"/>
                  <a:ea typeface="Times New Roman" panose="02020603050405020304" pitchFamily="18" charset="0"/>
                </a:endParaRPr>
              </a:p>
              <a:p>
                <a:pPr>
                  <a:lnSpc>
                    <a:spcPct val="115000"/>
                  </a:lnSpc>
                </a:pPr>
                <a:r>
                  <a:rPr lang="pt-BR" sz="2200" b="1" dirty="0">
                    <a:effectLst/>
                    <a:latin typeface="Arial Narrow" panose="020B0606020202030204" pitchFamily="34" charset="0"/>
                    <a:ea typeface="Times New Roman" panose="02020603050405020304" pitchFamily="18" charset="0"/>
                  </a:rPr>
                  <a:t> </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Também chamado de Sistema de Amortização Francês, é o sistema em que as </a:t>
                </a:r>
                <a:r>
                  <a:rPr lang="pt-BR" sz="2200" b="1" dirty="0">
                    <a:effectLst/>
                    <a:latin typeface="Arial Narrow" panose="020B0606020202030204" pitchFamily="34" charset="0"/>
                    <a:ea typeface="Times New Roman" panose="02020603050405020304" pitchFamily="18" charset="0"/>
                  </a:rPr>
                  <a:t>prestações são fixas</a:t>
                </a:r>
                <a:r>
                  <a:rPr lang="pt-BR" sz="2200" dirty="0">
                    <a:effectLst/>
                    <a:latin typeface="Arial Narrow" panose="020B0606020202030204" pitchFamily="34" charset="0"/>
                    <a:ea typeface="Times New Roman" panose="02020603050405020304" pitchFamily="18" charset="0"/>
                  </a:rPr>
                  <a:t> durante todo o período, até a quitação do valor emprestado ou financiado. Dito isso, o valor da prestação é calculado, geralmente, de acordo com a fórmula:</a:t>
                </a:r>
                <a:endParaRPr lang="pt-BR" sz="2200" dirty="0">
                  <a:effectLst/>
                  <a:latin typeface="Times New Roman" panose="02020603050405020304" pitchFamily="18" charset="0"/>
                  <a:ea typeface="Times New Roman" panose="02020603050405020304" pitchFamily="18" charset="0"/>
                </a:endParaRPr>
              </a:p>
              <a:p>
                <a:pPr algn="just">
                  <a:lnSpc>
                    <a:spcPct val="115000"/>
                  </a:lnSpc>
                  <a:spcBef>
                    <a:spcPts val="300"/>
                  </a:spcBef>
                  <a:spcAft>
                    <a:spcPts val="300"/>
                  </a:spcAft>
                </a:pPr>
                <a14:m>
                  <m:oMathPara xmlns:m="http://schemas.openxmlformats.org/officeDocument/2006/math">
                    <m:oMathParaPr>
                      <m:jc m:val="centerGroup"/>
                    </m:oMathParaPr>
                    <m:oMath xmlns:m="http://schemas.openxmlformats.org/officeDocument/2006/math">
                      <m:r>
                        <a:rPr lang="pt-BR" sz="2200" b="1" i="1">
                          <a:effectLst/>
                          <a:latin typeface="Cambria Math" panose="02040503050406030204" pitchFamily="18" charset="0"/>
                          <a:ea typeface="Times New Roman" panose="02020603050405020304" pitchFamily="18" charset="0"/>
                        </a:rPr>
                        <m:t>𝑷</m:t>
                      </m:r>
                      <m:r>
                        <a:rPr lang="pt-BR" sz="2200" b="1" i="1">
                          <a:effectLst/>
                          <a:latin typeface="Cambria Math" panose="02040503050406030204" pitchFamily="18" charset="0"/>
                          <a:ea typeface="Times New Roman" panose="02020603050405020304" pitchFamily="18" charset="0"/>
                        </a:rPr>
                        <m:t>=</m:t>
                      </m:r>
                      <m:r>
                        <a:rPr lang="pt-BR" sz="2200" b="1" i="1">
                          <a:effectLst/>
                          <a:latin typeface="Cambria Math" panose="02040503050406030204" pitchFamily="18" charset="0"/>
                          <a:ea typeface="Times New Roman" panose="02020603050405020304" pitchFamily="18" charset="0"/>
                        </a:rPr>
                        <m:t>𝑽</m:t>
                      </m:r>
                      <m:r>
                        <a:rPr lang="pt-BR" sz="2200" b="1" i="1">
                          <a:effectLst/>
                          <a:latin typeface="Cambria Math" panose="02040503050406030204" pitchFamily="18" charset="0"/>
                          <a:ea typeface="Times New Roman" panose="02020603050405020304" pitchFamily="18" charset="0"/>
                        </a:rPr>
                        <m:t>∙</m:t>
                      </m:r>
                      <m:f>
                        <m:fPr>
                          <m:ctrlPr>
                            <a:rPr lang="pt-BR" sz="2200" b="1" i="1">
                              <a:effectLst/>
                              <a:latin typeface="Cambria Math" panose="02040503050406030204" pitchFamily="18" charset="0"/>
                              <a:ea typeface="Times New Roman" panose="02020603050405020304" pitchFamily="18" charset="0"/>
                            </a:rPr>
                          </m:ctrlPr>
                        </m:fPr>
                        <m:num>
                          <m:r>
                            <a:rPr lang="pt-BR" sz="2200" b="1" i="1">
                              <a:effectLst/>
                              <a:latin typeface="Cambria Math" panose="02040503050406030204" pitchFamily="18" charset="0"/>
                              <a:ea typeface="Times New Roman" panose="02020603050405020304" pitchFamily="18" charset="0"/>
                            </a:rPr>
                            <m:t>𝒊</m:t>
                          </m:r>
                          <m:r>
                            <a:rPr lang="pt-BR" sz="2200" b="1" i="1">
                              <a:effectLst/>
                              <a:latin typeface="Cambria Math" panose="02040503050406030204" pitchFamily="18" charset="0"/>
                              <a:ea typeface="Times New Roman" panose="02020603050405020304" pitchFamily="18" charset="0"/>
                            </a:rPr>
                            <m:t>∙</m:t>
                          </m:r>
                          <m:sSup>
                            <m:sSupPr>
                              <m:ctrlPr>
                                <a:rPr lang="pt-BR" sz="2200" b="1" i="1">
                                  <a:effectLst/>
                                  <a:latin typeface="Cambria Math" panose="02040503050406030204" pitchFamily="18" charset="0"/>
                                  <a:ea typeface="Times New Roman" panose="02020603050405020304" pitchFamily="18" charset="0"/>
                                </a:rPr>
                              </m:ctrlPr>
                            </m:sSupPr>
                            <m:e>
                              <m:d>
                                <m:dPr>
                                  <m:ctrlPr>
                                    <a:rPr lang="pt-BR" sz="2200" b="1" i="1">
                                      <a:effectLst/>
                                      <a:latin typeface="Cambria Math" panose="02040503050406030204" pitchFamily="18" charset="0"/>
                                      <a:ea typeface="Times New Roman" panose="02020603050405020304" pitchFamily="18" charset="0"/>
                                    </a:rPr>
                                  </m:ctrlPr>
                                </m:dPr>
                                <m:e>
                                  <m:r>
                                    <a:rPr lang="pt-BR" sz="2200" b="1" i="1">
                                      <a:effectLst/>
                                      <a:latin typeface="Cambria Math" panose="02040503050406030204" pitchFamily="18" charset="0"/>
                                      <a:ea typeface="Times New Roman" panose="02020603050405020304" pitchFamily="18" charset="0"/>
                                    </a:rPr>
                                    <m:t>𝟏</m:t>
                                  </m:r>
                                  <m:r>
                                    <a:rPr lang="pt-BR" sz="2200" b="1" i="1">
                                      <a:effectLst/>
                                      <a:latin typeface="Cambria Math" panose="02040503050406030204" pitchFamily="18" charset="0"/>
                                      <a:ea typeface="Times New Roman" panose="02020603050405020304" pitchFamily="18" charset="0"/>
                                    </a:rPr>
                                    <m:t>+</m:t>
                                  </m:r>
                                  <m:r>
                                    <a:rPr lang="pt-BR" sz="2200" b="1" i="1">
                                      <a:effectLst/>
                                      <a:latin typeface="Cambria Math" panose="02040503050406030204" pitchFamily="18" charset="0"/>
                                      <a:ea typeface="Times New Roman" panose="02020603050405020304" pitchFamily="18" charset="0"/>
                                    </a:rPr>
                                    <m:t>𝒊</m:t>
                                  </m:r>
                                </m:e>
                              </m:d>
                            </m:e>
                            <m:sup>
                              <m:r>
                                <a:rPr lang="pt-BR" sz="2200" b="1" i="1">
                                  <a:effectLst/>
                                  <a:latin typeface="Cambria Math" panose="02040503050406030204" pitchFamily="18" charset="0"/>
                                  <a:ea typeface="Times New Roman" panose="02020603050405020304" pitchFamily="18" charset="0"/>
                                </a:rPr>
                                <m:t>𝒕</m:t>
                              </m:r>
                            </m:sup>
                          </m:sSup>
                        </m:num>
                        <m:den>
                          <m:r>
                            <a:rPr lang="pt-BR" sz="2200" b="1" i="1">
                              <a:effectLst/>
                              <a:latin typeface="Cambria Math" panose="02040503050406030204" pitchFamily="18" charset="0"/>
                              <a:ea typeface="Times New Roman" panose="02020603050405020304" pitchFamily="18" charset="0"/>
                            </a:rPr>
                            <m:t> </m:t>
                          </m:r>
                          <m:sSup>
                            <m:sSupPr>
                              <m:ctrlPr>
                                <a:rPr lang="pt-BR" sz="2200" b="1" i="1">
                                  <a:effectLst/>
                                  <a:latin typeface="Cambria Math" panose="02040503050406030204" pitchFamily="18" charset="0"/>
                                  <a:ea typeface="Times New Roman" panose="02020603050405020304" pitchFamily="18" charset="0"/>
                                </a:rPr>
                              </m:ctrlPr>
                            </m:sSupPr>
                            <m:e>
                              <m:d>
                                <m:dPr>
                                  <m:ctrlPr>
                                    <a:rPr lang="pt-BR" sz="2200" b="1" i="1">
                                      <a:effectLst/>
                                      <a:latin typeface="Cambria Math" panose="02040503050406030204" pitchFamily="18" charset="0"/>
                                      <a:ea typeface="Times New Roman" panose="02020603050405020304" pitchFamily="18" charset="0"/>
                                    </a:rPr>
                                  </m:ctrlPr>
                                </m:dPr>
                                <m:e>
                                  <m:r>
                                    <a:rPr lang="pt-BR" sz="2200" b="1" i="1">
                                      <a:effectLst/>
                                      <a:latin typeface="Cambria Math" panose="02040503050406030204" pitchFamily="18" charset="0"/>
                                      <a:ea typeface="Times New Roman" panose="02020603050405020304" pitchFamily="18" charset="0"/>
                                    </a:rPr>
                                    <m:t>𝟏</m:t>
                                  </m:r>
                                  <m:r>
                                    <a:rPr lang="pt-BR" sz="2200" b="1" i="1">
                                      <a:effectLst/>
                                      <a:latin typeface="Cambria Math" panose="02040503050406030204" pitchFamily="18" charset="0"/>
                                      <a:ea typeface="Times New Roman" panose="02020603050405020304" pitchFamily="18" charset="0"/>
                                    </a:rPr>
                                    <m:t>+</m:t>
                                  </m:r>
                                  <m:r>
                                    <a:rPr lang="pt-BR" sz="2200" b="1" i="1">
                                      <a:effectLst/>
                                      <a:latin typeface="Cambria Math" panose="02040503050406030204" pitchFamily="18" charset="0"/>
                                      <a:ea typeface="Times New Roman" panose="02020603050405020304" pitchFamily="18" charset="0"/>
                                    </a:rPr>
                                    <m:t>𝒊</m:t>
                                  </m:r>
                                </m:e>
                              </m:d>
                            </m:e>
                            <m:sup>
                              <m:r>
                                <a:rPr lang="pt-BR" sz="2200" b="1" i="1">
                                  <a:effectLst/>
                                  <a:latin typeface="Cambria Math" panose="02040503050406030204" pitchFamily="18" charset="0"/>
                                  <a:ea typeface="Times New Roman" panose="02020603050405020304" pitchFamily="18" charset="0"/>
                                </a:rPr>
                                <m:t>𝒕</m:t>
                              </m:r>
                            </m:sup>
                          </m:sSup>
                          <m:r>
                            <a:rPr lang="pt-BR" sz="2200" b="1" i="1">
                              <a:effectLst/>
                              <a:latin typeface="Cambria Math" panose="02040503050406030204" pitchFamily="18" charset="0"/>
                              <a:ea typeface="Times New Roman" panose="02020603050405020304" pitchFamily="18" charset="0"/>
                            </a:rPr>
                            <m:t>−</m:t>
                          </m:r>
                          <m:r>
                            <a:rPr lang="pt-BR" sz="2200" b="1" i="1">
                              <a:effectLst/>
                              <a:latin typeface="Cambria Math" panose="02040503050406030204" pitchFamily="18" charset="0"/>
                              <a:ea typeface="Times New Roman" panose="02020603050405020304" pitchFamily="18" charset="0"/>
                            </a:rPr>
                            <m:t>𝟏</m:t>
                          </m:r>
                          <m:r>
                            <a:rPr lang="pt-BR" sz="2200" b="1" i="1">
                              <a:effectLst/>
                              <a:latin typeface="Cambria Math" panose="02040503050406030204" pitchFamily="18" charset="0"/>
                              <a:ea typeface="Times New Roman" panose="02020603050405020304" pitchFamily="18" charset="0"/>
                            </a:rPr>
                            <m:t> </m:t>
                          </m:r>
                        </m:den>
                      </m:f>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Em que, </a:t>
                </a:r>
                <a14:m>
                  <m:oMath xmlns:m="http://schemas.openxmlformats.org/officeDocument/2006/math">
                    <m:r>
                      <a:rPr lang="pt-BR" sz="2200" b="1" i="1">
                        <a:effectLst/>
                        <a:latin typeface="Cambria Math" panose="02040503050406030204" pitchFamily="18" charset="0"/>
                        <a:ea typeface="Times New Roman" panose="02020603050405020304" pitchFamily="18" charset="0"/>
                      </a:rPr>
                      <m:t>𝑽</m:t>
                    </m:r>
                  </m:oMath>
                </a14:m>
                <a:r>
                  <a:rPr lang="pt-BR" sz="2200" dirty="0">
                    <a:effectLst/>
                    <a:latin typeface="Arial Narrow" panose="020B0606020202030204" pitchFamily="34" charset="0"/>
                    <a:ea typeface="Times New Roman" panose="02020603050405020304" pitchFamily="18" charset="0"/>
                  </a:rPr>
                  <a:t> é o valor financiado, </a:t>
                </a:r>
                <a14:m>
                  <m:oMath xmlns:m="http://schemas.openxmlformats.org/officeDocument/2006/math">
                    <m:r>
                      <a:rPr lang="pt-BR" sz="2200" b="1" i="1">
                        <a:effectLst/>
                        <a:latin typeface="Cambria Math" panose="02040503050406030204" pitchFamily="18" charset="0"/>
                        <a:ea typeface="Times New Roman" panose="02020603050405020304" pitchFamily="18" charset="0"/>
                      </a:rPr>
                      <m:t>𝒊</m:t>
                    </m:r>
                  </m:oMath>
                </a14:m>
                <a:r>
                  <a:rPr lang="pt-BR" sz="2200" dirty="0">
                    <a:effectLst/>
                    <a:latin typeface="Arial Narrow" panose="020B0606020202030204" pitchFamily="34" charset="0"/>
                    <a:ea typeface="Times New Roman" panose="02020603050405020304" pitchFamily="18" charset="0"/>
                  </a:rPr>
                  <a:t> é a taxa de juros e </a:t>
                </a:r>
                <a14:m>
                  <m:oMath xmlns:m="http://schemas.openxmlformats.org/officeDocument/2006/math">
                    <m:r>
                      <a:rPr lang="pt-BR" sz="2200" b="1" i="1">
                        <a:effectLst/>
                        <a:latin typeface="Cambria Math" panose="02040503050406030204" pitchFamily="18" charset="0"/>
                        <a:ea typeface="Times New Roman" panose="02020603050405020304" pitchFamily="18" charset="0"/>
                      </a:rPr>
                      <m:t>𝒕</m:t>
                    </m:r>
                  </m:oMath>
                </a14:m>
                <a:r>
                  <a:rPr lang="pt-BR" sz="2200" dirty="0">
                    <a:effectLst/>
                    <a:latin typeface="Arial Narrow" panose="020B0606020202030204" pitchFamily="34" charset="0"/>
                    <a:ea typeface="Times New Roman" panose="02020603050405020304" pitchFamily="18" charset="0"/>
                  </a:rPr>
                  <a:t> é a quantidade de prestações. </a:t>
                </a:r>
                <a:endParaRPr lang="pt-BR" sz="2200" dirty="0">
                  <a:effectLst/>
                  <a:latin typeface="Times New Roman" panose="02020603050405020304" pitchFamily="18" charset="0"/>
                  <a:ea typeface="Times New Roman" panose="02020603050405020304" pitchFamily="18" charset="0"/>
                </a:endParaRPr>
              </a:p>
              <a:p>
                <a:endParaRPr lang="pt-BR" sz="2200" b="1"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200" b="1" dirty="0">
                    <a:effectLst/>
                    <a:latin typeface="Arial Narrow" panose="020B0606020202030204" pitchFamily="34" charset="0"/>
                    <a:ea typeface="Aptos" panose="020B0004020202020204" pitchFamily="34" charset="0"/>
                    <a:cs typeface="Times New Roman" panose="02020603050405020304" pitchFamily="18" charset="0"/>
                  </a:rPr>
                  <a:t>Obs.:</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dependendo da negociação entre credor e tomador, o valor da prestação pode ser ajustado, mas ele permanece fixo durante o período de pagamento.</a:t>
                </a:r>
              </a:p>
              <a:p>
                <a:endParaRPr lang="pt-BR" sz="2200" dirty="0">
                  <a:latin typeface="Arial Narrow" panose="020B0606020202030204" pitchFamily="34" charset="0"/>
                  <a:cs typeface="Times New Roman" panose="02020603050405020304" pitchFamily="18" charset="0"/>
                </a:endParaRPr>
              </a:p>
              <a:p>
                <a:endParaRPr lang="pt-BR" sz="2200" dirty="0"/>
              </a:p>
            </p:txBody>
          </p:sp>
        </mc:Choice>
        <mc:Fallback xmlns="">
          <p:sp>
            <p:nvSpPr>
              <p:cNvPr id="4" name="CaixaDeTexto 3">
                <a:extLst>
                  <a:ext uri="{FF2B5EF4-FFF2-40B4-BE49-F238E27FC236}">
                    <a16:creationId xmlns:a16="http://schemas.microsoft.com/office/drawing/2014/main" id="{45CE337F-2ADE-AF06-FCD7-90FBC14E29FF}"/>
                  </a:ext>
                </a:extLst>
              </p:cNvPr>
              <p:cNvSpPr txBox="1">
                <a:spLocks noRot="1" noChangeAspect="1" noMove="1" noResize="1" noEditPoints="1" noAdjustHandles="1" noChangeArrowheads="1" noChangeShapeType="1" noTextEdit="1"/>
              </p:cNvSpPr>
              <p:nvPr/>
            </p:nvSpPr>
            <p:spPr>
              <a:xfrm>
                <a:off x="412376" y="621513"/>
                <a:ext cx="11367247" cy="4989764"/>
              </a:xfrm>
              <a:prstGeom prst="rect">
                <a:avLst/>
              </a:prstGeom>
              <a:blipFill>
                <a:blip r:embed="rId2"/>
                <a:stretch>
                  <a:fillRect l="-697" t="-611" r="-751"/>
                </a:stretch>
              </a:blipFill>
            </p:spPr>
            <p:txBody>
              <a:bodyPr/>
              <a:lstStyle/>
              <a:p>
                <a:r>
                  <a:rPr lang="pt-BR">
                    <a:noFill/>
                  </a:rPr>
                  <a:t> </a:t>
                </a:r>
              </a:p>
            </p:txBody>
          </p:sp>
        </mc:Fallback>
      </mc:AlternateContent>
    </p:spTree>
    <p:extLst>
      <p:ext uri="{BB962C8B-B14F-4D97-AF65-F5344CB8AC3E}">
        <p14:creationId xmlns:p14="http://schemas.microsoft.com/office/powerpoint/2010/main" val="39960852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5CE337F-2ADE-AF06-FCD7-90FBC14E29FF}"/>
                  </a:ext>
                </a:extLst>
              </p:cNvPr>
              <p:cNvSpPr txBox="1"/>
              <p:nvPr/>
            </p:nvSpPr>
            <p:spPr>
              <a:xfrm>
                <a:off x="412376" y="621511"/>
                <a:ext cx="11367247" cy="5543056"/>
              </a:xfrm>
              <a:prstGeom prst="rect">
                <a:avLst/>
              </a:prstGeom>
              <a:solidFill>
                <a:schemeClr val="bg1"/>
              </a:solidFill>
            </p:spPr>
            <p:txBody>
              <a:bodyPr wrap="square">
                <a:spAutoFit/>
              </a:bodyPr>
              <a:lstStyle/>
              <a:p>
                <a:pPr algn="just">
                  <a:lnSpc>
                    <a:spcPct val="115000"/>
                  </a:lnSpc>
                </a:pPr>
                <a:endParaRPr lang="pt-BR" sz="2200" dirty="0">
                  <a:effectLst/>
                  <a:latin typeface="Arial Narrow" panose="020B0606020202030204" pitchFamily="34" charset="0"/>
                  <a:ea typeface="Times New Roman" panose="02020603050405020304" pitchFamily="18" charset="0"/>
                </a:endParaRPr>
              </a:p>
              <a:p>
                <a:pPr algn="just">
                  <a:lnSpc>
                    <a:spcPct val="115000"/>
                  </a:lnSpc>
                </a:pPr>
                <a:endParaRPr lang="pt-BR" sz="2200" dirty="0">
                  <a:latin typeface="Arial Narrow" panose="020B0606020202030204" pitchFamily="34"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Veja a situação, a seguir: </a:t>
                </a:r>
                <a:endParaRPr lang="pt-BR" sz="2200" dirty="0">
                  <a:effectLst/>
                  <a:latin typeface="Times New Roman" panose="02020603050405020304" pitchFamily="18" charset="0"/>
                  <a:ea typeface="Times New Roman" panose="02020603050405020304" pitchFamily="18" charset="0"/>
                </a:endParaRPr>
              </a:p>
              <a:p>
                <a:pPr indent="270510" algn="just">
                  <a:lnSpc>
                    <a:spcPct val="115000"/>
                  </a:lnSpc>
                </a:pPr>
                <a:r>
                  <a:rPr lang="pt-BR" sz="2200" dirty="0">
                    <a:effectLst/>
                    <a:latin typeface="Arial Narrow" panose="020B0606020202030204" pitchFamily="34" charset="0"/>
                    <a:ea typeface="Times New Roman" panose="02020603050405020304" pitchFamily="18" charset="0"/>
                  </a:rPr>
                  <a:t>Rafael comprará um automóvel no valor de R$ 39 500,00. Ele pagará R$ 4500,00 de entrada e financiará o restante em 36 prestações. Ele aceitou a proposta de um determinado banco, com taxa de juros a 2% a.m., utilizando o Sistema </a:t>
                </a:r>
                <a:r>
                  <a:rPr lang="pt-BR" sz="2200" dirty="0" err="1">
                    <a:effectLst/>
                    <a:latin typeface="Arial Narrow" panose="020B0606020202030204" pitchFamily="34" charset="0"/>
                    <a:ea typeface="Times New Roman" panose="02020603050405020304" pitchFamily="18" charset="0"/>
                  </a:rPr>
                  <a:t>Price</a:t>
                </a:r>
                <a:r>
                  <a:rPr lang="pt-BR" sz="2200" dirty="0">
                    <a:effectLst/>
                    <a:latin typeface="Arial Narrow" panose="020B0606020202030204" pitchFamily="34" charset="0"/>
                    <a:ea typeface="Times New Roman" panose="02020603050405020304" pitchFamily="18" charset="0"/>
                  </a:rPr>
                  <a:t>.</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 </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Vamos calcular o </a:t>
                </a:r>
                <a:r>
                  <a:rPr lang="pt-BR" sz="2200" b="1" dirty="0">
                    <a:effectLst/>
                    <a:latin typeface="Arial Narrow" panose="020B0606020202030204" pitchFamily="34" charset="0"/>
                    <a:ea typeface="Times New Roman" panose="02020603050405020304" pitchFamily="18" charset="0"/>
                  </a:rPr>
                  <a:t>valor da prestação (I)</a:t>
                </a:r>
                <a:r>
                  <a:rPr lang="pt-BR" sz="2200" dirty="0">
                    <a:effectLst/>
                    <a:latin typeface="Arial Narrow" panose="020B0606020202030204" pitchFamily="34" charset="0"/>
                    <a:ea typeface="Times New Roman" panose="02020603050405020304" pitchFamily="18" charset="0"/>
                  </a:rPr>
                  <a:t> e analisar a </a:t>
                </a:r>
                <a:r>
                  <a:rPr lang="pt-BR" sz="2200" b="1" dirty="0">
                    <a:effectLst/>
                    <a:latin typeface="Arial Narrow" panose="020B0606020202030204" pitchFamily="34" charset="0"/>
                    <a:ea typeface="Times New Roman" panose="02020603050405020304" pitchFamily="18" charset="0"/>
                  </a:rPr>
                  <a:t>evolução do saldo devedor deste financiamento (II).</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b="1" dirty="0">
                    <a:effectLst/>
                    <a:latin typeface="Arial Narrow" panose="020B0606020202030204" pitchFamily="34" charset="0"/>
                    <a:ea typeface="Times New Roman" panose="02020603050405020304" pitchFamily="18" charset="0"/>
                  </a:rPr>
                  <a:t> </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b="1" dirty="0">
                    <a:effectLst/>
                    <a:latin typeface="Arial Narrow" panose="020B0606020202030204" pitchFamily="34" charset="0"/>
                    <a:ea typeface="Times New Roman" panose="02020603050405020304" pitchFamily="18" charset="0"/>
                  </a:rPr>
                  <a:t>I. Valor da prestação: </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i="1" dirty="0">
                    <a:effectLst/>
                    <a:latin typeface="Arial Narrow" panose="020B0606020202030204" pitchFamily="34" charset="0"/>
                    <a:ea typeface="Times New Roman" panose="02020603050405020304" pitchFamily="18" charset="0"/>
                  </a:rPr>
                  <a:t>Considerando as informações dadas, temos:</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𝑉</m:t>
                      </m:r>
                      <m:r>
                        <a:rPr lang="pt-BR" sz="2200" i="1">
                          <a:effectLst/>
                          <a:latin typeface="Cambria Math" panose="02040503050406030204" pitchFamily="18" charset="0"/>
                          <a:ea typeface="Times New Roman" panose="02020603050405020304" pitchFamily="18" charset="0"/>
                        </a:rPr>
                        <m:t>=39 500−4500=35 000</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𝑖</m:t>
                      </m:r>
                      <m:r>
                        <a:rPr lang="pt-BR" sz="2200" i="1">
                          <a:effectLst/>
                          <a:latin typeface="Cambria Math" panose="02040503050406030204" pitchFamily="18" charset="0"/>
                          <a:ea typeface="Times New Roman" panose="02020603050405020304" pitchFamily="18" charset="0"/>
                        </a:rPr>
                        <m:t>=2%→0,02</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𝑡</m:t>
                      </m:r>
                      <m:r>
                        <a:rPr lang="pt-BR" sz="2200" i="1">
                          <a:effectLst/>
                          <a:latin typeface="Cambria Math" panose="02040503050406030204" pitchFamily="18" charset="0"/>
                          <a:ea typeface="Times New Roman" panose="02020603050405020304" pitchFamily="18" charset="0"/>
                        </a:rPr>
                        <m:t>=36</m:t>
                      </m:r>
                    </m:oMath>
                  </m:oMathPara>
                </a14:m>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45CE337F-2ADE-AF06-FCD7-90FBC14E29FF}"/>
                  </a:ext>
                </a:extLst>
              </p:cNvPr>
              <p:cNvSpPr txBox="1">
                <a:spLocks noRot="1" noChangeAspect="1" noMove="1" noResize="1" noEditPoints="1" noAdjustHandles="1" noChangeArrowheads="1" noChangeShapeType="1" noTextEdit="1"/>
              </p:cNvSpPr>
              <p:nvPr/>
            </p:nvSpPr>
            <p:spPr>
              <a:xfrm>
                <a:off x="412376" y="621511"/>
                <a:ext cx="11367247" cy="5543056"/>
              </a:xfrm>
              <a:prstGeom prst="rect">
                <a:avLst/>
              </a:prstGeom>
              <a:blipFill>
                <a:blip r:embed="rId2"/>
                <a:stretch>
                  <a:fillRect l="-697" r="-751"/>
                </a:stretch>
              </a:blipFill>
            </p:spPr>
            <p:txBody>
              <a:bodyPr/>
              <a:lstStyle/>
              <a:p>
                <a:r>
                  <a:rPr lang="pt-BR">
                    <a:noFill/>
                  </a:rPr>
                  <a:t> </a:t>
                </a:r>
              </a:p>
            </p:txBody>
          </p:sp>
        </mc:Fallback>
      </mc:AlternateContent>
      <p:pic>
        <p:nvPicPr>
          <p:cNvPr id="3" name="Imagem 2" descr="Interface gráfica do usuário, Texto&#10;&#10;O conteúdo gerado por IA pode estar incorreto.">
            <a:extLst>
              <a:ext uri="{FF2B5EF4-FFF2-40B4-BE49-F238E27FC236}">
                <a16:creationId xmlns:a16="http://schemas.microsoft.com/office/drawing/2014/main" id="{7E687015-C536-32A8-0956-422D83B7DED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98" t="8463" r="2474" b="8463"/>
          <a:stretch>
            <a:fillRect/>
          </a:stretch>
        </p:blipFill>
        <p:spPr bwMode="auto">
          <a:xfrm>
            <a:off x="412376" y="621511"/>
            <a:ext cx="1916035" cy="83419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084934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5CE337F-2ADE-AF06-FCD7-90FBC14E29FF}"/>
                  </a:ext>
                </a:extLst>
              </p:cNvPr>
              <p:cNvSpPr txBox="1"/>
              <p:nvPr/>
            </p:nvSpPr>
            <p:spPr>
              <a:xfrm>
                <a:off x="412376" y="551032"/>
                <a:ext cx="11367247" cy="6140655"/>
              </a:xfrm>
              <a:prstGeom prst="rect">
                <a:avLst/>
              </a:prstGeom>
              <a:solidFill>
                <a:schemeClr val="bg1"/>
              </a:solidFill>
            </p:spPr>
            <p:txBody>
              <a:bodyPr wrap="square">
                <a:spAutoFit/>
              </a:bodyPr>
              <a:lstStyle/>
              <a:p>
                <a:pPr algn="just">
                  <a:spcBef>
                    <a:spcPts val="1200"/>
                  </a:spcBef>
                  <a:spcAft>
                    <a:spcPts val="1200"/>
                  </a:spcAft>
                </a:pPr>
                <a:r>
                  <a:rPr lang="pt-BR" sz="2200" i="1" dirty="0">
                    <a:effectLst/>
                    <a:latin typeface="Arial Narrow" panose="020B0606020202030204" pitchFamily="34" charset="0"/>
                    <a:ea typeface="Times New Roman" panose="02020603050405020304" pitchFamily="18" charset="0"/>
                  </a:rPr>
                  <a:t>Substituindo os valores na fórmula apresentada, obtemos:</a:t>
                </a:r>
                <a:endParaRPr lang="pt-BR" sz="2200" dirty="0">
                  <a:effectLst/>
                  <a:latin typeface="Times New Roman" panose="02020603050405020304" pitchFamily="18" charset="0"/>
                  <a:ea typeface="Times New Roman" panose="02020603050405020304" pitchFamily="18" charset="0"/>
                </a:endParaRPr>
              </a:p>
              <a:p>
                <a:pPr algn="just">
                  <a:spcBef>
                    <a:spcPts val="1200"/>
                  </a:spcBef>
                  <a:spcAft>
                    <a:spcPts val="1800"/>
                  </a:spcAft>
                </a:pPr>
                <a14:m>
                  <m:oMathPara xmlns:m="http://schemas.openxmlformats.org/officeDocument/2006/math">
                    <m:oMathParaPr>
                      <m:jc m:val="centerGroup"/>
                    </m:oMathParaPr>
                    <m:oMath xmlns:m="http://schemas.openxmlformats.org/officeDocument/2006/math">
                      <m:r>
                        <a:rPr lang="pt-BR" sz="2200" b="1" i="1">
                          <a:effectLst/>
                          <a:latin typeface="Cambria Math" panose="02040503050406030204" pitchFamily="18" charset="0"/>
                          <a:ea typeface="Times New Roman" panose="02020603050405020304" pitchFamily="18" charset="0"/>
                        </a:rPr>
                        <m:t>𝑷</m:t>
                      </m:r>
                      <m:r>
                        <a:rPr lang="pt-BR" sz="2200" b="1" i="1">
                          <a:effectLst/>
                          <a:latin typeface="Cambria Math" panose="02040503050406030204" pitchFamily="18" charset="0"/>
                          <a:ea typeface="Times New Roman" panose="02020603050405020304" pitchFamily="18" charset="0"/>
                        </a:rPr>
                        <m:t>=</m:t>
                      </m:r>
                      <m:r>
                        <a:rPr lang="pt-BR" sz="2200" b="1" i="1">
                          <a:effectLst/>
                          <a:latin typeface="Cambria Math" panose="02040503050406030204" pitchFamily="18" charset="0"/>
                          <a:ea typeface="Times New Roman" panose="02020603050405020304" pitchFamily="18" charset="0"/>
                        </a:rPr>
                        <m:t>𝑽</m:t>
                      </m:r>
                      <m:r>
                        <a:rPr lang="pt-BR" sz="2200" b="1" i="1">
                          <a:effectLst/>
                          <a:latin typeface="Cambria Math" panose="02040503050406030204" pitchFamily="18" charset="0"/>
                          <a:ea typeface="Times New Roman" panose="02020603050405020304" pitchFamily="18" charset="0"/>
                        </a:rPr>
                        <m:t>∙</m:t>
                      </m:r>
                      <m:f>
                        <m:fPr>
                          <m:ctrlPr>
                            <a:rPr lang="pt-BR" sz="2200" b="1" i="1">
                              <a:effectLst/>
                              <a:latin typeface="Cambria Math" panose="02040503050406030204" pitchFamily="18" charset="0"/>
                              <a:ea typeface="Times New Roman" panose="02020603050405020304" pitchFamily="18" charset="0"/>
                            </a:rPr>
                          </m:ctrlPr>
                        </m:fPr>
                        <m:num>
                          <m:r>
                            <a:rPr lang="pt-BR" sz="2200" b="1" i="1">
                              <a:effectLst/>
                              <a:latin typeface="Cambria Math" panose="02040503050406030204" pitchFamily="18" charset="0"/>
                              <a:ea typeface="Times New Roman" panose="02020603050405020304" pitchFamily="18" charset="0"/>
                            </a:rPr>
                            <m:t>𝒊</m:t>
                          </m:r>
                          <m:r>
                            <a:rPr lang="pt-BR" sz="2200" b="1" i="1">
                              <a:effectLst/>
                              <a:latin typeface="Cambria Math" panose="02040503050406030204" pitchFamily="18" charset="0"/>
                              <a:ea typeface="Times New Roman" panose="02020603050405020304" pitchFamily="18" charset="0"/>
                            </a:rPr>
                            <m:t>∙</m:t>
                          </m:r>
                          <m:sSup>
                            <m:sSupPr>
                              <m:ctrlPr>
                                <a:rPr lang="pt-BR" sz="2200" b="1" i="1">
                                  <a:effectLst/>
                                  <a:latin typeface="Cambria Math" panose="02040503050406030204" pitchFamily="18" charset="0"/>
                                  <a:ea typeface="Times New Roman" panose="02020603050405020304" pitchFamily="18" charset="0"/>
                                </a:rPr>
                              </m:ctrlPr>
                            </m:sSupPr>
                            <m:e>
                              <m:d>
                                <m:dPr>
                                  <m:ctrlPr>
                                    <a:rPr lang="pt-BR" sz="2200" b="1" i="1">
                                      <a:effectLst/>
                                      <a:latin typeface="Cambria Math" panose="02040503050406030204" pitchFamily="18" charset="0"/>
                                      <a:ea typeface="Times New Roman" panose="02020603050405020304" pitchFamily="18" charset="0"/>
                                    </a:rPr>
                                  </m:ctrlPr>
                                </m:dPr>
                                <m:e>
                                  <m:r>
                                    <a:rPr lang="pt-BR" sz="2200" b="1" i="1">
                                      <a:effectLst/>
                                      <a:latin typeface="Cambria Math" panose="02040503050406030204" pitchFamily="18" charset="0"/>
                                      <a:ea typeface="Times New Roman" panose="02020603050405020304" pitchFamily="18" charset="0"/>
                                    </a:rPr>
                                    <m:t>𝟏</m:t>
                                  </m:r>
                                  <m:r>
                                    <a:rPr lang="pt-BR" sz="2200" b="1" i="1">
                                      <a:effectLst/>
                                      <a:latin typeface="Cambria Math" panose="02040503050406030204" pitchFamily="18" charset="0"/>
                                      <a:ea typeface="Times New Roman" panose="02020603050405020304" pitchFamily="18" charset="0"/>
                                    </a:rPr>
                                    <m:t>+</m:t>
                                  </m:r>
                                  <m:r>
                                    <a:rPr lang="pt-BR" sz="2200" b="1" i="1">
                                      <a:effectLst/>
                                      <a:latin typeface="Cambria Math" panose="02040503050406030204" pitchFamily="18" charset="0"/>
                                      <a:ea typeface="Times New Roman" panose="02020603050405020304" pitchFamily="18" charset="0"/>
                                    </a:rPr>
                                    <m:t>𝒊</m:t>
                                  </m:r>
                                </m:e>
                              </m:d>
                            </m:e>
                            <m:sup>
                              <m:r>
                                <a:rPr lang="pt-BR" sz="2200" b="1" i="1">
                                  <a:effectLst/>
                                  <a:latin typeface="Cambria Math" panose="02040503050406030204" pitchFamily="18" charset="0"/>
                                  <a:ea typeface="Times New Roman" panose="02020603050405020304" pitchFamily="18" charset="0"/>
                                </a:rPr>
                                <m:t>𝒕</m:t>
                              </m:r>
                            </m:sup>
                          </m:sSup>
                        </m:num>
                        <m:den>
                          <m:sSup>
                            <m:sSupPr>
                              <m:ctrlPr>
                                <a:rPr lang="pt-BR" sz="2200" b="1" i="1">
                                  <a:effectLst/>
                                  <a:latin typeface="Cambria Math" panose="02040503050406030204" pitchFamily="18" charset="0"/>
                                  <a:ea typeface="Times New Roman" panose="02020603050405020304" pitchFamily="18" charset="0"/>
                                </a:rPr>
                              </m:ctrlPr>
                            </m:sSupPr>
                            <m:e>
                              <m:d>
                                <m:dPr>
                                  <m:ctrlPr>
                                    <a:rPr lang="pt-BR" sz="2200" b="1" i="1">
                                      <a:effectLst/>
                                      <a:latin typeface="Cambria Math" panose="02040503050406030204" pitchFamily="18" charset="0"/>
                                      <a:ea typeface="Times New Roman" panose="02020603050405020304" pitchFamily="18" charset="0"/>
                                    </a:rPr>
                                  </m:ctrlPr>
                                </m:dPr>
                                <m:e>
                                  <m:r>
                                    <a:rPr lang="pt-BR" sz="2200" b="1" i="1">
                                      <a:effectLst/>
                                      <a:latin typeface="Cambria Math" panose="02040503050406030204" pitchFamily="18" charset="0"/>
                                      <a:ea typeface="Times New Roman" panose="02020603050405020304" pitchFamily="18" charset="0"/>
                                    </a:rPr>
                                    <m:t>𝟏</m:t>
                                  </m:r>
                                  <m:r>
                                    <a:rPr lang="pt-BR" sz="2200" b="1" i="1">
                                      <a:effectLst/>
                                      <a:latin typeface="Cambria Math" panose="02040503050406030204" pitchFamily="18" charset="0"/>
                                      <a:ea typeface="Times New Roman" panose="02020603050405020304" pitchFamily="18" charset="0"/>
                                    </a:rPr>
                                    <m:t>+</m:t>
                                  </m:r>
                                  <m:r>
                                    <a:rPr lang="pt-BR" sz="2200" b="1" i="1">
                                      <a:effectLst/>
                                      <a:latin typeface="Cambria Math" panose="02040503050406030204" pitchFamily="18" charset="0"/>
                                      <a:ea typeface="Times New Roman" panose="02020603050405020304" pitchFamily="18" charset="0"/>
                                    </a:rPr>
                                    <m:t>𝒊</m:t>
                                  </m:r>
                                </m:e>
                              </m:d>
                            </m:e>
                            <m:sup>
                              <m:r>
                                <a:rPr lang="pt-BR" sz="2200" b="1" i="1">
                                  <a:effectLst/>
                                  <a:latin typeface="Cambria Math" panose="02040503050406030204" pitchFamily="18" charset="0"/>
                                  <a:ea typeface="Times New Roman" panose="02020603050405020304" pitchFamily="18" charset="0"/>
                                </a:rPr>
                                <m:t>𝒕</m:t>
                              </m:r>
                            </m:sup>
                          </m:sSup>
                          <m:r>
                            <a:rPr lang="pt-BR" sz="2200" b="1" i="1">
                              <a:effectLst/>
                              <a:latin typeface="Cambria Math" panose="02040503050406030204" pitchFamily="18" charset="0"/>
                              <a:ea typeface="Times New Roman" panose="02020603050405020304" pitchFamily="18" charset="0"/>
                            </a:rPr>
                            <m:t>−</m:t>
                          </m:r>
                          <m:r>
                            <a:rPr lang="pt-BR" sz="2200" b="1" i="1">
                              <a:effectLst/>
                              <a:latin typeface="Cambria Math" panose="02040503050406030204" pitchFamily="18" charset="0"/>
                              <a:ea typeface="Times New Roman" panose="02020603050405020304" pitchFamily="18" charset="0"/>
                            </a:rPr>
                            <m:t>𝟏</m:t>
                          </m:r>
                        </m:den>
                      </m:f>
                    </m:oMath>
                  </m:oMathPara>
                </a14:m>
                <a:endParaRPr lang="pt-BR" sz="2200" dirty="0">
                  <a:effectLst/>
                  <a:latin typeface="Times New Roman" panose="02020603050405020304" pitchFamily="18" charset="0"/>
                  <a:ea typeface="Times New Roman" panose="02020603050405020304" pitchFamily="18" charset="0"/>
                </a:endParaRPr>
              </a:p>
              <a:p>
                <a:pPr algn="just">
                  <a:spcBef>
                    <a:spcPts val="1200"/>
                  </a:spcBef>
                  <a:spcAft>
                    <a:spcPts val="1800"/>
                  </a:spcAft>
                </a:pPr>
                <a14:m>
                  <m:oMathPara xmlns:m="http://schemas.openxmlformats.org/officeDocument/2006/math">
                    <m:oMathParaPr>
                      <m:jc m:val="centerGroup"/>
                    </m:oMathParaPr>
                    <m:oMath xmlns:m="http://schemas.openxmlformats.org/officeDocument/2006/math">
                      <m:r>
                        <a:rPr lang="pt-BR" sz="2200" b="1" i="1">
                          <a:effectLst/>
                          <a:latin typeface="Cambria Math" panose="02040503050406030204" pitchFamily="18" charset="0"/>
                          <a:ea typeface="Times New Roman" panose="02020603050405020304" pitchFamily="18" charset="0"/>
                        </a:rPr>
                        <m:t>𝑷</m:t>
                      </m:r>
                      <m:r>
                        <a:rPr lang="pt-BR" sz="2200" b="1" i="1">
                          <a:effectLst/>
                          <a:latin typeface="Cambria Math" panose="02040503050406030204" pitchFamily="18" charset="0"/>
                          <a:ea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rPr>
                        <m:t>35 000∙</m:t>
                      </m:r>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rPr>
                            <m:t>0,02∙</m:t>
                          </m:r>
                          <m:sSup>
                            <m:sSupPr>
                              <m:ctrlPr>
                                <a:rPr lang="pt-BR" sz="2200" i="1">
                                  <a:effectLst/>
                                  <a:latin typeface="Cambria Math" panose="02040503050406030204" pitchFamily="18" charset="0"/>
                                  <a:ea typeface="Times New Roman" panose="02020603050405020304" pitchFamily="18" charset="0"/>
                                </a:rPr>
                              </m:ctrlPr>
                            </m:sSupPr>
                            <m:e>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1+0,02</m:t>
                                  </m:r>
                                </m:e>
                              </m:d>
                            </m:e>
                            <m:sup>
                              <m:r>
                                <a:rPr lang="pt-BR" sz="2200" i="1">
                                  <a:effectLst/>
                                  <a:latin typeface="Cambria Math" panose="02040503050406030204" pitchFamily="18" charset="0"/>
                                  <a:ea typeface="Times New Roman" panose="02020603050405020304" pitchFamily="18" charset="0"/>
                                </a:rPr>
                                <m:t>36</m:t>
                              </m:r>
                            </m:sup>
                          </m:sSup>
                        </m:num>
                        <m:den>
                          <m:sSup>
                            <m:sSupPr>
                              <m:ctrlPr>
                                <a:rPr lang="pt-BR" sz="2200" i="1">
                                  <a:effectLst/>
                                  <a:latin typeface="Cambria Math" panose="02040503050406030204" pitchFamily="18" charset="0"/>
                                  <a:ea typeface="Times New Roman" panose="02020603050405020304" pitchFamily="18" charset="0"/>
                                </a:rPr>
                              </m:ctrlPr>
                            </m:sSupPr>
                            <m:e>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1+0,02</m:t>
                                  </m:r>
                                </m:e>
                              </m:d>
                            </m:e>
                            <m:sup>
                              <m:r>
                                <a:rPr lang="pt-BR" sz="2200" i="1">
                                  <a:effectLst/>
                                  <a:latin typeface="Cambria Math" panose="02040503050406030204" pitchFamily="18" charset="0"/>
                                  <a:ea typeface="Times New Roman" panose="02020603050405020304" pitchFamily="18" charset="0"/>
                                </a:rPr>
                                <m:t>36</m:t>
                              </m:r>
                            </m:sup>
                          </m:sSup>
                          <m:r>
                            <a:rPr lang="pt-BR" sz="2200" i="1">
                              <a:effectLst/>
                              <a:latin typeface="Cambria Math" panose="02040503050406030204" pitchFamily="18" charset="0"/>
                              <a:ea typeface="Times New Roman" panose="02020603050405020304" pitchFamily="18" charset="0"/>
                            </a:rPr>
                            <m:t>−1</m:t>
                          </m:r>
                        </m:den>
                      </m:f>
                    </m:oMath>
                  </m:oMathPara>
                </a14:m>
                <a:endParaRPr lang="pt-BR" sz="2200" dirty="0">
                  <a:effectLst/>
                  <a:latin typeface="Times New Roman" panose="02020603050405020304" pitchFamily="18" charset="0"/>
                  <a:ea typeface="Times New Roman" panose="02020603050405020304" pitchFamily="18" charset="0"/>
                </a:endParaRPr>
              </a:p>
              <a:p>
                <a:pPr algn="just">
                  <a:spcBef>
                    <a:spcPts val="1200"/>
                  </a:spcBef>
                  <a:spcAft>
                    <a:spcPts val="1800"/>
                  </a:spcAft>
                </a:pPr>
                <a14:m>
                  <m:oMathPara xmlns:m="http://schemas.openxmlformats.org/officeDocument/2006/math">
                    <m:oMathParaPr>
                      <m:jc m:val="centerGroup"/>
                    </m:oMathParaPr>
                    <m:oMath xmlns:m="http://schemas.openxmlformats.org/officeDocument/2006/math">
                      <m:r>
                        <a:rPr lang="pt-BR" sz="2200" b="1" i="1">
                          <a:effectLst/>
                          <a:latin typeface="Cambria Math" panose="02040503050406030204" pitchFamily="18" charset="0"/>
                          <a:ea typeface="Times New Roman" panose="02020603050405020304" pitchFamily="18" charset="0"/>
                        </a:rPr>
                        <m:t>𝑷</m:t>
                      </m:r>
                      <m:r>
                        <a:rPr lang="pt-BR" sz="2200" b="1" i="1">
                          <a:effectLst/>
                          <a:latin typeface="Cambria Math" panose="02040503050406030204" pitchFamily="18" charset="0"/>
                          <a:ea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rPr>
                            <m:t>35 000∙0,02∙</m:t>
                          </m:r>
                          <m:sSup>
                            <m:sSupPr>
                              <m:ctrlPr>
                                <a:rPr lang="pt-BR" sz="2200" i="1">
                                  <a:effectLst/>
                                  <a:latin typeface="Cambria Math" panose="02040503050406030204" pitchFamily="18" charset="0"/>
                                  <a:ea typeface="Times New Roman" panose="02020603050405020304" pitchFamily="18" charset="0"/>
                                </a:rPr>
                              </m:ctrlPr>
                            </m:sSupPr>
                            <m:e>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1,02</m:t>
                                  </m:r>
                                </m:e>
                              </m:d>
                            </m:e>
                            <m:sup>
                              <m:r>
                                <a:rPr lang="pt-BR" sz="2200" i="1">
                                  <a:effectLst/>
                                  <a:latin typeface="Cambria Math" panose="02040503050406030204" pitchFamily="18" charset="0"/>
                                  <a:ea typeface="Times New Roman" panose="02020603050405020304" pitchFamily="18" charset="0"/>
                                </a:rPr>
                                <m:t>36</m:t>
                              </m:r>
                            </m:sup>
                          </m:sSup>
                        </m:num>
                        <m:den>
                          <m:sSup>
                            <m:sSupPr>
                              <m:ctrlPr>
                                <a:rPr lang="pt-BR" sz="2200" i="1">
                                  <a:effectLst/>
                                  <a:latin typeface="Cambria Math" panose="02040503050406030204" pitchFamily="18" charset="0"/>
                                  <a:ea typeface="Times New Roman" panose="02020603050405020304" pitchFamily="18" charset="0"/>
                                </a:rPr>
                              </m:ctrlPr>
                            </m:sSupPr>
                            <m:e>
                              <m:d>
                                <m:dPr>
                                  <m:ctrlPr>
                                    <a:rPr lang="pt-BR" sz="2200" i="1">
                                      <a:effectLst/>
                                      <a:latin typeface="Cambria Math" panose="02040503050406030204" pitchFamily="18" charset="0"/>
                                      <a:ea typeface="Times New Roman" panose="02020603050405020304" pitchFamily="18" charset="0"/>
                                    </a:rPr>
                                  </m:ctrlPr>
                                </m:dPr>
                                <m:e>
                                  <m:r>
                                    <a:rPr lang="pt-BR" sz="2200" i="1">
                                      <a:effectLst/>
                                      <a:latin typeface="Cambria Math" panose="02040503050406030204" pitchFamily="18" charset="0"/>
                                      <a:ea typeface="Times New Roman" panose="02020603050405020304" pitchFamily="18" charset="0"/>
                                    </a:rPr>
                                    <m:t>1,02</m:t>
                                  </m:r>
                                </m:e>
                              </m:d>
                            </m:e>
                            <m:sup>
                              <m:r>
                                <a:rPr lang="pt-BR" sz="2200" i="1">
                                  <a:effectLst/>
                                  <a:latin typeface="Cambria Math" panose="02040503050406030204" pitchFamily="18" charset="0"/>
                                  <a:ea typeface="Times New Roman" panose="02020603050405020304" pitchFamily="18" charset="0"/>
                                </a:rPr>
                                <m:t>36</m:t>
                              </m:r>
                            </m:sup>
                          </m:sSup>
                          <m:r>
                            <a:rPr lang="pt-BR" sz="2200" i="1">
                              <a:effectLst/>
                              <a:latin typeface="Cambria Math" panose="02040503050406030204" pitchFamily="18" charset="0"/>
                              <a:ea typeface="Times New Roman" panose="02020603050405020304" pitchFamily="18" charset="0"/>
                            </a:rPr>
                            <m:t>−1</m:t>
                          </m:r>
                        </m:den>
                      </m:f>
                    </m:oMath>
                  </m:oMathPara>
                </a14:m>
                <a:endParaRPr lang="pt-BR" sz="2200" i="1" dirty="0">
                  <a:effectLst/>
                  <a:latin typeface="Cambria Math" panose="02040503050406030204" pitchFamily="18" charset="0"/>
                  <a:ea typeface="Times New Roman" panose="02020603050405020304" pitchFamily="18" charset="0"/>
                </a:endParaRPr>
              </a:p>
              <a:p>
                <a:pPr algn="just">
                  <a:spcBef>
                    <a:spcPts val="1200"/>
                  </a:spcBef>
                  <a:spcAft>
                    <a:spcPts val="1800"/>
                  </a:spcAft>
                </a:pPr>
                <a14:m>
                  <m:oMathPara xmlns:m="http://schemas.openxmlformats.org/officeDocument/2006/math">
                    <m:oMathParaPr>
                      <m:jc m:val="centerGroup"/>
                    </m:oMathParaPr>
                    <m:oMath xmlns:m="http://schemas.openxmlformats.org/officeDocument/2006/math">
                      <m:r>
                        <a:rPr lang="pt-BR" sz="2200" b="1" i="1">
                          <a:effectLst/>
                          <a:latin typeface="Cambria Math" panose="02040503050406030204" pitchFamily="18" charset="0"/>
                          <a:ea typeface="Times New Roman" panose="02020603050405020304" pitchFamily="18" charset="0"/>
                        </a:rPr>
                        <m:t>𝑷</m:t>
                      </m:r>
                      <m:r>
                        <a:rPr lang="pt-BR" sz="2200" b="1" i="1">
                          <a:effectLst/>
                          <a:latin typeface="Cambria Math" panose="02040503050406030204" pitchFamily="18" charset="0"/>
                          <a:ea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rPr>
                            <m:t>700∙2,039887</m:t>
                          </m:r>
                        </m:num>
                        <m:den>
                          <m:r>
                            <a:rPr lang="pt-BR" sz="2200" i="1">
                              <a:effectLst/>
                              <a:latin typeface="Cambria Math" panose="02040503050406030204" pitchFamily="18" charset="0"/>
                              <a:ea typeface="Times New Roman" panose="02020603050405020304" pitchFamily="18" charset="0"/>
                            </a:rPr>
                            <m:t>2,039887−1</m:t>
                          </m:r>
                        </m:den>
                      </m:f>
                    </m:oMath>
                  </m:oMathPara>
                </a14:m>
                <a:endParaRPr lang="pt-BR" sz="2200" dirty="0">
                  <a:effectLst/>
                  <a:latin typeface="Times New Roman" panose="02020603050405020304" pitchFamily="18" charset="0"/>
                  <a:ea typeface="Times New Roman" panose="02020603050405020304" pitchFamily="18" charset="0"/>
                </a:endParaRPr>
              </a:p>
              <a:p>
                <a:pPr algn="just">
                  <a:spcBef>
                    <a:spcPts val="1200"/>
                  </a:spcBef>
                  <a:spcAft>
                    <a:spcPts val="1800"/>
                  </a:spcAft>
                </a:pPr>
                <a14:m>
                  <m:oMathPara xmlns:m="http://schemas.openxmlformats.org/officeDocument/2006/math">
                    <m:oMathParaPr>
                      <m:jc m:val="centerGroup"/>
                    </m:oMathParaPr>
                    <m:oMath xmlns:m="http://schemas.openxmlformats.org/officeDocument/2006/math">
                      <m:r>
                        <a:rPr lang="pt-BR" sz="2200" b="1" i="1">
                          <a:effectLst/>
                          <a:latin typeface="Cambria Math" panose="02040503050406030204" pitchFamily="18" charset="0"/>
                          <a:ea typeface="Times New Roman" panose="02020603050405020304" pitchFamily="18" charset="0"/>
                        </a:rPr>
                        <m:t>𝑷</m:t>
                      </m:r>
                      <m:r>
                        <a:rPr lang="pt-BR" sz="2200" b="1" i="1">
                          <a:effectLst/>
                          <a:latin typeface="Cambria Math" panose="02040503050406030204" pitchFamily="18" charset="0"/>
                          <a:ea typeface="Times New Roman" panose="02020603050405020304" pitchFamily="18" charset="0"/>
                        </a:rPr>
                        <m:t>≅</m:t>
                      </m:r>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rPr>
                            <m:t> 1427,9209 </m:t>
                          </m:r>
                        </m:num>
                        <m:den>
                          <m:r>
                            <a:rPr lang="pt-BR" sz="2200" i="1">
                              <a:effectLst/>
                              <a:latin typeface="Cambria Math" panose="02040503050406030204" pitchFamily="18" charset="0"/>
                              <a:ea typeface="Times New Roman" panose="02020603050405020304" pitchFamily="18" charset="0"/>
                            </a:rPr>
                            <m:t>1,039887</m:t>
                          </m:r>
                        </m:den>
                      </m:f>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spcBef>
                    <a:spcPts val="1200"/>
                  </a:spcBef>
                  <a:spcAft>
                    <a:spcPts val="1200"/>
                  </a:spcAft>
                </a:pPr>
                <a14:m>
                  <m:oMathPara xmlns:m="http://schemas.openxmlformats.org/officeDocument/2006/math">
                    <m:oMathParaPr>
                      <m:jc m:val="centerGroup"/>
                    </m:oMathParaPr>
                    <m:oMath xmlns:m="http://schemas.openxmlformats.org/officeDocument/2006/math">
                      <m:r>
                        <a:rPr lang="pt-BR" sz="2200" b="1" i="1">
                          <a:effectLst/>
                          <a:latin typeface="Cambria Math" panose="02040503050406030204" pitchFamily="18" charset="0"/>
                          <a:ea typeface="Times New Roman" panose="02020603050405020304" pitchFamily="18" charset="0"/>
                        </a:rPr>
                        <m:t>𝑷</m:t>
                      </m:r>
                      <m:r>
                        <a:rPr lang="pt-BR" sz="2200" i="1">
                          <a:effectLst/>
                          <a:latin typeface="Cambria Math" panose="02040503050406030204" pitchFamily="18" charset="0"/>
                          <a:ea typeface="Times New Roman" panose="02020603050405020304" pitchFamily="18" charset="0"/>
                        </a:rPr>
                        <m:t>≅1373,15 </m:t>
                      </m:r>
                    </m:oMath>
                  </m:oMathPara>
                </a14:m>
                <a:endParaRPr lang="pt-BR" sz="2200" i="1"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200" i="1" dirty="0">
                    <a:effectLst/>
                    <a:latin typeface="Arial Narrow" panose="020B0606020202030204" pitchFamily="34" charset="0"/>
                    <a:ea typeface="Aptos" panose="020B0004020202020204" pitchFamily="34" charset="0"/>
                    <a:cs typeface="Times New Roman" panose="02020603050405020304" pitchFamily="18" charset="0"/>
                  </a:rPr>
                  <a:t>Portanto, o valor da prestação será de R$ 1373,15.</a:t>
                </a:r>
                <a:endParaRPr lang="pt-BR" sz="2200" dirty="0"/>
              </a:p>
            </p:txBody>
          </p:sp>
        </mc:Choice>
        <mc:Fallback xmlns="">
          <p:sp>
            <p:nvSpPr>
              <p:cNvPr id="4" name="CaixaDeTexto 3">
                <a:extLst>
                  <a:ext uri="{FF2B5EF4-FFF2-40B4-BE49-F238E27FC236}">
                    <a16:creationId xmlns:a16="http://schemas.microsoft.com/office/drawing/2014/main" id="{45CE337F-2ADE-AF06-FCD7-90FBC14E29FF}"/>
                  </a:ext>
                </a:extLst>
              </p:cNvPr>
              <p:cNvSpPr txBox="1">
                <a:spLocks noRot="1" noChangeAspect="1" noMove="1" noResize="1" noEditPoints="1" noAdjustHandles="1" noChangeArrowheads="1" noChangeShapeType="1" noTextEdit="1"/>
              </p:cNvSpPr>
              <p:nvPr/>
            </p:nvSpPr>
            <p:spPr>
              <a:xfrm>
                <a:off x="412376" y="551032"/>
                <a:ext cx="11367247" cy="6140655"/>
              </a:xfrm>
              <a:prstGeom prst="rect">
                <a:avLst/>
              </a:prstGeom>
              <a:blipFill>
                <a:blip r:embed="rId2"/>
                <a:stretch>
                  <a:fillRect l="-697" t="-595" b="-992"/>
                </a:stretch>
              </a:blipFill>
            </p:spPr>
            <p:txBody>
              <a:bodyPr/>
              <a:lstStyle/>
              <a:p>
                <a:r>
                  <a:rPr lang="pt-BR">
                    <a:noFill/>
                  </a:rPr>
                  <a:t> </a:t>
                </a:r>
              </a:p>
            </p:txBody>
          </p:sp>
        </mc:Fallback>
      </mc:AlternateContent>
    </p:spTree>
    <p:extLst>
      <p:ext uri="{BB962C8B-B14F-4D97-AF65-F5344CB8AC3E}">
        <p14:creationId xmlns:p14="http://schemas.microsoft.com/office/powerpoint/2010/main" val="34493585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5CE337F-2ADE-AF06-FCD7-90FBC14E29FF}"/>
                  </a:ext>
                </a:extLst>
              </p:cNvPr>
              <p:cNvSpPr txBox="1"/>
              <p:nvPr/>
            </p:nvSpPr>
            <p:spPr>
              <a:xfrm>
                <a:off x="412376" y="551032"/>
                <a:ext cx="11367247" cy="6029471"/>
              </a:xfrm>
              <a:prstGeom prst="rect">
                <a:avLst/>
              </a:prstGeom>
              <a:solidFill>
                <a:schemeClr val="bg1"/>
              </a:solidFill>
            </p:spPr>
            <p:txBody>
              <a:bodyPr wrap="square">
                <a:spAutoFit/>
              </a:bodyPr>
              <a:lstStyle/>
              <a:p>
                <a:pPr algn="just">
                  <a:lnSpc>
                    <a:spcPct val="115000"/>
                  </a:lnSpc>
                </a:pPr>
                <a:r>
                  <a:rPr lang="pt-BR" sz="2200" b="1" dirty="0">
                    <a:effectLst/>
                    <a:latin typeface="Arial Narrow" panose="020B0606020202030204" pitchFamily="34" charset="0"/>
                    <a:ea typeface="Times New Roman" panose="02020603050405020304" pitchFamily="18" charset="0"/>
                  </a:rPr>
                  <a:t>II. Evolução do Financiamento: </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i="1" dirty="0">
                    <a:effectLst/>
                    <a:latin typeface="Arial Narrow" panose="020B0606020202030204" pitchFamily="34" charset="0"/>
                    <a:ea typeface="Times New Roman" panose="02020603050405020304" pitchFamily="18" charset="0"/>
                  </a:rPr>
                  <a:t>No Sistema </a:t>
                </a:r>
                <a:r>
                  <a:rPr lang="pt-BR" sz="2200" i="1" dirty="0" err="1">
                    <a:effectLst/>
                    <a:latin typeface="Arial Narrow" panose="020B0606020202030204" pitchFamily="34" charset="0"/>
                    <a:ea typeface="Times New Roman" panose="02020603050405020304" pitchFamily="18" charset="0"/>
                  </a:rPr>
                  <a:t>Price</a:t>
                </a:r>
                <a:r>
                  <a:rPr lang="pt-BR" sz="2200" i="1" dirty="0">
                    <a:effectLst/>
                    <a:latin typeface="Arial Narrow" panose="020B0606020202030204" pitchFamily="34" charset="0"/>
                    <a:ea typeface="Times New Roman" panose="02020603050405020304" pitchFamily="18" charset="0"/>
                  </a:rPr>
                  <a:t> não há alteração da prestação. Como saber o valor do juro, da amortização ou do saldo devedor? </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i="1" dirty="0">
                    <a:effectLst/>
                    <a:latin typeface="Arial Narrow" panose="020B0606020202030204" pitchFamily="34" charset="0"/>
                    <a:ea typeface="Times New Roman" panose="02020603050405020304" pitchFamily="18" charset="0"/>
                  </a:rPr>
                  <a:t>Vejamos:</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i="1" dirty="0">
                    <a:effectLst/>
                    <a:latin typeface="Arial Narrow" panose="020B0606020202030204" pitchFamily="34" charset="0"/>
                    <a:ea typeface="Times New Roman" panose="02020603050405020304" pitchFamily="18" charset="0"/>
                  </a:rPr>
                  <a:t>O juro é calculado sobre o saldo devedor. Assim, no primeiro mês, temos:</a:t>
                </a:r>
                <a:endParaRPr lang="pt-BR" sz="2200" dirty="0">
                  <a:effectLst/>
                  <a:latin typeface="Times New Roman" panose="02020603050405020304" pitchFamily="18" charset="0"/>
                  <a:ea typeface="Times New Roman" panose="02020603050405020304" pitchFamily="18" charset="0"/>
                </a:endParaRPr>
              </a:p>
              <a:p>
                <a:pPr algn="just">
                  <a:lnSpc>
                    <a:spcPct val="115000"/>
                  </a:lnSpc>
                  <a:spcBef>
                    <a:spcPts val="200"/>
                  </a:spcBef>
                  <a:spcAft>
                    <a:spcPts val="200"/>
                  </a:spcAft>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2% </m:t>
                      </m:r>
                      <m:r>
                        <a:rPr lang="pt-BR" sz="2200" i="1">
                          <a:effectLst/>
                          <a:latin typeface="Cambria Math" panose="02040503050406030204" pitchFamily="18" charset="0"/>
                          <a:ea typeface="Times New Roman" panose="02020603050405020304" pitchFamily="18" charset="0"/>
                        </a:rPr>
                        <m:t>𝑑𝑒</m:t>
                      </m:r>
                      <m:r>
                        <a:rPr lang="pt-BR" sz="2200" i="1">
                          <a:effectLst/>
                          <a:latin typeface="Cambria Math" panose="02040503050406030204" pitchFamily="18" charset="0"/>
                          <a:ea typeface="Times New Roman" panose="02020603050405020304" pitchFamily="18" charset="0"/>
                        </a:rPr>
                        <m:t> 35 000=0,02∙35 000=700</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i="1" dirty="0">
                    <a:effectLst/>
                    <a:latin typeface="Arial Narrow" panose="020B0606020202030204" pitchFamily="34" charset="0"/>
                    <a:ea typeface="Times New Roman" panose="02020603050405020304" pitchFamily="18" charset="0"/>
                  </a:rPr>
                  <a:t>Logo, a amortização é a diferença entre o valor da prestação e valor dos juros, ou seja:</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𝑃</m:t>
                      </m:r>
                      <m:r>
                        <a:rPr lang="pt-BR" sz="2200" i="1">
                          <a:effectLst/>
                          <a:latin typeface="Cambria Math" panose="02040503050406030204" pitchFamily="18" charset="0"/>
                          <a:ea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rPr>
                        <m:t>𝐴</m:t>
                      </m:r>
                      <m:r>
                        <a:rPr lang="pt-BR" sz="2200" i="1">
                          <a:effectLst/>
                          <a:latin typeface="Cambria Math" panose="02040503050406030204" pitchFamily="18" charset="0"/>
                          <a:ea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rPr>
                        <m:t>𝐽</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𝑃</m:t>
                      </m:r>
                      <m:r>
                        <a:rPr lang="pt-BR" sz="2200" i="1">
                          <a:effectLst/>
                          <a:latin typeface="Cambria Math" panose="02040503050406030204" pitchFamily="18" charset="0"/>
                          <a:ea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rPr>
                        <m:t>𝐽</m:t>
                      </m:r>
                      <m:r>
                        <a:rPr lang="pt-BR" sz="2200" i="1">
                          <a:effectLst/>
                          <a:latin typeface="Cambria Math" panose="02040503050406030204" pitchFamily="18" charset="0"/>
                          <a:ea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rPr>
                        <m:t>𝐴</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1373,15−700=</m:t>
                      </m:r>
                      <m:r>
                        <a:rPr lang="pt-BR" sz="2200" i="1">
                          <a:effectLst/>
                          <a:latin typeface="Cambria Math" panose="02040503050406030204" pitchFamily="18" charset="0"/>
                          <a:ea typeface="Times New Roman" panose="02020603050405020304" pitchFamily="18" charset="0"/>
                        </a:rPr>
                        <m:t>𝐴</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𝐴</m:t>
                      </m:r>
                      <m:r>
                        <a:rPr lang="pt-BR" sz="2200" i="1">
                          <a:effectLst/>
                          <a:latin typeface="Cambria Math" panose="02040503050406030204" pitchFamily="18" charset="0"/>
                          <a:ea typeface="Times New Roman" panose="02020603050405020304" pitchFamily="18" charset="0"/>
                        </a:rPr>
                        <m:t>=673,15</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i="1" dirty="0">
                    <a:effectLst/>
                    <a:latin typeface="Arial Narrow" panose="020B0606020202030204" pitchFamily="34" charset="0"/>
                    <a:ea typeface="Times New Roman" panose="02020603050405020304" pitchFamily="18" charset="0"/>
                  </a:rPr>
                  <a:t>Logo, o saldo devedor para segundo mês é:</a:t>
                </a:r>
                <a:endParaRPr lang="pt-BR" sz="2200" dirty="0">
                  <a:effectLst/>
                  <a:latin typeface="Times New Roman" panose="02020603050405020304" pitchFamily="18" charset="0"/>
                  <a:ea typeface="Times New Roman" panose="02020603050405020304" pitchFamily="18" charset="0"/>
                </a:endParaRPr>
              </a:p>
              <a:p>
                <a:pPr algn="just">
                  <a:lnSpc>
                    <a:spcPct val="115000"/>
                  </a:lnSpc>
                  <a:spcBef>
                    <a:spcPts val="200"/>
                  </a:spcBef>
                  <a:spcAft>
                    <a:spcPts val="200"/>
                  </a:spcAft>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35 000−673,15=34 326,85</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spcBef>
                    <a:spcPts val="200"/>
                  </a:spcBef>
                  <a:spcAft>
                    <a:spcPts val="200"/>
                  </a:spcAft>
                </a:pPr>
                <a:endParaRPr lang="pt-BR" sz="2200" dirty="0">
                  <a:latin typeface="Times New Roman" panose="02020603050405020304" pitchFamily="18" charset="0"/>
                  <a:ea typeface="Times New Roman" panose="02020603050405020304" pitchFamily="18" charset="0"/>
                </a:endParaRPr>
              </a:p>
              <a:p>
                <a:pPr algn="just">
                  <a:lnSpc>
                    <a:spcPct val="115000"/>
                  </a:lnSpc>
                  <a:spcBef>
                    <a:spcPts val="200"/>
                  </a:spcBef>
                  <a:spcAft>
                    <a:spcPts val="200"/>
                  </a:spcAft>
                </a:pPr>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45CE337F-2ADE-AF06-FCD7-90FBC14E29FF}"/>
                  </a:ext>
                </a:extLst>
              </p:cNvPr>
              <p:cNvSpPr txBox="1">
                <a:spLocks noRot="1" noChangeAspect="1" noMove="1" noResize="1" noEditPoints="1" noAdjustHandles="1" noChangeArrowheads="1" noChangeShapeType="1" noTextEdit="1"/>
              </p:cNvSpPr>
              <p:nvPr/>
            </p:nvSpPr>
            <p:spPr>
              <a:xfrm>
                <a:off x="412376" y="551032"/>
                <a:ext cx="11367247" cy="6029471"/>
              </a:xfrm>
              <a:prstGeom prst="rect">
                <a:avLst/>
              </a:prstGeom>
              <a:blipFill>
                <a:blip r:embed="rId2"/>
                <a:stretch>
                  <a:fillRect l="-697" t="-404" r="-751"/>
                </a:stretch>
              </a:blipFill>
            </p:spPr>
            <p:txBody>
              <a:bodyPr/>
              <a:lstStyle/>
              <a:p>
                <a:r>
                  <a:rPr lang="pt-BR">
                    <a:noFill/>
                  </a:rPr>
                  <a:t> </a:t>
                </a:r>
              </a:p>
            </p:txBody>
          </p:sp>
        </mc:Fallback>
      </mc:AlternateContent>
    </p:spTree>
    <p:extLst>
      <p:ext uri="{BB962C8B-B14F-4D97-AF65-F5344CB8AC3E}">
        <p14:creationId xmlns:p14="http://schemas.microsoft.com/office/powerpoint/2010/main" val="3115833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5CE337F-2ADE-AF06-FCD7-90FBC14E29FF}"/>
                  </a:ext>
                </a:extLst>
              </p:cNvPr>
              <p:cNvSpPr txBox="1"/>
              <p:nvPr/>
            </p:nvSpPr>
            <p:spPr>
              <a:xfrm>
                <a:off x="412376" y="551032"/>
                <a:ext cx="11367247" cy="2843855"/>
              </a:xfrm>
              <a:prstGeom prst="rect">
                <a:avLst/>
              </a:prstGeom>
              <a:solidFill>
                <a:schemeClr val="bg1"/>
              </a:solidFill>
            </p:spPr>
            <p:txBody>
              <a:bodyPr wrap="square">
                <a:spAutoFit/>
              </a:bodyPr>
              <a:lstStyle/>
              <a:p>
                <a:pPr algn="just">
                  <a:lnSpc>
                    <a:spcPct val="115000"/>
                  </a:lnSpc>
                </a:pPr>
                <a:r>
                  <a:rPr lang="pt-BR" sz="2200" i="1" dirty="0">
                    <a:effectLst/>
                    <a:latin typeface="Arial Narrow" panose="020B0606020202030204" pitchFamily="34" charset="0"/>
                    <a:ea typeface="Times New Roman" panose="02020603050405020304" pitchFamily="18" charset="0"/>
                  </a:rPr>
                  <a:t>No segundo mês, teremos:</a:t>
                </a:r>
                <a:endParaRPr lang="pt-BR" sz="2200" dirty="0">
                  <a:effectLst/>
                  <a:latin typeface="Times New Roman" panose="02020603050405020304" pitchFamily="18" charset="0"/>
                  <a:ea typeface="Times New Roman" panose="02020603050405020304" pitchFamily="18" charset="0"/>
                </a:endParaRPr>
              </a:p>
              <a:p>
                <a:pPr algn="just">
                  <a:lnSpc>
                    <a:spcPct val="115000"/>
                  </a:lnSpc>
                  <a:spcBef>
                    <a:spcPts val="200"/>
                  </a:spcBef>
                  <a:spcAft>
                    <a:spcPts val="200"/>
                  </a:spcAft>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2% </m:t>
                      </m:r>
                      <m:r>
                        <a:rPr lang="pt-BR" sz="2200" i="1">
                          <a:effectLst/>
                          <a:latin typeface="Cambria Math" panose="02040503050406030204" pitchFamily="18" charset="0"/>
                          <a:ea typeface="Times New Roman" panose="02020603050405020304" pitchFamily="18" charset="0"/>
                        </a:rPr>
                        <m:t>𝑑𝑒</m:t>
                      </m:r>
                      <m:r>
                        <a:rPr lang="pt-BR" sz="2200" i="1">
                          <a:effectLst/>
                          <a:latin typeface="Cambria Math" panose="02040503050406030204" pitchFamily="18" charset="0"/>
                          <a:ea typeface="Times New Roman" panose="02020603050405020304" pitchFamily="18" charset="0"/>
                        </a:rPr>
                        <m:t> 34 326,85=0,02∙34 326,85 ≅ 686,54</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i="1" dirty="0">
                    <a:effectLst/>
                    <a:latin typeface="Arial Narrow" panose="020B0606020202030204" pitchFamily="34" charset="0"/>
                    <a:ea typeface="Times New Roman" panose="02020603050405020304" pitchFamily="18" charset="0"/>
                  </a:rPr>
                  <a:t>A amortização neste mês será de: </a:t>
                </a:r>
                <a:endParaRPr lang="pt-BR" sz="2200" dirty="0">
                  <a:effectLst/>
                  <a:latin typeface="Times New Roman" panose="02020603050405020304" pitchFamily="18" charset="0"/>
                  <a:ea typeface="Times New Roman" panose="02020603050405020304" pitchFamily="18" charset="0"/>
                </a:endParaRPr>
              </a:p>
              <a:p>
                <a:pPr algn="just">
                  <a:lnSpc>
                    <a:spcPct val="115000"/>
                  </a:lnSpc>
                  <a:spcBef>
                    <a:spcPts val="200"/>
                  </a:spcBef>
                  <a:spcAft>
                    <a:spcPts val="200"/>
                  </a:spcAft>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1373,15−686,54=686,61</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i="1" dirty="0">
                    <a:effectLst/>
                    <a:latin typeface="Arial Narrow" panose="020B0606020202030204" pitchFamily="34" charset="0"/>
                    <a:ea typeface="Times New Roman" panose="02020603050405020304" pitchFamily="18" charset="0"/>
                  </a:rPr>
                  <a:t>Dessa forma, o saldo devedor para o terceiro mês é:</a:t>
                </a:r>
                <a:endParaRPr lang="pt-BR" sz="2200" dirty="0">
                  <a:effectLst/>
                  <a:latin typeface="Times New Roman" panose="02020603050405020304" pitchFamily="18" charset="0"/>
                  <a:ea typeface="Times New Roman" panose="02020603050405020304" pitchFamily="18" charset="0"/>
                </a:endParaRPr>
              </a:p>
              <a:p>
                <a:pPr algn="just">
                  <a:lnSpc>
                    <a:spcPct val="115000"/>
                  </a:lnSpc>
                  <a:spcBef>
                    <a:spcPts val="200"/>
                  </a:spcBef>
                  <a:spcAft>
                    <a:spcPts val="200"/>
                  </a:spcAft>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34 326,85−686,61=33 640,24</m:t>
                      </m:r>
                    </m:oMath>
                  </m:oMathPara>
                </a14:m>
                <a:endParaRPr lang="pt-BR" sz="2200" dirty="0">
                  <a:effectLst/>
                  <a:latin typeface="Times New Roman" panose="02020603050405020304" pitchFamily="18" charset="0"/>
                  <a:ea typeface="Times New Roman" panose="02020603050405020304" pitchFamily="18" charset="0"/>
                </a:endParaRPr>
              </a:p>
              <a:p>
                <a:r>
                  <a:rPr lang="pt-BR" sz="2200" i="1" dirty="0">
                    <a:effectLst/>
                    <a:latin typeface="Arial Narrow" panose="020B0606020202030204" pitchFamily="34" charset="0"/>
                    <a:ea typeface="Aptos" panose="020B0004020202020204" pitchFamily="34" charset="0"/>
                    <a:cs typeface="Times New Roman" panose="02020603050405020304" pitchFamily="18" charset="0"/>
                  </a:rPr>
                  <a:t>Observe a planilha que apresenta algumas parcelas e a evolução de cada valor neste financiamento:</a:t>
                </a:r>
                <a:endParaRPr lang="pt-BR" sz="2200" dirty="0"/>
              </a:p>
            </p:txBody>
          </p:sp>
        </mc:Choice>
        <mc:Fallback xmlns="">
          <p:sp>
            <p:nvSpPr>
              <p:cNvPr id="4" name="CaixaDeTexto 3">
                <a:extLst>
                  <a:ext uri="{FF2B5EF4-FFF2-40B4-BE49-F238E27FC236}">
                    <a16:creationId xmlns:a16="http://schemas.microsoft.com/office/drawing/2014/main" id="{45CE337F-2ADE-AF06-FCD7-90FBC14E29FF}"/>
                  </a:ext>
                </a:extLst>
              </p:cNvPr>
              <p:cNvSpPr txBox="1">
                <a:spLocks noRot="1" noChangeAspect="1" noMove="1" noResize="1" noEditPoints="1" noAdjustHandles="1" noChangeArrowheads="1" noChangeShapeType="1" noTextEdit="1"/>
              </p:cNvSpPr>
              <p:nvPr/>
            </p:nvSpPr>
            <p:spPr>
              <a:xfrm>
                <a:off x="412376" y="551032"/>
                <a:ext cx="11367247" cy="2843855"/>
              </a:xfrm>
              <a:prstGeom prst="rect">
                <a:avLst/>
              </a:prstGeom>
              <a:blipFill>
                <a:blip r:embed="rId2"/>
                <a:stretch>
                  <a:fillRect l="-697" t="-642" b="-3212"/>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E24C2FB5-E0F3-F6FD-13CA-003CE401AB07}"/>
              </a:ext>
            </a:extLst>
          </p:cNvPr>
          <p:cNvPicPr>
            <a:picLocks noChangeAspect="1"/>
          </p:cNvPicPr>
          <p:nvPr/>
        </p:nvPicPr>
        <p:blipFill>
          <a:blip r:embed="rId3"/>
          <a:stretch>
            <a:fillRect/>
          </a:stretch>
        </p:blipFill>
        <p:spPr>
          <a:xfrm>
            <a:off x="3548889" y="3394887"/>
            <a:ext cx="5291443" cy="3342875"/>
          </a:xfrm>
          <a:prstGeom prst="rect">
            <a:avLst/>
          </a:prstGeom>
        </p:spPr>
      </p:pic>
    </p:spTree>
    <p:extLst>
      <p:ext uri="{BB962C8B-B14F-4D97-AF65-F5344CB8AC3E}">
        <p14:creationId xmlns:p14="http://schemas.microsoft.com/office/powerpoint/2010/main" val="19031293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176E238-21F9-2960-BC6A-F14AB2EF50EC}"/>
              </a:ext>
            </a:extLst>
          </p:cNvPr>
          <p:cNvSpPr txBox="1"/>
          <p:nvPr/>
        </p:nvSpPr>
        <p:spPr>
          <a:xfrm>
            <a:off x="143435" y="851664"/>
            <a:ext cx="11761693" cy="2462213"/>
          </a:xfrm>
          <a:prstGeom prst="rect">
            <a:avLst/>
          </a:prstGeom>
          <a:solidFill>
            <a:schemeClr val="bg1"/>
          </a:solidFill>
        </p:spPr>
        <p:txBody>
          <a:bodyPr wrap="square">
            <a:spAutoFit/>
          </a:bodyPr>
          <a:lstStyle/>
          <a:p>
            <a:r>
              <a:rPr lang="pt-BR" sz="2200" b="1" dirty="0">
                <a:effectLst/>
                <a:latin typeface="Arial Narrow" panose="020B0606020202030204" pitchFamily="34" charset="0"/>
                <a:ea typeface="Aptos" panose="020B0004020202020204" pitchFamily="34" charset="0"/>
                <a:cs typeface="Times New Roman" panose="02020603050405020304" pitchFamily="18" charset="0"/>
              </a:rPr>
              <a:t>Obs.: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Uma característica marcante deste sistema é que a </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amortização no saldo devedor é crescente</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enquanto os juros são decrescentes.</a:t>
            </a:r>
          </a:p>
          <a:p>
            <a:endParaRPr lang="pt-BR" sz="2200" dirty="0">
              <a:latin typeface="Arial Narrow" panose="020B0606020202030204" pitchFamily="34" charset="0"/>
              <a:cs typeface="Times New Roman" panose="02020603050405020304" pitchFamily="18" charset="0"/>
            </a:endParaRPr>
          </a:p>
          <a:p>
            <a:endParaRPr lang="pt-BR" sz="2200" dirty="0">
              <a:latin typeface="Arial Narrow" panose="020B0606020202030204" pitchFamily="34" charset="0"/>
              <a:cs typeface="Times New Roman" panose="02020603050405020304" pitchFamily="18" charset="0"/>
            </a:endParaRPr>
          </a:p>
          <a:p>
            <a:endParaRPr lang="pt-BR" sz="2200" dirty="0">
              <a:latin typeface="Arial Narrow" panose="020B0606020202030204" pitchFamily="34" charset="0"/>
              <a:cs typeface="Times New Roman" panose="02020603050405020304" pitchFamily="18" charset="0"/>
            </a:endParaRPr>
          </a:p>
          <a:p>
            <a:endParaRPr lang="pt-BR" sz="2200" dirty="0">
              <a:latin typeface="Arial Narrow" panose="020B0606020202030204" pitchFamily="34" charset="0"/>
              <a:cs typeface="Times New Roman" panose="02020603050405020304" pitchFamily="18" charset="0"/>
            </a:endParaRPr>
          </a:p>
          <a:p>
            <a:endParaRPr lang="pt-BR" sz="2200" dirty="0"/>
          </a:p>
        </p:txBody>
      </p:sp>
      <p:pic>
        <p:nvPicPr>
          <p:cNvPr id="5" name="Imagem 4">
            <a:extLst>
              <a:ext uri="{FF2B5EF4-FFF2-40B4-BE49-F238E27FC236}">
                <a16:creationId xmlns:a16="http://schemas.microsoft.com/office/drawing/2014/main" id="{579985EA-DA52-54D2-7863-ED8253CE021F}"/>
              </a:ext>
            </a:extLst>
          </p:cNvPr>
          <p:cNvPicPr>
            <a:picLocks noChangeAspect="1"/>
          </p:cNvPicPr>
          <p:nvPr/>
        </p:nvPicPr>
        <p:blipFill>
          <a:blip r:embed="rId2"/>
          <a:stretch>
            <a:fillRect/>
          </a:stretch>
        </p:blipFill>
        <p:spPr>
          <a:xfrm>
            <a:off x="2781042" y="3638587"/>
            <a:ext cx="6486478" cy="2682614"/>
          </a:xfrm>
          <a:prstGeom prst="rect">
            <a:avLst/>
          </a:prstGeom>
        </p:spPr>
      </p:pic>
    </p:spTree>
    <p:extLst>
      <p:ext uri="{BB962C8B-B14F-4D97-AF65-F5344CB8AC3E}">
        <p14:creationId xmlns:p14="http://schemas.microsoft.com/office/powerpoint/2010/main" val="41919187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5CE337F-2ADE-AF06-FCD7-90FBC14E29FF}"/>
                  </a:ext>
                </a:extLst>
              </p:cNvPr>
              <p:cNvSpPr txBox="1"/>
              <p:nvPr/>
            </p:nvSpPr>
            <p:spPr>
              <a:xfrm>
                <a:off x="412376" y="621513"/>
                <a:ext cx="11367247" cy="5328703"/>
              </a:xfrm>
              <a:prstGeom prst="rect">
                <a:avLst/>
              </a:prstGeom>
              <a:solidFill>
                <a:schemeClr val="bg1"/>
              </a:solidFill>
            </p:spPr>
            <p:txBody>
              <a:bodyPr wrap="square">
                <a:spAutoFit/>
              </a:bodyPr>
              <a:lstStyle/>
              <a:p>
                <a:pPr marL="342900" lvl="0" indent="-342900" algn="just">
                  <a:lnSpc>
                    <a:spcPct val="115000"/>
                  </a:lnSpc>
                  <a:buFont typeface="Wingdings" panose="05000000000000000000" pitchFamily="2" charset="2"/>
                  <a:buChar char=""/>
                </a:pPr>
                <a:r>
                  <a:rPr lang="pt-BR" sz="2200" b="1" dirty="0">
                    <a:effectLst/>
                    <a:latin typeface="Arial Narrow" panose="020B0606020202030204" pitchFamily="34" charset="0"/>
                    <a:ea typeface="Times New Roman" panose="02020603050405020304" pitchFamily="18" charset="0"/>
                  </a:rPr>
                  <a:t>SISTEMA DE AMORTIZAÇÃO CONSTANTE (SAC)</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b="1" dirty="0">
                    <a:effectLst/>
                    <a:latin typeface="Arial Narrow" panose="020B0606020202030204" pitchFamily="34" charset="0"/>
                    <a:ea typeface="Times New Roman" panose="02020603050405020304" pitchFamily="18" charset="0"/>
                  </a:rPr>
                  <a:t> </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Assim como o nome sugere, neste sistema a amortização é constante. Dessa forma, a diminuição no saldo devedor é mais significativa em comparação ao </a:t>
                </a:r>
                <a:r>
                  <a:rPr lang="pt-BR" sz="2200" dirty="0" err="1">
                    <a:effectLst/>
                    <a:latin typeface="Arial Narrow" panose="020B0606020202030204" pitchFamily="34" charset="0"/>
                    <a:ea typeface="Times New Roman" panose="02020603050405020304" pitchFamily="18" charset="0"/>
                  </a:rPr>
                  <a:t>Price</a:t>
                </a:r>
                <a:r>
                  <a:rPr lang="pt-BR" sz="2200" dirty="0">
                    <a:effectLst/>
                    <a:latin typeface="Arial Narrow" panose="020B0606020202030204" pitchFamily="34" charset="0"/>
                    <a:ea typeface="Times New Roman" panose="02020603050405020304" pitchFamily="18" charset="0"/>
                  </a:rPr>
                  <a:t>. No entanto, suas parcelas costumam ser mais altas no início da operação.</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Nesse sistema, podemos calcular a amortização </a:t>
                </a:r>
                <a14:m>
                  <m:oMath xmlns:m="http://schemas.openxmlformats.org/officeDocument/2006/math">
                    <m:d>
                      <m:dPr>
                        <m:ctrlPr>
                          <a:rPr lang="pt-BR" sz="2200" i="1">
                            <a:effectLst/>
                            <a:latin typeface="Cambria Math" panose="02040503050406030204" pitchFamily="18" charset="0"/>
                            <a:ea typeface="Times New Roman" panose="02020603050405020304" pitchFamily="18" charset="0"/>
                          </a:rPr>
                        </m:ctrlPr>
                      </m:dPr>
                      <m:e>
                        <m:r>
                          <a:rPr lang="pt-BR" sz="2200" b="1" i="1">
                            <a:effectLst/>
                            <a:latin typeface="Cambria Math" panose="02040503050406030204" pitchFamily="18" charset="0"/>
                            <a:ea typeface="Times New Roman" panose="02020603050405020304" pitchFamily="18" charset="0"/>
                          </a:rPr>
                          <m:t>𝑨</m:t>
                        </m:r>
                      </m:e>
                    </m:d>
                  </m:oMath>
                </a14:m>
                <a:r>
                  <a:rPr lang="pt-BR" sz="2200" dirty="0">
                    <a:effectLst/>
                    <a:latin typeface="Arial Narrow" panose="020B0606020202030204" pitchFamily="34" charset="0"/>
                    <a:ea typeface="Times New Roman" panose="02020603050405020304" pitchFamily="18" charset="0"/>
                  </a:rPr>
                  <a:t> mensal como a razão entre o valor do financiamento </a:t>
                </a:r>
                <a14:m>
                  <m:oMath xmlns:m="http://schemas.openxmlformats.org/officeDocument/2006/math">
                    <m:d>
                      <m:dPr>
                        <m:ctrlPr>
                          <a:rPr lang="pt-BR" sz="2200" i="1">
                            <a:effectLst/>
                            <a:latin typeface="Cambria Math" panose="02040503050406030204" pitchFamily="18" charset="0"/>
                            <a:ea typeface="Times New Roman" panose="02020603050405020304" pitchFamily="18" charset="0"/>
                          </a:rPr>
                        </m:ctrlPr>
                      </m:dPr>
                      <m:e>
                        <m:r>
                          <a:rPr lang="pt-BR" sz="2200" b="1" i="1">
                            <a:effectLst/>
                            <a:latin typeface="Cambria Math" panose="02040503050406030204" pitchFamily="18" charset="0"/>
                            <a:ea typeface="Times New Roman" panose="02020603050405020304" pitchFamily="18" charset="0"/>
                          </a:rPr>
                          <m:t>𝑽</m:t>
                        </m:r>
                      </m:e>
                    </m:d>
                  </m:oMath>
                </a14:m>
                <a:r>
                  <a:rPr lang="pt-BR" sz="2200" dirty="0">
                    <a:effectLst/>
                    <a:latin typeface="Arial Narrow" panose="020B0606020202030204" pitchFamily="34" charset="0"/>
                    <a:ea typeface="Times New Roman" panose="02020603050405020304" pitchFamily="18" charset="0"/>
                  </a:rPr>
                  <a:t> e a quantidade </a:t>
                </a:r>
                <a14:m>
                  <m:oMath xmlns:m="http://schemas.openxmlformats.org/officeDocument/2006/math">
                    <m:d>
                      <m:dPr>
                        <m:ctrlPr>
                          <a:rPr lang="pt-BR" sz="2200" i="1">
                            <a:effectLst/>
                            <a:latin typeface="Cambria Math" panose="02040503050406030204" pitchFamily="18" charset="0"/>
                            <a:ea typeface="Times New Roman" panose="02020603050405020304" pitchFamily="18" charset="0"/>
                          </a:rPr>
                        </m:ctrlPr>
                      </m:dPr>
                      <m:e>
                        <m:r>
                          <a:rPr lang="pt-BR" sz="2200" b="1" i="1">
                            <a:effectLst/>
                            <a:latin typeface="Cambria Math" panose="02040503050406030204" pitchFamily="18" charset="0"/>
                            <a:ea typeface="Times New Roman" panose="02020603050405020304" pitchFamily="18" charset="0"/>
                          </a:rPr>
                          <m:t>𝒕</m:t>
                        </m:r>
                      </m:e>
                    </m:d>
                  </m:oMath>
                </a14:m>
                <a:r>
                  <a:rPr lang="pt-BR" sz="2200" dirty="0">
                    <a:effectLst/>
                    <a:latin typeface="Arial Narrow" panose="020B0606020202030204" pitchFamily="34" charset="0"/>
                    <a:ea typeface="Times New Roman" panose="02020603050405020304" pitchFamily="18" charset="0"/>
                  </a:rPr>
                  <a:t> de parcelas, ou seja:</a:t>
                </a:r>
                <a:endParaRPr lang="pt-BR" sz="2200" dirty="0">
                  <a:effectLst/>
                  <a:latin typeface="Times New Roman" panose="02020603050405020304" pitchFamily="18" charset="0"/>
                  <a:ea typeface="Times New Roman" panose="02020603050405020304" pitchFamily="18" charset="0"/>
                </a:endParaRPr>
              </a:p>
              <a:p>
                <a:pPr algn="just">
                  <a:lnSpc>
                    <a:spcPct val="115000"/>
                  </a:lnSpc>
                  <a:spcBef>
                    <a:spcPts val="300"/>
                  </a:spcBef>
                  <a:spcAft>
                    <a:spcPts val="300"/>
                  </a:spcAft>
                </a:pPr>
                <a14:m>
                  <m:oMathPara xmlns:m="http://schemas.openxmlformats.org/officeDocument/2006/math">
                    <m:oMathParaPr>
                      <m:jc m:val="centerGroup"/>
                    </m:oMathParaPr>
                    <m:oMath xmlns:m="http://schemas.openxmlformats.org/officeDocument/2006/math">
                      <m:r>
                        <a:rPr lang="pt-BR" sz="2200" b="1" i="1">
                          <a:effectLst/>
                          <a:latin typeface="Cambria Math" panose="02040503050406030204" pitchFamily="18" charset="0"/>
                          <a:ea typeface="Times New Roman" panose="02020603050405020304" pitchFamily="18" charset="0"/>
                        </a:rPr>
                        <m:t>𝑨</m:t>
                      </m:r>
                      <m:r>
                        <a:rPr lang="pt-BR" sz="2200" b="1" i="1">
                          <a:effectLst/>
                          <a:latin typeface="Cambria Math" panose="02040503050406030204" pitchFamily="18" charset="0"/>
                          <a:ea typeface="Times New Roman" panose="02020603050405020304" pitchFamily="18" charset="0"/>
                        </a:rPr>
                        <m:t>=</m:t>
                      </m:r>
                      <m:f>
                        <m:fPr>
                          <m:ctrlPr>
                            <a:rPr lang="pt-BR" sz="2200" b="1" i="1">
                              <a:effectLst/>
                              <a:latin typeface="Cambria Math" panose="02040503050406030204" pitchFamily="18" charset="0"/>
                              <a:ea typeface="Times New Roman" panose="02020603050405020304" pitchFamily="18" charset="0"/>
                            </a:rPr>
                          </m:ctrlPr>
                        </m:fPr>
                        <m:num>
                          <m:r>
                            <a:rPr lang="pt-BR" sz="2200" b="1" i="1">
                              <a:effectLst/>
                              <a:latin typeface="Cambria Math" panose="02040503050406030204" pitchFamily="18" charset="0"/>
                              <a:ea typeface="Times New Roman" panose="02020603050405020304" pitchFamily="18" charset="0"/>
                            </a:rPr>
                            <m:t> </m:t>
                          </m:r>
                          <m:r>
                            <a:rPr lang="pt-BR" sz="2200" b="1" i="1">
                              <a:effectLst/>
                              <a:latin typeface="Cambria Math" panose="02040503050406030204" pitchFamily="18" charset="0"/>
                              <a:ea typeface="Times New Roman" panose="02020603050405020304" pitchFamily="18" charset="0"/>
                            </a:rPr>
                            <m:t>𝑽</m:t>
                          </m:r>
                          <m:r>
                            <a:rPr lang="pt-BR" sz="2200" b="1" i="1">
                              <a:effectLst/>
                              <a:latin typeface="Cambria Math" panose="02040503050406030204" pitchFamily="18" charset="0"/>
                              <a:ea typeface="Times New Roman" panose="02020603050405020304" pitchFamily="18" charset="0"/>
                            </a:rPr>
                            <m:t> </m:t>
                          </m:r>
                        </m:num>
                        <m:den>
                          <m:r>
                            <a:rPr lang="pt-BR" sz="2200" b="1" i="1">
                              <a:effectLst/>
                              <a:latin typeface="Cambria Math" panose="02040503050406030204" pitchFamily="18" charset="0"/>
                              <a:ea typeface="Times New Roman" panose="02020603050405020304" pitchFamily="18" charset="0"/>
                            </a:rPr>
                            <m:t>𝒕</m:t>
                          </m:r>
                        </m:den>
                      </m:f>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O valor da parcela é composto pela soma da amortização com o juro sobre o saldo devedor:</a:t>
                </a:r>
                <a:endParaRPr lang="pt-BR" sz="2200" dirty="0">
                  <a:effectLst/>
                  <a:latin typeface="Times New Roman" panose="02020603050405020304" pitchFamily="18" charset="0"/>
                  <a:ea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200" b="1" i="1">
                          <a:effectLst/>
                          <a:latin typeface="Cambria Math" panose="02040503050406030204" pitchFamily="18" charset="0"/>
                          <a:ea typeface="Aptos" panose="020B0004020202020204" pitchFamily="34" charset="0"/>
                          <a:cs typeface="Times New Roman" panose="02020603050405020304" pitchFamily="18" charset="0"/>
                        </a:rPr>
                        <m:t>𝑷</m:t>
                      </m:r>
                      <m:r>
                        <a:rPr lang="pt-BR" sz="2200" b="1" i="1">
                          <a:effectLst/>
                          <a:latin typeface="Cambria Math" panose="02040503050406030204" pitchFamily="18" charset="0"/>
                          <a:ea typeface="Aptos" panose="020B0004020202020204" pitchFamily="34" charset="0"/>
                          <a:cs typeface="Times New Roman" panose="02020603050405020304" pitchFamily="18" charset="0"/>
                        </a:rPr>
                        <m:t>=</m:t>
                      </m:r>
                      <m:r>
                        <a:rPr lang="pt-BR" sz="2200" b="1" i="1">
                          <a:effectLst/>
                          <a:latin typeface="Cambria Math" panose="02040503050406030204" pitchFamily="18" charset="0"/>
                          <a:ea typeface="Aptos" panose="020B0004020202020204" pitchFamily="34" charset="0"/>
                          <a:cs typeface="Times New Roman" panose="02020603050405020304" pitchFamily="18" charset="0"/>
                        </a:rPr>
                        <m:t>𝑨</m:t>
                      </m:r>
                      <m:r>
                        <a:rPr lang="pt-BR" sz="2200" b="1" i="1">
                          <a:effectLst/>
                          <a:latin typeface="Cambria Math" panose="02040503050406030204" pitchFamily="18" charset="0"/>
                          <a:ea typeface="Aptos" panose="020B0004020202020204" pitchFamily="34" charset="0"/>
                          <a:cs typeface="Times New Roman" panose="02020603050405020304" pitchFamily="18" charset="0"/>
                        </a:rPr>
                        <m:t>+</m:t>
                      </m:r>
                      <m:r>
                        <a:rPr lang="pt-BR" sz="2200" b="1" i="1">
                          <a:effectLst/>
                          <a:latin typeface="Cambria Math" panose="02040503050406030204" pitchFamily="18" charset="0"/>
                          <a:ea typeface="Aptos" panose="020B0004020202020204" pitchFamily="34" charset="0"/>
                          <a:cs typeface="Times New Roman" panose="02020603050405020304" pitchFamily="18" charset="0"/>
                        </a:rPr>
                        <m:t>𝒊</m:t>
                      </m:r>
                      <m:r>
                        <a:rPr lang="pt-BR" sz="2200" b="1" i="1">
                          <a:effectLst/>
                          <a:latin typeface="Cambria Math" panose="02040503050406030204" pitchFamily="18" charset="0"/>
                          <a:ea typeface="Aptos" panose="020B0004020202020204" pitchFamily="34" charset="0"/>
                          <a:cs typeface="Times New Roman" panose="02020603050405020304" pitchFamily="18" charset="0"/>
                        </a:rPr>
                        <m:t>∙</m:t>
                      </m:r>
                      <m:r>
                        <a:rPr lang="pt-BR" sz="2200" b="1" i="1">
                          <a:effectLst/>
                          <a:latin typeface="Cambria Math" panose="02040503050406030204" pitchFamily="18" charset="0"/>
                          <a:ea typeface="Aptos" panose="020B0004020202020204" pitchFamily="34" charset="0"/>
                          <a:cs typeface="Times New Roman" panose="02020603050405020304" pitchFamily="18" charset="0"/>
                        </a:rPr>
                        <m:t>𝑽</m:t>
                      </m:r>
                    </m:oMath>
                  </m:oMathPara>
                </a14:m>
                <a:endParaRPr lang="pt-BR" sz="2200" dirty="0">
                  <a:latin typeface="Arial Narrow" panose="020B0606020202030204" pitchFamily="34" charset="0"/>
                  <a:cs typeface="Times New Roman" panose="02020603050405020304" pitchFamily="18" charset="0"/>
                </a:endParaRPr>
              </a:p>
              <a:p>
                <a:endParaRPr lang="pt-BR" sz="2200" dirty="0">
                  <a:latin typeface="Arial Narrow" panose="020B0606020202030204" pitchFamily="34" charset="0"/>
                  <a:cs typeface="Times New Roman" panose="02020603050405020304" pitchFamily="18" charset="0"/>
                </a:endParaRPr>
              </a:p>
              <a:p>
                <a:endParaRPr lang="pt-BR" sz="2200" dirty="0">
                  <a:latin typeface="Arial Narrow" panose="020B0606020202030204" pitchFamily="34" charset="0"/>
                  <a:cs typeface="Times New Roman" panose="02020603050405020304" pitchFamily="18" charset="0"/>
                </a:endParaRPr>
              </a:p>
              <a:p>
                <a:endParaRPr lang="pt-BR" sz="2200" dirty="0"/>
              </a:p>
            </p:txBody>
          </p:sp>
        </mc:Choice>
        <mc:Fallback xmlns="">
          <p:sp>
            <p:nvSpPr>
              <p:cNvPr id="4" name="CaixaDeTexto 3">
                <a:extLst>
                  <a:ext uri="{FF2B5EF4-FFF2-40B4-BE49-F238E27FC236}">
                    <a16:creationId xmlns:a16="http://schemas.microsoft.com/office/drawing/2014/main" id="{45CE337F-2ADE-AF06-FCD7-90FBC14E29FF}"/>
                  </a:ext>
                </a:extLst>
              </p:cNvPr>
              <p:cNvSpPr txBox="1">
                <a:spLocks noRot="1" noChangeAspect="1" noMove="1" noResize="1" noEditPoints="1" noAdjustHandles="1" noChangeArrowheads="1" noChangeShapeType="1" noTextEdit="1"/>
              </p:cNvSpPr>
              <p:nvPr/>
            </p:nvSpPr>
            <p:spPr>
              <a:xfrm>
                <a:off x="412376" y="621513"/>
                <a:ext cx="11367247" cy="5328703"/>
              </a:xfrm>
              <a:prstGeom prst="rect">
                <a:avLst/>
              </a:prstGeom>
              <a:blipFill>
                <a:blip r:embed="rId2"/>
                <a:stretch>
                  <a:fillRect l="-697" t="-572" r="-751"/>
                </a:stretch>
              </a:blipFill>
            </p:spPr>
            <p:txBody>
              <a:bodyPr/>
              <a:lstStyle/>
              <a:p>
                <a:r>
                  <a:rPr lang="pt-BR">
                    <a:noFill/>
                  </a:rPr>
                  <a:t> </a:t>
                </a:r>
              </a:p>
            </p:txBody>
          </p:sp>
        </mc:Fallback>
      </mc:AlternateContent>
    </p:spTree>
    <p:extLst>
      <p:ext uri="{BB962C8B-B14F-4D97-AF65-F5344CB8AC3E}">
        <p14:creationId xmlns:p14="http://schemas.microsoft.com/office/powerpoint/2010/main" val="930193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5CE337F-2ADE-AF06-FCD7-90FBC14E29FF}"/>
                  </a:ext>
                </a:extLst>
              </p:cNvPr>
              <p:cNvSpPr txBox="1"/>
              <p:nvPr/>
            </p:nvSpPr>
            <p:spPr>
              <a:xfrm>
                <a:off x="412376" y="621511"/>
                <a:ext cx="11367247" cy="5796651"/>
              </a:xfrm>
              <a:prstGeom prst="rect">
                <a:avLst/>
              </a:prstGeom>
              <a:solidFill>
                <a:schemeClr val="bg1"/>
              </a:solidFill>
            </p:spPr>
            <p:txBody>
              <a:bodyPr wrap="square">
                <a:spAutoFit/>
              </a:bodyPr>
              <a:lstStyle/>
              <a:p>
                <a:pPr algn="just">
                  <a:lnSpc>
                    <a:spcPct val="115000"/>
                  </a:lnSpc>
                </a:pPr>
                <a:endParaRPr lang="pt-BR" sz="2200" dirty="0">
                  <a:effectLst/>
                  <a:latin typeface="Arial Narrow" panose="020B0606020202030204" pitchFamily="34" charset="0"/>
                  <a:ea typeface="Times New Roman" panose="02020603050405020304" pitchFamily="18" charset="0"/>
                </a:endParaRPr>
              </a:p>
              <a:p>
                <a:pPr algn="just">
                  <a:lnSpc>
                    <a:spcPct val="115000"/>
                  </a:lnSpc>
                </a:pPr>
                <a:endParaRPr lang="pt-BR" sz="2200" dirty="0">
                  <a:latin typeface="Arial Narrow" panose="020B0606020202030204" pitchFamily="34"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Veja a situação, a seguir: </a:t>
                </a:r>
                <a:endParaRPr lang="pt-BR" sz="2200" dirty="0">
                  <a:effectLst/>
                  <a:latin typeface="Times New Roman" panose="02020603050405020304" pitchFamily="18" charset="0"/>
                  <a:ea typeface="Times New Roman" panose="02020603050405020304" pitchFamily="18" charset="0"/>
                </a:endParaRPr>
              </a:p>
              <a:p>
                <a:pPr indent="270510" algn="just">
                  <a:lnSpc>
                    <a:spcPct val="115000"/>
                  </a:lnSpc>
                </a:pPr>
                <a:r>
                  <a:rPr lang="pt-BR" sz="2200" dirty="0">
                    <a:effectLst/>
                    <a:latin typeface="Arial Narrow" panose="020B0606020202030204" pitchFamily="34" charset="0"/>
                    <a:ea typeface="Times New Roman" panose="02020603050405020304" pitchFamily="18" charset="0"/>
                  </a:rPr>
                  <a:t>Júlia comprará um automóvel no valor de R$ 42 000,00. Ela pagará R$ 7000,00 de entrada e financiará o restante em 36 prestações. Ela conseguiu uma proposta de financiamento em seu banco, com uma taxa de juros a 2% a.m., pelo SAC.</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 </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Vamos calcular o valor das prestações e analisar a evolução do saldo devedor desse financiamento.</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Considerando as informações dadas, temos:</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𝑉</m:t>
                      </m:r>
                      <m:r>
                        <a:rPr lang="pt-BR" sz="2200" i="1">
                          <a:effectLst/>
                          <a:latin typeface="Cambria Math" panose="02040503050406030204" pitchFamily="18" charset="0"/>
                          <a:ea typeface="Times New Roman" panose="02020603050405020304" pitchFamily="18" charset="0"/>
                        </a:rPr>
                        <m:t>=42 000−7000=35 000</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𝑖</m:t>
                      </m:r>
                      <m:r>
                        <a:rPr lang="pt-BR" sz="2200" i="1">
                          <a:effectLst/>
                          <a:latin typeface="Cambria Math" panose="02040503050406030204" pitchFamily="18" charset="0"/>
                          <a:ea typeface="Times New Roman" panose="02020603050405020304" pitchFamily="18" charset="0"/>
                        </a:rPr>
                        <m:t>=2%→0,02</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𝑡</m:t>
                      </m:r>
                      <m:r>
                        <a:rPr lang="pt-BR" sz="2200" i="1">
                          <a:effectLst/>
                          <a:latin typeface="Cambria Math" panose="02040503050406030204" pitchFamily="18" charset="0"/>
                          <a:ea typeface="Times New Roman" panose="02020603050405020304" pitchFamily="18" charset="0"/>
                        </a:rPr>
                        <m:t>=36</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Calculando a amortização, obtemos:</a:t>
                </a:r>
                <a:endParaRPr lang="pt-BR" sz="2200" dirty="0">
                  <a:effectLst/>
                  <a:latin typeface="Times New Roman" panose="02020603050405020304" pitchFamily="18" charset="0"/>
                  <a:ea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200" b="1" i="1">
                          <a:effectLst/>
                          <a:latin typeface="Cambria Math" panose="02040503050406030204" pitchFamily="18" charset="0"/>
                          <a:ea typeface="Aptos" panose="020B0004020202020204" pitchFamily="34" charset="0"/>
                          <a:cs typeface="Times New Roman" panose="02020603050405020304" pitchFamily="18" charset="0"/>
                        </a:rPr>
                        <m:t>𝑨</m:t>
                      </m:r>
                      <m:r>
                        <a:rPr lang="pt-BR" sz="2200" b="1" i="1">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b="1" i="1">
                              <a:effectLst/>
                              <a:latin typeface="Cambria Math" panose="02040503050406030204" pitchFamily="18" charset="0"/>
                            </a:rPr>
                          </m:ctrlPr>
                        </m:fPr>
                        <m:num>
                          <m:r>
                            <a:rPr lang="pt-BR" sz="2200" b="1" i="1">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a:effectLst/>
                              <a:latin typeface="Cambria Math" panose="02040503050406030204" pitchFamily="18" charset="0"/>
                              <a:ea typeface="Aptos" panose="020B0004020202020204" pitchFamily="34" charset="0"/>
                              <a:cs typeface="Times New Roman" panose="02020603050405020304" pitchFamily="18" charset="0"/>
                            </a:rPr>
                            <m:t>𝑽</m:t>
                          </m:r>
                          <m:r>
                            <a:rPr lang="pt-BR" sz="2200" b="1" i="1">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200" b="1" i="1">
                              <a:effectLst/>
                              <a:latin typeface="Cambria Math" panose="02040503050406030204" pitchFamily="18" charset="0"/>
                              <a:ea typeface="Aptos" panose="020B0004020202020204" pitchFamily="34" charset="0"/>
                              <a:cs typeface="Times New Roman" panose="02020603050405020304" pitchFamily="18" charset="0"/>
                            </a:rPr>
                            <m:t>𝒕</m:t>
                          </m:r>
                        </m:den>
                      </m:f>
                      <m:r>
                        <a:rPr lang="pt-BR" sz="2200" b="1" i="1">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a:effectLst/>
                              <a:latin typeface="Cambria Math" panose="02040503050406030204" pitchFamily="18" charset="0"/>
                            </a:rPr>
                          </m:ctrlPr>
                        </m:fPr>
                        <m:num>
                          <m:r>
                            <a:rPr lang="pt-BR" sz="2200" i="1">
                              <a:effectLst/>
                              <a:latin typeface="Cambria Math" panose="02040503050406030204" pitchFamily="18" charset="0"/>
                              <a:ea typeface="Aptos" panose="020B0004020202020204" pitchFamily="34" charset="0"/>
                              <a:cs typeface="Times New Roman" panose="02020603050405020304" pitchFamily="18" charset="0"/>
                            </a:rPr>
                            <m:t> 35 000 </m:t>
                          </m:r>
                        </m:num>
                        <m:den>
                          <m:r>
                            <a:rPr lang="pt-BR" sz="2200" i="1">
                              <a:effectLst/>
                              <a:latin typeface="Cambria Math" panose="02040503050406030204" pitchFamily="18" charset="0"/>
                              <a:ea typeface="Aptos" panose="020B0004020202020204" pitchFamily="34" charset="0"/>
                              <a:cs typeface="Times New Roman" panose="02020603050405020304" pitchFamily="18" charset="0"/>
                            </a:rPr>
                            <m:t>36</m:t>
                          </m:r>
                        </m:den>
                      </m:f>
                      <m:r>
                        <a:rPr lang="pt-BR" sz="2200" i="1">
                          <a:effectLst/>
                          <a:latin typeface="Cambria Math" panose="02040503050406030204" pitchFamily="18" charset="0"/>
                          <a:ea typeface="Aptos" panose="020B0004020202020204" pitchFamily="34" charset="0"/>
                          <a:cs typeface="Times New Roman" panose="02020603050405020304" pitchFamily="18" charset="0"/>
                        </a:rPr>
                        <m:t> ≅ 972,22</m:t>
                      </m:r>
                    </m:oMath>
                  </m:oMathPara>
                </a14:m>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45CE337F-2ADE-AF06-FCD7-90FBC14E29FF}"/>
                  </a:ext>
                </a:extLst>
              </p:cNvPr>
              <p:cNvSpPr txBox="1">
                <a:spLocks noRot="1" noChangeAspect="1" noMove="1" noResize="1" noEditPoints="1" noAdjustHandles="1" noChangeArrowheads="1" noChangeShapeType="1" noTextEdit="1"/>
              </p:cNvSpPr>
              <p:nvPr/>
            </p:nvSpPr>
            <p:spPr>
              <a:xfrm>
                <a:off x="412376" y="621511"/>
                <a:ext cx="11367247" cy="5796651"/>
              </a:xfrm>
              <a:prstGeom prst="rect">
                <a:avLst/>
              </a:prstGeom>
              <a:blipFill>
                <a:blip r:embed="rId2"/>
                <a:stretch>
                  <a:fillRect l="-697" r="-751"/>
                </a:stretch>
              </a:blipFill>
            </p:spPr>
            <p:txBody>
              <a:bodyPr/>
              <a:lstStyle/>
              <a:p>
                <a:r>
                  <a:rPr lang="pt-BR">
                    <a:noFill/>
                  </a:rPr>
                  <a:t> </a:t>
                </a:r>
              </a:p>
            </p:txBody>
          </p:sp>
        </mc:Fallback>
      </mc:AlternateContent>
      <p:pic>
        <p:nvPicPr>
          <p:cNvPr id="3" name="Imagem 2" descr="Interface gráfica do usuário, Texto&#10;&#10;O conteúdo gerado por IA pode estar incorreto.">
            <a:extLst>
              <a:ext uri="{FF2B5EF4-FFF2-40B4-BE49-F238E27FC236}">
                <a16:creationId xmlns:a16="http://schemas.microsoft.com/office/drawing/2014/main" id="{7E687015-C536-32A8-0956-422D83B7DED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98" t="8463" r="2474" b="8463"/>
          <a:stretch>
            <a:fillRect/>
          </a:stretch>
        </p:blipFill>
        <p:spPr bwMode="auto">
          <a:xfrm>
            <a:off x="412376" y="621511"/>
            <a:ext cx="1916035" cy="83419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808354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5CE337F-2ADE-AF06-FCD7-90FBC14E29FF}"/>
                  </a:ext>
                </a:extLst>
              </p:cNvPr>
              <p:cNvSpPr txBox="1"/>
              <p:nvPr/>
            </p:nvSpPr>
            <p:spPr>
              <a:xfrm>
                <a:off x="412376" y="621511"/>
                <a:ext cx="11367247" cy="6009850"/>
              </a:xfrm>
              <a:prstGeom prst="rect">
                <a:avLst/>
              </a:prstGeom>
              <a:solidFill>
                <a:schemeClr val="bg1"/>
              </a:solidFill>
            </p:spPr>
            <p:txBody>
              <a:bodyPr wrap="square">
                <a:spAutoFit/>
              </a:bodyPr>
              <a:lstStyle/>
              <a:p>
                <a:pPr algn="just">
                  <a:lnSpc>
                    <a:spcPct val="115000"/>
                  </a:lnSpc>
                </a:pPr>
                <a:r>
                  <a:rPr lang="pt-BR" sz="2200" dirty="0">
                    <a:effectLst/>
                    <a:latin typeface="Arial Narrow" panose="020B0606020202030204" pitchFamily="34" charset="0"/>
                    <a:ea typeface="Times New Roman" panose="02020603050405020304" pitchFamily="18" charset="0"/>
                  </a:rPr>
                  <a:t>Assim, o valor da primeira prestação </a:t>
                </a:r>
                <a14:m>
                  <m:oMath xmlns:m="http://schemas.openxmlformats.org/officeDocument/2006/math">
                    <m:d>
                      <m:dPr>
                        <m:ctrlPr>
                          <a:rPr lang="pt-BR" sz="2200" b="1" i="1">
                            <a:effectLst/>
                            <a:latin typeface="Cambria Math" panose="02040503050406030204" pitchFamily="18" charset="0"/>
                            <a:ea typeface="Times New Roman" panose="02020603050405020304" pitchFamily="18" charset="0"/>
                          </a:rPr>
                        </m:ctrlPr>
                      </m:dPr>
                      <m:e>
                        <m:sSub>
                          <m:sSubPr>
                            <m:ctrlPr>
                              <a:rPr lang="pt-BR" sz="2200" b="1" i="1">
                                <a:effectLst/>
                                <a:latin typeface="Cambria Math" panose="02040503050406030204" pitchFamily="18" charset="0"/>
                                <a:ea typeface="Times New Roman" panose="02020603050405020304" pitchFamily="18" charset="0"/>
                              </a:rPr>
                            </m:ctrlPr>
                          </m:sSubPr>
                          <m:e>
                            <m:r>
                              <a:rPr lang="pt-BR" sz="2200" b="1" i="1">
                                <a:effectLst/>
                                <a:latin typeface="Cambria Math" panose="02040503050406030204" pitchFamily="18" charset="0"/>
                                <a:ea typeface="Times New Roman" panose="02020603050405020304" pitchFamily="18" charset="0"/>
                              </a:rPr>
                              <m:t>𝑷</m:t>
                            </m:r>
                          </m:e>
                          <m:sub>
                            <m:r>
                              <a:rPr lang="pt-BR" sz="2200" b="1" i="1">
                                <a:effectLst/>
                                <a:latin typeface="Cambria Math" panose="02040503050406030204" pitchFamily="18" charset="0"/>
                                <a:ea typeface="Times New Roman" panose="02020603050405020304" pitchFamily="18" charset="0"/>
                              </a:rPr>
                              <m:t>𝟏</m:t>
                            </m:r>
                          </m:sub>
                        </m:sSub>
                      </m:e>
                    </m:d>
                  </m:oMath>
                </a14:m>
                <a:r>
                  <a:rPr lang="pt-BR" sz="2200" dirty="0">
                    <a:effectLst/>
                    <a:latin typeface="Arial Narrow" panose="020B0606020202030204" pitchFamily="34" charset="0"/>
                    <a:ea typeface="Times New Roman" panose="02020603050405020304" pitchFamily="18" charset="0"/>
                  </a:rPr>
                  <a:t> é calculado como:</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sSub>
                        <m:sSubPr>
                          <m:ctrlPr>
                            <a:rPr lang="pt-BR" sz="2200" i="1">
                              <a:effectLst/>
                              <a:latin typeface="Cambria Math" panose="02040503050406030204" pitchFamily="18" charset="0"/>
                              <a:ea typeface="Times New Roman" panose="02020603050405020304" pitchFamily="18" charset="0"/>
                            </a:rPr>
                          </m:ctrlPr>
                        </m:sSubPr>
                        <m:e>
                          <m:r>
                            <a:rPr lang="pt-BR" sz="2200" i="1">
                              <a:effectLst/>
                              <a:latin typeface="Cambria Math" panose="02040503050406030204" pitchFamily="18" charset="0"/>
                              <a:ea typeface="Times New Roman" panose="02020603050405020304" pitchFamily="18" charset="0"/>
                            </a:rPr>
                            <m:t>𝑃</m:t>
                          </m:r>
                        </m:e>
                        <m:sub>
                          <m:r>
                            <a:rPr lang="pt-BR" sz="2200" i="1">
                              <a:effectLst/>
                              <a:latin typeface="Cambria Math" panose="02040503050406030204" pitchFamily="18" charset="0"/>
                              <a:ea typeface="Times New Roman" panose="02020603050405020304" pitchFamily="18" charset="0"/>
                            </a:rPr>
                            <m:t>1</m:t>
                          </m:r>
                        </m:sub>
                      </m:sSub>
                      <m:r>
                        <a:rPr lang="pt-BR" sz="2200" i="1">
                          <a:effectLst/>
                          <a:latin typeface="Cambria Math" panose="02040503050406030204" pitchFamily="18" charset="0"/>
                          <a:ea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rPr>
                        <m:t>𝐴</m:t>
                      </m:r>
                      <m:r>
                        <a:rPr lang="pt-BR" sz="2200" i="1">
                          <a:effectLst/>
                          <a:latin typeface="Cambria Math" panose="02040503050406030204" pitchFamily="18" charset="0"/>
                          <a:ea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rPr>
                        <m:t>𝑖</m:t>
                      </m:r>
                      <m:r>
                        <a:rPr lang="pt-BR" sz="2200" i="1">
                          <a:effectLst/>
                          <a:latin typeface="Cambria Math" panose="02040503050406030204" pitchFamily="18" charset="0"/>
                          <a:ea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rPr>
                        <m:t>𝑉</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sSub>
                        <m:sSubPr>
                          <m:ctrlPr>
                            <a:rPr lang="pt-BR" sz="2200" i="1">
                              <a:effectLst/>
                              <a:latin typeface="Cambria Math" panose="02040503050406030204" pitchFamily="18" charset="0"/>
                              <a:ea typeface="Times New Roman" panose="02020603050405020304" pitchFamily="18" charset="0"/>
                            </a:rPr>
                          </m:ctrlPr>
                        </m:sSubPr>
                        <m:e>
                          <m:r>
                            <a:rPr lang="pt-BR" sz="2200" i="1">
                              <a:effectLst/>
                              <a:latin typeface="Cambria Math" panose="02040503050406030204" pitchFamily="18" charset="0"/>
                              <a:ea typeface="Times New Roman" panose="02020603050405020304" pitchFamily="18" charset="0"/>
                            </a:rPr>
                            <m:t>𝑃</m:t>
                          </m:r>
                        </m:e>
                        <m:sub>
                          <m:r>
                            <a:rPr lang="pt-BR" sz="2200" i="1">
                              <a:effectLst/>
                              <a:latin typeface="Cambria Math" panose="02040503050406030204" pitchFamily="18" charset="0"/>
                              <a:ea typeface="Times New Roman" panose="02020603050405020304" pitchFamily="18" charset="0"/>
                            </a:rPr>
                            <m:t>1</m:t>
                          </m:r>
                        </m:sub>
                      </m:sSub>
                      <m:r>
                        <a:rPr lang="pt-BR" sz="2200" i="1">
                          <a:effectLst/>
                          <a:latin typeface="Cambria Math" panose="02040503050406030204" pitchFamily="18" charset="0"/>
                          <a:ea typeface="Times New Roman" panose="02020603050405020304" pitchFamily="18" charset="0"/>
                        </a:rPr>
                        <m:t>=972,22+0,02∙35 000</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sSub>
                        <m:sSubPr>
                          <m:ctrlPr>
                            <a:rPr lang="pt-BR" sz="2200" i="1">
                              <a:effectLst/>
                              <a:latin typeface="Cambria Math" panose="02040503050406030204" pitchFamily="18" charset="0"/>
                              <a:ea typeface="Times New Roman" panose="02020603050405020304" pitchFamily="18" charset="0"/>
                            </a:rPr>
                          </m:ctrlPr>
                        </m:sSubPr>
                        <m:e>
                          <m:r>
                            <a:rPr lang="pt-BR" sz="2200" i="1">
                              <a:effectLst/>
                              <a:latin typeface="Cambria Math" panose="02040503050406030204" pitchFamily="18" charset="0"/>
                              <a:ea typeface="Times New Roman" panose="02020603050405020304" pitchFamily="18" charset="0"/>
                            </a:rPr>
                            <m:t>𝑃</m:t>
                          </m:r>
                        </m:e>
                        <m:sub>
                          <m:r>
                            <a:rPr lang="pt-BR" sz="2200" i="1">
                              <a:effectLst/>
                              <a:latin typeface="Cambria Math" panose="02040503050406030204" pitchFamily="18" charset="0"/>
                              <a:ea typeface="Times New Roman" panose="02020603050405020304" pitchFamily="18" charset="0"/>
                            </a:rPr>
                            <m:t>1</m:t>
                          </m:r>
                        </m:sub>
                      </m:sSub>
                      <m:r>
                        <a:rPr lang="pt-BR" sz="2200" i="1">
                          <a:effectLst/>
                          <a:latin typeface="Cambria Math" panose="02040503050406030204" pitchFamily="18" charset="0"/>
                          <a:ea typeface="Times New Roman" panose="02020603050405020304" pitchFamily="18" charset="0"/>
                        </a:rPr>
                        <m:t>=972,22+700</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sSub>
                        <m:sSubPr>
                          <m:ctrlPr>
                            <a:rPr lang="pt-BR" sz="2200" i="1">
                              <a:effectLst/>
                              <a:latin typeface="Cambria Math" panose="02040503050406030204" pitchFamily="18" charset="0"/>
                              <a:ea typeface="Times New Roman" panose="02020603050405020304" pitchFamily="18" charset="0"/>
                            </a:rPr>
                          </m:ctrlPr>
                        </m:sSubPr>
                        <m:e>
                          <m:r>
                            <a:rPr lang="pt-BR" sz="2200" i="1">
                              <a:effectLst/>
                              <a:latin typeface="Cambria Math" panose="02040503050406030204" pitchFamily="18" charset="0"/>
                              <a:ea typeface="Times New Roman" panose="02020603050405020304" pitchFamily="18" charset="0"/>
                            </a:rPr>
                            <m:t>𝑃</m:t>
                          </m:r>
                        </m:e>
                        <m:sub>
                          <m:r>
                            <a:rPr lang="pt-BR" sz="2200" i="1">
                              <a:effectLst/>
                              <a:latin typeface="Cambria Math" panose="02040503050406030204" pitchFamily="18" charset="0"/>
                              <a:ea typeface="Times New Roman" panose="02020603050405020304" pitchFamily="18" charset="0"/>
                            </a:rPr>
                            <m:t>1</m:t>
                          </m:r>
                        </m:sub>
                      </m:sSub>
                      <m:r>
                        <a:rPr lang="pt-BR" sz="2200" i="1">
                          <a:effectLst/>
                          <a:latin typeface="Cambria Math" panose="02040503050406030204" pitchFamily="18" charset="0"/>
                          <a:ea typeface="Times New Roman" panose="02020603050405020304" pitchFamily="18" charset="0"/>
                        </a:rPr>
                        <m:t>=1672,22</m:t>
                      </m:r>
                    </m:oMath>
                  </m:oMathPara>
                </a14:m>
                <a:endParaRPr lang="pt-BR" sz="2200" dirty="0">
                  <a:effectLst/>
                  <a:latin typeface="Times New Roman" panose="02020603050405020304" pitchFamily="18" charset="0"/>
                  <a:ea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Dessa forma, o valor da primeira prestação é de R$ 1672,22.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Logo, o saldo devedor </a:t>
                </a:r>
                <a14:m>
                  <m:oMath xmlns:m="http://schemas.openxmlformats.org/officeDocument/2006/math">
                    <m:d>
                      <m:dPr>
                        <m:ctrlPr>
                          <a:rPr lang="pt-BR" sz="2200" i="1">
                            <a:effectLst/>
                            <a:latin typeface="Cambria Math" panose="02040503050406030204" pitchFamily="18" charset="0"/>
                            <a:ea typeface="Times New Roman" panose="02020603050405020304" pitchFamily="18" charset="0"/>
                          </a:rPr>
                        </m:ctrlPr>
                      </m:dPr>
                      <m:e>
                        <m:sSub>
                          <m:sSubPr>
                            <m:ctrlPr>
                              <a:rPr lang="pt-BR" sz="2200" i="1">
                                <a:effectLst/>
                                <a:latin typeface="Cambria Math" panose="02040503050406030204" pitchFamily="18" charset="0"/>
                                <a:ea typeface="Times New Roman" panose="02020603050405020304" pitchFamily="18" charset="0"/>
                              </a:rPr>
                            </m:ctrlPr>
                          </m:sSubPr>
                          <m:e>
                            <m:r>
                              <a:rPr lang="pt-BR" sz="2200" i="1">
                                <a:effectLst/>
                                <a:latin typeface="Cambria Math" panose="02040503050406030204" pitchFamily="18" charset="0"/>
                                <a:ea typeface="Times New Roman" panose="02020603050405020304" pitchFamily="18" charset="0"/>
                              </a:rPr>
                              <m:t>𝑉</m:t>
                            </m:r>
                          </m:e>
                          <m:sub>
                            <m:r>
                              <a:rPr lang="pt-BR" sz="2200" i="1">
                                <a:effectLst/>
                                <a:latin typeface="Cambria Math" panose="02040503050406030204" pitchFamily="18" charset="0"/>
                                <a:ea typeface="Times New Roman" panose="02020603050405020304" pitchFamily="18" charset="0"/>
                              </a:rPr>
                              <m:t>1</m:t>
                            </m:r>
                          </m:sub>
                        </m:sSub>
                      </m:e>
                    </m:d>
                  </m:oMath>
                </a14:m>
                <a:r>
                  <a:rPr lang="pt-BR" sz="2200" dirty="0">
                    <a:effectLst/>
                    <a:latin typeface="Arial Narrow" panose="020B0606020202030204" pitchFamily="34" charset="0"/>
                    <a:ea typeface="Times New Roman" panose="02020603050405020304" pitchFamily="18" charset="0"/>
                  </a:rPr>
                  <a:t> para o segundo mês é:</a:t>
                </a:r>
                <a:endParaRPr lang="pt-BR" sz="2200" dirty="0">
                  <a:effectLst/>
                  <a:latin typeface="Times New Roman" panose="02020603050405020304" pitchFamily="18" charset="0"/>
                  <a:ea typeface="Times New Roman" panose="02020603050405020304" pitchFamily="18" charset="0"/>
                </a:endParaRPr>
              </a:p>
              <a:p>
                <a:pPr algn="just">
                  <a:lnSpc>
                    <a:spcPct val="115000"/>
                  </a:lnSpc>
                  <a:spcBef>
                    <a:spcPts val="200"/>
                  </a:spcBef>
                  <a:spcAft>
                    <a:spcPts val="200"/>
                  </a:spcAft>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35 000−972,22 = 34 027,78</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endParaRPr lang="pt-BR" sz="2200" dirty="0">
                  <a:effectLst/>
                  <a:latin typeface="Arial Narrow" panose="020B0606020202030204" pitchFamily="34" charset="0"/>
                  <a:ea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Agora, o valor da segunda prestação </a:t>
                </a:r>
                <a14:m>
                  <m:oMath xmlns:m="http://schemas.openxmlformats.org/officeDocument/2006/math">
                    <m:d>
                      <m:dPr>
                        <m:ctrlPr>
                          <a:rPr lang="pt-BR" sz="2200" b="1" i="1">
                            <a:effectLst/>
                            <a:latin typeface="Cambria Math" panose="02040503050406030204" pitchFamily="18" charset="0"/>
                            <a:ea typeface="Times New Roman" panose="02020603050405020304" pitchFamily="18" charset="0"/>
                          </a:rPr>
                        </m:ctrlPr>
                      </m:dPr>
                      <m:e>
                        <m:sSub>
                          <m:sSubPr>
                            <m:ctrlPr>
                              <a:rPr lang="pt-BR" sz="2200" b="1" i="1">
                                <a:effectLst/>
                                <a:latin typeface="Cambria Math" panose="02040503050406030204" pitchFamily="18" charset="0"/>
                                <a:ea typeface="Times New Roman" panose="02020603050405020304" pitchFamily="18" charset="0"/>
                              </a:rPr>
                            </m:ctrlPr>
                          </m:sSubPr>
                          <m:e>
                            <m:r>
                              <a:rPr lang="pt-BR" sz="2200" b="1" i="1">
                                <a:effectLst/>
                                <a:latin typeface="Cambria Math" panose="02040503050406030204" pitchFamily="18" charset="0"/>
                                <a:ea typeface="Times New Roman" panose="02020603050405020304" pitchFamily="18" charset="0"/>
                              </a:rPr>
                              <m:t>𝑷</m:t>
                            </m:r>
                          </m:e>
                          <m:sub>
                            <m:r>
                              <a:rPr lang="pt-BR" sz="2200" b="1" i="1">
                                <a:effectLst/>
                                <a:latin typeface="Cambria Math" panose="02040503050406030204" pitchFamily="18" charset="0"/>
                                <a:ea typeface="Times New Roman" panose="02020603050405020304" pitchFamily="18" charset="0"/>
                              </a:rPr>
                              <m:t>𝟐</m:t>
                            </m:r>
                          </m:sub>
                        </m:sSub>
                      </m:e>
                    </m:d>
                  </m:oMath>
                </a14:m>
                <a:r>
                  <a:rPr lang="pt-BR" sz="2200" dirty="0">
                    <a:effectLst/>
                    <a:latin typeface="Arial Narrow" panose="020B0606020202030204" pitchFamily="34" charset="0"/>
                    <a:ea typeface="Times New Roman" panose="02020603050405020304" pitchFamily="18" charset="0"/>
                  </a:rPr>
                  <a:t> é calculado como:</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sSub>
                        <m:sSubPr>
                          <m:ctrlPr>
                            <a:rPr lang="pt-BR" sz="2200" i="1">
                              <a:effectLst/>
                              <a:latin typeface="Cambria Math" panose="02040503050406030204" pitchFamily="18" charset="0"/>
                              <a:ea typeface="Times New Roman" panose="02020603050405020304" pitchFamily="18" charset="0"/>
                            </a:rPr>
                          </m:ctrlPr>
                        </m:sSubPr>
                        <m:e>
                          <m:r>
                            <a:rPr lang="pt-BR" sz="2200" i="1">
                              <a:effectLst/>
                              <a:latin typeface="Cambria Math" panose="02040503050406030204" pitchFamily="18" charset="0"/>
                              <a:ea typeface="Times New Roman" panose="02020603050405020304" pitchFamily="18" charset="0"/>
                            </a:rPr>
                            <m:t>𝑃</m:t>
                          </m:r>
                        </m:e>
                        <m:sub>
                          <m:r>
                            <a:rPr lang="pt-BR" sz="2200" i="1">
                              <a:effectLst/>
                              <a:latin typeface="Cambria Math" panose="02040503050406030204" pitchFamily="18" charset="0"/>
                              <a:ea typeface="Times New Roman" panose="02020603050405020304" pitchFamily="18" charset="0"/>
                            </a:rPr>
                            <m:t>2</m:t>
                          </m:r>
                        </m:sub>
                      </m:sSub>
                      <m:r>
                        <a:rPr lang="pt-BR" sz="2200" i="1">
                          <a:effectLst/>
                          <a:latin typeface="Cambria Math" panose="02040503050406030204" pitchFamily="18" charset="0"/>
                          <a:ea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rPr>
                        <m:t>𝐴</m:t>
                      </m:r>
                      <m:r>
                        <a:rPr lang="pt-BR" sz="2200" i="1">
                          <a:effectLst/>
                          <a:latin typeface="Cambria Math" panose="02040503050406030204" pitchFamily="18" charset="0"/>
                          <a:ea typeface="Times New Roman" panose="02020603050405020304" pitchFamily="18" charset="0"/>
                        </a:rPr>
                        <m:t>+</m:t>
                      </m:r>
                      <m:r>
                        <a:rPr lang="pt-BR" sz="2200" i="1">
                          <a:effectLst/>
                          <a:latin typeface="Cambria Math" panose="02040503050406030204" pitchFamily="18" charset="0"/>
                          <a:ea typeface="Times New Roman" panose="02020603050405020304" pitchFamily="18" charset="0"/>
                        </a:rPr>
                        <m:t>𝑖</m:t>
                      </m:r>
                      <m:r>
                        <a:rPr lang="pt-BR" sz="2200" i="1">
                          <a:effectLst/>
                          <a:latin typeface="Cambria Math" panose="02040503050406030204" pitchFamily="18" charset="0"/>
                          <a:ea typeface="Times New Roman" panose="02020603050405020304" pitchFamily="18" charset="0"/>
                        </a:rPr>
                        <m:t>∙</m:t>
                      </m:r>
                      <m:sSub>
                        <m:sSubPr>
                          <m:ctrlPr>
                            <a:rPr lang="pt-BR" sz="2200" i="1">
                              <a:effectLst/>
                              <a:latin typeface="Cambria Math" panose="02040503050406030204" pitchFamily="18" charset="0"/>
                              <a:ea typeface="Times New Roman" panose="02020603050405020304" pitchFamily="18" charset="0"/>
                            </a:rPr>
                          </m:ctrlPr>
                        </m:sSubPr>
                        <m:e>
                          <m:r>
                            <a:rPr lang="pt-BR" sz="2200" i="1">
                              <a:effectLst/>
                              <a:latin typeface="Cambria Math" panose="02040503050406030204" pitchFamily="18" charset="0"/>
                              <a:ea typeface="Times New Roman" panose="02020603050405020304" pitchFamily="18" charset="0"/>
                            </a:rPr>
                            <m:t>𝑉</m:t>
                          </m:r>
                        </m:e>
                        <m:sub>
                          <m:r>
                            <a:rPr lang="pt-BR" sz="2200" i="1">
                              <a:effectLst/>
                              <a:latin typeface="Cambria Math" panose="02040503050406030204" pitchFamily="18" charset="0"/>
                              <a:ea typeface="Times New Roman" panose="02020603050405020304" pitchFamily="18" charset="0"/>
                            </a:rPr>
                            <m:t>1</m:t>
                          </m:r>
                        </m:sub>
                      </m:sSub>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sSub>
                        <m:sSubPr>
                          <m:ctrlPr>
                            <a:rPr lang="pt-BR" sz="2200" i="1">
                              <a:effectLst/>
                              <a:latin typeface="Cambria Math" panose="02040503050406030204" pitchFamily="18" charset="0"/>
                              <a:ea typeface="Times New Roman" panose="02020603050405020304" pitchFamily="18" charset="0"/>
                            </a:rPr>
                          </m:ctrlPr>
                        </m:sSubPr>
                        <m:e>
                          <m:r>
                            <a:rPr lang="pt-BR" sz="2200" i="1">
                              <a:effectLst/>
                              <a:latin typeface="Cambria Math" panose="02040503050406030204" pitchFamily="18" charset="0"/>
                              <a:ea typeface="Times New Roman" panose="02020603050405020304" pitchFamily="18" charset="0"/>
                            </a:rPr>
                            <m:t>𝑃</m:t>
                          </m:r>
                        </m:e>
                        <m:sub>
                          <m:r>
                            <a:rPr lang="pt-BR" sz="2200" i="1">
                              <a:effectLst/>
                              <a:latin typeface="Cambria Math" panose="02040503050406030204" pitchFamily="18" charset="0"/>
                              <a:ea typeface="Times New Roman" panose="02020603050405020304" pitchFamily="18" charset="0"/>
                            </a:rPr>
                            <m:t>2</m:t>
                          </m:r>
                        </m:sub>
                      </m:sSub>
                      <m:r>
                        <a:rPr lang="pt-BR" sz="2200" i="1">
                          <a:effectLst/>
                          <a:latin typeface="Cambria Math" panose="02040503050406030204" pitchFamily="18" charset="0"/>
                          <a:ea typeface="Times New Roman" panose="02020603050405020304" pitchFamily="18" charset="0"/>
                        </a:rPr>
                        <m:t>=972,22+0,02∙34 027,78</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sSub>
                        <m:sSubPr>
                          <m:ctrlPr>
                            <a:rPr lang="pt-BR" sz="2200" i="1">
                              <a:effectLst/>
                              <a:latin typeface="Cambria Math" panose="02040503050406030204" pitchFamily="18" charset="0"/>
                              <a:ea typeface="Times New Roman" panose="02020603050405020304" pitchFamily="18" charset="0"/>
                            </a:rPr>
                          </m:ctrlPr>
                        </m:sSubPr>
                        <m:e>
                          <m:r>
                            <a:rPr lang="pt-BR" sz="2200" i="1">
                              <a:effectLst/>
                              <a:latin typeface="Cambria Math" panose="02040503050406030204" pitchFamily="18" charset="0"/>
                              <a:ea typeface="Times New Roman" panose="02020603050405020304" pitchFamily="18" charset="0"/>
                            </a:rPr>
                            <m:t>𝑃</m:t>
                          </m:r>
                        </m:e>
                        <m:sub>
                          <m:r>
                            <a:rPr lang="pt-BR" sz="2200" i="1">
                              <a:effectLst/>
                              <a:latin typeface="Cambria Math" panose="02040503050406030204" pitchFamily="18" charset="0"/>
                              <a:ea typeface="Times New Roman" panose="02020603050405020304" pitchFamily="18" charset="0"/>
                            </a:rPr>
                            <m:t>2</m:t>
                          </m:r>
                        </m:sub>
                      </m:sSub>
                      <m:r>
                        <a:rPr lang="pt-BR" sz="2200" i="1">
                          <a:effectLst/>
                          <a:latin typeface="Cambria Math" panose="02040503050406030204" pitchFamily="18" charset="0"/>
                          <a:ea typeface="Times New Roman" panose="02020603050405020304" pitchFamily="18" charset="0"/>
                        </a:rPr>
                        <m:t>=972,22+680,56</m:t>
                      </m:r>
                    </m:oMath>
                  </m:oMathPara>
                </a14:m>
                <a:endParaRPr lang="pt-BR" sz="2200" dirty="0">
                  <a:effectLst/>
                  <a:latin typeface="Times New Roman" panose="02020603050405020304" pitchFamily="18"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sSub>
                        <m:sSubPr>
                          <m:ctrlPr>
                            <a:rPr lang="pt-BR" sz="2200" i="1">
                              <a:effectLst/>
                              <a:latin typeface="Cambria Math" panose="02040503050406030204" pitchFamily="18" charset="0"/>
                              <a:ea typeface="Times New Roman" panose="02020603050405020304" pitchFamily="18" charset="0"/>
                            </a:rPr>
                          </m:ctrlPr>
                        </m:sSubPr>
                        <m:e>
                          <m:r>
                            <a:rPr lang="pt-BR" sz="2200" i="1">
                              <a:effectLst/>
                              <a:latin typeface="Cambria Math" panose="02040503050406030204" pitchFamily="18" charset="0"/>
                              <a:ea typeface="Times New Roman" panose="02020603050405020304" pitchFamily="18" charset="0"/>
                            </a:rPr>
                            <m:t>𝑃</m:t>
                          </m:r>
                        </m:e>
                        <m:sub>
                          <m:r>
                            <a:rPr lang="pt-BR" sz="2200" i="1">
                              <a:effectLst/>
                              <a:latin typeface="Cambria Math" panose="02040503050406030204" pitchFamily="18" charset="0"/>
                              <a:ea typeface="Times New Roman" panose="02020603050405020304" pitchFamily="18" charset="0"/>
                            </a:rPr>
                            <m:t>2</m:t>
                          </m:r>
                        </m:sub>
                      </m:sSub>
                      <m:r>
                        <a:rPr lang="pt-BR" sz="2200" i="1">
                          <a:effectLst/>
                          <a:latin typeface="Cambria Math" panose="02040503050406030204" pitchFamily="18" charset="0"/>
                          <a:ea typeface="Times New Roman" panose="02020603050405020304" pitchFamily="18" charset="0"/>
                        </a:rPr>
                        <m:t>=1652,78</m:t>
                      </m:r>
                    </m:oMath>
                  </m:oMathPara>
                </a14:m>
                <a:endParaRPr lang="pt-BR" sz="2200" dirty="0">
                  <a:effectLst/>
                  <a:latin typeface="Times New Roman" panose="02020603050405020304" pitchFamily="18" charset="0"/>
                  <a:ea typeface="Times New Roman" panose="02020603050405020304" pitchFamily="18" charset="0"/>
                </a:endParaRPr>
              </a:p>
              <a:p>
                <a:r>
                  <a:rPr lang="pt-BR" sz="2200" dirty="0">
                    <a:effectLst/>
                    <a:latin typeface="Arial Narrow" panose="020B0606020202030204" pitchFamily="34" charset="0"/>
                    <a:ea typeface="Aptos" panose="020B0004020202020204" pitchFamily="34" charset="0"/>
                    <a:cs typeface="Times New Roman" panose="02020603050405020304" pitchFamily="18" charset="0"/>
                  </a:rPr>
                  <a:t>Portanto, o valor da segunda prestação é de R$ 1652,78.</a:t>
                </a:r>
                <a:endParaRPr lang="pt-BR" sz="2200" dirty="0">
                  <a:effectLst/>
                  <a:latin typeface="Times New Roman" panose="02020603050405020304" pitchFamily="18" charset="0"/>
                  <a:ea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45CE337F-2ADE-AF06-FCD7-90FBC14E29FF}"/>
                  </a:ext>
                </a:extLst>
              </p:cNvPr>
              <p:cNvSpPr txBox="1">
                <a:spLocks noRot="1" noChangeAspect="1" noMove="1" noResize="1" noEditPoints="1" noAdjustHandles="1" noChangeArrowheads="1" noChangeShapeType="1" noTextEdit="1"/>
              </p:cNvSpPr>
              <p:nvPr/>
            </p:nvSpPr>
            <p:spPr>
              <a:xfrm>
                <a:off x="412376" y="621511"/>
                <a:ext cx="11367247" cy="6009850"/>
              </a:xfrm>
              <a:prstGeom prst="rect">
                <a:avLst/>
              </a:prstGeom>
              <a:blipFill>
                <a:blip r:embed="rId2"/>
                <a:stretch>
                  <a:fillRect l="-697" t="-406" b="-1116"/>
                </a:stretch>
              </a:blipFill>
            </p:spPr>
            <p:txBody>
              <a:bodyPr/>
              <a:lstStyle/>
              <a:p>
                <a:r>
                  <a:rPr lang="pt-BR">
                    <a:noFill/>
                  </a:rPr>
                  <a:t> </a:t>
                </a:r>
              </a:p>
            </p:txBody>
          </p:sp>
        </mc:Fallback>
      </mc:AlternateContent>
    </p:spTree>
    <p:extLst>
      <p:ext uri="{BB962C8B-B14F-4D97-AF65-F5344CB8AC3E}">
        <p14:creationId xmlns:p14="http://schemas.microsoft.com/office/powerpoint/2010/main" val="38642313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45CE337F-2ADE-AF06-FCD7-90FBC14E29FF}"/>
              </a:ext>
            </a:extLst>
          </p:cNvPr>
          <p:cNvSpPr txBox="1"/>
          <p:nvPr/>
        </p:nvSpPr>
        <p:spPr>
          <a:xfrm>
            <a:off x="412376" y="551032"/>
            <a:ext cx="11367247" cy="6115264"/>
          </a:xfrm>
          <a:prstGeom prst="rect">
            <a:avLst/>
          </a:prstGeom>
          <a:solidFill>
            <a:schemeClr val="bg1"/>
          </a:solidFill>
        </p:spPr>
        <p:txBody>
          <a:bodyPr wrap="square">
            <a:spAutoFit/>
          </a:bodyPr>
          <a:lstStyle/>
          <a:p>
            <a:pPr algn="just">
              <a:lnSpc>
                <a:spcPct val="115000"/>
              </a:lnSpc>
              <a:spcAft>
                <a:spcPts val="300"/>
              </a:spcAft>
            </a:pPr>
            <a:r>
              <a:rPr lang="pt-BR" sz="2200" dirty="0">
                <a:effectLst/>
                <a:latin typeface="Arial Narrow" panose="020B0606020202030204" pitchFamily="34" charset="0"/>
                <a:ea typeface="Times New Roman" panose="02020603050405020304" pitchFamily="18" charset="0"/>
              </a:rPr>
              <a:t>Observe a planilha, que apresenta algumas parcelas e a evolução de cada valor nesse financiamento:</a:t>
            </a:r>
            <a:endParaRPr lang="pt-BR" sz="2200" dirty="0">
              <a:effectLst/>
              <a:latin typeface="Times New Roman" panose="02020603050405020304" pitchFamily="18" charset="0"/>
              <a:ea typeface="Times New Roman" panose="02020603050405020304" pitchFamily="18" charset="0"/>
            </a:endParaRPr>
          </a:p>
          <a:p>
            <a:pPr algn="just">
              <a:lnSpc>
                <a:spcPct val="115000"/>
              </a:lnSpc>
            </a:pPr>
            <a:endParaRPr lang="pt-BR" sz="2000" dirty="0">
              <a:effectLst/>
              <a:latin typeface="Times New Roman" panose="02020603050405020304" pitchFamily="18" charset="0"/>
              <a:ea typeface="Times New Roman" panose="02020603050405020304" pitchFamily="18" charset="0"/>
            </a:endParaRPr>
          </a:p>
          <a:p>
            <a:pPr algn="just">
              <a:lnSpc>
                <a:spcPct val="115000"/>
              </a:lnSpc>
            </a:pPr>
            <a:endParaRPr lang="pt-BR" sz="2000" dirty="0">
              <a:latin typeface="Times New Roman" panose="02020603050405020304" pitchFamily="18" charset="0"/>
              <a:ea typeface="Times New Roman" panose="02020603050405020304" pitchFamily="18" charset="0"/>
            </a:endParaRPr>
          </a:p>
          <a:p>
            <a:pPr algn="just">
              <a:lnSpc>
                <a:spcPct val="115000"/>
              </a:lnSpc>
            </a:pPr>
            <a:endParaRPr lang="pt-BR" sz="2000" dirty="0">
              <a:effectLst/>
              <a:latin typeface="Times New Roman" panose="02020603050405020304" pitchFamily="18" charset="0"/>
              <a:ea typeface="Times New Roman" panose="02020603050405020304" pitchFamily="18" charset="0"/>
            </a:endParaRPr>
          </a:p>
          <a:p>
            <a:pPr algn="just">
              <a:lnSpc>
                <a:spcPct val="115000"/>
              </a:lnSpc>
            </a:pPr>
            <a:endParaRPr lang="pt-BR" sz="2000" dirty="0">
              <a:latin typeface="Times New Roman" panose="02020603050405020304" pitchFamily="18" charset="0"/>
              <a:ea typeface="Times New Roman" panose="02020603050405020304" pitchFamily="18" charset="0"/>
            </a:endParaRPr>
          </a:p>
          <a:p>
            <a:pPr algn="just">
              <a:lnSpc>
                <a:spcPct val="115000"/>
              </a:lnSpc>
            </a:pPr>
            <a:endParaRPr lang="pt-BR" sz="2200" dirty="0">
              <a:effectLst/>
              <a:latin typeface="Times New Roman" panose="02020603050405020304" pitchFamily="18" charset="0"/>
              <a:ea typeface="Times New Roman" panose="02020603050405020304" pitchFamily="18" charset="0"/>
            </a:endParaRPr>
          </a:p>
          <a:p>
            <a:pPr algn="just">
              <a:lnSpc>
                <a:spcPct val="115000"/>
              </a:lnSpc>
            </a:pPr>
            <a:endParaRPr lang="pt-BR" sz="2200" dirty="0">
              <a:latin typeface="Times New Roman" panose="02020603050405020304" pitchFamily="18" charset="0"/>
              <a:ea typeface="Times New Roman" panose="02020603050405020304" pitchFamily="18" charset="0"/>
            </a:endParaRPr>
          </a:p>
          <a:p>
            <a:pPr algn="just">
              <a:lnSpc>
                <a:spcPct val="115000"/>
              </a:lnSpc>
            </a:pPr>
            <a:endParaRPr lang="pt-BR" sz="2200" dirty="0">
              <a:effectLst/>
              <a:latin typeface="Times New Roman" panose="02020603050405020304" pitchFamily="18" charset="0"/>
              <a:ea typeface="Times New Roman" panose="02020603050405020304" pitchFamily="18" charset="0"/>
            </a:endParaRPr>
          </a:p>
          <a:p>
            <a:pPr algn="just">
              <a:lnSpc>
                <a:spcPct val="115000"/>
              </a:lnSpc>
            </a:pPr>
            <a:endParaRPr lang="pt-BR" sz="2200" dirty="0">
              <a:latin typeface="Times New Roman" panose="02020603050405020304" pitchFamily="18" charset="0"/>
              <a:ea typeface="Times New Roman" panose="02020603050405020304" pitchFamily="18" charset="0"/>
            </a:endParaRPr>
          </a:p>
          <a:p>
            <a:pPr algn="just">
              <a:lnSpc>
                <a:spcPct val="115000"/>
              </a:lnSpc>
            </a:pPr>
            <a:endParaRPr lang="pt-BR" sz="2200" dirty="0">
              <a:effectLst/>
              <a:latin typeface="Times New Roman" panose="02020603050405020304" pitchFamily="18" charset="0"/>
              <a:ea typeface="Times New Roman" panose="02020603050405020304" pitchFamily="18" charset="0"/>
            </a:endParaRPr>
          </a:p>
          <a:p>
            <a:pPr algn="just">
              <a:lnSpc>
                <a:spcPct val="115000"/>
              </a:lnSpc>
            </a:pPr>
            <a:endParaRPr lang="pt-BR" sz="2200" dirty="0">
              <a:latin typeface="Times New Roman" panose="02020603050405020304" pitchFamily="18" charset="0"/>
              <a:ea typeface="Times New Roman" panose="02020603050405020304" pitchFamily="18" charset="0"/>
            </a:endParaRPr>
          </a:p>
          <a:p>
            <a:pPr algn="just">
              <a:lnSpc>
                <a:spcPct val="115000"/>
              </a:lnSpc>
            </a:pPr>
            <a:endParaRPr lang="pt-BR" sz="2000" dirty="0">
              <a:effectLst/>
              <a:latin typeface="Times New Roman" panose="02020603050405020304" pitchFamily="18" charset="0"/>
              <a:ea typeface="Times New Roman" panose="02020603050405020304" pitchFamily="18" charset="0"/>
            </a:endParaRPr>
          </a:p>
          <a:p>
            <a:pPr algn="just">
              <a:lnSpc>
                <a:spcPct val="115000"/>
              </a:lnSpc>
            </a:pPr>
            <a:endParaRPr lang="pt-BR" sz="2000" dirty="0">
              <a:latin typeface="Times New Roman" panose="02020603050405020304" pitchFamily="18" charset="0"/>
              <a:ea typeface="Times New Roman" panose="02020603050405020304" pitchFamily="18" charset="0"/>
            </a:endParaRPr>
          </a:p>
          <a:p>
            <a:pPr algn="just">
              <a:lnSpc>
                <a:spcPct val="115000"/>
              </a:lnSpc>
            </a:pPr>
            <a:endParaRPr lang="pt-BR" sz="2000" dirty="0">
              <a:effectLst/>
              <a:latin typeface="Times New Roman" panose="02020603050405020304" pitchFamily="18" charset="0"/>
              <a:ea typeface="Times New Roman" panose="02020603050405020304" pitchFamily="18" charset="0"/>
            </a:endParaRPr>
          </a:p>
          <a:p>
            <a:pPr algn="just">
              <a:lnSpc>
                <a:spcPct val="115000"/>
              </a:lnSpc>
              <a:spcBef>
                <a:spcPts val="200"/>
              </a:spcBef>
              <a:spcAft>
                <a:spcPts val="200"/>
              </a:spcAft>
            </a:pPr>
            <a:r>
              <a:rPr lang="pt-BR" sz="2200" dirty="0"/>
              <a:t>A característica marcante deste sistema é que suas </a:t>
            </a:r>
            <a:r>
              <a:rPr lang="pt-BR" sz="2200" b="1" dirty="0"/>
              <a:t>parcelas são decrescentes</a:t>
            </a:r>
            <a:r>
              <a:rPr lang="pt-BR" sz="2200" dirty="0"/>
              <a:t>, pois acompanham o decrescimento dos juros.</a:t>
            </a:r>
          </a:p>
        </p:txBody>
      </p:sp>
      <p:pic>
        <p:nvPicPr>
          <p:cNvPr id="5" name="Imagem 4">
            <a:extLst>
              <a:ext uri="{FF2B5EF4-FFF2-40B4-BE49-F238E27FC236}">
                <a16:creationId xmlns:a16="http://schemas.microsoft.com/office/drawing/2014/main" id="{1DDE82B7-B968-1721-D58D-43949A9EC126}"/>
              </a:ext>
            </a:extLst>
          </p:cNvPr>
          <p:cNvPicPr>
            <a:picLocks noChangeAspect="1"/>
          </p:cNvPicPr>
          <p:nvPr/>
        </p:nvPicPr>
        <p:blipFill>
          <a:blip r:embed="rId2"/>
          <a:stretch>
            <a:fillRect/>
          </a:stretch>
        </p:blipFill>
        <p:spPr>
          <a:xfrm>
            <a:off x="2684049" y="1285003"/>
            <a:ext cx="6823901" cy="4287993"/>
          </a:xfrm>
          <a:prstGeom prst="rect">
            <a:avLst/>
          </a:prstGeom>
        </p:spPr>
      </p:pic>
    </p:spTree>
    <p:extLst>
      <p:ext uri="{BB962C8B-B14F-4D97-AF65-F5344CB8AC3E}">
        <p14:creationId xmlns:p14="http://schemas.microsoft.com/office/powerpoint/2010/main" val="20991487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34D884E3-6DC9-4D41-EDF9-EC268468B21E}"/>
              </a:ext>
            </a:extLst>
          </p:cNvPr>
          <p:cNvPicPr>
            <a:picLocks noChangeAspect="1"/>
          </p:cNvPicPr>
          <p:nvPr/>
        </p:nvPicPr>
        <p:blipFill>
          <a:blip r:embed="rId2"/>
          <a:stretch>
            <a:fillRect/>
          </a:stretch>
        </p:blipFill>
        <p:spPr>
          <a:xfrm>
            <a:off x="2686975" y="2022155"/>
            <a:ext cx="6423604" cy="2473035"/>
          </a:xfrm>
          <a:prstGeom prst="rect">
            <a:avLst/>
          </a:prstGeom>
        </p:spPr>
      </p:pic>
    </p:spTree>
    <p:extLst>
      <p:ext uri="{BB962C8B-B14F-4D97-AF65-F5344CB8AC3E}">
        <p14:creationId xmlns:p14="http://schemas.microsoft.com/office/powerpoint/2010/main" val="13353738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2019E34C-F7EE-C1A3-73F6-1A5ED48FD72F}"/>
              </a:ext>
            </a:extLst>
          </p:cNvPr>
          <p:cNvPicPr>
            <a:picLocks noChangeAspect="1"/>
          </p:cNvPicPr>
          <p:nvPr/>
        </p:nvPicPr>
        <p:blipFill>
          <a:blip r:embed="rId2"/>
          <a:stretch>
            <a:fillRect/>
          </a:stretch>
        </p:blipFill>
        <p:spPr>
          <a:xfrm>
            <a:off x="139257" y="1919077"/>
            <a:ext cx="5849166" cy="3019846"/>
          </a:xfrm>
          <a:prstGeom prst="rect">
            <a:avLst/>
          </a:prstGeom>
        </p:spPr>
      </p:pic>
      <p:pic>
        <p:nvPicPr>
          <p:cNvPr id="7" name="Imagem 6">
            <a:extLst>
              <a:ext uri="{FF2B5EF4-FFF2-40B4-BE49-F238E27FC236}">
                <a16:creationId xmlns:a16="http://schemas.microsoft.com/office/drawing/2014/main" id="{8E37D7D7-51D4-412D-BEA2-1B75766486C6}"/>
              </a:ext>
            </a:extLst>
          </p:cNvPr>
          <p:cNvPicPr>
            <a:picLocks noChangeAspect="1"/>
          </p:cNvPicPr>
          <p:nvPr/>
        </p:nvPicPr>
        <p:blipFill>
          <a:blip r:embed="rId3"/>
          <a:stretch>
            <a:fillRect/>
          </a:stretch>
        </p:blipFill>
        <p:spPr>
          <a:xfrm>
            <a:off x="6155945" y="1376076"/>
            <a:ext cx="5896798" cy="4105848"/>
          </a:xfrm>
          <a:prstGeom prst="rect">
            <a:avLst/>
          </a:prstGeom>
        </p:spPr>
      </p:pic>
    </p:spTree>
    <p:extLst>
      <p:ext uri="{BB962C8B-B14F-4D97-AF65-F5344CB8AC3E}">
        <p14:creationId xmlns:p14="http://schemas.microsoft.com/office/powerpoint/2010/main" val="39270983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426A415-8D84-10ED-0D5F-9429CC2BED00}"/>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158867" y="581800"/>
            <a:ext cx="2371674" cy="60244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FAAE753F-E596-3842-1CCA-43300764187A}"/>
              </a:ext>
            </a:extLst>
          </p:cNvPr>
          <p:cNvSpPr txBox="1"/>
          <p:nvPr/>
        </p:nvSpPr>
        <p:spPr>
          <a:xfrm>
            <a:off x="158867" y="1139423"/>
            <a:ext cx="5739909" cy="5634106"/>
          </a:xfrm>
          <a:prstGeom prst="rect">
            <a:avLst/>
          </a:prstGeom>
          <a:noFill/>
        </p:spPr>
        <p:txBody>
          <a:bodyPr wrap="square">
            <a:spAutoFit/>
          </a:bodyPr>
          <a:lstStyle/>
          <a:p>
            <a:pPr algn="just">
              <a:lnSpc>
                <a:spcPct val="115000"/>
              </a:lnSpc>
              <a:tabLst>
                <a:tab pos="810260" algn="l"/>
              </a:tabLst>
            </a:pPr>
            <a:r>
              <a:rPr lang="pt-BR" sz="2100" b="1" kern="100" dirty="0">
                <a:effectLst/>
                <a:latin typeface="Arial Narrow" panose="020B0606020202030204" pitchFamily="34" charset="0"/>
                <a:ea typeface="Times New Roman" panose="02020603050405020304" pitchFamily="18" charset="0"/>
                <a:cs typeface="Times New Roman" panose="02020603050405020304" pitchFamily="18" charset="0"/>
              </a:rPr>
              <a:t>5. </a:t>
            </a: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A respeito de sistemas de amortização em um financiamento, considere as afirmações, a seguir:</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tabLst>
                <a:tab pos="810260" algn="l"/>
              </a:tabLst>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I. No Sistema de Amortização Constante (SAC), o valor das prestações é igual do começo ao fim do financiamento.</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tabLst>
                <a:tab pos="810260" algn="l"/>
              </a:tabLst>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II. No Sistema </a:t>
            </a:r>
            <a:r>
              <a:rPr lang="pt-BR" sz="2100" kern="100" dirty="0" err="1">
                <a:effectLst/>
                <a:latin typeface="Arial Narrow" panose="020B0606020202030204" pitchFamily="34" charset="0"/>
                <a:ea typeface="Times New Roman" panose="02020603050405020304" pitchFamily="18" charset="0"/>
                <a:cs typeface="Times New Roman" panose="02020603050405020304" pitchFamily="18" charset="0"/>
              </a:rPr>
              <a:t>Price</a:t>
            </a: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de amortização, o valor amortizado vai aumentando com o passar do tempo, durante o período de pagamento.</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tabLst>
                <a:tab pos="810260" algn="l"/>
              </a:tabLst>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III. Ao comparar os sistemas de amortização SAC e </a:t>
            </a:r>
            <a:r>
              <a:rPr lang="pt-BR" sz="2100" kern="100" dirty="0" err="1">
                <a:effectLst/>
                <a:latin typeface="Arial Narrow" panose="020B0606020202030204" pitchFamily="34" charset="0"/>
                <a:ea typeface="Times New Roman" panose="02020603050405020304" pitchFamily="18" charset="0"/>
                <a:cs typeface="Times New Roman" panose="02020603050405020304" pitchFamily="18" charset="0"/>
              </a:rPr>
              <a:t>Price</a:t>
            </a: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com mesmo valor de empréstimo, mesma taxa de juros e mesmo período, verificamos que o saldo devedor sofre maior redução no Sistema </a:t>
            </a:r>
            <a:r>
              <a:rPr lang="pt-BR" sz="2100" kern="100" dirty="0" err="1">
                <a:effectLst/>
                <a:latin typeface="Arial Narrow" panose="020B0606020202030204" pitchFamily="34" charset="0"/>
                <a:ea typeface="Times New Roman" panose="02020603050405020304" pitchFamily="18" charset="0"/>
                <a:cs typeface="Times New Roman" panose="02020603050405020304" pitchFamily="18" charset="0"/>
              </a:rPr>
              <a:t>Price</a:t>
            </a: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tabLst>
                <a:tab pos="810260" algn="l"/>
              </a:tabLst>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Podemos dizer que está(</a:t>
            </a:r>
            <a:r>
              <a:rPr lang="pt-BR" sz="2100" kern="100" dirty="0" err="1">
                <a:effectLst/>
                <a:latin typeface="Arial Narrow" panose="020B0606020202030204" pitchFamily="34" charset="0"/>
                <a:ea typeface="Times New Roman" panose="02020603050405020304" pitchFamily="18" charset="0"/>
                <a:cs typeface="Times New Roman" panose="02020603050405020304" pitchFamily="18" charset="0"/>
              </a:rPr>
              <a:t>ão</a:t>
            </a: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 correta(s) a(s) afirmação(</a:t>
            </a:r>
            <a:r>
              <a:rPr lang="pt-BR" sz="2100" kern="100" dirty="0" err="1">
                <a:effectLst/>
                <a:latin typeface="Arial Narrow" panose="020B0606020202030204" pitchFamily="34" charset="0"/>
                <a:ea typeface="Times New Roman" panose="02020603050405020304" pitchFamily="18" charset="0"/>
                <a:cs typeface="Times New Roman" panose="02020603050405020304" pitchFamily="18" charset="0"/>
              </a:rPr>
              <a:t>ões</a:t>
            </a: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tabLst>
                <a:tab pos="810260" algn="l"/>
              </a:tabLst>
            </a:pPr>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(A) I.         (B) II.        (C) III.         (D) I e III.       </a:t>
            </a:r>
            <a: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t>(E) II e III.</a:t>
            </a:r>
            <a:endParaRPr lang="pt-BR" sz="2100" dirty="0">
              <a:latin typeface="Arial Narrow" panose="020B0606020202030204" pitchFamily="34" charset="0"/>
            </a:endParaRPr>
          </a:p>
        </p:txBody>
      </p:sp>
      <p:sp>
        <p:nvSpPr>
          <p:cNvPr id="5" name="CaixaDeTexto 4">
            <a:extLst>
              <a:ext uri="{FF2B5EF4-FFF2-40B4-BE49-F238E27FC236}">
                <a16:creationId xmlns:a16="http://schemas.microsoft.com/office/drawing/2014/main" id="{209A1580-F0C2-FD0E-818A-0FAE12A68F62}"/>
              </a:ext>
            </a:extLst>
          </p:cNvPr>
          <p:cNvSpPr txBox="1"/>
          <p:nvPr/>
        </p:nvSpPr>
        <p:spPr>
          <a:xfrm>
            <a:off x="6293224" y="1184248"/>
            <a:ext cx="5739909" cy="4714624"/>
          </a:xfrm>
          <a:prstGeom prst="rect">
            <a:avLst/>
          </a:prstGeom>
          <a:noFill/>
        </p:spPr>
        <p:txBody>
          <a:bodyPr wrap="square">
            <a:spAutoFit/>
          </a:bodyPr>
          <a:lstStyle/>
          <a:p>
            <a:pPr algn="just">
              <a:lnSpc>
                <a:spcPct val="115000"/>
              </a:lnSpc>
              <a:tabLst>
                <a:tab pos="81026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6.</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Ivana fará um empréstimo de R$ 60 000,00 para construir seu estúdio de fotografia e está analisando qual sistema de amortização vai utilizar para saldar a dívida em 6 anos. Ela recebeu uma proposta financiamento de seu banco, com taxa de 1% ao mês. Sabendo disso responda: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81026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Qual será o valor amortizado de cada parcela se Ivana optar pelo SAC? De quanto será a primeira prestação nesse caso?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b) Se decidir pelo Sistema </a:t>
            </a:r>
            <a:r>
              <a:rPr lang="pt-BR" sz="2200" dirty="0" err="1">
                <a:effectLst/>
                <a:latin typeface="Arial Narrow" panose="020B0606020202030204" pitchFamily="34" charset="0"/>
                <a:ea typeface="Times New Roman" panose="02020603050405020304" pitchFamily="18" charset="0"/>
                <a:cs typeface="Times New Roman" panose="02020603050405020304" pitchFamily="18" charset="0"/>
              </a:rPr>
              <a:t>Price</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qual será o valor de cada prestação? Quanto será o valor amortizado na primeira prestação?</a:t>
            </a:r>
            <a:endParaRPr lang="pt-BR" sz="2200" dirty="0">
              <a:latin typeface="Arial Narrow" panose="020B0606020202030204" pitchFamily="34" charset="0"/>
            </a:endParaRPr>
          </a:p>
        </p:txBody>
      </p:sp>
    </p:spTree>
    <p:extLst>
      <p:ext uri="{BB962C8B-B14F-4D97-AF65-F5344CB8AC3E}">
        <p14:creationId xmlns:p14="http://schemas.microsoft.com/office/powerpoint/2010/main" val="20304272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AAE753F-E596-3842-1CCA-43300764187A}"/>
              </a:ext>
            </a:extLst>
          </p:cNvPr>
          <p:cNvSpPr txBox="1"/>
          <p:nvPr/>
        </p:nvSpPr>
        <p:spPr>
          <a:xfrm>
            <a:off x="158867" y="724507"/>
            <a:ext cx="5739909" cy="6085192"/>
          </a:xfrm>
          <a:prstGeom prst="rect">
            <a:avLst/>
          </a:prstGeom>
          <a:noFill/>
        </p:spPr>
        <p:txBody>
          <a:bodyPr wrap="square">
            <a:spAutoFit/>
          </a:bodyPr>
          <a:lstStyle/>
          <a:p>
            <a:pPr algn="just">
              <a:lnSpc>
                <a:spcPct val="115000"/>
              </a:lnSpc>
              <a:spcAft>
                <a:spcPts val="800"/>
              </a:spcAft>
              <a:tabLst>
                <a:tab pos="81026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7.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Sandro comprará uma geladeira e se interessou pelo seguinte modelo:</a:t>
            </a:r>
          </a:p>
          <a:p>
            <a:pPr algn="just">
              <a:lnSpc>
                <a:spcPct val="115000"/>
              </a:lnSpc>
              <a:spcAft>
                <a:spcPts val="800"/>
              </a:spcAft>
              <a:tabLst>
                <a:tab pos="810260" algn="l"/>
              </a:tabLs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810260" algn="l"/>
              </a:tabLs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810260" algn="l"/>
              </a:tabLs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810260" algn="l"/>
              </a:tabLs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810260" algn="l"/>
              </a:tabLs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810260" algn="l"/>
              </a:tabLs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tabLst>
                <a:tab pos="810260" algn="l"/>
              </a:tabLst>
            </a:pPr>
            <a:endParaRPr lang="pt-BR" sz="1200"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tabLst>
                <a:tab pos="810260" algn="l"/>
              </a:tabLst>
            </a:pPr>
            <a:endParaRPr lang="pt-BR" sz="1200" kern="100" dirty="0">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tabLst>
                <a:tab pos="810260" algn="l"/>
              </a:tabLst>
            </a:pPr>
            <a:r>
              <a:rPr lang="pt-BR" sz="1200" kern="100" dirty="0">
                <a:effectLst/>
                <a:latin typeface="Arial Narrow" panose="020B0606020202030204" pitchFamily="34" charset="0"/>
                <a:ea typeface="Times New Roman" panose="02020603050405020304" pitchFamily="18" charset="0"/>
                <a:cs typeface="Times New Roman" panose="02020603050405020304" pitchFamily="18" charset="0"/>
              </a:rPr>
              <a:t>https://www.tacolado.com.br/adesivo-para-geladeira/adesivo-para-geladeira-escovado-inox-0-61m</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tabLst>
                <a:tab pos="81026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Sabendo que a loja trabalha com o Sistema </a:t>
            </a:r>
            <a:r>
              <a:rPr lang="pt-BR" sz="2200" kern="100" dirty="0" err="1">
                <a:effectLst/>
                <a:latin typeface="Arial Narrow" panose="020B0606020202030204" pitchFamily="34" charset="0"/>
                <a:ea typeface="Times New Roman" panose="02020603050405020304" pitchFamily="18" charset="0"/>
                <a:cs typeface="Times New Roman" panose="02020603050405020304" pitchFamily="18" charset="0"/>
              </a:rPr>
              <a:t>Price</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 valor de cada prestação será 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tabLst>
                <a:tab pos="81026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R$ 176,80.        (B) R$ 206,80.        (C) R$ 209,59.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81026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R$ 229,59.        </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(E) R$ 249,49.</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09A1580-F0C2-FD0E-818A-0FAE12A68F62}"/>
              </a:ext>
            </a:extLst>
          </p:cNvPr>
          <p:cNvSpPr txBox="1"/>
          <p:nvPr/>
        </p:nvSpPr>
        <p:spPr>
          <a:xfrm>
            <a:off x="6293224" y="724507"/>
            <a:ext cx="5739909" cy="5816400"/>
          </a:xfrm>
          <a:prstGeom prst="rect">
            <a:avLst/>
          </a:prstGeom>
          <a:noFill/>
        </p:spPr>
        <p:txBody>
          <a:bodyPr wrap="square">
            <a:spAutoFit/>
          </a:bodyPr>
          <a:lstStyle/>
          <a:p>
            <a:pPr algn="just">
              <a:lnSpc>
                <a:spcPct val="115000"/>
              </a:lnSpc>
              <a:spcAft>
                <a:spcPts val="800"/>
              </a:spcAft>
              <a:tabLst>
                <a:tab pos="810260" algn="l"/>
              </a:tabLs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8. (ENEM 2015)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Um casal realiza um financiamento imobiliário de R$ 180 000,00, a ser pago em 360 prestações mensais, com taxa de juros efetiva de 1% ao mês. A primeira prestação é paga um mês após a liberação dos recursos e o valor da prestação mensal é de R$ 500,00 mais juro de 1% sobre o saldo devedor (valor devido antes do pagamento). Observe que, a cada pagamento, o saldo devedor se reduz em R$ 500,00 e considere que não há prestação em atraso.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81026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Efetuando o pagamento dessa forma, o valor, em reais, a ser pago ao banco na décima prestação é de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81026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2 075,00.            (B) 2 093,00.           (C) 2 138,00.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810260" algn="l"/>
              </a:tabLs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2 255,00.            </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(E) 2 300,00.</a:t>
            </a:r>
            <a:endParaRPr lang="pt-BR" sz="2200" dirty="0">
              <a:latin typeface="Arial Narrow" panose="020B0606020202030204" pitchFamily="34" charset="0"/>
            </a:endParaRPr>
          </a:p>
        </p:txBody>
      </p:sp>
      <p:pic>
        <p:nvPicPr>
          <p:cNvPr id="3" name="Imagem 2" descr="Placa de identificação de um estabelecimento comercial&#10;&#10;Descrição gerada automaticamente com confiança média">
            <a:extLst>
              <a:ext uri="{FF2B5EF4-FFF2-40B4-BE49-F238E27FC236}">
                <a16:creationId xmlns:a16="http://schemas.microsoft.com/office/drawing/2014/main" id="{073D4E69-D4A5-9938-6BA8-103BA936B5CB}"/>
              </a:ext>
            </a:extLst>
          </p:cNvPr>
          <p:cNvPicPr>
            <a:picLocks noChangeAspect="1"/>
          </p:cNvPicPr>
          <p:nvPr/>
        </p:nvPicPr>
        <p:blipFill>
          <a:blip r:embed="rId2"/>
          <a:stretch>
            <a:fillRect/>
          </a:stretch>
        </p:blipFill>
        <p:spPr>
          <a:xfrm>
            <a:off x="1685108" y="1580339"/>
            <a:ext cx="2830859" cy="3350251"/>
          </a:xfrm>
          <a:prstGeom prst="rect">
            <a:avLst/>
          </a:prstGeom>
        </p:spPr>
      </p:pic>
    </p:spTree>
    <p:extLst>
      <p:ext uri="{BB962C8B-B14F-4D97-AF65-F5344CB8AC3E}">
        <p14:creationId xmlns:p14="http://schemas.microsoft.com/office/powerpoint/2010/main" val="18321940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732E61C-D28E-BF3F-ECCB-7952446FEA96}"/>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167369" y="639440"/>
            <a:ext cx="4057969" cy="845753"/>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0FB91594-E4BA-7181-DF1B-53EAA4DEC9CE}"/>
              </a:ext>
            </a:extLst>
          </p:cNvPr>
          <p:cNvSpPr txBox="1"/>
          <p:nvPr/>
        </p:nvSpPr>
        <p:spPr>
          <a:xfrm>
            <a:off x="313765" y="1485193"/>
            <a:ext cx="11600329" cy="4956037"/>
          </a:xfrm>
          <a:prstGeom prst="rect">
            <a:avLst/>
          </a:prstGeom>
          <a:solidFill>
            <a:schemeClr val="bg1"/>
          </a:solid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ESTUDO DE CASO – AMORTIZAÇÃO EXTRA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Conforme estamos estudando, financiamentos são utilizados para adquirir bens de alto valor, sem a necessidade da compra à vista e, por conta disso, o valor total do financiamento é maior que o valor adquirido.</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Assim, amortizar significa reduzir o total do saldo devedor e, consequentemente, diminuir a quantidade de parcelas e valor total do empréstimo.</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Leia a situação, a seguir: </a:t>
            </a:r>
          </a:p>
          <a:p>
            <a:pPr indent="270510" algn="just">
              <a:lnSpc>
                <a:spcPct val="115000"/>
              </a:lnSpc>
              <a:spcAft>
                <a:spcPts val="800"/>
              </a:spcAft>
            </a:pP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Carolinne</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contraiu um financia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mento de R$ 200 000,00 com seu banco para comprar sua casa própria. A oferta consiste em uma taxa de 0,8% a.m., durante 240 meses, utilizando o Sistema </a:t>
            </a:r>
            <a:r>
              <a:rPr lang="pt-BR" sz="2200" kern="100" dirty="0" err="1">
                <a:effectLst/>
                <a:latin typeface="Arial Narrow" panose="020B0606020202030204" pitchFamily="34" charset="0"/>
                <a:ea typeface="Times New Roman" panose="02020603050405020304" pitchFamily="18" charset="0"/>
                <a:cs typeface="Times New Roman" panose="02020603050405020304" pitchFamily="18" charset="0"/>
              </a:rPr>
              <a:t>Price</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Na 48ª prestação, ela efetuará uma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amortização extra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R$ 10 000,00</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em seu saldo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devedor.</a:t>
            </a:r>
          </a:p>
        </p:txBody>
      </p:sp>
    </p:spTree>
    <p:extLst>
      <p:ext uri="{BB962C8B-B14F-4D97-AF65-F5344CB8AC3E}">
        <p14:creationId xmlns:p14="http://schemas.microsoft.com/office/powerpoint/2010/main" val="31806483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0FB91594-E4BA-7181-DF1B-53EAA4DEC9CE}"/>
                  </a:ext>
                </a:extLst>
              </p:cNvPr>
              <p:cNvSpPr txBox="1"/>
              <p:nvPr/>
            </p:nvSpPr>
            <p:spPr>
              <a:xfrm>
                <a:off x="295835" y="678373"/>
                <a:ext cx="5629835" cy="5771836"/>
              </a:xfrm>
              <a:prstGeom prst="rect">
                <a:avLst/>
              </a:prstGeom>
              <a:noFill/>
            </p:spPr>
            <p:txBody>
              <a:bodyPr wrap="square">
                <a:spAutoFit/>
              </a:bodyPr>
              <a:lstStyle/>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Vamos analisar duas coisas: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impacto no valor final;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II.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quantidade de prestações que serão “abatidas”.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Calculando o valor da prestação, no sistema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Price</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𝑉</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=200 000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𝑖</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=0,8%→0,008</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𝑡</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=240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Assim,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Arial" panose="020B0604020202020204" pitchFamily="34" charset="0"/>
                        </a:rPr>
                        <m:t>𝑃</m:t>
                      </m:r>
                      <m:r>
                        <a:rPr lang="pt-BR" sz="2200" i="1" kern="100">
                          <a:effectLst/>
                          <a:latin typeface="Cambria Math" panose="02040503050406030204" pitchFamily="18" charset="0"/>
                          <a:ea typeface="Aptos" panose="020B0004020202020204" pitchFamily="34" charset="0"/>
                          <a:cs typeface="Arial" panose="020B0604020202020204" pitchFamily="34" charset="0"/>
                        </a:rPr>
                        <m:t> = </m:t>
                      </m:r>
                      <m:r>
                        <a:rPr lang="pt-BR" sz="2200" i="1" kern="100">
                          <a:effectLst/>
                          <a:latin typeface="Cambria Math" panose="02040503050406030204" pitchFamily="18" charset="0"/>
                          <a:ea typeface="Aptos" panose="020B0004020202020204" pitchFamily="34" charset="0"/>
                          <a:cs typeface="Arial" panose="020B0604020202020204" pitchFamily="34" charset="0"/>
                        </a:rPr>
                        <m:t>𝑉</m:t>
                      </m:r>
                      <m:r>
                        <a:rPr lang="pt-BR" sz="2200" i="1" kern="100">
                          <a:effectLst/>
                          <a:latin typeface="Cambria Math" panose="02040503050406030204" pitchFamily="18" charset="0"/>
                          <a:ea typeface="Aptos" panose="020B0004020202020204" pitchFamily="34" charset="0"/>
                          <a:cs typeface="Arial" panose="020B0604020202020204" pitchFamily="34" charset="0"/>
                        </a:rPr>
                        <m:t>∙</m:t>
                      </m:r>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effectLst/>
                              <a:latin typeface="Cambria Math" panose="02040503050406030204" pitchFamily="18" charset="0"/>
                              <a:ea typeface="Aptos" panose="020B0004020202020204" pitchFamily="34" charset="0"/>
                              <a:cs typeface="Arial" panose="020B0604020202020204" pitchFamily="34" charset="0"/>
                            </a:rPr>
                            <m:t>𝑖</m:t>
                          </m:r>
                          <m:r>
                            <a:rPr lang="pt-BR" sz="2200" i="1" kern="100">
                              <a:effectLst/>
                              <a:latin typeface="Cambria Math" panose="02040503050406030204" pitchFamily="18" charset="0"/>
                              <a:ea typeface="Aptos" panose="020B0004020202020204" pitchFamily="34" charset="0"/>
                              <a:cs typeface="Arial" panose="020B0604020202020204" pitchFamily="34" charset="0"/>
                            </a:rPr>
                            <m:t>∙</m:t>
                          </m:r>
                          <m:sSup>
                            <m:sSup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pPr>
                            <m:e>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1+</m:t>
                                  </m:r>
                                  <m:r>
                                    <a:rPr lang="pt-BR" sz="2200" i="1" kern="100">
                                      <a:effectLst/>
                                      <a:latin typeface="Cambria Math" panose="02040503050406030204" pitchFamily="18" charset="0"/>
                                      <a:ea typeface="Aptos" panose="020B0004020202020204" pitchFamily="34" charset="0"/>
                                      <a:cs typeface="Arial" panose="020B0604020202020204" pitchFamily="34" charset="0"/>
                                    </a:rPr>
                                    <m:t>𝑖</m:t>
                                  </m:r>
                                </m:e>
                              </m:d>
                            </m:e>
                            <m:sup>
                              <m:r>
                                <a:rPr lang="pt-BR" sz="2200" i="1" kern="100">
                                  <a:effectLst/>
                                  <a:latin typeface="Cambria Math" panose="02040503050406030204" pitchFamily="18" charset="0"/>
                                  <a:ea typeface="Aptos" panose="020B0004020202020204" pitchFamily="34" charset="0"/>
                                  <a:cs typeface="Arial" panose="020B0604020202020204" pitchFamily="34" charset="0"/>
                                </a:rPr>
                                <m:t>𝑡</m:t>
                              </m:r>
                            </m:sup>
                          </m:sSup>
                        </m:num>
                        <m:den>
                          <m:sSup>
                            <m:sSup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pPr>
                            <m:e>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1+</m:t>
                                  </m:r>
                                  <m:r>
                                    <a:rPr lang="pt-BR" sz="2200" i="1" kern="100">
                                      <a:effectLst/>
                                      <a:latin typeface="Cambria Math" panose="02040503050406030204" pitchFamily="18" charset="0"/>
                                      <a:ea typeface="Aptos" panose="020B0004020202020204" pitchFamily="34" charset="0"/>
                                      <a:cs typeface="Arial" panose="020B0604020202020204" pitchFamily="34" charset="0"/>
                                    </a:rPr>
                                    <m:t>𝑖</m:t>
                                  </m:r>
                                </m:e>
                              </m:d>
                            </m:e>
                            <m:sup>
                              <m:r>
                                <a:rPr lang="pt-BR" sz="2200" i="1" kern="100">
                                  <a:effectLst/>
                                  <a:latin typeface="Cambria Math" panose="02040503050406030204" pitchFamily="18" charset="0"/>
                                  <a:ea typeface="Aptos" panose="020B0004020202020204" pitchFamily="34" charset="0"/>
                                  <a:cs typeface="Arial" panose="020B0604020202020204" pitchFamily="34" charset="0"/>
                                </a:rPr>
                                <m:t>𝑡</m:t>
                              </m:r>
                            </m:sup>
                          </m:sSup>
                          <m:r>
                            <a:rPr lang="pt-BR" sz="2200" i="1" kern="100">
                              <a:effectLst/>
                              <a:latin typeface="Cambria Math" panose="02040503050406030204" pitchFamily="18" charset="0"/>
                              <a:ea typeface="Aptos" panose="020B0004020202020204" pitchFamily="34" charset="0"/>
                              <a:cs typeface="Arial" panose="020B0604020202020204" pitchFamily="34" charset="0"/>
                            </a:rPr>
                            <m:t>−1</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Arial" panose="020B0604020202020204" pitchFamily="34" charset="0"/>
                        </a:rPr>
                        <m:t>𝑃</m:t>
                      </m:r>
                      <m:r>
                        <a:rPr lang="pt-BR" sz="2200" i="1" kern="100">
                          <a:effectLst/>
                          <a:latin typeface="Cambria Math" panose="02040503050406030204" pitchFamily="18" charset="0"/>
                          <a:ea typeface="Aptos" panose="020B0004020202020204" pitchFamily="34" charset="0"/>
                          <a:cs typeface="Arial" panose="020B0604020202020204" pitchFamily="34" charset="0"/>
                        </a:rPr>
                        <m:t> = 200 000∙</m:t>
                      </m:r>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effectLst/>
                              <a:latin typeface="Cambria Math" panose="02040503050406030204" pitchFamily="18" charset="0"/>
                              <a:ea typeface="Aptos" panose="020B0004020202020204" pitchFamily="34" charset="0"/>
                              <a:cs typeface="Arial" panose="020B0604020202020204" pitchFamily="34" charset="0"/>
                            </a:rPr>
                            <m:t>0,008∙</m:t>
                          </m:r>
                          <m:sSup>
                            <m:sSup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pPr>
                            <m:e>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1+0,008</m:t>
                                  </m:r>
                                </m:e>
                              </m:d>
                            </m:e>
                            <m:sup>
                              <m:r>
                                <a:rPr lang="pt-BR" sz="2200" i="1" kern="100">
                                  <a:effectLst/>
                                  <a:latin typeface="Cambria Math" panose="02040503050406030204" pitchFamily="18" charset="0"/>
                                  <a:ea typeface="Aptos" panose="020B0004020202020204" pitchFamily="34" charset="0"/>
                                  <a:cs typeface="Arial" panose="020B0604020202020204" pitchFamily="34" charset="0"/>
                                </a:rPr>
                                <m:t>240</m:t>
                              </m:r>
                            </m:sup>
                          </m:sSup>
                        </m:num>
                        <m:den>
                          <m:sSup>
                            <m:sSup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pPr>
                            <m:e>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1+0,008</m:t>
                                  </m:r>
                                </m:e>
                              </m:d>
                            </m:e>
                            <m:sup>
                              <m:r>
                                <a:rPr lang="pt-BR" sz="2200" i="1" kern="100">
                                  <a:effectLst/>
                                  <a:latin typeface="Cambria Math" panose="02040503050406030204" pitchFamily="18" charset="0"/>
                                  <a:ea typeface="Aptos" panose="020B0004020202020204" pitchFamily="34" charset="0"/>
                                  <a:cs typeface="Arial" panose="020B0604020202020204" pitchFamily="34" charset="0"/>
                                </a:rPr>
                                <m:t>240</m:t>
                              </m:r>
                            </m:sup>
                          </m:sSup>
                          <m:r>
                            <a:rPr lang="pt-BR" sz="2200" i="1" kern="100">
                              <a:effectLst/>
                              <a:latin typeface="Cambria Math" panose="02040503050406030204" pitchFamily="18" charset="0"/>
                              <a:ea typeface="Aptos" panose="020B0004020202020204" pitchFamily="34" charset="0"/>
                              <a:cs typeface="Arial" panose="020B0604020202020204" pitchFamily="34" charset="0"/>
                            </a:rPr>
                            <m:t>−1</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0FB91594-E4BA-7181-DF1B-53EAA4DEC9CE}"/>
                  </a:ext>
                </a:extLst>
              </p:cNvPr>
              <p:cNvSpPr txBox="1">
                <a:spLocks noRot="1" noChangeAspect="1" noMove="1" noResize="1" noEditPoints="1" noAdjustHandles="1" noChangeArrowheads="1" noChangeShapeType="1" noTextEdit="1"/>
              </p:cNvSpPr>
              <p:nvPr/>
            </p:nvSpPr>
            <p:spPr>
              <a:xfrm>
                <a:off x="295835" y="678373"/>
                <a:ext cx="5629835" cy="5771836"/>
              </a:xfrm>
              <a:prstGeom prst="rect">
                <a:avLst/>
              </a:prstGeom>
              <a:blipFill>
                <a:blip r:embed="rId2"/>
                <a:stretch>
                  <a:fillRect l="-1408" t="-31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10A59046-1361-37FA-564F-A177992816AA}"/>
                  </a:ext>
                </a:extLst>
              </p:cNvPr>
              <p:cNvSpPr txBox="1"/>
              <p:nvPr/>
            </p:nvSpPr>
            <p:spPr>
              <a:xfrm>
                <a:off x="6266332" y="678372"/>
                <a:ext cx="5629835" cy="3598357"/>
              </a:xfrm>
              <a:prstGeom prst="rect">
                <a:avLst/>
              </a:prstGeom>
              <a:noFill/>
            </p:spPr>
            <p:txBody>
              <a:bodyPr wrap="square">
                <a:spAutoFit/>
              </a:bodyPr>
              <a:lstStyle/>
              <a:p>
                <a:pPr algn="just">
                  <a:lnSpc>
                    <a:spcPct val="150000"/>
                  </a:lnSpc>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Arial" panose="020B0604020202020204" pitchFamily="34" charset="0"/>
                        </a:rPr>
                        <m:t>𝑃</m:t>
                      </m:r>
                      <m:r>
                        <a:rPr lang="pt-BR" sz="2200" i="1" kern="100">
                          <a:effectLst/>
                          <a:latin typeface="Cambria Math" panose="02040503050406030204" pitchFamily="18" charset="0"/>
                          <a:ea typeface="Aptos" panose="020B0004020202020204" pitchFamily="34" charset="0"/>
                          <a:cs typeface="Arial" panose="020B0604020202020204" pitchFamily="34" charset="0"/>
                        </a:rPr>
                        <m:t> = </m:t>
                      </m:r>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effectLst/>
                              <a:latin typeface="Cambria Math" panose="02040503050406030204" pitchFamily="18" charset="0"/>
                              <a:ea typeface="Aptos" panose="020B0004020202020204" pitchFamily="34" charset="0"/>
                              <a:cs typeface="Arial" panose="020B0604020202020204" pitchFamily="34" charset="0"/>
                            </a:rPr>
                            <m:t>200 000∙0,008∙</m:t>
                          </m:r>
                          <m:sSup>
                            <m:sSup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pPr>
                            <m:e>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1,008</m:t>
                                  </m:r>
                                </m:e>
                              </m:d>
                            </m:e>
                            <m:sup>
                              <m:r>
                                <a:rPr lang="pt-BR" sz="2200" i="1" kern="100">
                                  <a:effectLst/>
                                  <a:latin typeface="Cambria Math" panose="02040503050406030204" pitchFamily="18" charset="0"/>
                                  <a:ea typeface="Aptos" panose="020B0004020202020204" pitchFamily="34" charset="0"/>
                                  <a:cs typeface="Arial" panose="020B0604020202020204" pitchFamily="34" charset="0"/>
                                </a:rPr>
                                <m:t>240</m:t>
                              </m:r>
                            </m:sup>
                          </m:sSup>
                        </m:num>
                        <m:den>
                          <m:sSup>
                            <m:sSup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sSupPr>
                            <m:e>
                              <m:d>
                                <m:d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dPr>
                                <m:e>
                                  <m:r>
                                    <a:rPr lang="pt-BR" sz="2200" i="1" kern="100">
                                      <a:effectLst/>
                                      <a:latin typeface="Cambria Math" panose="02040503050406030204" pitchFamily="18" charset="0"/>
                                      <a:ea typeface="Aptos" panose="020B0004020202020204" pitchFamily="34" charset="0"/>
                                      <a:cs typeface="Arial" panose="020B0604020202020204" pitchFamily="34" charset="0"/>
                                    </a:rPr>
                                    <m:t>1,008</m:t>
                                  </m:r>
                                </m:e>
                              </m:d>
                            </m:e>
                            <m:sup>
                              <m:r>
                                <a:rPr lang="pt-BR" sz="2200" i="1" kern="100">
                                  <a:effectLst/>
                                  <a:latin typeface="Cambria Math" panose="02040503050406030204" pitchFamily="18" charset="0"/>
                                  <a:ea typeface="Aptos" panose="020B0004020202020204" pitchFamily="34" charset="0"/>
                                  <a:cs typeface="Arial" panose="020B0604020202020204" pitchFamily="34" charset="0"/>
                                </a:rPr>
                                <m:t>240</m:t>
                              </m:r>
                            </m:sup>
                          </m:sSup>
                          <m:r>
                            <a:rPr lang="pt-BR" sz="2200" i="1" kern="100">
                              <a:effectLst/>
                              <a:latin typeface="Cambria Math" panose="02040503050406030204" pitchFamily="18" charset="0"/>
                              <a:ea typeface="Aptos" panose="020B0004020202020204" pitchFamily="34" charset="0"/>
                              <a:cs typeface="Arial" panose="020B0604020202020204" pitchFamily="34" charset="0"/>
                            </a:rPr>
                            <m:t>−1</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Arial" panose="020B0604020202020204" pitchFamily="34" charset="0"/>
                        </a:rPr>
                        <m:t>𝑃</m:t>
                      </m:r>
                      <m:r>
                        <a:rPr lang="pt-BR" sz="2200" i="1" kern="100">
                          <a:effectLst/>
                          <a:latin typeface="Cambria Math" panose="02040503050406030204" pitchFamily="18" charset="0"/>
                          <a:ea typeface="Aptos" panose="020B0004020202020204" pitchFamily="34" charset="0"/>
                          <a:cs typeface="Arial" panose="020B0604020202020204" pitchFamily="34" charset="0"/>
                        </a:rPr>
                        <m:t> ≅ </m:t>
                      </m:r>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effectLst/>
                              <a:latin typeface="Cambria Math" panose="02040503050406030204" pitchFamily="18" charset="0"/>
                              <a:ea typeface="Aptos" panose="020B0004020202020204" pitchFamily="34" charset="0"/>
                              <a:cs typeface="Arial" panose="020B0604020202020204" pitchFamily="34" charset="0"/>
                            </a:rPr>
                            <m:t>1600∙6,76905</m:t>
                          </m:r>
                        </m:num>
                        <m:den>
                          <m:r>
                            <a:rPr lang="pt-BR" sz="2200" i="1" kern="100">
                              <a:effectLst/>
                              <a:latin typeface="Cambria Math" panose="02040503050406030204" pitchFamily="18" charset="0"/>
                              <a:ea typeface="Aptos" panose="020B0004020202020204" pitchFamily="34" charset="0"/>
                              <a:cs typeface="Arial" panose="020B0604020202020204" pitchFamily="34" charset="0"/>
                            </a:rPr>
                            <m:t>6,76905−1</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Arial" panose="020B0604020202020204" pitchFamily="34" charset="0"/>
                        </a:rPr>
                        <m:t>𝑃</m:t>
                      </m:r>
                      <m:r>
                        <a:rPr lang="pt-BR" sz="2200" i="1" kern="100">
                          <a:effectLst/>
                          <a:latin typeface="Cambria Math" panose="02040503050406030204" pitchFamily="18" charset="0"/>
                          <a:ea typeface="Aptos" panose="020B0004020202020204" pitchFamily="34" charset="0"/>
                          <a:cs typeface="Arial" panose="020B0604020202020204" pitchFamily="34" charset="0"/>
                        </a:rPr>
                        <m:t> ≅ </m:t>
                      </m:r>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effectLst/>
                              <a:latin typeface="Cambria Math" panose="02040503050406030204" pitchFamily="18" charset="0"/>
                              <a:ea typeface="Aptos" panose="020B0004020202020204" pitchFamily="34" charset="0"/>
                              <a:cs typeface="Arial" panose="020B0604020202020204" pitchFamily="34" charset="0"/>
                            </a:rPr>
                            <m:t> 10 830,48 </m:t>
                          </m:r>
                        </m:num>
                        <m:den>
                          <m:r>
                            <a:rPr lang="pt-BR" sz="2200" i="1" kern="100">
                              <a:effectLst/>
                              <a:latin typeface="Cambria Math" panose="02040503050406030204" pitchFamily="18" charset="0"/>
                              <a:ea typeface="Aptos" panose="020B0004020202020204" pitchFamily="34" charset="0"/>
                              <a:cs typeface="Arial" panose="020B0604020202020204" pitchFamily="34" charset="0"/>
                            </a:rPr>
                            <m:t>5,76905</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Arial" panose="020B0604020202020204" pitchFamily="34" charset="0"/>
                        </a:rPr>
                        <m:t>𝑃</m:t>
                      </m:r>
                      <m:r>
                        <a:rPr lang="pt-BR" sz="2200" i="1" kern="100">
                          <a:effectLst/>
                          <a:latin typeface="Cambria Math" panose="02040503050406030204" pitchFamily="18" charset="0"/>
                          <a:ea typeface="Aptos" panose="020B0004020202020204" pitchFamily="34" charset="0"/>
                          <a:cs typeface="Arial" panose="020B0604020202020204" pitchFamily="34" charset="0"/>
                        </a:rPr>
                        <m:t> ≅ 1877,34</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10A59046-1361-37FA-564F-A177992816AA}"/>
                  </a:ext>
                </a:extLst>
              </p:cNvPr>
              <p:cNvSpPr txBox="1">
                <a:spLocks noRot="1" noChangeAspect="1" noMove="1" noResize="1" noEditPoints="1" noAdjustHandles="1" noChangeArrowheads="1" noChangeShapeType="1" noTextEdit="1"/>
              </p:cNvSpPr>
              <p:nvPr/>
            </p:nvSpPr>
            <p:spPr>
              <a:xfrm>
                <a:off x="6266332" y="678372"/>
                <a:ext cx="5629835" cy="3598357"/>
              </a:xfrm>
              <a:prstGeom prst="rect">
                <a:avLst/>
              </a:prstGeom>
              <a:blipFill>
                <a:blip r:embed="rId3"/>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38535374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0FB91594-E4BA-7181-DF1B-53EAA4DEC9CE}"/>
                  </a:ext>
                </a:extLst>
              </p:cNvPr>
              <p:cNvSpPr txBox="1"/>
              <p:nvPr/>
            </p:nvSpPr>
            <p:spPr>
              <a:xfrm>
                <a:off x="295835" y="678373"/>
                <a:ext cx="5629835" cy="6016455"/>
              </a:xfrm>
              <a:prstGeom prst="rect">
                <a:avLst/>
              </a:prstGeom>
              <a:noFill/>
            </p:spPr>
            <p:txBody>
              <a:bodyPr wrap="square">
                <a:spAutoFit/>
              </a:bodyPr>
              <a:lstStyle/>
              <a:p>
                <a:pPr algn="just">
                  <a:lnSpc>
                    <a:spcPct val="115000"/>
                  </a:lnSpc>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Vamos recorrer à planilha para visualizar os primeiros valores, em reais:</a:t>
                </a:r>
              </a:p>
              <a:p>
                <a:pPr algn="just">
                  <a:lnSpc>
                    <a:spcPct val="115000"/>
                  </a:lnSpc>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Como a parcela é fixa, temos: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pPr>
                <a14:m>
                  <m:oMathPara xmlns:m="http://schemas.openxmlformats.org/officeDocument/2006/math">
                    <m:oMathParaPr>
                      <m:jc m:val="centerGroup"/>
                    </m:oMathParaPr>
                    <m:oMath xmlns:m="http://schemas.openxmlformats.org/officeDocument/2006/math">
                      <m:r>
                        <a:rPr lang="pt-BR" sz="22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1877,34∙240 = 450 561,60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Então, o valor total do financiamento de </a:t>
                </a:r>
                <a:r>
                  <a:rPr lang="pt-BR" sz="2200" kern="100" dirty="0" err="1">
                    <a:effectLst/>
                    <a:latin typeface="Arial Narrow" panose="020B0606020202030204" pitchFamily="34" charset="0"/>
                    <a:ea typeface="Times New Roman" panose="02020603050405020304" pitchFamily="18" charset="0"/>
                    <a:cs typeface="Times New Roman" panose="02020603050405020304" pitchFamily="18" charset="0"/>
                  </a:rPr>
                  <a:t>Carolinne</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de R$ 450 561,60.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Contudo, na 48ª prestação,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ao efetuar uma amortização extra de </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R$ 10 000,00</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os juros e o saldo devedor, para as próximas prestações, sofrem alterações. Veja: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0FB91594-E4BA-7181-DF1B-53EAA4DEC9CE}"/>
                  </a:ext>
                </a:extLst>
              </p:cNvPr>
              <p:cNvSpPr txBox="1">
                <a:spLocks noRot="1" noChangeAspect="1" noMove="1" noResize="1" noEditPoints="1" noAdjustHandles="1" noChangeArrowheads="1" noChangeShapeType="1" noTextEdit="1"/>
              </p:cNvSpPr>
              <p:nvPr/>
            </p:nvSpPr>
            <p:spPr>
              <a:xfrm>
                <a:off x="295835" y="678373"/>
                <a:ext cx="5629835" cy="6016455"/>
              </a:xfrm>
              <a:prstGeom prst="rect">
                <a:avLst/>
              </a:prstGeom>
              <a:blipFill>
                <a:blip r:embed="rId2"/>
                <a:stretch>
                  <a:fillRect l="-1408" t="-304" r="-1408" b="-1216"/>
                </a:stretch>
              </a:blipFill>
            </p:spPr>
            <p:txBody>
              <a:bodyPr/>
              <a:lstStyle/>
              <a:p>
                <a:r>
                  <a:rPr lang="pt-BR">
                    <a:noFill/>
                  </a:rPr>
                  <a:t> </a:t>
                </a:r>
              </a:p>
            </p:txBody>
          </p:sp>
        </mc:Fallback>
      </mc:AlternateContent>
      <p:sp>
        <p:nvSpPr>
          <p:cNvPr id="3" name="CaixaDeTexto 2">
            <a:extLst>
              <a:ext uri="{FF2B5EF4-FFF2-40B4-BE49-F238E27FC236}">
                <a16:creationId xmlns:a16="http://schemas.microsoft.com/office/drawing/2014/main" id="{10A59046-1361-37FA-564F-A177992816AA}"/>
              </a:ext>
            </a:extLst>
          </p:cNvPr>
          <p:cNvSpPr txBox="1"/>
          <p:nvPr/>
        </p:nvSpPr>
        <p:spPr>
          <a:xfrm>
            <a:off x="6347011" y="4551120"/>
            <a:ext cx="5629835" cy="1107996"/>
          </a:xfrm>
          <a:prstGeom prst="rect">
            <a:avLst/>
          </a:prstGeom>
          <a:noFill/>
        </p:spPr>
        <p:txBody>
          <a:bodyPr wrap="square">
            <a:spAutoFit/>
          </a:bodyPr>
          <a:lstStyle/>
          <a:p>
            <a:pPr algn="just"/>
            <a:r>
              <a:rPr lang="pt-BR" sz="2200" i="0" dirty="0">
                <a:latin typeface="Arial Narrow" panose="020B0606020202030204" pitchFamily="34" charset="0"/>
              </a:rPr>
              <a:t>"Como consequência, no 218º mês chega-se à quitação desse financiamento, reduzindo 22 prestações."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3E045534-DBBB-6F63-935C-B183B565F9A8}"/>
              </a:ext>
            </a:extLst>
          </p:cNvPr>
          <p:cNvPicPr>
            <a:picLocks noChangeAspect="1"/>
          </p:cNvPicPr>
          <p:nvPr/>
        </p:nvPicPr>
        <p:blipFill>
          <a:blip r:embed="rId3"/>
          <a:stretch>
            <a:fillRect/>
          </a:stretch>
        </p:blipFill>
        <p:spPr>
          <a:xfrm>
            <a:off x="367552" y="1548160"/>
            <a:ext cx="5558117" cy="1858780"/>
          </a:xfrm>
          <a:prstGeom prst="rect">
            <a:avLst/>
          </a:prstGeom>
        </p:spPr>
      </p:pic>
      <p:pic>
        <p:nvPicPr>
          <p:cNvPr id="7" name="Imagem 6">
            <a:extLst>
              <a:ext uri="{FF2B5EF4-FFF2-40B4-BE49-F238E27FC236}">
                <a16:creationId xmlns:a16="http://schemas.microsoft.com/office/drawing/2014/main" id="{A68FCDE2-7247-A528-D8A1-27049BA7CD16}"/>
              </a:ext>
            </a:extLst>
          </p:cNvPr>
          <p:cNvPicPr>
            <a:picLocks noChangeAspect="1"/>
          </p:cNvPicPr>
          <p:nvPr/>
        </p:nvPicPr>
        <p:blipFill>
          <a:blip r:embed="rId4"/>
          <a:stretch>
            <a:fillRect/>
          </a:stretch>
        </p:blipFill>
        <p:spPr>
          <a:xfrm>
            <a:off x="6256399" y="1126608"/>
            <a:ext cx="5811061" cy="3057952"/>
          </a:xfrm>
          <a:prstGeom prst="rect">
            <a:avLst/>
          </a:prstGeom>
        </p:spPr>
      </p:pic>
    </p:spTree>
    <p:extLst>
      <p:ext uri="{BB962C8B-B14F-4D97-AF65-F5344CB8AC3E}">
        <p14:creationId xmlns:p14="http://schemas.microsoft.com/office/powerpoint/2010/main" val="41210088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0FB91594-E4BA-7181-DF1B-53EAA4DEC9CE}"/>
                  </a:ext>
                </a:extLst>
              </p:cNvPr>
              <p:cNvSpPr txBox="1"/>
              <p:nvPr/>
            </p:nvSpPr>
            <p:spPr>
              <a:xfrm>
                <a:off x="295835" y="678373"/>
                <a:ext cx="5629835" cy="5894114"/>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Contabilizando o valor das 218 parcelas e a amortização extra, temos:</a:t>
                </a:r>
              </a:p>
              <a:p>
                <a:pPr algn="just">
                  <a:lnSpc>
                    <a:spcPct val="150000"/>
                  </a:lnSpc>
                  <a:spcAft>
                    <a:spcPts val="800"/>
                  </a:spcAft>
                </a:pPr>
                <a14:m>
                  <m:oMathPara xmlns:m="http://schemas.openxmlformats.org/officeDocument/2006/math">
                    <m:oMathParaPr>
                      <m:jc m:val="centerGroup"/>
                    </m:oMathParaPr>
                    <m:oMath xmlns:m="http://schemas.openxmlformats.org/officeDocument/2006/math">
                      <m:r>
                        <a:rPr lang="pt-BR" sz="22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1877,34∙217+</m:t>
                      </m:r>
                      <m:limUpp>
                        <m:limUppPr>
                          <m:ctrlP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limUppPr>
                        <m:e>
                          <m:groupChr>
                            <m:groupChrPr>
                              <m:chr m:val="⏞"/>
                              <m:pos m:val="top"/>
                              <m:vertJc m:val="bot"/>
                              <m:ctrlP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groupChrPr>
                            <m:e>
                              <m:r>
                                <a:rPr lang="pt-BR" sz="22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858,97 </m:t>
                              </m:r>
                            </m:e>
                          </m:groupChr>
                        </m:e>
                        <m:lim>
                          <m:eqArr>
                            <m:eqArrPr>
                              <m:ctrlP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eqArrPr>
                            <m:e>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ú</m:t>
                              </m:r>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𝑙𝑡𝑖𝑚𝑎</m:t>
                              </m:r>
                            </m:e>
                            <m:e>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𝑝𝑎𝑟𝑐𝑒𝑙𝑎</m:t>
                              </m:r>
                            </m:e>
                          </m:eqArr>
                        </m:lim>
                      </m:limUpp>
                      <m:r>
                        <a:rPr lang="pt-BR" sz="22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+10 000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=407 382,78+10 858,97</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=418 241,75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Dessa forma, o valor total que pago por </a:t>
                </a:r>
                <a:r>
                  <a:rPr lang="pt-BR" sz="2200" kern="100" dirty="0" err="1">
                    <a:effectLst/>
                    <a:latin typeface="Arial Narrow" panose="020B0606020202030204" pitchFamily="34" charset="0"/>
                    <a:ea typeface="Times New Roman" panose="02020603050405020304" pitchFamily="18" charset="0"/>
                    <a:cs typeface="Times New Roman" panose="02020603050405020304" pitchFamily="18" charset="0"/>
                  </a:rPr>
                  <a:t>Carolinne</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de R$ 418 241,75.</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Calculando a diferença entre o financiamento original e este valor, 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r>
                        <a:rPr lang="pt-BR" sz="22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450 561,60</m:t>
                      </m:r>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−418 241,75=</m:t>
                      </m:r>
                      <m:r>
                        <a:rPr lang="pt-BR" sz="22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32 319,85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0FB91594-E4BA-7181-DF1B-53EAA4DEC9CE}"/>
                  </a:ext>
                </a:extLst>
              </p:cNvPr>
              <p:cNvSpPr txBox="1">
                <a:spLocks noRot="1" noChangeAspect="1" noMove="1" noResize="1" noEditPoints="1" noAdjustHandles="1" noChangeArrowheads="1" noChangeShapeType="1" noTextEdit="1"/>
              </p:cNvSpPr>
              <p:nvPr/>
            </p:nvSpPr>
            <p:spPr>
              <a:xfrm>
                <a:off x="295835" y="678373"/>
                <a:ext cx="5629835" cy="5894114"/>
              </a:xfrm>
              <a:prstGeom prst="rect">
                <a:avLst/>
              </a:prstGeom>
              <a:blipFill>
                <a:blip r:embed="rId2"/>
                <a:stretch>
                  <a:fillRect l="-1408" t="-310" r="-1408"/>
                </a:stretch>
              </a:blipFill>
            </p:spPr>
            <p:txBody>
              <a:bodyPr/>
              <a:lstStyle/>
              <a:p>
                <a:r>
                  <a:rPr lang="pt-BR">
                    <a:noFill/>
                  </a:rPr>
                  <a:t> </a:t>
                </a:r>
              </a:p>
            </p:txBody>
          </p:sp>
        </mc:Fallback>
      </mc:AlternateContent>
      <p:sp>
        <p:nvSpPr>
          <p:cNvPr id="3" name="CaixaDeTexto 2">
            <a:extLst>
              <a:ext uri="{FF2B5EF4-FFF2-40B4-BE49-F238E27FC236}">
                <a16:creationId xmlns:a16="http://schemas.microsoft.com/office/drawing/2014/main" id="{10A59046-1361-37FA-564F-A177992816AA}"/>
              </a:ext>
            </a:extLst>
          </p:cNvPr>
          <p:cNvSpPr txBox="1"/>
          <p:nvPr/>
        </p:nvSpPr>
        <p:spPr>
          <a:xfrm>
            <a:off x="6266332" y="678372"/>
            <a:ext cx="5629835" cy="1107996"/>
          </a:xfrm>
          <a:prstGeom prst="rect">
            <a:avLst/>
          </a:prstGeom>
          <a:noFill/>
        </p:spPr>
        <p:txBody>
          <a:bodyPr wrap="square">
            <a:spAutoFit/>
          </a:bodyPr>
          <a:lstStyle/>
          <a:p>
            <a:pPr algn="just"/>
            <a:r>
              <a:rPr lang="pt-BR" sz="2200" dirty="0">
                <a:latin typeface="Arial Narrow" panose="020B0606020202030204" pitchFamily="34" charset="0"/>
                <a:ea typeface="Aptos" panose="020B0004020202020204" pitchFamily="34" charset="0"/>
                <a:cs typeface="Times New Roman" panose="02020603050405020304" pitchFamily="18" charset="0"/>
              </a:rPr>
              <a:t>Portanto, o impacto foi de uma redução de              R$ 32 319,85 a menos, fazendo uma amortização de R$ 10 000,00, no 48° mês.</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p:txBody>
      </p:sp>
      <p:sp>
        <p:nvSpPr>
          <p:cNvPr id="2" name="Retângulo: Cantos Arredondados 1">
            <a:extLst>
              <a:ext uri="{FF2B5EF4-FFF2-40B4-BE49-F238E27FC236}">
                <a16:creationId xmlns:a16="http://schemas.microsoft.com/office/drawing/2014/main" id="{DC8B4540-5320-19DF-BC61-9DFFDE8B499C}"/>
              </a:ext>
            </a:extLst>
          </p:cNvPr>
          <p:cNvSpPr/>
          <p:nvPr/>
        </p:nvSpPr>
        <p:spPr>
          <a:xfrm>
            <a:off x="6602690" y="2665493"/>
            <a:ext cx="4966447" cy="3195035"/>
          </a:xfrm>
          <a:prstGeom prst="roundRect">
            <a:avLst>
              <a:gd name="adj" fmla="val 10855"/>
            </a:avLst>
          </a:prstGeom>
          <a:solidFill>
            <a:schemeClr val="bg1"/>
          </a:solidFill>
          <a:ln w="28575">
            <a:solidFill>
              <a:srgbClr val="ADE5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90170" algn="just" fontAlgn="base">
              <a:lnSpc>
                <a:spcPct val="115000"/>
              </a:lnSpc>
            </a:pPr>
            <a:endParaRPr lang="pt-BR" sz="2200" b="1"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R="90170" algn="just" fontAlgn="base">
              <a:lnSpc>
                <a:spcPct val="115000"/>
              </a:lnSpc>
            </a:pPr>
            <a:r>
              <a:rPr lang="pt-BR" sz="22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Por isso, ao escolher algum financiamento, </a:t>
            </a:r>
            <a:r>
              <a:rPr lang="pt-BR" sz="2200" dirty="0" err="1">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Price</a:t>
            </a:r>
            <a:r>
              <a:rPr lang="pt-BR" sz="22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ou SAC, além de planejar o impacto na sua renda, uma dica importante é a </a:t>
            </a:r>
            <a:r>
              <a:rPr lang="pt-BR" sz="2200" b="1"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amortização extra</a:t>
            </a:r>
            <a:r>
              <a:rPr lang="pt-BR" sz="22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Tanto para amenizar o valor total pago quanto para diminuir a quantidade de prestações.</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6" name="Imagem 5" descr="Interface gráfica do usuário, Logotipo&#10;&#10;O conteúdo gerado por IA pode estar incorreto.">
            <a:extLst>
              <a:ext uri="{FF2B5EF4-FFF2-40B4-BE49-F238E27FC236}">
                <a16:creationId xmlns:a16="http://schemas.microsoft.com/office/drawing/2014/main" id="{311E940D-0401-D43B-9131-CE843EA39951}"/>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6525076" y="2503545"/>
            <a:ext cx="1436815" cy="88321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463356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AAE753F-E596-3842-1CCA-43300764187A}"/>
              </a:ext>
            </a:extLst>
          </p:cNvPr>
          <p:cNvSpPr txBox="1"/>
          <p:nvPr/>
        </p:nvSpPr>
        <p:spPr>
          <a:xfrm>
            <a:off x="158867" y="1139423"/>
            <a:ext cx="5739909" cy="3802579"/>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9.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Carlos financiou uma viagem no valor de              R$ 20 000,00 em 12 parcelas iguais, sob uma taxa de 1% a.m. Após pagar 4 parcelas, ele recebeu um bônus no trabalho e realizou uma amortização extra de R$ 2000,00.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Responda: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Qual é o valor da parcela?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Qual é o impacto em seu financiamento devido à amortização extra?</a:t>
            </a:r>
            <a:endParaRPr lang="pt-BR" sz="2200" dirty="0">
              <a:latin typeface="Arial Narrow" panose="020B0606020202030204" pitchFamily="34" charset="0"/>
            </a:endParaRPr>
          </a:p>
        </p:txBody>
      </p:sp>
      <p:sp>
        <p:nvSpPr>
          <p:cNvPr id="5" name="CaixaDeTexto 4">
            <a:extLst>
              <a:ext uri="{FF2B5EF4-FFF2-40B4-BE49-F238E27FC236}">
                <a16:creationId xmlns:a16="http://schemas.microsoft.com/office/drawing/2014/main" id="{209A1580-F0C2-FD0E-818A-0FAE12A68F62}"/>
              </a:ext>
            </a:extLst>
          </p:cNvPr>
          <p:cNvSpPr txBox="1"/>
          <p:nvPr/>
        </p:nvSpPr>
        <p:spPr>
          <a:xfrm>
            <a:off x="6293224" y="1184248"/>
            <a:ext cx="5739909" cy="2508379"/>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10.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Ana financiou a construção de um móvel planejado no valor de R$ 10 000,00 em 8 prestação, a 2% a.m., pelo sistema SAC. Na 4ª prestação ela realizou uma amortização extra de R$ 1000,00.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será o valor total pago por Ana neste móvel planejado?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EF7ECC65-BB1B-FAA9-AEBF-6254B7681781}"/>
              </a:ext>
            </a:extLst>
          </p:cNvPr>
          <p:cNvPicPr>
            <a:picLocks noChangeAspect="1"/>
          </p:cNvPicPr>
          <p:nvPr/>
        </p:nvPicPr>
        <p:blipFill rotWithShape="1">
          <a:blip r:embed="rId2">
            <a:extLst>
              <a:ext uri="{28A0092B-C50C-407E-A947-70E740481C1C}">
                <a14:useLocalDpi xmlns:a14="http://schemas.microsoft.com/office/drawing/2010/main" val="0"/>
              </a:ext>
            </a:extLst>
          </a:blip>
          <a:srcRect l="1742" r="63619" b="-4"/>
          <a:stretch>
            <a:fillRect/>
          </a:stretch>
        </p:blipFill>
        <p:spPr bwMode="auto">
          <a:xfrm>
            <a:off x="158867" y="521555"/>
            <a:ext cx="2608841" cy="66269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730754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6AD523E-3A5A-8358-9386-ACFDB9ED15FC}"/>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158404" y="635080"/>
            <a:ext cx="4057969" cy="83654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F5D891D4-411B-0B6B-5EB3-4A9320A28CAD}"/>
              </a:ext>
            </a:extLst>
          </p:cNvPr>
          <p:cNvSpPr txBox="1"/>
          <p:nvPr/>
        </p:nvSpPr>
        <p:spPr>
          <a:xfrm>
            <a:off x="158404" y="1535470"/>
            <a:ext cx="5731408" cy="5420971"/>
          </a:xfrm>
          <a:prstGeom prst="rect">
            <a:avLst/>
          </a:prstGeom>
          <a:noFill/>
        </p:spPr>
        <p:txBody>
          <a:bodyPr wrap="square">
            <a:spAutoFit/>
          </a:bodyPr>
          <a:lstStyle/>
          <a:p>
            <a:pPr algn="ctr">
              <a:lnSpc>
                <a:spcPct val="115000"/>
              </a:lnSpc>
              <a:spcAft>
                <a:spcPts val="6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IMPOSTO DE RENDA (IR)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6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6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6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6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600"/>
              </a:spcAft>
            </a:pP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600"/>
              </a:spcAft>
            </a:pP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600"/>
              </a:spcAft>
            </a:pP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https://agenciabrasil.ebc.com.br/foto/2026-03/tira-duvidas-do-irpf-2026-1774382810</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6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Os valores arrecadados com o imposto de renda contribuem para o desenvolvimento do Brasil, financiando a saúde, educação, segurança e inúmeros serviços públicos prestados ao cidadão brasileiro.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8D4FB8A8-1BEB-0E98-47A1-0ECFBEA7EF8F}"/>
              </a:ext>
            </a:extLst>
          </p:cNvPr>
          <p:cNvSpPr txBox="1"/>
          <p:nvPr/>
        </p:nvSpPr>
        <p:spPr>
          <a:xfrm>
            <a:off x="6215543" y="709627"/>
            <a:ext cx="5731408" cy="5169620"/>
          </a:xfrm>
          <a:prstGeom prst="rect">
            <a:avLst/>
          </a:prstGeom>
          <a:noFill/>
        </p:spPr>
        <p:txBody>
          <a:bodyPr wrap="square">
            <a:spAutoFit/>
          </a:bodyPr>
          <a:lstStyle/>
          <a:p>
            <a:pPr algn="just">
              <a:lnSpc>
                <a:spcPct val="115000"/>
              </a:lnSpc>
              <a:spcAft>
                <a:spcPts val="3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Essa arrecadação ocorre de diversas maneiras, sendo as mais comuns:</a:t>
            </a:r>
          </a:p>
          <a:p>
            <a:pPr marL="342900" lvl="0" indent="-342900" algn="just">
              <a:lnSpc>
                <a:spcPct val="115000"/>
              </a:lnSpc>
              <a:buClr>
                <a:srgbClr val="000000"/>
              </a:buClr>
              <a:buFont typeface="Wingdings" panose="05000000000000000000" pitchFamily="2"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Imposto de Renda Retido na Fonte (IRRF): onde a tributação ou arrecadação é realizada diretamente no salário bruto do trabalhador, apresentada nos registros da Carteira de Trabalho e Previdência Social (CTPS) e nos contracheques, como um dos descontos mensais.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Clr>
                <a:srgbClr val="000000"/>
              </a:buClr>
              <a:buFont typeface="Wingdings" panose="05000000000000000000" pitchFamily="2"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Imposto de Renda sobre a Pessoa Física (IRPF): também conhecida como Declaração de Ajuste Anual é a declaração dos impostos devidos à pessoa física que recebe rendimentos de investimentos, pensões, aluguéis etc.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2AACF1F5-F18C-1269-081D-CE6000A3EF4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9978" y="1957569"/>
            <a:ext cx="3720257" cy="2476524"/>
          </a:xfrm>
          <a:prstGeom prst="rect">
            <a:avLst/>
          </a:prstGeom>
          <a:noFill/>
          <a:ln>
            <a:noFill/>
          </a:ln>
        </p:spPr>
      </p:pic>
    </p:spTree>
    <p:extLst>
      <p:ext uri="{BB962C8B-B14F-4D97-AF65-F5344CB8AC3E}">
        <p14:creationId xmlns:p14="http://schemas.microsoft.com/office/powerpoint/2010/main" val="9151720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5D891D4-411B-0B6B-5EB3-4A9320A28CAD}"/>
              </a:ext>
            </a:extLst>
          </p:cNvPr>
          <p:cNvSpPr txBox="1"/>
          <p:nvPr/>
        </p:nvSpPr>
        <p:spPr>
          <a:xfrm>
            <a:off x="245049" y="1859339"/>
            <a:ext cx="5731408" cy="3139321"/>
          </a:xfrm>
          <a:prstGeom prst="rect">
            <a:avLst/>
          </a:prstGeom>
          <a:noFill/>
        </p:spPr>
        <p:txBody>
          <a:bodyPr wrap="square">
            <a:spAutoFit/>
          </a:bodyPr>
          <a:lstStyle/>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Em geral, todo cidadão que recebe acima de um determinado valor, definido pelo Governo Federal, precisa fazer a declaração do Imposto de Renda. No Brasil, o órgão responsável pela arrecadação é a Receita Federal, subordinada ao Ministério da Fazenda. Além disso, a Receita é encarregada da fiscalização e controle aduaneiro (fiscalização de empresas estrangeiras) e do combate à sonegação fiscal.</a:t>
            </a:r>
          </a:p>
        </p:txBody>
      </p:sp>
      <p:sp>
        <p:nvSpPr>
          <p:cNvPr id="5" name="CaixaDeTexto 4">
            <a:extLst>
              <a:ext uri="{FF2B5EF4-FFF2-40B4-BE49-F238E27FC236}">
                <a16:creationId xmlns:a16="http://schemas.microsoft.com/office/drawing/2014/main" id="{8D4FB8A8-1BEB-0E98-47A1-0ECFBEA7EF8F}"/>
              </a:ext>
            </a:extLst>
          </p:cNvPr>
          <p:cNvSpPr txBox="1"/>
          <p:nvPr/>
        </p:nvSpPr>
        <p:spPr>
          <a:xfrm>
            <a:off x="6215543" y="1418450"/>
            <a:ext cx="5731408" cy="4021101"/>
          </a:xfrm>
          <a:prstGeom prst="rect">
            <a:avLst/>
          </a:prstGeom>
          <a:noFill/>
        </p:spPr>
        <p:txBody>
          <a:bodyPr wrap="square">
            <a:spAutoFit/>
          </a:bodyPr>
          <a:lstStyle/>
          <a:p>
            <a:pPr algn="just">
              <a:lnSpc>
                <a:spcPct val="115000"/>
              </a:lnSpc>
              <a:spcAft>
                <a:spcPts val="12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Por que devemos declarar o imposto de renda?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1200"/>
              </a:spcAf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A partir da declaração, a receita verifica se o valor cobrado do cidadão é realmente o valor que ele deveria pagar de acordo com a renda. Essas diferenças ocorrem porque as taxas de pagamento e as faixas de base de cálculos mudam constantemente. Quando o valor retido é maior do que se deve, é feita a </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restituição</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ou seja, é devolvida a diferença entre a arrecadação e o que se deve ao contribuinte. Caso contrário, é necessário pagar a diferença aos cofres públicos.</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12906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5D891D4-411B-0B6B-5EB3-4A9320A28CAD}"/>
              </a:ext>
            </a:extLst>
          </p:cNvPr>
          <p:cNvSpPr txBox="1"/>
          <p:nvPr/>
        </p:nvSpPr>
        <p:spPr>
          <a:xfrm>
            <a:off x="245049" y="718514"/>
            <a:ext cx="5731408" cy="1938479"/>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Mas afinal, quais são os valores taxados no IR?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Observe a tabela de incidência e deduções mensais para cálculo do imposto sobre a renda das pessoas físicas (IRPF) em 2024 e 2025, do governo federal brasileiro.</a:t>
            </a:r>
          </a:p>
        </p:txBody>
      </p:sp>
      <p:sp>
        <p:nvSpPr>
          <p:cNvPr id="5" name="CaixaDeTexto 4">
            <a:extLst>
              <a:ext uri="{FF2B5EF4-FFF2-40B4-BE49-F238E27FC236}">
                <a16:creationId xmlns:a16="http://schemas.microsoft.com/office/drawing/2014/main" id="{8D4FB8A8-1BEB-0E98-47A1-0ECFBEA7EF8F}"/>
              </a:ext>
            </a:extLst>
          </p:cNvPr>
          <p:cNvSpPr txBox="1"/>
          <p:nvPr/>
        </p:nvSpPr>
        <p:spPr>
          <a:xfrm>
            <a:off x="6215543" y="2018472"/>
            <a:ext cx="5731408" cy="3816429"/>
          </a:xfrm>
          <a:prstGeom prst="rect">
            <a:avLst/>
          </a:prstGeom>
          <a:noFill/>
        </p:spPr>
        <p:txBody>
          <a:bodyPr wrap="square">
            <a:spAutoFit/>
          </a:bodyPr>
          <a:lstStyle/>
          <a:p>
            <a:pPr algn="just"/>
            <a:r>
              <a:rPr lang="pt-BR" sz="2200" b="0" i="0" u="none" strike="noStrike" baseline="0" dirty="0">
                <a:latin typeface="Arial Narrow" panose="020B0606020202030204" pitchFamily="34" charset="0"/>
              </a:rPr>
              <a:t>Alguns pontos importantes a se destacar:</a:t>
            </a:r>
          </a:p>
          <a:p>
            <a:pPr marL="342900" indent="-342900" algn="just">
              <a:buFont typeface="Arial" panose="020B0604020202020204" pitchFamily="34" charset="0"/>
              <a:buChar char="•"/>
            </a:pPr>
            <a:r>
              <a:rPr lang="pt-BR" sz="2200" b="0" i="0" u="none" strike="noStrike" baseline="0" dirty="0">
                <a:latin typeface="Arial Narrow" panose="020B0606020202030204" pitchFamily="34" charset="0"/>
              </a:rPr>
              <a:t>Base de cálculo é a faixa de renda, na qual será aplicado</a:t>
            </a:r>
          </a:p>
          <a:p>
            <a:pPr algn="just"/>
            <a:r>
              <a:rPr lang="pt-BR" sz="2200" b="0" i="0" u="none" strike="noStrike" baseline="0" dirty="0">
                <a:latin typeface="Arial Narrow" panose="020B0606020202030204" pitchFamily="34" charset="0"/>
              </a:rPr>
              <a:t>o percentual da alíquota;</a:t>
            </a:r>
          </a:p>
          <a:p>
            <a:pPr marL="342900" indent="-342900" algn="just">
              <a:buFont typeface="Arial" panose="020B0604020202020204" pitchFamily="34" charset="0"/>
              <a:buChar char="•"/>
            </a:pPr>
            <a:r>
              <a:rPr lang="pt-BR" sz="2200" b="0" i="0" u="none" strike="noStrike" baseline="0" dirty="0">
                <a:latin typeface="Arial Narrow" panose="020B0606020202030204" pitchFamily="34" charset="0"/>
              </a:rPr>
              <a:t>Alíquota é o percentual do valor que será retido (pago);</a:t>
            </a:r>
          </a:p>
          <a:p>
            <a:pPr marL="342900" indent="-342900" algn="just">
              <a:buFont typeface="Arial" panose="020B0604020202020204" pitchFamily="34" charset="0"/>
              <a:buChar char="•"/>
            </a:pPr>
            <a:r>
              <a:rPr lang="pt-BR" sz="2200" b="0" i="0" u="none" strike="noStrike" baseline="0" dirty="0">
                <a:latin typeface="Arial Narrow" panose="020B0606020202030204" pitchFamily="34" charset="0"/>
              </a:rPr>
              <a:t>Dedução é o valor que será reduzido do percentual da alíquota;</a:t>
            </a:r>
          </a:p>
          <a:p>
            <a:pPr marL="342900" indent="-342900" algn="just">
              <a:buFont typeface="Arial" panose="020B0604020202020204" pitchFamily="34" charset="0"/>
              <a:buChar char="•"/>
            </a:pPr>
            <a:r>
              <a:rPr lang="pt-BR" sz="2200" b="0" i="0" u="none" strike="noStrike" baseline="0" dirty="0">
                <a:latin typeface="Arial Narrow" panose="020B0606020202030204" pitchFamily="34" charset="0"/>
              </a:rPr>
              <a:t>Limite mensal de desconto simplificado é a dedução aplicada na renda bruta, para iniciar o cálculo do IR.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5467124A-6156-90EF-2A86-49538177F748}"/>
              </a:ext>
            </a:extLst>
          </p:cNvPr>
          <p:cNvPicPr>
            <a:picLocks noChangeAspect="1"/>
          </p:cNvPicPr>
          <p:nvPr/>
        </p:nvPicPr>
        <p:blipFill>
          <a:blip r:embed="rId2"/>
          <a:stretch>
            <a:fillRect/>
          </a:stretch>
        </p:blipFill>
        <p:spPr>
          <a:xfrm>
            <a:off x="245049" y="2720177"/>
            <a:ext cx="5620534" cy="1876687"/>
          </a:xfrm>
          <a:prstGeom prst="rect">
            <a:avLst/>
          </a:prstGeom>
        </p:spPr>
      </p:pic>
      <p:sp>
        <p:nvSpPr>
          <p:cNvPr id="7" name="CaixaDeTexto 6">
            <a:extLst>
              <a:ext uri="{FF2B5EF4-FFF2-40B4-BE49-F238E27FC236}">
                <a16:creationId xmlns:a16="http://schemas.microsoft.com/office/drawing/2014/main" id="{418C7F1C-9BA2-7EAB-8222-CF227D5E9AB8}"/>
              </a:ext>
            </a:extLst>
          </p:cNvPr>
          <p:cNvSpPr txBox="1"/>
          <p:nvPr/>
        </p:nvSpPr>
        <p:spPr>
          <a:xfrm>
            <a:off x="245049" y="4730728"/>
            <a:ext cx="5731408" cy="1785104"/>
          </a:xfrm>
          <a:prstGeom prst="rect">
            <a:avLst/>
          </a:prstGeom>
          <a:noFill/>
        </p:spPr>
        <p:txBody>
          <a:bodyPr wrap="square">
            <a:spAutoFit/>
          </a:bodyPr>
          <a:lstStyle/>
          <a:p>
            <a:pPr algn="just"/>
            <a:r>
              <a:rPr lang="pt-BR" sz="2200" b="0" i="1" u="none" strike="noStrike" baseline="0" dirty="0">
                <a:latin typeface="Arial Narrow" panose="020B0606020202030204" pitchFamily="34" charset="0"/>
              </a:rPr>
              <a:t>Rendimentos previdenciários isentos para maiores de 65</a:t>
            </a:r>
          </a:p>
          <a:p>
            <a:pPr algn="just"/>
            <a:r>
              <a:rPr lang="pt-BR" sz="2200" b="0" i="1" u="none" strike="noStrike" baseline="0" dirty="0">
                <a:latin typeface="Arial Narrow" panose="020B0606020202030204" pitchFamily="34" charset="0"/>
              </a:rPr>
              <a:t>anos: R$ 1903,98.</a:t>
            </a:r>
          </a:p>
          <a:p>
            <a:pPr algn="just"/>
            <a:r>
              <a:rPr lang="pt-BR" sz="2200" b="0" i="1" u="none" strike="noStrike" baseline="0" dirty="0">
                <a:latin typeface="Arial Narrow" panose="020B0606020202030204" pitchFamily="34" charset="0"/>
              </a:rPr>
              <a:t>* Dedução mensal por dependente: R$ 189,59.</a:t>
            </a:r>
          </a:p>
          <a:p>
            <a:pPr algn="just"/>
            <a:r>
              <a:rPr lang="pt-BR" sz="2200" b="0" i="1" u="none" strike="noStrike" baseline="0" dirty="0">
                <a:latin typeface="Arial Narrow" panose="020B0606020202030204" pitchFamily="34" charset="0"/>
              </a:rPr>
              <a:t>* Limite mensal de desconto simplificado: R$ 564,80.</a:t>
            </a:r>
            <a:endParaRPr lang="pt-BR" sz="2200" dirty="0">
              <a:latin typeface="Arial Narrow" panose="020B0606020202030204" pitchFamily="34" charset="0"/>
            </a:endParaRPr>
          </a:p>
        </p:txBody>
      </p:sp>
    </p:spTree>
    <p:extLst>
      <p:ext uri="{BB962C8B-B14F-4D97-AF65-F5344CB8AC3E}">
        <p14:creationId xmlns:p14="http://schemas.microsoft.com/office/powerpoint/2010/main" val="22081220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5D891D4-411B-0B6B-5EB3-4A9320A28CAD}"/>
                  </a:ext>
                </a:extLst>
              </p:cNvPr>
              <p:cNvSpPr txBox="1"/>
              <p:nvPr/>
            </p:nvSpPr>
            <p:spPr>
              <a:xfrm>
                <a:off x="245049" y="718514"/>
                <a:ext cx="5731408" cy="578209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Vamos calcular o IRRF de um trabalhador cujo salário bruto é de R$ 3000,00.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Comece aplicando o desconto simplificado sobre o salário bruto:</a:t>
                </a:r>
              </a:p>
              <a:p>
                <a:pPr algn="just">
                  <a:lnSpc>
                    <a:spcPct val="115000"/>
                  </a:lnSpc>
                  <a:spcBef>
                    <a:spcPts val="300"/>
                  </a:spcBef>
                  <a:spcAft>
                    <a:spcPts val="3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3000−564,80=2435,20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Assim, o valor da base de cálculo será de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R$ 2435,20</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ou seja, está na faixa entre R$ 2259,21 até R$ 2826,65 (alíquota de 7,5%).</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Aplicando a alíquota de 7,5% da base de cálculo, obtemos:</a:t>
                </a:r>
              </a:p>
              <a:p>
                <a:pPr algn="just">
                  <a:lnSpc>
                    <a:spcPct val="115000"/>
                  </a:lnSpc>
                  <a:spcBef>
                    <a:spcPts val="300"/>
                  </a:spcBef>
                  <a:spcAft>
                    <a:spcPts val="3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7,5%∙2435,20=0,075∙2435,20=182,64</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Aplicando a dedução nesta faixa de desconto:</a:t>
                </a:r>
              </a:p>
              <a:p>
                <a:pPr algn="just">
                  <a:lnSpc>
                    <a:spcPct val="115000"/>
                  </a:lnSpc>
                  <a:spcBef>
                    <a:spcPts val="300"/>
                  </a:spcBef>
                  <a:spcAft>
                    <a:spcPts val="3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182,64−169,44=13,20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F5D891D4-411B-0B6B-5EB3-4A9320A28CAD}"/>
                  </a:ext>
                </a:extLst>
              </p:cNvPr>
              <p:cNvSpPr txBox="1">
                <a:spLocks noRot="1" noChangeAspect="1" noMove="1" noResize="1" noEditPoints="1" noAdjustHandles="1" noChangeArrowheads="1" noChangeShapeType="1" noTextEdit="1"/>
              </p:cNvSpPr>
              <p:nvPr/>
            </p:nvSpPr>
            <p:spPr>
              <a:xfrm>
                <a:off x="245049" y="718514"/>
                <a:ext cx="5731408" cy="5782096"/>
              </a:xfrm>
              <a:prstGeom prst="rect">
                <a:avLst/>
              </a:prstGeom>
              <a:blipFill>
                <a:blip r:embed="rId2"/>
                <a:stretch>
                  <a:fillRect l="-1383" t="-527" r="-1383"/>
                </a:stretch>
              </a:blipFill>
            </p:spPr>
            <p:txBody>
              <a:bodyPr/>
              <a:lstStyle/>
              <a:p>
                <a:r>
                  <a:rPr lang="pt-BR">
                    <a:noFill/>
                  </a:rPr>
                  <a:t> </a:t>
                </a:r>
              </a:p>
            </p:txBody>
          </p:sp>
        </mc:Fallback>
      </mc:AlternateContent>
      <p:sp>
        <p:nvSpPr>
          <p:cNvPr id="2" name="CaixaDeTexto 1">
            <a:extLst>
              <a:ext uri="{FF2B5EF4-FFF2-40B4-BE49-F238E27FC236}">
                <a16:creationId xmlns:a16="http://schemas.microsoft.com/office/drawing/2014/main" id="{E2D9E98D-1E09-E49B-73CE-2E1D69415A16}"/>
              </a:ext>
            </a:extLst>
          </p:cNvPr>
          <p:cNvSpPr txBox="1"/>
          <p:nvPr/>
        </p:nvSpPr>
        <p:spPr>
          <a:xfrm>
            <a:off x="6215545" y="718514"/>
            <a:ext cx="5731408" cy="769441"/>
          </a:xfrm>
          <a:prstGeom prst="rect">
            <a:avLst/>
          </a:prstGeom>
          <a:noFill/>
        </p:spPr>
        <p:txBody>
          <a:bodyPr wrap="square">
            <a:spAutoFit/>
          </a:bodyPr>
          <a:lstStyle/>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Portanto, o valor retido do IR deste trabalhador é de R$ 13,20, mensalmente.</a:t>
            </a:r>
          </a:p>
        </p:txBody>
      </p:sp>
      <p:sp>
        <p:nvSpPr>
          <p:cNvPr id="6" name="Retângulo: Cantos Arredondados 5">
            <a:extLst>
              <a:ext uri="{FF2B5EF4-FFF2-40B4-BE49-F238E27FC236}">
                <a16:creationId xmlns:a16="http://schemas.microsoft.com/office/drawing/2014/main" id="{70752FC8-31CF-A420-F25B-CFF39F8B6416}"/>
              </a:ext>
            </a:extLst>
          </p:cNvPr>
          <p:cNvSpPr/>
          <p:nvPr/>
        </p:nvSpPr>
        <p:spPr>
          <a:xfrm>
            <a:off x="6602690" y="2665494"/>
            <a:ext cx="4966447" cy="2659542"/>
          </a:xfrm>
          <a:prstGeom prst="roundRect">
            <a:avLst>
              <a:gd name="adj" fmla="val 10855"/>
            </a:avLst>
          </a:prstGeom>
          <a:solidFill>
            <a:schemeClr val="bg1"/>
          </a:solidFill>
          <a:ln w="28575">
            <a:solidFill>
              <a:srgbClr val="F476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90170" algn="just" fontAlgn="base">
              <a:lnSpc>
                <a:spcPct val="115000"/>
              </a:lnSpc>
            </a:pPr>
            <a:endParaRPr lang="pt-BR" sz="2200" b="1"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R="90170" algn="just" fontAlgn="base">
              <a:lnSpc>
                <a:spcPct val="115000"/>
              </a:lnSpc>
            </a:pPr>
            <a:r>
              <a:rPr lang="pt-BR" sz="22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Além das deduções do desconto simplificado e a dedução de cada alíquota, pais e responsáveis legais tem deduções mensal, por dependente.</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9" name="Imagem 8" descr="Uma imagem contendo Interface gráfica do usuário&#10;&#10;O conteúdo gerado por IA pode estar incorreto.">
            <a:extLst>
              <a:ext uri="{FF2B5EF4-FFF2-40B4-BE49-F238E27FC236}">
                <a16:creationId xmlns:a16="http://schemas.microsoft.com/office/drawing/2014/main" id="{B032D7C2-D590-E3A1-7C5F-A0AAE06AEFC0}"/>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2384" t="8463" r="1473" b="10508"/>
          <a:stretch>
            <a:fillRect/>
          </a:stretch>
        </p:blipFill>
        <p:spPr bwMode="auto">
          <a:xfrm>
            <a:off x="6501984" y="2570102"/>
            <a:ext cx="1916035" cy="73446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423833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AAE753F-E596-3842-1CCA-43300764187A}"/>
              </a:ext>
            </a:extLst>
          </p:cNvPr>
          <p:cNvSpPr txBox="1"/>
          <p:nvPr/>
        </p:nvSpPr>
        <p:spPr>
          <a:xfrm>
            <a:off x="158867" y="1139423"/>
            <a:ext cx="5739909" cy="1225913"/>
          </a:xfrm>
          <a:prstGeom prst="rect">
            <a:avLst/>
          </a:prstGeom>
          <a:noFill/>
        </p:spPr>
        <p:txBody>
          <a:bodyPr wrap="square">
            <a:spAutoFit/>
          </a:bodyPr>
          <a:lstStyle/>
          <a:p>
            <a:pPr algn="just">
              <a:lnSpc>
                <a:spcPct val="115000"/>
              </a:lnSpc>
              <a:spcAft>
                <a:spcPts val="800"/>
              </a:spcAf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11.</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Qual é o valor do desconto IRRF de um assalariado cujo salário bruto mensal é de                R$ 5000,00, em 2025?</a:t>
            </a:r>
          </a:p>
        </p:txBody>
      </p:sp>
      <p:sp>
        <p:nvSpPr>
          <p:cNvPr id="5" name="CaixaDeTexto 4">
            <a:extLst>
              <a:ext uri="{FF2B5EF4-FFF2-40B4-BE49-F238E27FC236}">
                <a16:creationId xmlns:a16="http://schemas.microsoft.com/office/drawing/2014/main" id="{209A1580-F0C2-FD0E-818A-0FAE12A68F62}"/>
              </a:ext>
            </a:extLst>
          </p:cNvPr>
          <p:cNvSpPr txBox="1"/>
          <p:nvPr/>
        </p:nvSpPr>
        <p:spPr>
          <a:xfrm>
            <a:off x="6293224" y="853924"/>
            <a:ext cx="5739909" cy="3802579"/>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 salário líquido de Rebecca é calculado a partir do salário bruto, cujo valor é R$ 4200,00, com dois descontos. São eles: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 O Imposto de Renda (IRRF), segundo a regra de 2025;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II. O da Previdência Social (INSS), 12% sobre o salário bruto.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Qual é o valor do salário líquido de Rebecca?</a:t>
            </a:r>
            <a:endParaRPr lang="pt-BR" sz="2200" dirty="0">
              <a:latin typeface="Arial Narrow" panose="020B0606020202030204" pitchFamily="34" charset="0"/>
            </a:endParaRPr>
          </a:p>
          <a:p>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575890E6-A539-1150-7657-8F2E89D2F81C}"/>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158867" y="523601"/>
            <a:ext cx="2608841" cy="66064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0747973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09A1580-F0C2-FD0E-818A-0FAE12A68F62}"/>
              </a:ext>
            </a:extLst>
          </p:cNvPr>
          <p:cNvSpPr txBox="1"/>
          <p:nvPr/>
        </p:nvSpPr>
        <p:spPr>
          <a:xfrm>
            <a:off x="322729" y="818065"/>
            <a:ext cx="11710405" cy="5923673"/>
          </a:xfrm>
          <a:prstGeom prst="rect">
            <a:avLst/>
          </a:prstGeom>
          <a:solidFill>
            <a:schemeClr val="bg1"/>
          </a:solidFill>
        </p:spPr>
        <p:txBody>
          <a:bodyPr wrap="square">
            <a:spAutoFit/>
          </a:bodyPr>
          <a:lstStyle/>
          <a:p>
            <a:pPr algn="just">
              <a:lnSpc>
                <a:spcPct val="115000"/>
              </a:lnSpc>
              <a:spcAft>
                <a:spcPts val="800"/>
              </a:spcAf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13. (ENEM 2011)</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Um jovem investidor precisa escolher qual investimento lhe trará maior retorno financeiro em uma aplicação de R$ 500,00. Para isso, pesquisa o rendimento e o imposto a ser pago em dois investimentos: poupança e CDB (certificado de depósito bancário). As informações obtidas estão resumidas no quadro:</a:t>
            </a: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o jovem investidor, ao final de um mês, a aplicação mais vantajosa é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 poupança, pois totalizará um montante de R$ 500,56.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o CDB, pois totalizará um montante de R$ 500,87.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 poupança, pois totalizará um montante de R$ 502,80.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o CDB, pois totalizará um montante de R$ 504,21.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(E) o CDB, pois totalizará um montante de R$ 504,38.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C40AC383-FEA2-31D6-0819-E2AE0B63F62D}"/>
              </a:ext>
            </a:extLst>
          </p:cNvPr>
          <p:cNvPicPr>
            <a:picLocks noChangeAspect="1"/>
          </p:cNvPicPr>
          <p:nvPr/>
        </p:nvPicPr>
        <p:blipFill>
          <a:blip r:embed="rId2"/>
          <a:stretch>
            <a:fillRect/>
          </a:stretch>
        </p:blipFill>
        <p:spPr>
          <a:xfrm>
            <a:off x="2655232" y="2255348"/>
            <a:ext cx="6881535" cy="1417804"/>
          </a:xfrm>
          <a:prstGeom prst="rect">
            <a:avLst/>
          </a:prstGeom>
        </p:spPr>
      </p:pic>
    </p:spTree>
    <p:extLst>
      <p:ext uri="{BB962C8B-B14F-4D97-AF65-F5344CB8AC3E}">
        <p14:creationId xmlns:p14="http://schemas.microsoft.com/office/powerpoint/2010/main" val="35509956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09A1580-F0C2-FD0E-818A-0FAE12A68F62}"/>
              </a:ext>
            </a:extLst>
          </p:cNvPr>
          <p:cNvSpPr txBox="1"/>
          <p:nvPr/>
        </p:nvSpPr>
        <p:spPr>
          <a:xfrm>
            <a:off x="240797" y="818065"/>
            <a:ext cx="11710405" cy="5509200"/>
          </a:xfrm>
          <a:prstGeom prst="rect">
            <a:avLst/>
          </a:prstGeom>
          <a:solidFill>
            <a:schemeClr val="bg1"/>
          </a:solidFill>
        </p:spPr>
        <p:txBody>
          <a:bodyPr wrap="square">
            <a:spAutoFit/>
          </a:bodyPr>
          <a:lstStyle/>
          <a:p>
            <a:pPr algn="just"/>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14. (ENEM 2024 – PPL/Reaplicação)</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Uma incorporadora põe à venda diversos apartamentos de 2 e de 3 quartos. Os de 2 quartos têm varanda e custam R$ 220 000,00. Alguns apartamentos de 3 quartos não têm varanda e custam R$ 300 000,00. Se tiverem varanda, o preço será 15% maior. A previsão do mercado é de que imóveis de 2 quartos possam ser revendidos daqui a 12 meses por 5% a mais que o preço pelo qual foram comprados, enquanto apartamentos de 3 quartos poderão ser revendidos daqui a 12 meses por 4% a mais do que o valor pago, independentemente de terem varanda.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Uma agência imobiliária tem R$ 1 000 000,00 para investir e decidiu comprar alguns desses apartamentos. A intenção é revendê-los daqui a 12 meses com o maior lucro possível. As possibilidades de compra foram analisadas e, levando em conta o valor a investir e a previsão do mercado, uma decisão sobre a compra foi tomada.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decisão quanto à quantidade e ao tipo de apartamentos a comprar foi de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4 de 2 quartos.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3 de 3 quartos sem varanda.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3 de 3 quartos com varanda.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3 de 2 quartos e 1 de 3 quartos sem varanda.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1 de 2 quartos, 1 de 3 quartos sem varanda e 1 de 3 quartos com varanda.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4165645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09A1580-F0C2-FD0E-818A-0FAE12A68F62}"/>
              </a:ext>
            </a:extLst>
          </p:cNvPr>
          <p:cNvSpPr txBox="1"/>
          <p:nvPr/>
        </p:nvSpPr>
        <p:spPr>
          <a:xfrm>
            <a:off x="240797" y="818065"/>
            <a:ext cx="11710405" cy="5847755"/>
          </a:xfrm>
          <a:prstGeom prst="rect">
            <a:avLst/>
          </a:prstGeom>
          <a:solidFill>
            <a:schemeClr val="bg1"/>
          </a:solidFill>
        </p:spPr>
        <p:txBody>
          <a:bodyPr wrap="square">
            <a:spAutoFit/>
          </a:bodyPr>
          <a:lstStyle/>
          <a:p>
            <a:pPr algn="just"/>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15. (ENEM 2024 – PPL/Reaplicação)</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Em um supermercado, uma marca de papel higiênico é comercializada em cinco diferentes tipos de pacotes, contendo quantidades distintas de rolos em cada um. Todos os rolos são de mesma largura e com metragens lineares diversas. Os preços de cada tipo de pacote são distintos, e as especificações são estas: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254000" algn="just">
              <a:buFont typeface="Symbol" panose="05050102010706020507" pitchFamily="18" charset="2"/>
              <a:buChar char=""/>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tipo I: pacote contendo 4 rolos, com metragem linear de 60 m por rolo, ao preço de R$ 4,90;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254000" algn="just">
              <a:buFont typeface="Symbol" panose="05050102010706020507" pitchFamily="18" charset="2"/>
              <a:buChar char=""/>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tipo II: pacote contendo 12 rolos, com metragem linear de 20 m por rolo, ao preço de R$ 4,50;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254000" algn="just">
              <a:buFont typeface="Symbol" panose="05050102010706020507" pitchFamily="18" charset="2"/>
              <a:buChar char=""/>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tipo III: pacote contendo 16 rolos, com metragem linear de 30 m por rolo, ao preço de R$ 8,60;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254000" algn="just">
              <a:buFont typeface="Symbol" panose="05050102010706020507" pitchFamily="18" charset="2"/>
              <a:buChar char=""/>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tipo IV: pacote contendo 20 rolos, com metragem linear de 30 m por rolo, ao preço de R$ 11,00;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254000" algn="just">
              <a:buFont typeface="Symbol" panose="05050102010706020507" pitchFamily="18" charset="2"/>
              <a:buChar char=""/>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tipo V: pacote contendo 24 rolos, com metragem linear de 20 m por rolo, ao preço de R$ 8,70.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Um cliente vai a esse supermercado, avalia cada uma das especificações e resolve adquirir um pacote de papel higiênico que tenha o menor preço por metro linear.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Qual foi o tipo de pacote adquirido por esse cliente?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I</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II</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III</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IV</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V</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614366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09A1580-F0C2-FD0E-818A-0FAE12A68F62}"/>
              </a:ext>
            </a:extLst>
          </p:cNvPr>
          <p:cNvSpPr txBox="1"/>
          <p:nvPr/>
        </p:nvSpPr>
        <p:spPr>
          <a:xfrm>
            <a:off x="240797" y="818065"/>
            <a:ext cx="11710405" cy="5955798"/>
          </a:xfrm>
          <a:prstGeom prst="rect">
            <a:avLst/>
          </a:prstGeom>
          <a:solidFill>
            <a:schemeClr val="bg1"/>
          </a:solidFill>
        </p:spPr>
        <p:txBody>
          <a:bodyPr wrap="square">
            <a:spAutoFit/>
          </a:bodyPr>
          <a:lstStyle/>
          <a:p>
            <a:pPr>
              <a:lnSpc>
                <a:spcPct val="107000"/>
              </a:lnSpc>
              <a:spcAft>
                <a:spcPts val="800"/>
              </a:spcAft>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16. (ENEM 2023 – PPL/Reaplicação)</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Mariana não tem computador pessoal em casa e precisa fazer uma pesquisa na internet para um trabalho de escola. Então, foi até uma </a:t>
            </a:r>
            <a:r>
              <a:rPr lang="pt-BR" sz="2200" kern="10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lan</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house</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perto de sua casa. Na porta da </a:t>
            </a:r>
            <a:r>
              <a:rPr lang="pt-BR" sz="2200" kern="10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lan</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house</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havia esta placa:</a:t>
            </a:r>
          </a:p>
          <a:p>
            <a:pPr>
              <a:lnSpc>
                <a:spcPct val="107000"/>
              </a:lnSpc>
              <a:spcAft>
                <a:spcPts val="800"/>
              </a:spcAft>
            </a:pPr>
            <a:endParaRPr lang="pt-BR" sz="22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pt-BR" sz="22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Assim, quantos reais Mariana pagaria para ficar uma hora e meia usando a internet nessa </a:t>
            </a:r>
            <a:r>
              <a:rPr lang="pt-BR" sz="2200" kern="10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lan</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house</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R$ 0,18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R$ 2,18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R$ 3,08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R$ 3,18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R$ 12,80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014D6C29-DA9D-A77C-52F6-601EF04D6CBA}"/>
              </a:ext>
            </a:extLst>
          </p:cNvPr>
          <p:cNvPicPr>
            <a:picLocks noChangeAspect="1"/>
          </p:cNvPicPr>
          <p:nvPr/>
        </p:nvPicPr>
        <p:blipFill>
          <a:blip r:embed="rId2"/>
          <a:stretch>
            <a:fillRect/>
          </a:stretch>
        </p:blipFill>
        <p:spPr>
          <a:xfrm>
            <a:off x="3792359" y="2049360"/>
            <a:ext cx="4607279" cy="1603264"/>
          </a:xfrm>
          <a:prstGeom prst="rect">
            <a:avLst/>
          </a:prstGeom>
        </p:spPr>
      </p:pic>
    </p:spTree>
    <p:extLst>
      <p:ext uri="{BB962C8B-B14F-4D97-AF65-F5344CB8AC3E}">
        <p14:creationId xmlns:p14="http://schemas.microsoft.com/office/powerpoint/2010/main" val="20154838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09A1580-F0C2-FD0E-818A-0FAE12A68F62}"/>
              </a:ext>
            </a:extLst>
          </p:cNvPr>
          <p:cNvSpPr txBox="1"/>
          <p:nvPr/>
        </p:nvSpPr>
        <p:spPr>
          <a:xfrm>
            <a:off x="240797" y="818065"/>
            <a:ext cx="11710405" cy="5880264"/>
          </a:xfrm>
          <a:prstGeom prst="rect">
            <a:avLst/>
          </a:prstGeom>
          <a:solidFill>
            <a:schemeClr val="bg1"/>
          </a:solidFill>
        </p:spPr>
        <p:txBody>
          <a:bodyPr wrap="square">
            <a:spAutoFit/>
          </a:bodyPr>
          <a:lstStyle/>
          <a:p>
            <a:pPr algn="just">
              <a:lnSpc>
                <a:spcPct val="107000"/>
              </a:lnSpc>
              <a:spcAft>
                <a:spcPts val="800"/>
              </a:spcAft>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17. (ENEM 2023 – PPL/Reaplicação)</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Uma empresa fundada em 2005, ao longo dos anos ganhou popularidade e aumentou consideravelmente sua atuação na economia do país. Os lucros anuais e seu padrão de crescimento podem ser observados na tabela.</a:t>
            </a:r>
          </a:p>
          <a:p>
            <a:pPr algn="just">
              <a:lnSpc>
                <a:spcPct val="107000"/>
              </a:lnSpc>
              <a:spcAft>
                <a:spcPts val="800"/>
              </a:spcAft>
            </a:pPr>
            <a:endParaRPr lang="pt-BR" sz="22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pPr>
            <a:endPar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endParaRPr lang="pt-BR" sz="2200" kern="1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endPar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endPar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Supondo que se tenha mantido o padrão observado na tabela para os 5 anos seguintes, estima-se que o lucro total dessa empresa, de 2005 a 2014, em milhar de real, foi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120.                (B) 134.             (C) 1025.                (D) 2056.                (E) 2074.</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5B6E2581-2C44-674F-AEDE-CB0D8A2D086F}"/>
              </a:ext>
            </a:extLst>
          </p:cNvPr>
          <p:cNvPicPr>
            <a:picLocks noChangeAspect="1"/>
          </p:cNvPicPr>
          <p:nvPr/>
        </p:nvPicPr>
        <p:blipFill>
          <a:blip r:embed="rId2"/>
          <a:stretch>
            <a:fillRect/>
          </a:stretch>
        </p:blipFill>
        <p:spPr>
          <a:xfrm>
            <a:off x="3378887" y="2183811"/>
            <a:ext cx="5434226" cy="2902754"/>
          </a:xfrm>
          <a:prstGeom prst="rect">
            <a:avLst/>
          </a:prstGeom>
        </p:spPr>
      </p:pic>
    </p:spTree>
    <p:extLst>
      <p:ext uri="{BB962C8B-B14F-4D97-AF65-F5344CB8AC3E}">
        <p14:creationId xmlns:p14="http://schemas.microsoft.com/office/powerpoint/2010/main" val="558880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09A1580-F0C2-FD0E-818A-0FAE12A68F62}"/>
              </a:ext>
            </a:extLst>
          </p:cNvPr>
          <p:cNvSpPr txBox="1"/>
          <p:nvPr/>
        </p:nvSpPr>
        <p:spPr>
          <a:xfrm>
            <a:off x="240797" y="818065"/>
            <a:ext cx="11710405" cy="5697457"/>
          </a:xfrm>
          <a:prstGeom prst="rect">
            <a:avLst/>
          </a:prstGeom>
          <a:solidFill>
            <a:schemeClr val="bg1"/>
          </a:solid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18. (ENEM 2023)</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Em janeiro do ano passado, a direção de uma fábrica abriu uma creche para os filhos de seus funcionários, com 10 salas, cada uma com capacidade para atender 10 crianças a cada ano. As vagas são sorteadas entre os filhos dos funcionários inscritos, enquanto os não contemplados pelo sorteio formam uma lista de espera. No ano passado, a lista de espera teve 400 nomes e, neste ano, esse número cresceu 10%.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direção da fábrica realizou uma pesquisa e constatou que a lista de espera para o próximo ano terá a mesma quantidade de nomes da lista de espera deste ano. Decidiu, então, construir, ao longo desse ano, novas salas para a creche, também com capacidade de atendimento para 10 crianças cada, de modo que o número de nomes na lista de espera no próximo ano seja 25% menor que o deste ano.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 número mínimo de salas que deverão ser construídas é</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10.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11.</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13.</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30.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33.</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744303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09A1580-F0C2-FD0E-818A-0FAE12A68F62}"/>
              </a:ext>
            </a:extLst>
          </p:cNvPr>
          <p:cNvSpPr txBox="1"/>
          <p:nvPr/>
        </p:nvSpPr>
        <p:spPr>
          <a:xfrm>
            <a:off x="240797" y="818065"/>
            <a:ext cx="11710405" cy="4566828"/>
          </a:xfrm>
          <a:prstGeom prst="rect">
            <a:avLst/>
          </a:prstGeom>
          <a:solidFill>
            <a:schemeClr val="bg1"/>
          </a:solid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19. (ENEM 2023 – PPL/Reaplicação)</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Uma pessoa comprou uma caixa com 25 bombons por 5 reais. Resolveu revendê-los de forma avulsa a um preço único. Não resistindo à tentação, durante a venda, comeu cinco bombons. Obteve, mesmo assim, com a venda dos bombons restantes, um lucro de 20% sobre o valor pago pela caixa.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Qual foi o valor, em real, de venda de cada bombom?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0,20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0,24</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0,30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0,35</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0,40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718665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09A1580-F0C2-FD0E-818A-0FAE12A68F62}"/>
              </a:ext>
            </a:extLst>
          </p:cNvPr>
          <p:cNvSpPr txBox="1"/>
          <p:nvPr/>
        </p:nvSpPr>
        <p:spPr>
          <a:xfrm>
            <a:off x="240797" y="818065"/>
            <a:ext cx="11710405" cy="5679504"/>
          </a:xfrm>
          <a:prstGeom prst="rect">
            <a:avLst/>
          </a:prstGeom>
          <a:solidFill>
            <a:schemeClr val="bg1"/>
          </a:solid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20. (ENEM 2023 – PPL/Reaplicação)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No ano em que uma empresa lançou seu novo modelo de celular no mercado brasileiro, investiu 45 milhões de reais no primeiro semestre em cada uma das cinco regiões do país, colocando à venda 30 mil aparelhos por região. No primeiro semestre, todos os aparelhos colocados à venda foram vendidos, gerando um lucro total de 30 milhões de reais. No segundo semestre, a empresa decidiu que faria o mesmo investimento e colocou à venda as mesmas quantidades de aparelhos por região. Por causa da demanda observada, a empresa considerou que todos os aparelhos desse modelo que fossem ofertados sejam vendidos e, além disso, planeja obter um lucro total 10% maior no segundo semestre do que o que obteve no primeiro.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Para que essa empresa alcance o lucro planejado, qual deve ser o valor de venda, em real, de um aparelho celular desse modelo, no segundo semestre desse ano?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R$ 1650,00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R$ 1720,00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R$ 1870,00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R$ 2500,00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R$ 2600,00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1842768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3AB6648-A095-5FC4-4F8C-216D0ACE5179}"/>
              </a:ext>
            </a:extLst>
          </p:cNvPr>
          <p:cNvPicPr>
            <a:picLocks noChangeAspect="1"/>
          </p:cNvPicPr>
          <p:nvPr/>
        </p:nvPicPr>
        <p:blipFill rotWithShape="1">
          <a:blip r:embed="rId2">
            <a:extLst>
              <a:ext uri="{28A0092B-C50C-407E-A947-70E740481C1C}">
                <a14:useLocalDpi xmlns:a14="http://schemas.microsoft.com/office/drawing/2010/main" val="0"/>
              </a:ext>
            </a:extLst>
          </a:blip>
          <a:srcRect l="2473" t="8183" r="7716" b="5000"/>
          <a:stretch/>
        </p:blipFill>
        <p:spPr bwMode="auto">
          <a:xfrm>
            <a:off x="156000" y="724318"/>
            <a:ext cx="2519680" cy="82804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22624E38-0F87-203F-C5A6-DA41DD174438}"/>
                  </a:ext>
                </a:extLst>
              </p:cNvPr>
              <p:cNvSpPr txBox="1"/>
              <p:nvPr/>
            </p:nvSpPr>
            <p:spPr>
              <a:xfrm>
                <a:off x="156000" y="1552358"/>
                <a:ext cx="5769671" cy="5298758"/>
              </a:xfrm>
              <a:prstGeom prst="rect">
                <a:avLst/>
              </a:prstGeom>
              <a:noFill/>
            </p:spPr>
            <p:txBody>
              <a:bodyPr wrap="square">
                <a:spAutoFit/>
              </a:bodyPr>
              <a:lstStyle/>
              <a:p>
                <a:pPr algn="ctr">
                  <a:lnSpc>
                    <a:spcPct val="107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VOLUME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volume pode ser definido como a medida que um objeto tridimensional ocupa no espaço.</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Como poliedros e corpos redondos possuem três dimensões, podemos calcular o volume desses objetos.</a:t>
                </a:r>
              </a:p>
              <a:p>
                <a:pP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b="1" kern="100" dirty="0">
                    <a:solidFill>
                      <a:srgbClr val="000000"/>
                    </a:solidFill>
                    <a:effectLst/>
                    <a:latin typeface="Arial Narrow" panose="020B0606020202030204" pitchFamily="34" charset="0"/>
                    <a:ea typeface="Aptos" panose="020B0004020202020204" pitchFamily="34" charset="0"/>
                    <a:cs typeface="Cavolini" panose="03000502040302020204" pitchFamily="66" charset="0"/>
                  </a:rPr>
                  <a:t>Volume de um prisma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volume de um prisma depende do polígono que forma sua base, pois, o volume de qualquer prisma é encontrado pelo produto entre a área da base e sua altura.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b="1" i="1" kern="100">
                          <a:ln>
                            <a:noFill/>
                          </a:ln>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𝑽</m:t>
                      </m:r>
                      <m:r>
                        <a:rPr lang="pt-BR" sz="2200" b="1" i="1" kern="100">
                          <a:ln>
                            <a:noFill/>
                          </a:ln>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2200" b="1" i="1" kern="100">
                              <a:ln>
                                <a:noFill/>
                              </a:ln>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i="1" kern="100">
                              <a:ln>
                                <a:noFill/>
                              </a:ln>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𝑨</m:t>
                          </m:r>
                        </m:e>
                        <m:sub>
                          <m:r>
                            <a:rPr lang="pt-BR" sz="2200" b="1" i="1" kern="100">
                              <a:ln>
                                <a:noFill/>
                              </a:ln>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𝒃𝒂𝒔𝒆</m:t>
                          </m:r>
                        </m:sub>
                      </m:sSub>
                      <m:r>
                        <a:rPr lang="pt-BR" sz="2200" b="1" i="1" kern="100">
                          <a:ln>
                            <a:noFill/>
                          </a:ln>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ln>
                            <a:noFill/>
                          </a:ln>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𝒉</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22624E38-0F87-203F-C5A6-DA41DD174438}"/>
                  </a:ext>
                </a:extLst>
              </p:cNvPr>
              <p:cNvSpPr txBox="1">
                <a:spLocks noRot="1" noChangeAspect="1" noMove="1" noResize="1" noEditPoints="1" noAdjustHandles="1" noChangeArrowheads="1" noChangeShapeType="1" noTextEdit="1"/>
              </p:cNvSpPr>
              <p:nvPr/>
            </p:nvSpPr>
            <p:spPr>
              <a:xfrm>
                <a:off x="156000" y="1552358"/>
                <a:ext cx="5769671" cy="5298758"/>
              </a:xfrm>
              <a:prstGeom prst="rect">
                <a:avLst/>
              </a:prstGeom>
              <a:blipFill>
                <a:blip r:embed="rId3"/>
                <a:stretch>
                  <a:fillRect l="-1374" t="-921" r="-1374"/>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38DD2311-855B-8E80-ED3D-E00F0E98892D}"/>
              </a:ext>
            </a:extLst>
          </p:cNvPr>
          <p:cNvSpPr txBox="1"/>
          <p:nvPr/>
        </p:nvSpPr>
        <p:spPr>
          <a:xfrm>
            <a:off x="6266329" y="815608"/>
            <a:ext cx="5769671" cy="1820435"/>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Calcule o volume do prisma em que a base é um triângulo reto.</a:t>
            </a:r>
          </a:p>
          <a:p>
            <a:pPr>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83F705C2-A123-5788-0488-A4BAAFCC785B}"/>
              </a:ext>
            </a:extLst>
          </p:cNvPr>
          <p:cNvPicPr>
            <a:picLocks noChangeAspect="1"/>
          </p:cNvPicPr>
          <p:nvPr/>
        </p:nvPicPr>
        <p:blipFill rotWithShape="1">
          <a:blip r:embed="rId4"/>
          <a:srcRect l="43650" t="26714" r="37019" b="33199"/>
          <a:stretch>
            <a:fillRect/>
          </a:stretch>
        </p:blipFill>
        <p:spPr bwMode="auto">
          <a:xfrm>
            <a:off x="8126764" y="2636043"/>
            <a:ext cx="2314006" cy="296328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212641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22624E38-0F87-203F-C5A6-DA41DD174438}"/>
                  </a:ext>
                </a:extLst>
              </p:cNvPr>
              <p:cNvSpPr txBox="1"/>
              <p:nvPr/>
            </p:nvSpPr>
            <p:spPr>
              <a:xfrm>
                <a:off x="156000" y="691742"/>
                <a:ext cx="5769671" cy="4263731"/>
              </a:xfrm>
              <a:prstGeom prst="rect">
                <a:avLst/>
              </a:prstGeom>
              <a:noFill/>
            </p:spPr>
            <p:txBody>
              <a:bodyPr wrap="square">
                <a:spAutoFit/>
              </a:bodyPr>
              <a:lstStyle/>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r>
                  <a:rPr lang="pt-BR" sz="2200" i="1"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Resolução</a:t>
                </a: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Calculando a área da base retangular, obtemos: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𝑏𝑎𝑠𝑒</m:t>
                          </m:r>
                        </m:sub>
                      </m:s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𝑏</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5∙3,5=17,5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Como a medida da altura do prisma é 12 centímetros, temos: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𝑉</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𝑏𝑎𝑠𝑒</m:t>
                          </m:r>
                        </m:sub>
                      </m:s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h</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𝑉</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=17,5∙12</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𝑉</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=210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Assim, o volume deste prisma é de 210 cm³.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22624E38-0F87-203F-C5A6-DA41DD174438}"/>
                  </a:ext>
                </a:extLst>
              </p:cNvPr>
              <p:cNvSpPr txBox="1">
                <a:spLocks noRot="1" noChangeAspect="1" noMove="1" noResize="1" noEditPoints="1" noAdjustHandles="1" noChangeArrowheads="1" noChangeShapeType="1" noTextEdit="1"/>
              </p:cNvSpPr>
              <p:nvPr/>
            </p:nvSpPr>
            <p:spPr>
              <a:xfrm>
                <a:off x="156000" y="691742"/>
                <a:ext cx="5769671" cy="4263731"/>
              </a:xfrm>
              <a:prstGeom prst="rect">
                <a:avLst/>
              </a:prstGeom>
              <a:blipFill>
                <a:blip r:embed="rId2"/>
                <a:stretch>
                  <a:fillRect l="-1374" t="-429" r="-317" b="-20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38DD2311-855B-8E80-ED3D-E00F0E98892D}"/>
                  </a:ext>
                </a:extLst>
              </p:cNvPr>
              <p:cNvSpPr txBox="1"/>
              <p:nvPr/>
            </p:nvSpPr>
            <p:spPr>
              <a:xfrm>
                <a:off x="6266329" y="815608"/>
                <a:ext cx="5769671" cy="1328505"/>
              </a:xfrm>
              <a:prstGeom prst="rect">
                <a:avLst/>
              </a:prstGeom>
              <a:noFill/>
            </p:spPr>
            <p:txBody>
              <a:bodyPr wrap="square">
                <a:spAutoFit/>
              </a:bodyPr>
              <a:lstStyle/>
              <a:p>
                <a:pPr marL="342900" lvl="0" indent="-342900" algn="just">
                  <a:lnSpc>
                    <a:spcPct val="115000"/>
                  </a:lnSpc>
                  <a:spcAft>
                    <a:spcPts val="800"/>
                  </a:spcAft>
                  <a:buClr>
                    <a:srgbClr val="000000"/>
                  </a:buClr>
                  <a:buFont typeface="Wingdings" panose="05000000000000000000" pitchFamily="2"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Cavolini" panose="03000502040302020204" pitchFamily="66" charset="0"/>
                  </a:rPr>
                  <a:t>Volume de pirâmide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volume da pirâmide é a terça parte do produto entre a área da base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𝐴</m:t>
                            </m:r>
                          </m:e>
                          <m:sub>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𝑏</m:t>
                            </m:r>
                          </m:sub>
                        </m:sSub>
                      </m:e>
                    </m:d>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 altura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h</m:t>
                        </m:r>
                      </m:e>
                    </m:d>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38DD2311-855B-8E80-ED3D-E00F0E98892D}"/>
                  </a:ext>
                </a:extLst>
              </p:cNvPr>
              <p:cNvSpPr txBox="1">
                <a:spLocks noRot="1" noChangeAspect="1" noMove="1" noResize="1" noEditPoints="1" noAdjustHandles="1" noChangeArrowheads="1" noChangeShapeType="1" noTextEdit="1"/>
              </p:cNvSpPr>
              <p:nvPr/>
            </p:nvSpPr>
            <p:spPr>
              <a:xfrm>
                <a:off x="6266329" y="815608"/>
                <a:ext cx="5769671" cy="1328505"/>
              </a:xfrm>
              <a:prstGeom prst="rect">
                <a:avLst/>
              </a:prstGeom>
              <a:blipFill>
                <a:blip r:embed="rId3"/>
                <a:stretch>
                  <a:fillRect l="-1374" t="-2294" r="-1374" b="-8716"/>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3EE88610-5759-0808-0C2F-657F17EC3323}"/>
              </a:ext>
            </a:extLst>
          </p:cNvPr>
          <p:cNvPicPr>
            <a:picLocks noChangeAspect="1"/>
          </p:cNvPicPr>
          <p:nvPr/>
        </p:nvPicPr>
        <p:blipFill rotWithShape="1">
          <a:blip r:embed="rId4"/>
          <a:srcRect l="29988" t="28301" r="52151" b="32997"/>
          <a:stretch>
            <a:fillRect/>
          </a:stretch>
        </p:blipFill>
        <p:spPr bwMode="auto">
          <a:xfrm>
            <a:off x="6574603" y="2380753"/>
            <a:ext cx="2455072" cy="3297766"/>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2ED167EA-250F-30DC-E9E0-A97E50D3B11F}"/>
                  </a:ext>
                </a:extLst>
              </p:cNvPr>
              <p:cNvSpPr txBox="1"/>
              <p:nvPr/>
            </p:nvSpPr>
            <p:spPr>
              <a:xfrm>
                <a:off x="9151164" y="4258395"/>
                <a:ext cx="1801906" cy="73507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2200" i="1" smtClean="0">
                          <a:latin typeface="Cambria Math" panose="02040503050406030204" pitchFamily="18" charset="0"/>
                        </a:rPr>
                        <m:t>𝑉</m:t>
                      </m:r>
                      <m:r>
                        <a:rPr lang="pt-BR" sz="2200" i="0">
                          <a:latin typeface="Cambria Math" panose="02040503050406030204" pitchFamily="18" charset="0"/>
                        </a:rPr>
                        <m:t>=</m:t>
                      </m:r>
                      <m:f>
                        <m:fPr>
                          <m:ctrlPr>
                            <a:rPr lang="pt-BR" sz="2200" i="1">
                              <a:solidFill>
                                <a:srgbClr val="836967"/>
                              </a:solidFill>
                              <a:latin typeface="Cambria Math" panose="02040503050406030204" pitchFamily="18" charset="0"/>
                            </a:rPr>
                          </m:ctrlPr>
                        </m:fPr>
                        <m:num>
                          <m:sSub>
                            <m:sSubPr>
                              <m:ctrlPr>
                                <a:rPr lang="pt-BR" sz="2200" i="1">
                                  <a:solidFill>
                                    <a:srgbClr val="836967"/>
                                  </a:solidFill>
                                  <a:latin typeface="Cambria Math" panose="02040503050406030204" pitchFamily="18" charset="0"/>
                                </a:rPr>
                              </m:ctrlPr>
                            </m:sSubPr>
                            <m:e>
                              <m:r>
                                <a:rPr lang="pt-BR" sz="2200" i="1">
                                  <a:latin typeface="Cambria Math" panose="02040503050406030204" pitchFamily="18" charset="0"/>
                                </a:rPr>
                                <m:t>𝐴</m:t>
                              </m:r>
                            </m:e>
                            <m:sub>
                              <m:r>
                                <a:rPr lang="pt-BR" sz="2200" i="1">
                                  <a:latin typeface="Cambria Math" panose="02040503050406030204" pitchFamily="18" charset="0"/>
                                </a:rPr>
                                <m:t>𝑏</m:t>
                              </m:r>
                            </m:sub>
                          </m:sSub>
                          <m:r>
                            <a:rPr lang="pt-BR" sz="2200" i="0">
                              <a:latin typeface="Cambria Math" panose="02040503050406030204" pitchFamily="18" charset="0"/>
                            </a:rPr>
                            <m:t>∙</m:t>
                          </m:r>
                          <m:r>
                            <a:rPr lang="pt-BR" sz="2200" i="1">
                              <a:latin typeface="Cambria Math" panose="02040503050406030204" pitchFamily="18" charset="0"/>
                            </a:rPr>
                            <m:t>h</m:t>
                          </m:r>
                        </m:num>
                        <m:den>
                          <m:r>
                            <a:rPr lang="pt-BR" sz="2200" i="0">
                              <a:latin typeface="Cambria Math" panose="02040503050406030204" pitchFamily="18" charset="0"/>
                            </a:rPr>
                            <m:t>3</m:t>
                          </m:r>
                        </m:den>
                      </m:f>
                    </m:oMath>
                  </m:oMathPara>
                </a14:m>
                <a:endParaRPr lang="pt-BR" sz="2200" dirty="0"/>
              </a:p>
            </p:txBody>
          </p:sp>
        </mc:Choice>
        <mc:Fallback xmlns="">
          <p:sp>
            <p:nvSpPr>
              <p:cNvPr id="5" name="CaixaDeTexto 4">
                <a:extLst>
                  <a:ext uri="{FF2B5EF4-FFF2-40B4-BE49-F238E27FC236}">
                    <a16:creationId xmlns:a16="http://schemas.microsoft.com/office/drawing/2014/main" id="{2ED167EA-250F-30DC-E9E0-A97E50D3B11F}"/>
                  </a:ext>
                </a:extLst>
              </p:cNvPr>
              <p:cNvSpPr txBox="1">
                <a:spLocks noRot="1" noChangeAspect="1" noMove="1" noResize="1" noEditPoints="1" noAdjustHandles="1" noChangeArrowheads="1" noChangeShapeType="1" noTextEdit="1"/>
              </p:cNvSpPr>
              <p:nvPr/>
            </p:nvSpPr>
            <p:spPr>
              <a:xfrm>
                <a:off x="9151164" y="4258395"/>
                <a:ext cx="1801906" cy="735073"/>
              </a:xfrm>
              <a:prstGeom prst="rect">
                <a:avLst/>
              </a:prstGeom>
              <a:blipFill>
                <a:blip r:embed="rId5"/>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367449268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22624E38-0F87-203F-C5A6-DA41DD174438}"/>
              </a:ext>
            </a:extLst>
          </p:cNvPr>
          <p:cNvSpPr txBox="1"/>
          <p:nvPr/>
        </p:nvSpPr>
        <p:spPr>
          <a:xfrm>
            <a:off x="156000" y="602092"/>
            <a:ext cx="5769671" cy="1717843"/>
          </a:xfrm>
          <a:prstGeom prst="rect">
            <a:avLst/>
          </a:prstGeom>
          <a:noFill/>
        </p:spPr>
        <p:txBody>
          <a:bodyPr wrap="square">
            <a:spAutoFit/>
          </a:bodyPr>
          <a:lstStyle/>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r>
              <a:rPr lang="pt-BR" sz="2200" i="1"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é o volume de uma pirâmide que possui como base um triângulo retângulo de catetos medindo 6 e 8 centímetros e altura igual a 10 centímetros?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38DD2311-855B-8E80-ED3D-E00F0E98892D}"/>
              </a:ext>
            </a:extLst>
          </p:cNvPr>
          <p:cNvSpPr txBox="1"/>
          <p:nvPr/>
        </p:nvSpPr>
        <p:spPr>
          <a:xfrm>
            <a:off x="6266329" y="5863768"/>
            <a:ext cx="5769671" cy="447623"/>
          </a:xfrm>
          <a:prstGeom prst="rect">
            <a:avLst/>
          </a:prstGeom>
          <a:noFill/>
        </p:spPr>
        <p:txBody>
          <a:bodyPr wrap="square">
            <a:spAutoFit/>
          </a:bodyPr>
          <a:lstStyle/>
          <a:p>
            <a:pPr algn="just">
              <a:lnSpc>
                <a:spcPct val="115000"/>
              </a:lnSpc>
              <a:spcAft>
                <a:spcPts val="800"/>
              </a:spcAft>
              <a:tabLst>
                <a:tab pos="540385" algn="l"/>
              </a:tabLst>
            </a:pP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Logo, o volume da pirâmide é 80 cm³.</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2" name="Tabela 1">
                <a:extLst>
                  <a:ext uri="{FF2B5EF4-FFF2-40B4-BE49-F238E27FC236}">
                    <a16:creationId xmlns:a16="http://schemas.microsoft.com/office/drawing/2014/main" id="{77E65652-1902-77E9-E74F-A686DC04A496}"/>
                  </a:ext>
                </a:extLst>
              </p:cNvPr>
              <p:cNvGraphicFramePr>
                <a:graphicFrameLocks noGrp="1"/>
              </p:cNvGraphicFramePr>
              <p:nvPr>
                <p:extLst>
                  <p:ext uri="{D42A27DB-BD31-4B8C-83A1-F6EECF244321}">
                    <p14:modId xmlns:p14="http://schemas.microsoft.com/office/powerpoint/2010/main" val="2712873379"/>
                  </p:ext>
                </p:extLst>
              </p:nvPr>
            </p:nvGraphicFramePr>
            <p:xfrm>
              <a:off x="6266329" y="1563698"/>
              <a:ext cx="5769671" cy="3992880"/>
            </p:xfrm>
            <a:graphic>
              <a:graphicData uri="http://schemas.openxmlformats.org/drawingml/2006/table">
                <a:tbl>
                  <a:tblPr firstRow="1" firstCol="1" bandRow="1">
                    <a:tableStyleId>{2D5ABB26-0587-4C30-8999-92F81FD0307C}</a:tableStyleId>
                  </a:tblPr>
                  <a:tblGrid>
                    <a:gridCol w="3164522">
                      <a:extLst>
                        <a:ext uri="{9D8B030D-6E8A-4147-A177-3AD203B41FA5}">
                          <a16:colId xmlns:a16="http://schemas.microsoft.com/office/drawing/2014/main" val="1733346578"/>
                        </a:ext>
                      </a:extLst>
                    </a:gridCol>
                    <a:gridCol w="2605149">
                      <a:extLst>
                        <a:ext uri="{9D8B030D-6E8A-4147-A177-3AD203B41FA5}">
                          <a16:colId xmlns:a16="http://schemas.microsoft.com/office/drawing/2014/main" val="599652751"/>
                        </a:ext>
                      </a:extLst>
                    </a:gridCol>
                  </a:tblGrid>
                  <a:tr h="0">
                    <a:tc>
                      <a:txBody>
                        <a:bodyPr/>
                        <a:lstStyle/>
                        <a:p>
                          <a:pPr algn="just">
                            <a:lnSpc>
                              <a:spcPct val="100000"/>
                            </a:lnSpc>
                            <a:spcAft>
                              <a:spcPts val="1200"/>
                            </a:spcAft>
                          </a:pPr>
                          <a:r>
                            <a:rPr lang="pt-BR" sz="2200" kern="100" dirty="0">
                              <a:effectLst/>
                            </a:rPr>
                            <a:t>Como a área da base da pirâmide é um triângulo retângulo, temos:</a:t>
                          </a:r>
                        </a:p>
                        <a:p>
                          <a:pPr algn="ctr">
                            <a:lnSpc>
                              <a:spcPct val="100000"/>
                            </a:lnSpc>
                            <a:spcAft>
                              <a:spcPts val="12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rPr>
                                    </m:ctrlPr>
                                  </m:sSubPr>
                                  <m:e>
                                    <m:r>
                                      <a:rPr lang="pt-BR" sz="2200" kern="100">
                                        <a:effectLst/>
                                        <a:latin typeface="Cambria Math" panose="02040503050406030204" pitchFamily="18" charset="0"/>
                                      </a:rPr>
                                      <m:t>𝐴</m:t>
                                    </m:r>
                                  </m:e>
                                  <m:sub>
                                    <m:r>
                                      <a:rPr lang="pt-BR" sz="2200" kern="100">
                                        <a:effectLst/>
                                        <a:latin typeface="Cambria Math" panose="02040503050406030204" pitchFamily="18" charset="0"/>
                                      </a:rPr>
                                      <m:t>𝑏𝑎𝑠𝑒</m:t>
                                    </m:r>
                                  </m:sub>
                                </m:sSub>
                                <m:r>
                                  <a:rPr lang="pt-BR" sz="2200" kern="100">
                                    <a:effectLst/>
                                    <a:latin typeface="Cambria Math" panose="02040503050406030204" pitchFamily="18" charset="0"/>
                                  </a:rPr>
                                  <m:t>= </m:t>
                                </m:r>
                                <m:f>
                                  <m:fPr>
                                    <m:ctrlPr>
                                      <a:rPr lang="pt-BR" sz="2200" i="1" kern="100">
                                        <a:effectLst/>
                                        <a:latin typeface="Cambria Math" panose="02040503050406030204" pitchFamily="18" charset="0"/>
                                      </a:rPr>
                                    </m:ctrlPr>
                                  </m:fPr>
                                  <m:num>
                                    <m:r>
                                      <a:rPr lang="pt-BR" sz="2200" kern="100">
                                        <a:effectLst/>
                                        <a:latin typeface="Cambria Math" panose="02040503050406030204" pitchFamily="18" charset="0"/>
                                      </a:rPr>
                                      <m:t>𝑏</m:t>
                                    </m:r>
                                    <m:r>
                                      <a:rPr lang="pt-BR" sz="2200" kern="100">
                                        <a:effectLst/>
                                        <a:latin typeface="Cambria Math" panose="02040503050406030204" pitchFamily="18" charset="0"/>
                                      </a:rPr>
                                      <m:t>∙</m:t>
                                    </m:r>
                                    <m:r>
                                      <a:rPr lang="pt-BR" sz="2200" kern="100">
                                        <a:effectLst/>
                                        <a:latin typeface="Cambria Math" panose="02040503050406030204" pitchFamily="18" charset="0"/>
                                      </a:rPr>
                                      <m:t>h</m:t>
                                    </m:r>
                                  </m:num>
                                  <m:den>
                                    <m:r>
                                      <a:rPr lang="pt-BR" sz="2200" kern="100">
                                        <a:effectLst/>
                                        <a:latin typeface="Cambria Math" panose="02040503050406030204" pitchFamily="18" charset="0"/>
                                      </a:rPr>
                                      <m:t>2</m:t>
                                    </m:r>
                                  </m:den>
                                </m:f>
                              </m:oMath>
                            </m:oMathPara>
                          </a14:m>
                          <a:endParaRPr lang="pt-BR" sz="2200" kern="100" dirty="0">
                            <a:effectLst/>
                          </a:endParaRPr>
                        </a:p>
                        <a:p>
                          <a:pPr algn="ctr">
                            <a:lnSpc>
                              <a:spcPct val="100000"/>
                            </a:lnSpc>
                            <a:spcAft>
                              <a:spcPts val="12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rPr>
                                    </m:ctrlPr>
                                  </m:sSubPr>
                                  <m:e>
                                    <m:r>
                                      <a:rPr lang="pt-BR" sz="2200" kern="100">
                                        <a:effectLst/>
                                        <a:latin typeface="Cambria Math" panose="02040503050406030204" pitchFamily="18" charset="0"/>
                                      </a:rPr>
                                      <m:t>𝐴</m:t>
                                    </m:r>
                                  </m:e>
                                  <m:sub>
                                    <m:r>
                                      <a:rPr lang="pt-BR" sz="2200" kern="100">
                                        <a:effectLst/>
                                        <a:latin typeface="Cambria Math" panose="02040503050406030204" pitchFamily="18" charset="0"/>
                                      </a:rPr>
                                      <m:t>𝑏𝑎𝑠𝑒</m:t>
                                    </m:r>
                                  </m:sub>
                                </m:sSub>
                                <m:r>
                                  <a:rPr lang="pt-BR" sz="2200" kern="100">
                                    <a:effectLst/>
                                    <a:latin typeface="Cambria Math" panose="02040503050406030204" pitchFamily="18" charset="0"/>
                                  </a:rPr>
                                  <m:t>= </m:t>
                                </m:r>
                                <m:f>
                                  <m:fPr>
                                    <m:ctrlPr>
                                      <a:rPr lang="pt-BR" sz="2200" i="1" kern="100">
                                        <a:effectLst/>
                                        <a:latin typeface="Cambria Math" panose="02040503050406030204" pitchFamily="18" charset="0"/>
                                      </a:rPr>
                                    </m:ctrlPr>
                                  </m:fPr>
                                  <m:num>
                                    <m:r>
                                      <a:rPr lang="pt-BR" sz="2200" kern="100">
                                        <a:effectLst/>
                                        <a:latin typeface="Cambria Math" panose="02040503050406030204" pitchFamily="18" charset="0"/>
                                      </a:rPr>
                                      <m:t>6∙8</m:t>
                                    </m:r>
                                  </m:num>
                                  <m:den>
                                    <m:r>
                                      <a:rPr lang="pt-BR" sz="2200" kern="100">
                                        <a:effectLst/>
                                        <a:latin typeface="Cambria Math" panose="02040503050406030204" pitchFamily="18" charset="0"/>
                                      </a:rPr>
                                      <m:t>2</m:t>
                                    </m:r>
                                  </m:den>
                                </m:f>
                              </m:oMath>
                            </m:oMathPara>
                          </a14:m>
                          <a:endParaRPr lang="pt-BR" sz="2200" kern="100" dirty="0">
                            <a:effectLst/>
                          </a:endParaRPr>
                        </a:p>
                        <a:p>
                          <a:pPr algn="ctr">
                            <a:lnSpc>
                              <a:spcPct val="100000"/>
                            </a:lnSpc>
                            <a:spcAft>
                              <a:spcPts val="12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rPr>
                                    </m:ctrlPr>
                                  </m:sSubPr>
                                  <m:e>
                                    <m:r>
                                      <a:rPr lang="pt-BR" sz="2200" kern="100">
                                        <a:effectLst/>
                                        <a:latin typeface="Cambria Math" panose="02040503050406030204" pitchFamily="18" charset="0"/>
                                      </a:rPr>
                                      <m:t>𝐴</m:t>
                                    </m:r>
                                  </m:e>
                                  <m:sub>
                                    <m:r>
                                      <a:rPr lang="pt-BR" sz="2200" kern="100">
                                        <a:effectLst/>
                                        <a:latin typeface="Cambria Math" panose="02040503050406030204" pitchFamily="18" charset="0"/>
                                      </a:rPr>
                                      <m:t>𝑏𝑎𝑠𝑒</m:t>
                                    </m:r>
                                  </m:sub>
                                </m:sSub>
                                <m:r>
                                  <a:rPr lang="pt-BR" sz="2200" kern="100">
                                    <a:effectLst/>
                                    <a:latin typeface="Cambria Math" panose="02040503050406030204" pitchFamily="18" charset="0"/>
                                  </a:rPr>
                                  <m:t>= </m:t>
                                </m:r>
                                <m:f>
                                  <m:fPr>
                                    <m:ctrlPr>
                                      <a:rPr lang="pt-BR" sz="2200" i="1" kern="100">
                                        <a:effectLst/>
                                        <a:latin typeface="Cambria Math" panose="02040503050406030204" pitchFamily="18" charset="0"/>
                                      </a:rPr>
                                    </m:ctrlPr>
                                  </m:fPr>
                                  <m:num>
                                    <m:r>
                                      <a:rPr lang="pt-BR" sz="2200" kern="100">
                                        <a:effectLst/>
                                        <a:latin typeface="Cambria Math" panose="02040503050406030204" pitchFamily="18" charset="0"/>
                                      </a:rPr>
                                      <m:t>48</m:t>
                                    </m:r>
                                  </m:num>
                                  <m:den>
                                    <m:r>
                                      <a:rPr lang="pt-BR" sz="2200" kern="100">
                                        <a:effectLst/>
                                        <a:latin typeface="Cambria Math" panose="02040503050406030204" pitchFamily="18" charset="0"/>
                                      </a:rPr>
                                      <m:t>2</m:t>
                                    </m:r>
                                  </m:den>
                                </m:f>
                              </m:oMath>
                            </m:oMathPara>
                          </a14:m>
                          <a:endParaRPr lang="pt-BR" sz="2200" kern="100" dirty="0">
                            <a:effectLst/>
                          </a:endParaRPr>
                        </a:p>
                        <a:p>
                          <a:pPr algn="ctr">
                            <a:lnSpc>
                              <a:spcPct val="100000"/>
                            </a:lnSpc>
                            <a:spcAft>
                              <a:spcPts val="12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rPr>
                                    </m:ctrlPr>
                                  </m:sSubPr>
                                  <m:e>
                                    <m:r>
                                      <a:rPr lang="pt-BR" sz="2200" kern="100">
                                        <a:effectLst/>
                                        <a:latin typeface="Cambria Math" panose="02040503050406030204" pitchFamily="18" charset="0"/>
                                      </a:rPr>
                                      <m:t>𝐴</m:t>
                                    </m:r>
                                  </m:e>
                                  <m:sub>
                                    <m:r>
                                      <a:rPr lang="pt-BR" sz="2200" kern="100">
                                        <a:effectLst/>
                                        <a:latin typeface="Cambria Math" panose="02040503050406030204" pitchFamily="18" charset="0"/>
                                      </a:rPr>
                                      <m:t>𝑏𝑎𝑠𝑒</m:t>
                                    </m:r>
                                  </m:sub>
                                </m:sSub>
                                <m:r>
                                  <a:rPr lang="pt-BR" sz="2200" kern="100">
                                    <a:effectLst/>
                                    <a:latin typeface="Cambria Math" panose="02040503050406030204" pitchFamily="18" charset="0"/>
                                  </a:rPr>
                                  <m:t>= 24</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R w="28575" cap="flat" cmpd="sng" algn="ctr">
                          <a:solidFill>
                            <a:schemeClr val="accent6">
                              <a:lumMod val="75000"/>
                            </a:schemeClr>
                          </a:solidFill>
                          <a:prstDash val="solid"/>
                          <a:round/>
                          <a:headEnd type="none" w="med" len="med"/>
                          <a:tailEnd type="none" w="med" len="med"/>
                        </a:lnR>
                      </a:tcPr>
                    </a:tc>
                    <a:tc>
                      <a:txBody>
                        <a:bodyPr/>
                        <a:lstStyle/>
                        <a:p>
                          <a:pPr algn="just">
                            <a:lnSpc>
                              <a:spcPct val="100000"/>
                            </a:lnSpc>
                            <a:spcAft>
                              <a:spcPts val="1200"/>
                            </a:spcAft>
                          </a:pPr>
                          <a:r>
                            <a:rPr lang="pt-BR" sz="2200" kern="100" dirty="0">
                              <a:effectLst/>
                            </a:rPr>
                            <a:t>Agora, o </a:t>
                          </a:r>
                          <a:r>
                            <a:rPr lang="pt-BR" sz="2200" u="sng" kern="100" dirty="0">
                              <a:effectLst/>
                              <a:hlinkClick r:id="rId2"/>
                            </a:rPr>
                            <a:t>volume da pirâmide</a:t>
                          </a:r>
                          <a:r>
                            <a:rPr lang="pt-BR" sz="2200" kern="100" dirty="0">
                              <a:effectLst/>
                            </a:rPr>
                            <a:t> é dado por:</a:t>
                          </a:r>
                        </a:p>
                        <a:p>
                          <a:pPr algn="ctr">
                            <a:lnSpc>
                              <a:spcPct val="100000"/>
                            </a:lnSpc>
                            <a:spcAft>
                              <a:spcPts val="12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rPr>
                                    </m:ctrlPr>
                                  </m:sSubPr>
                                  <m:e>
                                    <m:r>
                                      <a:rPr lang="pt-BR" sz="2200" kern="100">
                                        <a:effectLst/>
                                        <a:latin typeface="Cambria Math" panose="02040503050406030204" pitchFamily="18" charset="0"/>
                                      </a:rPr>
                                      <m:t>𝑉</m:t>
                                    </m:r>
                                  </m:e>
                                  <m:sub>
                                    <m:r>
                                      <a:rPr lang="pt-BR" sz="2200" kern="100">
                                        <a:effectLst/>
                                        <a:latin typeface="Cambria Math" panose="02040503050406030204" pitchFamily="18" charset="0"/>
                                      </a:rPr>
                                      <m:t>𝑝𝑖𝑟</m:t>
                                    </m:r>
                                    <m:r>
                                      <a:rPr lang="pt-BR" sz="2200" kern="100">
                                        <a:effectLst/>
                                        <a:latin typeface="Cambria Math" panose="02040503050406030204" pitchFamily="18" charset="0"/>
                                      </a:rPr>
                                      <m:t>â</m:t>
                                    </m:r>
                                    <m:r>
                                      <a:rPr lang="pt-BR" sz="2200" kern="100">
                                        <a:effectLst/>
                                        <a:latin typeface="Cambria Math" panose="02040503050406030204" pitchFamily="18" charset="0"/>
                                      </a:rPr>
                                      <m:t>𝑚𝑖𝑑𝑒</m:t>
                                    </m:r>
                                  </m:sub>
                                </m:sSub>
                                <m:r>
                                  <a:rPr lang="pt-BR" sz="2200" kern="100">
                                    <a:effectLst/>
                                    <a:latin typeface="Cambria Math" panose="02040503050406030204" pitchFamily="18" charset="0"/>
                                  </a:rPr>
                                  <m:t>= </m:t>
                                </m:r>
                                <m:f>
                                  <m:fPr>
                                    <m:ctrlPr>
                                      <a:rPr lang="pt-BR" sz="2200" i="1" kern="100">
                                        <a:effectLst/>
                                        <a:latin typeface="Cambria Math" panose="02040503050406030204" pitchFamily="18" charset="0"/>
                                      </a:rPr>
                                    </m:ctrlPr>
                                  </m:fPr>
                                  <m:num>
                                    <m:sSub>
                                      <m:sSubPr>
                                        <m:ctrlPr>
                                          <a:rPr lang="pt-BR" sz="2200" i="1" kern="100">
                                            <a:effectLst/>
                                            <a:latin typeface="Cambria Math" panose="02040503050406030204" pitchFamily="18" charset="0"/>
                                          </a:rPr>
                                        </m:ctrlPr>
                                      </m:sSubPr>
                                      <m:e>
                                        <m:r>
                                          <a:rPr lang="pt-BR" sz="2200" kern="100">
                                            <a:effectLst/>
                                            <a:latin typeface="Cambria Math" panose="02040503050406030204" pitchFamily="18" charset="0"/>
                                          </a:rPr>
                                          <m:t>𝐴</m:t>
                                        </m:r>
                                      </m:e>
                                      <m:sub>
                                        <m:r>
                                          <a:rPr lang="pt-BR" sz="2200" kern="100">
                                            <a:effectLst/>
                                            <a:latin typeface="Cambria Math" panose="02040503050406030204" pitchFamily="18" charset="0"/>
                                          </a:rPr>
                                          <m:t>𝑏</m:t>
                                        </m:r>
                                      </m:sub>
                                    </m:sSub>
                                    <m:r>
                                      <a:rPr lang="pt-BR" sz="2200" kern="100">
                                        <a:effectLst/>
                                        <a:latin typeface="Cambria Math" panose="02040503050406030204" pitchFamily="18" charset="0"/>
                                      </a:rPr>
                                      <m:t>∙</m:t>
                                    </m:r>
                                    <m:r>
                                      <a:rPr lang="pt-BR" sz="2200" kern="100">
                                        <a:effectLst/>
                                        <a:latin typeface="Cambria Math" panose="02040503050406030204" pitchFamily="18" charset="0"/>
                                      </a:rPr>
                                      <m:t>h</m:t>
                                    </m:r>
                                  </m:num>
                                  <m:den>
                                    <m:r>
                                      <a:rPr lang="pt-BR" sz="2200" kern="100">
                                        <a:effectLst/>
                                        <a:latin typeface="Cambria Math" panose="02040503050406030204" pitchFamily="18" charset="0"/>
                                      </a:rPr>
                                      <m:t>3</m:t>
                                    </m:r>
                                  </m:den>
                                </m:f>
                              </m:oMath>
                            </m:oMathPara>
                          </a14:m>
                          <a:endParaRPr lang="pt-BR" sz="2200" kern="100" dirty="0">
                            <a:effectLst/>
                          </a:endParaRPr>
                        </a:p>
                        <a:p>
                          <a:pPr algn="ctr">
                            <a:lnSpc>
                              <a:spcPct val="100000"/>
                            </a:lnSpc>
                            <a:spcAft>
                              <a:spcPts val="12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rPr>
                                    </m:ctrlPr>
                                  </m:sSubPr>
                                  <m:e>
                                    <m:r>
                                      <a:rPr lang="pt-BR" sz="2200" kern="100">
                                        <a:effectLst/>
                                        <a:latin typeface="Cambria Math" panose="02040503050406030204" pitchFamily="18" charset="0"/>
                                      </a:rPr>
                                      <m:t>𝑉</m:t>
                                    </m:r>
                                  </m:e>
                                  <m:sub>
                                    <m:r>
                                      <a:rPr lang="pt-BR" sz="2200" kern="100">
                                        <a:effectLst/>
                                        <a:latin typeface="Cambria Math" panose="02040503050406030204" pitchFamily="18" charset="0"/>
                                      </a:rPr>
                                      <m:t>𝑝𝑖𝑟</m:t>
                                    </m:r>
                                    <m:r>
                                      <a:rPr lang="pt-BR" sz="2200" kern="100">
                                        <a:effectLst/>
                                        <a:latin typeface="Cambria Math" panose="02040503050406030204" pitchFamily="18" charset="0"/>
                                      </a:rPr>
                                      <m:t>â</m:t>
                                    </m:r>
                                    <m:r>
                                      <a:rPr lang="pt-BR" sz="2200" kern="100">
                                        <a:effectLst/>
                                        <a:latin typeface="Cambria Math" panose="02040503050406030204" pitchFamily="18" charset="0"/>
                                      </a:rPr>
                                      <m:t>𝑚𝑖𝑑𝑒</m:t>
                                    </m:r>
                                  </m:sub>
                                </m:sSub>
                                <m:r>
                                  <a:rPr lang="pt-BR" sz="2200" kern="100">
                                    <a:effectLst/>
                                    <a:latin typeface="Cambria Math" panose="02040503050406030204" pitchFamily="18" charset="0"/>
                                  </a:rPr>
                                  <m:t>=</m:t>
                                </m:r>
                                <m:f>
                                  <m:fPr>
                                    <m:ctrlPr>
                                      <a:rPr lang="pt-BR" sz="2200" i="1" kern="100">
                                        <a:effectLst/>
                                        <a:latin typeface="Cambria Math" panose="02040503050406030204" pitchFamily="18" charset="0"/>
                                      </a:rPr>
                                    </m:ctrlPr>
                                  </m:fPr>
                                  <m:num>
                                    <m:r>
                                      <a:rPr lang="pt-BR" sz="2200" kern="100">
                                        <a:effectLst/>
                                        <a:latin typeface="Cambria Math" panose="02040503050406030204" pitchFamily="18" charset="0"/>
                                      </a:rPr>
                                      <m:t>24∙10</m:t>
                                    </m:r>
                                  </m:num>
                                  <m:den>
                                    <m:r>
                                      <a:rPr lang="pt-BR" sz="2200" kern="100">
                                        <a:effectLst/>
                                        <a:latin typeface="Cambria Math" panose="02040503050406030204" pitchFamily="18" charset="0"/>
                                      </a:rPr>
                                      <m:t>3</m:t>
                                    </m:r>
                                  </m:den>
                                </m:f>
                              </m:oMath>
                            </m:oMathPara>
                          </a14:m>
                          <a:endParaRPr lang="pt-BR" sz="2200" kern="100" dirty="0">
                            <a:effectLst/>
                          </a:endParaRPr>
                        </a:p>
                        <a:p>
                          <a:pPr algn="ctr">
                            <a:lnSpc>
                              <a:spcPct val="100000"/>
                            </a:lnSpc>
                            <a:spcAft>
                              <a:spcPts val="12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rPr>
                                    </m:ctrlPr>
                                  </m:sSubPr>
                                  <m:e>
                                    <m:r>
                                      <a:rPr lang="pt-BR" sz="2200" kern="100">
                                        <a:effectLst/>
                                        <a:latin typeface="Cambria Math" panose="02040503050406030204" pitchFamily="18" charset="0"/>
                                      </a:rPr>
                                      <m:t>𝑉</m:t>
                                    </m:r>
                                  </m:e>
                                  <m:sub>
                                    <m:r>
                                      <a:rPr lang="pt-BR" sz="2200" kern="100">
                                        <a:effectLst/>
                                        <a:latin typeface="Cambria Math" panose="02040503050406030204" pitchFamily="18" charset="0"/>
                                      </a:rPr>
                                      <m:t>𝑝𝑖𝑟</m:t>
                                    </m:r>
                                    <m:r>
                                      <a:rPr lang="pt-BR" sz="2200" kern="100">
                                        <a:effectLst/>
                                        <a:latin typeface="Cambria Math" panose="02040503050406030204" pitchFamily="18" charset="0"/>
                                      </a:rPr>
                                      <m:t>â</m:t>
                                    </m:r>
                                    <m:r>
                                      <a:rPr lang="pt-BR" sz="2200" kern="100">
                                        <a:effectLst/>
                                        <a:latin typeface="Cambria Math" panose="02040503050406030204" pitchFamily="18" charset="0"/>
                                      </a:rPr>
                                      <m:t>𝑚𝑖𝑑𝑒</m:t>
                                    </m:r>
                                  </m:sub>
                                </m:sSub>
                                <m:r>
                                  <a:rPr lang="pt-BR" sz="2200" kern="100">
                                    <a:effectLst/>
                                    <a:latin typeface="Cambria Math" panose="02040503050406030204" pitchFamily="18" charset="0"/>
                                  </a:rPr>
                                  <m:t>=</m:t>
                                </m:r>
                                <m:f>
                                  <m:fPr>
                                    <m:ctrlPr>
                                      <a:rPr lang="pt-BR" sz="2200" i="1" kern="100">
                                        <a:effectLst/>
                                        <a:latin typeface="Cambria Math" panose="02040503050406030204" pitchFamily="18" charset="0"/>
                                      </a:rPr>
                                    </m:ctrlPr>
                                  </m:fPr>
                                  <m:num>
                                    <m:r>
                                      <a:rPr lang="pt-BR" sz="2200" kern="100">
                                        <a:effectLst/>
                                        <a:latin typeface="Cambria Math" panose="02040503050406030204" pitchFamily="18" charset="0"/>
                                      </a:rPr>
                                      <m:t>240</m:t>
                                    </m:r>
                                  </m:num>
                                  <m:den>
                                    <m:r>
                                      <a:rPr lang="pt-BR" sz="2200" kern="100">
                                        <a:effectLst/>
                                        <a:latin typeface="Cambria Math" panose="02040503050406030204" pitchFamily="18" charset="0"/>
                                      </a:rPr>
                                      <m:t>3</m:t>
                                    </m:r>
                                  </m:den>
                                </m:f>
                              </m:oMath>
                            </m:oMathPara>
                          </a14:m>
                          <a:endParaRPr lang="pt-BR" sz="2200" kern="100" dirty="0">
                            <a:effectLst/>
                          </a:endParaRPr>
                        </a:p>
                        <a:p>
                          <a:pPr algn="ctr">
                            <a:lnSpc>
                              <a:spcPct val="100000"/>
                            </a:lnSpc>
                            <a:spcAft>
                              <a:spcPts val="12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rPr>
                                    </m:ctrlPr>
                                  </m:sSubPr>
                                  <m:e>
                                    <m:r>
                                      <a:rPr lang="pt-BR" sz="2200" kern="100">
                                        <a:effectLst/>
                                        <a:latin typeface="Cambria Math" panose="02040503050406030204" pitchFamily="18" charset="0"/>
                                      </a:rPr>
                                      <m:t>𝑉</m:t>
                                    </m:r>
                                  </m:e>
                                  <m:sub>
                                    <m:r>
                                      <a:rPr lang="pt-BR" sz="2200" kern="100">
                                        <a:effectLst/>
                                        <a:latin typeface="Cambria Math" panose="02040503050406030204" pitchFamily="18" charset="0"/>
                                      </a:rPr>
                                      <m:t>𝑝𝑖𝑟</m:t>
                                    </m:r>
                                    <m:r>
                                      <a:rPr lang="pt-BR" sz="2200" kern="100">
                                        <a:effectLst/>
                                        <a:latin typeface="Cambria Math" panose="02040503050406030204" pitchFamily="18" charset="0"/>
                                      </a:rPr>
                                      <m:t>â</m:t>
                                    </m:r>
                                    <m:r>
                                      <a:rPr lang="pt-BR" sz="2200" kern="100">
                                        <a:effectLst/>
                                        <a:latin typeface="Cambria Math" panose="02040503050406030204" pitchFamily="18" charset="0"/>
                                      </a:rPr>
                                      <m:t>𝑚𝑖𝑑𝑒</m:t>
                                    </m:r>
                                  </m:sub>
                                </m:sSub>
                                <m:r>
                                  <a:rPr lang="pt-BR" sz="2200" kern="100">
                                    <a:effectLst/>
                                    <a:latin typeface="Cambria Math" panose="02040503050406030204" pitchFamily="18" charset="0"/>
                                  </a:rPr>
                                  <m:t>=80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28575" cap="flat" cmpd="sng" algn="ctr">
                          <a:solidFill>
                            <a:schemeClr val="accent6">
                              <a:lumMod val="75000"/>
                            </a:schemeClr>
                          </a:solidFill>
                          <a:prstDash val="solid"/>
                          <a:round/>
                          <a:headEnd type="none" w="med" len="med"/>
                          <a:tailEnd type="none" w="med" len="med"/>
                        </a:lnL>
                      </a:tcPr>
                    </a:tc>
                    <a:extLst>
                      <a:ext uri="{0D108BD9-81ED-4DB2-BD59-A6C34878D82A}">
                        <a16:rowId xmlns:a16="http://schemas.microsoft.com/office/drawing/2014/main" val="3349837685"/>
                      </a:ext>
                    </a:extLst>
                  </a:tr>
                </a:tbl>
              </a:graphicData>
            </a:graphic>
          </p:graphicFrame>
        </mc:Choice>
        <mc:Fallback xmlns="">
          <p:graphicFrame>
            <p:nvGraphicFramePr>
              <p:cNvPr id="2" name="Tabela 1">
                <a:extLst>
                  <a:ext uri="{FF2B5EF4-FFF2-40B4-BE49-F238E27FC236}">
                    <a16:creationId xmlns:a16="http://schemas.microsoft.com/office/drawing/2014/main" id="{77E65652-1902-77E9-E74F-A686DC04A496}"/>
                  </a:ext>
                </a:extLst>
              </p:cNvPr>
              <p:cNvGraphicFramePr>
                <a:graphicFrameLocks noGrp="1"/>
              </p:cNvGraphicFramePr>
              <p:nvPr>
                <p:extLst>
                  <p:ext uri="{D42A27DB-BD31-4B8C-83A1-F6EECF244321}">
                    <p14:modId xmlns:p14="http://schemas.microsoft.com/office/powerpoint/2010/main" val="2712873379"/>
                  </p:ext>
                </p:extLst>
              </p:nvPr>
            </p:nvGraphicFramePr>
            <p:xfrm>
              <a:off x="6266329" y="1563698"/>
              <a:ext cx="5769671" cy="3992880"/>
            </p:xfrm>
            <a:graphic>
              <a:graphicData uri="http://schemas.openxmlformats.org/drawingml/2006/table">
                <a:tbl>
                  <a:tblPr firstRow="1" firstCol="1" bandRow="1">
                    <a:tableStyleId>{2D5ABB26-0587-4C30-8999-92F81FD0307C}</a:tableStyleId>
                  </a:tblPr>
                  <a:tblGrid>
                    <a:gridCol w="3164522">
                      <a:extLst>
                        <a:ext uri="{9D8B030D-6E8A-4147-A177-3AD203B41FA5}">
                          <a16:colId xmlns:a16="http://schemas.microsoft.com/office/drawing/2014/main" val="1733346578"/>
                        </a:ext>
                      </a:extLst>
                    </a:gridCol>
                    <a:gridCol w="2605149">
                      <a:extLst>
                        <a:ext uri="{9D8B030D-6E8A-4147-A177-3AD203B41FA5}">
                          <a16:colId xmlns:a16="http://schemas.microsoft.com/office/drawing/2014/main" val="599652751"/>
                        </a:ext>
                      </a:extLst>
                    </a:gridCol>
                  </a:tblGrid>
                  <a:tr h="3992880">
                    <a:tc>
                      <a:txBody>
                        <a:bodyPr/>
                        <a:lstStyle/>
                        <a:p>
                          <a:endParaRPr lang="pt-BR"/>
                        </a:p>
                      </a:txBody>
                      <a:tcPr marL="68580" marR="68580" marT="0" marB="0" anchor="ctr">
                        <a:lnR w="28575" cap="flat" cmpd="sng" algn="ctr">
                          <a:solidFill>
                            <a:schemeClr val="accent6">
                              <a:lumMod val="75000"/>
                            </a:schemeClr>
                          </a:solidFill>
                          <a:prstDash val="solid"/>
                          <a:round/>
                          <a:headEnd type="none" w="med" len="med"/>
                          <a:tailEnd type="none" w="med" len="med"/>
                        </a:lnR>
                        <a:blipFill>
                          <a:blip r:embed="rId3"/>
                          <a:stretch>
                            <a:fillRect t="-2134" r="-82308" b="-305"/>
                          </a:stretch>
                        </a:blipFill>
                      </a:tcPr>
                    </a:tc>
                    <a:tc>
                      <a:txBody>
                        <a:bodyPr/>
                        <a:lstStyle/>
                        <a:p>
                          <a:endParaRPr lang="pt-BR"/>
                        </a:p>
                      </a:txBody>
                      <a:tcPr marL="68580" marR="68580" marT="0" marB="0" anchor="ctr">
                        <a:lnL w="28575" cap="flat" cmpd="sng" algn="ctr">
                          <a:solidFill>
                            <a:schemeClr val="accent6">
                              <a:lumMod val="75000"/>
                            </a:schemeClr>
                          </a:solidFill>
                          <a:prstDash val="solid"/>
                          <a:round/>
                          <a:headEnd type="none" w="med" len="med"/>
                          <a:tailEnd type="none" w="med" len="med"/>
                        </a:lnL>
                        <a:blipFill>
                          <a:blip r:embed="rId3"/>
                          <a:stretch>
                            <a:fillRect l="-121495" t="-2134" b="-305"/>
                          </a:stretch>
                        </a:blipFill>
                      </a:tcPr>
                    </a:tc>
                    <a:extLst>
                      <a:ext uri="{0D108BD9-81ED-4DB2-BD59-A6C34878D82A}">
                        <a16:rowId xmlns:a16="http://schemas.microsoft.com/office/drawing/2014/main" val="3349837685"/>
                      </a:ext>
                    </a:extLst>
                  </a:tr>
                </a:tbl>
              </a:graphicData>
            </a:graphic>
          </p:graphicFrame>
        </mc:Fallback>
      </mc:AlternateContent>
      <p:sp>
        <p:nvSpPr>
          <p:cNvPr id="10" name="CaixaDeTexto 9">
            <a:extLst>
              <a:ext uri="{FF2B5EF4-FFF2-40B4-BE49-F238E27FC236}">
                <a16:creationId xmlns:a16="http://schemas.microsoft.com/office/drawing/2014/main" id="{42E85B85-BE11-4192-ED4E-9EBDEA2E5D8C}"/>
              </a:ext>
            </a:extLst>
          </p:cNvPr>
          <p:cNvSpPr txBox="1"/>
          <p:nvPr/>
        </p:nvSpPr>
        <p:spPr>
          <a:xfrm>
            <a:off x="6266329" y="918351"/>
            <a:ext cx="6096000" cy="447558"/>
          </a:xfrm>
          <a:prstGeom prst="rect">
            <a:avLst/>
          </a:prstGeom>
          <a:noFill/>
        </p:spPr>
        <p:txBody>
          <a:bodyPr wrap="square">
            <a:spAutoFit/>
          </a:bodyPr>
          <a:lstStyle/>
          <a:p>
            <a:pPr>
              <a:lnSpc>
                <a:spcPct val="115000"/>
              </a:lnSpc>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i="1" u="sng"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Resolução</a:t>
            </a:r>
            <a:r>
              <a:rPr lang="pt-BR" sz="2200" b="1" i="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6612164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22624E38-0F87-203F-C5A6-DA41DD174438}"/>
              </a:ext>
            </a:extLst>
          </p:cNvPr>
          <p:cNvSpPr txBox="1"/>
          <p:nvPr/>
        </p:nvSpPr>
        <p:spPr>
          <a:xfrm>
            <a:off x="156000" y="602092"/>
            <a:ext cx="5769671" cy="3157275"/>
          </a:xfrm>
          <a:prstGeom prst="rect">
            <a:avLst/>
          </a:prstGeom>
          <a:noFill/>
        </p:spPr>
        <p:txBody>
          <a:bodyPr wrap="square">
            <a:spAutoFit/>
          </a:bodyPr>
          <a:lstStyle/>
          <a:p>
            <a:pPr marL="457200" algn="ctr">
              <a:lnSpc>
                <a:spcPct val="115000"/>
              </a:lnSpc>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r>
              <a:rPr lang="pt-BR" sz="2200" i="1"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CORPOS REDONDOS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Os </a:t>
            </a: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corpos redondos</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são sólidos geométricos formados por faces planas e/ou arredondadas. Eles são representados principalmente por: cilindros, cones e esferas.</a:t>
            </a: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Vamos estudar alguns desses corpos redondos.</a:t>
            </a:r>
          </a:p>
          <a:p>
            <a:pPr algn="just"/>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b="1" kern="100" dirty="0">
                <a:solidFill>
                  <a:srgbClr val="000000"/>
                </a:solidFill>
                <a:effectLst/>
                <a:latin typeface="Arial Narrow" panose="020B0606020202030204" pitchFamily="34" charset="0"/>
                <a:ea typeface="Aptos" panose="020B0004020202020204" pitchFamily="34" charset="0"/>
                <a:cs typeface="Cavolini" panose="03000502040302020204" pitchFamily="66" charset="0"/>
              </a:rPr>
              <a:t>Volume de Cilindros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38DD2311-855B-8E80-ED3D-E00F0E98892D}"/>
                  </a:ext>
                </a:extLst>
              </p:cNvPr>
              <p:cNvSpPr txBox="1"/>
              <p:nvPr/>
            </p:nvSpPr>
            <p:spPr>
              <a:xfrm>
                <a:off x="6266329" y="815608"/>
                <a:ext cx="5769671" cy="4529766"/>
              </a:xfrm>
              <a:prstGeom prst="rect">
                <a:avLst/>
              </a:prstGeom>
              <a:noFill/>
            </p:spPr>
            <p:txBody>
              <a:bodyPr wrap="square">
                <a:spAutoFit/>
              </a:bodyPr>
              <a:lstStyle/>
              <a:p>
                <a:pPr algn="just">
                  <a:lnSpc>
                    <a:spcPct val="115000"/>
                  </a:lnSpc>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Para calcularmos o volume de um cilindro, assim como os prismas, realizamos o produto entre a área de sua base e a medida de sua altura.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 base é circular, assim, a área (</a:t>
                </a:r>
                <a14:m>
                  <m:oMath xmlns:m="http://schemas.openxmlformats.org/officeDocument/2006/math">
                    <m:sSub>
                      <m:sSubPr>
                        <m:ctrlP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𝑨</m:t>
                        </m:r>
                      </m:e>
                      <m:sub>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𝒄</m:t>
                        </m:r>
                      </m:sub>
                    </m:sSub>
                  </m:oMath>
                </a14:m>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é determinada por: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𝑨</m:t>
                          </m:r>
                        </m:e>
                        <m:sub>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𝒄</m:t>
                          </m:r>
                        </m:sub>
                      </m:sSub>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𝝅</m:t>
                      </m:r>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𝒓</m:t>
                          </m:r>
                        </m:e>
                        <m:sup>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𝟐</m:t>
                          </m:r>
                        </m:sup>
                      </m:sSup>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Dessa forma temos: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𝑽</m:t>
                          </m:r>
                        </m:e>
                        <m:sub>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𝒄𝒊𝒍𝒊𝒏𝒅𝒓𝒐</m:t>
                          </m:r>
                        </m:sub>
                      </m:sSub>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𝝅</m:t>
                      </m:r>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𝒓</m:t>
                          </m:r>
                        </m:e>
                        <m:sup>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𝑯</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57200" algn="ctr">
                  <a:lnSpc>
                    <a:spcPct val="115000"/>
                  </a:lnSpc>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38DD2311-855B-8E80-ED3D-E00F0E98892D}"/>
                  </a:ext>
                </a:extLst>
              </p:cNvPr>
              <p:cNvSpPr txBox="1">
                <a:spLocks noRot="1" noChangeAspect="1" noMove="1" noResize="1" noEditPoints="1" noAdjustHandles="1" noChangeArrowheads="1" noChangeShapeType="1" noTextEdit="1"/>
              </p:cNvSpPr>
              <p:nvPr/>
            </p:nvSpPr>
            <p:spPr>
              <a:xfrm>
                <a:off x="6266329" y="815608"/>
                <a:ext cx="5769671" cy="4529766"/>
              </a:xfrm>
              <a:prstGeom prst="rect">
                <a:avLst/>
              </a:prstGeom>
              <a:blipFill>
                <a:blip r:embed="rId2"/>
                <a:stretch>
                  <a:fillRect l="-1374" t="-538" r="-1374"/>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89A3BC71-5BBE-82C0-B8AD-C17C848A745E}"/>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1451" t="3702"/>
          <a:stretch>
            <a:fillRect/>
          </a:stretch>
        </p:blipFill>
        <p:spPr bwMode="auto">
          <a:xfrm>
            <a:off x="340256" y="3759367"/>
            <a:ext cx="5401157" cy="25386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3274679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22624E38-0F87-203F-C5A6-DA41DD174438}"/>
              </a:ext>
            </a:extLst>
          </p:cNvPr>
          <p:cNvSpPr txBox="1"/>
          <p:nvPr/>
        </p:nvSpPr>
        <p:spPr>
          <a:xfrm>
            <a:off x="156000" y="602092"/>
            <a:ext cx="5769671" cy="1340367"/>
          </a:xfrm>
          <a:prstGeom prst="rect">
            <a:avLst/>
          </a:prstGeom>
          <a:noFill/>
        </p:spPr>
        <p:txBody>
          <a:bodyPr wrap="square">
            <a:spAutoFit/>
          </a:bodyPr>
          <a:lstStyle/>
          <a:p>
            <a:pPr marL="342900" lvl="0" indent="-342900" algn="just">
              <a:lnSpc>
                <a:spcPct val="115000"/>
              </a:lnSpc>
              <a:spcAft>
                <a:spcPts val="800"/>
              </a:spcAft>
              <a:buClr>
                <a:srgbClr val="000000"/>
              </a:buClr>
              <a:buFont typeface="Wingdings" panose="05000000000000000000" pitchFamily="2" charset="2"/>
              <a:buChar char=""/>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r>
              <a:rPr lang="pt-BR" sz="2200" i="1"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b="1" kern="100" dirty="0">
                <a:solidFill>
                  <a:srgbClr val="000000"/>
                </a:solidFill>
                <a:effectLst/>
                <a:latin typeface="Arial Narrow" panose="020B0606020202030204" pitchFamily="34" charset="0"/>
                <a:ea typeface="Aptos" panose="020B0004020202020204" pitchFamily="34" charset="0"/>
                <a:cs typeface="Cavolini" panose="03000502040302020204" pitchFamily="66" charset="0"/>
              </a:rPr>
              <a:t>Volume do Cones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São sólidos geométricos formados pela revolução de um triângulo.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38DD2311-855B-8E80-ED3D-E00F0E98892D}"/>
                  </a:ext>
                </a:extLst>
              </p:cNvPr>
              <p:cNvSpPr txBox="1"/>
              <p:nvPr/>
            </p:nvSpPr>
            <p:spPr>
              <a:xfrm>
                <a:off x="6266329" y="815608"/>
                <a:ext cx="5769671" cy="6028382"/>
              </a:xfrm>
              <a:prstGeom prst="rect">
                <a:avLst/>
              </a:prstGeom>
              <a:noFill/>
            </p:spPr>
            <p:txBody>
              <a:bodyPr wrap="square">
                <a:spAutoFit/>
              </a:bodyPr>
              <a:lstStyle/>
              <a:p>
                <a:pPr marL="342900" lvl="0" indent="-342900" algn="just">
                  <a:lnSpc>
                    <a:spcPct val="115000"/>
                  </a:lnSpc>
                  <a:spcAft>
                    <a:spcPts val="800"/>
                  </a:spcAft>
                  <a:buClr>
                    <a:srgbClr val="000000"/>
                  </a:buClr>
                  <a:buFont typeface="Wingdings" panose="05000000000000000000" pitchFamily="2"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Cavolini" panose="03000502040302020204" pitchFamily="66" charset="0"/>
                  </a:rPr>
                  <a:t>Volume da esfera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Diferente dos outros corpos redondos, a esfera não apresenta base circular, pois ela pode ser construída a partir da revolução de um semicírculo.</a:t>
                </a: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volume de uma esfera varia de acordo com a medida do raio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𝑟</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é dado por: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𝑽</m:t>
                          </m:r>
                        </m:e>
                        <m:sub>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𝒆𝒔𝒇𝒆𝒓𝒂</m:t>
                          </m:r>
                        </m:sub>
                      </m:sSub>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𝟒</m:t>
                          </m:r>
                        </m:num>
                        <m:den>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𝟑</m:t>
                          </m:r>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den>
                      </m:f>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𝝅</m:t>
                      </m:r>
                      <m:sSup>
                        <m:sSupPr>
                          <m:ctrlP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𝒓</m:t>
                          </m:r>
                        </m:e>
                        <m:sup>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𝟑</m:t>
                          </m:r>
                        </m:sup>
                      </m:sSup>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38DD2311-855B-8E80-ED3D-E00F0E98892D}"/>
                  </a:ext>
                </a:extLst>
              </p:cNvPr>
              <p:cNvSpPr txBox="1">
                <a:spLocks noRot="1" noChangeAspect="1" noMove="1" noResize="1" noEditPoints="1" noAdjustHandles="1" noChangeArrowheads="1" noChangeShapeType="1" noTextEdit="1"/>
              </p:cNvSpPr>
              <p:nvPr/>
            </p:nvSpPr>
            <p:spPr>
              <a:xfrm>
                <a:off x="6266329" y="815608"/>
                <a:ext cx="5769671" cy="6028382"/>
              </a:xfrm>
              <a:prstGeom prst="rect">
                <a:avLst/>
              </a:prstGeom>
              <a:blipFill>
                <a:blip r:embed="rId2"/>
                <a:stretch>
                  <a:fillRect l="-1374" t="-506" r="-1374"/>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949CEB6F-0152-C743-E26F-6938AFC68E90}"/>
              </a:ext>
            </a:extLst>
          </p:cNvPr>
          <p:cNvPicPr>
            <a:picLocks noChangeAspect="1"/>
          </p:cNvPicPr>
          <p:nvPr/>
        </p:nvPicPr>
        <p:blipFill rotWithShape="1">
          <a:blip r:embed="rId3"/>
          <a:srcRect l="551" r="65453" b="1355"/>
          <a:stretch/>
        </p:blipFill>
        <p:spPr bwMode="auto">
          <a:xfrm>
            <a:off x="2026414" y="1517513"/>
            <a:ext cx="2028841" cy="2596314"/>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D3BEE36F-5B04-5BA8-4382-7E923175A2E0}"/>
                  </a:ext>
                </a:extLst>
              </p:cNvPr>
              <p:cNvSpPr txBox="1"/>
              <p:nvPr/>
            </p:nvSpPr>
            <p:spPr>
              <a:xfrm>
                <a:off x="156000" y="4160422"/>
                <a:ext cx="5769671" cy="2645981"/>
              </a:xfrm>
              <a:prstGeom prst="rect">
                <a:avLst/>
              </a:prstGeom>
              <a:noFill/>
            </p:spPr>
            <p:txBody>
              <a:bodyPr wrap="square">
                <a:spAutoFit/>
              </a:bodyPr>
              <a:lstStyle/>
              <a:p>
                <a:pPr algn="just">
                  <a:lnSpc>
                    <a:spcPct val="115000"/>
                  </a:lnSpc>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Para encontrarmos o volume de um cone, assim como nas pirâmides, é necessário calcular a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terça parte do produto entre a área da base e a altura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h</m:t>
                        </m:r>
                      </m:e>
                    </m:d>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Como sua base é um círculo, temos: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𝑽</m:t>
                          </m:r>
                        </m:e>
                        <m:sub>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𝒄𝒐𝒏𝒆</m:t>
                          </m:r>
                        </m:sub>
                      </m:sSub>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𝝅</m:t>
                          </m:r>
                          <m:sSup>
                            <m:sSupPr>
                              <m:ctrlP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𝒓</m:t>
                              </m:r>
                            </m:e>
                            <m:sup>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𝒉</m:t>
                          </m:r>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2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𝟑</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D3BEE36F-5B04-5BA8-4382-7E923175A2E0}"/>
                  </a:ext>
                </a:extLst>
              </p:cNvPr>
              <p:cNvSpPr txBox="1">
                <a:spLocks noRot="1" noChangeAspect="1" noMove="1" noResize="1" noEditPoints="1" noAdjustHandles="1" noChangeArrowheads="1" noChangeShapeType="1" noTextEdit="1"/>
              </p:cNvSpPr>
              <p:nvPr/>
            </p:nvSpPr>
            <p:spPr>
              <a:xfrm>
                <a:off x="156000" y="4160422"/>
                <a:ext cx="5769671" cy="2645981"/>
              </a:xfrm>
              <a:prstGeom prst="rect">
                <a:avLst/>
              </a:prstGeom>
              <a:blipFill>
                <a:blip r:embed="rId4"/>
                <a:stretch>
                  <a:fillRect l="-1374" t="-690" r="-1374"/>
                </a:stretch>
              </a:blipFill>
            </p:spPr>
            <p:txBody>
              <a:bodyPr/>
              <a:lstStyle/>
              <a:p>
                <a:r>
                  <a:rPr lang="pt-BR">
                    <a:noFill/>
                  </a:rPr>
                  <a:t> </a:t>
                </a:r>
              </a:p>
            </p:txBody>
          </p:sp>
        </mc:Fallback>
      </mc:AlternateContent>
      <p:pic>
        <p:nvPicPr>
          <p:cNvPr id="10" name="Imagem 9">
            <a:extLst>
              <a:ext uri="{FF2B5EF4-FFF2-40B4-BE49-F238E27FC236}">
                <a16:creationId xmlns:a16="http://schemas.microsoft.com/office/drawing/2014/main" id="{7E6A2021-354B-FC84-D6CC-73C61F2D09C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66329" y="2815670"/>
            <a:ext cx="5769671" cy="1799714"/>
          </a:xfrm>
          <a:prstGeom prst="rect">
            <a:avLst/>
          </a:prstGeom>
          <a:noFill/>
        </p:spPr>
      </p:pic>
    </p:spTree>
    <p:extLst>
      <p:ext uri="{BB962C8B-B14F-4D97-AF65-F5344CB8AC3E}">
        <p14:creationId xmlns:p14="http://schemas.microsoft.com/office/powerpoint/2010/main" val="15165973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Retângulo: Cantos Arredondados 2">
                <a:extLst>
                  <a:ext uri="{FF2B5EF4-FFF2-40B4-BE49-F238E27FC236}">
                    <a16:creationId xmlns:a16="http://schemas.microsoft.com/office/drawing/2014/main" id="{CE6AE8AB-46BB-50AC-9C32-1E1C9CFFAA89}"/>
                  </a:ext>
                </a:extLst>
              </p:cNvPr>
              <p:cNvSpPr/>
              <p:nvPr/>
            </p:nvSpPr>
            <p:spPr>
              <a:xfrm>
                <a:off x="3662082" y="1297043"/>
                <a:ext cx="4867836" cy="4263913"/>
              </a:xfrm>
              <a:prstGeom prst="roundRect">
                <a:avLst>
                  <a:gd name="adj" fmla="val 16622"/>
                </a:avLst>
              </a:prstGeom>
              <a:solidFill>
                <a:schemeClr val="bg1"/>
              </a:solidFill>
              <a:ln w="28575">
                <a:solidFill>
                  <a:srgbClr val="F578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pPr>
                <a:r>
                  <a:rPr lang="pt-BR" sz="2200" b="1"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Padrões recorrentes em questões envolvendo volume observados:</a:t>
                </a:r>
              </a:p>
              <a:p>
                <a:pPr algn="just">
                  <a:lnSpc>
                    <a:spcPct val="115000"/>
                  </a:lnSpc>
                </a:pPr>
                <a:r>
                  <a:rPr lang="pt-BR" sz="2200" b="1"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Subtração de Volumes (Sólidos Ocos / Cavidades):</a:t>
                </a:r>
                <a:r>
                  <a:rPr lang="pt-BR" sz="2200"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 Aparece com frequência para medir o volume de material gasto em cascas ou ocos, como por exemplo na </a:t>
                </a:r>
                <a:r>
                  <a:rPr lang="pt-BR" sz="2200" b="1"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bola </a:t>
                </a:r>
                <a:r>
                  <a:rPr lang="pt-BR" sz="2200"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ou no </a:t>
                </a:r>
                <a:r>
                  <a:rPr lang="pt-BR" sz="2200" b="1"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rolo de papel higiênico</a:t>
                </a:r>
                <a:r>
                  <a:rPr lang="pt-BR" sz="2200"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 A lógica é sempre </a:t>
                </a:r>
                <a14:m>
                  <m:oMath xmlns:m="http://schemas.openxmlformats.org/officeDocument/2006/math">
                    <m:sSub>
                      <m:sSubPr>
                        <m:ctrlPr>
                          <a:rPr lang="pt-BR" sz="2200" i="1">
                            <a:solidFill>
                              <a:schemeClr val="tx1"/>
                            </a:solidFill>
                            <a:effectLst/>
                            <a:latin typeface="Cambria Math" panose="02040503050406030204" pitchFamily="18" charset="0"/>
                            <a:cs typeface="Arial" panose="020B0604020202020204" pitchFamily="34" charset="0"/>
                          </a:rPr>
                        </m:ctrlPr>
                      </m:sSubPr>
                      <m:e>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𝑉</m:t>
                        </m:r>
                      </m:e>
                      <m:sub>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𝑡𝑜𝑡𝑎𝑙</m:t>
                        </m:r>
                      </m:sub>
                    </m:sSub>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m:t>
                    </m:r>
                    <m:sSub>
                      <m:sSubPr>
                        <m:ctrlPr>
                          <a:rPr lang="pt-BR" sz="2200" i="1">
                            <a:solidFill>
                              <a:schemeClr val="tx1"/>
                            </a:solidFill>
                            <a:effectLst/>
                            <a:latin typeface="Cambria Math" panose="02040503050406030204" pitchFamily="18" charset="0"/>
                            <a:cs typeface="Arial" panose="020B0604020202020204" pitchFamily="34" charset="0"/>
                          </a:rPr>
                        </m:ctrlPr>
                      </m:sSubPr>
                      <m:e>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𝑉</m:t>
                        </m:r>
                      </m:e>
                      <m:sub>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𝑣𝑎𝑧𝑖𝑜</m:t>
                        </m:r>
                      </m:sub>
                    </m:sSub>
                  </m:oMath>
                </a14:m>
                <a:r>
                  <a:rPr lang="pt-BR" sz="2200"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 </a:t>
                </a:r>
              </a:p>
            </p:txBody>
          </p:sp>
        </mc:Choice>
        <mc:Fallback xmlns="">
          <p:sp>
            <p:nvSpPr>
              <p:cNvPr id="3" name="Retângulo: Cantos Arredondados 2">
                <a:extLst>
                  <a:ext uri="{FF2B5EF4-FFF2-40B4-BE49-F238E27FC236}">
                    <a16:creationId xmlns:a16="http://schemas.microsoft.com/office/drawing/2014/main" id="{CE6AE8AB-46BB-50AC-9C32-1E1C9CFFAA89}"/>
                  </a:ext>
                </a:extLst>
              </p:cNvPr>
              <p:cNvSpPr>
                <a:spLocks noRot="1" noChangeAspect="1" noMove="1" noResize="1" noEditPoints="1" noAdjustHandles="1" noChangeArrowheads="1" noChangeShapeType="1" noTextEdit="1"/>
              </p:cNvSpPr>
              <p:nvPr/>
            </p:nvSpPr>
            <p:spPr>
              <a:xfrm>
                <a:off x="3662082" y="1297043"/>
                <a:ext cx="4867836" cy="4263913"/>
              </a:xfrm>
              <a:prstGeom prst="roundRect">
                <a:avLst>
                  <a:gd name="adj" fmla="val 16622"/>
                </a:avLst>
              </a:prstGeom>
              <a:blipFill>
                <a:blip r:embed="rId2"/>
                <a:stretch>
                  <a:fillRect/>
                </a:stretch>
              </a:blipFill>
              <a:ln w="28575">
                <a:solidFill>
                  <a:srgbClr val="F5780F"/>
                </a:solidFill>
              </a:ln>
            </p:spPr>
            <p:txBody>
              <a:bodyPr/>
              <a:lstStyle/>
              <a:p>
                <a:r>
                  <a:rPr lang="pt-BR">
                    <a:noFill/>
                  </a:rPr>
                  <a:t> </a:t>
                </a:r>
              </a:p>
            </p:txBody>
          </p:sp>
        </mc:Fallback>
      </mc:AlternateContent>
      <p:pic>
        <p:nvPicPr>
          <p:cNvPr id="5" name="Imagem 4" descr="Interface gráfica do usuário, Texto&#10;&#10;O conteúdo gerado por IA pode estar incorreto.">
            <a:extLst>
              <a:ext uri="{FF2B5EF4-FFF2-40B4-BE49-F238E27FC236}">
                <a16:creationId xmlns:a16="http://schemas.microsoft.com/office/drawing/2014/main" id="{0FBD835B-C86C-24D1-2770-ACB868176148}"/>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929" t="9235" r="13987" b="9623"/>
          <a:stretch>
            <a:fillRect/>
          </a:stretch>
        </p:blipFill>
        <p:spPr bwMode="auto">
          <a:xfrm>
            <a:off x="3496236" y="995082"/>
            <a:ext cx="1753447" cy="99737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1440617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tângulo: Cantos Arredondados 1">
                <a:extLst>
                  <a:ext uri="{FF2B5EF4-FFF2-40B4-BE49-F238E27FC236}">
                    <a16:creationId xmlns:a16="http://schemas.microsoft.com/office/drawing/2014/main" id="{38163E37-DD1F-29C4-CA06-AC76DBE6F942}"/>
                  </a:ext>
                </a:extLst>
              </p:cNvPr>
              <p:cNvSpPr/>
              <p:nvPr/>
            </p:nvSpPr>
            <p:spPr>
              <a:xfrm>
                <a:off x="3662082" y="1651150"/>
                <a:ext cx="4867836" cy="3555700"/>
              </a:xfrm>
              <a:prstGeom prst="roundRect">
                <a:avLst>
                  <a:gd name="adj" fmla="val 16622"/>
                </a:avLst>
              </a:prstGeom>
              <a:solidFill>
                <a:schemeClr val="bg1"/>
              </a:solidFill>
              <a:ln w="28575">
                <a:solidFill>
                  <a:srgbClr val="F578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07000"/>
                  </a:lnSpc>
                </a:pPr>
                <a:r>
                  <a:rPr lang="pt-BR" sz="2200" b="1" kern="100"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Capacidade x Redução de Recursos:</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Questões de conservação de água, como a </a:t>
                </a:r>
                <a:r>
                  <a:rPr lang="pt-BR" sz="2200" b="1"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caixa d’água</a:t>
                </a:r>
                <a:r>
                  <a:rPr lang="pt-BR" sz="2200"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 e a </a:t>
                </a:r>
                <a:r>
                  <a:rPr lang="pt-BR" sz="2200" b="1"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captação de chuva na laje ou telhado</a:t>
                </a:r>
                <a:r>
                  <a:rPr lang="pt-BR" sz="2200"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 combinam interpretação de texto, conversão de unidades </a:t>
                </a:r>
                <a14:m>
                  <m:oMath xmlns:m="http://schemas.openxmlformats.org/officeDocument/2006/math">
                    <m:d>
                      <m:dPr>
                        <m:ctrlPr>
                          <a:rPr lang="pt-BR" sz="2200" i="1">
                            <a:solidFill>
                              <a:schemeClr val="tx1"/>
                            </a:solidFill>
                            <a:effectLst/>
                            <a:latin typeface="Cambria Math" panose="02040503050406030204" pitchFamily="18" charset="0"/>
                            <a:cs typeface="Arial" panose="020B0604020202020204" pitchFamily="34" charset="0"/>
                          </a:rPr>
                        </m:ctrlPr>
                      </m:dPr>
                      <m:e>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𝐿</m:t>
                        </m:r>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𝑝𝑎𝑟𝑎</m:t>
                        </m:r>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sSup>
                          <m:sSupPr>
                            <m:ctrlPr>
                              <a:rPr lang="pt-BR" sz="2200" i="1">
                                <a:solidFill>
                                  <a:schemeClr val="tx1"/>
                                </a:solidFill>
                                <a:effectLst/>
                                <a:latin typeface="Cambria Math" panose="02040503050406030204" pitchFamily="18" charset="0"/>
                                <a:cs typeface="Arial" panose="020B0604020202020204" pitchFamily="34" charset="0"/>
                              </a:rPr>
                            </m:ctrlPr>
                          </m:sSupPr>
                          <m:e>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𝑚</m:t>
                            </m:r>
                          </m:e>
                          <m:sup>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3</m:t>
                            </m:r>
                          </m:sup>
                        </m:sSup>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𝑜𝑢</m:t>
                        </m:r>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 </m:t>
                        </m:r>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𝑐</m:t>
                        </m:r>
                        <m:sSup>
                          <m:sSupPr>
                            <m:ctrlPr>
                              <a:rPr lang="pt-BR" sz="2200" i="1">
                                <a:solidFill>
                                  <a:schemeClr val="tx1"/>
                                </a:solidFill>
                                <a:effectLst/>
                                <a:latin typeface="Cambria Math" panose="02040503050406030204" pitchFamily="18" charset="0"/>
                                <a:cs typeface="Arial" panose="020B0604020202020204" pitchFamily="34" charset="0"/>
                              </a:rPr>
                            </m:ctrlPr>
                          </m:sSupPr>
                          <m:e>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𝑚</m:t>
                            </m:r>
                          </m:e>
                          <m:sup>
                            <m:r>
                              <a:rPr lang="pt-BR" sz="2200" i="1">
                                <a:solidFill>
                                  <a:schemeClr val="tx1"/>
                                </a:solidFill>
                                <a:effectLst/>
                                <a:latin typeface="Cambria Math" panose="02040503050406030204" pitchFamily="18" charset="0"/>
                                <a:ea typeface="Aptos" panose="020B0004020202020204" pitchFamily="34" charset="0"/>
                                <a:cs typeface="Arial" panose="020B0604020202020204" pitchFamily="34" charset="0"/>
                              </a:rPr>
                              <m:t>3</m:t>
                            </m:r>
                          </m:sup>
                        </m:sSup>
                      </m:e>
                    </m:d>
                  </m:oMath>
                </a14:m>
                <a:r>
                  <a:rPr lang="pt-BR" sz="2200" dirty="0">
                    <a:solidFill>
                      <a:schemeClr val="tx1"/>
                    </a:solidFill>
                    <a:effectLst/>
                    <a:latin typeface="Arial Narrow" panose="020B0606020202030204" pitchFamily="34" charset="0"/>
                    <a:ea typeface="Aptos" panose="020B0004020202020204" pitchFamily="34" charset="0"/>
                    <a:cs typeface="Arial" panose="020B0604020202020204" pitchFamily="34" charset="0"/>
                  </a:rPr>
                  <a:t> e geometria espacial simples.</a:t>
                </a:r>
              </a:p>
            </p:txBody>
          </p:sp>
        </mc:Choice>
        <mc:Fallback xmlns="">
          <p:sp>
            <p:nvSpPr>
              <p:cNvPr id="2" name="Retângulo: Cantos Arredondados 1">
                <a:extLst>
                  <a:ext uri="{FF2B5EF4-FFF2-40B4-BE49-F238E27FC236}">
                    <a16:creationId xmlns:a16="http://schemas.microsoft.com/office/drawing/2014/main" id="{38163E37-DD1F-29C4-CA06-AC76DBE6F942}"/>
                  </a:ext>
                </a:extLst>
              </p:cNvPr>
              <p:cNvSpPr>
                <a:spLocks noRot="1" noChangeAspect="1" noMove="1" noResize="1" noEditPoints="1" noAdjustHandles="1" noChangeArrowheads="1" noChangeShapeType="1" noTextEdit="1"/>
              </p:cNvSpPr>
              <p:nvPr/>
            </p:nvSpPr>
            <p:spPr>
              <a:xfrm>
                <a:off x="3662082" y="1651150"/>
                <a:ext cx="4867836" cy="3555700"/>
              </a:xfrm>
              <a:prstGeom prst="roundRect">
                <a:avLst>
                  <a:gd name="adj" fmla="val 16622"/>
                </a:avLst>
              </a:prstGeom>
              <a:blipFill>
                <a:blip r:embed="rId2"/>
                <a:stretch>
                  <a:fillRect/>
                </a:stretch>
              </a:blipFill>
              <a:ln w="28575">
                <a:solidFill>
                  <a:srgbClr val="F5780F"/>
                </a:solidFill>
              </a:ln>
            </p:spPr>
            <p:txBody>
              <a:bodyPr/>
              <a:lstStyle/>
              <a:p>
                <a:r>
                  <a:rPr lang="pt-BR">
                    <a:noFill/>
                  </a:rPr>
                  <a:t> </a:t>
                </a:r>
              </a:p>
            </p:txBody>
          </p:sp>
        </mc:Fallback>
      </mc:AlternateContent>
      <p:pic>
        <p:nvPicPr>
          <p:cNvPr id="3" name="Imagem 2" descr="Interface gráfica do usuário, Texto&#10;&#10;O conteúdo gerado por IA pode estar incorreto.">
            <a:extLst>
              <a:ext uri="{FF2B5EF4-FFF2-40B4-BE49-F238E27FC236}">
                <a16:creationId xmlns:a16="http://schemas.microsoft.com/office/drawing/2014/main" id="{CCF99DA8-D4E9-E135-F215-4871E684814A}"/>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929" t="9235" r="13987" b="9623"/>
          <a:stretch>
            <a:fillRect/>
          </a:stretch>
        </p:blipFill>
        <p:spPr bwMode="auto">
          <a:xfrm>
            <a:off x="3505201" y="1344706"/>
            <a:ext cx="1753447" cy="99737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2988323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Retângulo: Cantos Arredondados 2">
                <a:extLst>
                  <a:ext uri="{FF2B5EF4-FFF2-40B4-BE49-F238E27FC236}">
                    <a16:creationId xmlns:a16="http://schemas.microsoft.com/office/drawing/2014/main" id="{CE6AE8AB-46BB-50AC-9C32-1E1C9CFFAA89}"/>
                  </a:ext>
                </a:extLst>
              </p:cNvPr>
              <p:cNvSpPr/>
              <p:nvPr/>
            </p:nvSpPr>
            <p:spPr>
              <a:xfrm>
                <a:off x="3514165" y="1141580"/>
                <a:ext cx="5163670" cy="5417522"/>
              </a:xfrm>
              <a:prstGeom prst="roundRect">
                <a:avLst>
                  <a:gd name="adj" fmla="val 16622"/>
                </a:avLst>
              </a:prstGeom>
              <a:solidFill>
                <a:schemeClr val="bg1"/>
              </a:solidFill>
              <a:ln w="28575">
                <a:solidFill>
                  <a:srgbClr val="F578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07000"/>
                  </a:lnSpc>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Análise de Gráficos e Vazão Constante: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Associar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𝑉</m:t>
                    </m:r>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𝑣𝑎𝑧</m:t>
                    </m:r>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ã</m:t>
                    </m:r>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𝑜</m:t>
                    </m:r>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𝑡</m:t>
                    </m:r>
                  </m:oMath>
                </a14:m>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à forma geométrica do recipiente (como nas questões de variação de altura do </a:t>
                </a: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garrafão</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e do </a:t>
                </a: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tanque com anteparos</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 dica é lembrar: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buSzPts val="1000"/>
                  <a:buFont typeface="Symbol" panose="05050102010706020507" pitchFamily="18" charset="2"/>
                  <a:buChar char=""/>
                  <a:tabLst>
                    <a:tab pos="457200" algn="l"/>
                  </a:tabLs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Seção transversal larga:</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 altura sobe/desce devagar (curva/reta de menor inclinação).</a:t>
                </a:r>
              </a:p>
              <a:p>
                <a:pPr marL="342900" lvl="0" indent="-342900" algn="just">
                  <a:lnSpc>
                    <a:spcPct val="107000"/>
                  </a:lnSpc>
                  <a:buSzPts val="1000"/>
                  <a:buFont typeface="Symbol" panose="05050102010706020507" pitchFamily="18" charset="2"/>
                  <a:buChar char=""/>
                  <a:tabLst>
                    <a:tab pos="457200" algn="l"/>
                  </a:tabLst>
                </a:pPr>
                <a:r>
                  <a:rPr lang="pt-BR" sz="2200" b="1"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Seção transversal estreita:</a:t>
                </a:r>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 altura varia rapidamente (reta com maior inclinação).</a:t>
                </a:r>
                <a:endParaRPr lang="pt-BR" sz="2200" dirty="0">
                  <a:solidFill>
                    <a:schemeClr val="tx1"/>
                  </a:solidFill>
                  <a:effectLst/>
                  <a:latin typeface="Arial Narrow" panose="020B0606020202030204" pitchFamily="34" charset="0"/>
                  <a:ea typeface="Aptos" panose="020B0004020202020204" pitchFamily="34" charset="0"/>
                  <a:cs typeface="Arial" panose="020B0604020202020204" pitchFamily="34" charset="0"/>
                </a:endParaRPr>
              </a:p>
            </p:txBody>
          </p:sp>
        </mc:Choice>
        <mc:Fallback xmlns="">
          <p:sp>
            <p:nvSpPr>
              <p:cNvPr id="3" name="Retângulo: Cantos Arredondados 2">
                <a:extLst>
                  <a:ext uri="{FF2B5EF4-FFF2-40B4-BE49-F238E27FC236}">
                    <a16:creationId xmlns:a16="http://schemas.microsoft.com/office/drawing/2014/main" id="{CE6AE8AB-46BB-50AC-9C32-1E1C9CFFAA89}"/>
                  </a:ext>
                </a:extLst>
              </p:cNvPr>
              <p:cNvSpPr>
                <a:spLocks noRot="1" noChangeAspect="1" noMove="1" noResize="1" noEditPoints="1" noAdjustHandles="1" noChangeArrowheads="1" noChangeShapeType="1" noTextEdit="1"/>
              </p:cNvSpPr>
              <p:nvPr/>
            </p:nvSpPr>
            <p:spPr>
              <a:xfrm>
                <a:off x="3514165" y="1141580"/>
                <a:ext cx="5163670" cy="5417522"/>
              </a:xfrm>
              <a:prstGeom prst="roundRect">
                <a:avLst>
                  <a:gd name="adj" fmla="val 16622"/>
                </a:avLst>
              </a:prstGeom>
              <a:blipFill>
                <a:blip r:embed="rId2"/>
                <a:stretch>
                  <a:fillRect/>
                </a:stretch>
              </a:blipFill>
              <a:ln w="28575">
                <a:solidFill>
                  <a:srgbClr val="F5780F"/>
                </a:solidFill>
              </a:ln>
            </p:spPr>
            <p:txBody>
              <a:bodyPr/>
              <a:lstStyle/>
              <a:p>
                <a:r>
                  <a:rPr lang="pt-BR">
                    <a:noFill/>
                  </a:rPr>
                  <a:t> </a:t>
                </a:r>
              </a:p>
            </p:txBody>
          </p:sp>
        </mc:Fallback>
      </mc:AlternateContent>
      <p:pic>
        <p:nvPicPr>
          <p:cNvPr id="5" name="Imagem 4" descr="Interface gráfica do usuário, Texto&#10;&#10;O conteúdo gerado por IA pode estar incorreto.">
            <a:extLst>
              <a:ext uri="{FF2B5EF4-FFF2-40B4-BE49-F238E27FC236}">
                <a16:creationId xmlns:a16="http://schemas.microsoft.com/office/drawing/2014/main" id="{0FBD835B-C86C-24D1-2770-ACB868176148}"/>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929" t="9235" r="13987" b="9623"/>
          <a:stretch>
            <a:fillRect/>
          </a:stretch>
        </p:blipFill>
        <p:spPr bwMode="auto">
          <a:xfrm>
            <a:off x="3514165" y="779929"/>
            <a:ext cx="1753447" cy="99737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9634346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tângulo: Cantos Arredondados 1">
                <a:extLst>
                  <a:ext uri="{FF2B5EF4-FFF2-40B4-BE49-F238E27FC236}">
                    <a16:creationId xmlns:a16="http://schemas.microsoft.com/office/drawing/2014/main" id="{38163E37-DD1F-29C4-CA06-AC76DBE6F942}"/>
                  </a:ext>
                </a:extLst>
              </p:cNvPr>
              <p:cNvSpPr/>
              <p:nvPr/>
            </p:nvSpPr>
            <p:spPr>
              <a:xfrm>
                <a:off x="3615017" y="1651150"/>
                <a:ext cx="4961965" cy="4086262"/>
              </a:xfrm>
              <a:prstGeom prst="roundRect">
                <a:avLst>
                  <a:gd name="adj" fmla="val 16622"/>
                </a:avLst>
              </a:prstGeom>
              <a:solidFill>
                <a:schemeClr val="bg1"/>
              </a:solidFill>
              <a:ln w="28575">
                <a:solidFill>
                  <a:srgbClr val="F578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a:lnSpc>
                    <a:spcPct val="107000"/>
                  </a:lnSpc>
                  <a:buSzPts val="1000"/>
                  <a:tabLst>
                    <a:tab pos="457200" algn="l"/>
                  </a:tabLst>
                </a:pPr>
                <a:r>
                  <a:rPr lang="pt-BR" sz="2200" b="1"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Otimização e Custo:</a:t>
                </a:r>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Problemas como a escolha da lata cilíndrica com triplo da capacidade e menor custo exigem entender como alterar o raio </a:t>
                </a:r>
                <a14:m>
                  <m:oMath xmlns:m="http://schemas.openxmlformats.org/officeDocument/2006/math">
                    <m:r>
                      <a:rPr lang="pt-BR" sz="2200" i="1">
                        <a:solidFill>
                          <a:srgbClr val="000000"/>
                        </a:solidFill>
                        <a:effectLst/>
                        <a:latin typeface="Cambria Math" panose="02040503050406030204" pitchFamily="18" charset="0"/>
                        <a:ea typeface="Aptos" panose="020B0004020202020204" pitchFamily="34" charset="0"/>
                        <a:cs typeface="Arial" panose="020B0604020202020204" pitchFamily="34" charset="0"/>
                      </a:rPr>
                      <m:t>𝑟</m:t>
                    </m:r>
                  </m:oMath>
                </a14:m>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e a altura </a:t>
                </a:r>
                <a14:m>
                  <m:oMath xmlns:m="http://schemas.openxmlformats.org/officeDocument/2006/math">
                    <m:r>
                      <a:rPr lang="pt-BR" sz="2200" i="1">
                        <a:solidFill>
                          <a:srgbClr val="000000"/>
                        </a:solidFill>
                        <a:effectLst/>
                        <a:latin typeface="Cambria Math" panose="02040503050406030204" pitchFamily="18" charset="0"/>
                        <a:ea typeface="Aptos" panose="020B0004020202020204" pitchFamily="34" charset="0"/>
                        <a:cs typeface="Arial" panose="020B0604020202020204" pitchFamily="34" charset="0"/>
                      </a:rPr>
                      <m:t>h</m:t>
                    </m:r>
                  </m:oMath>
                </a14:m>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afeta proporcionalmente o volume (lembrando que duplicar o raio </a:t>
                </a:r>
                <a:r>
                  <a:rPr lang="pt-BR" sz="2200" b="1"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quadruplica</a:t>
                </a:r>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o volume por causa do termo </a:t>
                </a:r>
                <a14:m>
                  <m:oMath xmlns:m="http://schemas.openxmlformats.org/officeDocument/2006/math">
                    <m:sSup>
                      <m:sSupPr>
                        <m:ctrlPr>
                          <a:rPr lang="pt-BR" sz="2200" i="1">
                            <a:solidFill>
                              <a:srgbClr val="000000"/>
                            </a:solidFill>
                            <a:effectLst/>
                            <a:latin typeface="Cambria Math" panose="02040503050406030204" pitchFamily="18" charset="0"/>
                            <a:cs typeface="Arial" panose="020B0604020202020204" pitchFamily="34" charset="0"/>
                          </a:rPr>
                        </m:ctrlPr>
                      </m:sSupPr>
                      <m:e>
                        <m:r>
                          <a:rPr lang="pt-BR" sz="2200" i="1">
                            <a:solidFill>
                              <a:srgbClr val="000000"/>
                            </a:solidFill>
                            <a:effectLst/>
                            <a:latin typeface="Cambria Math" panose="02040503050406030204" pitchFamily="18" charset="0"/>
                            <a:ea typeface="Aptos" panose="020B0004020202020204" pitchFamily="34" charset="0"/>
                            <a:cs typeface="Arial" panose="020B0604020202020204" pitchFamily="34" charset="0"/>
                          </a:rPr>
                          <m:t>𝑟</m:t>
                        </m:r>
                      </m:e>
                      <m:sup>
                        <m:r>
                          <a:rPr lang="pt-BR" sz="2200" i="1">
                            <a:solidFill>
                              <a:srgbClr val="000000"/>
                            </a:solidFill>
                            <a:effectLst/>
                            <a:latin typeface="Cambria Math" panose="02040503050406030204" pitchFamily="18" charset="0"/>
                            <a:ea typeface="Aptos" panose="020B0004020202020204" pitchFamily="34" charset="0"/>
                            <a:cs typeface="Arial" panose="020B0604020202020204" pitchFamily="34" charset="0"/>
                          </a:rPr>
                          <m:t>2</m:t>
                        </m:r>
                      </m:sup>
                    </m:sSup>
                  </m:oMath>
                </a14:m>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2" name="Retângulo: Cantos Arredondados 1">
                <a:extLst>
                  <a:ext uri="{FF2B5EF4-FFF2-40B4-BE49-F238E27FC236}">
                    <a16:creationId xmlns:a16="http://schemas.microsoft.com/office/drawing/2014/main" id="{38163E37-DD1F-29C4-CA06-AC76DBE6F942}"/>
                  </a:ext>
                </a:extLst>
              </p:cNvPr>
              <p:cNvSpPr>
                <a:spLocks noRot="1" noChangeAspect="1" noMove="1" noResize="1" noEditPoints="1" noAdjustHandles="1" noChangeArrowheads="1" noChangeShapeType="1" noTextEdit="1"/>
              </p:cNvSpPr>
              <p:nvPr/>
            </p:nvSpPr>
            <p:spPr>
              <a:xfrm>
                <a:off x="3615017" y="1651150"/>
                <a:ext cx="4961965" cy="4086262"/>
              </a:xfrm>
              <a:prstGeom prst="roundRect">
                <a:avLst>
                  <a:gd name="adj" fmla="val 16622"/>
                </a:avLst>
              </a:prstGeom>
              <a:blipFill>
                <a:blip r:embed="rId2"/>
                <a:stretch>
                  <a:fillRect/>
                </a:stretch>
              </a:blipFill>
              <a:ln w="28575">
                <a:solidFill>
                  <a:srgbClr val="F5780F"/>
                </a:solidFill>
              </a:ln>
            </p:spPr>
            <p:txBody>
              <a:bodyPr/>
              <a:lstStyle/>
              <a:p>
                <a:r>
                  <a:rPr lang="pt-BR">
                    <a:noFill/>
                  </a:rPr>
                  <a:t> </a:t>
                </a:r>
              </a:p>
            </p:txBody>
          </p:sp>
        </mc:Fallback>
      </mc:AlternateContent>
      <p:pic>
        <p:nvPicPr>
          <p:cNvPr id="3" name="Imagem 2" descr="Interface gráfica do usuário, Texto&#10;&#10;O conteúdo gerado por IA pode estar incorreto.">
            <a:extLst>
              <a:ext uri="{FF2B5EF4-FFF2-40B4-BE49-F238E27FC236}">
                <a16:creationId xmlns:a16="http://schemas.microsoft.com/office/drawing/2014/main" id="{CCF99DA8-D4E9-E135-F215-4871E684814A}"/>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929" t="9235" r="13987" b="9623"/>
          <a:stretch>
            <a:fillRect/>
          </a:stretch>
        </p:blipFill>
        <p:spPr bwMode="auto">
          <a:xfrm>
            <a:off x="3469342" y="1344706"/>
            <a:ext cx="1753447" cy="99737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921601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EAB8CE66-C283-E208-7B3E-2B36FC7DCE94}"/>
              </a:ext>
            </a:extLst>
          </p:cNvPr>
          <p:cNvPicPr>
            <a:picLocks noChangeAspect="1"/>
          </p:cNvPicPr>
          <p:nvPr/>
        </p:nvPicPr>
        <p:blipFill rotWithShape="1">
          <a:blip r:embed="rId2">
            <a:extLst>
              <a:ext uri="{28A0092B-C50C-407E-A947-70E740481C1C}">
                <a14:useLocalDpi xmlns:a14="http://schemas.microsoft.com/office/drawing/2010/main" val="0"/>
              </a:ext>
            </a:extLst>
          </a:blip>
          <a:srcRect t="10086" r="2241" b="10883"/>
          <a:stretch/>
        </p:blipFill>
        <p:spPr bwMode="auto">
          <a:xfrm>
            <a:off x="203591" y="757684"/>
            <a:ext cx="1800000" cy="716983"/>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13F199D3-7AFC-B0F5-0B2F-563AAA1988B3}"/>
                  </a:ext>
                </a:extLst>
              </p:cNvPr>
              <p:cNvSpPr txBox="1"/>
              <p:nvPr/>
            </p:nvSpPr>
            <p:spPr>
              <a:xfrm>
                <a:off x="156000" y="1540261"/>
                <a:ext cx="5769671" cy="4048224"/>
              </a:xfrm>
              <a:prstGeom prst="rect">
                <a:avLst/>
              </a:prstGeom>
              <a:noFill/>
            </p:spPr>
            <p:txBody>
              <a:bodyPr wrap="square">
                <a:spAutoFit/>
              </a:bodyPr>
              <a:lstStyle/>
              <a:p>
                <a:pPr algn="just">
                  <a:lnSpc>
                    <a:spcPct val="107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(Enem – 2025)</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 figura ilustra o projeto visual para confecção de uma medalha comemorativa, com a forma de um cilindro circular reto, de diâmetro 6 cm e espessura 3 mm.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figura </a:t>
                </a:r>
                <a:r>
                  <a:rPr lang="pt-BR" sz="2200" i="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ABCD</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tem a forma de um quadrado e é a base de um prisma que atravessa toda a medalha. A região da medalha externa a esse prisma será cunhada em ouro. Pretende-se cunhar 100 dessas medalhas.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Considere 3,1 como valor aproximado para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𝜋</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13F199D3-7AFC-B0F5-0B2F-563AAA1988B3}"/>
                  </a:ext>
                </a:extLst>
              </p:cNvPr>
              <p:cNvSpPr txBox="1">
                <a:spLocks noRot="1" noChangeAspect="1" noMove="1" noResize="1" noEditPoints="1" noAdjustHandles="1" noChangeArrowheads="1" noChangeShapeType="1" noTextEdit="1"/>
              </p:cNvSpPr>
              <p:nvPr/>
            </p:nvSpPr>
            <p:spPr>
              <a:xfrm>
                <a:off x="156000" y="1540261"/>
                <a:ext cx="5769671" cy="4048224"/>
              </a:xfrm>
              <a:prstGeom prst="rect">
                <a:avLst/>
              </a:prstGeom>
              <a:blipFill>
                <a:blip r:embed="rId3"/>
                <a:stretch>
                  <a:fillRect l="-1374" t="-1205" r="-1374" b="-2108"/>
                </a:stretch>
              </a:blipFill>
            </p:spPr>
            <p:txBody>
              <a:bodyPr/>
              <a:lstStyle/>
              <a:p>
                <a:r>
                  <a:rPr lang="pt-BR">
                    <a:noFill/>
                  </a:rPr>
                  <a:t> </a:t>
                </a:r>
              </a:p>
            </p:txBody>
          </p:sp>
        </mc:Fallback>
      </mc:AlternateContent>
      <p:sp>
        <p:nvSpPr>
          <p:cNvPr id="11" name="CaixaDeTexto 10">
            <a:extLst>
              <a:ext uri="{FF2B5EF4-FFF2-40B4-BE49-F238E27FC236}">
                <a16:creationId xmlns:a16="http://schemas.microsoft.com/office/drawing/2014/main" id="{28F2DA4D-68C2-9CC8-0D6D-0B08882DB164}"/>
              </a:ext>
            </a:extLst>
          </p:cNvPr>
          <p:cNvSpPr txBox="1"/>
          <p:nvPr/>
        </p:nvSpPr>
        <p:spPr>
          <a:xfrm>
            <a:off x="6266331" y="757684"/>
            <a:ext cx="5769671" cy="3296223"/>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Qual é o volume de ouro, em centímetro cúbico, necessário para a confecção dessas medalhas?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288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 297</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 567</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 990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 1134</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736376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tângulo: Cantos Arredondados 10">
                <a:extLst>
                  <a:ext uri="{FF2B5EF4-FFF2-40B4-BE49-F238E27FC236}">
                    <a16:creationId xmlns:a16="http://schemas.microsoft.com/office/drawing/2014/main" id="{828C8366-5674-0DB9-167E-E7B35432522D}"/>
                  </a:ext>
                </a:extLst>
              </p:cNvPr>
              <p:cNvSpPr/>
              <p:nvPr/>
            </p:nvSpPr>
            <p:spPr>
              <a:xfrm>
                <a:off x="466312" y="1178035"/>
                <a:ext cx="11483641" cy="5240694"/>
              </a:xfrm>
              <a:prstGeom prst="roundRect">
                <a:avLst>
                  <a:gd name="adj" fmla="val 1662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5000"/>
                  </a:lnSpc>
                </a:pPr>
                <a:r>
                  <a:rPr lang="pt-BR" sz="2000" b="1"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Questão sobre as Medalhas de Ouro</a:t>
                </a:r>
                <a:endParaRPr lang="pt-B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000" b="1"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000" b="1"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Objetivo:</a:t>
                </a:r>
                <a:r>
                  <a:rPr lang="pt-BR" sz="2000"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 Determinar o volume total de ouro necessário para fabricar 100 medalhas vazadas.</a:t>
                </a:r>
                <a:endParaRPr lang="pt-B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000" b="1"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(Geometria Espacial - Peça Única):</a:t>
                </a:r>
                <a:r>
                  <a:rPr lang="pt-BR" sz="2000"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 Identifique o formato externo (cilindro) e a região vazada (prisma reto de base quadrada).</a:t>
                </a:r>
                <a:endParaRPr lang="pt-B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000" b="1"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Cálculos de Volume:</a:t>
                </a:r>
                <a:endParaRPr lang="pt-B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pt-BR" sz="2000"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Calcule o volume do cilindro usando a fórmula </a:t>
                </a:r>
                <a14:m>
                  <m:oMath xmlns:m="http://schemas.openxmlformats.org/officeDocument/2006/math">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𝑉</m:t>
                    </m:r>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m:t>
                    </m:r>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𝜋</m:t>
                    </m:r>
                    <m:sSup>
                      <m:sSupPr>
                        <m:ctrlP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𝑟</m:t>
                        </m:r>
                      </m:e>
                      <m:sup>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2</m:t>
                        </m:r>
                      </m:sup>
                    </m:sSup>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h</m:t>
                    </m:r>
                  </m:oMath>
                </a14:m>
                <a:r>
                  <a:rPr lang="pt-BR" sz="2000"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0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buFont typeface="Arial" panose="020B0604020202020204" pitchFamily="34" charset="0"/>
                  <a:buChar char="•"/>
                </a:pPr>
                <a:r>
                  <a:rPr lang="pt-BR" sz="2000"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Determine o lado do quadrado inscrito na base usando a relação da diagonal com o diâmetro </a:t>
                </a:r>
                <a14:m>
                  <m:oMath xmlns:m="http://schemas.openxmlformats.org/officeDocument/2006/math">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𝑑</m:t>
                    </m:r>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=2</m:t>
                    </m:r>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𝑟</m:t>
                    </m:r>
                  </m:oMath>
                </a14:m>
                <a:r>
                  <a:rPr lang="pt-BR" sz="2000"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 ou calcule a área direta da base quadrada </a:t>
                </a:r>
                <a14:m>
                  <m:oMath xmlns:m="http://schemas.openxmlformats.org/officeDocument/2006/math">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𝐴</m:t>
                    </m:r>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m:t>
                    </m:r>
                    <m:f>
                      <m:fPr>
                        <m:ctrlP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ctrlPr>
                      </m:fPr>
                      <m:num>
                        <m:sSup>
                          <m:sSupPr>
                            <m:ctrlP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𝑑</m:t>
                            </m:r>
                          </m:e>
                          <m:sup>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2</m:t>
                            </m:r>
                          </m:sup>
                        </m:sSup>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 </m:t>
                        </m:r>
                      </m:num>
                      <m:den>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2</m:t>
                        </m:r>
                      </m:den>
                    </m:f>
                  </m:oMath>
                </a14:m>
                <a:r>
                  <a:rPr lang="pt-BR" sz="2000"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 Em seguida, multiplique pela altura para obter o volume do prisma.</a:t>
                </a:r>
                <a:endParaRPr lang="pt-BR" sz="20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pPr>
                <a:r>
                  <a:rPr lang="pt-BR" sz="2000" b="1"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Diferença e Escala:</a:t>
                </a:r>
                <a:r>
                  <a:rPr lang="pt-BR" sz="2000"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 Subtraia o volume do prisma do volume do cilindro para encontrar a quantidade de ouro por medalha. Multiplique o resultado por 100.</a:t>
                </a:r>
                <a:endParaRPr lang="pt-B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r>
                  <a:rPr lang="pt-BR" sz="2000" b="1"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Conversão de Unidades:</a:t>
                </a:r>
                <a:r>
                  <a:rPr lang="pt-BR" sz="2000"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 Atente-se às unidades! Converta o resultado final de milímetros cúbicos </a:t>
                </a:r>
                <a14:m>
                  <m:oMath xmlns:m="http://schemas.openxmlformats.org/officeDocument/2006/math">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𝑚</m:t>
                    </m:r>
                    <m:sSup>
                      <m:sSupPr>
                        <m:ctrlP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𝑚</m:t>
                        </m:r>
                      </m:e>
                      <m:sup>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3</m:t>
                        </m:r>
                      </m:sup>
                    </m:sSup>
                  </m:oMath>
                </a14:m>
                <a:r>
                  <a:rPr lang="pt-BR" sz="2000"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 para centímetros cúbicos </a:t>
                </a:r>
                <a14:m>
                  <m:oMath xmlns:m="http://schemas.openxmlformats.org/officeDocument/2006/math">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𝑐</m:t>
                    </m:r>
                    <m:sSup>
                      <m:sSupPr>
                        <m:ctrlP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𝑚</m:t>
                        </m:r>
                      </m:e>
                      <m:sup>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3</m:t>
                        </m:r>
                      </m:sup>
                    </m:sSup>
                  </m:oMath>
                </a14:m>
                <a:r>
                  <a:rPr lang="pt-BR" sz="2000"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 lembrando que </a:t>
                </a:r>
                <a14:m>
                  <m:oMath xmlns:m="http://schemas.openxmlformats.org/officeDocument/2006/math">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1 </m:t>
                    </m:r>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𝑐</m:t>
                    </m:r>
                    <m:sSup>
                      <m:sSupPr>
                        <m:ctrlP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𝑚</m:t>
                        </m:r>
                      </m:e>
                      <m:sup>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3</m:t>
                        </m:r>
                      </m:sup>
                    </m:sSup>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=1000 </m:t>
                    </m:r>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𝑚</m:t>
                    </m:r>
                    <m:sSup>
                      <m:sSupPr>
                        <m:ctrlP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ctrlPr>
                      </m:sSupPr>
                      <m:e>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𝑚</m:t>
                        </m:r>
                      </m:e>
                      <m:sup>
                        <m:r>
                          <a:rPr lang="pt-BR" sz="2000" i="1" kern="0">
                            <a:solidFill>
                              <a:schemeClr val="tx1"/>
                            </a:solidFill>
                            <a:effectLst/>
                            <a:latin typeface="Cambria Math" panose="02040503050406030204" pitchFamily="18" charset="0"/>
                            <a:ea typeface="Times New Roman" panose="02020603050405020304" pitchFamily="18" charset="0"/>
                            <a:cs typeface="Arial" panose="020B0604020202020204" pitchFamily="34" charset="0"/>
                          </a:rPr>
                          <m:t>3</m:t>
                        </m:r>
                      </m:sup>
                    </m:sSup>
                  </m:oMath>
                </a14:m>
                <a:r>
                  <a:rPr lang="pt-BR" sz="2000" kern="0" dirty="0">
                    <a:solidFill>
                      <a:schemeClr val="tx1"/>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0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1" name="Retângulo: Cantos Arredondados 10">
                <a:extLst>
                  <a:ext uri="{FF2B5EF4-FFF2-40B4-BE49-F238E27FC236}">
                    <a16:creationId xmlns:a16="http://schemas.microsoft.com/office/drawing/2014/main" id="{828C8366-5674-0DB9-167E-E7B35432522D}"/>
                  </a:ext>
                </a:extLst>
              </p:cNvPr>
              <p:cNvSpPr>
                <a:spLocks noRot="1" noChangeAspect="1" noMove="1" noResize="1" noEditPoints="1" noAdjustHandles="1" noChangeArrowheads="1" noChangeShapeType="1" noTextEdit="1"/>
              </p:cNvSpPr>
              <p:nvPr/>
            </p:nvSpPr>
            <p:spPr>
              <a:xfrm>
                <a:off x="466312" y="1178035"/>
                <a:ext cx="11483641" cy="5240694"/>
              </a:xfrm>
              <a:prstGeom prst="roundRect">
                <a:avLst>
                  <a:gd name="adj" fmla="val 16622"/>
                </a:avLst>
              </a:prstGeom>
              <a:blipFill>
                <a:blip r:embed="rId2"/>
                <a:stretch>
                  <a:fillRect b="-462"/>
                </a:stretch>
              </a:blipFill>
              <a:ln w="28575">
                <a:solidFill>
                  <a:srgbClr val="A7DE1F"/>
                </a:solidFill>
              </a:ln>
            </p:spPr>
            <p:txBody>
              <a:bodyPr/>
              <a:lstStyle/>
              <a:p>
                <a:r>
                  <a:rPr lang="pt-BR">
                    <a:noFill/>
                  </a:rPr>
                  <a:t> </a:t>
                </a:r>
              </a:p>
            </p:txBody>
          </p:sp>
        </mc:Fallback>
      </mc:AlternateContent>
      <p:pic>
        <p:nvPicPr>
          <p:cNvPr id="12" name="Imagem 11" descr="Interface gráfica do usuário, Logotipo&#10;&#10;O conteúdo gerado por IA pode estar incorreto.">
            <a:extLst>
              <a:ext uri="{FF2B5EF4-FFF2-40B4-BE49-F238E27FC236}">
                <a16:creationId xmlns:a16="http://schemas.microsoft.com/office/drawing/2014/main" id="{C6B41EAE-046D-F7F3-A70C-9A382572657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394594" y="1107209"/>
            <a:ext cx="1505363" cy="9171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7671252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13F199D3-7AFC-B0F5-0B2F-563AAA1988B3}"/>
              </a:ext>
            </a:extLst>
          </p:cNvPr>
          <p:cNvSpPr txBox="1"/>
          <p:nvPr/>
        </p:nvSpPr>
        <p:spPr>
          <a:xfrm>
            <a:off x="156000" y="688614"/>
            <a:ext cx="5769671" cy="2238370"/>
          </a:xfrm>
          <a:prstGeom prst="rect">
            <a:avLst/>
          </a:prstGeom>
          <a:noFill/>
        </p:spPr>
        <p:txBody>
          <a:bodyPr wrap="square">
            <a:spAutoFit/>
          </a:bodyPr>
          <a:lstStyle/>
          <a:p>
            <a:pPr algn="just">
              <a:lnSpc>
                <a:spcPct val="107000"/>
              </a:lnSpc>
              <a:spcAft>
                <a:spcPts val="800"/>
              </a:spcAft>
            </a:pPr>
            <a:r>
              <a:rPr lang="pt-BR" sz="2200" b="1"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(Enem – 2025)</a:t>
            </a:r>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Uma caixa de descarga, acoplada a um vaso sanitário, tem a forma de paralelepípedo reto retângulo cujas dimensões internas da base são 2,5 dm e 1,5 dm. Nessa caixa há uma boia que interrompe o abastecimento quando a altura da coluna de água atinge 2 dm, conforme a figura.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28F2DA4D-68C2-9CC8-0D6D-0B08882DB164}"/>
              </a:ext>
            </a:extLst>
          </p:cNvPr>
          <p:cNvSpPr txBox="1"/>
          <p:nvPr/>
        </p:nvSpPr>
        <p:spPr>
          <a:xfrm>
            <a:off x="6266331" y="757684"/>
            <a:ext cx="5769671" cy="5427063"/>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cada acionamento da descarga, todo o volume de água contida na caixa é despejado no vaso. Para reduzir o volume de água despejado a cada acionamento, uma pessoa colocará, no interior dessa caixa, garrafas de 300 </a:t>
            </a:r>
            <a:r>
              <a:rPr lang="pt-BR" sz="2200" kern="100" dirty="0" err="1">
                <a:solidFill>
                  <a:srgbClr val="000000"/>
                </a:solidFill>
                <a:effectLst/>
                <a:latin typeface="Arial Narrow" panose="020B0606020202030204" pitchFamily="34" charset="0"/>
                <a:ea typeface="Aptos" panose="020B0004020202020204" pitchFamily="34" charset="0"/>
                <a:cs typeface="Arial" panose="020B0604020202020204" pitchFamily="34" charset="0"/>
              </a:rPr>
              <a:t>mL</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cheias de areia e tampadas, de modo a ficarem submersas quando o abastecimento for interrompido.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Para garantir o funcionamento eficiente, o mínimo de água despejada a cada acionamento deve ser de 5 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quantidade máxima de garrafas que serão colocadas nessa caixa, garantindo um funcionamento eficiente, é igual 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10.            (B) 8.          (C) 4.         (D) 3.         </a:t>
            </a:r>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 2.</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70F58A02-B8EB-ECF8-A814-1B8FE7E021EA}"/>
              </a:ext>
            </a:extLst>
          </p:cNvPr>
          <p:cNvPicPr>
            <a:picLocks noChangeAspect="1"/>
          </p:cNvPicPr>
          <p:nvPr/>
        </p:nvPicPr>
        <p:blipFill rotWithShape="1">
          <a:blip r:embed="rId2">
            <a:extLst>
              <a:ext uri="{28A0092B-C50C-407E-A947-70E740481C1C}">
                <a14:useLocalDpi xmlns:a14="http://schemas.microsoft.com/office/drawing/2010/main" val="0"/>
              </a:ext>
            </a:extLst>
          </a:blip>
          <a:srcRect t="1" b="-276"/>
          <a:stretch/>
        </p:blipFill>
        <p:spPr bwMode="auto">
          <a:xfrm>
            <a:off x="1414220" y="2934694"/>
            <a:ext cx="2908973" cy="392330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9229577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tângulo: Cantos Arredondados 10">
                <a:extLst>
                  <a:ext uri="{FF2B5EF4-FFF2-40B4-BE49-F238E27FC236}">
                    <a16:creationId xmlns:a16="http://schemas.microsoft.com/office/drawing/2014/main" id="{828C8366-5674-0DB9-167E-E7B35432522D}"/>
                  </a:ext>
                </a:extLst>
              </p:cNvPr>
              <p:cNvSpPr/>
              <p:nvPr/>
            </p:nvSpPr>
            <p:spPr>
              <a:xfrm>
                <a:off x="466312" y="1178035"/>
                <a:ext cx="11483641" cy="5240694"/>
              </a:xfrm>
              <a:prstGeom prst="roundRect">
                <a:avLst>
                  <a:gd name="adj" fmla="val 1662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Caixa de descarga com garrafas</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Foco:</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Economia de volume e conversão de unidades.</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Estratégia:</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Calcule o volume total da caixa em litros multiplicando as dimensões em decímetros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𝑉</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𝑐</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pois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𝑑</m:t>
                    </m:r>
                    <m:sSup>
                      <m:sSup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𝑚</m:t>
                        </m:r>
                      </m:e>
                      <m: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sup>
                    </m:s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𝐿</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Subtraia do volume total o volume mínimo necessário de água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5 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𝐿</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para descobrir quanto volume precisa ser ocupado pelas garrafas.</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Converta esse volume economizado para mililitros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𝐿</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𝑚𝐿</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r>
                  <a:rPr lang="pt-BR" sz="22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Divida o total em mililitros pela capacidade de uma garrafa </a:t>
                </a:r>
                <a14:m>
                  <m:oMath xmlns:m="http://schemas.openxmlformats.org/officeDocument/2006/math">
                    <m:r>
                      <a:rPr lang="pt-BR" sz="2200" i="1">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300 </m:t>
                    </m:r>
                    <m:r>
                      <a:rPr lang="pt-BR" sz="2200" i="1">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𝑚𝐿</m:t>
                    </m:r>
                  </m:oMath>
                </a14:m>
                <a:r>
                  <a:rPr lang="pt-BR" sz="22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para obter a quantidade máxima de garrafas.</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1" name="Retângulo: Cantos Arredondados 10">
                <a:extLst>
                  <a:ext uri="{FF2B5EF4-FFF2-40B4-BE49-F238E27FC236}">
                    <a16:creationId xmlns:a16="http://schemas.microsoft.com/office/drawing/2014/main" id="{828C8366-5674-0DB9-167E-E7B35432522D}"/>
                  </a:ext>
                </a:extLst>
              </p:cNvPr>
              <p:cNvSpPr>
                <a:spLocks noRot="1" noChangeAspect="1" noMove="1" noResize="1" noEditPoints="1" noAdjustHandles="1" noChangeArrowheads="1" noChangeShapeType="1" noTextEdit="1"/>
              </p:cNvSpPr>
              <p:nvPr/>
            </p:nvSpPr>
            <p:spPr>
              <a:xfrm>
                <a:off x="466312" y="1178035"/>
                <a:ext cx="11483641" cy="5240694"/>
              </a:xfrm>
              <a:prstGeom prst="roundRect">
                <a:avLst>
                  <a:gd name="adj" fmla="val 16622"/>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12" name="Imagem 11" descr="Interface gráfica do usuário, Logotipo&#10;&#10;O conteúdo gerado por IA pode estar incorreto.">
            <a:extLst>
              <a:ext uri="{FF2B5EF4-FFF2-40B4-BE49-F238E27FC236}">
                <a16:creationId xmlns:a16="http://schemas.microsoft.com/office/drawing/2014/main" id="{C6B41EAE-046D-F7F3-A70C-9A382572657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394594" y="1107209"/>
            <a:ext cx="1505363" cy="9171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4214150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13F199D3-7AFC-B0F5-0B2F-563AAA1988B3}"/>
                  </a:ext>
                </a:extLst>
              </p:cNvPr>
              <p:cNvSpPr txBox="1"/>
              <p:nvPr/>
            </p:nvSpPr>
            <p:spPr>
              <a:xfrm>
                <a:off x="156000" y="688614"/>
                <a:ext cx="5769671" cy="610314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(ENEM 2025 – Reaplicação/PPL)</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Com o objetivo de reduzir o consumo de água potável e combater o desperdício, o síndico de um prédio pretende instalar um sistema de captação de água da chuva para uso na limpeza das áreas externas e irrigação do jardim. Para isso, ao lado desse prédio, será instalado um reservatório cilíndrico, cujo diâmetro interno terá 3 metros. Esse reservatório receberá toda a água da chuva, sem perdas, que cai na laje superior desse prédio, cuja área mede 450 m². Sua capacidade deverá ser igual ao volume de água captada através dessa laje durante um dia com uma chuva de 60 mm, ou seja, 60 litros por metro quadrado. </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Utilize 3 como aproximação para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𝜋</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13F199D3-7AFC-B0F5-0B2F-563AAA1988B3}"/>
                  </a:ext>
                </a:extLst>
              </p:cNvPr>
              <p:cNvSpPr txBox="1">
                <a:spLocks noRot="1" noChangeAspect="1" noMove="1" noResize="1" noEditPoints="1" noAdjustHandles="1" noChangeArrowheads="1" noChangeShapeType="1" noTextEdit="1"/>
              </p:cNvSpPr>
              <p:nvPr/>
            </p:nvSpPr>
            <p:spPr>
              <a:xfrm>
                <a:off x="156000" y="688614"/>
                <a:ext cx="5769671" cy="6103146"/>
              </a:xfrm>
              <a:prstGeom prst="rect">
                <a:avLst/>
              </a:prstGeom>
              <a:blipFill>
                <a:blip r:embed="rId2"/>
                <a:stretch>
                  <a:fillRect l="-1374" t="-500" r="-1374"/>
                </a:stretch>
              </a:blipFill>
            </p:spPr>
            <p:txBody>
              <a:bodyPr/>
              <a:lstStyle/>
              <a:p>
                <a:r>
                  <a:rPr lang="pt-BR">
                    <a:noFill/>
                  </a:rPr>
                  <a:t> </a:t>
                </a:r>
              </a:p>
            </p:txBody>
          </p:sp>
        </mc:Fallback>
      </mc:AlternateContent>
      <p:sp>
        <p:nvSpPr>
          <p:cNvPr id="11" name="CaixaDeTexto 10">
            <a:extLst>
              <a:ext uri="{FF2B5EF4-FFF2-40B4-BE49-F238E27FC236}">
                <a16:creationId xmlns:a16="http://schemas.microsoft.com/office/drawing/2014/main" id="{28F2DA4D-68C2-9CC8-0D6D-0B08882DB164}"/>
              </a:ext>
            </a:extLst>
          </p:cNvPr>
          <p:cNvSpPr txBox="1"/>
          <p:nvPr/>
        </p:nvSpPr>
        <p:spPr>
          <a:xfrm>
            <a:off x="6266331" y="757684"/>
            <a:ext cx="5769671" cy="3279872"/>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reservatório a ser instalado deverá ter altura interna mínima, em metro, igual a </a:t>
            </a: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CIDFont+F3"/>
              </a:rPr>
              <a:t>(A) 1,00.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CIDFont+F3"/>
              </a:rPr>
              <a:t>(B) 1,50.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CIDFont+F3"/>
              </a:rPr>
              <a:t>(C) 2,25.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CIDFont+F3"/>
              </a:rPr>
              <a:t>(D) 3,00.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200" kern="0" dirty="0">
                <a:effectLst/>
                <a:latin typeface="Arial Narrow" panose="020B0606020202030204" pitchFamily="34" charset="0"/>
                <a:ea typeface="Aptos" panose="020B0004020202020204" pitchFamily="34" charset="0"/>
                <a:cs typeface="CIDFont+F3"/>
              </a:rPr>
              <a:t>(E) 4,00.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8717086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tângulo: Cantos Arredondados 10">
                <a:extLst>
                  <a:ext uri="{FF2B5EF4-FFF2-40B4-BE49-F238E27FC236}">
                    <a16:creationId xmlns:a16="http://schemas.microsoft.com/office/drawing/2014/main" id="{828C8366-5674-0DB9-167E-E7B35432522D}"/>
                  </a:ext>
                </a:extLst>
              </p:cNvPr>
              <p:cNvSpPr/>
              <p:nvPr/>
            </p:nvSpPr>
            <p:spPr>
              <a:xfrm>
                <a:off x="466312" y="1178035"/>
                <a:ext cx="11483641" cy="5240694"/>
              </a:xfrm>
              <a:prstGeom prst="roundRect">
                <a:avLst>
                  <a:gd name="adj" fmla="val 1662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Reservatório cilíndrico e captação de chuva</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Foco:</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Igualdade de volumes e conversão de mm para volume.</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Estratégia:</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Determine o volume total captado multiplicando a área da laje pela taxa de chuva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60 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𝐿</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𝑚</m:t>
                        </m:r>
                      </m:e>
                      <m: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sup>
                    </m:sSup>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Converta o volume de litros para metros cúbicos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1000 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𝐿</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 </m:t>
                    </m:r>
                    <m:sSup>
                      <m:sSup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𝑚</m:t>
                        </m:r>
                      </m:e>
                      <m: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sup>
                    </m:sSup>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Lembre-se de que o raio é metade do diâmetro fornecido:</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188595"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𝑟</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𝑑𝑖</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â</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𝑚𝑒𝑡𝑟𝑜</m:t>
                          </m:r>
                        </m:num>
                        <m:den>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2</m:t>
                          </m:r>
                        </m:den>
                      </m:f>
                    </m:oMath>
                  </m:oMathPara>
                </a14:m>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Iguale o volume captado à fórmula do volume do cilindro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𝑉</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sSup>
                      <m:sSup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e>
                      <m: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usando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e isole a altura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1" name="Retângulo: Cantos Arredondados 10">
                <a:extLst>
                  <a:ext uri="{FF2B5EF4-FFF2-40B4-BE49-F238E27FC236}">
                    <a16:creationId xmlns:a16="http://schemas.microsoft.com/office/drawing/2014/main" id="{828C8366-5674-0DB9-167E-E7B35432522D}"/>
                  </a:ext>
                </a:extLst>
              </p:cNvPr>
              <p:cNvSpPr>
                <a:spLocks noRot="1" noChangeAspect="1" noMove="1" noResize="1" noEditPoints="1" noAdjustHandles="1" noChangeArrowheads="1" noChangeShapeType="1" noTextEdit="1"/>
              </p:cNvSpPr>
              <p:nvPr/>
            </p:nvSpPr>
            <p:spPr>
              <a:xfrm>
                <a:off x="466312" y="1178035"/>
                <a:ext cx="11483641" cy="5240694"/>
              </a:xfrm>
              <a:prstGeom prst="roundRect">
                <a:avLst>
                  <a:gd name="adj" fmla="val 16622"/>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12" name="Imagem 11" descr="Interface gráfica do usuário, Logotipo&#10;&#10;O conteúdo gerado por IA pode estar incorreto.">
            <a:extLst>
              <a:ext uri="{FF2B5EF4-FFF2-40B4-BE49-F238E27FC236}">
                <a16:creationId xmlns:a16="http://schemas.microsoft.com/office/drawing/2014/main" id="{C6B41EAE-046D-F7F3-A70C-9A382572657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394594" y="1107209"/>
            <a:ext cx="1505363" cy="9171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9957425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13F199D3-7AFC-B0F5-0B2F-563AAA1988B3}"/>
              </a:ext>
            </a:extLst>
          </p:cNvPr>
          <p:cNvSpPr txBox="1"/>
          <p:nvPr/>
        </p:nvSpPr>
        <p:spPr>
          <a:xfrm>
            <a:off x="156000" y="688614"/>
            <a:ext cx="5769671" cy="3767122"/>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(Enem – 2024/PPL)</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Um tanque de armazenamento de líquidos tem o formato de uma pirâmide reta de base quadrada, cujo plano que contém essa base é paralelo a um solo plano e horizontal. Esse tanque tem capacidade de 240 litros e altura de 2 metros. Inicialmente vazio, nele é despejado um líquido à vazão constante de 0,015 m</a:t>
            </a:r>
            <a:r>
              <a:rPr lang="pt-BR" sz="2200" kern="100" baseline="300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3</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Sabe-se que 1 L = 1 dm</a:t>
            </a:r>
            <a:r>
              <a:rPr lang="pt-BR" sz="2200" kern="100" baseline="300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3</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 0,001 m</a:t>
            </a:r>
            <a:r>
              <a:rPr lang="pt-BR" sz="2200" kern="100" baseline="300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3</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28F2DA4D-68C2-9CC8-0D6D-0B08882DB164}"/>
                  </a:ext>
                </a:extLst>
              </p:cNvPr>
              <p:cNvSpPr txBox="1"/>
              <p:nvPr/>
            </p:nvSpPr>
            <p:spPr>
              <a:xfrm>
                <a:off x="6266331" y="757684"/>
                <a:ext cx="5769671" cy="5481372"/>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Qual expressão fornece a altura, em metro, da coluna de líquido dentro desse tanque em função do tempo t, em segundo?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6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a:t>
                </a:r>
                <a14:m>
                  <m:oMath xmlns:m="http://schemas.openxmlformats.org/officeDocument/2006/math">
                    <m:rad>
                      <m:radPr>
                        <m:ctrlPr>
                          <a:rPr lang="pt-BR" sz="22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ctrlPr>
                      </m:radPr>
                      <m:deg>
                        <m:r>
                          <a:rPr lang="pt-BR" sz="22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t>3</m:t>
                        </m:r>
                      </m:deg>
                      <m:e>
                        <m:f>
                          <m:f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𝑡</m:t>
                            </m:r>
                          </m:num>
                          <m:den>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2 </m:t>
                            </m:r>
                          </m:den>
                        </m:f>
                      </m:e>
                    </m:rad>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6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 </a:t>
                </a:r>
                <a14:m>
                  <m:oMath xmlns:m="http://schemas.openxmlformats.org/officeDocument/2006/math">
                    <m:f>
                      <m:f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m:t>
                        </m:r>
                        <m:rad>
                          <m:radPr>
                            <m:ctrlPr>
                              <a:rPr lang="pt-BR" sz="22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ctrlPr>
                          </m:radPr>
                          <m:deg>
                            <m:r>
                              <a:rPr lang="pt-BR" sz="22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t>3</m:t>
                            </m:r>
                          </m:deg>
                          <m:e>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𝑡</m:t>
                            </m:r>
                          </m:e>
                        </m:rad>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m:t>
                        </m:r>
                      </m:num>
                      <m:den>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2</m:t>
                        </m:r>
                      </m:den>
                    </m:f>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6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 </a:t>
                </a:r>
                <a14:m>
                  <m:oMath xmlns:m="http://schemas.openxmlformats.org/officeDocument/2006/math">
                    <m:f>
                      <m:f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m:t>
                        </m:r>
                      </m:num>
                      <m:den>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10</m:t>
                        </m:r>
                      </m:den>
                    </m:f>
                    <m:rad>
                      <m:radPr>
                        <m:ctrlPr>
                          <a:rPr lang="pt-BR" sz="22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ctrlPr>
                      </m:radPr>
                      <m:deg>
                        <m:r>
                          <a:rPr lang="pt-BR" sz="22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t>3</m:t>
                        </m:r>
                      </m:deg>
                      <m:e>
                        <m:f>
                          <m:f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𝑡</m:t>
                            </m:r>
                          </m:num>
                          <m:den>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2 </m:t>
                            </m:r>
                          </m:den>
                        </m:f>
                      </m:e>
                    </m:rad>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6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 </a:t>
                </a:r>
                <a14:m>
                  <m:oMath xmlns:m="http://schemas.openxmlformats.org/officeDocument/2006/math">
                    <m:f>
                      <m:f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m:t>
                        </m:r>
                      </m:num>
                      <m:den>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10</m:t>
                        </m:r>
                      </m:den>
                    </m:f>
                    <m:rad>
                      <m:radPr>
                        <m:ctrlPr>
                          <a:rPr lang="pt-BR" sz="22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ctrlPr>
                      </m:radPr>
                      <m:deg>
                        <m:r>
                          <a:rPr lang="pt-BR" sz="22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t>3</m:t>
                        </m:r>
                      </m:deg>
                      <m:e>
                        <m:f>
                          <m:f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𝑡</m:t>
                            </m:r>
                          </m:num>
                          <m:den>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8 </m:t>
                            </m:r>
                          </m:den>
                        </m:f>
                      </m:e>
                    </m:rad>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 </a:t>
                </a:r>
                <a14:m>
                  <m:oMath xmlns:m="http://schemas.openxmlformats.org/officeDocument/2006/math">
                    <m:f>
                      <m:f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3</m:t>
                        </m:r>
                      </m:num>
                      <m:den>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10</m:t>
                        </m:r>
                      </m:den>
                    </m:f>
                    <m:rad>
                      <m:radPr>
                        <m:ctrlPr>
                          <a:rPr lang="pt-BR" sz="22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ctrlPr>
                      </m:radPr>
                      <m:deg>
                        <m:r>
                          <a:rPr lang="pt-BR" sz="22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t>3</m:t>
                        </m:r>
                      </m:deg>
                      <m:e>
                        <m:f>
                          <m:f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𝑡</m:t>
                            </m:r>
                          </m:num>
                          <m:den>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2 </m:t>
                            </m:r>
                          </m:den>
                        </m:f>
                      </m:e>
                    </m:rad>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28F2DA4D-68C2-9CC8-0D6D-0B08882DB164}"/>
                  </a:ext>
                </a:extLst>
              </p:cNvPr>
              <p:cNvSpPr txBox="1">
                <a:spLocks noRot="1" noChangeAspect="1" noMove="1" noResize="1" noEditPoints="1" noAdjustHandles="1" noChangeArrowheads="1" noChangeShapeType="1" noTextEdit="1"/>
              </p:cNvSpPr>
              <p:nvPr/>
            </p:nvSpPr>
            <p:spPr>
              <a:xfrm>
                <a:off x="6266331" y="757684"/>
                <a:ext cx="5769671" cy="5481372"/>
              </a:xfrm>
              <a:prstGeom prst="rect">
                <a:avLst/>
              </a:prstGeom>
              <a:blipFill>
                <a:blip r:embed="rId2"/>
                <a:stretch>
                  <a:fillRect l="-1374" t="-334" r="-1374"/>
                </a:stretch>
              </a:blipFill>
            </p:spPr>
            <p:txBody>
              <a:bodyPr/>
              <a:lstStyle/>
              <a:p>
                <a:r>
                  <a:rPr lang="pt-BR">
                    <a:noFill/>
                  </a:rPr>
                  <a:t> </a:t>
                </a:r>
              </a:p>
            </p:txBody>
          </p:sp>
        </mc:Fallback>
      </mc:AlternateContent>
      <p:pic>
        <p:nvPicPr>
          <p:cNvPr id="2" name="Imagem 1" descr="Imagem associada para resolução da questão">
            <a:extLst>
              <a:ext uri="{FF2B5EF4-FFF2-40B4-BE49-F238E27FC236}">
                <a16:creationId xmlns:a16="http://schemas.microsoft.com/office/drawing/2014/main" id="{4B90D799-0A68-8945-661D-B2F1DAC9689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49543" y="4017758"/>
            <a:ext cx="2098939" cy="2763195"/>
          </a:xfrm>
          <a:prstGeom prst="rect">
            <a:avLst/>
          </a:prstGeom>
          <a:noFill/>
          <a:ln>
            <a:noFill/>
          </a:ln>
        </p:spPr>
      </p:pic>
    </p:spTree>
    <p:extLst>
      <p:ext uri="{BB962C8B-B14F-4D97-AF65-F5344CB8AC3E}">
        <p14:creationId xmlns:p14="http://schemas.microsoft.com/office/powerpoint/2010/main" val="255990811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tângulo: Cantos Arredondados 10">
                <a:extLst>
                  <a:ext uri="{FF2B5EF4-FFF2-40B4-BE49-F238E27FC236}">
                    <a16:creationId xmlns:a16="http://schemas.microsoft.com/office/drawing/2014/main" id="{828C8366-5674-0DB9-167E-E7B35432522D}"/>
                  </a:ext>
                </a:extLst>
              </p:cNvPr>
              <p:cNvSpPr/>
              <p:nvPr/>
            </p:nvSpPr>
            <p:spPr>
              <a:xfrm>
                <a:off x="466312" y="914400"/>
                <a:ext cx="11483641" cy="5853953"/>
              </a:xfrm>
              <a:prstGeom prst="roundRect">
                <a:avLst>
                  <a:gd name="adj" fmla="val 1662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Pirâmide e altura do líquido em função do tempo</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Foco:</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Semelhança de sólidos e vazão.</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Estratégia:</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Converta a capacidade total da pirâmide de litros para metros cúbicos.</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Expresse o volume ocupado pelo líquido no tempo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𝑡</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multiplicando a vazão por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𝑡</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como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𝑉</m:t>
                    </m:r>
                    <m:d>
                      <m:d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𝑡</m:t>
                        </m:r>
                      </m:e>
                    </m:d>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𝑡</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Monte a relação de semelhança entre a pirâmide de líquido e a pirâmide total: a razão entre os volumes é igual à razão entre as alturas elevada ao cubo:</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188595" indent="-144780"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𝑉</m:t>
                          </m:r>
                          <m:d>
                            <m:d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𝑡</m:t>
                              </m:r>
                            </m:e>
                          </m:d>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 </m:t>
                          </m:r>
                        </m:num>
                        <m:den>
                          <m:sSub>
                            <m:sSub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𝑉</m:t>
                              </m:r>
                            </m:e>
                            <m:sub>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𝑡𝑜𝑡𝑎𝑙</m:t>
                              </m:r>
                            </m:sub>
                          </m:sSub>
                        </m:den>
                      </m:f>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 </m:t>
                      </m:r>
                      <m:sSup>
                        <m:sSup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sSupPr>
                        <m:e>
                          <m:d>
                            <m:d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dPr>
                            <m:e>
                              <m:f>
                                <m:f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h</m:t>
                                  </m:r>
                                </m:num>
                                <m:den>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𝐻</m:t>
                                  </m:r>
                                </m:den>
                              </m:f>
                            </m:e>
                          </m:d>
                        </m:e>
                        <m:sup>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sup>
                      </m:sSup>
                    </m:oMath>
                  </m:oMathPara>
                </a14:m>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r>
                  <a:rPr lang="pt-BR" sz="22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Substitua os valores conhecidos, isole </a:t>
                </a:r>
                <a14:m>
                  <m:oMath xmlns:m="http://schemas.openxmlformats.org/officeDocument/2006/math">
                    <m:sSup>
                      <m:sSupPr>
                        <m:ctrlPr>
                          <a:rPr lang="pt-BR" sz="2200" i="1">
                            <a:solidFill>
                              <a:schemeClr val="tx1"/>
                            </a:solidFill>
                            <a:effectLst/>
                            <a:latin typeface="Cambria Math" panose="02040503050406030204" pitchFamily="18" charset="0"/>
                          </a:rPr>
                        </m:ctrlPr>
                      </m:sSupPr>
                      <m:e>
                        <m:r>
                          <a:rPr lang="pt-BR" sz="2200" i="1">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h</m:t>
                        </m:r>
                      </m:e>
                      <m:sup>
                        <m:r>
                          <a:rPr lang="pt-BR" sz="2200" i="1">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sup>
                    </m:sSup>
                  </m:oMath>
                </a14:m>
                <a:r>
                  <a:rPr lang="pt-BR" sz="22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e aplique a raiz cúbica dos dois lados.</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1" name="Retângulo: Cantos Arredondados 10">
                <a:extLst>
                  <a:ext uri="{FF2B5EF4-FFF2-40B4-BE49-F238E27FC236}">
                    <a16:creationId xmlns:a16="http://schemas.microsoft.com/office/drawing/2014/main" id="{828C8366-5674-0DB9-167E-E7B35432522D}"/>
                  </a:ext>
                </a:extLst>
              </p:cNvPr>
              <p:cNvSpPr>
                <a:spLocks noRot="1" noChangeAspect="1" noMove="1" noResize="1" noEditPoints="1" noAdjustHandles="1" noChangeArrowheads="1" noChangeShapeType="1" noTextEdit="1"/>
              </p:cNvSpPr>
              <p:nvPr/>
            </p:nvSpPr>
            <p:spPr>
              <a:xfrm>
                <a:off x="466312" y="914400"/>
                <a:ext cx="11483641" cy="5853953"/>
              </a:xfrm>
              <a:prstGeom prst="roundRect">
                <a:avLst>
                  <a:gd name="adj" fmla="val 16622"/>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12" name="Imagem 11" descr="Interface gráfica do usuário, Logotipo&#10;&#10;O conteúdo gerado por IA pode estar incorreto.">
            <a:extLst>
              <a:ext uri="{FF2B5EF4-FFF2-40B4-BE49-F238E27FC236}">
                <a16:creationId xmlns:a16="http://schemas.microsoft.com/office/drawing/2014/main" id="{C6B41EAE-046D-F7F3-A70C-9A382572657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385630" y="914400"/>
            <a:ext cx="1505363" cy="9171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1102309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13F199D3-7AFC-B0F5-0B2F-563AAA1988B3}"/>
              </a:ext>
            </a:extLst>
          </p:cNvPr>
          <p:cNvSpPr txBox="1"/>
          <p:nvPr/>
        </p:nvSpPr>
        <p:spPr>
          <a:xfrm>
            <a:off x="156000" y="688614"/>
            <a:ext cx="5769671" cy="5509200"/>
          </a:xfrm>
          <a:prstGeom prst="rect">
            <a:avLst/>
          </a:prstGeom>
          <a:noFill/>
        </p:spPr>
        <p:txBody>
          <a:bodyPr wrap="square">
            <a:spAutoFit/>
          </a:bodyPr>
          <a:lstStyle/>
          <a:p>
            <a:pPr algn="just"/>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(Enem – 2024/PPL)</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Uma fábrica utiliza latas cilíndricas como embalagem de seus produtos. Para embalar um novo produto, essa fábrica necessitará de latas cilíndricas com, no mínimo, o triplo da capacidade volumétrica das que estão em uso, e com o menor custo possível. O representante de uma empresa de embalagens disponibilizou para essa fábrica cinco opções de latas, relacionando as medidas das latas novas com as que estão em uso. São elas: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254000" algn="just">
              <a:buFont typeface="Symbol" panose="05050102010706020507" pitchFamily="18" charset="2"/>
              <a:buChar char=""/>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I: multiplicar a medida do raio por 6 e manter a da altura;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254000" algn="just">
              <a:buFont typeface="Symbol" panose="05050102010706020507" pitchFamily="18" charset="2"/>
              <a:buChar char=""/>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II: triplicar as medidas da área da base e da altura;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254000" algn="just">
              <a:buFont typeface="Symbol" panose="05050102010706020507" pitchFamily="18" charset="2"/>
              <a:buChar char=""/>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III: triplicar a medida do raio e manter a da altura;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254000" algn="just">
              <a:buFont typeface="Symbol" panose="05050102010706020507" pitchFamily="18" charset="2"/>
              <a:buChar char=""/>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IV: manter a medida do raio e triplicar a da altura;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254000" algn="just">
              <a:buFont typeface="Symbol" panose="05050102010706020507" pitchFamily="18" charset="2"/>
              <a:buChar char=""/>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V: triplicar as medidas do raio e da altura.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28F2DA4D-68C2-9CC8-0D6D-0B08882DB164}"/>
              </a:ext>
            </a:extLst>
          </p:cNvPr>
          <p:cNvSpPr txBox="1"/>
          <p:nvPr/>
        </p:nvSpPr>
        <p:spPr>
          <a:xfrm>
            <a:off x="6266331" y="757684"/>
            <a:ext cx="5769671" cy="4189352"/>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 preço de cada lata é diretamente proporcional à sua capacidade volumétrica.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As exigências da fábrica são atendidas pelo tipo de lata apresentada na opção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I.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 II.</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 III.</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 IV.</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 V.</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918175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tângulo: Cantos Arredondados 10">
                <a:extLst>
                  <a:ext uri="{FF2B5EF4-FFF2-40B4-BE49-F238E27FC236}">
                    <a16:creationId xmlns:a16="http://schemas.microsoft.com/office/drawing/2014/main" id="{828C8366-5674-0DB9-167E-E7B35432522D}"/>
                  </a:ext>
                </a:extLst>
              </p:cNvPr>
              <p:cNvSpPr/>
              <p:nvPr/>
            </p:nvSpPr>
            <p:spPr>
              <a:xfrm>
                <a:off x="466312" y="1178035"/>
                <a:ext cx="11483641" cy="5240694"/>
              </a:xfrm>
              <a:prstGeom prst="roundRect">
                <a:avLst>
                  <a:gd name="adj" fmla="val 1662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Escolha da lata cilíndrica de menor custo</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Foco:</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Comportamento quadrático do raio no volume.</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Estratégia:</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Considere o volume original do cilindro como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𝑉</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e>
                      <m: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Analise cada opção substituindo as novas dimensões na fórmula do volume. Lembre-se: alterar o raio afeta o volume ao quadrado, enquanto alterar a altura afeta de forma linear.</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Filtre as opções que atingem </a:t>
                </a:r>
                <a:r>
                  <a:rPr lang="pt-BR" sz="2200" b="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pelo menos</a:t>
                </a: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o triplo do volume original </a:t>
                </a:r>
                <a14:m>
                  <m:oMath xmlns:m="http://schemas.openxmlformats.org/officeDocument/2006/math">
                    <m:sSub>
                      <m:sSub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𝑉</m:t>
                        </m:r>
                      </m:e>
                      <m: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𝑛𝑜𝑣𝑜</m:t>
                        </m:r>
                      </m:sub>
                    </m:s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𝑉</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Como o custo é proporcional ao volume, escolha a opção elegível que resulta no </a:t>
                </a:r>
                <a:r>
                  <a:rPr lang="pt-BR" sz="2200" b="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menor</a:t>
                </a: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volume possível para gastar menos.</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1" name="Retângulo: Cantos Arredondados 10">
                <a:extLst>
                  <a:ext uri="{FF2B5EF4-FFF2-40B4-BE49-F238E27FC236}">
                    <a16:creationId xmlns:a16="http://schemas.microsoft.com/office/drawing/2014/main" id="{828C8366-5674-0DB9-167E-E7B35432522D}"/>
                  </a:ext>
                </a:extLst>
              </p:cNvPr>
              <p:cNvSpPr>
                <a:spLocks noRot="1" noChangeAspect="1" noMove="1" noResize="1" noEditPoints="1" noAdjustHandles="1" noChangeArrowheads="1" noChangeShapeType="1" noTextEdit="1"/>
              </p:cNvSpPr>
              <p:nvPr/>
            </p:nvSpPr>
            <p:spPr>
              <a:xfrm>
                <a:off x="466312" y="1178035"/>
                <a:ext cx="11483641" cy="5240694"/>
              </a:xfrm>
              <a:prstGeom prst="roundRect">
                <a:avLst>
                  <a:gd name="adj" fmla="val 16622"/>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12" name="Imagem 11" descr="Interface gráfica do usuário, Logotipo&#10;&#10;O conteúdo gerado por IA pode estar incorreto.">
            <a:extLst>
              <a:ext uri="{FF2B5EF4-FFF2-40B4-BE49-F238E27FC236}">
                <a16:creationId xmlns:a16="http://schemas.microsoft.com/office/drawing/2014/main" id="{C6B41EAE-046D-F7F3-A70C-9A382572657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394594" y="1107209"/>
            <a:ext cx="1505363" cy="9171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8834650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13F199D3-7AFC-B0F5-0B2F-563AAA1988B3}"/>
              </a:ext>
            </a:extLst>
          </p:cNvPr>
          <p:cNvSpPr txBox="1"/>
          <p:nvPr/>
        </p:nvSpPr>
        <p:spPr>
          <a:xfrm>
            <a:off x="156000" y="688614"/>
            <a:ext cx="5769671" cy="4561057"/>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(Enem – 2024/PPL)</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Uma empresa produz embalagens para acomodar seu produto. As embalagens atuais são cilíndricas e medem 16 cm de diâmetro e 20 cm de altura. A pedido da direção, as embalagens terão um novo formato. Elas serão na forma de paralelepípedos retos retângulos, de base quadrada, de lado medindo 16 cm. A capacidade delas deverá ser, pelo menos, 400 </a:t>
            </a:r>
            <a:r>
              <a:rPr lang="pt-BR" sz="2200" kern="100" dirty="0" err="1">
                <a:solidFill>
                  <a:srgbClr val="000000"/>
                </a:solidFill>
                <a:effectLst/>
                <a:latin typeface="Arial Narrow" panose="020B0606020202030204" pitchFamily="34" charset="0"/>
                <a:ea typeface="Aptos" panose="020B0004020202020204" pitchFamily="34" charset="0"/>
                <a:cs typeface="Arial" panose="020B0604020202020204" pitchFamily="34" charset="0"/>
              </a:rPr>
              <a:t>mL</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maior que a das embalagens atuais.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Use 3 como valor aproximado de π.</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28F2DA4D-68C2-9CC8-0D6D-0B08882DB164}"/>
              </a:ext>
            </a:extLst>
          </p:cNvPr>
          <p:cNvSpPr txBox="1"/>
          <p:nvPr/>
        </p:nvSpPr>
        <p:spPr>
          <a:xfrm>
            <a:off x="6266331" y="757684"/>
            <a:ext cx="5769671" cy="3279872"/>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 valor aproximado da medida da altura das novas embalagens, em centímetro, 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11.</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 15.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 17.</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 62.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 66.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6535016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tângulo: Cantos Arredondados 10">
                <a:extLst>
                  <a:ext uri="{FF2B5EF4-FFF2-40B4-BE49-F238E27FC236}">
                    <a16:creationId xmlns:a16="http://schemas.microsoft.com/office/drawing/2014/main" id="{828C8366-5674-0DB9-167E-E7B35432522D}"/>
                  </a:ext>
                </a:extLst>
              </p:cNvPr>
              <p:cNvSpPr/>
              <p:nvPr/>
            </p:nvSpPr>
            <p:spPr>
              <a:xfrm>
                <a:off x="466312" y="1178035"/>
                <a:ext cx="11483641" cy="5240694"/>
              </a:xfrm>
              <a:prstGeom prst="roundRect">
                <a:avLst>
                  <a:gd name="adj" fmla="val 1662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Nova embalagem em paralelepípedo</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Foco:</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Comparação de volumes de sólidos distintos.</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Estratégia:</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Calcule o raio do cilindro atual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𝑑𝑖</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â</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𝑚𝑒𝑡𝑟𝑜</m:t>
                        </m:r>
                      </m:num>
                      <m:den>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den>
                    </m:f>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e descubra seu volume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𝑉</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sSup>
                      <m:sSup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e>
                      <m: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usando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Como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𝑐</m:t>
                    </m:r>
                    <m:sSup>
                      <m:sSup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𝑚</m:t>
                        </m:r>
                      </m:e>
                      <m: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sup>
                    </m:s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𝑚𝐿</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some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400 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𝑚𝐿</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ao volume encontrado para determinar o volume exigido para a nova embalagem.</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Equipara o novo volume à fórmula do volume do paralelepípedo de base quadrada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𝑉</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sSup>
                      <m:sSup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𝐿</m:t>
                        </m:r>
                      </m:e>
                      <m: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Substitua o lado da base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𝐿</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=16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𝑐𝑚</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e isole a altura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1" name="Retângulo: Cantos Arredondados 10">
                <a:extLst>
                  <a:ext uri="{FF2B5EF4-FFF2-40B4-BE49-F238E27FC236}">
                    <a16:creationId xmlns:a16="http://schemas.microsoft.com/office/drawing/2014/main" id="{828C8366-5674-0DB9-167E-E7B35432522D}"/>
                  </a:ext>
                </a:extLst>
              </p:cNvPr>
              <p:cNvSpPr>
                <a:spLocks noRot="1" noChangeAspect="1" noMove="1" noResize="1" noEditPoints="1" noAdjustHandles="1" noChangeArrowheads="1" noChangeShapeType="1" noTextEdit="1"/>
              </p:cNvSpPr>
              <p:nvPr/>
            </p:nvSpPr>
            <p:spPr>
              <a:xfrm>
                <a:off x="466312" y="1178035"/>
                <a:ext cx="11483641" cy="5240694"/>
              </a:xfrm>
              <a:prstGeom prst="roundRect">
                <a:avLst>
                  <a:gd name="adj" fmla="val 16622"/>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12" name="Imagem 11" descr="Interface gráfica do usuário, Logotipo&#10;&#10;O conteúdo gerado por IA pode estar incorreto.">
            <a:extLst>
              <a:ext uri="{FF2B5EF4-FFF2-40B4-BE49-F238E27FC236}">
                <a16:creationId xmlns:a16="http://schemas.microsoft.com/office/drawing/2014/main" id="{C6B41EAE-046D-F7F3-A70C-9A382572657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394594" y="1107209"/>
            <a:ext cx="1505363" cy="9171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217585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13F199D3-7AFC-B0F5-0B2F-563AAA1988B3}"/>
              </a:ext>
            </a:extLst>
          </p:cNvPr>
          <p:cNvSpPr txBox="1"/>
          <p:nvPr/>
        </p:nvSpPr>
        <p:spPr>
          <a:xfrm>
            <a:off x="156000" y="688614"/>
            <a:ext cx="5769671" cy="2795124"/>
          </a:xfrm>
          <a:prstGeom prst="rect">
            <a:avLst/>
          </a:prstGeom>
          <a:noFill/>
        </p:spPr>
        <p:txBody>
          <a:bodyPr wrap="square">
            <a:spAutoFit/>
          </a:bodyPr>
          <a:lstStyle/>
          <a:p>
            <a:pPr algn="just">
              <a:lnSpc>
                <a:spcPct val="115000"/>
              </a:lnSpc>
              <a:spcAft>
                <a:spcPts val="800"/>
              </a:spcAft>
            </a:pPr>
            <a:r>
              <a:rPr lang="pt-BR" sz="2200" b="1"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(Enem – 2024/PPL)</a:t>
            </a:r>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Um garrafão, cujas seções transversais são circunferências, encontra-se cheio de água. Ao ser acoplado a um bebedouro, ficou com sua base voltada para cima e paralela ao chão. A torneira desse bebedouro foi aberta para escoar toda a água desse garrafão com vazão constante. A vista frontal do garrafão é apresentada na figura.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28F2DA4D-68C2-9CC8-0D6D-0B08882DB164}"/>
              </a:ext>
            </a:extLst>
          </p:cNvPr>
          <p:cNvSpPr txBox="1"/>
          <p:nvPr/>
        </p:nvSpPr>
        <p:spPr>
          <a:xfrm>
            <a:off x="6266331" y="757684"/>
            <a:ext cx="5769671" cy="848437"/>
          </a:xfrm>
          <a:prstGeom prst="rect">
            <a:avLst/>
          </a:prstGeom>
          <a:noFill/>
        </p:spPr>
        <p:txBody>
          <a:bodyPr wrap="square">
            <a:spAutoFit/>
          </a:bodyPr>
          <a:lstStyle/>
          <a:p>
            <a:pPr algn="just">
              <a:lnSpc>
                <a:spcPct val="115000"/>
              </a:lnSpc>
              <a:spcAft>
                <a:spcPts val="800"/>
              </a:spcAft>
            </a:pPr>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 gráfico que melhor representa a variação da altura </a:t>
            </a:r>
            <a:r>
              <a:rPr lang="pt-BR" sz="2200" i="1"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h</a:t>
            </a:r>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da água no garrafão, em função do tempo </a:t>
            </a:r>
            <a:r>
              <a:rPr lang="pt-BR" sz="2200" i="1"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t</a:t>
            </a:r>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Imagem 1" descr="Imagem associada para resolução da questão">
            <a:extLst>
              <a:ext uri="{FF2B5EF4-FFF2-40B4-BE49-F238E27FC236}">
                <a16:creationId xmlns:a16="http://schemas.microsoft.com/office/drawing/2014/main" id="{488F7E5F-825C-EA16-0A7F-0F135AE734E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7727" y="3556356"/>
            <a:ext cx="4866216" cy="2990513"/>
          </a:xfrm>
          <a:prstGeom prst="rect">
            <a:avLst/>
          </a:prstGeom>
          <a:noFill/>
          <a:ln>
            <a:noFill/>
          </a:ln>
        </p:spPr>
      </p:pic>
      <p:pic>
        <p:nvPicPr>
          <p:cNvPr id="4" name="Imagem 3">
            <a:extLst>
              <a:ext uri="{FF2B5EF4-FFF2-40B4-BE49-F238E27FC236}">
                <a16:creationId xmlns:a16="http://schemas.microsoft.com/office/drawing/2014/main" id="{AF5C4519-D21F-407A-8869-60328E27615A}"/>
              </a:ext>
            </a:extLst>
          </p:cNvPr>
          <p:cNvPicPr>
            <a:picLocks noChangeAspect="1"/>
          </p:cNvPicPr>
          <p:nvPr/>
        </p:nvPicPr>
        <p:blipFill>
          <a:blip r:embed="rId3"/>
          <a:stretch>
            <a:fillRect/>
          </a:stretch>
        </p:blipFill>
        <p:spPr>
          <a:xfrm>
            <a:off x="6483103" y="1606121"/>
            <a:ext cx="4631260" cy="5145844"/>
          </a:xfrm>
          <a:prstGeom prst="rect">
            <a:avLst/>
          </a:prstGeom>
        </p:spPr>
      </p:pic>
    </p:spTree>
    <p:extLst>
      <p:ext uri="{BB962C8B-B14F-4D97-AF65-F5344CB8AC3E}">
        <p14:creationId xmlns:p14="http://schemas.microsoft.com/office/powerpoint/2010/main" val="231993991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tângulo: Cantos Arredondados 10">
                <a:extLst>
                  <a:ext uri="{FF2B5EF4-FFF2-40B4-BE49-F238E27FC236}">
                    <a16:creationId xmlns:a16="http://schemas.microsoft.com/office/drawing/2014/main" id="{828C8366-5674-0DB9-167E-E7B35432522D}"/>
                  </a:ext>
                </a:extLst>
              </p:cNvPr>
              <p:cNvSpPr/>
              <p:nvPr/>
            </p:nvSpPr>
            <p:spPr>
              <a:xfrm>
                <a:off x="466312" y="1178035"/>
                <a:ext cx="11483641" cy="5240694"/>
              </a:xfrm>
              <a:prstGeom prst="roundRect">
                <a:avLst>
                  <a:gd name="adj" fmla="val 1662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Gráfico de escoamento em garrafão</a:t>
                </a:r>
              </a:p>
              <a:p>
                <a:pPr algn="ctr">
                  <a:lnSpc>
                    <a:spcPct val="107000"/>
                  </a:lnSpc>
                  <a:spcAft>
                    <a:spcPts val="800"/>
                  </a:spcAft>
                </a:pP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Foco:</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Interpretação gráfica de vazão constante.</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Estratégia:</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Divida o recipiente em seções horizontais de acordo com a largura/volume de cada parte.</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Lembre-se da regra visual de gráficos de altura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por tempo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𝑡</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1143000" lvl="2" indent="-228600" algn="just">
                  <a:lnSpc>
                    <a:spcPct val="115000"/>
                  </a:lnSpc>
                  <a:spcAft>
                    <a:spcPts val="800"/>
                  </a:spcAft>
                  <a:buSzPts val="1000"/>
                  <a:buFont typeface="Wingdings" panose="05000000000000000000" pitchFamily="2" charset="2"/>
                  <a:buChar char=""/>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Onde o recipiente é </a:t>
                </a: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mais largo</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(maior volume por centímetro de altura), a altura cai </a:t>
                </a: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mais devagar</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(segmento de reta menos inclinado / mais horizontal).</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1143000" lvl="2" indent="-228600" algn="just">
                  <a:lnSpc>
                    <a:spcPct val="115000"/>
                  </a:lnSpc>
                  <a:spcAft>
                    <a:spcPts val="800"/>
                  </a:spcAft>
                  <a:buSzPts val="1000"/>
                  <a:buFont typeface="Wingdings" panose="05000000000000000000" pitchFamily="2" charset="2"/>
                  <a:buChar char=""/>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Onde o recipiente é </a:t>
                </a: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mais estreito</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a altura cai </a:t>
                </a: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mais rápido</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(segmento de reta mais inclinado).</a:t>
                </a:r>
              </a:p>
              <a:p>
                <a:pPr marL="1143000" lvl="2" indent="-228600" algn="just">
                  <a:lnSpc>
                    <a:spcPct val="115000"/>
                  </a:lnSpc>
                  <a:spcAft>
                    <a:spcPts val="800"/>
                  </a:spcAft>
                  <a:buSzPts val="1000"/>
                  <a:buFont typeface="Wingdings" panose="05000000000000000000" pitchFamily="2" charset="2"/>
                  <a:buChar char=""/>
                </a:pPr>
                <a:r>
                  <a:rPr lang="pt-BR" sz="22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Associe a sequência de formatos do topo até o gargalo com a sequência de inclinações correspondente nas alternativas.</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Retângulo: Cantos Arredondados 10">
                <a:extLst>
                  <a:ext uri="{FF2B5EF4-FFF2-40B4-BE49-F238E27FC236}">
                    <a16:creationId xmlns:a16="http://schemas.microsoft.com/office/drawing/2014/main" id="{828C8366-5674-0DB9-167E-E7B35432522D}"/>
                  </a:ext>
                </a:extLst>
              </p:cNvPr>
              <p:cNvSpPr>
                <a:spLocks noRot="1" noChangeAspect="1" noMove="1" noResize="1" noEditPoints="1" noAdjustHandles="1" noChangeArrowheads="1" noChangeShapeType="1" noTextEdit="1"/>
              </p:cNvSpPr>
              <p:nvPr/>
            </p:nvSpPr>
            <p:spPr>
              <a:xfrm>
                <a:off x="466312" y="1178035"/>
                <a:ext cx="11483641" cy="5240694"/>
              </a:xfrm>
              <a:prstGeom prst="roundRect">
                <a:avLst>
                  <a:gd name="adj" fmla="val 16622"/>
                </a:avLst>
              </a:prstGeom>
              <a:blipFill>
                <a:blip r:embed="rId2"/>
                <a:stretch>
                  <a:fillRect b="-231"/>
                </a:stretch>
              </a:blipFill>
              <a:ln w="28575">
                <a:solidFill>
                  <a:srgbClr val="A7DE1F"/>
                </a:solidFill>
              </a:ln>
            </p:spPr>
            <p:txBody>
              <a:bodyPr/>
              <a:lstStyle/>
              <a:p>
                <a:r>
                  <a:rPr lang="pt-BR">
                    <a:noFill/>
                  </a:rPr>
                  <a:t> </a:t>
                </a:r>
              </a:p>
            </p:txBody>
          </p:sp>
        </mc:Fallback>
      </mc:AlternateContent>
      <p:pic>
        <p:nvPicPr>
          <p:cNvPr id="12" name="Imagem 11" descr="Interface gráfica do usuário, Logotipo&#10;&#10;O conteúdo gerado por IA pode estar incorreto.">
            <a:extLst>
              <a:ext uri="{FF2B5EF4-FFF2-40B4-BE49-F238E27FC236}">
                <a16:creationId xmlns:a16="http://schemas.microsoft.com/office/drawing/2014/main" id="{C6B41EAE-046D-F7F3-A70C-9A382572657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394594" y="1107209"/>
            <a:ext cx="1505363" cy="9171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7351619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13F199D3-7AFC-B0F5-0B2F-563AAA1988B3}"/>
              </a:ext>
            </a:extLst>
          </p:cNvPr>
          <p:cNvSpPr txBox="1"/>
          <p:nvPr/>
        </p:nvSpPr>
        <p:spPr>
          <a:xfrm>
            <a:off x="156000" y="688614"/>
            <a:ext cx="5769671" cy="3881062"/>
          </a:xfrm>
          <a:prstGeom prst="rect">
            <a:avLst/>
          </a:prstGeom>
          <a:noFill/>
        </p:spPr>
        <p:txBody>
          <a:bodyPr wrap="square">
            <a:spAutoFit/>
          </a:bodyPr>
          <a:lstStyle/>
          <a:p>
            <a:pPr algn="just">
              <a:lnSpc>
                <a:spcPct val="107000"/>
              </a:lnSpc>
              <a:spcAft>
                <a:spcPts val="800"/>
              </a:spcAft>
            </a:pPr>
            <a:r>
              <a:rPr lang="pt-BR" sz="21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(Enem – 2024)</a:t>
            </a:r>
            <a:r>
              <a:rPr lang="pt-BR" sz="21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Uma indústria faz uma parceria com uma distribuidora de sucos para lançar no mercado dois tipos de embalagens. Para a fabricação dessas embalagens, a indústria dispõe de folhas de alumínio retangulares, de dimensões 10 cm por 20 cm. Cada uma dessas folhas é utilizada para formar a superfície lateral da embalagem, em formato de cilindro circular reto, que posteriormente recebe fundo e tampa circulares. A figura ilustra, dependendo de qual das duas extensões será utilizada como altura, as duas opções para formar a possível embalagem.</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28F2DA4D-68C2-9CC8-0D6D-0B08882DB164}"/>
                  </a:ext>
                </a:extLst>
              </p:cNvPr>
              <p:cNvSpPr txBox="1"/>
              <p:nvPr/>
            </p:nvSpPr>
            <p:spPr>
              <a:xfrm>
                <a:off x="6266331" y="757684"/>
                <a:ext cx="5769671" cy="4113114"/>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Dentre essas duas embalagens, a de maior capacidade apresentará volume, em centímetro cúbico, igual 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600"/>
                  </a:spcAft>
                </a:pPr>
                <a14:m>
                  <m:oMath xmlns:m="http://schemas.openxmlformats.org/officeDocument/2006/math">
                    <m:d>
                      <m:d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dPr>
                      <m:e>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A</m:t>
                        </m:r>
                      </m:e>
                    </m:d>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4000 </m:t>
                    </m:r>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π</m:t>
                    </m:r>
                  </m:oMath>
                </a14:m>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ct val="115000"/>
                  </a:lnSpc>
                  <a:spcAft>
                    <a:spcPts val="600"/>
                  </a:spcAft>
                </a:pPr>
                <a14:m>
                  <m:oMath xmlns:m="http://schemas.openxmlformats.org/officeDocument/2006/math">
                    <m:d>
                      <m:d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dPr>
                      <m:e>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B</m:t>
                        </m:r>
                      </m:e>
                    </m:d>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2000 </m:t>
                    </m:r>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π</m:t>
                    </m:r>
                  </m:oMath>
                </a14:m>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ct val="115000"/>
                  </a:lnSpc>
                  <a:spcAft>
                    <a:spcPts val="600"/>
                  </a:spcAft>
                </a:pPr>
                <a14:m>
                  <m:oMath xmlns:m="http://schemas.openxmlformats.org/officeDocument/2006/math">
                    <m:d>
                      <m:d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dPr>
                      <m:e>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C</m:t>
                        </m:r>
                      </m:e>
                    </m:d>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m:t>
                    </m:r>
                    <m:f>
                      <m:f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fPr>
                      <m:num>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4000</m:t>
                        </m:r>
                      </m:num>
                      <m:den>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π</m:t>
                        </m:r>
                      </m:den>
                    </m:f>
                  </m:oMath>
                </a14:m>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ct val="115000"/>
                  </a:lnSpc>
                  <a:spcAft>
                    <a:spcPts val="600"/>
                  </a:spcAft>
                </a:pPr>
                <a14:m>
                  <m:oMath xmlns:m="http://schemas.openxmlformats.org/officeDocument/2006/math">
                    <m:d>
                      <m:d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dPr>
                      <m:e>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D</m:t>
                        </m:r>
                      </m:e>
                    </m:d>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m:t>
                    </m:r>
                    <m:f>
                      <m:f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fPr>
                      <m:num>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1000</m:t>
                        </m:r>
                      </m:num>
                      <m:den>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π</m:t>
                        </m:r>
                      </m:den>
                    </m:f>
                  </m:oMath>
                </a14:m>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ct val="115000"/>
                  </a:lnSpc>
                  <a:spcAft>
                    <a:spcPts val="600"/>
                  </a:spcAft>
                </a:pPr>
                <a14:m>
                  <m:oMath xmlns:m="http://schemas.openxmlformats.org/officeDocument/2006/math">
                    <m:d>
                      <m:d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dPr>
                      <m:e>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E</m:t>
                        </m:r>
                      </m:e>
                    </m:d>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m:t>
                    </m:r>
                    <m:f>
                      <m:f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fPr>
                      <m:num>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500</m:t>
                        </m:r>
                      </m:num>
                      <m:den>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π</m:t>
                        </m:r>
                      </m:den>
                    </m:f>
                  </m:oMath>
                </a14:m>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p>
            </p:txBody>
          </p:sp>
        </mc:Choice>
        <mc:Fallback xmlns="">
          <p:sp>
            <p:nvSpPr>
              <p:cNvPr id="11" name="CaixaDeTexto 10">
                <a:extLst>
                  <a:ext uri="{FF2B5EF4-FFF2-40B4-BE49-F238E27FC236}">
                    <a16:creationId xmlns:a16="http://schemas.microsoft.com/office/drawing/2014/main" id="{28F2DA4D-68C2-9CC8-0D6D-0B08882DB164}"/>
                  </a:ext>
                </a:extLst>
              </p:cNvPr>
              <p:cNvSpPr txBox="1">
                <a:spLocks noRot="1" noChangeAspect="1" noMove="1" noResize="1" noEditPoints="1" noAdjustHandles="1" noChangeArrowheads="1" noChangeShapeType="1" noTextEdit="1"/>
              </p:cNvSpPr>
              <p:nvPr/>
            </p:nvSpPr>
            <p:spPr>
              <a:xfrm>
                <a:off x="6266331" y="757684"/>
                <a:ext cx="5769671" cy="4113114"/>
              </a:xfrm>
              <a:prstGeom prst="rect">
                <a:avLst/>
              </a:prstGeom>
              <a:blipFill>
                <a:blip r:embed="rId2"/>
                <a:stretch>
                  <a:fillRect l="-1374" t="-444" r="-1374"/>
                </a:stretch>
              </a:blipFill>
            </p:spPr>
            <p:txBody>
              <a:bodyPr/>
              <a:lstStyle/>
              <a:p>
                <a:r>
                  <a:rPr lang="pt-BR">
                    <a:noFill/>
                  </a:rPr>
                  <a:t> </a:t>
                </a:r>
              </a:p>
            </p:txBody>
          </p:sp>
        </mc:Fallback>
      </mc:AlternateContent>
      <p:pic>
        <p:nvPicPr>
          <p:cNvPr id="3" name="Imagem 2" descr="Imagem associada para resolução da questão">
            <a:extLst>
              <a:ext uri="{FF2B5EF4-FFF2-40B4-BE49-F238E27FC236}">
                <a16:creationId xmlns:a16="http://schemas.microsoft.com/office/drawing/2014/main" id="{716403C1-8FFC-E542-3339-F13F2A4F355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40975" y="4665496"/>
            <a:ext cx="5399719" cy="2116936"/>
          </a:xfrm>
          <a:prstGeom prst="rect">
            <a:avLst/>
          </a:prstGeom>
          <a:noFill/>
          <a:ln>
            <a:noFill/>
          </a:ln>
        </p:spPr>
      </p:pic>
    </p:spTree>
    <p:extLst>
      <p:ext uri="{BB962C8B-B14F-4D97-AF65-F5344CB8AC3E}">
        <p14:creationId xmlns:p14="http://schemas.microsoft.com/office/powerpoint/2010/main" val="354752417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tângulo: Cantos Arredondados 10">
                <a:extLst>
                  <a:ext uri="{FF2B5EF4-FFF2-40B4-BE49-F238E27FC236}">
                    <a16:creationId xmlns:a16="http://schemas.microsoft.com/office/drawing/2014/main" id="{828C8366-5674-0DB9-167E-E7B35432522D}"/>
                  </a:ext>
                </a:extLst>
              </p:cNvPr>
              <p:cNvSpPr/>
              <p:nvPr/>
            </p:nvSpPr>
            <p:spPr>
              <a:xfrm>
                <a:off x="466312" y="1178035"/>
                <a:ext cx="11483641" cy="5240694"/>
              </a:xfrm>
              <a:prstGeom prst="roundRect">
                <a:avLst>
                  <a:gd name="adj" fmla="val 1662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Maior capacidade entre dois cilindros formados por folha retangular</a:t>
                </a:r>
              </a:p>
              <a:p>
                <a:pPr algn="ctr">
                  <a:lnSpc>
                    <a:spcPct val="107000"/>
                  </a:lnSpc>
                  <a:spcAft>
                    <a:spcPts val="800"/>
                  </a:spcAft>
                </a:pP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Foco:</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Relação entre perímetro da base, raio e volume.</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Estratégia:</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Para cada opção de dobra, identifique qual lado do retângulo vira a altura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e qual vira o perímetro da base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𝐶</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𝑅</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Isole o raio em ambas as opções: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𝑅</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𝐶</m:t>
                        </m:r>
                      </m:num>
                      <m:den>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2</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den>
                    </m:f>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Calcule o volume de cada configuração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𝑉</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𝑅</m:t>
                        </m:r>
                      </m:e>
                      <m: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em função de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Compare os dois resultados e identifique a opção de maior valor.</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1" name="Retângulo: Cantos Arredondados 10">
                <a:extLst>
                  <a:ext uri="{FF2B5EF4-FFF2-40B4-BE49-F238E27FC236}">
                    <a16:creationId xmlns:a16="http://schemas.microsoft.com/office/drawing/2014/main" id="{828C8366-5674-0DB9-167E-E7B35432522D}"/>
                  </a:ext>
                </a:extLst>
              </p:cNvPr>
              <p:cNvSpPr>
                <a:spLocks noRot="1" noChangeAspect="1" noMove="1" noResize="1" noEditPoints="1" noAdjustHandles="1" noChangeArrowheads="1" noChangeShapeType="1" noTextEdit="1"/>
              </p:cNvSpPr>
              <p:nvPr/>
            </p:nvSpPr>
            <p:spPr>
              <a:xfrm>
                <a:off x="466312" y="1178035"/>
                <a:ext cx="11483641" cy="5240694"/>
              </a:xfrm>
              <a:prstGeom prst="roundRect">
                <a:avLst>
                  <a:gd name="adj" fmla="val 16622"/>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12" name="Imagem 11" descr="Interface gráfica do usuário, Logotipo&#10;&#10;O conteúdo gerado por IA pode estar incorreto.">
            <a:extLst>
              <a:ext uri="{FF2B5EF4-FFF2-40B4-BE49-F238E27FC236}">
                <a16:creationId xmlns:a16="http://schemas.microsoft.com/office/drawing/2014/main" id="{C6B41EAE-046D-F7F3-A70C-9A382572657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394594" y="1107209"/>
            <a:ext cx="1505363" cy="9171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6544204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13F199D3-7AFC-B0F5-0B2F-563AAA1988B3}"/>
              </a:ext>
            </a:extLst>
          </p:cNvPr>
          <p:cNvSpPr txBox="1"/>
          <p:nvPr/>
        </p:nvSpPr>
        <p:spPr>
          <a:xfrm>
            <a:off x="156000" y="688614"/>
            <a:ext cx="5769671" cy="6232475"/>
          </a:xfrm>
          <a:prstGeom prst="rect">
            <a:avLst/>
          </a:prstGeom>
          <a:noFill/>
        </p:spPr>
        <p:txBody>
          <a:bodyPr wrap="square">
            <a:spAutoFit/>
          </a:bodyPr>
          <a:lstStyle/>
          <a:p>
            <a:pPr algn="just"/>
            <a:r>
              <a:rPr lang="pt-BR" sz="21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(Enem – 2024)</a:t>
            </a:r>
            <a:r>
              <a:rPr lang="pt-BR" sz="21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Um tanque, em formato de paralelepípedo reto retângulo, tem em seu interior dois anteparos verticais, fixados na sua base e em duas paredes opostas, sendo perpendiculares a elas, conforme a figura.</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1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endParaRPr>
          </a:p>
          <a:p>
            <a:pPr algn="just"/>
            <a:endParaRPr lang="pt-BR" sz="2100" kern="100" dirty="0">
              <a:solidFill>
                <a:srgbClr val="000000"/>
              </a:solidFill>
              <a:latin typeface="Arial Narrow" panose="020B0606020202030204" pitchFamily="34" charset="0"/>
              <a:ea typeface="Aptos" panose="020B0004020202020204" pitchFamily="34" charset="0"/>
              <a:cs typeface="Arial" panose="020B0604020202020204" pitchFamily="34" charset="0"/>
            </a:endParaRPr>
          </a:p>
          <a:p>
            <a:pPr algn="just"/>
            <a:endParaRPr lang="pt-BR" sz="21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endParaRPr>
          </a:p>
          <a:p>
            <a:pPr algn="just"/>
            <a:endParaRPr lang="pt-BR" sz="2100" kern="100" dirty="0">
              <a:solidFill>
                <a:srgbClr val="000000"/>
              </a:solidFill>
              <a:latin typeface="Arial Narrow" panose="020B0606020202030204" pitchFamily="34" charset="0"/>
              <a:ea typeface="Aptos" panose="020B0004020202020204" pitchFamily="34" charset="0"/>
              <a:cs typeface="Arial" panose="020B0604020202020204" pitchFamily="34" charset="0"/>
            </a:endParaRPr>
          </a:p>
          <a:p>
            <a:pPr algn="just"/>
            <a:endParaRPr lang="pt-BR" sz="21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endParaRPr>
          </a:p>
          <a:p>
            <a:pPr algn="just"/>
            <a:endParaRPr lang="pt-BR" sz="21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endParaRPr>
          </a:p>
          <a:p>
            <a:pPr algn="just"/>
            <a:r>
              <a:rPr lang="pt-BR" sz="21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Esses anteparos, de espessuras desprezíveis, estão instalados de maneira a dividir a base do tanque em três retângulos congruentes, tendo suas alturas iguais à metade e a um quarto da altura do tanque. O tanque é abastecido por uma entrada situada no teto, através de um duto que despeja água a uma vazão constante, sendo necessárias 12 horas para finalizar o seu enchimento.</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28F2DA4D-68C2-9CC8-0D6D-0B08882DB164}"/>
              </a:ext>
            </a:extLst>
          </p:cNvPr>
          <p:cNvSpPr txBox="1"/>
          <p:nvPr/>
        </p:nvSpPr>
        <p:spPr>
          <a:xfrm>
            <a:off x="6266331" y="757684"/>
            <a:ext cx="5769671" cy="1015663"/>
          </a:xfrm>
          <a:prstGeom prst="rect">
            <a:avLst/>
          </a:prstGeom>
          <a:noFill/>
        </p:spPr>
        <p:txBody>
          <a:bodyPr wrap="square">
            <a:spAutoFit/>
          </a:bodyPr>
          <a:lstStyle/>
          <a:p>
            <a:pPr algn="just"/>
            <a:r>
              <a:rPr lang="pt-BR" sz="20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 gráfico que descreve, em cada instante, a maior altura de coluna de água, dentre aquelas que vão sendo formadas ao longo do enchimento do tanque, é</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descr="Imagem associada para resolução da questão">
            <a:extLst>
              <a:ext uri="{FF2B5EF4-FFF2-40B4-BE49-F238E27FC236}">
                <a16:creationId xmlns:a16="http://schemas.microsoft.com/office/drawing/2014/main" id="{6F4A0C91-87E6-EF6D-D68C-67703E96793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011615" y="2342513"/>
            <a:ext cx="4216207" cy="1904033"/>
          </a:xfrm>
          <a:prstGeom prst="rect">
            <a:avLst/>
          </a:prstGeom>
          <a:noFill/>
          <a:ln>
            <a:noFill/>
          </a:ln>
        </p:spPr>
      </p:pic>
      <p:pic>
        <p:nvPicPr>
          <p:cNvPr id="5" name="Imagem 4">
            <a:extLst>
              <a:ext uri="{FF2B5EF4-FFF2-40B4-BE49-F238E27FC236}">
                <a16:creationId xmlns:a16="http://schemas.microsoft.com/office/drawing/2014/main" id="{E8534779-8037-C28E-6475-DAAD68CA5764}"/>
              </a:ext>
            </a:extLst>
          </p:cNvPr>
          <p:cNvPicPr>
            <a:picLocks noChangeAspect="1"/>
          </p:cNvPicPr>
          <p:nvPr/>
        </p:nvPicPr>
        <p:blipFill>
          <a:blip r:embed="rId4"/>
          <a:stretch>
            <a:fillRect/>
          </a:stretch>
        </p:blipFill>
        <p:spPr>
          <a:xfrm>
            <a:off x="6388698" y="1773346"/>
            <a:ext cx="4082078" cy="5020151"/>
          </a:xfrm>
          <a:prstGeom prst="rect">
            <a:avLst/>
          </a:prstGeom>
        </p:spPr>
      </p:pic>
    </p:spTree>
    <p:extLst>
      <p:ext uri="{BB962C8B-B14F-4D97-AF65-F5344CB8AC3E}">
        <p14:creationId xmlns:p14="http://schemas.microsoft.com/office/powerpoint/2010/main" val="331809166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tângulo: Cantos Arredondados 10">
                <a:extLst>
                  <a:ext uri="{FF2B5EF4-FFF2-40B4-BE49-F238E27FC236}">
                    <a16:creationId xmlns:a16="http://schemas.microsoft.com/office/drawing/2014/main" id="{828C8366-5674-0DB9-167E-E7B35432522D}"/>
                  </a:ext>
                </a:extLst>
              </p:cNvPr>
              <p:cNvSpPr/>
              <p:nvPr/>
            </p:nvSpPr>
            <p:spPr>
              <a:xfrm>
                <a:off x="466312" y="1178035"/>
                <a:ext cx="11483641" cy="5240694"/>
              </a:xfrm>
              <a:prstGeom prst="roundRect">
                <a:avLst>
                  <a:gd name="adj" fmla="val 1662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Gráfico de nível de água em tanque com anteparos</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Foco:</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Análise por etapas e tempo proporcional de preenchimento.</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Estratégia:</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Identifique o que acontece no compartimento inicial: o nível sobe continuamente até a altura do primeiro anteparo </a:t>
                </a:r>
                <a14:m>
                  <m:oMath xmlns:m="http://schemas.openxmlformats.org/officeDocument/2006/math">
                    <m:f>
                      <m:f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𝐻</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den>
                    </m:f>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Note que enquanto a água transborda para encher os outros dois compartimentos inferiores, a </a:t>
                </a:r>
                <a:r>
                  <a:rPr lang="pt-BR" sz="2200" b="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altura máxima acumulada</a:t>
                </a: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no tanque permanece paralela e constante na marca </a:t>
                </a:r>
                <a14:m>
                  <m:oMath xmlns:m="http://schemas.openxmlformats.org/officeDocument/2006/math">
                    <m:f>
                      <m:f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𝐻</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den>
                    </m:f>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Sabendo que o volume total leva 12h, calcule o tempo proporcional para encher a primeira metade do tanque (que corresponde a 6h no total).</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Busque o gráfico que mostra subida inicial, estabilização na altura </a:t>
                </a:r>
                <a14:m>
                  <m:oMath xmlns:m="http://schemas.openxmlformats.org/officeDocument/2006/math">
                    <m:f>
                      <m:f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𝐻</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den>
                    </m:f>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até completar 6h, e subida final até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𝐻</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às 12h.</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1" name="Retângulo: Cantos Arredondados 10">
                <a:extLst>
                  <a:ext uri="{FF2B5EF4-FFF2-40B4-BE49-F238E27FC236}">
                    <a16:creationId xmlns:a16="http://schemas.microsoft.com/office/drawing/2014/main" id="{828C8366-5674-0DB9-167E-E7B35432522D}"/>
                  </a:ext>
                </a:extLst>
              </p:cNvPr>
              <p:cNvSpPr>
                <a:spLocks noRot="1" noChangeAspect="1" noMove="1" noResize="1" noEditPoints="1" noAdjustHandles="1" noChangeArrowheads="1" noChangeShapeType="1" noTextEdit="1"/>
              </p:cNvSpPr>
              <p:nvPr/>
            </p:nvSpPr>
            <p:spPr>
              <a:xfrm>
                <a:off x="466312" y="1178035"/>
                <a:ext cx="11483641" cy="5240694"/>
              </a:xfrm>
              <a:prstGeom prst="roundRect">
                <a:avLst>
                  <a:gd name="adj" fmla="val 16622"/>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12" name="Imagem 11" descr="Interface gráfica do usuário, Logotipo&#10;&#10;O conteúdo gerado por IA pode estar incorreto.">
            <a:extLst>
              <a:ext uri="{FF2B5EF4-FFF2-40B4-BE49-F238E27FC236}">
                <a16:creationId xmlns:a16="http://schemas.microsoft.com/office/drawing/2014/main" id="{C6B41EAE-046D-F7F3-A70C-9A382572657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394594" y="1062385"/>
            <a:ext cx="1505363" cy="9171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6087732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13F199D3-7AFC-B0F5-0B2F-563AAA1988B3}"/>
              </a:ext>
            </a:extLst>
          </p:cNvPr>
          <p:cNvSpPr txBox="1"/>
          <p:nvPr/>
        </p:nvSpPr>
        <p:spPr>
          <a:xfrm>
            <a:off x="156000" y="688614"/>
            <a:ext cx="5769671" cy="3767122"/>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(Enem – 2024)</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Em uma empresa é comercializado um produto em embalagens em formato de cilindro circular reto, com raio medindo 3 cm, e altura medindo 15 cm. Essa empresa planeja comercializar o mesmo produto em embalagens em formato de cubo, com capacidade igual a 80% da capacidade da embalagem cilíndrica utilizada atualmente.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Use 3 como valor aproximado para π.</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28F2DA4D-68C2-9CC8-0D6D-0B08882DB164}"/>
                  </a:ext>
                </a:extLst>
              </p:cNvPr>
              <p:cNvSpPr txBox="1"/>
              <p:nvPr/>
            </p:nvSpPr>
            <p:spPr>
              <a:xfrm>
                <a:off x="6266331" y="757684"/>
                <a:ext cx="5769671" cy="3146695"/>
              </a:xfrm>
              <a:prstGeom prst="rect">
                <a:avLst/>
              </a:prstGeom>
              <a:noFill/>
            </p:spPr>
            <p:txBody>
              <a:bodyPr wrap="square">
                <a:spAutoFit/>
              </a:bodyPr>
              <a:lstStyle/>
              <a:p>
                <a:pPr algn="just">
                  <a:lnSpc>
                    <a:spcPct val="115000"/>
                  </a:lnSpc>
                  <a:spcAft>
                    <a:spcPts val="800"/>
                  </a:spcAft>
                </a:pPr>
                <a:r>
                  <a:rPr lang="pt-BR" sz="20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medida da aresta da nova embalagem, em centímetro, deve ser</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0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a:t>
                </a:r>
                <a14:m>
                  <m:oMath xmlns:m="http://schemas.openxmlformats.org/officeDocument/2006/math">
                    <m:r>
                      <a:rPr lang="pt-BR" sz="20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6</m:t>
                    </m:r>
                  </m:oMath>
                </a14:m>
                <a:r>
                  <a:rPr lang="pt-BR" sz="20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0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 </a:t>
                </a:r>
                <a14:m>
                  <m:oMath xmlns:m="http://schemas.openxmlformats.org/officeDocument/2006/math">
                    <m:r>
                      <a:rPr lang="pt-BR" sz="20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18</m:t>
                    </m:r>
                  </m:oMath>
                </a14:m>
                <a:r>
                  <a:rPr lang="pt-BR" sz="20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0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 </a:t>
                </a:r>
                <a14:m>
                  <m:oMath xmlns:m="http://schemas.openxmlformats.org/officeDocument/2006/math">
                    <m:r>
                      <a:rPr lang="pt-BR" sz="20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6 </m:t>
                    </m:r>
                    <m:rad>
                      <m:radPr>
                        <m:degHide m:val="on"/>
                        <m:ctrlPr>
                          <a:rPr lang="pt-BR" sz="20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ctrlPr>
                      </m:radPr>
                      <m:deg/>
                      <m:e>
                        <m:r>
                          <a:rPr lang="pt-BR" sz="20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6</m:t>
                        </m:r>
                      </m:e>
                    </m:rad>
                  </m:oMath>
                </a14:m>
                <a:r>
                  <a:rPr lang="pt-BR" sz="20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0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 </a:t>
                </a:r>
                <a14:m>
                  <m:oMath xmlns:m="http://schemas.openxmlformats.org/officeDocument/2006/math">
                    <m:r>
                      <a:rPr lang="pt-BR" sz="20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6 </m:t>
                    </m:r>
                    <m:rad>
                      <m:radPr>
                        <m:ctrlPr>
                          <a:rPr lang="pt-BR" sz="20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ctrlPr>
                      </m:radPr>
                      <m:deg>
                        <m:r>
                          <a:rPr lang="pt-BR" sz="20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t>3</m:t>
                        </m:r>
                      </m:deg>
                      <m:e>
                        <m:r>
                          <a:rPr lang="pt-BR" sz="20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6</m:t>
                        </m:r>
                      </m:e>
                    </m:rad>
                  </m:oMath>
                </a14:m>
                <a:r>
                  <a:rPr lang="pt-BR" sz="20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0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 </a:t>
                </a:r>
                <a14:m>
                  <m:oMath xmlns:m="http://schemas.openxmlformats.org/officeDocument/2006/math">
                    <m:r>
                      <a:rPr lang="pt-BR" sz="2000" b="0" i="1" smtClean="0">
                        <a:solidFill>
                          <a:srgbClr val="000000"/>
                        </a:solidFill>
                        <a:effectLst/>
                        <a:latin typeface="Cambria Math" panose="02040503050406030204" pitchFamily="18" charset="0"/>
                        <a:ea typeface="Aptos" panose="020B0004020202020204" pitchFamily="34" charset="0"/>
                        <a:cs typeface="Arial" panose="020B0604020202020204" pitchFamily="34" charset="0"/>
                      </a:rPr>
                      <m:t>3</m:t>
                    </m:r>
                    <m:rad>
                      <m:radPr>
                        <m:ctrlPr>
                          <a:rPr lang="pt-BR" sz="2000" b="0" i="1" smtClean="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radPr>
                      <m:deg>
                        <m:r>
                          <a:rPr lang="pt-BR" sz="2000" b="0" i="1" smtClean="0">
                            <a:solidFill>
                              <a:srgbClr val="000000"/>
                            </a:solidFill>
                            <a:effectLst/>
                            <a:latin typeface="Cambria Math" panose="02040503050406030204" pitchFamily="18" charset="0"/>
                            <a:ea typeface="Aptos" panose="020B0004020202020204" pitchFamily="34" charset="0"/>
                            <a:cs typeface="Arial" panose="020B0604020202020204" pitchFamily="34" charset="0"/>
                          </a:rPr>
                          <m:t>3</m:t>
                        </m:r>
                      </m:deg>
                      <m:e>
                        <m:r>
                          <a:rPr lang="pt-BR" sz="2000" b="0" i="1" smtClean="0">
                            <a:solidFill>
                              <a:srgbClr val="000000"/>
                            </a:solidFill>
                            <a:effectLst/>
                            <a:latin typeface="Cambria Math" panose="02040503050406030204" pitchFamily="18" charset="0"/>
                            <a:ea typeface="Aptos" panose="020B0004020202020204" pitchFamily="34" charset="0"/>
                            <a:cs typeface="Arial" panose="020B0604020202020204" pitchFamily="34" charset="0"/>
                          </a:rPr>
                          <m:t>12</m:t>
                        </m:r>
                      </m:e>
                    </m:rad>
                  </m:oMath>
                </a14:m>
                <a:r>
                  <a:rPr lang="pt-BR" sz="20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28F2DA4D-68C2-9CC8-0D6D-0B08882DB164}"/>
                  </a:ext>
                </a:extLst>
              </p:cNvPr>
              <p:cNvSpPr txBox="1">
                <a:spLocks noRot="1" noChangeAspect="1" noMove="1" noResize="1" noEditPoints="1" noAdjustHandles="1" noChangeArrowheads="1" noChangeShapeType="1" noTextEdit="1"/>
              </p:cNvSpPr>
              <p:nvPr/>
            </p:nvSpPr>
            <p:spPr>
              <a:xfrm>
                <a:off x="6266331" y="757684"/>
                <a:ext cx="5769671" cy="3146695"/>
              </a:xfrm>
              <a:prstGeom prst="rect">
                <a:avLst/>
              </a:prstGeom>
              <a:blipFill>
                <a:blip r:embed="rId2"/>
                <a:stretch>
                  <a:fillRect l="-1163" t="-581" r="-1057" b="-2132"/>
                </a:stretch>
              </a:blipFill>
            </p:spPr>
            <p:txBody>
              <a:bodyPr/>
              <a:lstStyle/>
              <a:p>
                <a:r>
                  <a:rPr lang="pt-BR">
                    <a:noFill/>
                  </a:rPr>
                  <a:t> </a:t>
                </a:r>
              </a:p>
            </p:txBody>
          </p:sp>
        </mc:Fallback>
      </mc:AlternateContent>
    </p:spTree>
    <p:extLst>
      <p:ext uri="{BB962C8B-B14F-4D97-AF65-F5344CB8AC3E}">
        <p14:creationId xmlns:p14="http://schemas.microsoft.com/office/powerpoint/2010/main" val="2740486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tângulo: Cantos Arredondados 10">
                <a:extLst>
                  <a:ext uri="{FF2B5EF4-FFF2-40B4-BE49-F238E27FC236}">
                    <a16:creationId xmlns:a16="http://schemas.microsoft.com/office/drawing/2014/main" id="{828C8366-5674-0DB9-167E-E7B35432522D}"/>
                  </a:ext>
                </a:extLst>
              </p:cNvPr>
              <p:cNvSpPr/>
              <p:nvPr/>
            </p:nvSpPr>
            <p:spPr>
              <a:xfrm>
                <a:off x="466312" y="1178035"/>
                <a:ext cx="11483641" cy="5240694"/>
              </a:xfrm>
              <a:prstGeom prst="roundRect">
                <a:avLst>
                  <a:gd name="adj" fmla="val 1662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Embalagem cúbica equivalente a percentual do cilindro</a:t>
                </a:r>
              </a:p>
              <a:p>
                <a:pPr algn="ctr">
                  <a:lnSpc>
                    <a:spcPct val="107000"/>
                  </a:lnSpc>
                  <a:spcAft>
                    <a:spcPts val="800"/>
                  </a:spcAft>
                </a:pP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Foco:</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Porcentagem de volume e fatoração de radicais.</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Estratégia:</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Calcule o volume do cilindro atual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𝑉</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sSup>
                      <m:sSup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e>
                      <m: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com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Calcule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80%</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desse volume multiplicando o valor por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0,8</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Iguale esse resultado à fórmula do volume do cubo </a:t>
                </a:r>
                <a14:m>
                  <m:oMath xmlns:m="http://schemas.openxmlformats.org/officeDocument/2006/math">
                    <m:sSub>
                      <m:sSub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𝑉</m:t>
                        </m:r>
                      </m:e>
                      <m: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𝑐𝑢𝑏𝑜</m:t>
                        </m:r>
                      </m:sub>
                    </m:s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𝑎</m:t>
                        </m:r>
                      </m:e>
                      <m: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sup>
                    </m:sSup>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Extraia a raiz cúbica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ad>
                      <m:rad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radPr>
                      <m:deg>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deg>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𝑉</m:t>
                        </m:r>
                      </m:e>
                    </m:rad>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e fatore o número interno para simplificar o radical, colocando os fatores com expoente 3 para fora da raiz.</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1" name="Retângulo: Cantos Arredondados 10">
                <a:extLst>
                  <a:ext uri="{FF2B5EF4-FFF2-40B4-BE49-F238E27FC236}">
                    <a16:creationId xmlns:a16="http://schemas.microsoft.com/office/drawing/2014/main" id="{828C8366-5674-0DB9-167E-E7B35432522D}"/>
                  </a:ext>
                </a:extLst>
              </p:cNvPr>
              <p:cNvSpPr>
                <a:spLocks noRot="1" noChangeAspect="1" noMove="1" noResize="1" noEditPoints="1" noAdjustHandles="1" noChangeArrowheads="1" noChangeShapeType="1" noTextEdit="1"/>
              </p:cNvSpPr>
              <p:nvPr/>
            </p:nvSpPr>
            <p:spPr>
              <a:xfrm>
                <a:off x="466312" y="1178035"/>
                <a:ext cx="11483641" cy="5240694"/>
              </a:xfrm>
              <a:prstGeom prst="roundRect">
                <a:avLst>
                  <a:gd name="adj" fmla="val 16622"/>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12" name="Imagem 11" descr="Interface gráfica do usuário, Logotipo&#10;&#10;O conteúdo gerado por IA pode estar incorreto.">
            <a:extLst>
              <a:ext uri="{FF2B5EF4-FFF2-40B4-BE49-F238E27FC236}">
                <a16:creationId xmlns:a16="http://schemas.microsoft.com/office/drawing/2014/main" id="{C6B41EAE-046D-F7F3-A70C-9A382572657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394594" y="1062385"/>
            <a:ext cx="1505363" cy="9171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93972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13F199D3-7AFC-B0F5-0B2F-563AAA1988B3}"/>
              </a:ext>
            </a:extLst>
          </p:cNvPr>
          <p:cNvSpPr txBox="1"/>
          <p:nvPr/>
        </p:nvSpPr>
        <p:spPr>
          <a:xfrm>
            <a:off x="156000" y="688614"/>
            <a:ext cx="5769671" cy="6103337"/>
          </a:xfrm>
          <a:prstGeom prst="rect">
            <a:avLst/>
          </a:prstGeom>
          <a:noFill/>
        </p:spPr>
        <p:txBody>
          <a:bodyPr wrap="square">
            <a:spAutoFit/>
          </a:bodyPr>
          <a:lstStyle/>
          <a:p>
            <a:pPr algn="just">
              <a:lnSpc>
                <a:spcPct val="107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(Enem – 2023)</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Um rolo de papel higiênico tradicional é representado por um cilindro circular reto retirando-se outro cilindro circular reto interior, de mesmo eixo de simetria, mesma altura e diâmetro menor, conforme a figura.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endParaRPr>
          </a:p>
          <a:p>
            <a:pPr algn="just">
              <a:lnSpc>
                <a:spcPct val="115000"/>
              </a:lnSpc>
              <a:spcAft>
                <a:spcPts val="800"/>
              </a:spcAft>
            </a:pPr>
            <a:endParaRPr lang="pt-BR" sz="2200" kern="100" dirty="0">
              <a:solidFill>
                <a:srgbClr val="000000"/>
              </a:solidFill>
              <a:latin typeface="Arial Narrow" panose="020B0606020202030204" pitchFamily="34" charset="0"/>
              <a:ea typeface="Aptos" panose="020B0004020202020204" pitchFamily="34" charset="0"/>
              <a:cs typeface="Arial" panose="020B0604020202020204" pitchFamily="34" charset="0"/>
            </a:endParaRPr>
          </a:p>
          <a:p>
            <a:pPr algn="just">
              <a:lnSpc>
                <a:spcPct val="115000"/>
              </a:lnSpc>
              <a:spcAft>
                <a:spcPts val="800"/>
              </a:spcAft>
            </a:pPr>
            <a:endPar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endParaRPr>
          </a:p>
          <a:p>
            <a:pPr algn="just">
              <a:lnSpc>
                <a:spcPct val="115000"/>
              </a:lnSpc>
              <a:spcAft>
                <a:spcPts val="800"/>
              </a:spcAft>
            </a:pPr>
            <a:endParaRPr lang="pt-BR" sz="2200" kern="100" dirty="0">
              <a:solidFill>
                <a:srgbClr val="000000"/>
              </a:solidFill>
              <a:latin typeface="Arial Narrow" panose="020B0606020202030204" pitchFamily="34" charset="0"/>
              <a:ea typeface="Aptos" panose="020B0004020202020204" pitchFamily="34" charset="0"/>
              <a:cs typeface="Arial" panose="020B0604020202020204" pitchFamily="34" charset="0"/>
            </a:endParaRPr>
          </a:p>
          <a:p>
            <a:pPr algn="just">
              <a:lnSpc>
                <a:spcPct val="115000"/>
              </a:lnSpc>
              <a:spcAft>
                <a:spcPts val="800"/>
              </a:spcAft>
            </a:pPr>
            <a:endPar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endParaRPr>
          </a:p>
          <a:p>
            <a:pPr algn="just">
              <a:lnSpc>
                <a:spcPct val="115000"/>
              </a:lnSpc>
              <a:spcAft>
                <a:spcPts val="800"/>
              </a:spcAft>
            </a:pPr>
            <a:endParaRPr lang="pt-BR" sz="2200" kern="100" dirty="0">
              <a:solidFill>
                <a:srgbClr val="000000"/>
              </a:solidFill>
              <a:latin typeface="Arial Narrow" panose="020B0606020202030204" pitchFamily="34" charset="0"/>
              <a:ea typeface="Aptos" panose="020B0004020202020204" pitchFamily="34" charset="0"/>
              <a:cs typeface="Arial" panose="020B0604020202020204" pitchFamily="34"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Considere um rolo de papel higiênico com 12 cm de diâmetro externo, 4 cm de diâmetro interno e 10 cm de altura.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28F2DA4D-68C2-9CC8-0D6D-0B08882DB164}"/>
                  </a:ext>
                </a:extLst>
              </p:cNvPr>
              <p:cNvSpPr txBox="1"/>
              <p:nvPr/>
            </p:nvSpPr>
            <p:spPr>
              <a:xfrm>
                <a:off x="6266331" y="757684"/>
                <a:ext cx="5769671" cy="3061864"/>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 volume, em centímetro cúbico, desse rolo 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300"/>
                  </a:spcAft>
                </a:pPr>
                <a14:m>
                  <m:oMath xmlns:m="http://schemas.openxmlformats.org/officeDocument/2006/math">
                    <m:d>
                      <m:d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dPr>
                      <m:e>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A</m:t>
                        </m:r>
                      </m:e>
                    </m:d>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80</m:t>
                    </m:r>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π</m:t>
                    </m:r>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oMath>
                </a14:m>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ct val="115000"/>
                  </a:lnSpc>
                  <a:spcAft>
                    <a:spcPts val="300"/>
                  </a:spcAft>
                </a:pPr>
                <a14:m>
                  <m:oMath xmlns:m="http://schemas.openxmlformats.org/officeDocument/2006/math">
                    <m:d>
                      <m:d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dPr>
                      <m:e>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B</m:t>
                        </m:r>
                      </m:e>
                    </m:d>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160</m:t>
                    </m:r>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π</m:t>
                    </m:r>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oMath>
                </a14:m>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ct val="115000"/>
                  </a:lnSpc>
                  <a:spcAft>
                    <a:spcPts val="300"/>
                  </a:spcAft>
                </a:pPr>
                <a14:m>
                  <m:oMath xmlns:m="http://schemas.openxmlformats.org/officeDocument/2006/math">
                    <m:d>
                      <m:d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dPr>
                      <m:e>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C</m:t>
                        </m:r>
                      </m:e>
                    </m:d>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320</m:t>
                    </m:r>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π</m:t>
                    </m:r>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oMath>
                </a14:m>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ct val="115000"/>
                  </a:lnSpc>
                  <a:spcAft>
                    <a:spcPts val="300"/>
                  </a:spcAft>
                </a:pPr>
                <a14:m>
                  <m:oMath xmlns:m="http://schemas.openxmlformats.org/officeDocument/2006/math">
                    <m:d>
                      <m:d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dPr>
                      <m:e>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D</m:t>
                        </m:r>
                      </m:e>
                    </m:d>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640</m:t>
                    </m:r>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π</m:t>
                    </m:r>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oMath>
                </a14:m>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ct val="115000"/>
                  </a:lnSpc>
                  <a:spcAft>
                    <a:spcPts val="300"/>
                  </a:spcAft>
                </a:pPr>
                <a14:m>
                  <m:oMath xmlns:m="http://schemas.openxmlformats.org/officeDocument/2006/math">
                    <m:d>
                      <m:dPr>
                        <m:ctrlP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ctrlPr>
                      </m:dPr>
                      <m:e>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E</m:t>
                        </m:r>
                      </m:e>
                    </m:d>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 1280</m:t>
                    </m:r>
                    <m:r>
                      <m:rPr>
                        <m:sty m:val="p"/>
                      </m:rP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π</m:t>
                    </m:r>
                    <m:r>
                      <a:rPr lang="pt-BR" sz="2200"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m:t>
                    </m:r>
                  </m:oMath>
                </a14:m>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28F2DA4D-68C2-9CC8-0D6D-0B08882DB164}"/>
                  </a:ext>
                </a:extLst>
              </p:cNvPr>
              <p:cNvSpPr txBox="1">
                <a:spLocks noRot="1" noChangeAspect="1" noMove="1" noResize="1" noEditPoints="1" noAdjustHandles="1" noChangeArrowheads="1" noChangeShapeType="1" noTextEdit="1"/>
              </p:cNvSpPr>
              <p:nvPr/>
            </p:nvSpPr>
            <p:spPr>
              <a:xfrm>
                <a:off x="6266331" y="757684"/>
                <a:ext cx="5769671" cy="3061864"/>
              </a:xfrm>
              <a:prstGeom prst="rect">
                <a:avLst/>
              </a:prstGeom>
              <a:blipFill>
                <a:blip r:embed="rId2"/>
                <a:stretch>
                  <a:fillRect l="-1374" t="-596"/>
                </a:stretch>
              </a:blipFill>
            </p:spPr>
            <p:txBody>
              <a:bodyPr/>
              <a:lstStyle/>
              <a:p>
                <a:r>
                  <a:rPr lang="pt-BR">
                    <a:noFill/>
                  </a:rPr>
                  <a:t> </a:t>
                </a:r>
              </a:p>
            </p:txBody>
          </p:sp>
        </mc:Fallback>
      </mc:AlternateContent>
      <p:pic>
        <p:nvPicPr>
          <p:cNvPr id="2" name="Imagem 1" descr="Imagem associada para resolução da questão">
            <a:extLst>
              <a:ext uri="{FF2B5EF4-FFF2-40B4-BE49-F238E27FC236}">
                <a16:creationId xmlns:a16="http://schemas.microsoft.com/office/drawing/2014/main" id="{433729F0-4B98-817B-7983-EC55A955D187}"/>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9666" r="10115"/>
          <a:stretch/>
        </p:blipFill>
        <p:spPr bwMode="auto">
          <a:xfrm>
            <a:off x="1743383" y="2324476"/>
            <a:ext cx="2594903" cy="314927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8108618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tângulo: Cantos Arredondados 10">
                <a:extLst>
                  <a:ext uri="{FF2B5EF4-FFF2-40B4-BE49-F238E27FC236}">
                    <a16:creationId xmlns:a16="http://schemas.microsoft.com/office/drawing/2014/main" id="{828C8366-5674-0DB9-167E-E7B35432522D}"/>
                  </a:ext>
                </a:extLst>
              </p:cNvPr>
              <p:cNvSpPr/>
              <p:nvPr/>
            </p:nvSpPr>
            <p:spPr>
              <a:xfrm>
                <a:off x="466312" y="1178035"/>
                <a:ext cx="11483641" cy="5240694"/>
              </a:xfrm>
              <a:prstGeom prst="roundRect">
                <a:avLst>
                  <a:gd name="adj" fmla="val 1662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Volume de rolo de papel higiênico</a:t>
                </a:r>
              </a:p>
              <a:p>
                <a:pPr algn="ctr">
                  <a:lnSpc>
                    <a:spcPct val="107000"/>
                  </a:lnSpc>
                  <a:spcAft>
                    <a:spcPts val="800"/>
                  </a:spcAft>
                </a:pP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Foco:</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Volume de cilindro oco (diferença de volumes).</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Estratégia:</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Converta os diâmetros externo e interno para seus respectivos raios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𝐷</m:t>
                        </m:r>
                      </m:num>
                      <m:den>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den>
                    </m:f>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Aplique a fórmula da diferença entre dois cilindros de mesma altura:</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188595" indent="-144780"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𝑉</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𝜋</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sSubSup>
                        <m:sSubSup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sSubSupPr>
                        <m:e>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𝑅</m:t>
                          </m:r>
                        </m:e>
                        <m:sub>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𝑒𝑥𝑡</m:t>
                          </m:r>
                        </m:sub>
                        <m:sup>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2</m:t>
                          </m:r>
                        </m:sup>
                      </m:sSubSup>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h</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𝜋</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sSubSup>
                        <m:sSubSup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sSubSupPr>
                        <m:e>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𝑟</m:t>
                          </m:r>
                        </m:e>
                        <m:sub>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𝑖𝑛𝑡</m:t>
                          </m:r>
                        </m:sub>
                        <m:sup>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2</m:t>
                          </m:r>
                        </m:sup>
                      </m:sSubSup>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h</m:t>
                      </m:r>
                    </m:oMath>
                  </m:oMathPara>
                </a14:m>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Mantenha o símbolo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na resposta final conforme indicado nas alternativas.</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1" name="Retângulo: Cantos Arredondados 10">
                <a:extLst>
                  <a:ext uri="{FF2B5EF4-FFF2-40B4-BE49-F238E27FC236}">
                    <a16:creationId xmlns:a16="http://schemas.microsoft.com/office/drawing/2014/main" id="{828C8366-5674-0DB9-167E-E7B35432522D}"/>
                  </a:ext>
                </a:extLst>
              </p:cNvPr>
              <p:cNvSpPr>
                <a:spLocks noRot="1" noChangeAspect="1" noMove="1" noResize="1" noEditPoints="1" noAdjustHandles="1" noChangeArrowheads="1" noChangeShapeType="1" noTextEdit="1"/>
              </p:cNvSpPr>
              <p:nvPr/>
            </p:nvSpPr>
            <p:spPr>
              <a:xfrm>
                <a:off x="466312" y="1178035"/>
                <a:ext cx="11483641" cy="5240694"/>
              </a:xfrm>
              <a:prstGeom prst="roundRect">
                <a:avLst>
                  <a:gd name="adj" fmla="val 16622"/>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12" name="Imagem 11" descr="Interface gráfica do usuário, Logotipo&#10;&#10;O conteúdo gerado por IA pode estar incorreto.">
            <a:extLst>
              <a:ext uri="{FF2B5EF4-FFF2-40B4-BE49-F238E27FC236}">
                <a16:creationId xmlns:a16="http://schemas.microsoft.com/office/drawing/2014/main" id="{C6B41EAE-046D-F7F3-A70C-9A382572657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394594" y="1062385"/>
            <a:ext cx="1505363" cy="9171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4266517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13F199D3-7AFC-B0F5-0B2F-563AAA1988B3}"/>
                  </a:ext>
                </a:extLst>
              </p:cNvPr>
              <p:cNvSpPr txBox="1"/>
              <p:nvPr/>
            </p:nvSpPr>
            <p:spPr>
              <a:xfrm>
                <a:off x="156000" y="688614"/>
                <a:ext cx="5769671" cy="5766066"/>
              </a:xfrm>
              <a:prstGeom prst="rect">
                <a:avLst/>
              </a:prstGeom>
              <a:noFill/>
            </p:spPr>
            <p:txBody>
              <a:bodyPr wrap="square">
                <a:spAutoFit/>
              </a:bodyPr>
              <a:lstStyle/>
              <a:p>
                <a:pPr algn="just">
                  <a:lnSpc>
                    <a:spcPct val="115000"/>
                  </a:lnSpc>
                </a:pPr>
                <a:r>
                  <a:rPr lang="pt-BR" sz="215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(Enem – 2023)</a:t>
                </a:r>
                <a:r>
                  <a:rPr lang="pt-BR" sz="21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Uma piscina de um clube tem o formato de paralelepípedo reto retângulo com 50 m de comprimento, 25 m de largura e 3 m de profundidade. O proprietário do clube construirá duas novas piscinas, de formatos diferentes, e necessita que cada uma tenha o mesmo volume da existente ou o mais próximo possível desse volume. A empresa de construção contratada disponibilizou, para a avaliação desse proprietário, uma proposta com cinco projetos de piscina: três com o formato de cilindro circular reto e duas com o formato de paralelepípedo reto retângulo:</a:t>
                </a:r>
              </a:p>
              <a:p>
                <a:pPr marL="342900" lvl="0" indent="-342900" algn="just">
                  <a:lnSpc>
                    <a:spcPct val="115000"/>
                  </a:lnSpc>
                  <a:buFont typeface="Arial" panose="020B0604020202020204" pitchFamily="34" charset="0"/>
                  <a:buChar char="•"/>
                </a:pPr>
                <a:r>
                  <a:rPr lang="pt-BR" sz="2150" kern="100" dirty="0">
                    <a:solidFill>
                      <a:srgbClr val="000000"/>
                    </a:solidFill>
                    <a:effectLst/>
                    <a:latin typeface="Arial Narrow" panose="020B0606020202030204" pitchFamily="34" charset="0"/>
                    <a:ea typeface="MS Mincho" panose="02020609040205080304" pitchFamily="49" charset="-128"/>
                    <a:cs typeface="Arial" panose="020B0604020202020204" pitchFamily="34" charset="0"/>
                  </a:rPr>
                  <a:t>piscina cilíndrica I (</a:t>
                </a:r>
                <a14:m>
                  <m:oMath xmlns:m="http://schemas.openxmlformats.org/officeDocument/2006/math">
                    <m:sSub>
                      <m:sSubPr>
                        <m:ctrlPr>
                          <a:rPr lang="pt-BR" sz="215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15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t>𝐶</m:t>
                        </m:r>
                      </m:e>
                      <m:sub>
                        <m:r>
                          <a:rPr lang="pt-BR" sz="215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1</m:t>
                        </m:r>
                      </m:sub>
                    </m:sSub>
                  </m:oMath>
                </a14:m>
                <a:r>
                  <a:rPr lang="pt-BR" sz="2150" kern="100" dirty="0">
                    <a:solidFill>
                      <a:srgbClr val="000000"/>
                    </a:solidFill>
                    <a:effectLst/>
                    <a:latin typeface="Arial Narrow" panose="020B0606020202030204" pitchFamily="34" charset="0"/>
                    <a:ea typeface="MS Mincho" panose="02020609040205080304" pitchFamily="49" charset="-128"/>
                    <a:cs typeface="Arial" panose="020B0604020202020204" pitchFamily="34" charset="0"/>
                  </a:rPr>
                  <a:t>): 50 m de diâmetro de base e 2 m de profundidade;</a:t>
                </a:r>
                <a:endParaRPr lang="pt-BR" sz="215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Arial" panose="020B0604020202020204" pitchFamily="34" charset="0"/>
                  <a:buChar char="•"/>
                </a:pPr>
                <a:r>
                  <a:rPr lang="pt-BR" sz="2150" kern="100" dirty="0">
                    <a:solidFill>
                      <a:srgbClr val="000000"/>
                    </a:solidFill>
                    <a:effectLst/>
                    <a:latin typeface="Arial Narrow" panose="020B0606020202030204" pitchFamily="34" charset="0"/>
                    <a:ea typeface="MS Mincho" panose="02020609040205080304" pitchFamily="49" charset="-128"/>
                    <a:cs typeface="Arial" panose="020B0604020202020204" pitchFamily="34" charset="0"/>
                  </a:rPr>
                  <a:t>piscina cilíndrica II (</a:t>
                </a:r>
                <a14:m>
                  <m:oMath xmlns:m="http://schemas.openxmlformats.org/officeDocument/2006/math">
                    <m:sSub>
                      <m:sSubPr>
                        <m:ctrlPr>
                          <a:rPr lang="pt-BR" sz="215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15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t>𝐶</m:t>
                        </m:r>
                      </m:e>
                      <m:sub>
                        <m:r>
                          <a:rPr lang="pt-BR" sz="215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2</m:t>
                        </m:r>
                      </m:sub>
                    </m:sSub>
                  </m:oMath>
                </a14:m>
                <a:r>
                  <a:rPr lang="pt-BR" sz="2150" kern="100" dirty="0">
                    <a:solidFill>
                      <a:srgbClr val="000000"/>
                    </a:solidFill>
                    <a:effectLst/>
                    <a:latin typeface="Arial Narrow" panose="020B0606020202030204" pitchFamily="34" charset="0"/>
                    <a:ea typeface="MS Mincho" panose="02020609040205080304" pitchFamily="49" charset="-128"/>
                    <a:cs typeface="Arial" panose="020B0604020202020204" pitchFamily="34" charset="0"/>
                  </a:rPr>
                  <a:t>): 40 m de diâmetro de base e 3 m de profundidade;</a:t>
                </a:r>
                <a:endParaRPr lang="pt-BR" sz="215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13F199D3-7AFC-B0F5-0B2F-563AAA1988B3}"/>
                  </a:ext>
                </a:extLst>
              </p:cNvPr>
              <p:cNvSpPr txBox="1">
                <a:spLocks noRot="1" noChangeAspect="1" noMove="1" noResize="1" noEditPoints="1" noAdjustHandles="1" noChangeArrowheads="1" noChangeShapeType="1" noTextEdit="1"/>
              </p:cNvSpPr>
              <p:nvPr/>
            </p:nvSpPr>
            <p:spPr>
              <a:xfrm>
                <a:off x="156000" y="688614"/>
                <a:ext cx="5769671" cy="5766066"/>
              </a:xfrm>
              <a:prstGeom prst="rect">
                <a:avLst/>
              </a:prstGeom>
              <a:blipFill>
                <a:blip r:embed="rId2"/>
                <a:stretch>
                  <a:fillRect l="-1374" t="-529" r="-1268" b="-116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28F2DA4D-68C2-9CC8-0D6D-0B08882DB164}"/>
                  </a:ext>
                </a:extLst>
              </p:cNvPr>
              <p:cNvSpPr txBox="1"/>
              <p:nvPr/>
            </p:nvSpPr>
            <p:spPr>
              <a:xfrm>
                <a:off x="6266331" y="757684"/>
                <a:ext cx="5769671" cy="5509009"/>
              </a:xfrm>
              <a:prstGeom prst="rect">
                <a:avLst/>
              </a:prstGeom>
              <a:noFill/>
            </p:spPr>
            <p:txBody>
              <a:bodyPr wrap="square">
                <a:spAutoFit/>
              </a:bodyPr>
              <a:lstStyle/>
              <a:p>
                <a:pPr marL="342900" lvl="0" indent="-342900" algn="just">
                  <a:lnSpc>
                    <a:spcPct val="115000"/>
                  </a:lnSpc>
                  <a:buFont typeface="Arial" panose="020B0604020202020204" pitchFamily="34" charset="0"/>
                  <a:buChar char="•"/>
                </a:pPr>
                <a:r>
                  <a:rPr lang="pt-BR" sz="2200" kern="100" dirty="0">
                    <a:solidFill>
                      <a:srgbClr val="000000"/>
                    </a:solidFill>
                    <a:effectLst/>
                    <a:latin typeface="Arial Narrow" panose="020B0606020202030204" pitchFamily="34" charset="0"/>
                    <a:ea typeface="MS Mincho" panose="02020609040205080304" pitchFamily="49" charset="-128"/>
                    <a:cs typeface="Arial" panose="020B0604020202020204" pitchFamily="34" charset="0"/>
                  </a:rPr>
                  <a:t>piscina cilíndrica III (</a:t>
                </a:r>
                <a14:m>
                  <m:oMath xmlns:m="http://schemas.openxmlformats.org/officeDocument/2006/math">
                    <m:sSub>
                      <m:sSubPr>
                        <m:ctrlP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2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t>𝐶</m:t>
                        </m:r>
                      </m:e>
                      <m:sub>
                        <m:r>
                          <a:rPr lang="pt-BR" sz="22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t>3</m:t>
                        </m:r>
                      </m:sub>
                    </m:sSub>
                  </m:oMath>
                </a14:m>
                <a:r>
                  <a:rPr lang="pt-BR" sz="2200" kern="100" dirty="0">
                    <a:solidFill>
                      <a:srgbClr val="000000"/>
                    </a:solidFill>
                    <a:effectLst/>
                    <a:latin typeface="Arial Narrow" panose="020B0606020202030204" pitchFamily="34" charset="0"/>
                    <a:ea typeface="MS Mincho" panose="02020609040205080304" pitchFamily="49" charset="-128"/>
                    <a:cs typeface="Arial" panose="020B0604020202020204" pitchFamily="34" charset="0"/>
                  </a:rPr>
                  <a:t>): 46 m de diâmetro de base e 2,5 m de profundidade;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Arial" panose="020B0604020202020204" pitchFamily="34" charset="0"/>
                  <a:buChar char="•"/>
                </a:pPr>
                <a:r>
                  <a:rPr lang="pt-BR" sz="2200" kern="100" dirty="0">
                    <a:solidFill>
                      <a:srgbClr val="000000"/>
                    </a:solidFill>
                    <a:effectLst/>
                    <a:latin typeface="Arial Narrow" panose="020B0606020202030204" pitchFamily="34" charset="0"/>
                    <a:ea typeface="MS Mincho" panose="02020609040205080304" pitchFamily="49" charset="-128"/>
                    <a:cs typeface="Arial" panose="020B0604020202020204" pitchFamily="34" charset="0"/>
                  </a:rPr>
                  <a:t>piscina em formato de paralelepípedo I (</a:t>
                </a:r>
                <a14:m>
                  <m:oMath xmlns:m="http://schemas.openxmlformats.org/officeDocument/2006/math">
                    <m:sSub>
                      <m:sSubPr>
                        <m:ctrlP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2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t>𝑃</m:t>
                        </m:r>
                      </m:e>
                      <m:sub>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1</m:t>
                        </m:r>
                      </m:sub>
                    </m:sSub>
                  </m:oMath>
                </a14:m>
                <a:r>
                  <a:rPr lang="pt-BR" sz="2200" kern="100" dirty="0">
                    <a:solidFill>
                      <a:srgbClr val="000000"/>
                    </a:solidFill>
                    <a:effectLst/>
                    <a:latin typeface="Arial Narrow" panose="020B0606020202030204" pitchFamily="34" charset="0"/>
                    <a:ea typeface="MS Mincho" panose="02020609040205080304" pitchFamily="49" charset="-128"/>
                    <a:cs typeface="Arial" panose="020B0604020202020204" pitchFamily="34" charset="0"/>
                  </a:rPr>
                  <a:t>): 62 m de comprimento, 24 m de largura e 2 m de profundidade;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Arial" panose="020B0604020202020204" pitchFamily="34" charset="0"/>
                  <a:buChar char="•"/>
                </a:pPr>
                <a:r>
                  <a:rPr lang="pt-BR" sz="2200" kern="100" dirty="0">
                    <a:solidFill>
                      <a:srgbClr val="000000"/>
                    </a:solidFill>
                    <a:effectLst/>
                    <a:latin typeface="Arial Narrow" panose="020B0606020202030204" pitchFamily="34" charset="0"/>
                    <a:ea typeface="MS Mincho" panose="02020609040205080304" pitchFamily="49" charset="-128"/>
                    <a:cs typeface="Arial" panose="020B0604020202020204" pitchFamily="34" charset="0"/>
                  </a:rPr>
                  <a:t>piscina em formato de paralelepípedo II (</a:t>
                </a:r>
                <a14:m>
                  <m:oMath xmlns:m="http://schemas.openxmlformats.org/officeDocument/2006/math">
                    <m:sSub>
                      <m:sSubPr>
                        <m:ctrlP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2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t>𝑃</m:t>
                        </m:r>
                      </m:e>
                      <m:sub>
                        <m:r>
                          <a:rPr lang="pt-BR" sz="2200" i="1" kern="100">
                            <a:solidFill>
                              <a:srgbClr val="000000"/>
                            </a:solidFill>
                            <a:effectLst/>
                            <a:latin typeface="Cambria Math" panose="02040503050406030204" pitchFamily="18" charset="0"/>
                            <a:ea typeface="MS Mincho" panose="02020609040205080304" pitchFamily="49" charset="-128"/>
                            <a:cs typeface="Arial" panose="020B0604020202020204" pitchFamily="34" charset="0"/>
                          </a:rPr>
                          <m:t>2</m:t>
                        </m:r>
                      </m:sub>
                    </m:sSub>
                  </m:oMath>
                </a14:m>
                <a:r>
                  <a:rPr lang="pt-BR" sz="2200" kern="100" dirty="0">
                    <a:solidFill>
                      <a:srgbClr val="000000"/>
                    </a:solidFill>
                    <a:effectLst/>
                    <a:latin typeface="Arial Narrow" panose="020B0606020202030204" pitchFamily="34" charset="0"/>
                    <a:ea typeface="MS Mincho" panose="02020609040205080304" pitchFamily="49" charset="-128"/>
                    <a:cs typeface="Arial" panose="020B0604020202020204" pitchFamily="34" charset="0"/>
                  </a:rPr>
                  <a:t>): 64 m de comprimento, 30 m de largura e 2 m de profundidade.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Considere 3 como valor aproximado de π.</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Para atender às suas necessidades, dentre os projetos propostos, o proprietário desse clube deverá escolher as piscinas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a:t>
                </a:r>
                <a14:m>
                  <m:oMath xmlns:m="http://schemas.openxmlformats.org/officeDocument/2006/math">
                    <m:sSub>
                      <m:sSubPr>
                        <m:ctrlP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𝐶</m:t>
                        </m:r>
                      </m:e>
                      <m:sub>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1</m:t>
                        </m:r>
                      </m:sub>
                    </m:sSub>
                  </m:oMath>
                </a14:m>
                <a:r>
                  <a:rPr lang="pt-BR" sz="2200" i="1"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 </a:t>
                </a:r>
                <a14:m>
                  <m:oMath xmlns:m="http://schemas.openxmlformats.org/officeDocument/2006/math">
                    <m:sSub>
                      <m:sSubPr>
                        <m:ctrlP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𝑃</m:t>
                        </m:r>
                      </m:e>
                      <m:sub>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2</m:t>
                        </m:r>
                      </m:sub>
                    </m:sSub>
                  </m:oMath>
                </a14:m>
                <a:r>
                  <a:rPr lang="pt-BR" sz="2200" i="1"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 </a:t>
                </a:r>
                <a14:m>
                  <m:oMath xmlns:m="http://schemas.openxmlformats.org/officeDocument/2006/math">
                    <m:sSub>
                      <m:sSubPr>
                        <m:ctrlP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𝐶</m:t>
                        </m:r>
                      </m:e>
                      <m:sub>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1</m:t>
                        </m:r>
                      </m:sub>
                    </m:sSub>
                  </m:oMath>
                </a14:m>
                <a:r>
                  <a:rPr lang="pt-BR" sz="2200" i="1"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 </a:t>
                </a:r>
                <a14:m>
                  <m:oMath xmlns:m="http://schemas.openxmlformats.org/officeDocument/2006/math">
                    <m:sSub>
                      <m:sSubPr>
                        <m:ctrlP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𝐶</m:t>
                        </m:r>
                      </m:e>
                      <m:sub>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3</m:t>
                        </m:r>
                      </m:sub>
                    </m:sSub>
                  </m:oMath>
                </a14:m>
                <a:r>
                  <a:rPr lang="pt-BR" sz="2200" i="1"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 </a:t>
                </a:r>
                <a14:m>
                  <m:oMath xmlns:m="http://schemas.openxmlformats.org/officeDocument/2006/math">
                    <m:sSub>
                      <m:sSubPr>
                        <m:ctrlP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𝐶</m:t>
                        </m:r>
                      </m:e>
                      <m:sub>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2</m:t>
                        </m:r>
                      </m:sub>
                    </m:sSub>
                  </m:oMath>
                </a14:m>
                <a:r>
                  <a:rPr lang="pt-BR" sz="2200" i="1"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 </a:t>
                </a:r>
                <a14:m>
                  <m:oMath xmlns:m="http://schemas.openxmlformats.org/officeDocument/2006/math">
                    <m:sSub>
                      <m:sSubPr>
                        <m:ctrlP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𝑃</m:t>
                        </m:r>
                      </m:e>
                      <m:sub>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1</m:t>
                        </m:r>
                      </m:sub>
                    </m:sSub>
                  </m:oMath>
                </a14:m>
                <a:r>
                  <a:rPr lang="pt-BR" sz="2200" i="1"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 </a:t>
                </a:r>
                <a14:m>
                  <m:oMath xmlns:m="http://schemas.openxmlformats.org/officeDocument/2006/math">
                    <m:sSub>
                      <m:sSubPr>
                        <m:ctrlP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𝐶</m:t>
                        </m:r>
                      </m:e>
                      <m:sub>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3</m:t>
                        </m:r>
                      </m:sub>
                    </m:sSub>
                  </m:oMath>
                </a14:m>
                <a:r>
                  <a:rPr lang="pt-BR" sz="2200" i="1"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 </a:t>
                </a:r>
                <a14:m>
                  <m:oMath xmlns:m="http://schemas.openxmlformats.org/officeDocument/2006/math">
                    <m:sSub>
                      <m:sSubPr>
                        <m:ctrlP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𝑃</m:t>
                        </m:r>
                      </m:e>
                      <m:sub>
                        <m:r>
                          <a:rPr lang="pt-BR" sz="22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2</m:t>
                        </m:r>
                      </m:sub>
                    </m:sSub>
                  </m:oMath>
                </a14:m>
                <a:r>
                  <a:rPr lang="pt-BR" sz="2200" i="1"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2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 </a:t>
                </a:r>
                <a14:m>
                  <m:oMath xmlns:m="http://schemas.openxmlformats.org/officeDocument/2006/math">
                    <m:sSub>
                      <m:sSubPr>
                        <m:ctrlPr>
                          <a:rPr lang="pt-BR" sz="22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2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𝑃</m:t>
                        </m:r>
                      </m:e>
                      <m:sub>
                        <m:r>
                          <a:rPr lang="pt-BR" sz="22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1</m:t>
                        </m:r>
                      </m:sub>
                    </m:sSub>
                  </m:oMath>
                </a14:m>
                <a:r>
                  <a:rPr lang="pt-BR" sz="2200" i="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 </a:t>
                </a:r>
                <a14:m>
                  <m:oMath xmlns:m="http://schemas.openxmlformats.org/officeDocument/2006/math">
                    <m:sSub>
                      <m:sSubPr>
                        <m:ctrlPr>
                          <a:rPr lang="pt-BR" sz="22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2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𝑃</m:t>
                        </m:r>
                      </m:e>
                      <m:sub>
                        <m:r>
                          <a:rPr lang="pt-BR" sz="22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2</m:t>
                        </m:r>
                      </m:sub>
                    </m:sSub>
                  </m:oMath>
                </a14:m>
                <a:r>
                  <a:rPr lang="pt-BR" sz="2200" i="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28F2DA4D-68C2-9CC8-0D6D-0B08882DB164}"/>
                  </a:ext>
                </a:extLst>
              </p:cNvPr>
              <p:cNvSpPr txBox="1">
                <a:spLocks noRot="1" noChangeAspect="1" noMove="1" noResize="1" noEditPoints="1" noAdjustHandles="1" noChangeArrowheads="1" noChangeShapeType="1" noTextEdit="1"/>
              </p:cNvSpPr>
              <p:nvPr/>
            </p:nvSpPr>
            <p:spPr>
              <a:xfrm>
                <a:off x="6266331" y="757684"/>
                <a:ext cx="5769671" cy="5509009"/>
              </a:xfrm>
              <a:prstGeom prst="rect">
                <a:avLst/>
              </a:prstGeom>
              <a:blipFill>
                <a:blip r:embed="rId3"/>
                <a:stretch>
                  <a:fillRect l="-1374" t="-332" r="-1374" b="-1438"/>
                </a:stretch>
              </a:blipFill>
            </p:spPr>
            <p:txBody>
              <a:bodyPr/>
              <a:lstStyle/>
              <a:p>
                <a:r>
                  <a:rPr lang="pt-BR">
                    <a:noFill/>
                  </a:rPr>
                  <a:t> </a:t>
                </a:r>
              </a:p>
            </p:txBody>
          </p:sp>
        </mc:Fallback>
      </mc:AlternateContent>
    </p:spTree>
    <p:extLst>
      <p:ext uri="{BB962C8B-B14F-4D97-AF65-F5344CB8AC3E}">
        <p14:creationId xmlns:p14="http://schemas.microsoft.com/office/powerpoint/2010/main" val="182036373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tângulo: Cantos Arredondados 10">
                <a:extLst>
                  <a:ext uri="{FF2B5EF4-FFF2-40B4-BE49-F238E27FC236}">
                    <a16:creationId xmlns:a16="http://schemas.microsoft.com/office/drawing/2014/main" id="{828C8366-5674-0DB9-167E-E7B35432522D}"/>
                  </a:ext>
                </a:extLst>
              </p:cNvPr>
              <p:cNvSpPr/>
              <p:nvPr/>
            </p:nvSpPr>
            <p:spPr>
              <a:xfrm>
                <a:off x="466312" y="927023"/>
                <a:ext cx="11483641" cy="5590318"/>
              </a:xfrm>
              <a:prstGeom prst="roundRect">
                <a:avLst>
                  <a:gd name="adj" fmla="val 1662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Comparação entre projetos de piscinas</a:t>
                </a: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Foco:</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Cálculo sistemático de volumes e aproximação.</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Estratégia:</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Calcule o volume da piscina de referência multiplicando suas três dimensões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𝑉</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𝑐</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Calcule o volume de cada projeto das opções:</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1143000" lvl="2" indent="-228600" algn="just">
                  <a:lnSpc>
                    <a:spcPct val="115000"/>
                  </a:lnSpc>
                  <a:spcAft>
                    <a:spcPts val="800"/>
                  </a:spcAft>
                  <a:buSzPts val="1000"/>
                  <a:buFont typeface="Wingdings" panose="05000000000000000000" pitchFamily="2" charset="2"/>
                  <a:buChar char=""/>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Para as cilíndricas: </a:t>
                </a:r>
                <a14:m>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𝑉</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𝜋</m:t>
                    </m:r>
                    <m:sSup>
                      <m:sSup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𝑟</m:t>
                        </m:r>
                      </m:e>
                      <m:sup>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2</m:t>
                        </m:r>
                      </m:sup>
                    </m:sSup>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h</m:t>
                    </m:r>
                  </m:oMath>
                </a14:m>
                <a:r>
                  <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(com </a:t>
                </a:r>
                <a14:m>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𝜋</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oMath>
                </a14:m>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𝑟</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𝑑𝑖</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â</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𝑚𝑒𝑡𝑟𝑜</m:t>
                        </m:r>
                      </m:num>
                      <m:den>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2</m:t>
                        </m:r>
                      </m:den>
                    </m:f>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1143000" lvl="2" indent="-228600" algn="just">
                  <a:lnSpc>
                    <a:spcPct val="115000"/>
                  </a:lnSpc>
                  <a:spcAft>
                    <a:spcPts val="800"/>
                  </a:spcAft>
                  <a:buSzPts val="1000"/>
                  <a:buFont typeface="Wingdings" panose="05000000000000000000" pitchFamily="2" charset="2"/>
                  <a:buChar char=""/>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Para os paralelepípedos:</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273685"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𝑉</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𝑐𝑜𝑚𝑝𝑟𝑖𝑚𝑒𝑛𝑡𝑜</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𝑙𝑎𝑟𝑔𝑢𝑟𝑎</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𝑝𝑟𝑜𝑓𝑢𝑛𝑑𝑖𝑑𝑎𝑑𝑒</m:t>
                      </m:r>
                    </m:oMath>
                  </m:oMathPara>
                </a14:m>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Selecione as duas opções cujos volumes sejam idênticos ou os mais próximos do valor da piscina existente.</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1" name="Retângulo: Cantos Arredondados 10">
                <a:extLst>
                  <a:ext uri="{FF2B5EF4-FFF2-40B4-BE49-F238E27FC236}">
                    <a16:creationId xmlns:a16="http://schemas.microsoft.com/office/drawing/2014/main" id="{828C8366-5674-0DB9-167E-E7B35432522D}"/>
                  </a:ext>
                </a:extLst>
              </p:cNvPr>
              <p:cNvSpPr>
                <a:spLocks noRot="1" noChangeAspect="1" noMove="1" noResize="1" noEditPoints="1" noAdjustHandles="1" noChangeArrowheads="1" noChangeShapeType="1" noTextEdit="1"/>
              </p:cNvSpPr>
              <p:nvPr/>
            </p:nvSpPr>
            <p:spPr>
              <a:xfrm>
                <a:off x="466312" y="927023"/>
                <a:ext cx="11483641" cy="5590318"/>
              </a:xfrm>
              <a:prstGeom prst="roundRect">
                <a:avLst>
                  <a:gd name="adj" fmla="val 16622"/>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12" name="Imagem 11" descr="Interface gráfica do usuário, Logotipo&#10;&#10;O conteúdo gerado por IA pode estar incorreto.">
            <a:extLst>
              <a:ext uri="{FF2B5EF4-FFF2-40B4-BE49-F238E27FC236}">
                <a16:creationId xmlns:a16="http://schemas.microsoft.com/office/drawing/2014/main" id="{C6B41EAE-046D-F7F3-A70C-9A382572657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394594" y="811373"/>
            <a:ext cx="1505363" cy="9171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3641200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13F199D3-7AFC-B0F5-0B2F-563AAA1988B3}"/>
              </a:ext>
            </a:extLst>
          </p:cNvPr>
          <p:cNvSpPr txBox="1"/>
          <p:nvPr/>
        </p:nvSpPr>
        <p:spPr>
          <a:xfrm>
            <a:off x="156000" y="688614"/>
            <a:ext cx="5769671" cy="3184462"/>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(Enem – 2023)</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Uma empresa produziu uma bola de chocolate, em formato esférico, para utilizar na decoração de sua loja. Essa bola tem 20 cm de diâmetro externo, sendo oca por dentro, e a medida da espessura entre as superfícies interna e externa corresponde a 1 cm. Considere que, na confecção dessa bola, foi utilizado um tipo de chocolate em que 1 g equivale a 0,75 cm³.</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28F2DA4D-68C2-9CC8-0D6D-0B08882DB164}"/>
                  </a:ext>
                </a:extLst>
              </p:cNvPr>
              <p:cNvSpPr txBox="1"/>
              <p:nvPr/>
            </p:nvSpPr>
            <p:spPr>
              <a:xfrm>
                <a:off x="6266331" y="757684"/>
                <a:ext cx="5769671" cy="4934749"/>
              </a:xfrm>
              <a:prstGeom prst="rect">
                <a:avLst/>
              </a:prstGeom>
              <a:noFill/>
            </p:spPr>
            <p:txBody>
              <a:bodyPr wrap="square">
                <a:spAutoFit/>
              </a:bodyPr>
              <a:lstStyle/>
              <a:p>
                <a:pPr algn="just">
                  <a:lnSpc>
                    <a:spcPct val="115000"/>
                  </a:lnSpc>
                  <a:spcAft>
                    <a:spcPts val="800"/>
                  </a:spcAft>
                </a:pPr>
                <a:r>
                  <a:rPr lang="pt-BR" sz="2200" kern="100" dirty="0">
                    <a:solidFill>
                      <a:srgbClr val="000000"/>
                    </a:solidFill>
                    <a:latin typeface="Arial Narrow" panose="020B0606020202030204" pitchFamily="34" charset="0"/>
                    <a:ea typeface="Aptos" panose="020B0004020202020204" pitchFamily="34" charset="0"/>
                    <a:cs typeface="Arial" panose="020B0604020202020204" pitchFamily="34" charset="0"/>
                  </a:rPr>
                  <a:t>A quantidade de chocolate, em grama, utilizado na confecção dessa bola é</a:t>
                </a:r>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800"/>
                  </a:spcAft>
                </a:pPr>
                <a14:m>
                  <m:oMath xmlns:m="http://schemas.openxmlformats.org/officeDocument/2006/math">
                    <m:d>
                      <m:dPr>
                        <m:ctrlPr>
                          <a:rPr lang="pt-BR" sz="2200" i="1" kern="100">
                            <a:solidFill>
                              <a:srgbClr val="000000"/>
                            </a:solidFill>
                            <a:latin typeface="Cambria Math" panose="02040503050406030204" pitchFamily="18" charset="0"/>
                            <a:ea typeface="Aptos" panose="020B0004020202020204" pitchFamily="34" charset="0"/>
                            <a:cs typeface="Arial" panose="020B0604020202020204" pitchFamily="34" charset="0"/>
                          </a:rPr>
                        </m:ctrlPr>
                      </m:dPr>
                      <m:e>
                        <m:r>
                          <m:rPr>
                            <m:sty m:val="p"/>
                          </m:rP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A</m:t>
                        </m:r>
                      </m:e>
                    </m:d>
                    <m:r>
                      <a:rPr lang="pt-BR" sz="2200" i="1" kern="100">
                        <a:solidFill>
                          <a:srgbClr val="000000"/>
                        </a:solidFill>
                        <a:latin typeface="Cambria Math" panose="02040503050406030204" pitchFamily="18" charset="0"/>
                        <a:ea typeface="Aptos" panose="020B0004020202020204" pitchFamily="34" charset="0"/>
                        <a:cs typeface="Arial" panose="020B0604020202020204" pitchFamily="34" charset="0"/>
                      </a:rPr>
                      <m:t> </m:t>
                    </m:r>
                    <m:f>
                      <m:fPr>
                        <m:ctrlPr>
                          <a:rPr lang="pt-BR" sz="2200" i="1" kern="100">
                            <a:solidFill>
                              <a:srgbClr val="000000"/>
                            </a:solidFill>
                            <a:latin typeface="Cambria Math" panose="02040503050406030204" pitchFamily="18" charset="0"/>
                            <a:ea typeface="Aptos" panose="020B0004020202020204" pitchFamily="34" charset="0"/>
                            <a:cs typeface="Arial" panose="020B0604020202020204" pitchFamily="34" charset="0"/>
                          </a:rPr>
                        </m:ctrlPr>
                      </m:fPr>
                      <m:num>
                        <m: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76</m:t>
                        </m:r>
                        <m:r>
                          <m:rPr>
                            <m:sty m:val="p"/>
                          </m:rP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π</m:t>
                        </m:r>
                      </m:num>
                      <m:den>
                        <m: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3</m:t>
                        </m:r>
                      </m:den>
                    </m:f>
                  </m:oMath>
                </a14:m>
                <a:r>
                  <a:rPr lang="pt-BR" sz="2200" kern="100" dirty="0">
                    <a:latin typeface="Aptos" panose="020B0004020202020204" pitchFamily="34" charset="0"/>
                    <a:ea typeface="Aptos" panose="020B0004020202020204" pitchFamily="34" charset="0"/>
                    <a:cs typeface="Times New Roman" panose="02020603050405020304" pitchFamily="18" charset="0"/>
                  </a:rPr>
                  <a:t> </a:t>
                </a:r>
              </a:p>
              <a:p>
                <a:pPr algn="just">
                  <a:lnSpc>
                    <a:spcPct val="150000"/>
                  </a:lnSpc>
                  <a:spcAft>
                    <a:spcPts val="800"/>
                  </a:spcAft>
                </a:pPr>
                <a14:m>
                  <m:oMath xmlns:m="http://schemas.openxmlformats.org/officeDocument/2006/math">
                    <m:d>
                      <m:dPr>
                        <m:ctrlPr>
                          <a:rPr lang="pt-BR" sz="2200" i="1" kern="100">
                            <a:solidFill>
                              <a:srgbClr val="000000"/>
                            </a:solidFill>
                            <a:latin typeface="Cambria Math" panose="02040503050406030204" pitchFamily="18" charset="0"/>
                            <a:ea typeface="Aptos" panose="020B0004020202020204" pitchFamily="34" charset="0"/>
                            <a:cs typeface="Arial" panose="020B0604020202020204" pitchFamily="34" charset="0"/>
                          </a:rPr>
                        </m:ctrlPr>
                      </m:dPr>
                      <m:e>
                        <m:r>
                          <m:rPr>
                            <m:sty m:val="p"/>
                          </m:rP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B</m:t>
                        </m:r>
                      </m:e>
                    </m:d>
                    <m:r>
                      <a:rPr lang="pt-BR" sz="2200" i="1" kern="100">
                        <a:solidFill>
                          <a:srgbClr val="000000"/>
                        </a:solidFill>
                        <a:latin typeface="Cambria Math" panose="02040503050406030204" pitchFamily="18" charset="0"/>
                        <a:ea typeface="Aptos" panose="020B0004020202020204" pitchFamily="34" charset="0"/>
                        <a:cs typeface="Arial" panose="020B0604020202020204" pitchFamily="34" charset="0"/>
                      </a:rPr>
                      <m:t> </m:t>
                    </m:r>
                    <m:f>
                      <m:fPr>
                        <m:ctrlPr>
                          <a:rPr lang="pt-BR" sz="2200" i="1" kern="100">
                            <a:solidFill>
                              <a:srgbClr val="000000"/>
                            </a:solidFill>
                            <a:latin typeface="Cambria Math" panose="02040503050406030204" pitchFamily="18" charset="0"/>
                            <a:ea typeface="Aptos" panose="020B0004020202020204" pitchFamily="34" charset="0"/>
                            <a:cs typeface="Arial" panose="020B0604020202020204" pitchFamily="34" charset="0"/>
                          </a:rPr>
                        </m:ctrlPr>
                      </m:fPr>
                      <m:num>
                        <m: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304</m:t>
                        </m:r>
                        <m:r>
                          <m:rPr>
                            <m:sty m:val="p"/>
                          </m:rP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π</m:t>
                        </m:r>
                      </m:num>
                      <m:den>
                        <m: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9</m:t>
                        </m:r>
                      </m:den>
                    </m:f>
                  </m:oMath>
                </a14:m>
                <a:r>
                  <a:rPr lang="pt-BR" sz="2200" kern="100" dirty="0">
                    <a:latin typeface="Aptos" panose="020B0004020202020204" pitchFamily="34" charset="0"/>
                    <a:ea typeface="Aptos" panose="020B0004020202020204" pitchFamily="34" charset="0"/>
                    <a:cs typeface="Times New Roman" panose="02020603050405020304" pitchFamily="18" charset="0"/>
                  </a:rPr>
                  <a:t> </a:t>
                </a:r>
              </a:p>
              <a:p>
                <a:pPr algn="just">
                  <a:lnSpc>
                    <a:spcPct val="150000"/>
                  </a:lnSpc>
                  <a:spcAft>
                    <a:spcPts val="800"/>
                  </a:spcAft>
                </a:pPr>
                <a14:m>
                  <m:oMath xmlns:m="http://schemas.openxmlformats.org/officeDocument/2006/math">
                    <m:d>
                      <m:dPr>
                        <m:ctrlPr>
                          <a:rPr lang="pt-BR" sz="2200" i="1" kern="100">
                            <a:solidFill>
                              <a:srgbClr val="000000"/>
                            </a:solidFill>
                            <a:latin typeface="Cambria Math" panose="02040503050406030204" pitchFamily="18" charset="0"/>
                            <a:ea typeface="Aptos" panose="020B0004020202020204" pitchFamily="34" charset="0"/>
                            <a:cs typeface="Arial" panose="020B0604020202020204" pitchFamily="34" charset="0"/>
                          </a:rPr>
                        </m:ctrlPr>
                      </m:dPr>
                      <m:e>
                        <m:r>
                          <m:rPr>
                            <m:sty m:val="p"/>
                          </m:rP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C</m:t>
                        </m:r>
                      </m:e>
                    </m:d>
                    <m:r>
                      <a:rPr lang="pt-BR" sz="2200" i="1" kern="100">
                        <a:solidFill>
                          <a:srgbClr val="000000"/>
                        </a:solidFill>
                        <a:latin typeface="Cambria Math" panose="02040503050406030204" pitchFamily="18" charset="0"/>
                        <a:ea typeface="Aptos" panose="020B0004020202020204" pitchFamily="34" charset="0"/>
                        <a:cs typeface="Arial" panose="020B0604020202020204" pitchFamily="34" charset="0"/>
                      </a:rPr>
                      <m:t> </m:t>
                    </m:r>
                    <m:f>
                      <m:fPr>
                        <m:ctrlPr>
                          <a:rPr lang="pt-BR" sz="2200" i="1" kern="100">
                            <a:solidFill>
                              <a:srgbClr val="000000"/>
                            </a:solidFill>
                            <a:latin typeface="Cambria Math" panose="02040503050406030204" pitchFamily="18" charset="0"/>
                            <a:ea typeface="Aptos" panose="020B0004020202020204" pitchFamily="34" charset="0"/>
                            <a:cs typeface="Arial" panose="020B0604020202020204" pitchFamily="34" charset="0"/>
                          </a:rPr>
                        </m:ctrlPr>
                      </m:fPr>
                      <m:num>
                        <m: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4336</m:t>
                        </m:r>
                        <m:r>
                          <m:rPr>
                            <m:sty m:val="p"/>
                          </m:rP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π</m:t>
                        </m:r>
                      </m:num>
                      <m:den>
                        <m: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9</m:t>
                        </m:r>
                      </m:den>
                    </m:f>
                  </m:oMath>
                </a14:m>
                <a:r>
                  <a:rPr lang="pt-BR" sz="2200" kern="100" dirty="0">
                    <a:latin typeface="Aptos" panose="020B0004020202020204" pitchFamily="34" charset="0"/>
                    <a:ea typeface="Aptos" panose="020B0004020202020204" pitchFamily="34" charset="0"/>
                    <a:cs typeface="Times New Roman" panose="02020603050405020304" pitchFamily="18" charset="0"/>
                  </a:rPr>
                  <a:t> </a:t>
                </a:r>
              </a:p>
              <a:p>
                <a:pPr algn="just">
                  <a:lnSpc>
                    <a:spcPct val="150000"/>
                  </a:lnSpc>
                  <a:spcAft>
                    <a:spcPts val="800"/>
                  </a:spcAft>
                </a:pPr>
                <a14:m>
                  <m:oMath xmlns:m="http://schemas.openxmlformats.org/officeDocument/2006/math">
                    <m:d>
                      <m:dPr>
                        <m:ctrlPr>
                          <a:rPr lang="pt-BR" sz="2200" i="1" kern="100">
                            <a:solidFill>
                              <a:srgbClr val="000000"/>
                            </a:solidFill>
                            <a:latin typeface="Cambria Math" panose="02040503050406030204" pitchFamily="18" charset="0"/>
                            <a:ea typeface="Aptos" panose="020B0004020202020204" pitchFamily="34" charset="0"/>
                            <a:cs typeface="Arial" panose="020B0604020202020204" pitchFamily="34" charset="0"/>
                          </a:rPr>
                        </m:ctrlPr>
                      </m:dPr>
                      <m:e>
                        <m:r>
                          <m:rPr>
                            <m:sty m:val="p"/>
                          </m:rP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D</m:t>
                        </m:r>
                      </m:e>
                    </m:d>
                    <m:r>
                      <a:rPr lang="pt-BR" sz="2200" i="1" kern="100">
                        <a:solidFill>
                          <a:srgbClr val="000000"/>
                        </a:solidFill>
                        <a:latin typeface="Cambria Math" panose="02040503050406030204" pitchFamily="18" charset="0"/>
                        <a:ea typeface="Aptos" panose="020B0004020202020204" pitchFamily="34" charset="0"/>
                        <a:cs typeface="Arial" panose="020B0604020202020204" pitchFamily="34" charset="0"/>
                      </a:rPr>
                      <m:t> </m:t>
                    </m:r>
                    <m:f>
                      <m:fPr>
                        <m:ctrlPr>
                          <a:rPr lang="pt-BR" sz="2200" i="1" kern="100">
                            <a:solidFill>
                              <a:srgbClr val="000000"/>
                            </a:solidFill>
                            <a:latin typeface="Cambria Math" panose="02040503050406030204" pitchFamily="18" charset="0"/>
                            <a:ea typeface="Aptos" panose="020B0004020202020204" pitchFamily="34" charset="0"/>
                            <a:cs typeface="Arial" panose="020B0604020202020204" pitchFamily="34" charset="0"/>
                          </a:rPr>
                        </m:ctrlPr>
                      </m:fPr>
                      <m:num>
                        <m: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4000</m:t>
                        </m:r>
                        <m:r>
                          <m:rPr>
                            <m:sty m:val="p"/>
                          </m:rP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π</m:t>
                        </m:r>
                      </m:num>
                      <m:den>
                        <m: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3</m:t>
                        </m:r>
                      </m:den>
                    </m:f>
                  </m:oMath>
                </a14:m>
                <a:r>
                  <a:rPr lang="pt-BR" sz="2200" kern="100" dirty="0">
                    <a:latin typeface="Aptos" panose="020B0004020202020204" pitchFamily="34" charset="0"/>
                    <a:ea typeface="Aptos" panose="020B0004020202020204" pitchFamily="34" charset="0"/>
                    <a:cs typeface="Times New Roman" panose="02020603050405020304" pitchFamily="18" charset="0"/>
                  </a:rPr>
                  <a:t> </a:t>
                </a:r>
              </a:p>
              <a:p>
                <a:pPr algn="just">
                  <a:lnSpc>
                    <a:spcPct val="150000"/>
                  </a:lnSpc>
                  <a:spcAft>
                    <a:spcPts val="800"/>
                  </a:spcAft>
                </a:pPr>
                <a14:m>
                  <m:oMath xmlns:m="http://schemas.openxmlformats.org/officeDocument/2006/math">
                    <m:d>
                      <m:dPr>
                        <m:ctrlPr>
                          <a:rPr lang="pt-BR" sz="2200" i="1" kern="100">
                            <a:solidFill>
                              <a:srgbClr val="000000"/>
                            </a:solidFill>
                            <a:latin typeface="Cambria Math" panose="02040503050406030204" pitchFamily="18" charset="0"/>
                            <a:ea typeface="Aptos" panose="020B0004020202020204" pitchFamily="34" charset="0"/>
                            <a:cs typeface="Arial" panose="020B0604020202020204" pitchFamily="34" charset="0"/>
                          </a:rPr>
                        </m:ctrlPr>
                      </m:dPr>
                      <m:e>
                        <m:r>
                          <m:rPr>
                            <m:sty m:val="p"/>
                          </m:rP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E</m:t>
                        </m:r>
                      </m:e>
                    </m:d>
                    <m: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 </m:t>
                    </m:r>
                    <m:f>
                      <m:fPr>
                        <m:ctrlPr>
                          <a:rPr lang="pt-BR" sz="2200" i="1" kern="100">
                            <a:solidFill>
                              <a:srgbClr val="000000"/>
                            </a:solidFill>
                            <a:latin typeface="Cambria Math" panose="02040503050406030204" pitchFamily="18" charset="0"/>
                            <a:ea typeface="Aptos" panose="020B0004020202020204" pitchFamily="34" charset="0"/>
                            <a:cs typeface="Arial" panose="020B0604020202020204" pitchFamily="34" charset="0"/>
                          </a:rPr>
                        </m:ctrlPr>
                      </m:fPr>
                      <m:num>
                        <m: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18 256</m:t>
                        </m:r>
                        <m:r>
                          <m:rPr>
                            <m:sty m:val="p"/>
                          </m:rP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π</m:t>
                        </m:r>
                      </m:num>
                      <m:den>
                        <m:r>
                          <a:rPr lang="pt-BR" sz="2200" kern="100">
                            <a:solidFill>
                              <a:srgbClr val="000000"/>
                            </a:solidFill>
                            <a:latin typeface="Cambria Math" panose="02040503050406030204" pitchFamily="18" charset="0"/>
                            <a:ea typeface="Aptos" panose="020B0004020202020204" pitchFamily="34" charset="0"/>
                            <a:cs typeface="Arial" panose="020B0604020202020204" pitchFamily="34" charset="0"/>
                          </a:rPr>
                          <m:t>9</m:t>
                        </m:r>
                      </m:den>
                    </m:f>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p:txBody>
          </p:sp>
        </mc:Choice>
        <mc:Fallback xmlns="">
          <p:sp>
            <p:nvSpPr>
              <p:cNvPr id="11" name="CaixaDeTexto 10">
                <a:extLst>
                  <a:ext uri="{FF2B5EF4-FFF2-40B4-BE49-F238E27FC236}">
                    <a16:creationId xmlns:a16="http://schemas.microsoft.com/office/drawing/2014/main" id="{28F2DA4D-68C2-9CC8-0D6D-0B08882DB164}"/>
                  </a:ext>
                </a:extLst>
              </p:cNvPr>
              <p:cNvSpPr txBox="1">
                <a:spLocks noRot="1" noChangeAspect="1" noMove="1" noResize="1" noEditPoints="1" noAdjustHandles="1" noChangeArrowheads="1" noChangeShapeType="1" noTextEdit="1"/>
              </p:cNvSpPr>
              <p:nvPr/>
            </p:nvSpPr>
            <p:spPr>
              <a:xfrm>
                <a:off x="6266331" y="757684"/>
                <a:ext cx="5769671" cy="4934749"/>
              </a:xfrm>
              <a:prstGeom prst="rect">
                <a:avLst/>
              </a:prstGeom>
              <a:blipFill>
                <a:blip r:embed="rId2"/>
                <a:stretch>
                  <a:fillRect l="-1374" t="-370" r="-1374"/>
                </a:stretch>
              </a:blipFill>
            </p:spPr>
            <p:txBody>
              <a:bodyPr/>
              <a:lstStyle/>
              <a:p>
                <a:r>
                  <a:rPr lang="pt-BR">
                    <a:noFill/>
                  </a:rPr>
                  <a:t> </a:t>
                </a:r>
              </a:p>
            </p:txBody>
          </p:sp>
        </mc:Fallback>
      </mc:AlternateContent>
    </p:spTree>
    <p:extLst>
      <p:ext uri="{BB962C8B-B14F-4D97-AF65-F5344CB8AC3E}">
        <p14:creationId xmlns:p14="http://schemas.microsoft.com/office/powerpoint/2010/main" val="216858188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tângulo: Cantos Arredondados 10">
                <a:extLst>
                  <a:ext uri="{FF2B5EF4-FFF2-40B4-BE49-F238E27FC236}">
                    <a16:creationId xmlns:a16="http://schemas.microsoft.com/office/drawing/2014/main" id="{828C8366-5674-0DB9-167E-E7B35432522D}"/>
                  </a:ext>
                </a:extLst>
              </p:cNvPr>
              <p:cNvSpPr/>
              <p:nvPr/>
            </p:nvSpPr>
            <p:spPr>
              <a:xfrm>
                <a:off x="466312" y="971840"/>
                <a:ext cx="11483641" cy="5590318"/>
              </a:xfrm>
              <a:prstGeom prst="roundRect">
                <a:avLst>
                  <a:gd name="adj" fmla="val 1662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Quantidade de chocolate em casca esférica</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Foco:</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Volume da casca esférica e conversão por densidade/regra de três.</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Estratégia:</a:t>
                </a:r>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Determine o raio externo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𝑅</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20 </m:t>
                        </m:r>
                      </m:num>
                      <m:den>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=10</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e subtraia a espessura para achar o raio interno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=10−1=9</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Calcule o volume de chocolate subtraindo os volumes das duas esferas:</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a:p>
                <a:pPr marL="188595" indent="-144780"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𝑉</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 4 </m:t>
                          </m:r>
                        </m:num>
                        <m:den>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den>
                      </m:f>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𝜋</m:t>
                      </m:r>
                      <m:sSup>
                        <m:sSup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𝑅</m:t>
                          </m:r>
                        </m:e>
                        <m:sup>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sup>
                      </m:sSup>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 4 </m:t>
                          </m:r>
                        </m:num>
                        <m:den>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den>
                      </m:f>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𝜋</m:t>
                      </m:r>
                      <m:sSup>
                        <m:sSup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𝑟</m:t>
                          </m:r>
                        </m:e>
                        <m:sup>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sup>
                      </m:sSup>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 4 </m:t>
                          </m:r>
                        </m:num>
                        <m:den>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den>
                      </m:f>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𝜋</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𝑅</m:t>
                          </m:r>
                        </m:e>
                        <m:sup>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sup>
                      </m:sSup>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𝑟</m:t>
                          </m:r>
                        </m:e>
                        <m:sup>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sup>
                      </m:sSup>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oMath>
                  </m:oMathPara>
                </a14:m>
                <a:endParaRPr lang="pt-BR" sz="2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15000"/>
                  </a:lnSpc>
                  <a:spcAft>
                    <a:spcPts val="800"/>
                  </a:spcAft>
                  <a:buFont typeface="Arial" panose="020B0604020202020204" pitchFamily="34" charset="0"/>
                  <a:buChar char="•"/>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Monte uma regra de três com a relação dada de massa e volume                                          </a:t>
                </a:r>
                <a14:m>
                  <m:oMath xmlns:m="http://schemas.openxmlformats.org/officeDocument/2006/math">
                    <m:d>
                      <m:d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𝑔</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0,75 </m:t>
                        </m:r>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𝑐</m:t>
                        </m:r>
                        <m:sSup>
                          <m:sSupPr>
                            <m:ctrlP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𝑚</m:t>
                            </m:r>
                          </m:e>
                          <m:sup>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sabendo</m:t>
                        </m:r>
                        <m:r>
                          <a:rPr lang="pt-BR" sz="2200"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que</m:t>
                        </m:r>
                        <m:r>
                          <a:rPr lang="pt-BR" sz="22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0,</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75=</m:t>
                        </m:r>
                        <m:f>
                          <m:f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3 </m:t>
                            </m:r>
                          </m:num>
                          <m:den>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4</m:t>
                            </m:r>
                          </m:den>
                        </m:f>
                      </m:e>
                    </m:d>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para converter o volume em gramas.</a:t>
                </a:r>
                <a:endParaRPr lang="pt-BR" sz="2200" kern="100" dirty="0">
                  <a:solidFill>
                    <a:schemeClr val="tx1"/>
                  </a:solidFill>
                  <a:effectLst/>
                  <a:latin typeface="Aptos" panose="020B0004020202020204" pitchFamily="34" charset="0"/>
                  <a:ea typeface="MS Mincho" panose="02020609040205080304" pitchFamily="49" charset="-128"/>
                  <a:cs typeface="Times New Roman" panose="02020603050405020304" pitchFamily="18" charset="0"/>
                </a:endParaRPr>
              </a:p>
            </p:txBody>
          </p:sp>
        </mc:Choice>
        <mc:Fallback xmlns="">
          <p:sp>
            <p:nvSpPr>
              <p:cNvPr id="11" name="Retângulo: Cantos Arredondados 10">
                <a:extLst>
                  <a:ext uri="{FF2B5EF4-FFF2-40B4-BE49-F238E27FC236}">
                    <a16:creationId xmlns:a16="http://schemas.microsoft.com/office/drawing/2014/main" id="{828C8366-5674-0DB9-167E-E7B35432522D}"/>
                  </a:ext>
                </a:extLst>
              </p:cNvPr>
              <p:cNvSpPr>
                <a:spLocks noRot="1" noChangeAspect="1" noMove="1" noResize="1" noEditPoints="1" noAdjustHandles="1" noChangeArrowheads="1" noChangeShapeType="1" noTextEdit="1"/>
              </p:cNvSpPr>
              <p:nvPr/>
            </p:nvSpPr>
            <p:spPr>
              <a:xfrm>
                <a:off x="466312" y="971840"/>
                <a:ext cx="11483641" cy="5590318"/>
              </a:xfrm>
              <a:prstGeom prst="roundRect">
                <a:avLst>
                  <a:gd name="adj" fmla="val 16622"/>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12" name="Imagem 11" descr="Interface gráfica do usuário, Logotipo&#10;&#10;O conteúdo gerado por IA pode estar incorreto.">
            <a:extLst>
              <a:ext uri="{FF2B5EF4-FFF2-40B4-BE49-F238E27FC236}">
                <a16:creationId xmlns:a16="http://schemas.microsoft.com/office/drawing/2014/main" id="{C6B41EAE-046D-F7F3-A70C-9A382572657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394594" y="856190"/>
            <a:ext cx="1505363" cy="9171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7442743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2973</TotalTime>
  <Words>15741</Words>
  <Application>Microsoft Office PowerPoint</Application>
  <PresentationFormat>Widescreen</PresentationFormat>
  <Paragraphs>1195</Paragraphs>
  <Slides>132</Slides>
  <Notes>0</Notes>
  <HiddenSlides>0</HiddenSlides>
  <MMClips>0</MMClips>
  <ScaleCrop>false</ScaleCrop>
  <HeadingPairs>
    <vt:vector size="6" baseType="variant">
      <vt:variant>
        <vt:lpstr>Fontes usadas</vt:lpstr>
      </vt:variant>
      <vt:variant>
        <vt:i4>13</vt:i4>
      </vt:variant>
      <vt:variant>
        <vt:lpstr>Tema</vt:lpstr>
      </vt:variant>
      <vt:variant>
        <vt:i4>1</vt:i4>
      </vt:variant>
      <vt:variant>
        <vt:lpstr>Títulos de slides</vt:lpstr>
      </vt:variant>
      <vt:variant>
        <vt:i4>132</vt:i4>
      </vt:variant>
    </vt:vector>
  </HeadingPairs>
  <TitlesOfParts>
    <vt:vector size="146" baseType="lpstr">
      <vt:lpstr>Aptos</vt:lpstr>
      <vt:lpstr>Arial</vt:lpstr>
      <vt:lpstr>Arial Narrow</vt:lpstr>
      <vt:lpstr>Baguet Script</vt:lpstr>
      <vt:lpstr>Calibri</vt:lpstr>
      <vt:lpstr>Calibri Light</vt:lpstr>
      <vt:lpstr>Cambria Math</vt:lpstr>
      <vt:lpstr>Courier New</vt:lpstr>
      <vt:lpstr>Lato-Regular</vt:lpstr>
      <vt:lpstr>Symbol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21</cp:revision>
  <dcterms:created xsi:type="dcterms:W3CDTF">2024-02-02T11:27:21Z</dcterms:created>
  <dcterms:modified xsi:type="dcterms:W3CDTF">2026-09-25T12:38:06Z</dcterms:modified>
</cp:coreProperties>
</file>