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60" r:id="rId4"/>
    <p:sldId id="259" r:id="rId5"/>
    <p:sldId id="261" r:id="rId6"/>
    <p:sldId id="262" r:id="rId7"/>
    <p:sldId id="263" r:id="rId8"/>
    <p:sldId id="264" r:id="rId9"/>
    <p:sldId id="265" r:id="rId10"/>
    <p:sldId id="266" r:id="rId11"/>
    <p:sldId id="267" r:id="rId12"/>
    <p:sldId id="268"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348" r:id="rId92"/>
    <p:sldId id="349" r:id="rId93"/>
    <p:sldId id="350" r:id="rId94"/>
    <p:sldId id="351" r:id="rId95"/>
    <p:sldId id="352" r:id="rId96"/>
    <p:sldId id="353" r:id="rId97"/>
    <p:sldId id="354" r:id="rId98"/>
    <p:sldId id="355" r:id="rId99"/>
    <p:sldId id="356" r:id="rId100"/>
    <p:sldId id="357" r:id="rId101"/>
    <p:sldId id="358" r:id="rId102"/>
    <p:sldId id="359" r:id="rId103"/>
    <p:sldId id="360" r:id="rId104"/>
    <p:sldId id="361" r:id="rId105"/>
    <p:sldId id="362" r:id="rId106"/>
    <p:sldId id="363" r:id="rId107"/>
    <p:sldId id="364" r:id="rId108"/>
    <p:sldId id="365" r:id="rId109"/>
    <p:sldId id="366" r:id="rId110"/>
    <p:sldId id="367" r:id="rId111"/>
    <p:sldId id="368" r:id="rId112"/>
    <p:sldId id="369" r:id="rId113"/>
    <p:sldId id="370" r:id="rId114"/>
    <p:sldId id="371" r:id="rId115"/>
    <p:sldId id="372" r:id="rId116"/>
    <p:sldId id="373" r:id="rId117"/>
    <p:sldId id="374" r:id="rId118"/>
    <p:sldId id="375" r:id="rId119"/>
    <p:sldId id="376" r:id="rId120"/>
    <p:sldId id="377" r:id="rId121"/>
    <p:sldId id="378" r:id="rId122"/>
    <p:sldId id="379" r:id="rId123"/>
    <p:sldId id="380" r:id="rId124"/>
    <p:sldId id="381" r:id="rId125"/>
    <p:sldId id="382" r:id="rId126"/>
    <p:sldId id="383" r:id="rId127"/>
    <p:sldId id="384" r:id="rId128"/>
    <p:sldId id="385" r:id="rId129"/>
    <p:sldId id="386" r:id="rId130"/>
    <p:sldId id="387" r:id="rId131"/>
    <p:sldId id="388" r:id="rId132"/>
    <p:sldId id="389" r:id="rId133"/>
    <p:sldId id="390" r:id="rId134"/>
    <p:sldId id="391" r:id="rId135"/>
    <p:sldId id="392" r:id="rId136"/>
    <p:sldId id="257" r:id="rId137"/>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7E1"/>
    <a:srgbClr val="FFFAEB"/>
    <a:srgbClr val="FFF5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85" d="100"/>
          <a:sy n="85" d="100"/>
        </p:scale>
        <p:origin x="108"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microsoft.com/office/2016/11/relationships/changesInfo" Target="changesInfos/changesInfo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ianca Felipe Ferreira" userId="34127b75-022d-4514-9ee2-6c5f01dbc1e3" providerId="ADAL" clId="{42DD30F1-FEDB-43F5-93CC-8DD0B4CA7C7D}"/>
    <pc:docChg chg="undo redo custSel addSld delSld modSld sldOrd">
      <pc:chgData name="Bianca Felipe Ferreira" userId="34127b75-022d-4514-9ee2-6c5f01dbc1e3" providerId="ADAL" clId="{42DD30F1-FEDB-43F5-93CC-8DD0B4CA7C7D}" dt="2026-09-02T14:43:37.177" v="2515" actId="47"/>
      <pc:docMkLst>
        <pc:docMk/>
      </pc:docMkLst>
      <pc:sldChg chg="modSp mod">
        <pc:chgData name="Bianca Felipe Ferreira" userId="34127b75-022d-4514-9ee2-6c5f01dbc1e3" providerId="ADAL" clId="{42DD30F1-FEDB-43F5-93CC-8DD0B4CA7C7D}" dt="2026-08-31T18:03:18.009" v="53" actId="1076"/>
        <pc:sldMkLst>
          <pc:docMk/>
          <pc:sldMk cId="116968974" sldId="256"/>
        </pc:sldMkLst>
        <pc:spChg chg="mod">
          <ac:chgData name="Bianca Felipe Ferreira" userId="34127b75-022d-4514-9ee2-6c5f01dbc1e3" providerId="ADAL" clId="{42DD30F1-FEDB-43F5-93CC-8DD0B4CA7C7D}" dt="2026-08-31T18:03:18.009" v="53" actId="1076"/>
          <ac:spMkLst>
            <pc:docMk/>
            <pc:sldMk cId="116968974" sldId="256"/>
            <ac:spMk id="4" creationId="{DD1B72A1-903F-5D7B-B52C-806C212F5183}"/>
          </ac:spMkLst>
        </pc:spChg>
        <pc:spChg chg="mod">
          <ac:chgData name="Bianca Felipe Ferreira" userId="34127b75-022d-4514-9ee2-6c5f01dbc1e3" providerId="ADAL" clId="{42DD30F1-FEDB-43F5-93CC-8DD0B4CA7C7D}" dt="2026-08-31T18:02:50.671" v="13" actId="20577"/>
          <ac:spMkLst>
            <pc:docMk/>
            <pc:sldMk cId="116968974" sldId="256"/>
            <ac:spMk id="17" creationId="{0C2940D2-74E0-9E09-E895-27BF153E88CC}"/>
          </ac:spMkLst>
        </pc:spChg>
      </pc:sldChg>
      <pc:sldChg chg="addSp modSp mod">
        <pc:chgData name="Bianca Felipe Ferreira" userId="34127b75-022d-4514-9ee2-6c5f01dbc1e3" providerId="ADAL" clId="{42DD30F1-FEDB-43F5-93CC-8DD0B4CA7C7D}" dt="2026-08-31T18:10:16.638" v="144" actId="5793"/>
        <pc:sldMkLst>
          <pc:docMk/>
          <pc:sldMk cId="1916247533" sldId="259"/>
        </pc:sldMkLst>
        <pc:graphicFrameChg chg="add mod modGraphic">
          <ac:chgData name="Bianca Felipe Ferreira" userId="34127b75-022d-4514-9ee2-6c5f01dbc1e3" providerId="ADAL" clId="{42DD30F1-FEDB-43F5-93CC-8DD0B4CA7C7D}" dt="2026-08-31T18:10:16.638" v="144" actId="5793"/>
          <ac:graphicFrameMkLst>
            <pc:docMk/>
            <pc:sldMk cId="1916247533" sldId="259"/>
            <ac:graphicFrameMk id="2" creationId="{F8CFCD05-BCDA-29BE-36CD-5B9646AA6927}"/>
          </ac:graphicFrameMkLst>
        </pc:graphicFrameChg>
      </pc:sldChg>
      <pc:sldChg chg="addSp delSp modSp mod ord">
        <pc:chgData name="Bianca Felipe Ferreira" userId="34127b75-022d-4514-9ee2-6c5f01dbc1e3" providerId="ADAL" clId="{42DD30F1-FEDB-43F5-93CC-8DD0B4CA7C7D}" dt="2026-08-31T18:07:40.514" v="108"/>
        <pc:sldMkLst>
          <pc:docMk/>
          <pc:sldMk cId="2586866768" sldId="260"/>
        </pc:sldMkLst>
        <pc:graphicFrameChg chg="add del mod modGraphic">
          <ac:chgData name="Bianca Felipe Ferreira" userId="34127b75-022d-4514-9ee2-6c5f01dbc1e3" providerId="ADAL" clId="{42DD30F1-FEDB-43F5-93CC-8DD0B4CA7C7D}" dt="2026-08-31T18:06:44.210" v="95" actId="478"/>
          <ac:graphicFrameMkLst>
            <pc:docMk/>
            <pc:sldMk cId="2586866768" sldId="260"/>
            <ac:graphicFrameMk id="3" creationId="{7F086856-F867-939D-3B7E-8A362085E09D}"/>
          </ac:graphicFrameMkLst>
        </pc:graphicFrameChg>
        <pc:graphicFrameChg chg="add mod">
          <ac:chgData name="Bianca Felipe Ferreira" userId="34127b75-022d-4514-9ee2-6c5f01dbc1e3" providerId="ADAL" clId="{42DD30F1-FEDB-43F5-93CC-8DD0B4CA7C7D}" dt="2026-08-31T18:06:20.038" v="89"/>
          <ac:graphicFrameMkLst>
            <pc:docMk/>
            <pc:sldMk cId="2586866768" sldId="260"/>
            <ac:graphicFrameMk id="4" creationId="{6465B389-20B6-5013-ACD7-DC4528675AAC}"/>
          </ac:graphicFrameMkLst>
        </pc:graphicFrameChg>
        <pc:graphicFrameChg chg="add mod modGraphic">
          <ac:chgData name="Bianca Felipe Ferreira" userId="34127b75-022d-4514-9ee2-6c5f01dbc1e3" providerId="ADAL" clId="{42DD30F1-FEDB-43F5-93CC-8DD0B4CA7C7D}" dt="2026-08-31T18:06:59.681" v="99" actId="403"/>
          <ac:graphicFrameMkLst>
            <pc:docMk/>
            <pc:sldMk cId="2586866768" sldId="260"/>
            <ac:graphicFrameMk id="6" creationId="{7D3D965D-B85C-40FE-4561-7231376D3CFB}"/>
          </ac:graphicFrameMkLst>
        </pc:graphicFrameChg>
        <pc:graphicFrameChg chg="add mod modGraphic">
          <ac:chgData name="Bianca Felipe Ferreira" userId="34127b75-022d-4514-9ee2-6c5f01dbc1e3" providerId="ADAL" clId="{42DD30F1-FEDB-43F5-93CC-8DD0B4CA7C7D}" dt="2026-08-31T18:07:21.991" v="104" actId="255"/>
          <ac:graphicFrameMkLst>
            <pc:docMk/>
            <pc:sldMk cId="2586866768" sldId="260"/>
            <ac:graphicFrameMk id="7" creationId="{5994220D-3982-B890-AEAF-2681A7481E2A}"/>
          </ac:graphicFrameMkLst>
        </pc:graphicFrameChg>
        <pc:picChg chg="add mod">
          <ac:chgData name="Bianca Felipe Ferreira" userId="34127b75-022d-4514-9ee2-6c5f01dbc1e3" providerId="ADAL" clId="{42DD30F1-FEDB-43F5-93CC-8DD0B4CA7C7D}" dt="2026-08-31T18:05:30.714" v="80" actId="1076"/>
          <ac:picMkLst>
            <pc:docMk/>
            <pc:sldMk cId="2586866768" sldId="260"/>
            <ac:picMk id="2" creationId="{855C8E82-42B5-E029-87FF-C202BB08D50A}"/>
          </ac:picMkLst>
        </pc:picChg>
        <pc:picChg chg="add">
          <ac:chgData name="Bianca Felipe Ferreira" userId="34127b75-022d-4514-9ee2-6c5f01dbc1e3" providerId="ADAL" clId="{42DD30F1-FEDB-43F5-93CC-8DD0B4CA7C7D}" dt="2026-08-31T18:06:26.343" v="90"/>
          <ac:picMkLst>
            <pc:docMk/>
            <pc:sldMk cId="2586866768" sldId="260"/>
            <ac:picMk id="5" creationId="{352F71E7-1BF6-E968-DE49-37CA1BFF886C}"/>
          </ac:picMkLst>
        </pc:picChg>
      </pc:sldChg>
      <pc:sldChg chg="addSp modSp new mod">
        <pc:chgData name="Bianca Felipe Ferreira" userId="34127b75-022d-4514-9ee2-6c5f01dbc1e3" providerId="ADAL" clId="{42DD30F1-FEDB-43F5-93CC-8DD0B4CA7C7D}" dt="2026-08-31T18:10:20.915" v="145" actId="1076"/>
        <pc:sldMkLst>
          <pc:docMk/>
          <pc:sldMk cId="2186674683" sldId="261"/>
        </pc:sldMkLst>
        <pc:spChg chg="add mod">
          <ac:chgData name="Bianca Felipe Ferreira" userId="34127b75-022d-4514-9ee2-6c5f01dbc1e3" providerId="ADAL" clId="{42DD30F1-FEDB-43F5-93CC-8DD0B4CA7C7D}" dt="2026-08-31T18:10:20.915" v="145" actId="1076"/>
          <ac:spMkLst>
            <pc:docMk/>
            <pc:sldMk cId="2186674683" sldId="261"/>
            <ac:spMk id="3" creationId="{62614D38-0D38-3220-F286-E5BCF374873E}"/>
          </ac:spMkLst>
        </pc:spChg>
        <pc:graphicFrameChg chg="add mod modGraphic">
          <ac:chgData name="Bianca Felipe Ferreira" userId="34127b75-022d-4514-9ee2-6c5f01dbc1e3" providerId="ADAL" clId="{42DD30F1-FEDB-43F5-93CC-8DD0B4CA7C7D}" dt="2026-08-31T18:10:01.801" v="138" actId="255"/>
          <ac:graphicFrameMkLst>
            <pc:docMk/>
            <pc:sldMk cId="2186674683" sldId="261"/>
            <ac:graphicFrameMk id="4" creationId="{FF522186-E6BE-44CD-6DF4-5EB6ACFEBCE5}"/>
          </ac:graphicFrameMkLst>
        </pc:graphicFrameChg>
      </pc:sldChg>
      <pc:sldChg chg="addSp delSp modSp new mod">
        <pc:chgData name="Bianca Felipe Ferreira" userId="34127b75-022d-4514-9ee2-6c5f01dbc1e3" providerId="ADAL" clId="{42DD30F1-FEDB-43F5-93CC-8DD0B4CA7C7D}" dt="2026-08-31T18:11:28.905" v="171" actId="20577"/>
        <pc:sldMkLst>
          <pc:docMk/>
          <pc:sldMk cId="3391150556" sldId="262"/>
        </pc:sldMkLst>
        <pc:spChg chg="add del">
          <ac:chgData name="Bianca Felipe Ferreira" userId="34127b75-022d-4514-9ee2-6c5f01dbc1e3" providerId="ADAL" clId="{42DD30F1-FEDB-43F5-93CC-8DD0B4CA7C7D}" dt="2026-08-31T18:10:34.905" v="147" actId="22"/>
          <ac:spMkLst>
            <pc:docMk/>
            <pc:sldMk cId="3391150556" sldId="262"/>
            <ac:spMk id="3" creationId="{13B59F0E-5818-AECE-363D-FC715FBDB43A}"/>
          </ac:spMkLst>
        </pc:spChg>
        <pc:spChg chg="add mod">
          <ac:chgData name="Bianca Felipe Ferreira" userId="34127b75-022d-4514-9ee2-6c5f01dbc1e3" providerId="ADAL" clId="{42DD30F1-FEDB-43F5-93CC-8DD0B4CA7C7D}" dt="2026-08-31T18:10:48.474" v="151" actId="1076"/>
          <ac:spMkLst>
            <pc:docMk/>
            <pc:sldMk cId="3391150556" sldId="262"/>
            <ac:spMk id="5" creationId="{68496015-FB15-74F8-C3F2-10B0E53406D4}"/>
          </ac:spMkLst>
        </pc:spChg>
        <pc:graphicFrameChg chg="add mod modGraphic">
          <ac:chgData name="Bianca Felipe Ferreira" userId="34127b75-022d-4514-9ee2-6c5f01dbc1e3" providerId="ADAL" clId="{42DD30F1-FEDB-43F5-93CC-8DD0B4CA7C7D}" dt="2026-08-31T18:11:28.905" v="171" actId="20577"/>
          <ac:graphicFrameMkLst>
            <pc:docMk/>
            <pc:sldMk cId="3391150556" sldId="262"/>
            <ac:graphicFrameMk id="6" creationId="{09296850-6BE1-5BA9-EA2E-742F4D66DDBC}"/>
          </ac:graphicFrameMkLst>
        </pc:graphicFrameChg>
      </pc:sldChg>
      <pc:sldChg chg="addSp modSp new mod">
        <pc:chgData name="Bianca Felipe Ferreira" userId="34127b75-022d-4514-9ee2-6c5f01dbc1e3" providerId="ADAL" clId="{42DD30F1-FEDB-43F5-93CC-8DD0B4CA7C7D}" dt="2026-08-31T18:23:09.110" v="184" actId="20577"/>
        <pc:sldMkLst>
          <pc:docMk/>
          <pc:sldMk cId="3700451464" sldId="263"/>
        </pc:sldMkLst>
        <pc:graphicFrameChg chg="add mod modGraphic">
          <ac:chgData name="Bianca Felipe Ferreira" userId="34127b75-022d-4514-9ee2-6c5f01dbc1e3" providerId="ADAL" clId="{42DD30F1-FEDB-43F5-93CC-8DD0B4CA7C7D}" dt="2026-08-31T18:23:09.110" v="184" actId="20577"/>
          <ac:graphicFrameMkLst>
            <pc:docMk/>
            <pc:sldMk cId="3700451464" sldId="263"/>
            <ac:graphicFrameMk id="3" creationId="{BC69372E-6C0A-7D2E-4F5D-CB09D60AC0F1}"/>
          </ac:graphicFrameMkLst>
        </pc:graphicFrameChg>
        <pc:picChg chg="add mod">
          <ac:chgData name="Bianca Felipe Ferreira" userId="34127b75-022d-4514-9ee2-6c5f01dbc1e3" providerId="ADAL" clId="{42DD30F1-FEDB-43F5-93CC-8DD0B4CA7C7D}" dt="2026-08-31T18:22:31.059" v="174" actId="1076"/>
          <ac:picMkLst>
            <pc:docMk/>
            <pc:sldMk cId="3700451464" sldId="263"/>
            <ac:picMk id="2" creationId="{A73D3EA7-D314-17DB-70C9-B49F65E4B633}"/>
          </ac:picMkLst>
        </pc:picChg>
      </pc:sldChg>
      <pc:sldChg chg="addSp modSp new mod">
        <pc:chgData name="Bianca Felipe Ferreira" userId="34127b75-022d-4514-9ee2-6c5f01dbc1e3" providerId="ADAL" clId="{42DD30F1-FEDB-43F5-93CC-8DD0B4CA7C7D}" dt="2026-08-31T18:23:41.430" v="193" actId="1076"/>
        <pc:sldMkLst>
          <pc:docMk/>
          <pc:sldMk cId="349598028" sldId="264"/>
        </pc:sldMkLst>
        <pc:graphicFrameChg chg="add mod modGraphic">
          <ac:chgData name="Bianca Felipe Ferreira" userId="34127b75-022d-4514-9ee2-6c5f01dbc1e3" providerId="ADAL" clId="{42DD30F1-FEDB-43F5-93CC-8DD0B4CA7C7D}" dt="2026-08-31T18:23:41.430" v="193" actId="1076"/>
          <ac:graphicFrameMkLst>
            <pc:docMk/>
            <pc:sldMk cId="349598028" sldId="264"/>
            <ac:graphicFrameMk id="2" creationId="{252F1C51-16A0-DE8B-50E3-885EBD96A526}"/>
          </ac:graphicFrameMkLst>
        </pc:graphicFrameChg>
      </pc:sldChg>
      <pc:sldChg chg="addSp delSp modSp new mod">
        <pc:chgData name="Bianca Felipe Ferreira" userId="34127b75-022d-4514-9ee2-6c5f01dbc1e3" providerId="ADAL" clId="{42DD30F1-FEDB-43F5-93CC-8DD0B4CA7C7D}" dt="2026-08-31T18:24:58.371" v="211" actId="1076"/>
        <pc:sldMkLst>
          <pc:docMk/>
          <pc:sldMk cId="356912208" sldId="265"/>
        </pc:sldMkLst>
        <pc:graphicFrameChg chg="add mod modGraphic">
          <ac:chgData name="Bianca Felipe Ferreira" userId="34127b75-022d-4514-9ee2-6c5f01dbc1e3" providerId="ADAL" clId="{42DD30F1-FEDB-43F5-93CC-8DD0B4CA7C7D}" dt="2026-08-31T18:24:13.659" v="200" actId="14100"/>
          <ac:graphicFrameMkLst>
            <pc:docMk/>
            <pc:sldMk cId="356912208" sldId="265"/>
            <ac:graphicFrameMk id="2" creationId="{175578F0-B2FD-47A4-4A6C-8A4E9C06CB92}"/>
          </ac:graphicFrameMkLst>
        </pc:graphicFrameChg>
        <pc:graphicFrameChg chg="add del mod">
          <ac:chgData name="Bianca Felipe Ferreira" userId="34127b75-022d-4514-9ee2-6c5f01dbc1e3" providerId="ADAL" clId="{42DD30F1-FEDB-43F5-93CC-8DD0B4CA7C7D}" dt="2026-08-31T18:24:32.228" v="205" actId="478"/>
          <ac:graphicFrameMkLst>
            <pc:docMk/>
            <pc:sldMk cId="356912208" sldId="265"/>
            <ac:graphicFrameMk id="4" creationId="{5A07ECC8-9273-7541-6952-7EBB4E871497}"/>
          </ac:graphicFrameMkLst>
        </pc:graphicFrameChg>
        <pc:graphicFrameChg chg="add mod modGraphic">
          <ac:chgData name="Bianca Felipe Ferreira" userId="34127b75-022d-4514-9ee2-6c5f01dbc1e3" providerId="ADAL" clId="{42DD30F1-FEDB-43F5-93CC-8DD0B4CA7C7D}" dt="2026-08-31T18:24:58.371" v="211" actId="1076"/>
          <ac:graphicFrameMkLst>
            <pc:docMk/>
            <pc:sldMk cId="356912208" sldId="265"/>
            <ac:graphicFrameMk id="5" creationId="{DEDE4C75-9E3D-150F-12C8-4927E07F82F5}"/>
          </ac:graphicFrameMkLst>
        </pc:graphicFrameChg>
        <pc:picChg chg="add del mod">
          <ac:chgData name="Bianca Felipe Ferreira" userId="34127b75-022d-4514-9ee2-6c5f01dbc1e3" providerId="ADAL" clId="{42DD30F1-FEDB-43F5-93CC-8DD0B4CA7C7D}" dt="2026-08-31T18:24:55.498" v="210" actId="478"/>
          <ac:picMkLst>
            <pc:docMk/>
            <pc:sldMk cId="356912208" sldId="265"/>
            <ac:picMk id="3" creationId="{61322A27-5CB9-0E38-9CD2-08656EF6D6A6}"/>
          </ac:picMkLst>
        </pc:picChg>
        <pc:picChg chg="add del mod">
          <ac:chgData name="Bianca Felipe Ferreira" userId="34127b75-022d-4514-9ee2-6c5f01dbc1e3" providerId="ADAL" clId="{42DD30F1-FEDB-43F5-93CC-8DD0B4CA7C7D}" dt="2026-08-31T18:24:32.228" v="205" actId="478"/>
          <ac:picMkLst>
            <pc:docMk/>
            <pc:sldMk cId="356912208" sldId="265"/>
            <ac:picMk id="7169" creationId="{110BAA2E-D3ED-0DB5-6165-33243B002F34}"/>
          </ac:picMkLst>
        </pc:picChg>
      </pc:sldChg>
      <pc:sldChg chg="addSp modSp new mod">
        <pc:chgData name="Bianca Felipe Ferreira" userId="34127b75-022d-4514-9ee2-6c5f01dbc1e3" providerId="ADAL" clId="{42DD30F1-FEDB-43F5-93CC-8DD0B4CA7C7D}" dt="2026-08-31T18:26:34.685" v="237" actId="1076"/>
        <pc:sldMkLst>
          <pc:docMk/>
          <pc:sldMk cId="970337871" sldId="266"/>
        </pc:sldMkLst>
        <pc:spChg chg="add mod">
          <ac:chgData name="Bianca Felipe Ferreira" userId="34127b75-022d-4514-9ee2-6c5f01dbc1e3" providerId="ADAL" clId="{42DD30F1-FEDB-43F5-93CC-8DD0B4CA7C7D}" dt="2026-08-31T18:26:04.968" v="229" actId="1076"/>
          <ac:spMkLst>
            <pc:docMk/>
            <pc:sldMk cId="970337871" sldId="266"/>
            <ac:spMk id="3" creationId="{3C49015D-2509-5DA0-34EF-B2F0D30F40AD}"/>
          </ac:spMkLst>
        </pc:spChg>
        <pc:spChg chg="add mod">
          <ac:chgData name="Bianca Felipe Ferreira" userId="34127b75-022d-4514-9ee2-6c5f01dbc1e3" providerId="ADAL" clId="{42DD30F1-FEDB-43F5-93CC-8DD0B4CA7C7D}" dt="2026-08-31T18:26:34.685" v="237" actId="1076"/>
          <ac:spMkLst>
            <pc:docMk/>
            <pc:sldMk cId="970337871" sldId="266"/>
            <ac:spMk id="5" creationId="{4ADB2A50-5C45-30E8-035C-C1B415F90ADC}"/>
          </ac:spMkLst>
        </pc:spChg>
      </pc:sldChg>
      <pc:sldChg chg="addSp delSp modSp new mod">
        <pc:chgData name="Bianca Felipe Ferreira" userId="34127b75-022d-4514-9ee2-6c5f01dbc1e3" providerId="ADAL" clId="{42DD30F1-FEDB-43F5-93CC-8DD0B4CA7C7D}" dt="2026-08-31T18:30:35.662" v="324" actId="179"/>
        <pc:sldMkLst>
          <pc:docMk/>
          <pc:sldMk cId="2686536869" sldId="267"/>
        </pc:sldMkLst>
        <pc:spChg chg="add del">
          <ac:chgData name="Bianca Felipe Ferreira" userId="34127b75-022d-4514-9ee2-6c5f01dbc1e3" providerId="ADAL" clId="{42DD30F1-FEDB-43F5-93CC-8DD0B4CA7C7D}" dt="2026-08-31T18:26:21.624" v="233" actId="22"/>
          <ac:spMkLst>
            <pc:docMk/>
            <pc:sldMk cId="2686536869" sldId="267"/>
            <ac:spMk id="3" creationId="{B28E3036-C02A-280B-B678-39FECD578A60}"/>
          </ac:spMkLst>
        </pc:spChg>
        <pc:spChg chg="add mod">
          <ac:chgData name="Bianca Felipe Ferreira" userId="34127b75-022d-4514-9ee2-6c5f01dbc1e3" providerId="ADAL" clId="{42DD30F1-FEDB-43F5-93CC-8DD0B4CA7C7D}" dt="2026-08-31T18:29:30.884" v="294" actId="20577"/>
          <ac:spMkLst>
            <pc:docMk/>
            <pc:sldMk cId="2686536869" sldId="267"/>
            <ac:spMk id="8" creationId="{B10D074C-AD1B-14FA-BB4D-61D314324296}"/>
          </ac:spMkLst>
        </pc:spChg>
        <pc:spChg chg="add mod">
          <ac:chgData name="Bianca Felipe Ferreira" userId="34127b75-022d-4514-9ee2-6c5f01dbc1e3" providerId="ADAL" clId="{42DD30F1-FEDB-43F5-93CC-8DD0B4CA7C7D}" dt="2026-08-31T18:29:52.826" v="312" actId="121"/>
          <ac:spMkLst>
            <pc:docMk/>
            <pc:sldMk cId="2686536869" sldId="267"/>
            <ac:spMk id="10" creationId="{459482C3-AF53-723D-44D2-13C60D90EB7C}"/>
          </ac:spMkLst>
        </pc:spChg>
        <pc:spChg chg="add mod">
          <ac:chgData name="Bianca Felipe Ferreira" userId="34127b75-022d-4514-9ee2-6c5f01dbc1e3" providerId="ADAL" clId="{42DD30F1-FEDB-43F5-93CC-8DD0B4CA7C7D}" dt="2026-08-31T18:30:35.662" v="324" actId="179"/>
          <ac:spMkLst>
            <pc:docMk/>
            <pc:sldMk cId="2686536869" sldId="267"/>
            <ac:spMk id="12" creationId="{C44AECC5-79D7-3E4F-B403-9A65FF962C17}"/>
          </ac:spMkLst>
        </pc:spChg>
        <pc:graphicFrameChg chg="add del">
          <ac:chgData name="Bianca Felipe Ferreira" userId="34127b75-022d-4514-9ee2-6c5f01dbc1e3" providerId="ADAL" clId="{42DD30F1-FEDB-43F5-93CC-8DD0B4CA7C7D}" dt="2026-08-31T18:26:37.706" v="239" actId="478"/>
          <ac:graphicFrameMkLst>
            <pc:docMk/>
            <pc:sldMk cId="2686536869" sldId="267"/>
            <ac:graphicFrameMk id="4" creationId="{033A71A1-C1F1-3F67-83F2-380D7BC5CCD5}"/>
          </ac:graphicFrameMkLst>
        </pc:graphicFrameChg>
        <pc:graphicFrameChg chg="add del mod">
          <ac:chgData name="Bianca Felipe Ferreira" userId="34127b75-022d-4514-9ee2-6c5f01dbc1e3" providerId="ADAL" clId="{42DD30F1-FEDB-43F5-93CC-8DD0B4CA7C7D}" dt="2026-08-31T18:26:49.005" v="244" actId="478"/>
          <ac:graphicFrameMkLst>
            <pc:docMk/>
            <pc:sldMk cId="2686536869" sldId="267"/>
            <ac:graphicFrameMk id="5" creationId="{052BE205-E156-5D52-1907-746CD614EB70}"/>
          </ac:graphicFrameMkLst>
        </pc:graphicFrameChg>
        <pc:graphicFrameChg chg="add del mod modGraphic">
          <ac:chgData name="Bianca Felipe Ferreira" userId="34127b75-022d-4514-9ee2-6c5f01dbc1e3" providerId="ADAL" clId="{42DD30F1-FEDB-43F5-93CC-8DD0B4CA7C7D}" dt="2026-08-31T18:30:04.955" v="315" actId="1076"/>
          <ac:graphicFrameMkLst>
            <pc:docMk/>
            <pc:sldMk cId="2686536869" sldId="267"/>
            <ac:graphicFrameMk id="6" creationId="{15DFC505-579F-39D4-EE3C-A4EC6E364216}"/>
          </ac:graphicFrameMkLst>
        </pc:graphicFrameChg>
        <pc:picChg chg="add mod">
          <ac:chgData name="Bianca Felipe Ferreira" userId="34127b75-022d-4514-9ee2-6c5f01dbc1e3" providerId="ADAL" clId="{42DD30F1-FEDB-43F5-93CC-8DD0B4CA7C7D}" dt="2026-08-31T18:29:16.008" v="289" actId="1076"/>
          <ac:picMkLst>
            <pc:docMk/>
            <pc:sldMk cId="2686536869" sldId="267"/>
            <ac:picMk id="7" creationId="{54A0DAF3-8319-4C0B-25CB-DE9136262897}"/>
          </ac:picMkLst>
        </pc:picChg>
        <pc:picChg chg="add del mod">
          <ac:chgData name="Bianca Felipe Ferreira" userId="34127b75-022d-4514-9ee2-6c5f01dbc1e3" providerId="ADAL" clId="{42DD30F1-FEDB-43F5-93CC-8DD0B4CA7C7D}" dt="2026-08-31T18:26:49.005" v="244" actId="478"/>
          <ac:picMkLst>
            <pc:docMk/>
            <pc:sldMk cId="2686536869" sldId="267"/>
            <ac:picMk id="8193" creationId="{E96E7E5B-AC9C-969D-6A41-ADFC01C9E5BB}"/>
          </ac:picMkLst>
        </pc:picChg>
      </pc:sldChg>
      <pc:sldChg chg="addSp modSp new mod">
        <pc:chgData name="Bianca Felipe Ferreira" userId="34127b75-022d-4514-9ee2-6c5f01dbc1e3" providerId="ADAL" clId="{42DD30F1-FEDB-43F5-93CC-8DD0B4CA7C7D}" dt="2026-08-31T19:08:00.462" v="339"/>
        <pc:sldMkLst>
          <pc:docMk/>
          <pc:sldMk cId="1226695934" sldId="268"/>
        </pc:sldMkLst>
        <pc:spChg chg="add mod">
          <ac:chgData name="Bianca Felipe Ferreira" userId="34127b75-022d-4514-9ee2-6c5f01dbc1e3" providerId="ADAL" clId="{42DD30F1-FEDB-43F5-93CC-8DD0B4CA7C7D}" dt="2026-08-31T19:08:00.462" v="339"/>
          <ac:spMkLst>
            <pc:docMk/>
            <pc:sldMk cId="1226695934" sldId="268"/>
            <ac:spMk id="3" creationId="{ACEC19A6-E3DA-515C-D908-A497DEEA2A4F}"/>
          </ac:spMkLst>
        </pc:spChg>
      </pc:sldChg>
      <pc:sldChg chg="addSp modSp new mod ord">
        <pc:chgData name="Bianca Felipe Ferreira" userId="34127b75-022d-4514-9ee2-6c5f01dbc1e3" providerId="ADAL" clId="{42DD30F1-FEDB-43F5-93CC-8DD0B4CA7C7D}" dt="2026-08-31T18:07:35.420" v="106"/>
        <pc:sldMkLst>
          <pc:docMk/>
          <pc:sldMk cId="1223248815" sldId="269"/>
        </pc:sldMkLst>
        <pc:spChg chg="add mod">
          <ac:chgData name="Bianca Felipe Ferreira" userId="34127b75-022d-4514-9ee2-6c5f01dbc1e3" providerId="ADAL" clId="{42DD30F1-FEDB-43F5-93CC-8DD0B4CA7C7D}" dt="2026-08-31T18:05:09.847" v="77" actId="179"/>
          <ac:spMkLst>
            <pc:docMk/>
            <pc:sldMk cId="1223248815" sldId="269"/>
            <ac:spMk id="5" creationId="{3950ADD6-F1CB-4B42-CADB-C905C9A0600C}"/>
          </ac:spMkLst>
        </pc:spChg>
        <pc:picChg chg="add mod">
          <ac:chgData name="Bianca Felipe Ferreira" userId="34127b75-022d-4514-9ee2-6c5f01dbc1e3" providerId="ADAL" clId="{42DD30F1-FEDB-43F5-93CC-8DD0B4CA7C7D}" dt="2026-08-31T18:03:36.386" v="64" actId="1076"/>
          <ac:picMkLst>
            <pc:docMk/>
            <pc:sldMk cId="1223248815" sldId="269"/>
            <ac:picMk id="2" creationId="{9EE98EC2-E5E9-5231-A67D-AB8BA052B9FD}"/>
          </ac:picMkLst>
        </pc:picChg>
        <pc:picChg chg="add mod">
          <ac:chgData name="Bianca Felipe Ferreira" userId="34127b75-022d-4514-9ee2-6c5f01dbc1e3" providerId="ADAL" clId="{42DD30F1-FEDB-43F5-93CC-8DD0B4CA7C7D}" dt="2026-08-31T18:03:52.490" v="67" actId="1076"/>
          <ac:picMkLst>
            <pc:docMk/>
            <pc:sldMk cId="1223248815" sldId="269"/>
            <ac:picMk id="3" creationId="{4CB9F7E9-1E89-1570-A965-CFC962A2A963}"/>
          </ac:picMkLst>
        </pc:picChg>
      </pc:sldChg>
      <pc:sldChg chg="addSp modSp new mod">
        <pc:chgData name="Bianca Felipe Ferreira" userId="34127b75-022d-4514-9ee2-6c5f01dbc1e3" providerId="ADAL" clId="{42DD30F1-FEDB-43F5-93CC-8DD0B4CA7C7D}" dt="2026-08-31T19:08:48.635" v="357" actId="14100"/>
        <pc:sldMkLst>
          <pc:docMk/>
          <pc:sldMk cId="1887213892" sldId="270"/>
        </pc:sldMkLst>
        <pc:spChg chg="add mod">
          <ac:chgData name="Bianca Felipe Ferreira" userId="34127b75-022d-4514-9ee2-6c5f01dbc1e3" providerId="ADAL" clId="{42DD30F1-FEDB-43F5-93CC-8DD0B4CA7C7D}" dt="2026-08-31T19:08:48.635" v="357" actId="14100"/>
          <ac:spMkLst>
            <pc:docMk/>
            <pc:sldMk cId="1887213892" sldId="270"/>
            <ac:spMk id="3" creationId="{864E86B2-81A8-2A7B-9620-A01283B060F0}"/>
          </ac:spMkLst>
        </pc:spChg>
      </pc:sldChg>
      <pc:sldChg chg="addSp modSp new mod">
        <pc:chgData name="Bianca Felipe Ferreira" userId="34127b75-022d-4514-9ee2-6c5f01dbc1e3" providerId="ADAL" clId="{42DD30F1-FEDB-43F5-93CC-8DD0B4CA7C7D}" dt="2026-08-31T19:09:45.140" v="367"/>
        <pc:sldMkLst>
          <pc:docMk/>
          <pc:sldMk cId="2650220048" sldId="271"/>
        </pc:sldMkLst>
        <pc:spChg chg="add mod">
          <ac:chgData name="Bianca Felipe Ferreira" userId="34127b75-022d-4514-9ee2-6c5f01dbc1e3" providerId="ADAL" clId="{42DD30F1-FEDB-43F5-93CC-8DD0B4CA7C7D}" dt="2026-08-31T19:09:45.140" v="367"/>
          <ac:spMkLst>
            <pc:docMk/>
            <pc:sldMk cId="2650220048" sldId="271"/>
            <ac:spMk id="3" creationId="{D7506740-7E1E-5CC2-36BA-AA3C6AE7E5F1}"/>
          </ac:spMkLst>
        </pc:spChg>
      </pc:sldChg>
      <pc:sldChg chg="addSp modSp new mod">
        <pc:chgData name="Bianca Felipe Ferreira" userId="34127b75-022d-4514-9ee2-6c5f01dbc1e3" providerId="ADAL" clId="{42DD30F1-FEDB-43F5-93CC-8DD0B4CA7C7D}" dt="2026-08-31T19:10:21.303" v="377" actId="20577"/>
        <pc:sldMkLst>
          <pc:docMk/>
          <pc:sldMk cId="2619330404" sldId="272"/>
        </pc:sldMkLst>
        <pc:spChg chg="add mod">
          <ac:chgData name="Bianca Felipe Ferreira" userId="34127b75-022d-4514-9ee2-6c5f01dbc1e3" providerId="ADAL" clId="{42DD30F1-FEDB-43F5-93CC-8DD0B4CA7C7D}" dt="2026-08-31T19:10:21.303" v="377" actId="20577"/>
          <ac:spMkLst>
            <pc:docMk/>
            <pc:sldMk cId="2619330404" sldId="272"/>
            <ac:spMk id="3" creationId="{C3BB58C8-B326-A55F-3415-544E9C48302F}"/>
          </ac:spMkLst>
        </pc:spChg>
      </pc:sldChg>
      <pc:sldChg chg="addSp modSp new mod">
        <pc:chgData name="Bianca Felipe Ferreira" userId="34127b75-022d-4514-9ee2-6c5f01dbc1e3" providerId="ADAL" clId="{42DD30F1-FEDB-43F5-93CC-8DD0B4CA7C7D}" dt="2026-08-31T19:13:19.675" v="394" actId="123"/>
        <pc:sldMkLst>
          <pc:docMk/>
          <pc:sldMk cId="1167684450" sldId="273"/>
        </pc:sldMkLst>
        <pc:spChg chg="add mod">
          <ac:chgData name="Bianca Felipe Ferreira" userId="34127b75-022d-4514-9ee2-6c5f01dbc1e3" providerId="ADAL" clId="{42DD30F1-FEDB-43F5-93CC-8DD0B4CA7C7D}" dt="2026-08-31T19:13:19.675" v="394" actId="123"/>
          <ac:spMkLst>
            <pc:docMk/>
            <pc:sldMk cId="1167684450" sldId="273"/>
            <ac:spMk id="3" creationId="{9B152F68-F8BC-D2AA-5B2D-FA938577F8D9}"/>
          </ac:spMkLst>
        </pc:spChg>
      </pc:sldChg>
      <pc:sldChg chg="addSp modSp new mod">
        <pc:chgData name="Bianca Felipe Ferreira" userId="34127b75-022d-4514-9ee2-6c5f01dbc1e3" providerId="ADAL" clId="{42DD30F1-FEDB-43F5-93CC-8DD0B4CA7C7D}" dt="2026-08-31T19:13:47.227" v="399" actId="20577"/>
        <pc:sldMkLst>
          <pc:docMk/>
          <pc:sldMk cId="4284625445" sldId="274"/>
        </pc:sldMkLst>
        <pc:spChg chg="add mod">
          <ac:chgData name="Bianca Felipe Ferreira" userId="34127b75-022d-4514-9ee2-6c5f01dbc1e3" providerId="ADAL" clId="{42DD30F1-FEDB-43F5-93CC-8DD0B4CA7C7D}" dt="2026-08-31T19:13:47.227" v="399" actId="20577"/>
          <ac:spMkLst>
            <pc:docMk/>
            <pc:sldMk cId="4284625445" sldId="274"/>
            <ac:spMk id="3" creationId="{595A46D9-5A0A-80C4-E90E-33CA4E9A3D87}"/>
          </ac:spMkLst>
        </pc:spChg>
      </pc:sldChg>
      <pc:sldChg chg="addSp delSp modSp new mod">
        <pc:chgData name="Bianca Felipe Ferreira" userId="34127b75-022d-4514-9ee2-6c5f01dbc1e3" providerId="ADAL" clId="{42DD30F1-FEDB-43F5-93CC-8DD0B4CA7C7D}" dt="2026-08-31T19:49:07.996" v="501" actId="14100"/>
        <pc:sldMkLst>
          <pc:docMk/>
          <pc:sldMk cId="532109206" sldId="275"/>
        </pc:sldMkLst>
        <pc:spChg chg="add mod">
          <ac:chgData name="Bianca Felipe Ferreira" userId="34127b75-022d-4514-9ee2-6c5f01dbc1e3" providerId="ADAL" clId="{42DD30F1-FEDB-43F5-93CC-8DD0B4CA7C7D}" dt="2026-08-31T19:14:46.072" v="424" actId="179"/>
          <ac:spMkLst>
            <pc:docMk/>
            <pc:sldMk cId="532109206" sldId="275"/>
            <ac:spMk id="3" creationId="{17C6FC58-5A38-0900-9115-7A99A6BE094B}"/>
          </ac:spMkLst>
        </pc:spChg>
        <pc:spChg chg="add del">
          <ac:chgData name="Bianca Felipe Ferreira" userId="34127b75-022d-4514-9ee2-6c5f01dbc1e3" providerId="ADAL" clId="{42DD30F1-FEDB-43F5-93CC-8DD0B4CA7C7D}" dt="2026-08-31T19:46:11.262" v="430" actId="22"/>
          <ac:spMkLst>
            <pc:docMk/>
            <pc:sldMk cId="532109206" sldId="275"/>
            <ac:spMk id="6" creationId="{A4DB6563-5545-BD04-7AC9-819AAA6A0A74}"/>
          </ac:spMkLst>
        </pc:spChg>
        <pc:spChg chg="add del mod">
          <ac:chgData name="Bianca Felipe Ferreira" userId="34127b75-022d-4514-9ee2-6c5f01dbc1e3" providerId="ADAL" clId="{42DD30F1-FEDB-43F5-93CC-8DD0B4CA7C7D}" dt="2026-08-31T19:46:21.976" v="435" actId="478"/>
          <ac:spMkLst>
            <pc:docMk/>
            <pc:sldMk cId="532109206" sldId="275"/>
            <ac:spMk id="8" creationId="{F6C75159-428F-D6E7-A75A-D1ADB648C2F9}"/>
          </ac:spMkLst>
        </pc:spChg>
        <pc:spChg chg="add del">
          <ac:chgData name="Bianca Felipe Ferreira" userId="34127b75-022d-4514-9ee2-6c5f01dbc1e3" providerId="ADAL" clId="{42DD30F1-FEDB-43F5-93CC-8DD0B4CA7C7D}" dt="2026-08-31T19:46:38.972" v="440" actId="22"/>
          <ac:spMkLst>
            <pc:docMk/>
            <pc:sldMk cId="532109206" sldId="275"/>
            <ac:spMk id="10" creationId="{825B0E5A-6BE0-04D3-738B-69316DFC533D}"/>
          </ac:spMkLst>
        </pc:spChg>
        <pc:spChg chg="add del mod">
          <ac:chgData name="Bianca Felipe Ferreira" userId="34127b75-022d-4514-9ee2-6c5f01dbc1e3" providerId="ADAL" clId="{42DD30F1-FEDB-43F5-93CC-8DD0B4CA7C7D}" dt="2026-08-31T19:46:45.543" v="442" actId="478"/>
          <ac:spMkLst>
            <pc:docMk/>
            <pc:sldMk cId="532109206" sldId="275"/>
            <ac:spMk id="12" creationId="{946381D3-AAF3-7AC7-33D8-70E21B92CCBB}"/>
          </ac:spMkLst>
        </pc:spChg>
        <pc:spChg chg="add mod">
          <ac:chgData name="Bianca Felipe Ferreira" userId="34127b75-022d-4514-9ee2-6c5f01dbc1e3" providerId="ADAL" clId="{42DD30F1-FEDB-43F5-93CC-8DD0B4CA7C7D}" dt="2026-08-31T19:48:01.114" v="479" actId="14100"/>
          <ac:spMkLst>
            <pc:docMk/>
            <pc:sldMk cId="532109206" sldId="275"/>
            <ac:spMk id="14" creationId="{80476D58-205A-D3C6-7BC2-41907961ED45}"/>
          </ac:spMkLst>
        </pc:spChg>
        <pc:spChg chg="add mod">
          <ac:chgData name="Bianca Felipe Ferreira" userId="34127b75-022d-4514-9ee2-6c5f01dbc1e3" providerId="ADAL" clId="{42DD30F1-FEDB-43F5-93CC-8DD0B4CA7C7D}" dt="2026-08-31T19:48:57.601" v="500" actId="20577"/>
          <ac:spMkLst>
            <pc:docMk/>
            <pc:sldMk cId="532109206" sldId="275"/>
            <ac:spMk id="15" creationId="{4FE7D73B-4DD5-5CCE-6C49-5C00F5010347}"/>
          </ac:spMkLst>
        </pc:spChg>
        <pc:graphicFrameChg chg="add del mod modGraphic">
          <ac:chgData name="Bianca Felipe Ferreira" userId="34127b75-022d-4514-9ee2-6c5f01dbc1e3" providerId="ADAL" clId="{42DD30F1-FEDB-43F5-93CC-8DD0B4CA7C7D}" dt="2026-08-31T19:46:25.556" v="436" actId="478"/>
          <ac:graphicFrameMkLst>
            <pc:docMk/>
            <pc:sldMk cId="532109206" sldId="275"/>
            <ac:graphicFrameMk id="7" creationId="{B26423F9-0968-F6A4-CC39-62DCE7E45F27}"/>
          </ac:graphicFrameMkLst>
        </pc:graphicFrameChg>
        <pc:graphicFrameChg chg="add mod modGraphic">
          <ac:chgData name="Bianca Felipe Ferreira" userId="34127b75-022d-4514-9ee2-6c5f01dbc1e3" providerId="ADAL" clId="{42DD30F1-FEDB-43F5-93CC-8DD0B4CA7C7D}" dt="2026-08-31T19:49:07.996" v="501" actId="14100"/>
          <ac:graphicFrameMkLst>
            <pc:docMk/>
            <pc:sldMk cId="532109206" sldId="275"/>
            <ac:graphicFrameMk id="11" creationId="{74C775B8-CAE2-C8C1-7DB0-14EB54C6B54E}"/>
          </ac:graphicFrameMkLst>
        </pc:graphicFrameChg>
        <pc:picChg chg="add mod">
          <ac:chgData name="Bianca Felipe Ferreira" userId="34127b75-022d-4514-9ee2-6c5f01dbc1e3" providerId="ADAL" clId="{42DD30F1-FEDB-43F5-93CC-8DD0B4CA7C7D}" dt="2026-08-31T19:14:57.789" v="427" actId="1076"/>
          <ac:picMkLst>
            <pc:docMk/>
            <pc:sldMk cId="532109206" sldId="275"/>
            <ac:picMk id="4" creationId="{4A733A2F-B4DB-0AD7-6E92-2A8365F39A87}"/>
          </ac:picMkLst>
        </pc:picChg>
        <pc:picChg chg="add mod">
          <ac:chgData name="Bianca Felipe Ferreira" userId="34127b75-022d-4514-9ee2-6c5f01dbc1e3" providerId="ADAL" clId="{42DD30F1-FEDB-43F5-93CC-8DD0B4CA7C7D}" dt="2026-08-31T19:48:11.066" v="480" actId="14100"/>
          <ac:picMkLst>
            <pc:docMk/>
            <pc:sldMk cId="532109206" sldId="275"/>
            <ac:picMk id="13" creationId="{E54D51D4-546B-3565-12A3-0FB796702072}"/>
          </ac:picMkLst>
        </pc:picChg>
        <pc:picChg chg="add del mod">
          <ac:chgData name="Bianca Felipe Ferreira" userId="34127b75-022d-4514-9ee2-6c5f01dbc1e3" providerId="ADAL" clId="{42DD30F1-FEDB-43F5-93CC-8DD0B4CA7C7D}" dt="2026-08-31T19:46:26.656" v="437" actId="478"/>
          <ac:picMkLst>
            <pc:docMk/>
            <pc:sldMk cId="532109206" sldId="275"/>
            <ac:picMk id="9218" creationId="{76B67809-643B-8C24-C4DF-4F4FD72492BC}"/>
          </ac:picMkLst>
        </pc:picChg>
      </pc:sldChg>
      <pc:sldChg chg="addSp modSp new mod">
        <pc:chgData name="Bianca Felipe Ferreira" userId="34127b75-022d-4514-9ee2-6c5f01dbc1e3" providerId="ADAL" clId="{42DD30F1-FEDB-43F5-93CC-8DD0B4CA7C7D}" dt="2026-08-31T19:50:03.258" v="529" actId="113"/>
        <pc:sldMkLst>
          <pc:docMk/>
          <pc:sldMk cId="3379056041" sldId="276"/>
        </pc:sldMkLst>
        <pc:spChg chg="add mod">
          <ac:chgData name="Bianca Felipe Ferreira" userId="34127b75-022d-4514-9ee2-6c5f01dbc1e3" providerId="ADAL" clId="{42DD30F1-FEDB-43F5-93CC-8DD0B4CA7C7D}" dt="2026-08-31T19:50:03.258" v="529" actId="113"/>
          <ac:spMkLst>
            <pc:docMk/>
            <pc:sldMk cId="3379056041" sldId="276"/>
            <ac:spMk id="3" creationId="{566AFC30-1D13-C02F-0C4B-8B52CC78DCB1}"/>
          </ac:spMkLst>
        </pc:spChg>
      </pc:sldChg>
      <pc:sldChg chg="addSp modSp new mod">
        <pc:chgData name="Bianca Felipe Ferreira" userId="34127b75-022d-4514-9ee2-6c5f01dbc1e3" providerId="ADAL" clId="{42DD30F1-FEDB-43F5-93CC-8DD0B4CA7C7D}" dt="2026-08-31T19:51:58.024" v="548" actId="113"/>
        <pc:sldMkLst>
          <pc:docMk/>
          <pc:sldMk cId="3845745702" sldId="277"/>
        </pc:sldMkLst>
        <pc:spChg chg="add mod">
          <ac:chgData name="Bianca Felipe Ferreira" userId="34127b75-022d-4514-9ee2-6c5f01dbc1e3" providerId="ADAL" clId="{42DD30F1-FEDB-43F5-93CC-8DD0B4CA7C7D}" dt="2026-08-31T19:51:58.024" v="548" actId="113"/>
          <ac:spMkLst>
            <pc:docMk/>
            <pc:sldMk cId="3845745702" sldId="277"/>
            <ac:spMk id="3" creationId="{1702E0B6-6615-447E-47E3-2DE43E3AD54F}"/>
          </ac:spMkLst>
        </pc:spChg>
      </pc:sldChg>
      <pc:sldChg chg="addSp modSp new mod">
        <pc:chgData name="Bianca Felipe Ferreira" userId="34127b75-022d-4514-9ee2-6c5f01dbc1e3" providerId="ADAL" clId="{42DD30F1-FEDB-43F5-93CC-8DD0B4CA7C7D}" dt="2026-09-01T16:15:38.110" v="600" actId="1076"/>
        <pc:sldMkLst>
          <pc:docMk/>
          <pc:sldMk cId="4143303831" sldId="278"/>
        </pc:sldMkLst>
        <pc:spChg chg="add mod">
          <ac:chgData name="Bianca Felipe Ferreira" userId="34127b75-022d-4514-9ee2-6c5f01dbc1e3" providerId="ADAL" clId="{42DD30F1-FEDB-43F5-93CC-8DD0B4CA7C7D}" dt="2026-09-01T16:15:38.110" v="600" actId="1076"/>
          <ac:spMkLst>
            <pc:docMk/>
            <pc:sldMk cId="4143303831" sldId="278"/>
            <ac:spMk id="3" creationId="{8317EE89-E0EB-B4DC-BF02-65283EED7E47}"/>
          </ac:spMkLst>
        </pc:spChg>
      </pc:sldChg>
      <pc:sldChg chg="addSp modSp new mod">
        <pc:chgData name="Bianca Felipe Ferreira" userId="34127b75-022d-4514-9ee2-6c5f01dbc1e3" providerId="ADAL" clId="{42DD30F1-FEDB-43F5-93CC-8DD0B4CA7C7D}" dt="2026-09-01T16:15:51.776" v="604" actId="1076"/>
        <pc:sldMkLst>
          <pc:docMk/>
          <pc:sldMk cId="3509380302" sldId="279"/>
        </pc:sldMkLst>
        <pc:spChg chg="add mod">
          <ac:chgData name="Bianca Felipe Ferreira" userId="34127b75-022d-4514-9ee2-6c5f01dbc1e3" providerId="ADAL" clId="{42DD30F1-FEDB-43F5-93CC-8DD0B4CA7C7D}" dt="2026-09-01T16:15:51.776" v="604" actId="1076"/>
          <ac:spMkLst>
            <pc:docMk/>
            <pc:sldMk cId="3509380302" sldId="279"/>
            <ac:spMk id="3" creationId="{13A92787-2690-3181-03C3-2DA0EF0C0042}"/>
          </ac:spMkLst>
        </pc:spChg>
      </pc:sldChg>
      <pc:sldChg chg="addSp modSp new mod">
        <pc:chgData name="Bianca Felipe Ferreira" userId="34127b75-022d-4514-9ee2-6c5f01dbc1e3" providerId="ADAL" clId="{42DD30F1-FEDB-43F5-93CC-8DD0B4CA7C7D}" dt="2026-09-01T16:18:55.924" v="620" actId="179"/>
        <pc:sldMkLst>
          <pc:docMk/>
          <pc:sldMk cId="1210493481" sldId="280"/>
        </pc:sldMkLst>
        <pc:spChg chg="add mod">
          <ac:chgData name="Bianca Felipe Ferreira" userId="34127b75-022d-4514-9ee2-6c5f01dbc1e3" providerId="ADAL" clId="{42DD30F1-FEDB-43F5-93CC-8DD0B4CA7C7D}" dt="2026-09-01T16:18:55.924" v="620" actId="179"/>
          <ac:spMkLst>
            <pc:docMk/>
            <pc:sldMk cId="1210493481" sldId="280"/>
            <ac:spMk id="5" creationId="{23078DA8-CB24-10C6-01FD-2D9C6FB202B0}"/>
          </ac:spMkLst>
        </pc:spChg>
        <pc:picChg chg="add mod">
          <ac:chgData name="Bianca Felipe Ferreira" userId="34127b75-022d-4514-9ee2-6c5f01dbc1e3" providerId="ADAL" clId="{42DD30F1-FEDB-43F5-93CC-8DD0B4CA7C7D}" dt="2026-09-01T16:16:06.307" v="607" actId="1076"/>
          <ac:picMkLst>
            <pc:docMk/>
            <pc:sldMk cId="1210493481" sldId="280"/>
            <ac:picMk id="2" creationId="{EB4F1465-C723-CE29-D4C0-EEFF67980503}"/>
          </ac:picMkLst>
        </pc:picChg>
        <pc:picChg chg="add mod">
          <ac:chgData name="Bianca Felipe Ferreira" userId="34127b75-022d-4514-9ee2-6c5f01dbc1e3" providerId="ADAL" clId="{42DD30F1-FEDB-43F5-93CC-8DD0B4CA7C7D}" dt="2026-09-01T16:16:15.270" v="610" actId="1076"/>
          <ac:picMkLst>
            <pc:docMk/>
            <pc:sldMk cId="1210493481" sldId="280"/>
            <ac:picMk id="3" creationId="{8732E081-5738-45E1-F177-8040134F9BB7}"/>
          </ac:picMkLst>
        </pc:picChg>
      </pc:sldChg>
      <pc:sldChg chg="addSp modSp new mod">
        <pc:chgData name="Bianca Felipe Ferreira" userId="34127b75-022d-4514-9ee2-6c5f01dbc1e3" providerId="ADAL" clId="{42DD30F1-FEDB-43F5-93CC-8DD0B4CA7C7D}" dt="2026-09-01T16:19:35.131" v="632" actId="1076"/>
        <pc:sldMkLst>
          <pc:docMk/>
          <pc:sldMk cId="2016536929" sldId="281"/>
        </pc:sldMkLst>
        <pc:graphicFrameChg chg="add mod modGraphic">
          <ac:chgData name="Bianca Felipe Ferreira" userId="34127b75-022d-4514-9ee2-6c5f01dbc1e3" providerId="ADAL" clId="{42DD30F1-FEDB-43F5-93CC-8DD0B4CA7C7D}" dt="2026-09-01T16:19:35.131" v="632" actId="1076"/>
          <ac:graphicFrameMkLst>
            <pc:docMk/>
            <pc:sldMk cId="2016536929" sldId="281"/>
            <ac:graphicFrameMk id="2" creationId="{9DF5DF8F-A7C2-9622-00A1-3851B93B585B}"/>
          </ac:graphicFrameMkLst>
        </pc:graphicFrameChg>
      </pc:sldChg>
      <pc:sldChg chg="addSp modSp new mod">
        <pc:chgData name="Bianca Felipe Ferreira" userId="34127b75-022d-4514-9ee2-6c5f01dbc1e3" providerId="ADAL" clId="{42DD30F1-FEDB-43F5-93CC-8DD0B4CA7C7D}" dt="2026-09-01T16:20:26.135" v="643" actId="14100"/>
        <pc:sldMkLst>
          <pc:docMk/>
          <pc:sldMk cId="811824199" sldId="282"/>
        </pc:sldMkLst>
        <pc:graphicFrameChg chg="add mod modGraphic">
          <ac:chgData name="Bianca Felipe Ferreira" userId="34127b75-022d-4514-9ee2-6c5f01dbc1e3" providerId="ADAL" clId="{42DD30F1-FEDB-43F5-93CC-8DD0B4CA7C7D}" dt="2026-09-01T16:20:26.135" v="643" actId="14100"/>
          <ac:graphicFrameMkLst>
            <pc:docMk/>
            <pc:sldMk cId="811824199" sldId="282"/>
            <ac:graphicFrameMk id="3" creationId="{F5A9B5AB-60EE-6D30-7D27-7E97A4826EE7}"/>
          </ac:graphicFrameMkLst>
        </pc:graphicFrameChg>
        <pc:picChg chg="add mod">
          <ac:chgData name="Bianca Felipe Ferreira" userId="34127b75-022d-4514-9ee2-6c5f01dbc1e3" providerId="ADAL" clId="{42DD30F1-FEDB-43F5-93CC-8DD0B4CA7C7D}" dt="2026-09-01T16:19:49.545" v="635" actId="1076"/>
          <ac:picMkLst>
            <pc:docMk/>
            <pc:sldMk cId="811824199" sldId="282"/>
            <ac:picMk id="2" creationId="{4B0AA7ED-7750-DD97-4B25-4960B82CE144}"/>
          </ac:picMkLst>
        </pc:picChg>
      </pc:sldChg>
      <pc:sldChg chg="addSp modSp new mod">
        <pc:chgData name="Bianca Felipe Ferreira" userId="34127b75-022d-4514-9ee2-6c5f01dbc1e3" providerId="ADAL" clId="{42DD30F1-FEDB-43F5-93CC-8DD0B4CA7C7D}" dt="2026-09-01T16:21:21.934" v="662" actId="20577"/>
        <pc:sldMkLst>
          <pc:docMk/>
          <pc:sldMk cId="319951915" sldId="283"/>
        </pc:sldMkLst>
        <pc:spChg chg="add mod">
          <ac:chgData name="Bianca Felipe Ferreira" userId="34127b75-022d-4514-9ee2-6c5f01dbc1e3" providerId="ADAL" clId="{42DD30F1-FEDB-43F5-93CC-8DD0B4CA7C7D}" dt="2026-09-01T16:21:21.934" v="662" actId="20577"/>
          <ac:spMkLst>
            <pc:docMk/>
            <pc:sldMk cId="319951915" sldId="283"/>
            <ac:spMk id="3" creationId="{63737C8C-C3A0-3A67-3F59-8B996C48FA82}"/>
          </ac:spMkLst>
        </pc:spChg>
      </pc:sldChg>
      <pc:sldChg chg="addSp modSp new mod">
        <pc:chgData name="Bianca Felipe Ferreira" userId="34127b75-022d-4514-9ee2-6c5f01dbc1e3" providerId="ADAL" clId="{42DD30F1-FEDB-43F5-93CC-8DD0B4CA7C7D}" dt="2026-09-01T16:22:22.131" v="680" actId="1076"/>
        <pc:sldMkLst>
          <pc:docMk/>
          <pc:sldMk cId="3945570707" sldId="284"/>
        </pc:sldMkLst>
        <pc:spChg chg="add mod">
          <ac:chgData name="Bianca Felipe Ferreira" userId="34127b75-022d-4514-9ee2-6c5f01dbc1e3" providerId="ADAL" clId="{42DD30F1-FEDB-43F5-93CC-8DD0B4CA7C7D}" dt="2026-09-01T16:22:22.131" v="680" actId="1076"/>
          <ac:spMkLst>
            <pc:docMk/>
            <pc:sldMk cId="3945570707" sldId="284"/>
            <ac:spMk id="3" creationId="{9A12CA6C-5D55-04D1-47E9-27B58C5124A0}"/>
          </ac:spMkLst>
        </pc:spChg>
      </pc:sldChg>
      <pc:sldChg chg="addSp modSp new mod">
        <pc:chgData name="Bianca Felipe Ferreira" userId="34127b75-022d-4514-9ee2-6c5f01dbc1e3" providerId="ADAL" clId="{42DD30F1-FEDB-43F5-93CC-8DD0B4CA7C7D}" dt="2026-09-01T16:23:35.129" v="701" actId="1076"/>
        <pc:sldMkLst>
          <pc:docMk/>
          <pc:sldMk cId="718695401" sldId="285"/>
        </pc:sldMkLst>
        <pc:spChg chg="add mod">
          <ac:chgData name="Bianca Felipe Ferreira" userId="34127b75-022d-4514-9ee2-6c5f01dbc1e3" providerId="ADAL" clId="{42DD30F1-FEDB-43F5-93CC-8DD0B4CA7C7D}" dt="2026-09-01T16:22:50.601" v="690" actId="207"/>
          <ac:spMkLst>
            <pc:docMk/>
            <pc:sldMk cId="718695401" sldId="285"/>
            <ac:spMk id="3" creationId="{604422A4-3741-C071-4BD1-CEA17B8AB80D}"/>
          </ac:spMkLst>
        </pc:spChg>
        <pc:graphicFrameChg chg="add mod modGraphic">
          <ac:chgData name="Bianca Felipe Ferreira" userId="34127b75-022d-4514-9ee2-6c5f01dbc1e3" providerId="ADAL" clId="{42DD30F1-FEDB-43F5-93CC-8DD0B4CA7C7D}" dt="2026-09-01T16:23:35.129" v="701" actId="1076"/>
          <ac:graphicFrameMkLst>
            <pc:docMk/>
            <pc:sldMk cId="718695401" sldId="285"/>
            <ac:graphicFrameMk id="5" creationId="{E9848B50-0748-6506-E544-4E7E4B2936C8}"/>
          </ac:graphicFrameMkLst>
        </pc:graphicFrameChg>
        <pc:picChg chg="add mod">
          <ac:chgData name="Bianca Felipe Ferreira" userId="34127b75-022d-4514-9ee2-6c5f01dbc1e3" providerId="ADAL" clId="{42DD30F1-FEDB-43F5-93CC-8DD0B4CA7C7D}" dt="2026-09-01T16:23:01.100" v="693" actId="1076"/>
          <ac:picMkLst>
            <pc:docMk/>
            <pc:sldMk cId="718695401" sldId="285"/>
            <ac:picMk id="4" creationId="{A1B35E86-67EB-9948-4E3F-5409DD6BD7E2}"/>
          </ac:picMkLst>
        </pc:picChg>
      </pc:sldChg>
      <pc:sldChg chg="addSp modSp new mod">
        <pc:chgData name="Bianca Felipe Ferreira" userId="34127b75-022d-4514-9ee2-6c5f01dbc1e3" providerId="ADAL" clId="{42DD30F1-FEDB-43F5-93CC-8DD0B4CA7C7D}" dt="2026-09-01T16:24:38.037" v="718" actId="20577"/>
        <pc:sldMkLst>
          <pc:docMk/>
          <pc:sldMk cId="2296992534" sldId="286"/>
        </pc:sldMkLst>
        <pc:spChg chg="add mod">
          <ac:chgData name="Bianca Felipe Ferreira" userId="34127b75-022d-4514-9ee2-6c5f01dbc1e3" providerId="ADAL" clId="{42DD30F1-FEDB-43F5-93CC-8DD0B4CA7C7D}" dt="2026-09-01T16:24:38.037" v="718" actId="20577"/>
          <ac:spMkLst>
            <pc:docMk/>
            <pc:sldMk cId="2296992534" sldId="286"/>
            <ac:spMk id="4" creationId="{814BCA09-740F-ED0A-E8FA-AB4DFA863CD9}"/>
          </ac:spMkLst>
        </pc:spChg>
        <pc:graphicFrameChg chg="add mod modGraphic">
          <ac:chgData name="Bianca Felipe Ferreira" userId="34127b75-022d-4514-9ee2-6c5f01dbc1e3" providerId="ADAL" clId="{42DD30F1-FEDB-43F5-93CC-8DD0B4CA7C7D}" dt="2026-09-01T16:24:06.748" v="709" actId="403"/>
          <ac:graphicFrameMkLst>
            <pc:docMk/>
            <pc:sldMk cId="2296992534" sldId="286"/>
            <ac:graphicFrameMk id="2" creationId="{01E92A31-08B1-6DF8-8C40-F0A994A6E97A}"/>
          </ac:graphicFrameMkLst>
        </pc:graphicFrameChg>
      </pc:sldChg>
      <pc:sldChg chg="addSp modSp new mod">
        <pc:chgData name="Bianca Felipe Ferreira" userId="34127b75-022d-4514-9ee2-6c5f01dbc1e3" providerId="ADAL" clId="{42DD30F1-FEDB-43F5-93CC-8DD0B4CA7C7D}" dt="2026-09-01T16:25:31.545" v="740" actId="20577"/>
        <pc:sldMkLst>
          <pc:docMk/>
          <pc:sldMk cId="233133052" sldId="287"/>
        </pc:sldMkLst>
        <pc:spChg chg="add mod">
          <ac:chgData name="Bianca Felipe Ferreira" userId="34127b75-022d-4514-9ee2-6c5f01dbc1e3" providerId="ADAL" clId="{42DD30F1-FEDB-43F5-93CC-8DD0B4CA7C7D}" dt="2026-09-01T16:25:31.545" v="740" actId="20577"/>
          <ac:spMkLst>
            <pc:docMk/>
            <pc:sldMk cId="233133052" sldId="287"/>
            <ac:spMk id="3" creationId="{123F1BCE-21D9-39F2-46FA-DDA6BC459B5B}"/>
          </ac:spMkLst>
        </pc:spChg>
      </pc:sldChg>
      <pc:sldChg chg="addSp modSp new mod">
        <pc:chgData name="Bianca Felipe Ferreira" userId="34127b75-022d-4514-9ee2-6c5f01dbc1e3" providerId="ADAL" clId="{42DD30F1-FEDB-43F5-93CC-8DD0B4CA7C7D}" dt="2026-09-01T16:26:36.684" v="762" actId="1076"/>
        <pc:sldMkLst>
          <pc:docMk/>
          <pc:sldMk cId="3478046749" sldId="288"/>
        </pc:sldMkLst>
        <pc:spChg chg="add mod">
          <ac:chgData name="Bianca Felipe Ferreira" userId="34127b75-022d-4514-9ee2-6c5f01dbc1e3" providerId="ADAL" clId="{42DD30F1-FEDB-43F5-93CC-8DD0B4CA7C7D}" dt="2026-09-01T16:26:36.684" v="762" actId="1076"/>
          <ac:spMkLst>
            <pc:docMk/>
            <pc:sldMk cId="3478046749" sldId="288"/>
            <ac:spMk id="3" creationId="{89574280-10B6-91FC-91B2-0C75DC0719E4}"/>
          </ac:spMkLst>
        </pc:spChg>
        <pc:spChg chg="add mod">
          <ac:chgData name="Bianca Felipe Ferreira" userId="34127b75-022d-4514-9ee2-6c5f01dbc1e3" providerId="ADAL" clId="{42DD30F1-FEDB-43F5-93CC-8DD0B4CA7C7D}" dt="2026-09-01T16:26:34.510" v="761" actId="1076"/>
          <ac:spMkLst>
            <pc:docMk/>
            <pc:sldMk cId="3478046749" sldId="288"/>
            <ac:spMk id="5" creationId="{2A5089B1-A258-D374-D6FF-F8CDABC0311A}"/>
          </ac:spMkLst>
        </pc:spChg>
      </pc:sldChg>
      <pc:sldChg chg="addSp modSp new mod">
        <pc:chgData name="Bianca Felipe Ferreira" userId="34127b75-022d-4514-9ee2-6c5f01dbc1e3" providerId="ADAL" clId="{42DD30F1-FEDB-43F5-93CC-8DD0B4CA7C7D}" dt="2026-09-01T16:34:24.285" v="779" actId="20577"/>
        <pc:sldMkLst>
          <pc:docMk/>
          <pc:sldMk cId="2301995947" sldId="289"/>
        </pc:sldMkLst>
        <pc:graphicFrameChg chg="add mod modGraphic">
          <ac:chgData name="Bianca Felipe Ferreira" userId="34127b75-022d-4514-9ee2-6c5f01dbc1e3" providerId="ADAL" clId="{42DD30F1-FEDB-43F5-93CC-8DD0B4CA7C7D}" dt="2026-09-01T16:34:24.285" v="779" actId="20577"/>
          <ac:graphicFrameMkLst>
            <pc:docMk/>
            <pc:sldMk cId="2301995947" sldId="289"/>
            <ac:graphicFrameMk id="3" creationId="{12821024-CCB1-E408-C583-810D1FBF85A5}"/>
          </ac:graphicFrameMkLst>
        </pc:graphicFrameChg>
        <pc:picChg chg="add mod">
          <ac:chgData name="Bianca Felipe Ferreira" userId="34127b75-022d-4514-9ee2-6c5f01dbc1e3" providerId="ADAL" clId="{42DD30F1-FEDB-43F5-93CC-8DD0B4CA7C7D}" dt="2026-09-01T16:33:46.188" v="771" actId="1076"/>
          <ac:picMkLst>
            <pc:docMk/>
            <pc:sldMk cId="2301995947" sldId="289"/>
            <ac:picMk id="2" creationId="{5BA2A2B4-EC3D-FF63-7EB6-0FB58EC797D7}"/>
          </ac:picMkLst>
        </pc:picChg>
      </pc:sldChg>
      <pc:sldChg chg="addSp modSp new mod">
        <pc:chgData name="Bianca Felipe Ferreira" userId="34127b75-022d-4514-9ee2-6c5f01dbc1e3" providerId="ADAL" clId="{42DD30F1-FEDB-43F5-93CC-8DD0B4CA7C7D}" dt="2026-09-01T16:34:53.412" v="786" actId="1076"/>
        <pc:sldMkLst>
          <pc:docMk/>
          <pc:sldMk cId="3100170752" sldId="290"/>
        </pc:sldMkLst>
        <pc:graphicFrameChg chg="add mod modGraphic">
          <ac:chgData name="Bianca Felipe Ferreira" userId="34127b75-022d-4514-9ee2-6c5f01dbc1e3" providerId="ADAL" clId="{42DD30F1-FEDB-43F5-93CC-8DD0B4CA7C7D}" dt="2026-09-01T16:34:53.412" v="786" actId="1076"/>
          <ac:graphicFrameMkLst>
            <pc:docMk/>
            <pc:sldMk cId="3100170752" sldId="290"/>
            <ac:graphicFrameMk id="2" creationId="{4767C219-F496-7B4B-C444-AE062A01C7FF}"/>
          </ac:graphicFrameMkLst>
        </pc:graphicFrameChg>
      </pc:sldChg>
      <pc:sldChg chg="addSp modSp new mod">
        <pc:chgData name="Bianca Felipe Ferreira" userId="34127b75-022d-4514-9ee2-6c5f01dbc1e3" providerId="ADAL" clId="{42DD30F1-FEDB-43F5-93CC-8DD0B4CA7C7D}" dt="2026-09-01T16:36:04.903" v="815" actId="1076"/>
        <pc:sldMkLst>
          <pc:docMk/>
          <pc:sldMk cId="258176831" sldId="291"/>
        </pc:sldMkLst>
        <pc:spChg chg="add mod">
          <ac:chgData name="Bianca Felipe Ferreira" userId="34127b75-022d-4514-9ee2-6c5f01dbc1e3" providerId="ADAL" clId="{42DD30F1-FEDB-43F5-93CC-8DD0B4CA7C7D}" dt="2026-09-01T16:36:04.903" v="815" actId="1076"/>
          <ac:spMkLst>
            <pc:docMk/>
            <pc:sldMk cId="258176831" sldId="291"/>
            <ac:spMk id="3" creationId="{7C379908-BCF9-4289-6616-18C11436D721}"/>
          </ac:spMkLst>
        </pc:spChg>
      </pc:sldChg>
      <pc:sldChg chg="addSp modSp new mod">
        <pc:chgData name="Bianca Felipe Ferreira" userId="34127b75-022d-4514-9ee2-6c5f01dbc1e3" providerId="ADAL" clId="{42DD30F1-FEDB-43F5-93CC-8DD0B4CA7C7D}" dt="2026-09-01T16:37:18.651" v="841" actId="2711"/>
        <pc:sldMkLst>
          <pc:docMk/>
          <pc:sldMk cId="2639474390" sldId="292"/>
        </pc:sldMkLst>
        <pc:spChg chg="add mod">
          <ac:chgData name="Bianca Felipe Ferreira" userId="34127b75-022d-4514-9ee2-6c5f01dbc1e3" providerId="ADAL" clId="{42DD30F1-FEDB-43F5-93CC-8DD0B4CA7C7D}" dt="2026-09-01T16:36:48.937" v="832" actId="20577"/>
          <ac:spMkLst>
            <pc:docMk/>
            <pc:sldMk cId="2639474390" sldId="292"/>
            <ac:spMk id="3" creationId="{22A8C43B-7332-D7F3-4243-901B4CA49C8D}"/>
          </ac:spMkLst>
        </pc:spChg>
        <pc:graphicFrameChg chg="add mod modGraphic">
          <ac:chgData name="Bianca Felipe Ferreira" userId="34127b75-022d-4514-9ee2-6c5f01dbc1e3" providerId="ADAL" clId="{42DD30F1-FEDB-43F5-93CC-8DD0B4CA7C7D}" dt="2026-09-01T16:37:18.651" v="841" actId="2711"/>
          <ac:graphicFrameMkLst>
            <pc:docMk/>
            <pc:sldMk cId="2639474390" sldId="292"/>
            <ac:graphicFrameMk id="5" creationId="{7035A9EF-5AF9-8E56-5CE9-2E7C3CA9D7D6}"/>
          </ac:graphicFrameMkLst>
        </pc:graphicFrameChg>
        <pc:picChg chg="add mod">
          <ac:chgData name="Bianca Felipe Ferreira" userId="34127b75-022d-4514-9ee2-6c5f01dbc1e3" providerId="ADAL" clId="{42DD30F1-FEDB-43F5-93CC-8DD0B4CA7C7D}" dt="2026-09-01T16:36:55.112" v="835" actId="1076"/>
          <ac:picMkLst>
            <pc:docMk/>
            <pc:sldMk cId="2639474390" sldId="292"/>
            <ac:picMk id="4" creationId="{F864D409-FB81-61BF-CAB4-0DB4D57217BB}"/>
          </ac:picMkLst>
        </pc:picChg>
      </pc:sldChg>
      <pc:sldChg chg="addSp modSp new mod">
        <pc:chgData name="Bianca Felipe Ferreira" userId="34127b75-022d-4514-9ee2-6c5f01dbc1e3" providerId="ADAL" clId="{42DD30F1-FEDB-43F5-93CC-8DD0B4CA7C7D}" dt="2026-09-01T16:37:39.299" v="847" actId="255"/>
        <pc:sldMkLst>
          <pc:docMk/>
          <pc:sldMk cId="2038084186" sldId="293"/>
        </pc:sldMkLst>
        <pc:graphicFrameChg chg="add mod modGraphic">
          <ac:chgData name="Bianca Felipe Ferreira" userId="34127b75-022d-4514-9ee2-6c5f01dbc1e3" providerId="ADAL" clId="{42DD30F1-FEDB-43F5-93CC-8DD0B4CA7C7D}" dt="2026-09-01T16:37:39.299" v="847" actId="255"/>
          <ac:graphicFrameMkLst>
            <pc:docMk/>
            <pc:sldMk cId="2038084186" sldId="293"/>
            <ac:graphicFrameMk id="2" creationId="{2DEAC436-FC1F-2AE4-C149-EF4811939329}"/>
          </ac:graphicFrameMkLst>
        </pc:graphicFrameChg>
      </pc:sldChg>
      <pc:sldChg chg="addSp modSp new mod">
        <pc:chgData name="Bianca Felipe Ferreira" userId="34127b75-022d-4514-9ee2-6c5f01dbc1e3" providerId="ADAL" clId="{42DD30F1-FEDB-43F5-93CC-8DD0B4CA7C7D}" dt="2026-09-01T16:39:04.779" v="867" actId="1076"/>
        <pc:sldMkLst>
          <pc:docMk/>
          <pc:sldMk cId="872268480" sldId="294"/>
        </pc:sldMkLst>
        <pc:spChg chg="add mod">
          <ac:chgData name="Bianca Felipe Ferreira" userId="34127b75-022d-4514-9ee2-6c5f01dbc1e3" providerId="ADAL" clId="{42DD30F1-FEDB-43F5-93CC-8DD0B4CA7C7D}" dt="2026-09-01T16:39:04.779" v="867" actId="1076"/>
          <ac:spMkLst>
            <pc:docMk/>
            <pc:sldMk cId="872268480" sldId="294"/>
            <ac:spMk id="3" creationId="{27BEA9CC-22B3-4E89-7F31-25BAEBED91A4}"/>
          </ac:spMkLst>
        </pc:spChg>
        <pc:graphicFrameChg chg="add mod modGraphic">
          <ac:chgData name="Bianca Felipe Ferreira" userId="34127b75-022d-4514-9ee2-6c5f01dbc1e3" providerId="ADAL" clId="{42DD30F1-FEDB-43F5-93CC-8DD0B4CA7C7D}" dt="2026-09-01T16:39:01.739" v="866" actId="1076"/>
          <ac:graphicFrameMkLst>
            <pc:docMk/>
            <pc:sldMk cId="872268480" sldId="294"/>
            <ac:graphicFrameMk id="4" creationId="{77DE843D-0F6B-D13D-274E-271B3371E82B}"/>
          </ac:graphicFrameMkLst>
        </pc:graphicFrameChg>
      </pc:sldChg>
      <pc:sldChg chg="addSp modSp new mod">
        <pc:chgData name="Bianca Felipe Ferreira" userId="34127b75-022d-4514-9ee2-6c5f01dbc1e3" providerId="ADAL" clId="{42DD30F1-FEDB-43F5-93CC-8DD0B4CA7C7D}" dt="2026-09-01T16:39:37.743" v="876" actId="1076"/>
        <pc:sldMkLst>
          <pc:docMk/>
          <pc:sldMk cId="2487477860" sldId="295"/>
        </pc:sldMkLst>
        <pc:spChg chg="add mod">
          <ac:chgData name="Bianca Felipe Ferreira" userId="34127b75-022d-4514-9ee2-6c5f01dbc1e3" providerId="ADAL" clId="{42DD30F1-FEDB-43F5-93CC-8DD0B4CA7C7D}" dt="2026-09-01T16:39:37.743" v="876" actId="1076"/>
          <ac:spMkLst>
            <pc:docMk/>
            <pc:sldMk cId="2487477860" sldId="295"/>
            <ac:spMk id="3" creationId="{27E31F07-EAAB-4614-6B9B-A220DD09BA05}"/>
          </ac:spMkLst>
        </pc:spChg>
      </pc:sldChg>
      <pc:sldChg chg="addSp modSp new mod">
        <pc:chgData name="Bianca Felipe Ferreira" userId="34127b75-022d-4514-9ee2-6c5f01dbc1e3" providerId="ADAL" clId="{42DD30F1-FEDB-43F5-93CC-8DD0B4CA7C7D}" dt="2026-09-01T16:40:07.430" v="887" actId="1076"/>
        <pc:sldMkLst>
          <pc:docMk/>
          <pc:sldMk cId="4013317021" sldId="296"/>
        </pc:sldMkLst>
        <pc:graphicFrameChg chg="add mod modGraphic">
          <ac:chgData name="Bianca Felipe Ferreira" userId="34127b75-022d-4514-9ee2-6c5f01dbc1e3" providerId="ADAL" clId="{42DD30F1-FEDB-43F5-93CC-8DD0B4CA7C7D}" dt="2026-09-01T16:40:07.430" v="887" actId="1076"/>
          <ac:graphicFrameMkLst>
            <pc:docMk/>
            <pc:sldMk cId="4013317021" sldId="296"/>
            <ac:graphicFrameMk id="2" creationId="{8597E4A2-A2C0-5638-4530-B481ED3D1252}"/>
          </ac:graphicFrameMkLst>
        </pc:graphicFrameChg>
      </pc:sldChg>
      <pc:sldChg chg="addSp modSp new mod">
        <pc:chgData name="Bianca Felipe Ferreira" userId="34127b75-022d-4514-9ee2-6c5f01dbc1e3" providerId="ADAL" clId="{42DD30F1-FEDB-43F5-93CC-8DD0B4CA7C7D}" dt="2026-09-01T16:41:04.961" v="902" actId="179"/>
        <pc:sldMkLst>
          <pc:docMk/>
          <pc:sldMk cId="1388697708" sldId="297"/>
        </pc:sldMkLst>
        <pc:spChg chg="add mod">
          <ac:chgData name="Bianca Felipe Ferreira" userId="34127b75-022d-4514-9ee2-6c5f01dbc1e3" providerId="ADAL" clId="{42DD30F1-FEDB-43F5-93CC-8DD0B4CA7C7D}" dt="2026-09-01T16:41:04.961" v="902" actId="179"/>
          <ac:spMkLst>
            <pc:docMk/>
            <pc:sldMk cId="1388697708" sldId="297"/>
            <ac:spMk id="4" creationId="{8C269BD6-3324-7EF6-60C9-494FE78B0929}"/>
          </ac:spMkLst>
        </pc:spChg>
        <pc:graphicFrameChg chg="add mod modGraphic">
          <ac:chgData name="Bianca Felipe Ferreira" userId="34127b75-022d-4514-9ee2-6c5f01dbc1e3" providerId="ADAL" clId="{42DD30F1-FEDB-43F5-93CC-8DD0B4CA7C7D}" dt="2026-09-01T16:40:37.118" v="893" actId="255"/>
          <ac:graphicFrameMkLst>
            <pc:docMk/>
            <pc:sldMk cId="1388697708" sldId="297"/>
            <ac:graphicFrameMk id="2" creationId="{1C1B92F2-81A9-A32A-74A7-1468A9204CA2}"/>
          </ac:graphicFrameMkLst>
        </pc:graphicFrameChg>
      </pc:sldChg>
      <pc:sldChg chg="addSp modSp new mod">
        <pc:chgData name="Bianca Felipe Ferreira" userId="34127b75-022d-4514-9ee2-6c5f01dbc1e3" providerId="ADAL" clId="{42DD30F1-FEDB-43F5-93CC-8DD0B4CA7C7D}" dt="2026-09-01T16:43:01.823" v="936" actId="20577"/>
        <pc:sldMkLst>
          <pc:docMk/>
          <pc:sldMk cId="2869373393" sldId="298"/>
        </pc:sldMkLst>
        <pc:graphicFrameChg chg="add mod modGraphic">
          <ac:chgData name="Bianca Felipe Ferreira" userId="34127b75-022d-4514-9ee2-6c5f01dbc1e3" providerId="ADAL" clId="{42DD30F1-FEDB-43F5-93CC-8DD0B4CA7C7D}" dt="2026-09-01T16:43:01.823" v="936" actId="20577"/>
          <ac:graphicFrameMkLst>
            <pc:docMk/>
            <pc:sldMk cId="2869373393" sldId="298"/>
            <ac:graphicFrameMk id="3" creationId="{6CEBE497-AD8B-EF72-B1F9-79E24470F870}"/>
          </ac:graphicFrameMkLst>
        </pc:graphicFrameChg>
        <pc:picChg chg="add mod">
          <ac:chgData name="Bianca Felipe Ferreira" userId="34127b75-022d-4514-9ee2-6c5f01dbc1e3" providerId="ADAL" clId="{42DD30F1-FEDB-43F5-93CC-8DD0B4CA7C7D}" dt="2026-09-01T16:42:26.879" v="917" actId="1076"/>
          <ac:picMkLst>
            <pc:docMk/>
            <pc:sldMk cId="2869373393" sldId="298"/>
            <ac:picMk id="2" creationId="{ED2E88EE-C183-8EC1-2E5F-DFD14281D95A}"/>
          </ac:picMkLst>
        </pc:picChg>
      </pc:sldChg>
      <pc:sldChg chg="addSp modSp new mod">
        <pc:chgData name="Bianca Felipe Ferreira" userId="34127b75-022d-4514-9ee2-6c5f01dbc1e3" providerId="ADAL" clId="{42DD30F1-FEDB-43F5-93CC-8DD0B4CA7C7D}" dt="2026-09-01T16:43:28.904" v="944" actId="1076"/>
        <pc:sldMkLst>
          <pc:docMk/>
          <pc:sldMk cId="2050086763" sldId="299"/>
        </pc:sldMkLst>
        <pc:graphicFrameChg chg="add mod modGraphic">
          <ac:chgData name="Bianca Felipe Ferreira" userId="34127b75-022d-4514-9ee2-6c5f01dbc1e3" providerId="ADAL" clId="{42DD30F1-FEDB-43F5-93CC-8DD0B4CA7C7D}" dt="2026-09-01T16:43:28.904" v="944" actId="1076"/>
          <ac:graphicFrameMkLst>
            <pc:docMk/>
            <pc:sldMk cId="2050086763" sldId="299"/>
            <ac:graphicFrameMk id="2" creationId="{D989548E-81AE-5281-EC95-0E757ADB7FCA}"/>
          </ac:graphicFrameMkLst>
        </pc:graphicFrameChg>
      </pc:sldChg>
      <pc:sldChg chg="addSp modSp new mod">
        <pc:chgData name="Bianca Felipe Ferreira" userId="34127b75-022d-4514-9ee2-6c5f01dbc1e3" providerId="ADAL" clId="{42DD30F1-FEDB-43F5-93CC-8DD0B4CA7C7D}" dt="2026-09-01T16:48:15.812" v="963" actId="313"/>
        <pc:sldMkLst>
          <pc:docMk/>
          <pc:sldMk cId="2901030801" sldId="300"/>
        </pc:sldMkLst>
        <pc:spChg chg="add mod">
          <ac:chgData name="Bianca Felipe Ferreira" userId="34127b75-022d-4514-9ee2-6c5f01dbc1e3" providerId="ADAL" clId="{42DD30F1-FEDB-43F5-93CC-8DD0B4CA7C7D}" dt="2026-09-01T16:48:15.812" v="963" actId="313"/>
          <ac:spMkLst>
            <pc:docMk/>
            <pc:sldMk cId="2901030801" sldId="300"/>
            <ac:spMk id="3" creationId="{5FE97FF4-32A7-C6A3-3DED-95563EDC4CAE}"/>
          </ac:spMkLst>
        </pc:spChg>
      </pc:sldChg>
      <pc:sldChg chg="addSp modSp new mod">
        <pc:chgData name="Bianca Felipe Ferreira" userId="34127b75-022d-4514-9ee2-6c5f01dbc1e3" providerId="ADAL" clId="{42DD30F1-FEDB-43F5-93CC-8DD0B4CA7C7D}" dt="2026-09-01T16:59:24.144" v="983" actId="179"/>
        <pc:sldMkLst>
          <pc:docMk/>
          <pc:sldMk cId="1717444805" sldId="301"/>
        </pc:sldMkLst>
        <pc:spChg chg="add mod">
          <ac:chgData name="Bianca Felipe Ferreira" userId="34127b75-022d-4514-9ee2-6c5f01dbc1e3" providerId="ADAL" clId="{42DD30F1-FEDB-43F5-93CC-8DD0B4CA7C7D}" dt="2026-09-01T16:59:24.144" v="983" actId="179"/>
          <ac:spMkLst>
            <pc:docMk/>
            <pc:sldMk cId="1717444805" sldId="301"/>
            <ac:spMk id="3" creationId="{F91A1C73-6BD3-317A-8D33-CAC95997D9E8}"/>
          </ac:spMkLst>
        </pc:spChg>
      </pc:sldChg>
      <pc:sldChg chg="addSp modSp new mod">
        <pc:chgData name="Bianca Felipe Ferreira" userId="34127b75-022d-4514-9ee2-6c5f01dbc1e3" providerId="ADAL" clId="{42DD30F1-FEDB-43F5-93CC-8DD0B4CA7C7D}" dt="2026-09-01T17:06:43.240" v="1001" actId="20577"/>
        <pc:sldMkLst>
          <pc:docMk/>
          <pc:sldMk cId="2706717506" sldId="302"/>
        </pc:sldMkLst>
        <pc:spChg chg="add mod">
          <ac:chgData name="Bianca Felipe Ferreira" userId="34127b75-022d-4514-9ee2-6c5f01dbc1e3" providerId="ADAL" clId="{42DD30F1-FEDB-43F5-93CC-8DD0B4CA7C7D}" dt="2026-09-01T17:06:43.240" v="1001" actId="20577"/>
          <ac:spMkLst>
            <pc:docMk/>
            <pc:sldMk cId="2706717506" sldId="302"/>
            <ac:spMk id="3" creationId="{2F3BE7B1-8F74-54A9-90B2-A1DBAE175B45}"/>
          </ac:spMkLst>
        </pc:spChg>
      </pc:sldChg>
      <pc:sldChg chg="addSp modSp new mod">
        <pc:chgData name="Bianca Felipe Ferreira" userId="34127b75-022d-4514-9ee2-6c5f01dbc1e3" providerId="ADAL" clId="{42DD30F1-FEDB-43F5-93CC-8DD0B4CA7C7D}" dt="2026-09-01T17:24:14.661" v="1013" actId="2711"/>
        <pc:sldMkLst>
          <pc:docMk/>
          <pc:sldMk cId="51742695" sldId="303"/>
        </pc:sldMkLst>
        <pc:graphicFrameChg chg="add mod modGraphic">
          <ac:chgData name="Bianca Felipe Ferreira" userId="34127b75-022d-4514-9ee2-6c5f01dbc1e3" providerId="ADAL" clId="{42DD30F1-FEDB-43F5-93CC-8DD0B4CA7C7D}" dt="2026-09-01T17:24:14.661" v="1013" actId="2711"/>
          <ac:graphicFrameMkLst>
            <pc:docMk/>
            <pc:sldMk cId="51742695" sldId="303"/>
            <ac:graphicFrameMk id="4" creationId="{080CDA2D-B746-07AD-9E0B-2C85362A993A}"/>
          </ac:graphicFrameMkLst>
        </pc:graphicFrameChg>
        <pc:picChg chg="add mod">
          <ac:chgData name="Bianca Felipe Ferreira" userId="34127b75-022d-4514-9ee2-6c5f01dbc1e3" providerId="ADAL" clId="{42DD30F1-FEDB-43F5-93CC-8DD0B4CA7C7D}" dt="2026-09-01T17:07:00.846" v="1005" actId="1076"/>
          <ac:picMkLst>
            <pc:docMk/>
            <pc:sldMk cId="51742695" sldId="303"/>
            <ac:picMk id="2" creationId="{8AF741CB-A6AB-8953-384F-53F9E8E26B6A}"/>
          </ac:picMkLst>
        </pc:picChg>
        <pc:picChg chg="add mod">
          <ac:chgData name="Bianca Felipe Ferreira" userId="34127b75-022d-4514-9ee2-6c5f01dbc1e3" providerId="ADAL" clId="{42DD30F1-FEDB-43F5-93CC-8DD0B4CA7C7D}" dt="2026-09-01T17:07:13.863" v="1008" actId="1076"/>
          <ac:picMkLst>
            <pc:docMk/>
            <pc:sldMk cId="51742695" sldId="303"/>
            <ac:picMk id="3" creationId="{56DFA110-0620-6691-2769-9B8799EB5D01}"/>
          </ac:picMkLst>
        </pc:picChg>
      </pc:sldChg>
      <pc:sldChg chg="addSp modSp new mod">
        <pc:chgData name="Bianca Felipe Ferreira" userId="34127b75-022d-4514-9ee2-6c5f01dbc1e3" providerId="ADAL" clId="{42DD30F1-FEDB-43F5-93CC-8DD0B4CA7C7D}" dt="2026-09-01T17:25:28.206" v="1035" actId="113"/>
        <pc:sldMkLst>
          <pc:docMk/>
          <pc:sldMk cId="790392722" sldId="304"/>
        </pc:sldMkLst>
        <pc:spChg chg="add mod">
          <ac:chgData name="Bianca Felipe Ferreira" userId="34127b75-022d-4514-9ee2-6c5f01dbc1e3" providerId="ADAL" clId="{42DD30F1-FEDB-43F5-93CC-8DD0B4CA7C7D}" dt="2026-09-01T17:24:56.285" v="1027" actId="179"/>
          <ac:spMkLst>
            <pc:docMk/>
            <pc:sldMk cId="790392722" sldId="304"/>
            <ac:spMk id="3" creationId="{9114CCEE-AD67-CF76-AC1E-34A0CBBBA49E}"/>
          </ac:spMkLst>
        </pc:spChg>
        <pc:spChg chg="add mod">
          <ac:chgData name="Bianca Felipe Ferreira" userId="34127b75-022d-4514-9ee2-6c5f01dbc1e3" providerId="ADAL" clId="{42DD30F1-FEDB-43F5-93CC-8DD0B4CA7C7D}" dt="2026-09-01T17:25:28.206" v="1035" actId="113"/>
          <ac:spMkLst>
            <pc:docMk/>
            <pc:sldMk cId="790392722" sldId="304"/>
            <ac:spMk id="5" creationId="{A7F3D142-F812-8A8B-9827-AA9D89105376}"/>
          </ac:spMkLst>
        </pc:spChg>
      </pc:sldChg>
      <pc:sldChg chg="addSp modSp new mod">
        <pc:chgData name="Bianca Felipe Ferreira" userId="34127b75-022d-4514-9ee2-6c5f01dbc1e3" providerId="ADAL" clId="{42DD30F1-FEDB-43F5-93CC-8DD0B4CA7C7D}" dt="2026-09-01T17:26:24.749" v="1046" actId="113"/>
        <pc:sldMkLst>
          <pc:docMk/>
          <pc:sldMk cId="1978556274" sldId="305"/>
        </pc:sldMkLst>
        <pc:spChg chg="add mod">
          <ac:chgData name="Bianca Felipe Ferreira" userId="34127b75-022d-4514-9ee2-6c5f01dbc1e3" providerId="ADAL" clId="{42DD30F1-FEDB-43F5-93CC-8DD0B4CA7C7D}" dt="2026-09-01T17:26:24.749" v="1046" actId="113"/>
          <ac:spMkLst>
            <pc:docMk/>
            <pc:sldMk cId="1978556274" sldId="305"/>
            <ac:spMk id="3" creationId="{8AE7BBE9-8714-A52E-CEEE-E2A66705C2EC}"/>
          </ac:spMkLst>
        </pc:spChg>
      </pc:sldChg>
      <pc:sldChg chg="addSp modSp new mod">
        <pc:chgData name="Bianca Felipe Ferreira" userId="34127b75-022d-4514-9ee2-6c5f01dbc1e3" providerId="ADAL" clId="{42DD30F1-FEDB-43F5-93CC-8DD0B4CA7C7D}" dt="2026-09-01T17:28:57.413" v="1085" actId="1076"/>
        <pc:sldMkLst>
          <pc:docMk/>
          <pc:sldMk cId="911085131" sldId="306"/>
        </pc:sldMkLst>
        <pc:spChg chg="add mod">
          <ac:chgData name="Bianca Felipe Ferreira" userId="34127b75-022d-4514-9ee2-6c5f01dbc1e3" providerId="ADAL" clId="{42DD30F1-FEDB-43F5-93CC-8DD0B4CA7C7D}" dt="2026-09-01T17:26:48.510" v="1052" actId="1076"/>
          <ac:spMkLst>
            <pc:docMk/>
            <pc:sldMk cId="911085131" sldId="306"/>
            <ac:spMk id="3" creationId="{B671B37E-282E-AB50-2B04-64485E8E8BB6}"/>
          </ac:spMkLst>
        </pc:spChg>
        <pc:spChg chg="add mod">
          <ac:chgData name="Bianca Felipe Ferreira" userId="34127b75-022d-4514-9ee2-6c5f01dbc1e3" providerId="ADAL" clId="{42DD30F1-FEDB-43F5-93CC-8DD0B4CA7C7D}" dt="2026-09-01T17:28:54.688" v="1084" actId="1076"/>
          <ac:spMkLst>
            <pc:docMk/>
            <pc:sldMk cId="911085131" sldId="306"/>
            <ac:spMk id="6" creationId="{6C838EC9-DF94-2E0D-60C9-A1B23B34936B}"/>
          </ac:spMkLst>
        </pc:spChg>
        <pc:spChg chg="add mod">
          <ac:chgData name="Bianca Felipe Ferreira" userId="34127b75-022d-4514-9ee2-6c5f01dbc1e3" providerId="ADAL" clId="{42DD30F1-FEDB-43F5-93CC-8DD0B4CA7C7D}" dt="2026-09-01T17:28:57.413" v="1085" actId="1076"/>
          <ac:spMkLst>
            <pc:docMk/>
            <pc:sldMk cId="911085131" sldId="306"/>
            <ac:spMk id="8" creationId="{230496F9-59FD-42BB-A6AD-3DF910DD0516}"/>
          </ac:spMkLst>
        </pc:spChg>
        <pc:picChg chg="add mod">
          <ac:chgData name="Bianca Felipe Ferreira" userId="34127b75-022d-4514-9ee2-6c5f01dbc1e3" providerId="ADAL" clId="{42DD30F1-FEDB-43F5-93CC-8DD0B4CA7C7D}" dt="2026-09-01T17:28:00.240" v="1070" actId="1076"/>
          <ac:picMkLst>
            <pc:docMk/>
            <pc:sldMk cId="911085131" sldId="306"/>
            <ac:picMk id="4" creationId="{27C4AA61-BE6A-CC64-99E0-BB556AE846B5}"/>
          </ac:picMkLst>
        </pc:picChg>
      </pc:sldChg>
      <pc:sldChg chg="addSp modSp new mod">
        <pc:chgData name="Bianca Felipe Ferreira" userId="34127b75-022d-4514-9ee2-6c5f01dbc1e3" providerId="ADAL" clId="{42DD30F1-FEDB-43F5-93CC-8DD0B4CA7C7D}" dt="2026-09-01T17:29:36.718" v="1094"/>
        <pc:sldMkLst>
          <pc:docMk/>
          <pc:sldMk cId="3012665112" sldId="307"/>
        </pc:sldMkLst>
        <pc:spChg chg="add mod">
          <ac:chgData name="Bianca Felipe Ferreira" userId="34127b75-022d-4514-9ee2-6c5f01dbc1e3" providerId="ADAL" clId="{42DD30F1-FEDB-43F5-93CC-8DD0B4CA7C7D}" dt="2026-09-01T17:29:36.718" v="1094"/>
          <ac:spMkLst>
            <pc:docMk/>
            <pc:sldMk cId="3012665112" sldId="307"/>
            <ac:spMk id="3" creationId="{375FDF14-7C28-A1A1-8E2F-231BEDEE7F55}"/>
          </ac:spMkLst>
        </pc:spChg>
      </pc:sldChg>
      <pc:sldChg chg="addSp modSp new mod">
        <pc:chgData name="Bianca Felipe Ferreira" userId="34127b75-022d-4514-9ee2-6c5f01dbc1e3" providerId="ADAL" clId="{42DD30F1-FEDB-43F5-93CC-8DD0B4CA7C7D}" dt="2026-09-01T17:30:15.191" v="1104" actId="1076"/>
        <pc:sldMkLst>
          <pc:docMk/>
          <pc:sldMk cId="2840737707" sldId="308"/>
        </pc:sldMkLst>
        <pc:spChg chg="add mod">
          <ac:chgData name="Bianca Felipe Ferreira" userId="34127b75-022d-4514-9ee2-6c5f01dbc1e3" providerId="ADAL" clId="{42DD30F1-FEDB-43F5-93CC-8DD0B4CA7C7D}" dt="2026-09-01T17:30:15.191" v="1104" actId="1076"/>
          <ac:spMkLst>
            <pc:docMk/>
            <pc:sldMk cId="2840737707" sldId="308"/>
            <ac:spMk id="3" creationId="{C3B98E0C-4F0D-6E7B-E1FA-674105D7E7BE}"/>
          </ac:spMkLst>
        </pc:spChg>
      </pc:sldChg>
      <pc:sldChg chg="addSp modSp new mod">
        <pc:chgData name="Bianca Felipe Ferreira" userId="34127b75-022d-4514-9ee2-6c5f01dbc1e3" providerId="ADAL" clId="{42DD30F1-FEDB-43F5-93CC-8DD0B4CA7C7D}" dt="2026-09-01T17:31:06.580" v="1129" actId="121"/>
        <pc:sldMkLst>
          <pc:docMk/>
          <pc:sldMk cId="1901420013" sldId="309"/>
        </pc:sldMkLst>
        <pc:spChg chg="add mod">
          <ac:chgData name="Bianca Felipe Ferreira" userId="34127b75-022d-4514-9ee2-6c5f01dbc1e3" providerId="ADAL" clId="{42DD30F1-FEDB-43F5-93CC-8DD0B4CA7C7D}" dt="2026-09-01T17:31:06.580" v="1129" actId="121"/>
          <ac:spMkLst>
            <pc:docMk/>
            <pc:sldMk cId="1901420013" sldId="309"/>
            <ac:spMk id="3" creationId="{3A0BE151-0143-79B2-F3CD-98F88B2614B4}"/>
          </ac:spMkLst>
        </pc:spChg>
      </pc:sldChg>
      <pc:sldChg chg="addSp modSp new mod">
        <pc:chgData name="Bianca Felipe Ferreira" userId="34127b75-022d-4514-9ee2-6c5f01dbc1e3" providerId="ADAL" clId="{42DD30F1-FEDB-43F5-93CC-8DD0B4CA7C7D}" dt="2026-09-01T17:32:05.810" v="1144" actId="1076"/>
        <pc:sldMkLst>
          <pc:docMk/>
          <pc:sldMk cId="3663841053" sldId="310"/>
        </pc:sldMkLst>
        <pc:spChg chg="add mod">
          <ac:chgData name="Bianca Felipe Ferreira" userId="34127b75-022d-4514-9ee2-6c5f01dbc1e3" providerId="ADAL" clId="{42DD30F1-FEDB-43F5-93CC-8DD0B4CA7C7D}" dt="2026-09-01T17:32:05.810" v="1144" actId="1076"/>
          <ac:spMkLst>
            <pc:docMk/>
            <pc:sldMk cId="3663841053" sldId="310"/>
            <ac:spMk id="3" creationId="{5A1FCA44-DC4E-BA41-4257-2ECDE6B74C8F}"/>
          </ac:spMkLst>
        </pc:spChg>
      </pc:sldChg>
      <pc:sldChg chg="addSp modSp new mod">
        <pc:chgData name="Bianca Felipe Ferreira" userId="34127b75-022d-4514-9ee2-6c5f01dbc1e3" providerId="ADAL" clId="{42DD30F1-FEDB-43F5-93CC-8DD0B4CA7C7D}" dt="2026-09-01T17:32:41.957" v="1155" actId="179"/>
        <pc:sldMkLst>
          <pc:docMk/>
          <pc:sldMk cId="368233576" sldId="311"/>
        </pc:sldMkLst>
        <pc:spChg chg="add mod">
          <ac:chgData name="Bianca Felipe Ferreira" userId="34127b75-022d-4514-9ee2-6c5f01dbc1e3" providerId="ADAL" clId="{42DD30F1-FEDB-43F5-93CC-8DD0B4CA7C7D}" dt="2026-09-01T17:32:41.957" v="1155" actId="179"/>
          <ac:spMkLst>
            <pc:docMk/>
            <pc:sldMk cId="368233576" sldId="311"/>
            <ac:spMk id="3" creationId="{B880BBD7-E472-7CE5-B573-E3BDDD6A1FA4}"/>
          </ac:spMkLst>
        </pc:spChg>
      </pc:sldChg>
      <pc:sldChg chg="addSp modSp new mod">
        <pc:chgData name="Bianca Felipe Ferreira" userId="34127b75-022d-4514-9ee2-6c5f01dbc1e3" providerId="ADAL" clId="{42DD30F1-FEDB-43F5-93CC-8DD0B4CA7C7D}" dt="2026-09-01T17:33:18.170" v="1162" actId="1076"/>
        <pc:sldMkLst>
          <pc:docMk/>
          <pc:sldMk cId="3167993896" sldId="312"/>
        </pc:sldMkLst>
        <pc:graphicFrameChg chg="add mod modGraphic">
          <ac:chgData name="Bianca Felipe Ferreira" userId="34127b75-022d-4514-9ee2-6c5f01dbc1e3" providerId="ADAL" clId="{42DD30F1-FEDB-43F5-93CC-8DD0B4CA7C7D}" dt="2026-09-01T17:33:18.170" v="1162" actId="1076"/>
          <ac:graphicFrameMkLst>
            <pc:docMk/>
            <pc:sldMk cId="3167993896" sldId="312"/>
            <ac:graphicFrameMk id="2" creationId="{682F28AA-3B7D-C107-110A-BE4701A9B6D1}"/>
          </ac:graphicFrameMkLst>
        </pc:graphicFrameChg>
      </pc:sldChg>
      <pc:sldChg chg="addSp modSp new mod">
        <pc:chgData name="Bianca Felipe Ferreira" userId="34127b75-022d-4514-9ee2-6c5f01dbc1e3" providerId="ADAL" clId="{42DD30F1-FEDB-43F5-93CC-8DD0B4CA7C7D}" dt="2026-09-01T19:42:44.742" v="1184" actId="1076"/>
        <pc:sldMkLst>
          <pc:docMk/>
          <pc:sldMk cId="2043384894" sldId="313"/>
        </pc:sldMkLst>
        <pc:spChg chg="add mod">
          <ac:chgData name="Bianca Felipe Ferreira" userId="34127b75-022d-4514-9ee2-6c5f01dbc1e3" providerId="ADAL" clId="{42DD30F1-FEDB-43F5-93CC-8DD0B4CA7C7D}" dt="2026-09-01T19:42:44.742" v="1184" actId="1076"/>
          <ac:spMkLst>
            <pc:docMk/>
            <pc:sldMk cId="2043384894" sldId="313"/>
            <ac:spMk id="5" creationId="{913E966D-04CC-8F67-B32A-665A61DABAB8}"/>
          </ac:spMkLst>
        </pc:spChg>
        <pc:picChg chg="add mod">
          <ac:chgData name="Bianca Felipe Ferreira" userId="34127b75-022d-4514-9ee2-6c5f01dbc1e3" providerId="ADAL" clId="{42DD30F1-FEDB-43F5-93CC-8DD0B4CA7C7D}" dt="2026-09-01T19:41:40.215" v="1166" actId="1076"/>
          <ac:picMkLst>
            <pc:docMk/>
            <pc:sldMk cId="2043384894" sldId="313"/>
            <ac:picMk id="2" creationId="{255DFAE6-1C7C-537A-4C6E-691501B92D51}"/>
          </ac:picMkLst>
        </pc:picChg>
        <pc:picChg chg="add mod">
          <ac:chgData name="Bianca Felipe Ferreira" userId="34127b75-022d-4514-9ee2-6c5f01dbc1e3" providerId="ADAL" clId="{42DD30F1-FEDB-43F5-93CC-8DD0B4CA7C7D}" dt="2026-09-01T19:41:51.880" v="1169" actId="1076"/>
          <ac:picMkLst>
            <pc:docMk/>
            <pc:sldMk cId="2043384894" sldId="313"/>
            <ac:picMk id="3" creationId="{701D65B3-C1C0-0CF5-1C8B-274405D25439}"/>
          </ac:picMkLst>
        </pc:picChg>
      </pc:sldChg>
      <pc:sldChg chg="addSp modSp new mod">
        <pc:chgData name="Bianca Felipe Ferreira" userId="34127b75-022d-4514-9ee2-6c5f01dbc1e3" providerId="ADAL" clId="{42DD30F1-FEDB-43F5-93CC-8DD0B4CA7C7D}" dt="2026-09-01T19:47:53.215" v="1198" actId="20577"/>
        <pc:sldMkLst>
          <pc:docMk/>
          <pc:sldMk cId="1822091699" sldId="314"/>
        </pc:sldMkLst>
        <pc:spChg chg="add mod">
          <ac:chgData name="Bianca Felipe Ferreira" userId="34127b75-022d-4514-9ee2-6c5f01dbc1e3" providerId="ADAL" clId="{42DD30F1-FEDB-43F5-93CC-8DD0B4CA7C7D}" dt="2026-09-01T19:47:53.215" v="1198" actId="20577"/>
          <ac:spMkLst>
            <pc:docMk/>
            <pc:sldMk cId="1822091699" sldId="314"/>
            <ac:spMk id="3" creationId="{F0F0CE69-160D-2C14-B5E6-E6EA38B495D6}"/>
          </ac:spMkLst>
        </pc:spChg>
      </pc:sldChg>
      <pc:sldChg chg="addSp modSp new mod">
        <pc:chgData name="Bianca Felipe Ferreira" userId="34127b75-022d-4514-9ee2-6c5f01dbc1e3" providerId="ADAL" clId="{42DD30F1-FEDB-43F5-93CC-8DD0B4CA7C7D}" dt="2026-09-01T19:49:15.101" v="1219" actId="14100"/>
        <pc:sldMkLst>
          <pc:docMk/>
          <pc:sldMk cId="2653407629" sldId="315"/>
        </pc:sldMkLst>
        <pc:spChg chg="add mod">
          <ac:chgData name="Bianca Felipe Ferreira" userId="34127b75-022d-4514-9ee2-6c5f01dbc1e3" providerId="ADAL" clId="{42DD30F1-FEDB-43F5-93CC-8DD0B4CA7C7D}" dt="2026-09-01T19:49:09.581" v="1217" actId="1076"/>
          <ac:spMkLst>
            <pc:docMk/>
            <pc:sldMk cId="2653407629" sldId="315"/>
            <ac:spMk id="3" creationId="{4F4A1686-0E1A-C044-BDC5-D14641AE1352}"/>
          </ac:spMkLst>
        </pc:spChg>
        <pc:graphicFrameChg chg="add mod modGraphic">
          <ac:chgData name="Bianca Felipe Ferreira" userId="34127b75-022d-4514-9ee2-6c5f01dbc1e3" providerId="ADAL" clId="{42DD30F1-FEDB-43F5-93CC-8DD0B4CA7C7D}" dt="2026-09-01T19:49:15.101" v="1219" actId="14100"/>
          <ac:graphicFrameMkLst>
            <pc:docMk/>
            <pc:sldMk cId="2653407629" sldId="315"/>
            <ac:graphicFrameMk id="4" creationId="{77E03005-42D5-E2F1-3FDD-EC56DE11EE25}"/>
          </ac:graphicFrameMkLst>
        </pc:graphicFrameChg>
      </pc:sldChg>
      <pc:sldChg chg="addSp modSp new mod">
        <pc:chgData name="Bianca Felipe Ferreira" userId="34127b75-022d-4514-9ee2-6c5f01dbc1e3" providerId="ADAL" clId="{42DD30F1-FEDB-43F5-93CC-8DD0B4CA7C7D}" dt="2026-09-01T19:49:41.205" v="1231" actId="403"/>
        <pc:sldMkLst>
          <pc:docMk/>
          <pc:sldMk cId="117979607" sldId="316"/>
        </pc:sldMkLst>
        <pc:graphicFrameChg chg="add mod modGraphic">
          <ac:chgData name="Bianca Felipe Ferreira" userId="34127b75-022d-4514-9ee2-6c5f01dbc1e3" providerId="ADAL" clId="{42DD30F1-FEDB-43F5-93CC-8DD0B4CA7C7D}" dt="2026-09-01T19:49:41.205" v="1231" actId="403"/>
          <ac:graphicFrameMkLst>
            <pc:docMk/>
            <pc:sldMk cId="117979607" sldId="316"/>
            <ac:graphicFrameMk id="2" creationId="{3A848B45-EDE9-40E3-FC42-4D56C58604F3}"/>
          </ac:graphicFrameMkLst>
        </pc:graphicFrameChg>
      </pc:sldChg>
      <pc:sldChg chg="addSp modSp new mod">
        <pc:chgData name="Bianca Felipe Ferreira" userId="34127b75-022d-4514-9ee2-6c5f01dbc1e3" providerId="ADAL" clId="{42DD30F1-FEDB-43F5-93CC-8DD0B4CA7C7D}" dt="2026-09-01T19:50:15.469" v="1241" actId="1076"/>
        <pc:sldMkLst>
          <pc:docMk/>
          <pc:sldMk cId="200598195" sldId="317"/>
        </pc:sldMkLst>
        <pc:spChg chg="add mod">
          <ac:chgData name="Bianca Felipe Ferreira" userId="34127b75-022d-4514-9ee2-6c5f01dbc1e3" providerId="ADAL" clId="{42DD30F1-FEDB-43F5-93CC-8DD0B4CA7C7D}" dt="2026-09-01T19:50:15.469" v="1241" actId="1076"/>
          <ac:spMkLst>
            <pc:docMk/>
            <pc:sldMk cId="200598195" sldId="317"/>
            <ac:spMk id="3" creationId="{207A25CA-8108-1583-DC7E-6B6D2E45991D}"/>
          </ac:spMkLst>
        </pc:spChg>
      </pc:sldChg>
      <pc:sldChg chg="addSp delSp modSp new mod">
        <pc:chgData name="Bianca Felipe Ferreira" userId="34127b75-022d-4514-9ee2-6c5f01dbc1e3" providerId="ADAL" clId="{42DD30F1-FEDB-43F5-93CC-8DD0B4CA7C7D}" dt="2026-09-02T12:06:57.338" v="1277" actId="1076"/>
        <pc:sldMkLst>
          <pc:docMk/>
          <pc:sldMk cId="2924591462" sldId="318"/>
        </pc:sldMkLst>
        <pc:spChg chg="add mod">
          <ac:chgData name="Bianca Felipe Ferreira" userId="34127b75-022d-4514-9ee2-6c5f01dbc1e3" providerId="ADAL" clId="{42DD30F1-FEDB-43F5-93CC-8DD0B4CA7C7D}" dt="2026-09-01T19:51:33.707" v="1264" actId="179"/>
          <ac:spMkLst>
            <pc:docMk/>
            <pc:sldMk cId="2924591462" sldId="318"/>
            <ac:spMk id="3" creationId="{B3F7D019-38D6-6F4F-A0EB-8A7F97D8CE64}"/>
          </ac:spMkLst>
        </pc:spChg>
        <pc:spChg chg="add mod">
          <ac:chgData name="Bianca Felipe Ferreira" userId="34127b75-022d-4514-9ee2-6c5f01dbc1e3" providerId="ADAL" clId="{42DD30F1-FEDB-43F5-93CC-8DD0B4CA7C7D}" dt="2026-09-01T19:51:50.882" v="1269" actId="14100"/>
          <ac:spMkLst>
            <pc:docMk/>
            <pc:sldMk cId="2924591462" sldId="318"/>
            <ac:spMk id="6" creationId="{D3C9B51E-7149-48B2-C20A-73EB89A2E745}"/>
          </ac:spMkLst>
        </pc:spChg>
        <pc:picChg chg="add del mod">
          <ac:chgData name="Bianca Felipe Ferreira" userId="34127b75-022d-4514-9ee2-6c5f01dbc1e3" providerId="ADAL" clId="{42DD30F1-FEDB-43F5-93CC-8DD0B4CA7C7D}" dt="2026-09-02T12:06:38.908" v="1271" actId="478"/>
          <ac:picMkLst>
            <pc:docMk/>
            <pc:sldMk cId="2924591462" sldId="318"/>
            <ac:picMk id="4" creationId="{F39D84FD-DB89-F435-E513-DF743CFDAF4F}"/>
          </ac:picMkLst>
        </pc:picChg>
        <pc:picChg chg="add mod">
          <ac:chgData name="Bianca Felipe Ferreira" userId="34127b75-022d-4514-9ee2-6c5f01dbc1e3" providerId="ADAL" clId="{42DD30F1-FEDB-43F5-93CC-8DD0B4CA7C7D}" dt="2026-09-02T12:06:57.338" v="1277" actId="1076"/>
          <ac:picMkLst>
            <pc:docMk/>
            <pc:sldMk cId="2924591462" sldId="318"/>
            <ac:picMk id="8" creationId="{95E4261F-25BF-7E3E-340F-BFE12EB22408}"/>
          </ac:picMkLst>
        </pc:picChg>
      </pc:sldChg>
      <pc:sldChg chg="addSp modSp new mod">
        <pc:chgData name="Bianca Felipe Ferreira" userId="34127b75-022d-4514-9ee2-6c5f01dbc1e3" providerId="ADAL" clId="{42DD30F1-FEDB-43F5-93CC-8DD0B4CA7C7D}" dt="2026-09-02T12:12:14.551" v="1290" actId="1076"/>
        <pc:sldMkLst>
          <pc:docMk/>
          <pc:sldMk cId="544489871" sldId="319"/>
        </pc:sldMkLst>
        <pc:spChg chg="add mod">
          <ac:chgData name="Bianca Felipe Ferreira" userId="34127b75-022d-4514-9ee2-6c5f01dbc1e3" providerId="ADAL" clId="{42DD30F1-FEDB-43F5-93CC-8DD0B4CA7C7D}" dt="2026-09-02T12:12:14.551" v="1290" actId="1076"/>
          <ac:spMkLst>
            <pc:docMk/>
            <pc:sldMk cId="544489871" sldId="319"/>
            <ac:spMk id="3" creationId="{AD50BE85-EB7D-8903-8D49-647688650A71}"/>
          </ac:spMkLst>
        </pc:spChg>
      </pc:sldChg>
      <pc:sldChg chg="addSp modSp new mod">
        <pc:chgData name="Bianca Felipe Ferreira" userId="34127b75-022d-4514-9ee2-6c5f01dbc1e3" providerId="ADAL" clId="{42DD30F1-FEDB-43F5-93CC-8DD0B4CA7C7D}" dt="2026-09-02T12:13:04.779" v="1309" actId="1076"/>
        <pc:sldMkLst>
          <pc:docMk/>
          <pc:sldMk cId="1712442817" sldId="320"/>
        </pc:sldMkLst>
        <pc:spChg chg="add mod">
          <ac:chgData name="Bianca Felipe Ferreira" userId="34127b75-022d-4514-9ee2-6c5f01dbc1e3" providerId="ADAL" clId="{42DD30F1-FEDB-43F5-93CC-8DD0B4CA7C7D}" dt="2026-09-02T12:13:04.779" v="1309" actId="1076"/>
          <ac:spMkLst>
            <pc:docMk/>
            <pc:sldMk cId="1712442817" sldId="320"/>
            <ac:spMk id="3" creationId="{0481B7E4-7B76-13E5-AB1B-F6D4F5719941}"/>
          </ac:spMkLst>
        </pc:spChg>
      </pc:sldChg>
      <pc:sldChg chg="addSp modSp new mod">
        <pc:chgData name="Bianca Felipe Ferreira" userId="34127b75-022d-4514-9ee2-6c5f01dbc1e3" providerId="ADAL" clId="{42DD30F1-FEDB-43F5-93CC-8DD0B4CA7C7D}" dt="2026-09-02T12:16:34.383" v="1351" actId="113"/>
        <pc:sldMkLst>
          <pc:docMk/>
          <pc:sldMk cId="382095393" sldId="321"/>
        </pc:sldMkLst>
        <pc:spChg chg="add mod">
          <ac:chgData name="Bianca Felipe Ferreira" userId="34127b75-022d-4514-9ee2-6c5f01dbc1e3" providerId="ADAL" clId="{42DD30F1-FEDB-43F5-93CC-8DD0B4CA7C7D}" dt="2026-09-02T12:13:32.629" v="1317" actId="2711"/>
          <ac:spMkLst>
            <pc:docMk/>
            <pc:sldMk cId="382095393" sldId="321"/>
            <ac:spMk id="3" creationId="{5ECE3185-A63A-C17D-3B8F-3F22CE3CECD9}"/>
          </ac:spMkLst>
        </pc:spChg>
        <pc:spChg chg="add mod">
          <ac:chgData name="Bianca Felipe Ferreira" userId="34127b75-022d-4514-9ee2-6c5f01dbc1e3" providerId="ADAL" clId="{42DD30F1-FEDB-43F5-93CC-8DD0B4CA7C7D}" dt="2026-09-02T12:15:40.214" v="1330" actId="14100"/>
          <ac:spMkLst>
            <pc:docMk/>
            <pc:sldMk cId="382095393" sldId="321"/>
            <ac:spMk id="6" creationId="{E881602A-4EE5-931F-4F36-C05E8611F699}"/>
          </ac:spMkLst>
        </pc:spChg>
        <pc:spChg chg="add mod">
          <ac:chgData name="Bianca Felipe Ferreira" userId="34127b75-022d-4514-9ee2-6c5f01dbc1e3" providerId="ADAL" clId="{42DD30F1-FEDB-43F5-93CC-8DD0B4CA7C7D}" dt="2026-09-02T12:16:34.383" v="1351" actId="113"/>
          <ac:spMkLst>
            <pc:docMk/>
            <pc:sldMk cId="382095393" sldId="321"/>
            <ac:spMk id="8" creationId="{63ACE010-DA46-EF4F-61C1-1CCED46DB671}"/>
          </ac:spMkLst>
        </pc:spChg>
        <pc:picChg chg="add mod">
          <ac:chgData name="Bianca Felipe Ferreira" userId="34127b75-022d-4514-9ee2-6c5f01dbc1e3" providerId="ADAL" clId="{42DD30F1-FEDB-43F5-93CC-8DD0B4CA7C7D}" dt="2026-09-02T12:15:37.350" v="1329" actId="14100"/>
          <ac:picMkLst>
            <pc:docMk/>
            <pc:sldMk cId="382095393" sldId="321"/>
            <ac:picMk id="4" creationId="{386111E7-0F6E-8CE6-E92B-23D1A982B689}"/>
          </ac:picMkLst>
        </pc:picChg>
      </pc:sldChg>
      <pc:sldChg chg="addSp modSp new mod">
        <pc:chgData name="Bianca Felipe Ferreira" userId="34127b75-022d-4514-9ee2-6c5f01dbc1e3" providerId="ADAL" clId="{42DD30F1-FEDB-43F5-93CC-8DD0B4CA7C7D}" dt="2026-09-02T12:17:20.037" v="1362" actId="122"/>
        <pc:sldMkLst>
          <pc:docMk/>
          <pc:sldMk cId="1381918594" sldId="322"/>
        </pc:sldMkLst>
        <pc:graphicFrameChg chg="add mod modGraphic">
          <ac:chgData name="Bianca Felipe Ferreira" userId="34127b75-022d-4514-9ee2-6c5f01dbc1e3" providerId="ADAL" clId="{42DD30F1-FEDB-43F5-93CC-8DD0B4CA7C7D}" dt="2026-09-02T12:17:20.037" v="1362" actId="122"/>
          <ac:graphicFrameMkLst>
            <pc:docMk/>
            <pc:sldMk cId="1381918594" sldId="322"/>
            <ac:graphicFrameMk id="3" creationId="{87E07945-2EDA-6CAB-9F8E-E7D079E8D642}"/>
          </ac:graphicFrameMkLst>
        </pc:graphicFrameChg>
        <pc:picChg chg="add mod">
          <ac:chgData name="Bianca Felipe Ferreira" userId="34127b75-022d-4514-9ee2-6c5f01dbc1e3" providerId="ADAL" clId="{42DD30F1-FEDB-43F5-93CC-8DD0B4CA7C7D}" dt="2026-09-02T12:16:54.819" v="1354" actId="1076"/>
          <ac:picMkLst>
            <pc:docMk/>
            <pc:sldMk cId="1381918594" sldId="322"/>
            <ac:picMk id="2" creationId="{A942A873-D991-FEF1-1CAF-185887613BF4}"/>
          </ac:picMkLst>
        </pc:picChg>
      </pc:sldChg>
      <pc:sldChg chg="addSp modSp new mod">
        <pc:chgData name="Bianca Felipe Ferreira" userId="34127b75-022d-4514-9ee2-6c5f01dbc1e3" providerId="ADAL" clId="{42DD30F1-FEDB-43F5-93CC-8DD0B4CA7C7D}" dt="2026-09-02T12:18:01.514" v="1371" actId="207"/>
        <pc:sldMkLst>
          <pc:docMk/>
          <pc:sldMk cId="770409888" sldId="323"/>
        </pc:sldMkLst>
        <pc:spChg chg="add mod">
          <ac:chgData name="Bianca Felipe Ferreira" userId="34127b75-022d-4514-9ee2-6c5f01dbc1e3" providerId="ADAL" clId="{42DD30F1-FEDB-43F5-93CC-8DD0B4CA7C7D}" dt="2026-09-02T12:18:01.514" v="1371" actId="207"/>
          <ac:spMkLst>
            <pc:docMk/>
            <pc:sldMk cId="770409888" sldId="323"/>
            <ac:spMk id="3" creationId="{7AA3FDC8-4169-E1A7-309B-1CA3C24FC16C}"/>
          </ac:spMkLst>
        </pc:spChg>
      </pc:sldChg>
      <pc:sldChg chg="addSp modSp new mod">
        <pc:chgData name="Bianca Felipe Ferreira" userId="34127b75-022d-4514-9ee2-6c5f01dbc1e3" providerId="ADAL" clId="{42DD30F1-FEDB-43F5-93CC-8DD0B4CA7C7D}" dt="2026-09-02T12:19:01.585" v="1387" actId="1076"/>
        <pc:sldMkLst>
          <pc:docMk/>
          <pc:sldMk cId="906590156" sldId="324"/>
        </pc:sldMkLst>
        <pc:spChg chg="add mod">
          <ac:chgData name="Bianca Felipe Ferreira" userId="34127b75-022d-4514-9ee2-6c5f01dbc1e3" providerId="ADAL" clId="{42DD30F1-FEDB-43F5-93CC-8DD0B4CA7C7D}" dt="2026-09-02T12:19:01.585" v="1387" actId="1076"/>
          <ac:spMkLst>
            <pc:docMk/>
            <pc:sldMk cId="906590156" sldId="324"/>
            <ac:spMk id="3" creationId="{A4F69EC5-6A5B-165C-9267-B99031029E44}"/>
          </ac:spMkLst>
        </pc:spChg>
      </pc:sldChg>
      <pc:sldChg chg="addSp modSp new mod">
        <pc:chgData name="Bianca Felipe Ferreira" userId="34127b75-022d-4514-9ee2-6c5f01dbc1e3" providerId="ADAL" clId="{42DD30F1-FEDB-43F5-93CC-8DD0B4CA7C7D}" dt="2026-09-02T12:21:08.812" v="1414" actId="20577"/>
        <pc:sldMkLst>
          <pc:docMk/>
          <pc:sldMk cId="914486869" sldId="325"/>
        </pc:sldMkLst>
        <pc:spChg chg="add mod">
          <ac:chgData name="Bianca Felipe Ferreira" userId="34127b75-022d-4514-9ee2-6c5f01dbc1e3" providerId="ADAL" clId="{42DD30F1-FEDB-43F5-93CC-8DD0B4CA7C7D}" dt="2026-09-02T12:21:08.812" v="1414" actId="20577"/>
          <ac:spMkLst>
            <pc:docMk/>
            <pc:sldMk cId="914486869" sldId="325"/>
            <ac:spMk id="3" creationId="{94144C67-10FB-9812-1745-5534D0D5960B}"/>
          </ac:spMkLst>
        </pc:spChg>
      </pc:sldChg>
      <pc:sldChg chg="addSp modSp new mod">
        <pc:chgData name="Bianca Felipe Ferreira" userId="34127b75-022d-4514-9ee2-6c5f01dbc1e3" providerId="ADAL" clId="{42DD30F1-FEDB-43F5-93CC-8DD0B4CA7C7D}" dt="2026-09-02T12:21:59.610" v="1437" actId="113"/>
        <pc:sldMkLst>
          <pc:docMk/>
          <pc:sldMk cId="923313037" sldId="326"/>
        </pc:sldMkLst>
        <pc:spChg chg="add mod">
          <ac:chgData name="Bianca Felipe Ferreira" userId="34127b75-022d-4514-9ee2-6c5f01dbc1e3" providerId="ADAL" clId="{42DD30F1-FEDB-43F5-93CC-8DD0B4CA7C7D}" dt="2026-09-02T12:21:59.610" v="1437" actId="113"/>
          <ac:spMkLst>
            <pc:docMk/>
            <pc:sldMk cId="923313037" sldId="326"/>
            <ac:spMk id="3" creationId="{D952FE86-05FD-D20C-7FD3-FE46B60C6B97}"/>
          </ac:spMkLst>
        </pc:spChg>
      </pc:sldChg>
      <pc:sldChg chg="addSp modSp new mod">
        <pc:chgData name="Bianca Felipe Ferreira" userId="34127b75-022d-4514-9ee2-6c5f01dbc1e3" providerId="ADAL" clId="{42DD30F1-FEDB-43F5-93CC-8DD0B4CA7C7D}" dt="2026-09-02T12:28:22.873" v="1454" actId="179"/>
        <pc:sldMkLst>
          <pc:docMk/>
          <pc:sldMk cId="1999845165" sldId="327"/>
        </pc:sldMkLst>
        <pc:spChg chg="add mod">
          <ac:chgData name="Bianca Felipe Ferreira" userId="34127b75-022d-4514-9ee2-6c5f01dbc1e3" providerId="ADAL" clId="{42DD30F1-FEDB-43F5-93CC-8DD0B4CA7C7D}" dt="2026-09-02T12:28:22.873" v="1454" actId="179"/>
          <ac:spMkLst>
            <pc:docMk/>
            <pc:sldMk cId="1999845165" sldId="327"/>
            <ac:spMk id="5" creationId="{AFDA1BEC-1267-2079-AF40-499FC43C1D01}"/>
          </ac:spMkLst>
        </pc:spChg>
        <pc:picChg chg="add mod">
          <ac:chgData name="Bianca Felipe Ferreira" userId="34127b75-022d-4514-9ee2-6c5f01dbc1e3" providerId="ADAL" clId="{42DD30F1-FEDB-43F5-93CC-8DD0B4CA7C7D}" dt="2026-09-02T12:27:35.981" v="1441" actId="1076"/>
          <ac:picMkLst>
            <pc:docMk/>
            <pc:sldMk cId="1999845165" sldId="327"/>
            <ac:picMk id="2" creationId="{1A946692-ED3D-F90E-9905-707F6E6A67F9}"/>
          </ac:picMkLst>
        </pc:picChg>
        <pc:picChg chg="add mod">
          <ac:chgData name="Bianca Felipe Ferreira" userId="34127b75-022d-4514-9ee2-6c5f01dbc1e3" providerId="ADAL" clId="{42DD30F1-FEDB-43F5-93CC-8DD0B4CA7C7D}" dt="2026-09-02T12:27:52.752" v="1445" actId="1076"/>
          <ac:picMkLst>
            <pc:docMk/>
            <pc:sldMk cId="1999845165" sldId="327"/>
            <ac:picMk id="3" creationId="{8065F9F0-7BE6-FEDE-E075-E70EBD7F7E92}"/>
          </ac:picMkLst>
        </pc:picChg>
      </pc:sldChg>
      <pc:sldChg chg="addSp modSp new mod">
        <pc:chgData name="Bianca Felipe Ferreira" userId="34127b75-022d-4514-9ee2-6c5f01dbc1e3" providerId="ADAL" clId="{42DD30F1-FEDB-43F5-93CC-8DD0B4CA7C7D}" dt="2026-09-02T12:30:51.511" v="1498" actId="179"/>
        <pc:sldMkLst>
          <pc:docMk/>
          <pc:sldMk cId="1542925760" sldId="328"/>
        </pc:sldMkLst>
        <pc:spChg chg="add mod">
          <ac:chgData name="Bianca Felipe Ferreira" userId="34127b75-022d-4514-9ee2-6c5f01dbc1e3" providerId="ADAL" clId="{42DD30F1-FEDB-43F5-93CC-8DD0B4CA7C7D}" dt="2026-09-02T12:28:42.716" v="1459" actId="113"/>
          <ac:spMkLst>
            <pc:docMk/>
            <pc:sldMk cId="1542925760" sldId="328"/>
            <ac:spMk id="3" creationId="{A512E4C1-93B8-EB09-7AA1-3C6DE1407117}"/>
          </ac:spMkLst>
        </pc:spChg>
        <pc:spChg chg="add mod">
          <ac:chgData name="Bianca Felipe Ferreira" userId="34127b75-022d-4514-9ee2-6c5f01dbc1e3" providerId="ADAL" clId="{42DD30F1-FEDB-43F5-93CC-8DD0B4CA7C7D}" dt="2026-09-02T12:30:08.871" v="1487" actId="113"/>
          <ac:spMkLst>
            <pc:docMk/>
            <pc:sldMk cId="1542925760" sldId="328"/>
            <ac:spMk id="7" creationId="{42BFC635-4EFE-CE60-1B75-A5B96EBDB806}"/>
          </ac:spMkLst>
        </pc:spChg>
        <pc:spChg chg="add mod">
          <ac:chgData name="Bianca Felipe Ferreira" userId="34127b75-022d-4514-9ee2-6c5f01dbc1e3" providerId="ADAL" clId="{42DD30F1-FEDB-43F5-93CC-8DD0B4CA7C7D}" dt="2026-09-02T12:30:51.511" v="1498" actId="179"/>
          <ac:spMkLst>
            <pc:docMk/>
            <pc:sldMk cId="1542925760" sldId="328"/>
            <ac:spMk id="9" creationId="{6248434C-195B-5B44-6F27-E56B444FA0EB}"/>
          </ac:spMkLst>
        </pc:spChg>
        <pc:graphicFrameChg chg="add mod">
          <ac:chgData name="Bianca Felipe Ferreira" userId="34127b75-022d-4514-9ee2-6c5f01dbc1e3" providerId="ADAL" clId="{42DD30F1-FEDB-43F5-93CC-8DD0B4CA7C7D}" dt="2026-09-02T12:28:57.973" v="1464" actId="1076"/>
          <ac:graphicFrameMkLst>
            <pc:docMk/>
            <pc:sldMk cId="1542925760" sldId="328"/>
            <ac:graphicFrameMk id="4" creationId="{1DA6BC6A-77D1-8ED0-BF8E-493787FCF865}"/>
          </ac:graphicFrameMkLst>
        </pc:graphicFrameChg>
        <pc:graphicFrameChg chg="add mod modGraphic">
          <ac:chgData name="Bianca Felipe Ferreira" userId="34127b75-022d-4514-9ee2-6c5f01dbc1e3" providerId="ADAL" clId="{42DD30F1-FEDB-43F5-93CC-8DD0B4CA7C7D}" dt="2026-09-02T12:29:14.931" v="1471" actId="14100"/>
          <ac:graphicFrameMkLst>
            <pc:docMk/>
            <pc:sldMk cId="1542925760" sldId="328"/>
            <ac:graphicFrameMk id="5" creationId="{FA30015D-4489-1851-46E2-CCDAAB071F1D}"/>
          </ac:graphicFrameMkLst>
        </pc:graphicFrameChg>
        <pc:picChg chg="add mod">
          <ac:chgData name="Bianca Felipe Ferreira" userId="34127b75-022d-4514-9ee2-6c5f01dbc1e3" providerId="ADAL" clId="{42DD30F1-FEDB-43F5-93CC-8DD0B4CA7C7D}" dt="2026-09-02T12:29:24.681" v="1474" actId="1076"/>
          <ac:picMkLst>
            <pc:docMk/>
            <pc:sldMk cId="1542925760" sldId="328"/>
            <ac:picMk id="6" creationId="{ADEEEAF5-6624-5922-0ED2-6FE2B199E44B}"/>
          </ac:picMkLst>
        </pc:picChg>
        <pc:picChg chg="add mod">
          <ac:chgData name="Bianca Felipe Ferreira" userId="34127b75-022d-4514-9ee2-6c5f01dbc1e3" providerId="ADAL" clId="{42DD30F1-FEDB-43F5-93CC-8DD0B4CA7C7D}" dt="2026-09-02T12:28:58.471" v="1465"/>
          <ac:picMkLst>
            <pc:docMk/>
            <pc:sldMk cId="1542925760" sldId="328"/>
            <ac:picMk id="28673" creationId="{B7407013-221D-9F9E-9119-61162C40446F}"/>
          </ac:picMkLst>
        </pc:picChg>
      </pc:sldChg>
      <pc:sldChg chg="addSp modSp new mod">
        <pc:chgData name="Bianca Felipe Ferreira" userId="34127b75-022d-4514-9ee2-6c5f01dbc1e3" providerId="ADAL" clId="{42DD30F1-FEDB-43F5-93CC-8DD0B4CA7C7D}" dt="2026-09-02T12:36:13.434" v="1522" actId="14100"/>
        <pc:sldMkLst>
          <pc:docMk/>
          <pc:sldMk cId="707669976" sldId="329"/>
        </pc:sldMkLst>
        <pc:spChg chg="add mod">
          <ac:chgData name="Bianca Felipe Ferreira" userId="34127b75-022d-4514-9ee2-6c5f01dbc1e3" providerId="ADAL" clId="{42DD30F1-FEDB-43F5-93CC-8DD0B4CA7C7D}" dt="2026-09-02T12:34:58.630" v="1507" actId="179"/>
          <ac:spMkLst>
            <pc:docMk/>
            <pc:sldMk cId="707669976" sldId="329"/>
            <ac:spMk id="3" creationId="{C6E01236-1830-ABAD-79A3-B987CA6DBA46}"/>
          </ac:spMkLst>
        </pc:spChg>
        <pc:spChg chg="add mod">
          <ac:chgData name="Bianca Felipe Ferreira" userId="34127b75-022d-4514-9ee2-6c5f01dbc1e3" providerId="ADAL" clId="{42DD30F1-FEDB-43F5-93CC-8DD0B4CA7C7D}" dt="2026-09-02T12:36:10.655" v="1521" actId="14100"/>
          <ac:spMkLst>
            <pc:docMk/>
            <pc:sldMk cId="707669976" sldId="329"/>
            <ac:spMk id="6" creationId="{CF02087F-5BF7-5956-8BDE-DD114695890F}"/>
          </ac:spMkLst>
        </pc:spChg>
        <pc:picChg chg="add mod">
          <ac:chgData name="Bianca Felipe Ferreira" userId="34127b75-022d-4514-9ee2-6c5f01dbc1e3" providerId="ADAL" clId="{42DD30F1-FEDB-43F5-93CC-8DD0B4CA7C7D}" dt="2026-09-02T12:36:13.434" v="1522" actId="14100"/>
          <ac:picMkLst>
            <pc:docMk/>
            <pc:sldMk cId="707669976" sldId="329"/>
            <ac:picMk id="4" creationId="{92EF958E-E270-357B-1245-804CCF607DAC}"/>
          </ac:picMkLst>
        </pc:picChg>
      </pc:sldChg>
      <pc:sldChg chg="addSp modSp new mod">
        <pc:chgData name="Bianca Felipe Ferreira" userId="34127b75-022d-4514-9ee2-6c5f01dbc1e3" providerId="ADAL" clId="{42DD30F1-FEDB-43F5-93CC-8DD0B4CA7C7D}" dt="2026-09-02T12:40:40.297" v="1533" actId="1076"/>
        <pc:sldMkLst>
          <pc:docMk/>
          <pc:sldMk cId="2068651839" sldId="330"/>
        </pc:sldMkLst>
        <pc:spChg chg="add mod">
          <ac:chgData name="Bianca Felipe Ferreira" userId="34127b75-022d-4514-9ee2-6c5f01dbc1e3" providerId="ADAL" clId="{42DD30F1-FEDB-43F5-93CC-8DD0B4CA7C7D}" dt="2026-09-02T12:40:40.297" v="1533" actId="1076"/>
          <ac:spMkLst>
            <pc:docMk/>
            <pc:sldMk cId="2068651839" sldId="330"/>
            <ac:spMk id="3" creationId="{2B411460-0DEB-59EB-BF45-08C0313476F0}"/>
          </ac:spMkLst>
        </pc:spChg>
      </pc:sldChg>
      <pc:sldChg chg="addSp modSp new mod">
        <pc:chgData name="Bianca Felipe Ferreira" userId="34127b75-022d-4514-9ee2-6c5f01dbc1e3" providerId="ADAL" clId="{42DD30F1-FEDB-43F5-93CC-8DD0B4CA7C7D}" dt="2026-09-02T12:42:22.667" v="1553" actId="20577"/>
        <pc:sldMkLst>
          <pc:docMk/>
          <pc:sldMk cId="261975268" sldId="331"/>
        </pc:sldMkLst>
        <pc:spChg chg="add mod">
          <ac:chgData name="Bianca Felipe Ferreira" userId="34127b75-022d-4514-9ee2-6c5f01dbc1e3" providerId="ADAL" clId="{42DD30F1-FEDB-43F5-93CC-8DD0B4CA7C7D}" dt="2026-09-02T12:42:22.667" v="1553" actId="20577"/>
          <ac:spMkLst>
            <pc:docMk/>
            <pc:sldMk cId="261975268" sldId="331"/>
            <ac:spMk id="3" creationId="{41E748D2-6AA2-552A-E5DB-BB31A1330D23}"/>
          </ac:spMkLst>
        </pc:spChg>
      </pc:sldChg>
      <pc:sldChg chg="addSp modSp new mod">
        <pc:chgData name="Bianca Felipe Ferreira" userId="34127b75-022d-4514-9ee2-6c5f01dbc1e3" providerId="ADAL" clId="{42DD30F1-FEDB-43F5-93CC-8DD0B4CA7C7D}" dt="2026-09-02T12:43:19.571" v="1577" actId="20577"/>
        <pc:sldMkLst>
          <pc:docMk/>
          <pc:sldMk cId="1167304541" sldId="332"/>
        </pc:sldMkLst>
        <pc:spChg chg="add mod">
          <ac:chgData name="Bianca Felipe Ferreira" userId="34127b75-022d-4514-9ee2-6c5f01dbc1e3" providerId="ADAL" clId="{42DD30F1-FEDB-43F5-93CC-8DD0B4CA7C7D}" dt="2026-09-02T12:43:19.571" v="1577" actId="20577"/>
          <ac:spMkLst>
            <pc:docMk/>
            <pc:sldMk cId="1167304541" sldId="332"/>
            <ac:spMk id="3" creationId="{42AE9DAE-F2CC-4AEB-5A7E-F8CE37D4C1B7}"/>
          </ac:spMkLst>
        </pc:spChg>
      </pc:sldChg>
      <pc:sldChg chg="addSp modSp new mod">
        <pc:chgData name="Bianca Felipe Ferreira" userId="34127b75-022d-4514-9ee2-6c5f01dbc1e3" providerId="ADAL" clId="{42DD30F1-FEDB-43F5-93CC-8DD0B4CA7C7D}" dt="2026-09-02T13:09:09.949" v="1606"/>
        <pc:sldMkLst>
          <pc:docMk/>
          <pc:sldMk cId="3022097154" sldId="333"/>
        </pc:sldMkLst>
        <pc:spChg chg="add mod">
          <ac:chgData name="Bianca Felipe Ferreira" userId="34127b75-022d-4514-9ee2-6c5f01dbc1e3" providerId="ADAL" clId="{42DD30F1-FEDB-43F5-93CC-8DD0B4CA7C7D}" dt="2026-09-02T13:09:09.949" v="1606"/>
          <ac:spMkLst>
            <pc:docMk/>
            <pc:sldMk cId="3022097154" sldId="333"/>
            <ac:spMk id="3" creationId="{184B6DE2-E5A7-6FD5-CD5B-B418763D51E5}"/>
          </ac:spMkLst>
        </pc:spChg>
      </pc:sldChg>
      <pc:sldChg chg="addSp modSp new mod">
        <pc:chgData name="Bianca Felipe Ferreira" userId="34127b75-022d-4514-9ee2-6c5f01dbc1e3" providerId="ADAL" clId="{42DD30F1-FEDB-43F5-93CC-8DD0B4CA7C7D}" dt="2026-09-02T13:09:58.398" v="1627" actId="20577"/>
        <pc:sldMkLst>
          <pc:docMk/>
          <pc:sldMk cId="1568225459" sldId="334"/>
        </pc:sldMkLst>
        <pc:spChg chg="add mod">
          <ac:chgData name="Bianca Felipe Ferreira" userId="34127b75-022d-4514-9ee2-6c5f01dbc1e3" providerId="ADAL" clId="{42DD30F1-FEDB-43F5-93CC-8DD0B4CA7C7D}" dt="2026-09-02T13:09:58.398" v="1627" actId="20577"/>
          <ac:spMkLst>
            <pc:docMk/>
            <pc:sldMk cId="1568225459" sldId="334"/>
            <ac:spMk id="3" creationId="{F2388F15-402A-09F4-057D-53BC4CD22816}"/>
          </ac:spMkLst>
        </pc:spChg>
      </pc:sldChg>
      <pc:sldChg chg="addSp modSp new mod">
        <pc:chgData name="Bianca Felipe Ferreira" userId="34127b75-022d-4514-9ee2-6c5f01dbc1e3" providerId="ADAL" clId="{42DD30F1-FEDB-43F5-93CC-8DD0B4CA7C7D}" dt="2026-09-02T13:11:50.860" v="1642" actId="1076"/>
        <pc:sldMkLst>
          <pc:docMk/>
          <pc:sldMk cId="1445073630" sldId="335"/>
        </pc:sldMkLst>
        <pc:spChg chg="add mod">
          <ac:chgData name="Bianca Felipe Ferreira" userId="34127b75-022d-4514-9ee2-6c5f01dbc1e3" providerId="ADAL" clId="{42DD30F1-FEDB-43F5-93CC-8DD0B4CA7C7D}" dt="2026-09-02T13:11:50.860" v="1642" actId="1076"/>
          <ac:spMkLst>
            <pc:docMk/>
            <pc:sldMk cId="1445073630" sldId="335"/>
            <ac:spMk id="5" creationId="{6089981B-0F70-8446-8710-ED5ED419B71A}"/>
          </ac:spMkLst>
        </pc:spChg>
        <pc:graphicFrameChg chg="add mod modGraphic">
          <ac:chgData name="Bianca Felipe Ferreira" userId="34127b75-022d-4514-9ee2-6c5f01dbc1e3" providerId="ADAL" clId="{42DD30F1-FEDB-43F5-93CC-8DD0B4CA7C7D}" dt="2026-09-02T13:11:15.189" v="1635" actId="14100"/>
          <ac:graphicFrameMkLst>
            <pc:docMk/>
            <pc:sldMk cId="1445073630" sldId="335"/>
            <ac:graphicFrameMk id="3" creationId="{96E512B6-39C9-088E-2FDA-A2DCC05E7D63}"/>
          </ac:graphicFrameMkLst>
        </pc:graphicFrameChg>
        <pc:picChg chg="add mod">
          <ac:chgData name="Bianca Felipe Ferreira" userId="34127b75-022d-4514-9ee2-6c5f01dbc1e3" providerId="ADAL" clId="{42DD30F1-FEDB-43F5-93CC-8DD0B4CA7C7D}" dt="2026-09-02T13:10:11.273" v="1630" actId="1076"/>
          <ac:picMkLst>
            <pc:docMk/>
            <pc:sldMk cId="1445073630" sldId="335"/>
            <ac:picMk id="2" creationId="{5CB825CF-5D2D-60C4-C675-6A27545AA126}"/>
          </ac:picMkLst>
        </pc:picChg>
      </pc:sldChg>
      <pc:sldChg chg="addSp modSp new mod">
        <pc:chgData name="Bianca Felipe Ferreira" userId="34127b75-022d-4514-9ee2-6c5f01dbc1e3" providerId="ADAL" clId="{42DD30F1-FEDB-43F5-93CC-8DD0B4CA7C7D}" dt="2026-09-02T13:13:11.873" v="1662" actId="113"/>
        <pc:sldMkLst>
          <pc:docMk/>
          <pc:sldMk cId="649044537" sldId="336"/>
        </pc:sldMkLst>
        <pc:spChg chg="add mod">
          <ac:chgData name="Bianca Felipe Ferreira" userId="34127b75-022d-4514-9ee2-6c5f01dbc1e3" providerId="ADAL" clId="{42DD30F1-FEDB-43F5-93CC-8DD0B4CA7C7D}" dt="2026-09-02T13:13:11.873" v="1662" actId="113"/>
          <ac:spMkLst>
            <pc:docMk/>
            <pc:sldMk cId="649044537" sldId="336"/>
            <ac:spMk id="5" creationId="{A9A16E92-6E9F-1F76-EE27-0E2368A6358C}"/>
          </ac:spMkLst>
        </pc:spChg>
        <pc:graphicFrameChg chg="add mod modGraphic">
          <ac:chgData name="Bianca Felipe Ferreira" userId="34127b75-022d-4514-9ee2-6c5f01dbc1e3" providerId="ADAL" clId="{42DD30F1-FEDB-43F5-93CC-8DD0B4CA7C7D}" dt="2026-09-02T13:12:43.507" v="1656" actId="14100"/>
          <ac:graphicFrameMkLst>
            <pc:docMk/>
            <pc:sldMk cId="649044537" sldId="336"/>
            <ac:graphicFrameMk id="3" creationId="{9FD9D96F-434E-583A-84BC-20646628A765}"/>
          </ac:graphicFrameMkLst>
        </pc:graphicFrameChg>
        <pc:picChg chg="add mod">
          <ac:chgData name="Bianca Felipe Ferreira" userId="34127b75-022d-4514-9ee2-6c5f01dbc1e3" providerId="ADAL" clId="{42DD30F1-FEDB-43F5-93CC-8DD0B4CA7C7D}" dt="2026-09-02T13:12:10.853" v="1650" actId="1076"/>
          <ac:picMkLst>
            <pc:docMk/>
            <pc:sldMk cId="649044537" sldId="336"/>
            <ac:picMk id="2" creationId="{FC1BAB95-3332-891A-AA03-6E3DE81131D9}"/>
          </ac:picMkLst>
        </pc:picChg>
      </pc:sldChg>
      <pc:sldChg chg="addSp modSp new mod">
        <pc:chgData name="Bianca Felipe Ferreira" userId="34127b75-022d-4514-9ee2-6c5f01dbc1e3" providerId="ADAL" clId="{42DD30F1-FEDB-43F5-93CC-8DD0B4CA7C7D}" dt="2026-09-02T13:14:11.255" v="1679" actId="115"/>
        <pc:sldMkLst>
          <pc:docMk/>
          <pc:sldMk cId="3449464250" sldId="337"/>
        </pc:sldMkLst>
        <pc:spChg chg="add mod">
          <ac:chgData name="Bianca Felipe Ferreira" userId="34127b75-022d-4514-9ee2-6c5f01dbc1e3" providerId="ADAL" clId="{42DD30F1-FEDB-43F5-93CC-8DD0B4CA7C7D}" dt="2026-09-02T13:14:11.255" v="1679" actId="115"/>
          <ac:spMkLst>
            <pc:docMk/>
            <pc:sldMk cId="3449464250" sldId="337"/>
            <ac:spMk id="3" creationId="{FD6F8EEB-C8EE-9C65-FF1E-1A85D2620222}"/>
          </ac:spMkLst>
        </pc:spChg>
      </pc:sldChg>
      <pc:sldChg chg="addSp delSp modSp new mod">
        <pc:chgData name="Bianca Felipe Ferreira" userId="34127b75-022d-4514-9ee2-6c5f01dbc1e3" providerId="ADAL" clId="{42DD30F1-FEDB-43F5-93CC-8DD0B4CA7C7D}" dt="2026-09-02T13:26:18.639" v="1693" actId="20577"/>
        <pc:sldMkLst>
          <pc:docMk/>
          <pc:sldMk cId="3981479202" sldId="338"/>
        </pc:sldMkLst>
        <pc:spChg chg="add del mod">
          <ac:chgData name="Bianca Felipe Ferreira" userId="34127b75-022d-4514-9ee2-6c5f01dbc1e3" providerId="ADAL" clId="{42DD30F1-FEDB-43F5-93CC-8DD0B4CA7C7D}" dt="2026-09-02T13:25:56.949" v="1687" actId="22"/>
          <ac:spMkLst>
            <pc:docMk/>
            <pc:sldMk cId="3981479202" sldId="338"/>
            <ac:spMk id="4" creationId="{922430B8-6360-E44D-26CE-D4F76332023E}"/>
          </ac:spMkLst>
        </pc:spChg>
        <pc:graphicFrameChg chg="add mod modGraphic">
          <ac:chgData name="Bianca Felipe Ferreira" userId="34127b75-022d-4514-9ee2-6c5f01dbc1e3" providerId="ADAL" clId="{42DD30F1-FEDB-43F5-93CC-8DD0B4CA7C7D}" dt="2026-09-02T13:26:18.639" v="1693" actId="20577"/>
          <ac:graphicFrameMkLst>
            <pc:docMk/>
            <pc:sldMk cId="3981479202" sldId="338"/>
            <ac:graphicFrameMk id="5" creationId="{09572185-44CE-9C9C-16EC-0C186F14A617}"/>
          </ac:graphicFrameMkLst>
        </pc:graphicFrameChg>
        <pc:picChg chg="add mod">
          <ac:chgData name="Bianca Felipe Ferreira" userId="34127b75-022d-4514-9ee2-6c5f01dbc1e3" providerId="ADAL" clId="{42DD30F1-FEDB-43F5-93CC-8DD0B4CA7C7D}" dt="2026-09-02T13:25:45.328" v="1682" actId="1076"/>
          <ac:picMkLst>
            <pc:docMk/>
            <pc:sldMk cId="3981479202" sldId="338"/>
            <ac:picMk id="2" creationId="{79CEBA0E-295E-5295-28A4-D70A66475607}"/>
          </ac:picMkLst>
        </pc:picChg>
      </pc:sldChg>
      <pc:sldChg chg="addSp modSp new mod">
        <pc:chgData name="Bianca Felipe Ferreira" userId="34127b75-022d-4514-9ee2-6c5f01dbc1e3" providerId="ADAL" clId="{42DD30F1-FEDB-43F5-93CC-8DD0B4CA7C7D}" dt="2026-09-02T13:48:49.634" v="1708" actId="115"/>
        <pc:sldMkLst>
          <pc:docMk/>
          <pc:sldMk cId="415149047" sldId="339"/>
        </pc:sldMkLst>
        <pc:spChg chg="add mod">
          <ac:chgData name="Bianca Felipe Ferreira" userId="34127b75-022d-4514-9ee2-6c5f01dbc1e3" providerId="ADAL" clId="{42DD30F1-FEDB-43F5-93CC-8DD0B4CA7C7D}" dt="2026-09-02T13:48:49.634" v="1708" actId="115"/>
          <ac:spMkLst>
            <pc:docMk/>
            <pc:sldMk cId="415149047" sldId="339"/>
            <ac:spMk id="4" creationId="{25EED573-AFC1-8A83-FEC9-809740B91F0A}"/>
          </ac:spMkLst>
        </pc:spChg>
        <pc:graphicFrameChg chg="add mod modGraphic">
          <ac:chgData name="Bianca Felipe Ferreira" userId="34127b75-022d-4514-9ee2-6c5f01dbc1e3" providerId="ADAL" clId="{42DD30F1-FEDB-43F5-93CC-8DD0B4CA7C7D}" dt="2026-09-02T13:26:44.085" v="1699" actId="14100"/>
          <ac:graphicFrameMkLst>
            <pc:docMk/>
            <pc:sldMk cId="415149047" sldId="339"/>
            <ac:graphicFrameMk id="2" creationId="{2ED2EF39-E82D-E939-3EF3-BF7E9A55C4ED}"/>
          </ac:graphicFrameMkLst>
        </pc:graphicFrameChg>
      </pc:sldChg>
      <pc:sldChg chg="addSp modSp new mod">
        <pc:chgData name="Bianca Felipe Ferreira" userId="34127b75-022d-4514-9ee2-6c5f01dbc1e3" providerId="ADAL" clId="{42DD30F1-FEDB-43F5-93CC-8DD0B4CA7C7D}" dt="2026-09-02T13:58:23.004" v="1727" actId="113"/>
        <pc:sldMkLst>
          <pc:docMk/>
          <pc:sldMk cId="314400625" sldId="340"/>
        </pc:sldMkLst>
        <pc:spChg chg="add mod">
          <ac:chgData name="Bianca Felipe Ferreira" userId="34127b75-022d-4514-9ee2-6c5f01dbc1e3" providerId="ADAL" clId="{42DD30F1-FEDB-43F5-93CC-8DD0B4CA7C7D}" dt="2026-09-02T13:58:23.004" v="1727" actId="113"/>
          <ac:spMkLst>
            <pc:docMk/>
            <pc:sldMk cId="314400625" sldId="340"/>
            <ac:spMk id="5" creationId="{C4CDAF59-5F6E-8F6A-561E-51DF25E50D62}"/>
          </ac:spMkLst>
        </pc:spChg>
        <pc:picChg chg="add mod">
          <ac:chgData name="Bianca Felipe Ferreira" userId="34127b75-022d-4514-9ee2-6c5f01dbc1e3" providerId="ADAL" clId="{42DD30F1-FEDB-43F5-93CC-8DD0B4CA7C7D}" dt="2026-09-02T13:57:23.701" v="1713" actId="1076"/>
          <ac:picMkLst>
            <pc:docMk/>
            <pc:sldMk cId="314400625" sldId="340"/>
            <ac:picMk id="2" creationId="{0F598A35-EEDB-CFDB-405D-6675675D40C6}"/>
          </ac:picMkLst>
        </pc:picChg>
        <pc:picChg chg="add mod">
          <ac:chgData name="Bianca Felipe Ferreira" userId="34127b75-022d-4514-9ee2-6c5f01dbc1e3" providerId="ADAL" clId="{42DD30F1-FEDB-43F5-93CC-8DD0B4CA7C7D}" dt="2026-09-02T13:57:36.148" v="1716" actId="1076"/>
          <ac:picMkLst>
            <pc:docMk/>
            <pc:sldMk cId="314400625" sldId="340"/>
            <ac:picMk id="3" creationId="{7B4FF150-FE4C-77F3-9AA6-0475DBC2D12F}"/>
          </ac:picMkLst>
        </pc:picChg>
      </pc:sldChg>
      <pc:sldChg chg="addSp modSp new mod">
        <pc:chgData name="Bianca Felipe Ferreira" userId="34127b75-022d-4514-9ee2-6c5f01dbc1e3" providerId="ADAL" clId="{42DD30F1-FEDB-43F5-93CC-8DD0B4CA7C7D}" dt="2026-09-02T13:59:50.524" v="1751" actId="123"/>
        <pc:sldMkLst>
          <pc:docMk/>
          <pc:sldMk cId="4075454696" sldId="341"/>
        </pc:sldMkLst>
        <pc:spChg chg="add mod">
          <ac:chgData name="Bianca Felipe Ferreira" userId="34127b75-022d-4514-9ee2-6c5f01dbc1e3" providerId="ADAL" clId="{42DD30F1-FEDB-43F5-93CC-8DD0B4CA7C7D}" dt="2026-09-02T13:58:56.236" v="1736" actId="2711"/>
          <ac:spMkLst>
            <pc:docMk/>
            <pc:sldMk cId="4075454696" sldId="341"/>
            <ac:spMk id="3" creationId="{68ED5FCD-046B-85FE-F256-6EB526F6705E}"/>
          </ac:spMkLst>
        </pc:spChg>
        <pc:spChg chg="add mod">
          <ac:chgData name="Bianca Felipe Ferreira" userId="34127b75-022d-4514-9ee2-6c5f01dbc1e3" providerId="ADAL" clId="{42DD30F1-FEDB-43F5-93CC-8DD0B4CA7C7D}" dt="2026-09-02T13:59:29.334" v="1745" actId="113"/>
          <ac:spMkLst>
            <pc:docMk/>
            <pc:sldMk cId="4075454696" sldId="341"/>
            <ac:spMk id="5" creationId="{2350148C-441A-F3EE-9FF4-8B91A6C1B644}"/>
          </ac:spMkLst>
        </pc:spChg>
        <pc:spChg chg="add mod">
          <ac:chgData name="Bianca Felipe Ferreira" userId="34127b75-022d-4514-9ee2-6c5f01dbc1e3" providerId="ADAL" clId="{42DD30F1-FEDB-43F5-93CC-8DD0B4CA7C7D}" dt="2026-09-02T13:59:50.524" v="1751" actId="123"/>
          <ac:spMkLst>
            <pc:docMk/>
            <pc:sldMk cId="4075454696" sldId="341"/>
            <ac:spMk id="7" creationId="{69C0BEEA-F876-B13F-B181-4D0FB20E5457}"/>
          </ac:spMkLst>
        </pc:spChg>
      </pc:sldChg>
      <pc:sldChg chg="addSp modSp new mod">
        <pc:chgData name="Bianca Felipe Ferreira" userId="34127b75-022d-4514-9ee2-6c5f01dbc1e3" providerId="ADAL" clId="{42DD30F1-FEDB-43F5-93CC-8DD0B4CA7C7D}" dt="2026-09-02T14:00:51.816" v="1768" actId="255"/>
        <pc:sldMkLst>
          <pc:docMk/>
          <pc:sldMk cId="1008824070" sldId="342"/>
        </pc:sldMkLst>
        <pc:spChg chg="add mod">
          <ac:chgData name="Bianca Felipe Ferreira" userId="34127b75-022d-4514-9ee2-6c5f01dbc1e3" providerId="ADAL" clId="{42DD30F1-FEDB-43F5-93CC-8DD0B4CA7C7D}" dt="2026-09-02T14:00:26.639" v="1763" actId="113"/>
          <ac:spMkLst>
            <pc:docMk/>
            <pc:sldMk cId="1008824070" sldId="342"/>
            <ac:spMk id="3" creationId="{A4E5F23F-8271-5288-6B77-4DEE726B4767}"/>
          </ac:spMkLst>
        </pc:spChg>
        <pc:graphicFrameChg chg="add mod modGraphic">
          <ac:chgData name="Bianca Felipe Ferreira" userId="34127b75-022d-4514-9ee2-6c5f01dbc1e3" providerId="ADAL" clId="{42DD30F1-FEDB-43F5-93CC-8DD0B4CA7C7D}" dt="2026-09-02T14:00:51.816" v="1768" actId="255"/>
          <ac:graphicFrameMkLst>
            <pc:docMk/>
            <pc:sldMk cId="1008824070" sldId="342"/>
            <ac:graphicFrameMk id="4" creationId="{0179129B-C18B-7AC4-4997-5F3CB3F8DC1B}"/>
          </ac:graphicFrameMkLst>
        </pc:graphicFrameChg>
      </pc:sldChg>
      <pc:sldChg chg="addSp modSp new mod">
        <pc:chgData name="Bianca Felipe Ferreira" userId="34127b75-022d-4514-9ee2-6c5f01dbc1e3" providerId="ADAL" clId="{42DD30F1-FEDB-43F5-93CC-8DD0B4CA7C7D}" dt="2026-09-02T14:02:06.954" v="1787" actId="14100"/>
        <pc:sldMkLst>
          <pc:docMk/>
          <pc:sldMk cId="356668007" sldId="343"/>
        </pc:sldMkLst>
        <pc:spChg chg="add mod">
          <ac:chgData name="Bianca Felipe Ferreira" userId="34127b75-022d-4514-9ee2-6c5f01dbc1e3" providerId="ADAL" clId="{42DD30F1-FEDB-43F5-93CC-8DD0B4CA7C7D}" dt="2026-09-02T14:01:39.691" v="1779" actId="2711"/>
          <ac:spMkLst>
            <pc:docMk/>
            <pc:sldMk cId="356668007" sldId="343"/>
            <ac:spMk id="5" creationId="{BD9C5629-D74A-6C41-D50C-10046BD2B51F}"/>
          </ac:spMkLst>
        </pc:spChg>
        <pc:picChg chg="add mod">
          <ac:chgData name="Bianca Felipe Ferreira" userId="34127b75-022d-4514-9ee2-6c5f01dbc1e3" providerId="ADAL" clId="{42DD30F1-FEDB-43F5-93CC-8DD0B4CA7C7D}" dt="2026-09-02T14:01:07.101" v="1771" actId="1076"/>
          <ac:picMkLst>
            <pc:docMk/>
            <pc:sldMk cId="356668007" sldId="343"/>
            <ac:picMk id="2" creationId="{29C9E33F-815E-7658-DB45-A74D840D8ADD}"/>
          </ac:picMkLst>
        </pc:picChg>
        <pc:picChg chg="add mod">
          <ac:chgData name="Bianca Felipe Ferreira" userId="34127b75-022d-4514-9ee2-6c5f01dbc1e3" providerId="ADAL" clId="{42DD30F1-FEDB-43F5-93CC-8DD0B4CA7C7D}" dt="2026-09-02T14:01:19.306" v="1774" actId="1076"/>
          <ac:picMkLst>
            <pc:docMk/>
            <pc:sldMk cId="356668007" sldId="343"/>
            <ac:picMk id="3" creationId="{667ACA93-7E20-09FF-784D-B07B007CE964}"/>
          </ac:picMkLst>
        </pc:picChg>
        <pc:picChg chg="add mod">
          <ac:chgData name="Bianca Felipe Ferreira" userId="34127b75-022d-4514-9ee2-6c5f01dbc1e3" providerId="ADAL" clId="{42DD30F1-FEDB-43F5-93CC-8DD0B4CA7C7D}" dt="2026-09-02T14:02:04.361" v="1786" actId="14100"/>
          <ac:picMkLst>
            <pc:docMk/>
            <pc:sldMk cId="356668007" sldId="343"/>
            <ac:picMk id="6" creationId="{12AE4245-3D23-0711-2343-959851DB7807}"/>
          </ac:picMkLst>
        </pc:picChg>
        <pc:picChg chg="add mod">
          <ac:chgData name="Bianca Felipe Ferreira" userId="34127b75-022d-4514-9ee2-6c5f01dbc1e3" providerId="ADAL" clId="{42DD30F1-FEDB-43F5-93CC-8DD0B4CA7C7D}" dt="2026-09-02T14:02:06.954" v="1787" actId="14100"/>
          <ac:picMkLst>
            <pc:docMk/>
            <pc:sldMk cId="356668007" sldId="343"/>
            <ac:picMk id="7" creationId="{770325B4-3C7D-328B-325E-F8579707CAFC}"/>
          </ac:picMkLst>
        </pc:picChg>
      </pc:sldChg>
      <pc:sldChg chg="addSp modSp new mod">
        <pc:chgData name="Bianca Felipe Ferreira" userId="34127b75-022d-4514-9ee2-6c5f01dbc1e3" providerId="ADAL" clId="{42DD30F1-FEDB-43F5-93CC-8DD0B4CA7C7D}" dt="2026-09-02T14:02:30.885" v="1793" actId="123"/>
        <pc:sldMkLst>
          <pc:docMk/>
          <pc:sldMk cId="2676125880" sldId="344"/>
        </pc:sldMkLst>
        <pc:spChg chg="add mod">
          <ac:chgData name="Bianca Felipe Ferreira" userId="34127b75-022d-4514-9ee2-6c5f01dbc1e3" providerId="ADAL" clId="{42DD30F1-FEDB-43F5-93CC-8DD0B4CA7C7D}" dt="2026-09-02T14:02:30.885" v="1793" actId="123"/>
          <ac:spMkLst>
            <pc:docMk/>
            <pc:sldMk cId="2676125880" sldId="344"/>
            <ac:spMk id="3" creationId="{3A508C2F-77D6-9D5B-D0B8-7371BB36F459}"/>
          </ac:spMkLst>
        </pc:spChg>
      </pc:sldChg>
      <pc:sldChg chg="addSp delSp modSp new mod">
        <pc:chgData name="Bianca Felipe Ferreira" userId="34127b75-022d-4514-9ee2-6c5f01dbc1e3" providerId="ADAL" clId="{42DD30F1-FEDB-43F5-93CC-8DD0B4CA7C7D}" dt="2026-09-02T14:05:35.443" v="1846" actId="403"/>
        <pc:sldMkLst>
          <pc:docMk/>
          <pc:sldMk cId="444324333" sldId="345"/>
        </pc:sldMkLst>
        <pc:spChg chg="add mod">
          <ac:chgData name="Bianca Felipe Ferreira" userId="34127b75-022d-4514-9ee2-6c5f01dbc1e3" providerId="ADAL" clId="{42DD30F1-FEDB-43F5-93CC-8DD0B4CA7C7D}" dt="2026-09-02T14:02:59.022" v="1801" actId="207"/>
          <ac:spMkLst>
            <pc:docMk/>
            <pc:sldMk cId="444324333" sldId="345"/>
            <ac:spMk id="3" creationId="{AAB8CE56-E8BD-5F2D-0DA5-D052E22243D9}"/>
          </ac:spMkLst>
        </pc:spChg>
        <pc:spChg chg="add mod">
          <ac:chgData name="Bianca Felipe Ferreira" userId="34127b75-022d-4514-9ee2-6c5f01dbc1e3" providerId="ADAL" clId="{42DD30F1-FEDB-43F5-93CC-8DD0B4CA7C7D}" dt="2026-09-02T14:03:11.673" v="1805" actId="1076"/>
          <ac:spMkLst>
            <pc:docMk/>
            <pc:sldMk cId="444324333" sldId="345"/>
            <ac:spMk id="5" creationId="{D1E690D8-A1AD-D4E5-4555-BD89712146C8}"/>
          </ac:spMkLst>
        </pc:spChg>
        <pc:spChg chg="add mod">
          <ac:chgData name="Bianca Felipe Ferreira" userId="34127b75-022d-4514-9ee2-6c5f01dbc1e3" providerId="ADAL" clId="{42DD30F1-FEDB-43F5-93CC-8DD0B4CA7C7D}" dt="2026-09-02T14:05:23.055" v="1842" actId="255"/>
          <ac:spMkLst>
            <pc:docMk/>
            <pc:sldMk cId="444324333" sldId="345"/>
            <ac:spMk id="8" creationId="{CD438600-9BCA-FF90-A083-AC1EC9498B94}"/>
          </ac:spMkLst>
        </pc:spChg>
        <pc:graphicFrameChg chg="add del mod">
          <ac:chgData name="Bianca Felipe Ferreira" userId="34127b75-022d-4514-9ee2-6c5f01dbc1e3" providerId="ADAL" clId="{42DD30F1-FEDB-43F5-93CC-8DD0B4CA7C7D}" dt="2026-09-02T14:03:25.471" v="1808" actId="478"/>
          <ac:graphicFrameMkLst>
            <pc:docMk/>
            <pc:sldMk cId="444324333" sldId="345"/>
            <ac:graphicFrameMk id="6" creationId="{6328FD56-E85A-B8CB-B545-83E916F73DD9}"/>
          </ac:graphicFrameMkLst>
        </pc:graphicFrameChg>
        <pc:graphicFrameChg chg="add mod modGraphic">
          <ac:chgData name="Bianca Felipe Ferreira" userId="34127b75-022d-4514-9ee2-6c5f01dbc1e3" providerId="ADAL" clId="{42DD30F1-FEDB-43F5-93CC-8DD0B4CA7C7D}" dt="2026-09-02T14:05:35.443" v="1846" actId="403"/>
          <ac:graphicFrameMkLst>
            <pc:docMk/>
            <pc:sldMk cId="444324333" sldId="345"/>
            <ac:graphicFrameMk id="7" creationId="{164304E8-596C-E7FD-BF50-BE177CA73449}"/>
          </ac:graphicFrameMkLst>
        </pc:graphicFrameChg>
        <pc:picChg chg="add mod">
          <ac:chgData name="Bianca Felipe Ferreira" userId="34127b75-022d-4514-9ee2-6c5f01dbc1e3" providerId="ADAL" clId="{42DD30F1-FEDB-43F5-93CC-8DD0B4CA7C7D}" dt="2026-09-02T14:05:05.701" v="1835" actId="1076"/>
          <ac:picMkLst>
            <pc:docMk/>
            <pc:sldMk cId="444324333" sldId="345"/>
            <ac:picMk id="9" creationId="{83FDB4A1-A2C6-E17E-AFEB-859CA3DE7C7D}"/>
          </ac:picMkLst>
        </pc:picChg>
        <pc:picChg chg="add del mod">
          <ac:chgData name="Bianca Felipe Ferreira" userId="34127b75-022d-4514-9ee2-6c5f01dbc1e3" providerId="ADAL" clId="{42DD30F1-FEDB-43F5-93CC-8DD0B4CA7C7D}" dt="2026-09-02T14:03:25.471" v="1808" actId="478"/>
          <ac:picMkLst>
            <pc:docMk/>
            <pc:sldMk cId="444324333" sldId="345"/>
            <ac:picMk id="34817" creationId="{4A35A4EF-C4F9-BC07-FA01-27AF452DC7B7}"/>
          </ac:picMkLst>
        </pc:picChg>
      </pc:sldChg>
      <pc:sldChg chg="addSp modSp new mod">
        <pc:chgData name="Bianca Felipe Ferreira" userId="34127b75-022d-4514-9ee2-6c5f01dbc1e3" providerId="ADAL" clId="{42DD30F1-FEDB-43F5-93CC-8DD0B4CA7C7D}" dt="2026-09-02T14:07:03.788" v="1880" actId="207"/>
        <pc:sldMkLst>
          <pc:docMk/>
          <pc:sldMk cId="2322802152" sldId="346"/>
        </pc:sldMkLst>
        <pc:graphicFrameChg chg="add mod modGraphic">
          <ac:chgData name="Bianca Felipe Ferreira" userId="34127b75-022d-4514-9ee2-6c5f01dbc1e3" providerId="ADAL" clId="{42DD30F1-FEDB-43F5-93CC-8DD0B4CA7C7D}" dt="2026-09-02T14:07:03.788" v="1880" actId="207"/>
          <ac:graphicFrameMkLst>
            <pc:docMk/>
            <pc:sldMk cId="2322802152" sldId="346"/>
            <ac:graphicFrameMk id="3" creationId="{54F93DEA-EC93-0F96-FF34-EEE877BF2F22}"/>
          </ac:graphicFrameMkLst>
        </pc:graphicFrameChg>
        <pc:picChg chg="add mod">
          <ac:chgData name="Bianca Felipe Ferreira" userId="34127b75-022d-4514-9ee2-6c5f01dbc1e3" providerId="ADAL" clId="{42DD30F1-FEDB-43F5-93CC-8DD0B4CA7C7D}" dt="2026-09-02T14:05:55.401" v="1855" actId="1076"/>
          <ac:picMkLst>
            <pc:docMk/>
            <pc:sldMk cId="2322802152" sldId="346"/>
            <ac:picMk id="2" creationId="{3FA5D9CD-F3FB-6D61-2EE0-ABD7AEBF267D}"/>
          </ac:picMkLst>
        </pc:picChg>
      </pc:sldChg>
      <pc:sldChg chg="addSp modSp new mod">
        <pc:chgData name="Bianca Felipe Ferreira" userId="34127b75-022d-4514-9ee2-6c5f01dbc1e3" providerId="ADAL" clId="{42DD30F1-FEDB-43F5-93CC-8DD0B4CA7C7D}" dt="2026-09-02T14:07:32.145" v="1891" actId="403"/>
        <pc:sldMkLst>
          <pc:docMk/>
          <pc:sldMk cId="3746549731" sldId="347"/>
        </pc:sldMkLst>
        <pc:graphicFrameChg chg="add mod modGraphic">
          <ac:chgData name="Bianca Felipe Ferreira" userId="34127b75-022d-4514-9ee2-6c5f01dbc1e3" providerId="ADAL" clId="{42DD30F1-FEDB-43F5-93CC-8DD0B4CA7C7D}" dt="2026-09-02T14:07:32.145" v="1891" actId="403"/>
          <ac:graphicFrameMkLst>
            <pc:docMk/>
            <pc:sldMk cId="3746549731" sldId="347"/>
            <ac:graphicFrameMk id="2" creationId="{F9E361DA-11C4-F6A8-89F7-69EE7D61BDDC}"/>
          </ac:graphicFrameMkLst>
        </pc:graphicFrameChg>
      </pc:sldChg>
      <pc:sldChg chg="addSp modSp new mod">
        <pc:chgData name="Bianca Felipe Ferreira" userId="34127b75-022d-4514-9ee2-6c5f01dbc1e3" providerId="ADAL" clId="{42DD30F1-FEDB-43F5-93CC-8DD0B4CA7C7D}" dt="2026-09-02T14:08:55.089" v="1912" actId="20578"/>
        <pc:sldMkLst>
          <pc:docMk/>
          <pc:sldMk cId="364333526" sldId="348"/>
        </pc:sldMkLst>
        <pc:spChg chg="add mod">
          <ac:chgData name="Bianca Felipe Ferreira" userId="34127b75-022d-4514-9ee2-6c5f01dbc1e3" providerId="ADAL" clId="{42DD30F1-FEDB-43F5-93CC-8DD0B4CA7C7D}" dt="2026-09-02T14:07:58.719" v="1898" actId="14100"/>
          <ac:spMkLst>
            <pc:docMk/>
            <pc:sldMk cId="364333526" sldId="348"/>
            <ac:spMk id="3" creationId="{1F713153-CA0F-1BED-213C-8D1A61F8DDA5}"/>
          </ac:spMkLst>
        </pc:spChg>
        <pc:spChg chg="add mod">
          <ac:chgData name="Bianca Felipe Ferreira" userId="34127b75-022d-4514-9ee2-6c5f01dbc1e3" providerId="ADAL" clId="{42DD30F1-FEDB-43F5-93CC-8DD0B4CA7C7D}" dt="2026-09-02T14:08:55.089" v="1912" actId="20578"/>
          <ac:spMkLst>
            <pc:docMk/>
            <pc:sldMk cId="364333526" sldId="348"/>
            <ac:spMk id="6" creationId="{EFFB1974-A39A-D793-16F1-F8ECA189A513}"/>
          </ac:spMkLst>
        </pc:spChg>
        <pc:picChg chg="add mod">
          <ac:chgData name="Bianca Felipe Ferreira" userId="34127b75-022d-4514-9ee2-6c5f01dbc1e3" providerId="ADAL" clId="{42DD30F1-FEDB-43F5-93CC-8DD0B4CA7C7D}" dt="2026-09-02T14:08:13.921" v="1901" actId="1076"/>
          <ac:picMkLst>
            <pc:docMk/>
            <pc:sldMk cId="364333526" sldId="348"/>
            <ac:picMk id="4" creationId="{4103561A-13FE-031D-8A0F-C9B5294A0333}"/>
          </ac:picMkLst>
        </pc:picChg>
      </pc:sldChg>
      <pc:sldChg chg="addSp modSp new mod">
        <pc:chgData name="Bianca Felipe Ferreira" userId="34127b75-022d-4514-9ee2-6c5f01dbc1e3" providerId="ADAL" clId="{42DD30F1-FEDB-43F5-93CC-8DD0B4CA7C7D}" dt="2026-09-02T14:09:51.778" v="1927" actId="1076"/>
        <pc:sldMkLst>
          <pc:docMk/>
          <pc:sldMk cId="2877860581" sldId="349"/>
        </pc:sldMkLst>
        <pc:spChg chg="add mod">
          <ac:chgData name="Bianca Felipe Ferreira" userId="34127b75-022d-4514-9ee2-6c5f01dbc1e3" providerId="ADAL" clId="{42DD30F1-FEDB-43F5-93CC-8DD0B4CA7C7D}" dt="2026-09-02T14:09:51.778" v="1927" actId="1076"/>
          <ac:spMkLst>
            <pc:docMk/>
            <pc:sldMk cId="2877860581" sldId="349"/>
            <ac:spMk id="3" creationId="{14057D96-AEE1-5897-E8AD-35B2A97E148F}"/>
          </ac:spMkLst>
        </pc:spChg>
      </pc:sldChg>
      <pc:sldChg chg="addSp modSp new mod">
        <pc:chgData name="Bianca Felipe Ferreira" userId="34127b75-022d-4514-9ee2-6c5f01dbc1e3" providerId="ADAL" clId="{42DD30F1-FEDB-43F5-93CC-8DD0B4CA7C7D}" dt="2026-09-02T14:10:18.467" v="1932" actId="1076"/>
        <pc:sldMkLst>
          <pc:docMk/>
          <pc:sldMk cId="1059420930" sldId="350"/>
        </pc:sldMkLst>
        <pc:spChg chg="add mod">
          <ac:chgData name="Bianca Felipe Ferreira" userId="34127b75-022d-4514-9ee2-6c5f01dbc1e3" providerId="ADAL" clId="{42DD30F1-FEDB-43F5-93CC-8DD0B4CA7C7D}" dt="2026-09-02T14:10:18.467" v="1932" actId="1076"/>
          <ac:spMkLst>
            <pc:docMk/>
            <pc:sldMk cId="1059420930" sldId="350"/>
            <ac:spMk id="3" creationId="{63B42A51-D6A2-B160-88B9-B465848485D1}"/>
          </ac:spMkLst>
        </pc:spChg>
      </pc:sldChg>
      <pc:sldChg chg="addSp modSp new mod">
        <pc:chgData name="Bianca Felipe Ferreira" userId="34127b75-022d-4514-9ee2-6c5f01dbc1e3" providerId="ADAL" clId="{42DD30F1-FEDB-43F5-93CC-8DD0B4CA7C7D}" dt="2026-09-02T14:10:53.578" v="1947" actId="2711"/>
        <pc:sldMkLst>
          <pc:docMk/>
          <pc:sldMk cId="116395907" sldId="351"/>
        </pc:sldMkLst>
        <pc:spChg chg="add mod">
          <ac:chgData name="Bianca Felipe Ferreira" userId="34127b75-022d-4514-9ee2-6c5f01dbc1e3" providerId="ADAL" clId="{42DD30F1-FEDB-43F5-93CC-8DD0B4CA7C7D}" dt="2026-09-02T14:10:53.578" v="1947" actId="2711"/>
          <ac:spMkLst>
            <pc:docMk/>
            <pc:sldMk cId="116395907" sldId="351"/>
            <ac:spMk id="3" creationId="{88E1F05E-9673-08B8-68B4-225943504A1C}"/>
          </ac:spMkLst>
        </pc:spChg>
      </pc:sldChg>
      <pc:sldChg chg="addSp modSp new mod">
        <pc:chgData name="Bianca Felipe Ferreira" userId="34127b75-022d-4514-9ee2-6c5f01dbc1e3" providerId="ADAL" clId="{42DD30F1-FEDB-43F5-93CC-8DD0B4CA7C7D}" dt="2026-09-02T14:11:58.922" v="1969" actId="255"/>
        <pc:sldMkLst>
          <pc:docMk/>
          <pc:sldMk cId="460400044" sldId="352"/>
        </pc:sldMkLst>
        <pc:spChg chg="add mod">
          <ac:chgData name="Bianca Felipe Ferreira" userId="34127b75-022d-4514-9ee2-6c5f01dbc1e3" providerId="ADAL" clId="{42DD30F1-FEDB-43F5-93CC-8DD0B4CA7C7D}" dt="2026-09-02T14:11:58.922" v="1969" actId="255"/>
          <ac:spMkLst>
            <pc:docMk/>
            <pc:sldMk cId="460400044" sldId="352"/>
            <ac:spMk id="3" creationId="{03B7BDF0-9873-ABAD-2078-CB0B1F8C70D7}"/>
          </ac:spMkLst>
        </pc:spChg>
      </pc:sldChg>
      <pc:sldChg chg="addSp delSp modSp new mod">
        <pc:chgData name="Bianca Felipe Ferreira" userId="34127b75-022d-4514-9ee2-6c5f01dbc1e3" providerId="ADAL" clId="{42DD30F1-FEDB-43F5-93CC-8DD0B4CA7C7D}" dt="2026-09-02T14:13:07.104" v="1991" actId="20577"/>
        <pc:sldMkLst>
          <pc:docMk/>
          <pc:sldMk cId="3736155129" sldId="353"/>
        </pc:sldMkLst>
        <pc:spChg chg="add del">
          <ac:chgData name="Bianca Felipe Ferreira" userId="34127b75-022d-4514-9ee2-6c5f01dbc1e3" providerId="ADAL" clId="{42DD30F1-FEDB-43F5-93CC-8DD0B4CA7C7D}" dt="2026-09-02T14:12:10.400" v="1971" actId="22"/>
          <ac:spMkLst>
            <pc:docMk/>
            <pc:sldMk cId="3736155129" sldId="353"/>
            <ac:spMk id="3" creationId="{68C0FE84-EDD4-D91C-988F-F225A73E2639}"/>
          </ac:spMkLst>
        </pc:spChg>
        <pc:spChg chg="add mod">
          <ac:chgData name="Bianca Felipe Ferreira" userId="34127b75-022d-4514-9ee2-6c5f01dbc1e3" providerId="ADAL" clId="{42DD30F1-FEDB-43F5-93CC-8DD0B4CA7C7D}" dt="2026-09-02T14:13:07.104" v="1991" actId="20577"/>
          <ac:spMkLst>
            <pc:docMk/>
            <pc:sldMk cId="3736155129" sldId="353"/>
            <ac:spMk id="5" creationId="{471E0205-2C27-F906-097C-DAD0197F4E65}"/>
          </ac:spMkLst>
        </pc:spChg>
      </pc:sldChg>
      <pc:sldChg chg="addSp modSp new mod">
        <pc:chgData name="Bianca Felipe Ferreira" userId="34127b75-022d-4514-9ee2-6c5f01dbc1e3" providerId="ADAL" clId="{42DD30F1-FEDB-43F5-93CC-8DD0B4CA7C7D}" dt="2026-09-02T14:14:58.767" v="2004" actId="255"/>
        <pc:sldMkLst>
          <pc:docMk/>
          <pc:sldMk cId="2106755192" sldId="354"/>
        </pc:sldMkLst>
        <pc:spChg chg="add mod">
          <ac:chgData name="Bianca Felipe Ferreira" userId="34127b75-022d-4514-9ee2-6c5f01dbc1e3" providerId="ADAL" clId="{42DD30F1-FEDB-43F5-93CC-8DD0B4CA7C7D}" dt="2026-09-02T14:14:58.767" v="2004" actId="255"/>
          <ac:spMkLst>
            <pc:docMk/>
            <pc:sldMk cId="2106755192" sldId="354"/>
            <ac:spMk id="3" creationId="{392859D2-57A4-C39A-FF2B-6FEAEE5AC9EF}"/>
          </ac:spMkLst>
        </pc:spChg>
      </pc:sldChg>
      <pc:sldChg chg="addSp modSp new mod">
        <pc:chgData name="Bianca Felipe Ferreira" userId="34127b75-022d-4514-9ee2-6c5f01dbc1e3" providerId="ADAL" clId="{42DD30F1-FEDB-43F5-93CC-8DD0B4CA7C7D}" dt="2026-09-02T14:15:56.399" v="2023" actId="255"/>
        <pc:sldMkLst>
          <pc:docMk/>
          <pc:sldMk cId="1688825652" sldId="355"/>
        </pc:sldMkLst>
        <pc:spChg chg="add mod">
          <ac:chgData name="Bianca Felipe Ferreira" userId="34127b75-022d-4514-9ee2-6c5f01dbc1e3" providerId="ADAL" clId="{42DD30F1-FEDB-43F5-93CC-8DD0B4CA7C7D}" dt="2026-09-02T14:15:56.399" v="2023" actId="255"/>
          <ac:spMkLst>
            <pc:docMk/>
            <pc:sldMk cId="1688825652" sldId="355"/>
            <ac:spMk id="5" creationId="{2E4BC7B3-DD38-4E08-3CD0-D8C857C6E8E3}"/>
          </ac:spMkLst>
        </pc:spChg>
        <pc:graphicFrameChg chg="add mod modGraphic">
          <ac:chgData name="Bianca Felipe Ferreira" userId="34127b75-022d-4514-9ee2-6c5f01dbc1e3" providerId="ADAL" clId="{42DD30F1-FEDB-43F5-93CC-8DD0B4CA7C7D}" dt="2026-09-02T14:15:27.899" v="2011" actId="255"/>
          <ac:graphicFrameMkLst>
            <pc:docMk/>
            <pc:sldMk cId="1688825652" sldId="355"/>
            <ac:graphicFrameMk id="3" creationId="{222FC1DC-57C5-7CFF-0BC4-6FBC6B39BAC0}"/>
          </ac:graphicFrameMkLst>
        </pc:graphicFrameChg>
        <pc:picChg chg="add mod">
          <ac:chgData name="Bianca Felipe Ferreira" userId="34127b75-022d-4514-9ee2-6c5f01dbc1e3" providerId="ADAL" clId="{42DD30F1-FEDB-43F5-93CC-8DD0B4CA7C7D}" dt="2026-09-02T14:15:12.216" v="2007" actId="1076"/>
          <ac:picMkLst>
            <pc:docMk/>
            <pc:sldMk cId="1688825652" sldId="355"/>
            <ac:picMk id="2" creationId="{4640007A-1B46-460E-8E0C-F848C4E9945E}"/>
          </ac:picMkLst>
        </pc:picChg>
      </pc:sldChg>
      <pc:sldChg chg="addSp modSp new mod">
        <pc:chgData name="Bianca Felipe Ferreira" userId="34127b75-022d-4514-9ee2-6c5f01dbc1e3" providerId="ADAL" clId="{42DD30F1-FEDB-43F5-93CC-8DD0B4CA7C7D}" dt="2026-09-02T14:16:22.747" v="2031" actId="1076"/>
        <pc:sldMkLst>
          <pc:docMk/>
          <pc:sldMk cId="583949846" sldId="356"/>
        </pc:sldMkLst>
        <pc:spChg chg="add mod">
          <ac:chgData name="Bianca Felipe Ferreira" userId="34127b75-022d-4514-9ee2-6c5f01dbc1e3" providerId="ADAL" clId="{42DD30F1-FEDB-43F5-93CC-8DD0B4CA7C7D}" dt="2026-09-02T14:16:22.747" v="2031" actId="1076"/>
          <ac:spMkLst>
            <pc:docMk/>
            <pc:sldMk cId="583949846" sldId="356"/>
            <ac:spMk id="3" creationId="{98CBE1C3-0B3D-5319-041A-01D9982D8579}"/>
          </ac:spMkLst>
        </pc:spChg>
      </pc:sldChg>
      <pc:sldChg chg="addSp modSp new mod">
        <pc:chgData name="Bianca Felipe Ferreira" userId="34127b75-022d-4514-9ee2-6c5f01dbc1e3" providerId="ADAL" clId="{42DD30F1-FEDB-43F5-93CC-8DD0B4CA7C7D}" dt="2026-09-02T14:18:06.006" v="2060" actId="14100"/>
        <pc:sldMkLst>
          <pc:docMk/>
          <pc:sldMk cId="3719907758" sldId="357"/>
        </pc:sldMkLst>
        <pc:spChg chg="add mod">
          <ac:chgData name="Bianca Felipe Ferreira" userId="34127b75-022d-4514-9ee2-6c5f01dbc1e3" providerId="ADAL" clId="{42DD30F1-FEDB-43F5-93CC-8DD0B4CA7C7D}" dt="2026-09-02T14:17:47.349" v="2055" actId="14100"/>
          <ac:spMkLst>
            <pc:docMk/>
            <pc:sldMk cId="3719907758" sldId="357"/>
            <ac:spMk id="7" creationId="{2F33D445-905F-FCF6-353F-8A5D937598E2}"/>
          </ac:spMkLst>
        </pc:spChg>
        <pc:graphicFrameChg chg="add mod">
          <ac:chgData name="Bianca Felipe Ferreira" userId="34127b75-022d-4514-9ee2-6c5f01dbc1e3" providerId="ADAL" clId="{42DD30F1-FEDB-43F5-93CC-8DD0B4CA7C7D}" dt="2026-09-02T14:16:52.799" v="2038"/>
          <ac:graphicFrameMkLst>
            <pc:docMk/>
            <pc:sldMk cId="3719907758" sldId="357"/>
            <ac:graphicFrameMk id="4" creationId="{56121405-8600-9CD2-7CEB-B448A496D012}"/>
          </ac:graphicFrameMkLst>
        </pc:graphicFrameChg>
        <pc:graphicFrameChg chg="add mod">
          <ac:chgData name="Bianca Felipe Ferreira" userId="34127b75-022d-4514-9ee2-6c5f01dbc1e3" providerId="ADAL" clId="{42DD30F1-FEDB-43F5-93CC-8DD0B4CA7C7D}" dt="2026-09-02T14:16:56.533" v="2039"/>
          <ac:graphicFrameMkLst>
            <pc:docMk/>
            <pc:sldMk cId="3719907758" sldId="357"/>
            <ac:graphicFrameMk id="5" creationId="{94F321F1-B236-D581-DB0F-0D48EE5179FF}"/>
          </ac:graphicFrameMkLst>
        </pc:graphicFrameChg>
        <pc:graphicFrameChg chg="add mod modGraphic">
          <ac:chgData name="Bianca Felipe Ferreira" userId="34127b75-022d-4514-9ee2-6c5f01dbc1e3" providerId="ADAL" clId="{42DD30F1-FEDB-43F5-93CC-8DD0B4CA7C7D}" dt="2026-09-02T14:18:01.134" v="2058" actId="1076"/>
          <ac:graphicFrameMkLst>
            <pc:docMk/>
            <pc:sldMk cId="3719907758" sldId="357"/>
            <ac:graphicFrameMk id="9" creationId="{33E85189-8099-B401-FC95-55C903334A8D}"/>
          </ac:graphicFrameMkLst>
        </pc:graphicFrameChg>
        <pc:picChg chg="add mod">
          <ac:chgData name="Bianca Felipe Ferreira" userId="34127b75-022d-4514-9ee2-6c5f01dbc1e3" providerId="ADAL" clId="{42DD30F1-FEDB-43F5-93CC-8DD0B4CA7C7D}" dt="2026-09-02T14:16:36.401" v="2034" actId="1076"/>
          <ac:picMkLst>
            <pc:docMk/>
            <pc:sldMk cId="3719907758" sldId="357"/>
            <ac:picMk id="2" creationId="{AABA283E-7EC7-B3EA-1EA1-262D02F31F71}"/>
          </ac:picMkLst>
        </pc:picChg>
        <pc:picChg chg="add mod">
          <ac:chgData name="Bianca Felipe Ferreira" userId="34127b75-022d-4514-9ee2-6c5f01dbc1e3" providerId="ADAL" clId="{42DD30F1-FEDB-43F5-93CC-8DD0B4CA7C7D}" dt="2026-09-02T14:16:46.879" v="2037" actId="1076"/>
          <ac:picMkLst>
            <pc:docMk/>
            <pc:sldMk cId="3719907758" sldId="357"/>
            <ac:picMk id="3" creationId="{02071EF3-B4CD-9704-C784-713E750E1E69}"/>
          </ac:picMkLst>
        </pc:picChg>
        <pc:picChg chg="add mod">
          <ac:chgData name="Bianca Felipe Ferreira" userId="34127b75-022d-4514-9ee2-6c5f01dbc1e3" providerId="ADAL" clId="{42DD30F1-FEDB-43F5-93CC-8DD0B4CA7C7D}" dt="2026-09-02T14:18:06.006" v="2060" actId="14100"/>
          <ac:picMkLst>
            <pc:docMk/>
            <pc:sldMk cId="3719907758" sldId="357"/>
            <ac:picMk id="8" creationId="{5BE54440-2AE6-5AAA-E043-CEBA2CC4B5D8}"/>
          </ac:picMkLst>
        </pc:picChg>
      </pc:sldChg>
      <pc:sldChg chg="addSp modSp new mod">
        <pc:chgData name="Bianca Felipe Ferreira" userId="34127b75-022d-4514-9ee2-6c5f01dbc1e3" providerId="ADAL" clId="{42DD30F1-FEDB-43F5-93CC-8DD0B4CA7C7D}" dt="2026-09-02T14:19:06.004" v="2070" actId="14100"/>
        <pc:sldMkLst>
          <pc:docMk/>
          <pc:sldMk cId="3269147836" sldId="358"/>
        </pc:sldMkLst>
        <pc:spChg chg="add mod">
          <ac:chgData name="Bianca Felipe Ferreira" userId="34127b75-022d-4514-9ee2-6c5f01dbc1e3" providerId="ADAL" clId="{42DD30F1-FEDB-43F5-93CC-8DD0B4CA7C7D}" dt="2026-09-02T14:19:06.004" v="2070" actId="14100"/>
          <ac:spMkLst>
            <pc:docMk/>
            <pc:sldMk cId="3269147836" sldId="358"/>
            <ac:spMk id="4" creationId="{9DE0B468-3917-0534-348C-F8A729E928BF}"/>
          </ac:spMkLst>
        </pc:spChg>
        <pc:graphicFrameChg chg="add mod modGraphic">
          <ac:chgData name="Bianca Felipe Ferreira" userId="34127b75-022d-4514-9ee2-6c5f01dbc1e3" providerId="ADAL" clId="{42DD30F1-FEDB-43F5-93CC-8DD0B4CA7C7D}" dt="2026-09-02T14:18:49.673" v="2066" actId="14100"/>
          <ac:graphicFrameMkLst>
            <pc:docMk/>
            <pc:sldMk cId="3269147836" sldId="358"/>
            <ac:graphicFrameMk id="2" creationId="{770CA64D-13DE-C91D-E452-16179449073D}"/>
          </ac:graphicFrameMkLst>
        </pc:graphicFrameChg>
      </pc:sldChg>
      <pc:sldChg chg="addSp modSp new mod">
        <pc:chgData name="Bianca Felipe Ferreira" userId="34127b75-022d-4514-9ee2-6c5f01dbc1e3" providerId="ADAL" clId="{42DD30F1-FEDB-43F5-93CC-8DD0B4CA7C7D}" dt="2026-09-02T14:19:43.780" v="2087" actId="255"/>
        <pc:sldMkLst>
          <pc:docMk/>
          <pc:sldMk cId="4214702375" sldId="359"/>
        </pc:sldMkLst>
        <pc:spChg chg="add mod">
          <ac:chgData name="Bianca Felipe Ferreira" userId="34127b75-022d-4514-9ee2-6c5f01dbc1e3" providerId="ADAL" clId="{42DD30F1-FEDB-43F5-93CC-8DD0B4CA7C7D}" dt="2026-09-02T14:19:43.780" v="2087" actId="255"/>
          <ac:spMkLst>
            <pc:docMk/>
            <pc:sldMk cId="4214702375" sldId="359"/>
            <ac:spMk id="4" creationId="{72787F6A-1277-C6A4-3B84-DF2D87D1E944}"/>
          </ac:spMkLst>
        </pc:spChg>
        <pc:picChg chg="add mod">
          <ac:chgData name="Bianca Felipe Ferreira" userId="34127b75-022d-4514-9ee2-6c5f01dbc1e3" providerId="ADAL" clId="{42DD30F1-FEDB-43F5-93CC-8DD0B4CA7C7D}" dt="2026-09-02T14:19:23.776" v="2082" actId="1076"/>
          <ac:picMkLst>
            <pc:docMk/>
            <pc:sldMk cId="4214702375" sldId="359"/>
            <ac:picMk id="2" creationId="{87FB4E75-1EC0-EAD2-109C-D00A8C671AEC}"/>
          </ac:picMkLst>
        </pc:picChg>
      </pc:sldChg>
      <pc:sldChg chg="addSp modSp new mod">
        <pc:chgData name="Bianca Felipe Ferreira" userId="34127b75-022d-4514-9ee2-6c5f01dbc1e3" providerId="ADAL" clId="{42DD30F1-FEDB-43F5-93CC-8DD0B4CA7C7D}" dt="2026-09-02T14:20:09.499" v="2092" actId="1076"/>
        <pc:sldMkLst>
          <pc:docMk/>
          <pc:sldMk cId="1926834486" sldId="360"/>
        </pc:sldMkLst>
        <pc:spChg chg="add mod">
          <ac:chgData name="Bianca Felipe Ferreira" userId="34127b75-022d-4514-9ee2-6c5f01dbc1e3" providerId="ADAL" clId="{42DD30F1-FEDB-43F5-93CC-8DD0B4CA7C7D}" dt="2026-09-02T14:20:09.499" v="2092" actId="1076"/>
          <ac:spMkLst>
            <pc:docMk/>
            <pc:sldMk cId="1926834486" sldId="360"/>
            <ac:spMk id="3" creationId="{37D14FC0-BBDE-62F5-8D58-94A0A950CF93}"/>
          </ac:spMkLst>
        </pc:spChg>
      </pc:sldChg>
      <pc:sldChg chg="addSp delSp modSp new mod">
        <pc:chgData name="Bianca Felipe Ferreira" userId="34127b75-022d-4514-9ee2-6c5f01dbc1e3" providerId="ADAL" clId="{42DD30F1-FEDB-43F5-93CC-8DD0B4CA7C7D}" dt="2026-09-02T14:20:50.508" v="2106" actId="1076"/>
        <pc:sldMkLst>
          <pc:docMk/>
          <pc:sldMk cId="1830544313" sldId="361"/>
        </pc:sldMkLst>
        <pc:spChg chg="add del">
          <ac:chgData name="Bianca Felipe Ferreira" userId="34127b75-022d-4514-9ee2-6c5f01dbc1e3" providerId="ADAL" clId="{42DD30F1-FEDB-43F5-93CC-8DD0B4CA7C7D}" dt="2026-09-02T14:20:20.868" v="2094" actId="22"/>
          <ac:spMkLst>
            <pc:docMk/>
            <pc:sldMk cId="1830544313" sldId="361"/>
            <ac:spMk id="3" creationId="{FEA55B8F-E768-A56B-BC28-B3B4349D2773}"/>
          </ac:spMkLst>
        </pc:spChg>
        <pc:spChg chg="add mod">
          <ac:chgData name="Bianca Felipe Ferreira" userId="34127b75-022d-4514-9ee2-6c5f01dbc1e3" providerId="ADAL" clId="{42DD30F1-FEDB-43F5-93CC-8DD0B4CA7C7D}" dt="2026-09-02T14:20:50.508" v="2106" actId="1076"/>
          <ac:spMkLst>
            <pc:docMk/>
            <pc:sldMk cId="1830544313" sldId="361"/>
            <ac:spMk id="5" creationId="{DFF9239B-7890-C492-0B4B-806D390E88AE}"/>
          </ac:spMkLst>
        </pc:spChg>
      </pc:sldChg>
      <pc:sldChg chg="addSp modSp new mod">
        <pc:chgData name="Bianca Felipe Ferreira" userId="34127b75-022d-4514-9ee2-6c5f01dbc1e3" providerId="ADAL" clId="{42DD30F1-FEDB-43F5-93CC-8DD0B4CA7C7D}" dt="2026-09-02T14:22:08.376" v="2129" actId="255"/>
        <pc:sldMkLst>
          <pc:docMk/>
          <pc:sldMk cId="4275793950" sldId="362"/>
        </pc:sldMkLst>
        <pc:spChg chg="add mod">
          <ac:chgData name="Bianca Felipe Ferreira" userId="34127b75-022d-4514-9ee2-6c5f01dbc1e3" providerId="ADAL" clId="{42DD30F1-FEDB-43F5-93CC-8DD0B4CA7C7D}" dt="2026-09-02T14:21:17.577" v="2113" actId="255"/>
          <ac:spMkLst>
            <pc:docMk/>
            <pc:sldMk cId="4275793950" sldId="362"/>
            <ac:spMk id="3" creationId="{774C2456-80FD-ED94-2D46-22A99EE4DB9D}"/>
          </ac:spMkLst>
        </pc:spChg>
        <pc:spChg chg="add mod">
          <ac:chgData name="Bianca Felipe Ferreira" userId="34127b75-022d-4514-9ee2-6c5f01dbc1e3" providerId="ADAL" clId="{42DD30F1-FEDB-43F5-93CC-8DD0B4CA7C7D}" dt="2026-09-02T14:22:08.376" v="2129" actId="255"/>
          <ac:spMkLst>
            <pc:docMk/>
            <pc:sldMk cId="4275793950" sldId="362"/>
            <ac:spMk id="6" creationId="{74B22897-618F-F23F-C3E6-C8B3631305A1}"/>
          </ac:spMkLst>
        </pc:spChg>
        <pc:graphicFrameChg chg="add mod modGraphic">
          <ac:chgData name="Bianca Felipe Ferreira" userId="34127b75-022d-4514-9ee2-6c5f01dbc1e3" providerId="ADAL" clId="{42DD30F1-FEDB-43F5-93CC-8DD0B4CA7C7D}" dt="2026-09-02T14:21:35.844" v="2117" actId="255"/>
          <ac:graphicFrameMkLst>
            <pc:docMk/>
            <pc:sldMk cId="4275793950" sldId="362"/>
            <ac:graphicFrameMk id="4" creationId="{5192290A-E2FC-5B54-E4AF-BB438E259B6C}"/>
          </ac:graphicFrameMkLst>
        </pc:graphicFrameChg>
      </pc:sldChg>
      <pc:sldChg chg="addSp modSp new mod">
        <pc:chgData name="Bianca Felipe Ferreira" userId="34127b75-022d-4514-9ee2-6c5f01dbc1e3" providerId="ADAL" clId="{42DD30F1-FEDB-43F5-93CC-8DD0B4CA7C7D}" dt="2026-09-02T14:22:40.205" v="2140" actId="20577"/>
        <pc:sldMkLst>
          <pc:docMk/>
          <pc:sldMk cId="465253502" sldId="363"/>
        </pc:sldMkLst>
        <pc:spChg chg="add mod">
          <ac:chgData name="Bianca Felipe Ferreira" userId="34127b75-022d-4514-9ee2-6c5f01dbc1e3" providerId="ADAL" clId="{42DD30F1-FEDB-43F5-93CC-8DD0B4CA7C7D}" dt="2026-09-02T14:22:40.205" v="2140" actId="20577"/>
          <ac:spMkLst>
            <pc:docMk/>
            <pc:sldMk cId="465253502" sldId="363"/>
            <ac:spMk id="3" creationId="{44EF5D7C-7E88-A794-6323-D6E3BFC2F789}"/>
          </ac:spMkLst>
        </pc:spChg>
      </pc:sldChg>
      <pc:sldChg chg="addSp modSp new mod">
        <pc:chgData name="Bianca Felipe Ferreira" userId="34127b75-022d-4514-9ee2-6c5f01dbc1e3" providerId="ADAL" clId="{42DD30F1-FEDB-43F5-93CC-8DD0B4CA7C7D}" dt="2026-09-02T14:23:06.495" v="2147" actId="14100"/>
        <pc:sldMkLst>
          <pc:docMk/>
          <pc:sldMk cId="4156279366" sldId="364"/>
        </pc:sldMkLst>
        <pc:graphicFrameChg chg="add mod modGraphic">
          <ac:chgData name="Bianca Felipe Ferreira" userId="34127b75-022d-4514-9ee2-6c5f01dbc1e3" providerId="ADAL" clId="{42DD30F1-FEDB-43F5-93CC-8DD0B4CA7C7D}" dt="2026-09-02T14:23:06.495" v="2147" actId="14100"/>
          <ac:graphicFrameMkLst>
            <pc:docMk/>
            <pc:sldMk cId="4156279366" sldId="364"/>
            <ac:graphicFrameMk id="3" creationId="{6D32851C-1574-FDB0-1E8F-6B9A0D4ED6DE}"/>
          </ac:graphicFrameMkLst>
        </pc:graphicFrameChg>
        <pc:picChg chg="add mod">
          <ac:chgData name="Bianca Felipe Ferreira" userId="34127b75-022d-4514-9ee2-6c5f01dbc1e3" providerId="ADAL" clId="{42DD30F1-FEDB-43F5-93CC-8DD0B4CA7C7D}" dt="2026-09-02T14:22:51.516" v="2143" actId="1076"/>
          <ac:picMkLst>
            <pc:docMk/>
            <pc:sldMk cId="4156279366" sldId="364"/>
            <ac:picMk id="2" creationId="{E2A93FAF-B1E1-3186-506E-D3234E106862}"/>
          </ac:picMkLst>
        </pc:picChg>
      </pc:sldChg>
      <pc:sldChg chg="addSp delSp modSp new mod">
        <pc:chgData name="Bianca Felipe Ferreira" userId="34127b75-022d-4514-9ee2-6c5f01dbc1e3" providerId="ADAL" clId="{42DD30F1-FEDB-43F5-93CC-8DD0B4CA7C7D}" dt="2026-09-02T14:23:42.448" v="2159" actId="1076"/>
        <pc:sldMkLst>
          <pc:docMk/>
          <pc:sldMk cId="1958533132" sldId="365"/>
        </pc:sldMkLst>
        <pc:spChg chg="add del">
          <ac:chgData name="Bianca Felipe Ferreira" userId="34127b75-022d-4514-9ee2-6c5f01dbc1e3" providerId="ADAL" clId="{42DD30F1-FEDB-43F5-93CC-8DD0B4CA7C7D}" dt="2026-09-02T14:23:19.918" v="2149" actId="22"/>
          <ac:spMkLst>
            <pc:docMk/>
            <pc:sldMk cId="1958533132" sldId="365"/>
            <ac:spMk id="3" creationId="{FF854607-B504-0863-E985-7579DEC8C86F}"/>
          </ac:spMkLst>
        </pc:spChg>
        <pc:spChg chg="add mod">
          <ac:chgData name="Bianca Felipe Ferreira" userId="34127b75-022d-4514-9ee2-6c5f01dbc1e3" providerId="ADAL" clId="{42DD30F1-FEDB-43F5-93CC-8DD0B4CA7C7D}" dt="2026-09-02T14:23:42.448" v="2159" actId="1076"/>
          <ac:spMkLst>
            <pc:docMk/>
            <pc:sldMk cId="1958533132" sldId="365"/>
            <ac:spMk id="5" creationId="{91DD85B8-6BC3-1C5D-5208-934AEF464A39}"/>
          </ac:spMkLst>
        </pc:spChg>
      </pc:sldChg>
      <pc:sldChg chg="addSp modSp new mod">
        <pc:chgData name="Bianca Felipe Ferreira" userId="34127b75-022d-4514-9ee2-6c5f01dbc1e3" providerId="ADAL" clId="{42DD30F1-FEDB-43F5-93CC-8DD0B4CA7C7D}" dt="2026-09-02T14:24:27.558" v="2173" actId="14100"/>
        <pc:sldMkLst>
          <pc:docMk/>
          <pc:sldMk cId="3103726798" sldId="366"/>
        </pc:sldMkLst>
        <pc:spChg chg="add mod">
          <ac:chgData name="Bianca Felipe Ferreira" userId="34127b75-022d-4514-9ee2-6c5f01dbc1e3" providerId="ADAL" clId="{42DD30F1-FEDB-43F5-93CC-8DD0B4CA7C7D}" dt="2026-09-02T14:24:27.558" v="2173" actId="14100"/>
          <ac:spMkLst>
            <pc:docMk/>
            <pc:sldMk cId="3103726798" sldId="366"/>
            <ac:spMk id="5" creationId="{AAA2E428-8DF5-BE68-E7C9-D3968A7D0A7E}"/>
          </ac:spMkLst>
        </pc:spChg>
        <pc:picChg chg="add mod">
          <ac:chgData name="Bianca Felipe Ferreira" userId="34127b75-022d-4514-9ee2-6c5f01dbc1e3" providerId="ADAL" clId="{42DD30F1-FEDB-43F5-93CC-8DD0B4CA7C7D}" dt="2026-09-02T14:24:00.637" v="2166" actId="1076"/>
          <ac:picMkLst>
            <pc:docMk/>
            <pc:sldMk cId="3103726798" sldId="366"/>
            <ac:picMk id="2" creationId="{E60EEB04-649A-445D-6922-01D337BD07FC}"/>
          </ac:picMkLst>
        </pc:picChg>
        <pc:picChg chg="add mod">
          <ac:chgData name="Bianca Felipe Ferreira" userId="34127b75-022d-4514-9ee2-6c5f01dbc1e3" providerId="ADAL" clId="{42DD30F1-FEDB-43F5-93CC-8DD0B4CA7C7D}" dt="2026-09-02T14:24:06.328" v="2168" actId="1076"/>
          <ac:picMkLst>
            <pc:docMk/>
            <pc:sldMk cId="3103726798" sldId="366"/>
            <ac:picMk id="3" creationId="{E33E0B50-D494-F030-F886-CFD49A17AFCC}"/>
          </ac:picMkLst>
        </pc:picChg>
      </pc:sldChg>
      <pc:sldChg chg="addSp modSp new mod">
        <pc:chgData name="Bianca Felipe Ferreira" userId="34127b75-022d-4514-9ee2-6c5f01dbc1e3" providerId="ADAL" clId="{42DD30F1-FEDB-43F5-93CC-8DD0B4CA7C7D}" dt="2026-09-02T14:25:21.958" v="2190" actId="20577"/>
        <pc:sldMkLst>
          <pc:docMk/>
          <pc:sldMk cId="1556222571" sldId="367"/>
        </pc:sldMkLst>
        <pc:spChg chg="add mod">
          <ac:chgData name="Bianca Felipe Ferreira" userId="34127b75-022d-4514-9ee2-6c5f01dbc1e3" providerId="ADAL" clId="{42DD30F1-FEDB-43F5-93CC-8DD0B4CA7C7D}" dt="2026-09-02T14:25:11.157" v="2187" actId="207"/>
          <ac:spMkLst>
            <pc:docMk/>
            <pc:sldMk cId="1556222571" sldId="367"/>
            <ac:spMk id="5" creationId="{85CF4505-E998-55A6-5DC4-AC2C2B845AFD}"/>
          </ac:spMkLst>
        </pc:spChg>
        <pc:graphicFrameChg chg="add mod modGraphic">
          <ac:chgData name="Bianca Felipe Ferreira" userId="34127b75-022d-4514-9ee2-6c5f01dbc1e3" providerId="ADAL" clId="{42DD30F1-FEDB-43F5-93CC-8DD0B4CA7C7D}" dt="2026-09-02T14:25:21.958" v="2190" actId="20577"/>
          <ac:graphicFrameMkLst>
            <pc:docMk/>
            <pc:sldMk cId="1556222571" sldId="367"/>
            <ac:graphicFrameMk id="3" creationId="{77410E38-1A3C-DDA0-D12A-E0864BEC0D1D}"/>
          </ac:graphicFrameMkLst>
        </pc:graphicFrameChg>
        <pc:picChg chg="add mod">
          <ac:chgData name="Bianca Felipe Ferreira" userId="34127b75-022d-4514-9ee2-6c5f01dbc1e3" providerId="ADAL" clId="{42DD30F1-FEDB-43F5-93CC-8DD0B4CA7C7D}" dt="2026-09-02T14:24:38.055" v="2177" actId="14100"/>
          <ac:picMkLst>
            <pc:docMk/>
            <pc:sldMk cId="1556222571" sldId="367"/>
            <ac:picMk id="2" creationId="{AC897C90-BC88-533D-FBE6-745D36895895}"/>
          </ac:picMkLst>
        </pc:picChg>
      </pc:sldChg>
      <pc:sldChg chg="addSp modSp new mod">
        <pc:chgData name="Bianca Felipe Ferreira" userId="34127b75-022d-4514-9ee2-6c5f01dbc1e3" providerId="ADAL" clId="{42DD30F1-FEDB-43F5-93CC-8DD0B4CA7C7D}" dt="2026-09-02T14:25:59.380" v="2216" actId="404"/>
        <pc:sldMkLst>
          <pc:docMk/>
          <pc:sldMk cId="25236552" sldId="368"/>
        </pc:sldMkLst>
        <pc:spChg chg="add mod">
          <ac:chgData name="Bianca Felipe Ferreira" userId="34127b75-022d-4514-9ee2-6c5f01dbc1e3" providerId="ADAL" clId="{42DD30F1-FEDB-43F5-93CC-8DD0B4CA7C7D}" dt="2026-09-02T14:25:59.380" v="2216" actId="404"/>
          <ac:spMkLst>
            <pc:docMk/>
            <pc:sldMk cId="25236552" sldId="368"/>
            <ac:spMk id="3" creationId="{FF6ABEBB-9650-7C76-8204-EB38806DD93E}"/>
          </ac:spMkLst>
        </pc:spChg>
      </pc:sldChg>
      <pc:sldChg chg="addSp delSp modSp new mod">
        <pc:chgData name="Bianca Felipe Ferreira" userId="34127b75-022d-4514-9ee2-6c5f01dbc1e3" providerId="ADAL" clId="{42DD30F1-FEDB-43F5-93CC-8DD0B4CA7C7D}" dt="2026-09-02T14:26:26.393" v="2222" actId="255"/>
        <pc:sldMkLst>
          <pc:docMk/>
          <pc:sldMk cId="459706308" sldId="369"/>
        </pc:sldMkLst>
        <pc:spChg chg="add del">
          <ac:chgData name="Bianca Felipe Ferreira" userId="34127b75-022d-4514-9ee2-6c5f01dbc1e3" providerId="ADAL" clId="{42DD30F1-FEDB-43F5-93CC-8DD0B4CA7C7D}" dt="2026-09-02T14:26:15.591" v="2218" actId="22"/>
          <ac:spMkLst>
            <pc:docMk/>
            <pc:sldMk cId="459706308" sldId="369"/>
            <ac:spMk id="3" creationId="{A010CAE4-795A-2ABE-143B-338DCC7CFE40}"/>
          </ac:spMkLst>
        </pc:spChg>
        <pc:spChg chg="add mod">
          <ac:chgData name="Bianca Felipe Ferreira" userId="34127b75-022d-4514-9ee2-6c5f01dbc1e3" providerId="ADAL" clId="{42DD30F1-FEDB-43F5-93CC-8DD0B4CA7C7D}" dt="2026-09-02T14:26:26.393" v="2222" actId="255"/>
          <ac:spMkLst>
            <pc:docMk/>
            <pc:sldMk cId="459706308" sldId="369"/>
            <ac:spMk id="5" creationId="{F9B5EC81-DCA7-2A8F-E1E8-9F5844D058F7}"/>
          </ac:spMkLst>
        </pc:spChg>
      </pc:sldChg>
      <pc:sldChg chg="addSp modSp new mod">
        <pc:chgData name="Bianca Felipe Ferreira" userId="34127b75-022d-4514-9ee2-6c5f01dbc1e3" providerId="ADAL" clId="{42DD30F1-FEDB-43F5-93CC-8DD0B4CA7C7D}" dt="2026-09-02T14:27:01.906" v="2233" actId="255"/>
        <pc:sldMkLst>
          <pc:docMk/>
          <pc:sldMk cId="3188061135" sldId="370"/>
        </pc:sldMkLst>
        <pc:spChg chg="add mod">
          <ac:chgData name="Bianca Felipe Ferreira" userId="34127b75-022d-4514-9ee2-6c5f01dbc1e3" providerId="ADAL" clId="{42DD30F1-FEDB-43F5-93CC-8DD0B4CA7C7D}" dt="2026-09-02T14:27:01.906" v="2233" actId="255"/>
          <ac:spMkLst>
            <pc:docMk/>
            <pc:sldMk cId="3188061135" sldId="370"/>
            <ac:spMk id="3" creationId="{C02C394B-5A0B-CBE2-C7FE-E1A6AF31C98A}"/>
          </ac:spMkLst>
        </pc:spChg>
      </pc:sldChg>
      <pc:sldChg chg="addSp modSp new mod">
        <pc:chgData name="Bianca Felipe Ferreira" userId="34127b75-022d-4514-9ee2-6c5f01dbc1e3" providerId="ADAL" clId="{42DD30F1-FEDB-43F5-93CC-8DD0B4CA7C7D}" dt="2026-09-02T14:27:19.429" v="2238" actId="207"/>
        <pc:sldMkLst>
          <pc:docMk/>
          <pc:sldMk cId="4042835987" sldId="371"/>
        </pc:sldMkLst>
        <pc:spChg chg="add mod">
          <ac:chgData name="Bianca Felipe Ferreira" userId="34127b75-022d-4514-9ee2-6c5f01dbc1e3" providerId="ADAL" clId="{42DD30F1-FEDB-43F5-93CC-8DD0B4CA7C7D}" dt="2026-09-02T14:27:19.429" v="2238" actId="207"/>
          <ac:spMkLst>
            <pc:docMk/>
            <pc:sldMk cId="4042835987" sldId="371"/>
            <ac:spMk id="3" creationId="{90E28257-B378-1279-9F57-DA83B873CD86}"/>
          </ac:spMkLst>
        </pc:spChg>
      </pc:sldChg>
      <pc:sldChg chg="addSp modSp new mod">
        <pc:chgData name="Bianca Felipe Ferreira" userId="34127b75-022d-4514-9ee2-6c5f01dbc1e3" providerId="ADAL" clId="{42DD30F1-FEDB-43F5-93CC-8DD0B4CA7C7D}" dt="2026-09-02T14:27:52.036" v="2251" actId="255"/>
        <pc:sldMkLst>
          <pc:docMk/>
          <pc:sldMk cId="137314593" sldId="372"/>
        </pc:sldMkLst>
        <pc:spChg chg="add mod">
          <ac:chgData name="Bianca Felipe Ferreira" userId="34127b75-022d-4514-9ee2-6c5f01dbc1e3" providerId="ADAL" clId="{42DD30F1-FEDB-43F5-93CC-8DD0B4CA7C7D}" dt="2026-09-02T14:27:52.036" v="2251" actId="255"/>
          <ac:spMkLst>
            <pc:docMk/>
            <pc:sldMk cId="137314593" sldId="372"/>
            <ac:spMk id="3" creationId="{D591B7F4-E532-5847-C43E-28C51CE3E7C3}"/>
          </ac:spMkLst>
        </pc:spChg>
      </pc:sldChg>
      <pc:sldChg chg="addSp delSp modSp new mod">
        <pc:chgData name="Bianca Felipe Ferreira" userId="34127b75-022d-4514-9ee2-6c5f01dbc1e3" providerId="ADAL" clId="{42DD30F1-FEDB-43F5-93CC-8DD0B4CA7C7D}" dt="2026-09-02T14:29:11.110" v="2275" actId="255"/>
        <pc:sldMkLst>
          <pc:docMk/>
          <pc:sldMk cId="2998151583" sldId="373"/>
        </pc:sldMkLst>
        <pc:spChg chg="add del">
          <ac:chgData name="Bianca Felipe Ferreira" userId="34127b75-022d-4514-9ee2-6c5f01dbc1e3" providerId="ADAL" clId="{42DD30F1-FEDB-43F5-93CC-8DD0B4CA7C7D}" dt="2026-09-02T14:28:00.283" v="2256" actId="22"/>
          <ac:spMkLst>
            <pc:docMk/>
            <pc:sldMk cId="2998151583" sldId="373"/>
            <ac:spMk id="3" creationId="{A03EB2B1-DBEA-988D-D825-181BF9CA8C36}"/>
          </ac:spMkLst>
        </pc:spChg>
        <pc:spChg chg="add mod">
          <ac:chgData name="Bianca Felipe Ferreira" userId="34127b75-022d-4514-9ee2-6c5f01dbc1e3" providerId="ADAL" clId="{42DD30F1-FEDB-43F5-93CC-8DD0B4CA7C7D}" dt="2026-09-02T14:28:11.024" v="2259" actId="1076"/>
          <ac:spMkLst>
            <pc:docMk/>
            <pc:sldMk cId="2998151583" sldId="373"/>
            <ac:spMk id="5" creationId="{0066E07B-3301-2611-0930-BD2552556BCA}"/>
          </ac:spMkLst>
        </pc:spChg>
        <pc:spChg chg="add mod">
          <ac:chgData name="Bianca Felipe Ferreira" userId="34127b75-022d-4514-9ee2-6c5f01dbc1e3" providerId="ADAL" clId="{42DD30F1-FEDB-43F5-93CC-8DD0B4CA7C7D}" dt="2026-09-02T14:29:00.055" v="2271" actId="1076"/>
          <ac:spMkLst>
            <pc:docMk/>
            <pc:sldMk cId="2998151583" sldId="373"/>
            <ac:spMk id="8" creationId="{F854FFC3-81F7-2913-B056-BAB0CED7B001}"/>
          </ac:spMkLst>
        </pc:spChg>
        <pc:spChg chg="add mod">
          <ac:chgData name="Bianca Felipe Ferreira" userId="34127b75-022d-4514-9ee2-6c5f01dbc1e3" providerId="ADAL" clId="{42DD30F1-FEDB-43F5-93CC-8DD0B4CA7C7D}" dt="2026-09-02T14:29:11.110" v="2275" actId="255"/>
          <ac:spMkLst>
            <pc:docMk/>
            <pc:sldMk cId="2998151583" sldId="373"/>
            <ac:spMk id="10" creationId="{2A5DC7FA-9A74-EA4E-9CA3-D624DDA3A8E9}"/>
          </ac:spMkLst>
        </pc:spChg>
        <pc:picChg chg="add mod">
          <ac:chgData name="Bianca Felipe Ferreira" userId="34127b75-022d-4514-9ee2-6c5f01dbc1e3" providerId="ADAL" clId="{42DD30F1-FEDB-43F5-93CC-8DD0B4CA7C7D}" dt="2026-09-02T14:28:56.979" v="2270" actId="1076"/>
          <ac:picMkLst>
            <pc:docMk/>
            <pc:sldMk cId="2998151583" sldId="373"/>
            <ac:picMk id="6" creationId="{8063C5F9-4967-950B-52FA-47833987FA1A}"/>
          </ac:picMkLst>
        </pc:picChg>
      </pc:sldChg>
      <pc:sldChg chg="addSp modSp new mod">
        <pc:chgData name="Bianca Felipe Ferreira" userId="34127b75-022d-4514-9ee2-6c5f01dbc1e3" providerId="ADAL" clId="{42DD30F1-FEDB-43F5-93CC-8DD0B4CA7C7D}" dt="2026-09-02T14:30:26.357" v="2293" actId="14100"/>
        <pc:sldMkLst>
          <pc:docMk/>
          <pc:sldMk cId="1295932393" sldId="374"/>
        </pc:sldMkLst>
        <pc:spChg chg="add mod">
          <ac:chgData name="Bianca Felipe Ferreira" userId="34127b75-022d-4514-9ee2-6c5f01dbc1e3" providerId="ADAL" clId="{42DD30F1-FEDB-43F5-93CC-8DD0B4CA7C7D}" dt="2026-09-02T14:30:24.526" v="2292" actId="1076"/>
          <ac:spMkLst>
            <pc:docMk/>
            <pc:sldMk cId="1295932393" sldId="374"/>
            <ac:spMk id="4" creationId="{8D5FCBBD-A769-0DB5-92FC-50C02A3097E5}"/>
          </ac:spMkLst>
        </pc:spChg>
        <pc:picChg chg="add mod">
          <ac:chgData name="Bianca Felipe Ferreira" userId="34127b75-022d-4514-9ee2-6c5f01dbc1e3" providerId="ADAL" clId="{42DD30F1-FEDB-43F5-93CC-8DD0B4CA7C7D}" dt="2026-09-02T14:30:26.357" v="2293" actId="14100"/>
          <ac:picMkLst>
            <pc:docMk/>
            <pc:sldMk cId="1295932393" sldId="374"/>
            <ac:picMk id="2" creationId="{76D2A5D5-A254-653C-FF6C-678AB499D878}"/>
          </ac:picMkLst>
        </pc:picChg>
      </pc:sldChg>
      <pc:sldChg chg="addSp modSp new mod">
        <pc:chgData name="Bianca Felipe Ferreira" userId="34127b75-022d-4514-9ee2-6c5f01dbc1e3" providerId="ADAL" clId="{42DD30F1-FEDB-43F5-93CC-8DD0B4CA7C7D}" dt="2026-09-02T14:31:12.954" v="2305" actId="1076"/>
        <pc:sldMkLst>
          <pc:docMk/>
          <pc:sldMk cId="1737234127" sldId="375"/>
        </pc:sldMkLst>
        <pc:spChg chg="add mod">
          <ac:chgData name="Bianca Felipe Ferreira" userId="34127b75-022d-4514-9ee2-6c5f01dbc1e3" providerId="ADAL" clId="{42DD30F1-FEDB-43F5-93CC-8DD0B4CA7C7D}" dt="2026-09-02T14:31:12.954" v="2305" actId="1076"/>
          <ac:spMkLst>
            <pc:docMk/>
            <pc:sldMk cId="1737234127" sldId="375"/>
            <ac:spMk id="3" creationId="{25F5C6BB-7315-4C6B-6DBB-F36A5835B12A}"/>
          </ac:spMkLst>
        </pc:spChg>
      </pc:sldChg>
      <pc:sldChg chg="addSp modSp new mod">
        <pc:chgData name="Bianca Felipe Ferreira" userId="34127b75-022d-4514-9ee2-6c5f01dbc1e3" providerId="ADAL" clId="{42DD30F1-FEDB-43F5-93CC-8DD0B4CA7C7D}" dt="2026-09-02T14:31:40.660" v="2315" actId="1076"/>
        <pc:sldMkLst>
          <pc:docMk/>
          <pc:sldMk cId="956487121" sldId="376"/>
        </pc:sldMkLst>
        <pc:spChg chg="add mod">
          <ac:chgData name="Bianca Felipe Ferreira" userId="34127b75-022d-4514-9ee2-6c5f01dbc1e3" providerId="ADAL" clId="{42DD30F1-FEDB-43F5-93CC-8DD0B4CA7C7D}" dt="2026-09-02T14:31:40.660" v="2315" actId="1076"/>
          <ac:spMkLst>
            <pc:docMk/>
            <pc:sldMk cId="956487121" sldId="376"/>
            <ac:spMk id="3" creationId="{010EA2BE-718D-A784-CA02-1A106FCF263D}"/>
          </ac:spMkLst>
        </pc:spChg>
      </pc:sldChg>
      <pc:sldChg chg="addSp modSp new mod">
        <pc:chgData name="Bianca Felipe Ferreira" userId="34127b75-022d-4514-9ee2-6c5f01dbc1e3" providerId="ADAL" clId="{42DD30F1-FEDB-43F5-93CC-8DD0B4CA7C7D}" dt="2026-09-02T14:32:03.254" v="2320" actId="1076"/>
        <pc:sldMkLst>
          <pc:docMk/>
          <pc:sldMk cId="3236700949" sldId="377"/>
        </pc:sldMkLst>
        <pc:spChg chg="add mod">
          <ac:chgData name="Bianca Felipe Ferreira" userId="34127b75-022d-4514-9ee2-6c5f01dbc1e3" providerId="ADAL" clId="{42DD30F1-FEDB-43F5-93CC-8DD0B4CA7C7D}" dt="2026-09-02T14:32:03.254" v="2320" actId="1076"/>
          <ac:spMkLst>
            <pc:docMk/>
            <pc:sldMk cId="3236700949" sldId="377"/>
            <ac:spMk id="3" creationId="{2AB021C1-6CCC-E20E-4C66-6326350A4CE4}"/>
          </ac:spMkLst>
        </pc:spChg>
      </pc:sldChg>
      <pc:sldChg chg="addSp modSp new mod">
        <pc:chgData name="Bianca Felipe Ferreira" userId="34127b75-022d-4514-9ee2-6c5f01dbc1e3" providerId="ADAL" clId="{42DD30F1-FEDB-43F5-93CC-8DD0B4CA7C7D}" dt="2026-09-02T14:32:30.878" v="2327" actId="255"/>
        <pc:sldMkLst>
          <pc:docMk/>
          <pc:sldMk cId="4050045880" sldId="378"/>
        </pc:sldMkLst>
        <pc:spChg chg="add mod">
          <ac:chgData name="Bianca Felipe Ferreira" userId="34127b75-022d-4514-9ee2-6c5f01dbc1e3" providerId="ADAL" clId="{42DD30F1-FEDB-43F5-93CC-8DD0B4CA7C7D}" dt="2026-09-02T14:32:30.878" v="2327" actId="255"/>
          <ac:spMkLst>
            <pc:docMk/>
            <pc:sldMk cId="4050045880" sldId="378"/>
            <ac:spMk id="3" creationId="{C7A0523E-69B5-B3AC-11B6-456FC16BA41E}"/>
          </ac:spMkLst>
        </pc:spChg>
      </pc:sldChg>
      <pc:sldChg chg="addSp delSp modSp new mod">
        <pc:chgData name="Bianca Felipe Ferreira" userId="34127b75-022d-4514-9ee2-6c5f01dbc1e3" providerId="ADAL" clId="{42DD30F1-FEDB-43F5-93CC-8DD0B4CA7C7D}" dt="2026-09-02T14:33:04.900" v="2335" actId="1076"/>
        <pc:sldMkLst>
          <pc:docMk/>
          <pc:sldMk cId="3258198572" sldId="379"/>
        </pc:sldMkLst>
        <pc:spChg chg="add del">
          <ac:chgData name="Bianca Felipe Ferreira" userId="34127b75-022d-4514-9ee2-6c5f01dbc1e3" providerId="ADAL" clId="{42DD30F1-FEDB-43F5-93CC-8DD0B4CA7C7D}" dt="2026-09-02T14:32:47.445" v="2329" actId="22"/>
          <ac:spMkLst>
            <pc:docMk/>
            <pc:sldMk cId="3258198572" sldId="379"/>
            <ac:spMk id="3" creationId="{F1D4FE06-A303-45A1-C34D-D543F9C33CF5}"/>
          </ac:spMkLst>
        </pc:spChg>
        <pc:spChg chg="add mod">
          <ac:chgData name="Bianca Felipe Ferreira" userId="34127b75-022d-4514-9ee2-6c5f01dbc1e3" providerId="ADAL" clId="{42DD30F1-FEDB-43F5-93CC-8DD0B4CA7C7D}" dt="2026-09-02T14:33:04.900" v="2335" actId="1076"/>
          <ac:spMkLst>
            <pc:docMk/>
            <pc:sldMk cId="3258198572" sldId="379"/>
            <ac:spMk id="5" creationId="{84E0A432-B297-CC1B-1DF6-D9555F7712EB}"/>
          </ac:spMkLst>
        </pc:spChg>
      </pc:sldChg>
      <pc:sldChg chg="addSp modSp new mod">
        <pc:chgData name="Bianca Felipe Ferreira" userId="34127b75-022d-4514-9ee2-6c5f01dbc1e3" providerId="ADAL" clId="{42DD30F1-FEDB-43F5-93CC-8DD0B4CA7C7D}" dt="2026-09-02T14:33:29.303" v="2348" actId="2710"/>
        <pc:sldMkLst>
          <pc:docMk/>
          <pc:sldMk cId="547092605" sldId="380"/>
        </pc:sldMkLst>
        <pc:spChg chg="add mod">
          <ac:chgData name="Bianca Felipe Ferreira" userId="34127b75-022d-4514-9ee2-6c5f01dbc1e3" providerId="ADAL" clId="{42DD30F1-FEDB-43F5-93CC-8DD0B4CA7C7D}" dt="2026-09-02T14:33:29.303" v="2348" actId="2710"/>
          <ac:spMkLst>
            <pc:docMk/>
            <pc:sldMk cId="547092605" sldId="380"/>
            <ac:spMk id="3" creationId="{852D99A5-E636-E3EB-02C2-C4C11BD95ACF}"/>
          </ac:spMkLst>
        </pc:spChg>
      </pc:sldChg>
      <pc:sldChg chg="addSp modSp new mod">
        <pc:chgData name="Bianca Felipe Ferreira" userId="34127b75-022d-4514-9ee2-6c5f01dbc1e3" providerId="ADAL" clId="{42DD30F1-FEDB-43F5-93CC-8DD0B4CA7C7D}" dt="2026-09-02T14:34:00.811" v="2357" actId="1076"/>
        <pc:sldMkLst>
          <pc:docMk/>
          <pc:sldMk cId="337987910" sldId="381"/>
        </pc:sldMkLst>
        <pc:spChg chg="add mod">
          <ac:chgData name="Bianca Felipe Ferreira" userId="34127b75-022d-4514-9ee2-6c5f01dbc1e3" providerId="ADAL" clId="{42DD30F1-FEDB-43F5-93CC-8DD0B4CA7C7D}" dt="2026-09-02T14:34:00.811" v="2357" actId="1076"/>
          <ac:spMkLst>
            <pc:docMk/>
            <pc:sldMk cId="337987910" sldId="381"/>
            <ac:spMk id="3" creationId="{9F770515-FC50-94E4-2F34-A3524933745F}"/>
          </ac:spMkLst>
        </pc:spChg>
      </pc:sldChg>
      <pc:sldChg chg="addSp modSp new mod">
        <pc:chgData name="Bianca Felipe Ferreira" userId="34127b75-022d-4514-9ee2-6c5f01dbc1e3" providerId="ADAL" clId="{42DD30F1-FEDB-43F5-93CC-8DD0B4CA7C7D}" dt="2026-09-02T14:34:33.611" v="2366" actId="1076"/>
        <pc:sldMkLst>
          <pc:docMk/>
          <pc:sldMk cId="1951048614" sldId="382"/>
        </pc:sldMkLst>
        <pc:spChg chg="add mod">
          <ac:chgData name="Bianca Felipe Ferreira" userId="34127b75-022d-4514-9ee2-6c5f01dbc1e3" providerId="ADAL" clId="{42DD30F1-FEDB-43F5-93CC-8DD0B4CA7C7D}" dt="2026-09-02T14:34:33.611" v="2366" actId="1076"/>
          <ac:spMkLst>
            <pc:docMk/>
            <pc:sldMk cId="1951048614" sldId="382"/>
            <ac:spMk id="3" creationId="{A6609F06-D7EA-6A6D-1B03-9956FF8EEE22}"/>
          </ac:spMkLst>
        </pc:spChg>
      </pc:sldChg>
      <pc:sldChg chg="addSp modSp new mod">
        <pc:chgData name="Bianca Felipe Ferreira" userId="34127b75-022d-4514-9ee2-6c5f01dbc1e3" providerId="ADAL" clId="{42DD30F1-FEDB-43F5-93CC-8DD0B4CA7C7D}" dt="2026-09-02T14:35:04.123" v="2376" actId="20577"/>
        <pc:sldMkLst>
          <pc:docMk/>
          <pc:sldMk cId="2866459217" sldId="383"/>
        </pc:sldMkLst>
        <pc:spChg chg="add mod">
          <ac:chgData name="Bianca Felipe Ferreira" userId="34127b75-022d-4514-9ee2-6c5f01dbc1e3" providerId="ADAL" clId="{42DD30F1-FEDB-43F5-93CC-8DD0B4CA7C7D}" dt="2026-09-02T14:35:04.123" v="2376" actId="20577"/>
          <ac:spMkLst>
            <pc:docMk/>
            <pc:sldMk cId="2866459217" sldId="383"/>
            <ac:spMk id="3" creationId="{8C0E1850-FF87-B9A9-3164-CAD2A581726C}"/>
          </ac:spMkLst>
        </pc:spChg>
      </pc:sldChg>
      <pc:sldChg chg="addSp modSp new mod">
        <pc:chgData name="Bianca Felipe Ferreira" userId="34127b75-022d-4514-9ee2-6c5f01dbc1e3" providerId="ADAL" clId="{42DD30F1-FEDB-43F5-93CC-8DD0B4CA7C7D}" dt="2026-09-02T14:35:30.776" v="2385" actId="255"/>
        <pc:sldMkLst>
          <pc:docMk/>
          <pc:sldMk cId="700862555" sldId="384"/>
        </pc:sldMkLst>
        <pc:spChg chg="add mod">
          <ac:chgData name="Bianca Felipe Ferreira" userId="34127b75-022d-4514-9ee2-6c5f01dbc1e3" providerId="ADAL" clId="{42DD30F1-FEDB-43F5-93CC-8DD0B4CA7C7D}" dt="2026-09-02T14:35:30.776" v="2385" actId="255"/>
          <ac:spMkLst>
            <pc:docMk/>
            <pc:sldMk cId="700862555" sldId="384"/>
            <ac:spMk id="3" creationId="{C90A524C-FF00-1394-1F43-B5D2FF97F616}"/>
          </ac:spMkLst>
        </pc:spChg>
      </pc:sldChg>
      <pc:sldChg chg="addSp modSp new mod">
        <pc:chgData name="Bianca Felipe Ferreira" userId="34127b75-022d-4514-9ee2-6c5f01dbc1e3" providerId="ADAL" clId="{42DD30F1-FEDB-43F5-93CC-8DD0B4CA7C7D}" dt="2026-09-02T14:36:01.392" v="2397" actId="948"/>
        <pc:sldMkLst>
          <pc:docMk/>
          <pc:sldMk cId="3890749384" sldId="385"/>
        </pc:sldMkLst>
        <pc:spChg chg="add mod">
          <ac:chgData name="Bianca Felipe Ferreira" userId="34127b75-022d-4514-9ee2-6c5f01dbc1e3" providerId="ADAL" clId="{42DD30F1-FEDB-43F5-93CC-8DD0B4CA7C7D}" dt="2026-09-02T14:36:01.392" v="2397" actId="948"/>
          <ac:spMkLst>
            <pc:docMk/>
            <pc:sldMk cId="3890749384" sldId="385"/>
            <ac:spMk id="3" creationId="{71366A3E-BC07-0B1E-E4E9-4A16318133F9}"/>
          </ac:spMkLst>
        </pc:spChg>
      </pc:sldChg>
      <pc:sldChg chg="addSp modSp new mod">
        <pc:chgData name="Bianca Felipe Ferreira" userId="34127b75-022d-4514-9ee2-6c5f01dbc1e3" providerId="ADAL" clId="{42DD30F1-FEDB-43F5-93CC-8DD0B4CA7C7D}" dt="2026-09-02T14:38:34.713" v="2432" actId="2710"/>
        <pc:sldMkLst>
          <pc:docMk/>
          <pc:sldMk cId="3163260900" sldId="386"/>
        </pc:sldMkLst>
        <pc:spChg chg="add mod">
          <ac:chgData name="Bianca Felipe Ferreira" userId="34127b75-022d-4514-9ee2-6c5f01dbc1e3" providerId="ADAL" clId="{42DD30F1-FEDB-43F5-93CC-8DD0B4CA7C7D}" dt="2026-09-02T14:37:31.861" v="2416" actId="207"/>
          <ac:spMkLst>
            <pc:docMk/>
            <pc:sldMk cId="3163260900" sldId="386"/>
            <ac:spMk id="4" creationId="{25BE8672-0C4A-9EF8-2903-8088D461D9A3}"/>
          </ac:spMkLst>
        </pc:spChg>
        <pc:spChg chg="add mod">
          <ac:chgData name="Bianca Felipe Ferreira" userId="34127b75-022d-4514-9ee2-6c5f01dbc1e3" providerId="ADAL" clId="{42DD30F1-FEDB-43F5-93CC-8DD0B4CA7C7D}" dt="2026-09-02T14:38:34.713" v="2432" actId="2710"/>
          <ac:spMkLst>
            <pc:docMk/>
            <pc:sldMk cId="3163260900" sldId="386"/>
            <ac:spMk id="6" creationId="{8FA64571-BDD1-8284-6C17-59432BAB16EE}"/>
          </ac:spMkLst>
        </pc:spChg>
        <pc:picChg chg="add mod">
          <ac:chgData name="Bianca Felipe Ferreira" userId="34127b75-022d-4514-9ee2-6c5f01dbc1e3" providerId="ADAL" clId="{42DD30F1-FEDB-43F5-93CC-8DD0B4CA7C7D}" dt="2026-09-02T14:36:48.183" v="2409" actId="14100"/>
          <ac:picMkLst>
            <pc:docMk/>
            <pc:sldMk cId="3163260900" sldId="386"/>
            <ac:picMk id="2" creationId="{487A4F5D-6971-BA05-1AC0-2D73DBFA153C}"/>
          </ac:picMkLst>
        </pc:picChg>
      </pc:sldChg>
      <pc:sldChg chg="addSp modSp new mod">
        <pc:chgData name="Bianca Felipe Ferreira" userId="34127b75-022d-4514-9ee2-6c5f01dbc1e3" providerId="ADAL" clId="{42DD30F1-FEDB-43F5-93CC-8DD0B4CA7C7D}" dt="2026-09-02T14:39:09.793" v="2439" actId="2710"/>
        <pc:sldMkLst>
          <pc:docMk/>
          <pc:sldMk cId="240565154" sldId="387"/>
        </pc:sldMkLst>
        <pc:spChg chg="add mod">
          <ac:chgData name="Bianca Felipe Ferreira" userId="34127b75-022d-4514-9ee2-6c5f01dbc1e3" providerId="ADAL" clId="{42DD30F1-FEDB-43F5-93CC-8DD0B4CA7C7D}" dt="2026-09-02T14:39:09.793" v="2439" actId="2710"/>
          <ac:spMkLst>
            <pc:docMk/>
            <pc:sldMk cId="240565154" sldId="387"/>
            <ac:spMk id="3" creationId="{0B6DE03D-B3AF-12EB-3ECF-FF08AF58F085}"/>
          </ac:spMkLst>
        </pc:spChg>
      </pc:sldChg>
      <pc:sldChg chg="addSp modSp new mod">
        <pc:chgData name="Bianca Felipe Ferreira" userId="34127b75-022d-4514-9ee2-6c5f01dbc1e3" providerId="ADAL" clId="{42DD30F1-FEDB-43F5-93CC-8DD0B4CA7C7D}" dt="2026-09-02T14:39:53.115" v="2454" actId="255"/>
        <pc:sldMkLst>
          <pc:docMk/>
          <pc:sldMk cId="3094682301" sldId="388"/>
        </pc:sldMkLst>
        <pc:spChg chg="add mod">
          <ac:chgData name="Bianca Felipe Ferreira" userId="34127b75-022d-4514-9ee2-6c5f01dbc1e3" providerId="ADAL" clId="{42DD30F1-FEDB-43F5-93CC-8DD0B4CA7C7D}" dt="2026-09-02T14:39:53.115" v="2454" actId="255"/>
          <ac:spMkLst>
            <pc:docMk/>
            <pc:sldMk cId="3094682301" sldId="388"/>
            <ac:spMk id="3" creationId="{1C3EE49D-38AE-BB47-F96F-F59C17E336B9}"/>
          </ac:spMkLst>
        </pc:spChg>
      </pc:sldChg>
      <pc:sldChg chg="addSp modSp new mod">
        <pc:chgData name="Bianca Felipe Ferreira" userId="34127b75-022d-4514-9ee2-6c5f01dbc1e3" providerId="ADAL" clId="{42DD30F1-FEDB-43F5-93CC-8DD0B4CA7C7D}" dt="2026-09-02T14:41:16.316" v="2484" actId="20577"/>
        <pc:sldMkLst>
          <pc:docMk/>
          <pc:sldMk cId="3085943225" sldId="389"/>
        </pc:sldMkLst>
        <pc:spChg chg="add mod">
          <ac:chgData name="Bianca Felipe Ferreira" userId="34127b75-022d-4514-9ee2-6c5f01dbc1e3" providerId="ADAL" clId="{42DD30F1-FEDB-43F5-93CC-8DD0B4CA7C7D}" dt="2026-09-02T14:40:34.123" v="2471" actId="1076"/>
          <ac:spMkLst>
            <pc:docMk/>
            <pc:sldMk cId="3085943225" sldId="389"/>
            <ac:spMk id="4" creationId="{75E0AC28-7C9E-5EAC-9D20-0DC3F460D5F8}"/>
          </ac:spMkLst>
        </pc:spChg>
        <pc:spChg chg="add mod">
          <ac:chgData name="Bianca Felipe Ferreira" userId="34127b75-022d-4514-9ee2-6c5f01dbc1e3" providerId="ADAL" clId="{42DD30F1-FEDB-43F5-93CC-8DD0B4CA7C7D}" dt="2026-09-02T14:41:16.316" v="2484" actId="20577"/>
          <ac:spMkLst>
            <pc:docMk/>
            <pc:sldMk cId="3085943225" sldId="389"/>
            <ac:spMk id="6" creationId="{A8CAE68D-BAD6-2A1D-8882-44A76579FE1C}"/>
          </ac:spMkLst>
        </pc:spChg>
        <pc:picChg chg="add mod">
          <ac:chgData name="Bianca Felipe Ferreira" userId="34127b75-022d-4514-9ee2-6c5f01dbc1e3" providerId="ADAL" clId="{42DD30F1-FEDB-43F5-93CC-8DD0B4CA7C7D}" dt="2026-09-02T14:40:31.969" v="2470" actId="14100"/>
          <ac:picMkLst>
            <pc:docMk/>
            <pc:sldMk cId="3085943225" sldId="389"/>
            <ac:picMk id="2" creationId="{01F62A2E-6DF6-59DA-1AA8-09BB32297294}"/>
          </ac:picMkLst>
        </pc:picChg>
      </pc:sldChg>
      <pc:sldChg chg="addSp modSp new mod">
        <pc:chgData name="Bianca Felipe Ferreira" userId="34127b75-022d-4514-9ee2-6c5f01dbc1e3" providerId="ADAL" clId="{42DD30F1-FEDB-43F5-93CC-8DD0B4CA7C7D}" dt="2026-09-02T14:42:11.466" v="2497" actId="1076"/>
        <pc:sldMkLst>
          <pc:docMk/>
          <pc:sldMk cId="1800264695" sldId="390"/>
        </pc:sldMkLst>
        <pc:spChg chg="add mod">
          <ac:chgData name="Bianca Felipe Ferreira" userId="34127b75-022d-4514-9ee2-6c5f01dbc1e3" providerId="ADAL" clId="{42DD30F1-FEDB-43F5-93CC-8DD0B4CA7C7D}" dt="2026-09-02T14:42:11.466" v="2497" actId="1076"/>
          <ac:spMkLst>
            <pc:docMk/>
            <pc:sldMk cId="1800264695" sldId="390"/>
            <ac:spMk id="3" creationId="{DDA2BF8B-5D88-8BAD-7E8F-F32D141DB976}"/>
          </ac:spMkLst>
        </pc:spChg>
      </pc:sldChg>
      <pc:sldChg chg="addSp modSp new mod">
        <pc:chgData name="Bianca Felipe Ferreira" userId="34127b75-022d-4514-9ee2-6c5f01dbc1e3" providerId="ADAL" clId="{42DD30F1-FEDB-43F5-93CC-8DD0B4CA7C7D}" dt="2026-09-02T14:42:57.112" v="2507" actId="1076"/>
        <pc:sldMkLst>
          <pc:docMk/>
          <pc:sldMk cId="3077031066" sldId="391"/>
        </pc:sldMkLst>
        <pc:spChg chg="add mod">
          <ac:chgData name="Bianca Felipe Ferreira" userId="34127b75-022d-4514-9ee2-6c5f01dbc1e3" providerId="ADAL" clId="{42DD30F1-FEDB-43F5-93CC-8DD0B4CA7C7D}" dt="2026-09-02T14:42:57.112" v="2507" actId="1076"/>
          <ac:spMkLst>
            <pc:docMk/>
            <pc:sldMk cId="3077031066" sldId="391"/>
            <ac:spMk id="3" creationId="{D051CF67-459F-4D97-940D-7408B77BCB38}"/>
          </ac:spMkLst>
        </pc:spChg>
      </pc:sldChg>
      <pc:sldChg chg="addSp modSp new mod">
        <pc:chgData name="Bianca Felipe Ferreira" userId="34127b75-022d-4514-9ee2-6c5f01dbc1e3" providerId="ADAL" clId="{42DD30F1-FEDB-43F5-93CC-8DD0B4CA7C7D}" dt="2026-09-02T14:43:22.580" v="2514" actId="207"/>
        <pc:sldMkLst>
          <pc:docMk/>
          <pc:sldMk cId="1576446908" sldId="392"/>
        </pc:sldMkLst>
        <pc:spChg chg="add mod">
          <ac:chgData name="Bianca Felipe Ferreira" userId="34127b75-022d-4514-9ee2-6c5f01dbc1e3" providerId="ADAL" clId="{42DD30F1-FEDB-43F5-93CC-8DD0B4CA7C7D}" dt="2026-09-02T14:43:22.580" v="2514" actId="207"/>
          <ac:spMkLst>
            <pc:docMk/>
            <pc:sldMk cId="1576446908" sldId="392"/>
            <ac:spMk id="3" creationId="{E618081F-3AA9-F1D6-727F-974DA62F2736}"/>
          </ac:spMkLst>
        </pc:spChg>
      </pc:sldChg>
      <pc:sldChg chg="new del">
        <pc:chgData name="Bianca Felipe Ferreira" userId="34127b75-022d-4514-9ee2-6c5f01dbc1e3" providerId="ADAL" clId="{42DD30F1-FEDB-43F5-93CC-8DD0B4CA7C7D}" dt="2026-09-02T14:43:37.177" v="2515" actId="47"/>
        <pc:sldMkLst>
          <pc:docMk/>
          <pc:sldMk cId="3478149023" sldId="393"/>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 name="Imagem 1" descr="Diagrama&#10;&#10;O conteúdo gerado por IA pode estar incorreto.">
            <a:extLst>
              <a:ext uri="{FF2B5EF4-FFF2-40B4-BE49-F238E27FC236}">
                <a16:creationId xmlns:a16="http://schemas.microsoft.com/office/drawing/2014/main" id="{BE22B025-7C69-F2F6-167C-D3013B770F33}"/>
              </a:ext>
            </a:extLst>
          </p:cNvPr>
          <p:cNvPicPr>
            <a:picLocks noChangeAspect="1"/>
          </p:cNvPicPr>
          <p:nvPr userDrawn="1"/>
        </p:nvPicPr>
        <p:blipFill>
          <a:blip r:embed="rId2">
            <a:extLst>
              <a:ext uri="{28A0092B-C50C-407E-A947-70E740481C1C}">
                <a14:useLocalDpi xmlns:a14="http://schemas.microsoft.com/office/drawing/2010/main" val="0"/>
              </a:ext>
            </a:extLst>
          </a:blip>
          <a:srcRect r="64304"/>
          <a:stretch/>
        </p:blipFill>
        <p:spPr>
          <a:xfrm>
            <a:off x="5000772" y="4199"/>
            <a:ext cx="896139" cy="560245"/>
          </a:xfrm>
          <a:prstGeom prst="rect">
            <a:avLst/>
          </a:prstGeom>
        </p:spPr>
      </p:pic>
      <p:pic>
        <p:nvPicPr>
          <p:cNvPr id="3" name="Imagem 2">
            <a:extLst>
              <a:ext uri="{FF2B5EF4-FFF2-40B4-BE49-F238E27FC236}">
                <a16:creationId xmlns:a16="http://schemas.microsoft.com/office/drawing/2014/main" id="{E9B987BC-F2EF-13E9-E67C-A055B9354DF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5256" y="0"/>
            <a:ext cx="1737400" cy="577742"/>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hyperlink" Target="https://www.portugues.com.br/redacao/texto.html" TargetMode="External"/><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35.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30888863-9342-43E3-E39A-96C7242EBA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3129181" y="4072723"/>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7º ANO</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3522133" y="5037102"/>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LÍNGUA PORTUGUESA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9EE98EC2-E5E9-5231-A67D-AB8BA052B9FD}"/>
              </a:ext>
            </a:extLst>
          </p:cNvPr>
          <p:cNvPicPr>
            <a:picLocks noChangeAspect="1"/>
          </p:cNvPicPr>
          <p:nvPr/>
        </p:nvPicPr>
        <p:blipFill>
          <a:blip r:embed="rId2"/>
          <a:stretch>
            <a:fillRect/>
          </a:stretch>
        </p:blipFill>
        <p:spPr>
          <a:xfrm>
            <a:off x="3559844" y="757131"/>
            <a:ext cx="5072312" cy="646232"/>
          </a:xfrm>
          <a:prstGeom prst="rect">
            <a:avLst/>
          </a:prstGeom>
        </p:spPr>
      </p:pic>
      <p:pic>
        <p:nvPicPr>
          <p:cNvPr id="3" name="Imagem 2">
            <a:extLst>
              <a:ext uri="{FF2B5EF4-FFF2-40B4-BE49-F238E27FC236}">
                <a16:creationId xmlns:a16="http://schemas.microsoft.com/office/drawing/2014/main" id="{4CB9F7E9-1E89-1570-A965-CFC962A2A963}"/>
              </a:ext>
            </a:extLst>
          </p:cNvPr>
          <p:cNvPicPr>
            <a:picLocks noChangeAspect="1"/>
          </p:cNvPicPr>
          <p:nvPr/>
        </p:nvPicPr>
        <p:blipFill>
          <a:blip r:embed="rId3"/>
          <a:stretch>
            <a:fillRect/>
          </a:stretch>
        </p:blipFill>
        <p:spPr>
          <a:xfrm>
            <a:off x="301334" y="1399267"/>
            <a:ext cx="5511262" cy="1182727"/>
          </a:xfrm>
          <a:prstGeom prst="rect">
            <a:avLst/>
          </a:prstGeom>
        </p:spPr>
      </p:pic>
      <p:sp>
        <p:nvSpPr>
          <p:cNvPr id="5" name="CaixaDeTexto 4">
            <a:extLst>
              <a:ext uri="{FF2B5EF4-FFF2-40B4-BE49-F238E27FC236}">
                <a16:creationId xmlns:a16="http://schemas.microsoft.com/office/drawing/2014/main" id="{3950ADD6-F1CB-4B42-CADB-C905C9A0600C}"/>
              </a:ext>
            </a:extLst>
          </p:cNvPr>
          <p:cNvSpPr txBox="1"/>
          <p:nvPr/>
        </p:nvSpPr>
        <p:spPr>
          <a:xfrm>
            <a:off x="301333" y="2807786"/>
            <a:ext cx="11388643" cy="1938992"/>
          </a:xfrm>
          <a:prstGeom prst="rect">
            <a:avLst/>
          </a:prstGeom>
          <a:solidFill>
            <a:schemeClr val="accent6">
              <a:lumMod val="20000"/>
              <a:lumOff val="80000"/>
            </a:schemeClr>
          </a:solidFill>
        </p:spPr>
        <p:txBody>
          <a:bodyPr wrap="square">
            <a:spAutoFit/>
          </a:bodyPr>
          <a:lstStyle/>
          <a:p>
            <a:pPr indent="268288" algn="just"/>
            <a:r>
              <a:rPr lang="pt-BR" sz="2400" b="1" dirty="0">
                <a:latin typeface="Arial Narrow" panose="020B0606020202030204" pitchFamily="34" charset="0"/>
              </a:rPr>
              <a:t>Querido(a), estudante, o primeiro gênero textual que será trabalhado nas atividades, a seguir, é o “Romance Infantojuvenil (Resumo)”. O trabalho com esse gênero textual vai seguir a metodologia de “sequência didática”. O objetivo é contribuir com a sua aprendizagem. Para isso, vamos seguir algumas etapas que facilitam o desenvolvimento das atividades. Contamos com você!</a:t>
            </a:r>
          </a:p>
        </p:txBody>
      </p:sp>
    </p:spTree>
    <p:extLst>
      <p:ext uri="{BB962C8B-B14F-4D97-AF65-F5344CB8AC3E}">
        <p14:creationId xmlns:p14="http://schemas.microsoft.com/office/powerpoint/2010/main" val="12232488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855C8E82-42B5-E029-87FF-C202BB08D50A}"/>
              </a:ext>
            </a:extLst>
          </p:cNvPr>
          <p:cNvPicPr>
            <a:picLocks noChangeAspect="1"/>
          </p:cNvPicPr>
          <p:nvPr/>
        </p:nvPicPr>
        <p:blipFill>
          <a:blip r:embed="rId2"/>
          <a:stretch>
            <a:fillRect/>
          </a:stretch>
        </p:blipFill>
        <p:spPr>
          <a:xfrm>
            <a:off x="368505" y="914401"/>
            <a:ext cx="2492370" cy="971796"/>
          </a:xfrm>
          <a:prstGeom prst="rect">
            <a:avLst/>
          </a:prstGeom>
        </p:spPr>
      </p:pic>
      <p:graphicFrame>
        <p:nvGraphicFramePr>
          <p:cNvPr id="6" name="Tabela 5">
            <a:extLst>
              <a:ext uri="{FF2B5EF4-FFF2-40B4-BE49-F238E27FC236}">
                <a16:creationId xmlns:a16="http://schemas.microsoft.com/office/drawing/2014/main" id="{7D3D965D-B85C-40FE-4561-7231376D3CFB}"/>
              </a:ext>
            </a:extLst>
          </p:cNvPr>
          <p:cNvGraphicFramePr>
            <a:graphicFrameLocks noGrp="1"/>
          </p:cNvGraphicFramePr>
          <p:nvPr>
            <p:extLst>
              <p:ext uri="{D42A27DB-BD31-4B8C-83A1-F6EECF244321}">
                <p14:modId xmlns:p14="http://schemas.microsoft.com/office/powerpoint/2010/main" val="1774904624"/>
              </p:ext>
            </p:extLst>
          </p:nvPr>
        </p:nvGraphicFramePr>
        <p:xfrm>
          <a:off x="368505" y="1886197"/>
          <a:ext cx="11052530" cy="1728534"/>
        </p:xfrm>
        <a:graphic>
          <a:graphicData uri="http://schemas.openxmlformats.org/drawingml/2006/table">
            <a:tbl>
              <a:tblPr firstRow="1" firstCol="1" bandRow="1"/>
              <a:tblGrid>
                <a:gridCol w="11052530">
                  <a:extLst>
                    <a:ext uri="{9D8B030D-6E8A-4147-A177-3AD203B41FA5}">
                      <a16:colId xmlns:a16="http://schemas.microsoft.com/office/drawing/2014/main" val="2452896087"/>
                    </a:ext>
                  </a:extLst>
                </a:gridCol>
              </a:tblGrid>
              <a:tr h="0">
                <a:tc>
                  <a:txBody>
                    <a:bodyPr/>
                    <a:lstStyle/>
                    <a:p>
                      <a:pPr algn="just">
                        <a:lnSpc>
                          <a:spcPct val="10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Sequência didática</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um conjunto de atividades desenvolvidas para a produção de gêneros textuais. Essas atividades podem ser guiadas por um tema ou um objetivo. Além disso, ela é dividida em etapas que tem como fechamento a produção final do gênero trabalhado. São elas: </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apresentação da situação, produção inicial, etapas e produção final.</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https://educador.brasilescola.uol.com.br/</a:t>
                      </a:r>
                      <a:r>
                        <a:rPr lang="pt-BR" sz="10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stratégias</a:t>
                      </a: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-ensino/sequencia-didatica-para-ensino-genero-textual-artigo-opiniao.htm.  Acesso em: 23 abr. 2026. Adaptado.</a:t>
                      </a:r>
                      <a:endParaRPr lang="pt-BR"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lnL w="19050" cap="flat" cmpd="sng" algn="ctr">
                      <a:solidFill>
                        <a:srgbClr val="FFE599"/>
                      </a:solidFill>
                      <a:prstDash val="solid"/>
                      <a:round/>
                      <a:headEnd type="none" w="med" len="med"/>
                      <a:tailEnd type="none" w="med" len="med"/>
                    </a:lnL>
                    <a:lnR w="19050" cap="flat" cmpd="sng" algn="ctr">
                      <a:solidFill>
                        <a:srgbClr val="FFE599"/>
                      </a:solidFill>
                      <a:prstDash val="solid"/>
                      <a:round/>
                      <a:headEnd type="none" w="med" len="med"/>
                      <a:tailEnd type="none" w="med" len="med"/>
                    </a:lnR>
                    <a:lnT w="19050" cap="flat" cmpd="sng" algn="ctr">
                      <a:solidFill>
                        <a:srgbClr val="FFE599"/>
                      </a:solidFill>
                      <a:prstDash val="solid"/>
                      <a:round/>
                      <a:headEnd type="none" w="med" len="med"/>
                      <a:tailEnd type="none" w="med" len="med"/>
                    </a:lnT>
                    <a:lnB w="19050" cap="flat" cmpd="sng" algn="ctr">
                      <a:solidFill>
                        <a:srgbClr val="FFE599"/>
                      </a:solidFill>
                      <a:prstDash val="solid"/>
                      <a:round/>
                      <a:headEnd type="none" w="med" len="med"/>
                      <a:tailEnd type="none" w="med" len="med"/>
                    </a:lnB>
                    <a:solidFill>
                      <a:srgbClr val="FFF2CC"/>
                    </a:solidFill>
                  </a:tcPr>
                </a:tc>
                <a:extLst>
                  <a:ext uri="{0D108BD9-81ED-4DB2-BD59-A6C34878D82A}">
                    <a16:rowId xmlns:a16="http://schemas.microsoft.com/office/drawing/2014/main" val="3322976104"/>
                  </a:ext>
                </a:extLst>
              </a:tr>
            </a:tbl>
          </a:graphicData>
        </a:graphic>
      </p:graphicFrame>
      <p:graphicFrame>
        <p:nvGraphicFramePr>
          <p:cNvPr id="7" name="Tabela 6">
            <a:extLst>
              <a:ext uri="{FF2B5EF4-FFF2-40B4-BE49-F238E27FC236}">
                <a16:creationId xmlns:a16="http://schemas.microsoft.com/office/drawing/2014/main" id="{5994220D-3982-B890-AEAF-2681A7481E2A}"/>
              </a:ext>
            </a:extLst>
          </p:cNvPr>
          <p:cNvGraphicFramePr>
            <a:graphicFrameLocks noGrp="1"/>
          </p:cNvGraphicFramePr>
          <p:nvPr>
            <p:extLst>
              <p:ext uri="{D42A27DB-BD31-4B8C-83A1-F6EECF244321}">
                <p14:modId xmlns:p14="http://schemas.microsoft.com/office/powerpoint/2010/main" val="4203413191"/>
              </p:ext>
            </p:extLst>
          </p:nvPr>
        </p:nvGraphicFramePr>
        <p:xfrm>
          <a:off x="368505" y="4209598"/>
          <a:ext cx="11052530" cy="2283016"/>
        </p:xfrm>
        <a:graphic>
          <a:graphicData uri="http://schemas.openxmlformats.org/drawingml/2006/table">
            <a:tbl>
              <a:tblPr firstRow="1" firstCol="1" bandRow="1"/>
              <a:tblGrid>
                <a:gridCol w="11052530">
                  <a:extLst>
                    <a:ext uri="{9D8B030D-6E8A-4147-A177-3AD203B41FA5}">
                      <a16:colId xmlns:a16="http://schemas.microsoft.com/office/drawing/2014/main" val="3844197749"/>
                    </a:ext>
                  </a:extLst>
                </a:gridCol>
              </a:tblGrid>
              <a:tr h="864235">
                <a:tc>
                  <a:txBody>
                    <a:bodyPr/>
                    <a:lstStyle/>
                    <a:p>
                      <a:pPr algn="ctr">
                        <a:lnSpc>
                          <a:spcPct val="10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Prática de Oralidade</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83845" algn="just">
                        <a:lnSpc>
                          <a:spcPct val="10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Prática de Oralidade é realizada por meio de atividades focadas no desenvolvimento da linguagem falada, que englobam a escuta ativa, a compreensão e a produção de texto oral, com perguntas, leituras em voz alta, rodas de conversa etc. Essa prática é fundamental para a expressão individual e para o desenvolvimento de habilidades de comunicação, sendo assim, um eixo importante no ensino, conforme previsto na Base Nacional Comum Curricular (BNCC).</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9CC2E5"/>
                      </a:solidFill>
                      <a:prstDash val="solid"/>
                      <a:round/>
                      <a:headEnd type="none" w="med" len="med"/>
                      <a:tailEnd type="none" w="med" len="med"/>
                    </a:lnL>
                    <a:lnR w="19050" cap="flat" cmpd="sng" algn="ctr">
                      <a:solidFill>
                        <a:srgbClr val="9CC2E5"/>
                      </a:solidFill>
                      <a:prstDash val="solid"/>
                      <a:round/>
                      <a:headEnd type="none" w="med" len="med"/>
                      <a:tailEnd type="none" w="med" len="med"/>
                    </a:lnR>
                    <a:lnT w="19050" cap="flat" cmpd="sng" algn="ctr">
                      <a:solidFill>
                        <a:srgbClr val="9CC2E5"/>
                      </a:solidFill>
                      <a:prstDash val="solid"/>
                      <a:round/>
                      <a:headEnd type="none" w="med" len="med"/>
                      <a:tailEnd type="none" w="med" len="med"/>
                    </a:lnT>
                    <a:lnB w="1905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1982563855"/>
                  </a:ext>
                </a:extLst>
              </a:tr>
            </a:tbl>
          </a:graphicData>
        </a:graphic>
      </p:graphicFrame>
    </p:spTree>
    <p:extLst>
      <p:ext uri="{BB962C8B-B14F-4D97-AF65-F5344CB8AC3E}">
        <p14:creationId xmlns:p14="http://schemas.microsoft.com/office/powerpoint/2010/main" val="2586866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F8CFCD05-BCDA-29BE-36CD-5B9646AA6927}"/>
              </a:ext>
            </a:extLst>
          </p:cNvPr>
          <p:cNvGraphicFramePr>
            <a:graphicFrameLocks noGrp="1"/>
          </p:cNvGraphicFramePr>
          <p:nvPr>
            <p:extLst>
              <p:ext uri="{D42A27DB-BD31-4B8C-83A1-F6EECF244321}">
                <p14:modId xmlns:p14="http://schemas.microsoft.com/office/powerpoint/2010/main" val="2943844887"/>
              </p:ext>
            </p:extLst>
          </p:nvPr>
        </p:nvGraphicFramePr>
        <p:xfrm>
          <a:off x="587188" y="1160088"/>
          <a:ext cx="11017623" cy="4777613"/>
        </p:xfrm>
        <a:graphic>
          <a:graphicData uri="http://schemas.openxmlformats.org/drawingml/2006/table">
            <a:tbl>
              <a:tblPr firstRow="1" firstCol="1" bandRow="1"/>
              <a:tblGrid>
                <a:gridCol w="11017623">
                  <a:extLst>
                    <a:ext uri="{9D8B030D-6E8A-4147-A177-3AD203B41FA5}">
                      <a16:colId xmlns:a16="http://schemas.microsoft.com/office/drawing/2014/main" val="2900675163"/>
                    </a:ext>
                  </a:extLst>
                </a:gridCol>
              </a:tblGrid>
              <a:tr h="165735">
                <a:tc>
                  <a:txBody>
                    <a:bodyPr/>
                    <a:lstStyle/>
                    <a:p>
                      <a:pPr algn="just">
                        <a:lnSpc>
                          <a:spcPct val="10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Etapa 1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0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Antes de ler os textos, vamos conversar?</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nSpc>
                          <a:spcPct val="105000"/>
                        </a:lnSpc>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Você gosta de ler?</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Que tipo de leitura você mais gosta?</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Qual livro de história você já leu? Ainda se lembra de alguma personagem ou de alguma ação? Pode contar?</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que significa a palavra romance para você?</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Você já leu algum “Romance” a pedido de algum professor?</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Você já ouviu falar que existe um gênero textual chamado “Romance”? E que existem vários tipos de “Romance”?</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2144586713"/>
                  </a:ext>
                </a:extLst>
              </a:tr>
            </a:tbl>
          </a:graphicData>
        </a:graphic>
      </p:graphicFrame>
    </p:spTree>
    <p:extLst>
      <p:ext uri="{BB962C8B-B14F-4D97-AF65-F5344CB8AC3E}">
        <p14:creationId xmlns:p14="http://schemas.microsoft.com/office/powerpoint/2010/main" val="1916247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2614D38-0D38-3220-F286-E5BCF374873E}"/>
              </a:ext>
            </a:extLst>
          </p:cNvPr>
          <p:cNvSpPr txBox="1"/>
          <p:nvPr/>
        </p:nvSpPr>
        <p:spPr>
          <a:xfrm>
            <a:off x="358589" y="3354790"/>
            <a:ext cx="11071411" cy="830997"/>
          </a:xfrm>
          <a:prstGeom prst="rect">
            <a:avLst/>
          </a:prstGeom>
          <a:solidFill>
            <a:schemeClr val="accent6">
              <a:lumMod val="20000"/>
              <a:lumOff val="80000"/>
            </a:schemeClr>
          </a:solidFill>
        </p:spPr>
        <p:txBody>
          <a:bodyPr wrap="square">
            <a:spAutoFit/>
          </a:bodyPr>
          <a:lstStyle/>
          <a:p>
            <a:r>
              <a:rPr lang="pt-BR" sz="2400" b="1" dirty="0">
                <a:latin typeface="Arial Narrow" panose="020B0606020202030204" pitchFamily="34" charset="0"/>
              </a:rPr>
              <a:t>Estudante, vamos estudar sobre o gênero textual “Romance Infantojuvenil”. Vamos conhecer um pouco da estrutura e finalidade desse gênero? Vamos lá?!</a:t>
            </a:r>
          </a:p>
        </p:txBody>
      </p:sp>
      <p:graphicFrame>
        <p:nvGraphicFramePr>
          <p:cNvPr id="4" name="Tabela 3">
            <a:extLst>
              <a:ext uri="{FF2B5EF4-FFF2-40B4-BE49-F238E27FC236}">
                <a16:creationId xmlns:a16="http://schemas.microsoft.com/office/drawing/2014/main" id="{FF522186-E6BE-44CD-6DF4-5EB6ACFEBCE5}"/>
              </a:ext>
            </a:extLst>
          </p:cNvPr>
          <p:cNvGraphicFramePr>
            <a:graphicFrameLocks noGrp="1"/>
          </p:cNvGraphicFramePr>
          <p:nvPr>
            <p:extLst>
              <p:ext uri="{D42A27DB-BD31-4B8C-83A1-F6EECF244321}">
                <p14:modId xmlns:p14="http://schemas.microsoft.com/office/powerpoint/2010/main" val="3843532070"/>
              </p:ext>
            </p:extLst>
          </p:nvPr>
        </p:nvGraphicFramePr>
        <p:xfrm>
          <a:off x="439270" y="992209"/>
          <a:ext cx="10990730" cy="1327277"/>
        </p:xfrm>
        <a:graphic>
          <a:graphicData uri="http://schemas.openxmlformats.org/drawingml/2006/table">
            <a:tbl>
              <a:tblPr firstRow="1" firstCol="1" bandRow="1"/>
              <a:tblGrid>
                <a:gridCol w="10990730">
                  <a:extLst>
                    <a:ext uri="{9D8B030D-6E8A-4147-A177-3AD203B41FA5}">
                      <a16:colId xmlns:a16="http://schemas.microsoft.com/office/drawing/2014/main" val="3970694528"/>
                    </a:ext>
                  </a:extLst>
                </a:gridCol>
              </a:tblGrid>
              <a:tr h="165735">
                <a:tc>
                  <a:txBody>
                    <a:bodyPr/>
                    <a:lstStyle/>
                    <a:p>
                      <a:pPr algn="just">
                        <a:lnSpc>
                          <a:spcPct val="10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Você já leu algum Romance Infantojuvenil?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Você sabia que por meio da leitura você pode conhecer lugares incríveis? </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Alguma vez você se identificou com uma personagem de um livro? Por quê?</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158696389"/>
                  </a:ext>
                </a:extLst>
              </a:tr>
            </a:tbl>
          </a:graphicData>
        </a:graphic>
      </p:graphicFrame>
    </p:spTree>
    <p:extLst>
      <p:ext uri="{BB962C8B-B14F-4D97-AF65-F5344CB8AC3E}">
        <p14:creationId xmlns:p14="http://schemas.microsoft.com/office/powerpoint/2010/main" val="2186674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68496015-FB15-74F8-C3F2-10B0E53406D4}"/>
              </a:ext>
            </a:extLst>
          </p:cNvPr>
          <p:cNvSpPr txBox="1"/>
          <p:nvPr/>
        </p:nvSpPr>
        <p:spPr>
          <a:xfrm>
            <a:off x="322729" y="598299"/>
            <a:ext cx="6096000" cy="480516"/>
          </a:xfrm>
          <a:prstGeom prst="rect">
            <a:avLst/>
          </a:prstGeom>
          <a:noFill/>
        </p:spPr>
        <p:txBody>
          <a:bodyPr wrap="square">
            <a:spAutoFit/>
          </a:bodyPr>
          <a:lstStyle/>
          <a:p>
            <a:pPr algn="just">
              <a:lnSpc>
                <a:spcPct val="115000"/>
              </a:lnSpc>
              <a:spcAft>
                <a:spcPts val="800"/>
              </a:spcAft>
            </a:pPr>
            <a:r>
              <a:rPr lang="pt-BR" sz="2400" b="1" kern="100" dirty="0">
                <a:solidFill>
                  <a:srgbClr val="F4860C"/>
                </a:solidFill>
                <a:effectLst/>
                <a:latin typeface="Arial Narrow" panose="020B0606020202030204" pitchFamily="34" charset="0"/>
                <a:ea typeface="Calibri" panose="020F0502020204030204" pitchFamily="34" charset="0"/>
                <a:cs typeface="Times New Roman" panose="02020603050405020304" pitchFamily="18" charset="0"/>
              </a:rPr>
              <a:t>►Conhecendo o gênero textual</a:t>
            </a: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graphicFrame>
        <p:nvGraphicFramePr>
          <p:cNvPr id="6" name="Tabela 5">
            <a:extLst>
              <a:ext uri="{FF2B5EF4-FFF2-40B4-BE49-F238E27FC236}">
                <a16:creationId xmlns:a16="http://schemas.microsoft.com/office/drawing/2014/main" id="{09296850-6BE1-5BA9-EA2E-742F4D66DDBC}"/>
              </a:ext>
            </a:extLst>
          </p:cNvPr>
          <p:cNvGraphicFramePr>
            <a:graphicFrameLocks noGrp="1"/>
          </p:cNvGraphicFramePr>
          <p:nvPr>
            <p:extLst>
              <p:ext uri="{D42A27DB-BD31-4B8C-83A1-F6EECF244321}">
                <p14:modId xmlns:p14="http://schemas.microsoft.com/office/powerpoint/2010/main" val="3466160387"/>
              </p:ext>
            </p:extLst>
          </p:nvPr>
        </p:nvGraphicFramePr>
        <p:xfrm>
          <a:off x="322729" y="1191069"/>
          <a:ext cx="11430000" cy="4428046"/>
        </p:xfrm>
        <a:graphic>
          <a:graphicData uri="http://schemas.openxmlformats.org/drawingml/2006/table">
            <a:tbl>
              <a:tblPr firstRow="1" firstCol="1" bandRow="1"/>
              <a:tblGrid>
                <a:gridCol w="11430000">
                  <a:extLst>
                    <a:ext uri="{9D8B030D-6E8A-4147-A177-3AD203B41FA5}">
                      <a16:colId xmlns:a16="http://schemas.microsoft.com/office/drawing/2014/main" val="3131137480"/>
                    </a:ext>
                  </a:extLst>
                </a:gridCol>
              </a:tblGrid>
              <a:tr h="1296035">
                <a:tc>
                  <a:txBody>
                    <a:bodyPr/>
                    <a:lstStyle/>
                    <a:p>
                      <a:pPr algn="ctr">
                        <a:lnSpc>
                          <a:spcPct val="10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Romance</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83845" algn="just">
                        <a:lnSpc>
                          <a:spcPct val="10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gênero textual</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romance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uma</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obra literária que apresenta narrativa em prosa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(escrita em parágrafos),</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normalmente é um texto longo, com fatos criados ou relacionados às personagens,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que vivem diferentes</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conflitos, numa sequência de tempo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(cronológica e/ou psicológica).</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05000"/>
                        </a:lnSpc>
                        <a:spcAft>
                          <a:spcPts val="800"/>
                        </a:spcAft>
                      </a:pPr>
                      <a:r>
                        <a:rPr lang="pt-BR" sz="2300" b="1" kern="100" dirty="0">
                          <a:solidFill>
                            <a:srgbClr val="8EAADB"/>
                          </a:solidFill>
                          <a:effectLst/>
                          <a:latin typeface="Arial Narrow" panose="020B0606020202030204" pitchFamily="34" charset="0"/>
                          <a:ea typeface="Calibri" panose="020F0502020204030204" pitchFamily="34" charset="0"/>
                          <a:cs typeface="Times New Roman" panose="02020603050405020304" pitchFamily="18" charset="0"/>
                        </a:rPr>
                        <a:t>____________________________________________________________________________________</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83845" algn="ctr">
                        <a:lnSpc>
                          <a:spcPct val="10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Romance Infantojuvenil</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83845" algn="just">
                        <a:lnSpc>
                          <a:spcPct val="10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Romance Infantojuvenil</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um gênero textual narrativo destinado a crianças e adolescentes. Esse gênero textual tem como finalidade/objetivo não apenas entreter, mas também contribuir com a formação da identidade do jovem leitor. Os romances infantojuvenis muitas vezes abordam questões de crescimento pessoal, amizade, conflitos familiares e desafios da adolescência, questões sociais como inclusão e diversidade.</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B4C6E7"/>
                      </a:solidFill>
                      <a:prstDash val="solid"/>
                      <a:round/>
                      <a:headEnd type="none" w="med" len="med"/>
                      <a:tailEnd type="none" w="med" len="med"/>
                    </a:lnL>
                    <a:lnR w="19050" cap="flat" cmpd="sng" algn="ctr">
                      <a:solidFill>
                        <a:srgbClr val="B4C6E7"/>
                      </a:solidFill>
                      <a:prstDash val="solid"/>
                      <a:round/>
                      <a:headEnd type="none" w="med" len="med"/>
                      <a:tailEnd type="none" w="med" len="med"/>
                    </a:lnR>
                    <a:lnT w="19050" cap="flat" cmpd="sng" algn="ctr">
                      <a:solidFill>
                        <a:srgbClr val="B4C6E7"/>
                      </a:solidFill>
                      <a:prstDash val="solid"/>
                      <a:round/>
                      <a:headEnd type="none" w="med" len="med"/>
                      <a:tailEnd type="none" w="med" len="med"/>
                    </a:lnT>
                    <a:lnB w="19050" cap="flat" cmpd="sng" algn="ctr">
                      <a:solidFill>
                        <a:srgbClr val="B4C6E7"/>
                      </a:solidFill>
                      <a:prstDash val="solid"/>
                      <a:round/>
                      <a:headEnd type="none" w="med" len="med"/>
                      <a:tailEnd type="none" w="med" len="med"/>
                    </a:lnB>
                    <a:solidFill>
                      <a:srgbClr val="DEEAF6"/>
                    </a:solidFill>
                  </a:tcPr>
                </a:tc>
                <a:extLst>
                  <a:ext uri="{0D108BD9-81ED-4DB2-BD59-A6C34878D82A}">
                    <a16:rowId xmlns:a16="http://schemas.microsoft.com/office/drawing/2014/main" val="2926784931"/>
                  </a:ext>
                </a:extLst>
              </a:tr>
            </a:tbl>
          </a:graphicData>
        </a:graphic>
      </p:graphicFrame>
    </p:spTree>
    <p:extLst>
      <p:ext uri="{BB962C8B-B14F-4D97-AF65-F5344CB8AC3E}">
        <p14:creationId xmlns:p14="http://schemas.microsoft.com/office/powerpoint/2010/main" val="33911505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A73D3EA7-D314-17DB-70C9-B49F65E4B633}"/>
              </a:ext>
            </a:extLst>
          </p:cNvPr>
          <p:cNvPicPr>
            <a:picLocks noChangeAspect="1"/>
          </p:cNvPicPr>
          <p:nvPr/>
        </p:nvPicPr>
        <p:blipFill>
          <a:blip r:embed="rId2"/>
          <a:stretch>
            <a:fillRect/>
          </a:stretch>
        </p:blipFill>
        <p:spPr>
          <a:xfrm>
            <a:off x="312656" y="681318"/>
            <a:ext cx="2728233" cy="1055707"/>
          </a:xfrm>
          <a:prstGeom prst="rect">
            <a:avLst/>
          </a:prstGeom>
        </p:spPr>
      </p:pic>
      <p:graphicFrame>
        <p:nvGraphicFramePr>
          <p:cNvPr id="3" name="Tabela 2">
            <a:extLst>
              <a:ext uri="{FF2B5EF4-FFF2-40B4-BE49-F238E27FC236}">
                <a16:creationId xmlns:a16="http://schemas.microsoft.com/office/drawing/2014/main" id="{BC69372E-6C0A-7D2E-4F5D-CB09D60AC0F1}"/>
              </a:ext>
            </a:extLst>
          </p:cNvPr>
          <p:cNvGraphicFramePr>
            <a:graphicFrameLocks noGrp="1"/>
          </p:cNvGraphicFramePr>
          <p:nvPr>
            <p:extLst>
              <p:ext uri="{D42A27DB-BD31-4B8C-83A1-F6EECF244321}">
                <p14:modId xmlns:p14="http://schemas.microsoft.com/office/powerpoint/2010/main" val="1034357022"/>
              </p:ext>
            </p:extLst>
          </p:nvPr>
        </p:nvGraphicFramePr>
        <p:xfrm>
          <a:off x="312656" y="1737025"/>
          <a:ext cx="11359391" cy="4428046"/>
        </p:xfrm>
        <a:graphic>
          <a:graphicData uri="http://schemas.openxmlformats.org/drawingml/2006/table">
            <a:tbl>
              <a:tblPr firstRow="1" firstCol="1" bandRow="1"/>
              <a:tblGrid>
                <a:gridCol w="11359391">
                  <a:extLst>
                    <a:ext uri="{9D8B030D-6E8A-4147-A177-3AD203B41FA5}">
                      <a16:colId xmlns:a16="http://schemas.microsoft.com/office/drawing/2014/main" val="235485811"/>
                    </a:ext>
                  </a:extLst>
                </a:gridCol>
              </a:tblGrid>
              <a:tr h="2449493">
                <a:tc>
                  <a:txBody>
                    <a:bodyPr/>
                    <a:lstStyle/>
                    <a:p>
                      <a:pPr algn="ctr">
                        <a:lnSpc>
                          <a:spcPct val="10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Elementos da Narrativa no Romance Infantojuvenil</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Enredo:</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a sequência de acontecimentos/fatos/ações que são desenvolvidos(as) dentro da história, ou seja, é a própria história). É uma narrativa envolvente, com linguagem simples, mas cativante que atrai a atenção do leitor.</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Espaço:</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o local/lugar onde a narrativa se desenvolve, lugares onde as ações acontecem.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Personagens:</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são os participantes (humanos, animais ou até objetos personificados) da narrativa que vivem as ações dentro da história. Muitas vezes elas representam experiências vividas pelos jovens.</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-Tempo:</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determina quando e por quanto tempo a história acontece. Esse “tempo” pode ser “</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cronológico</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quando na história aparece um “tempo marcado” mostrando dias, meses, anos, semanas, horas. Na narrativa, o “tempo” também pode ser “</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psicológico</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quando “não há um tempo marcado” e “sim”, um tempo que aparece por meio da memória, das lembranças das personagens.</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8077" marR="58077" marT="0" marB="0">
                    <a:lnL w="19050" cap="flat" cmpd="sng" algn="ctr">
                      <a:solidFill>
                        <a:srgbClr val="F7CAAC"/>
                      </a:solidFill>
                      <a:prstDash val="solid"/>
                      <a:round/>
                      <a:headEnd type="none" w="med" len="med"/>
                      <a:tailEnd type="none" w="med" len="med"/>
                    </a:lnL>
                    <a:lnR w="19050" cap="flat" cmpd="sng" algn="ctr">
                      <a:solidFill>
                        <a:srgbClr val="F7CAAC"/>
                      </a:solidFill>
                      <a:prstDash val="solid"/>
                      <a:round/>
                      <a:headEnd type="none" w="med" len="med"/>
                      <a:tailEnd type="none" w="med" len="med"/>
                    </a:lnR>
                    <a:lnT w="19050" cap="flat" cmpd="sng" algn="ctr">
                      <a:solidFill>
                        <a:srgbClr val="F7CAAC"/>
                      </a:solidFill>
                      <a:prstDash val="solid"/>
                      <a:round/>
                      <a:headEnd type="none" w="med" len="med"/>
                      <a:tailEnd type="none" w="med" len="med"/>
                    </a:lnT>
                    <a:lnB w="19050" cap="flat" cmpd="sng" algn="ctr">
                      <a:solidFill>
                        <a:srgbClr val="F7CAAC"/>
                      </a:solidFill>
                      <a:prstDash val="solid"/>
                      <a:round/>
                      <a:headEnd type="none" w="med" len="med"/>
                      <a:tailEnd type="none" w="med" len="med"/>
                    </a:lnB>
                    <a:solidFill>
                      <a:srgbClr val="FBE4D5"/>
                    </a:solidFill>
                  </a:tcPr>
                </a:tc>
                <a:extLst>
                  <a:ext uri="{0D108BD9-81ED-4DB2-BD59-A6C34878D82A}">
                    <a16:rowId xmlns:a16="http://schemas.microsoft.com/office/drawing/2014/main" val="2158431769"/>
                  </a:ext>
                </a:extLst>
              </a:tr>
            </a:tbl>
          </a:graphicData>
        </a:graphic>
      </p:graphicFrame>
    </p:spTree>
    <p:extLst>
      <p:ext uri="{BB962C8B-B14F-4D97-AF65-F5344CB8AC3E}">
        <p14:creationId xmlns:p14="http://schemas.microsoft.com/office/powerpoint/2010/main" val="37004514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252F1C51-16A0-DE8B-50E3-885EBD96A526}"/>
              </a:ext>
            </a:extLst>
          </p:cNvPr>
          <p:cNvGraphicFramePr>
            <a:graphicFrameLocks noGrp="1"/>
          </p:cNvGraphicFramePr>
          <p:nvPr>
            <p:extLst>
              <p:ext uri="{D42A27DB-BD31-4B8C-83A1-F6EECF244321}">
                <p14:modId xmlns:p14="http://schemas.microsoft.com/office/powerpoint/2010/main" val="2293743568"/>
              </p:ext>
            </p:extLst>
          </p:nvPr>
        </p:nvGraphicFramePr>
        <p:xfrm>
          <a:off x="353167" y="1132554"/>
          <a:ext cx="11345774" cy="4592892"/>
        </p:xfrm>
        <a:graphic>
          <a:graphicData uri="http://schemas.openxmlformats.org/drawingml/2006/table">
            <a:tbl>
              <a:tblPr firstRow="1" firstCol="1" bandRow="1"/>
              <a:tblGrid>
                <a:gridCol w="11345774">
                  <a:extLst>
                    <a:ext uri="{9D8B030D-6E8A-4147-A177-3AD203B41FA5}">
                      <a16:colId xmlns:a16="http://schemas.microsoft.com/office/drawing/2014/main" val="1913652238"/>
                    </a:ext>
                  </a:extLst>
                </a:gridCol>
              </a:tblGrid>
              <a:tr h="4351338">
                <a:tc>
                  <a:txBody>
                    <a:bodyPr/>
                    <a:lstStyle/>
                    <a:p>
                      <a:pPr algn="just">
                        <a:lnSpc>
                          <a:spcPct val="10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Narrador:</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a “voz” que conta a história. O narrador pode estar em “</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1ª ou em 3ª pessoa</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(Foco narrativo).  </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Narrador em 1ª pessoa</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é uma personagem que conta e participa da história. </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Narrador em 3ª pessoa</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está fora da história, apenas conta o que vê. O </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narrador em 3ª pessoa</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geralmente, é um “narrador observador” ou um “narrador onisciente”.   </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Narrador observador</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conta os acontecimentos, sem mostrar o que as personagens “sentem ou pensam”. Já o “narrador onisciente” - conta a história de “modo detalhado”, mostrando o que as personagens “sentem e pensam”.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Conflito:</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o que dá “origem à história”, todas as ações, acontecimentos giram em torno desse “conflito”. O “conflito” é um elemento da narrativa que pode aparecer logo no início do texto ou em qualquer outro lugar do texto. Lembrando que enquanto “elemento da narrativa”, a palavra “conflito” não precisa ser necessariamente, uma briga, um problema.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Clímax:</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o ponto máximo, mais importante, que mais chama a atenção dentro do conflito durante o desenrolar das ações. </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8077" marR="58077" marT="0" marB="0">
                    <a:lnL w="19050" cap="flat" cmpd="sng" algn="ctr">
                      <a:solidFill>
                        <a:srgbClr val="F7CAAC"/>
                      </a:solidFill>
                      <a:prstDash val="solid"/>
                      <a:round/>
                      <a:headEnd type="none" w="med" len="med"/>
                      <a:tailEnd type="none" w="med" len="med"/>
                    </a:lnL>
                    <a:lnR w="19050" cap="flat" cmpd="sng" algn="ctr">
                      <a:solidFill>
                        <a:srgbClr val="F7CAAC"/>
                      </a:solidFill>
                      <a:prstDash val="solid"/>
                      <a:round/>
                      <a:headEnd type="none" w="med" len="med"/>
                      <a:tailEnd type="none" w="med" len="med"/>
                    </a:lnR>
                    <a:lnT w="19050" cap="flat" cmpd="sng" algn="ctr">
                      <a:solidFill>
                        <a:srgbClr val="F7CAAC"/>
                      </a:solidFill>
                      <a:prstDash val="solid"/>
                      <a:round/>
                      <a:headEnd type="none" w="med" len="med"/>
                      <a:tailEnd type="none" w="med" len="med"/>
                    </a:lnT>
                    <a:lnB w="19050" cap="flat" cmpd="sng" algn="ctr">
                      <a:solidFill>
                        <a:srgbClr val="F7CAAC"/>
                      </a:solidFill>
                      <a:prstDash val="solid"/>
                      <a:round/>
                      <a:headEnd type="none" w="med" len="med"/>
                      <a:tailEnd type="none" w="med" len="med"/>
                    </a:lnB>
                    <a:solidFill>
                      <a:srgbClr val="FBE4D5"/>
                    </a:solidFill>
                  </a:tcPr>
                </a:tc>
                <a:extLst>
                  <a:ext uri="{0D108BD9-81ED-4DB2-BD59-A6C34878D82A}">
                    <a16:rowId xmlns:a16="http://schemas.microsoft.com/office/drawing/2014/main" val="455993949"/>
                  </a:ext>
                </a:extLst>
              </a:tr>
            </a:tbl>
          </a:graphicData>
        </a:graphic>
      </p:graphicFrame>
    </p:spTree>
    <p:extLst>
      <p:ext uri="{BB962C8B-B14F-4D97-AF65-F5344CB8AC3E}">
        <p14:creationId xmlns:p14="http://schemas.microsoft.com/office/powerpoint/2010/main" val="349598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75578F0-B2FD-47A4-4A6C-8A4E9C06CB92}"/>
              </a:ext>
            </a:extLst>
          </p:cNvPr>
          <p:cNvGraphicFramePr>
            <a:graphicFrameLocks noGrp="1"/>
          </p:cNvGraphicFramePr>
          <p:nvPr>
            <p:extLst>
              <p:ext uri="{D42A27DB-BD31-4B8C-83A1-F6EECF244321}">
                <p14:modId xmlns:p14="http://schemas.microsoft.com/office/powerpoint/2010/main" val="753609367"/>
              </p:ext>
            </p:extLst>
          </p:nvPr>
        </p:nvGraphicFramePr>
        <p:xfrm>
          <a:off x="335237" y="883561"/>
          <a:ext cx="11471281" cy="1608627"/>
        </p:xfrm>
        <a:graphic>
          <a:graphicData uri="http://schemas.openxmlformats.org/drawingml/2006/table">
            <a:tbl>
              <a:tblPr firstRow="1" firstCol="1" bandRow="1"/>
              <a:tblGrid>
                <a:gridCol w="11471281">
                  <a:extLst>
                    <a:ext uri="{9D8B030D-6E8A-4147-A177-3AD203B41FA5}">
                      <a16:colId xmlns:a16="http://schemas.microsoft.com/office/drawing/2014/main" val="1349168450"/>
                    </a:ext>
                  </a:extLst>
                </a:gridCol>
              </a:tblGrid>
              <a:tr h="1608627">
                <a:tc>
                  <a:txBody>
                    <a:bodyPr/>
                    <a:lstStyle/>
                    <a:p>
                      <a:pPr algn="just">
                        <a:lnSpc>
                          <a:spcPct val="10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Desfecho:</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o momento em que o “conflito” é resolvido dentro da narrativa, ou seja, é a “solução do conflito”.</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300" b="1"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Atenção!</a:t>
                      </a:r>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“desfecho” não aparece só na “conclusão do texto”. Ele pode aparecer em qualquer outro lugar do texto. Afinal, o “desfecho” é a conclusão do “conflito”.</a:t>
                      </a: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58077" marR="58077" marT="0" marB="0">
                    <a:lnL w="19050" cap="flat" cmpd="sng" algn="ctr">
                      <a:solidFill>
                        <a:srgbClr val="F7CAAC"/>
                      </a:solidFill>
                      <a:prstDash val="solid"/>
                      <a:round/>
                      <a:headEnd type="none" w="med" len="med"/>
                      <a:tailEnd type="none" w="med" len="med"/>
                    </a:lnL>
                    <a:lnR w="19050" cap="flat" cmpd="sng" algn="ctr">
                      <a:solidFill>
                        <a:srgbClr val="F7CAAC"/>
                      </a:solidFill>
                      <a:prstDash val="solid"/>
                      <a:round/>
                      <a:headEnd type="none" w="med" len="med"/>
                      <a:tailEnd type="none" w="med" len="med"/>
                    </a:lnR>
                    <a:lnT w="19050" cap="flat" cmpd="sng" algn="ctr">
                      <a:solidFill>
                        <a:srgbClr val="F7CAAC"/>
                      </a:solidFill>
                      <a:prstDash val="solid"/>
                      <a:round/>
                      <a:headEnd type="none" w="med" len="med"/>
                      <a:tailEnd type="none" w="med" len="med"/>
                    </a:lnT>
                    <a:lnB w="19050" cap="flat" cmpd="sng" algn="ctr">
                      <a:solidFill>
                        <a:srgbClr val="F7CAAC"/>
                      </a:solidFill>
                      <a:prstDash val="solid"/>
                      <a:round/>
                      <a:headEnd type="none" w="med" len="med"/>
                      <a:tailEnd type="none" w="med" len="med"/>
                    </a:lnB>
                    <a:solidFill>
                      <a:srgbClr val="FBE4D5"/>
                    </a:solidFill>
                  </a:tcPr>
                </a:tc>
                <a:extLst>
                  <a:ext uri="{0D108BD9-81ED-4DB2-BD59-A6C34878D82A}">
                    <a16:rowId xmlns:a16="http://schemas.microsoft.com/office/drawing/2014/main" val="599640186"/>
                  </a:ext>
                </a:extLst>
              </a:tr>
            </a:tbl>
          </a:graphicData>
        </a:graphic>
      </p:graphicFrame>
      <p:graphicFrame>
        <p:nvGraphicFramePr>
          <p:cNvPr id="5" name="Tabela 4">
            <a:extLst>
              <a:ext uri="{FF2B5EF4-FFF2-40B4-BE49-F238E27FC236}">
                <a16:creationId xmlns:a16="http://schemas.microsoft.com/office/drawing/2014/main" id="{DEDE4C75-9E3D-150F-12C8-4927E07F82F5}"/>
              </a:ext>
            </a:extLst>
          </p:cNvPr>
          <p:cNvGraphicFramePr>
            <a:graphicFrameLocks noGrp="1"/>
          </p:cNvGraphicFramePr>
          <p:nvPr>
            <p:extLst>
              <p:ext uri="{D42A27DB-BD31-4B8C-83A1-F6EECF244321}">
                <p14:modId xmlns:p14="http://schemas.microsoft.com/office/powerpoint/2010/main" val="1894786160"/>
              </p:ext>
            </p:extLst>
          </p:nvPr>
        </p:nvGraphicFramePr>
        <p:xfrm>
          <a:off x="335236" y="3095399"/>
          <a:ext cx="11471281" cy="2998661"/>
        </p:xfrm>
        <a:graphic>
          <a:graphicData uri="http://schemas.openxmlformats.org/drawingml/2006/table">
            <a:tbl>
              <a:tblPr firstRow="1" firstCol="1" bandRow="1"/>
              <a:tblGrid>
                <a:gridCol w="11471281">
                  <a:extLst>
                    <a:ext uri="{9D8B030D-6E8A-4147-A177-3AD203B41FA5}">
                      <a16:colId xmlns:a16="http://schemas.microsoft.com/office/drawing/2014/main" val="2322098045"/>
                    </a:ext>
                  </a:extLst>
                </a:gridCol>
              </a:tblGrid>
              <a:tr h="0">
                <a:tc>
                  <a:txBody>
                    <a:bodyPr/>
                    <a:lstStyle/>
                    <a:p>
                      <a:pPr algn="ctr">
                        <a:lnSpc>
                          <a:spcPct val="11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Texto Literário e Texto não literário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texto literário</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um texto que apresenta uma linguagem criativa, com palavras que podem ter vários significados, com ideias que aceitam muitas interpretações (plurissignificativa). Nesse tipo de texto, predomina a conotação, isto é, o sentido figurado das palavras.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texto não literário</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um texto no qual a linguagem, as palavras, as ideias aceitam apenas uma interpretação. Nesse tipo de texto, predomina a denotação, isto é, o sentido real, verdadeiro real das palavras.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rgbClr val="B4C6E7"/>
                      </a:solidFill>
                      <a:prstDash val="solid"/>
                      <a:round/>
                      <a:headEnd type="none" w="med" len="med"/>
                      <a:tailEnd type="none" w="med" len="med"/>
                    </a:lnL>
                    <a:lnR w="28575" cap="flat" cmpd="sng" algn="ctr">
                      <a:solidFill>
                        <a:srgbClr val="B4C6E7"/>
                      </a:solidFill>
                      <a:prstDash val="solid"/>
                      <a:round/>
                      <a:headEnd type="none" w="med" len="med"/>
                      <a:tailEnd type="none" w="med" len="med"/>
                    </a:lnR>
                    <a:lnT w="28575" cap="flat" cmpd="sng" algn="ctr">
                      <a:solidFill>
                        <a:srgbClr val="B4C6E7"/>
                      </a:solidFill>
                      <a:prstDash val="solid"/>
                      <a:round/>
                      <a:headEnd type="none" w="med" len="med"/>
                      <a:tailEnd type="none" w="med" len="med"/>
                    </a:lnT>
                    <a:lnB w="28575" cap="flat" cmpd="sng" algn="ctr">
                      <a:solidFill>
                        <a:srgbClr val="B4C6E7"/>
                      </a:solidFill>
                      <a:prstDash val="solid"/>
                      <a:round/>
                      <a:headEnd type="none" w="med" len="med"/>
                      <a:tailEnd type="none" w="med" len="med"/>
                    </a:lnB>
                    <a:solidFill>
                      <a:srgbClr val="D9E2F3"/>
                    </a:solidFill>
                  </a:tcPr>
                </a:tc>
                <a:extLst>
                  <a:ext uri="{0D108BD9-81ED-4DB2-BD59-A6C34878D82A}">
                    <a16:rowId xmlns:a16="http://schemas.microsoft.com/office/drawing/2014/main" val="720497774"/>
                  </a:ext>
                </a:extLst>
              </a:tr>
            </a:tbl>
          </a:graphicData>
        </a:graphic>
      </p:graphicFrame>
    </p:spTree>
    <p:extLst>
      <p:ext uri="{BB962C8B-B14F-4D97-AF65-F5344CB8AC3E}">
        <p14:creationId xmlns:p14="http://schemas.microsoft.com/office/powerpoint/2010/main" val="3569122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C49015D-2509-5DA0-34EF-B2F0D30F40AD}"/>
              </a:ext>
            </a:extLst>
          </p:cNvPr>
          <p:cNvSpPr txBox="1"/>
          <p:nvPr/>
        </p:nvSpPr>
        <p:spPr>
          <a:xfrm>
            <a:off x="251012" y="1403448"/>
            <a:ext cx="11689976" cy="1200329"/>
          </a:xfrm>
          <a:prstGeom prst="rect">
            <a:avLst/>
          </a:prstGeom>
          <a:solidFill>
            <a:schemeClr val="accent6">
              <a:lumMod val="20000"/>
              <a:lumOff val="80000"/>
            </a:schemeClr>
          </a:solidFill>
        </p:spPr>
        <p:txBody>
          <a:bodyPr wrap="square">
            <a:spAutoFit/>
          </a:bodyPr>
          <a:lstStyle/>
          <a:p>
            <a:pPr indent="268288" algn="just"/>
            <a:r>
              <a:rPr lang="pt-BR" sz="2400" b="1" dirty="0">
                <a:latin typeface="Arial Narrow" panose="020B0606020202030204" pitchFamily="34" charset="0"/>
              </a:rPr>
              <a:t>Estudante, vamos conhecer a sinopse do romance infantojuvenil A Ilha Perdida, de Maria José </a:t>
            </a:r>
            <a:r>
              <a:rPr lang="pt-BR" sz="2400" b="1" dirty="0" err="1">
                <a:latin typeface="Arial Narrow" panose="020B0606020202030204" pitchFamily="34" charset="0"/>
              </a:rPr>
              <a:t>Dupré</a:t>
            </a:r>
            <a:r>
              <a:rPr lang="pt-BR" sz="2400" b="1" dirty="0">
                <a:latin typeface="Arial Narrow" panose="020B0606020202030204" pitchFamily="34" charset="0"/>
              </a:rPr>
              <a:t>. Ao fazer a leitura, observe as informações apresentadas sobre a história e prepare-se para conhecer essa emocionante aventura.</a:t>
            </a:r>
          </a:p>
        </p:txBody>
      </p:sp>
      <p:sp>
        <p:nvSpPr>
          <p:cNvPr id="5" name="CaixaDeTexto 4">
            <a:extLst>
              <a:ext uri="{FF2B5EF4-FFF2-40B4-BE49-F238E27FC236}">
                <a16:creationId xmlns:a16="http://schemas.microsoft.com/office/drawing/2014/main" id="{4ADB2A50-5C45-30E8-035C-C1B415F90ADC}"/>
              </a:ext>
            </a:extLst>
          </p:cNvPr>
          <p:cNvSpPr txBox="1"/>
          <p:nvPr/>
        </p:nvSpPr>
        <p:spPr>
          <a:xfrm>
            <a:off x="251013" y="3296378"/>
            <a:ext cx="11689975" cy="1200329"/>
          </a:xfrm>
          <a:prstGeom prst="rect">
            <a:avLst/>
          </a:prstGeom>
          <a:noFill/>
        </p:spPr>
        <p:txBody>
          <a:bodyPr wrap="square">
            <a:spAutoFit/>
          </a:bodyPr>
          <a:lstStyle/>
          <a:p>
            <a:r>
              <a:rPr lang="pt-BR" sz="2400" dirty="0">
                <a:latin typeface="Arial Narrow" panose="020B0606020202030204" pitchFamily="34" charset="0"/>
              </a:rPr>
              <a:t>Leia a sinopse do livro A Ilha perdida, de Maria José </a:t>
            </a:r>
            <a:r>
              <a:rPr lang="pt-BR" sz="2400" dirty="0" err="1">
                <a:latin typeface="Arial Narrow" panose="020B0606020202030204" pitchFamily="34" charset="0"/>
              </a:rPr>
              <a:t>Dupré</a:t>
            </a:r>
            <a:r>
              <a:rPr lang="pt-BR" sz="2400" dirty="0">
                <a:latin typeface="Arial Narrow" panose="020B0606020202030204" pitchFamily="34" charset="0"/>
              </a:rPr>
              <a:t>.</a:t>
            </a:r>
          </a:p>
          <a:p>
            <a:endParaRPr lang="pt-BR" sz="2400" dirty="0">
              <a:latin typeface="Arial Narrow" panose="020B0606020202030204" pitchFamily="34" charset="0"/>
            </a:endParaRPr>
          </a:p>
          <a:p>
            <a:r>
              <a:rPr lang="pt-BR" sz="2400" b="1" dirty="0">
                <a:latin typeface="Arial Narrow" panose="020B0606020202030204" pitchFamily="34" charset="0"/>
              </a:rPr>
              <a:t>Texto I</a:t>
            </a:r>
          </a:p>
        </p:txBody>
      </p:sp>
    </p:spTree>
    <p:extLst>
      <p:ext uri="{BB962C8B-B14F-4D97-AF65-F5344CB8AC3E}">
        <p14:creationId xmlns:p14="http://schemas.microsoft.com/office/powerpoint/2010/main" val="9703378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ela 5">
            <a:extLst>
              <a:ext uri="{FF2B5EF4-FFF2-40B4-BE49-F238E27FC236}">
                <a16:creationId xmlns:a16="http://schemas.microsoft.com/office/drawing/2014/main" id="{15DFC505-579F-39D4-EE3C-A4EC6E364216}"/>
              </a:ext>
            </a:extLst>
          </p:cNvPr>
          <p:cNvGraphicFramePr>
            <a:graphicFrameLocks noGrp="1"/>
          </p:cNvGraphicFramePr>
          <p:nvPr>
            <p:extLst>
              <p:ext uri="{D42A27DB-BD31-4B8C-83A1-F6EECF244321}">
                <p14:modId xmlns:p14="http://schemas.microsoft.com/office/powerpoint/2010/main" val="371035787"/>
              </p:ext>
            </p:extLst>
          </p:nvPr>
        </p:nvGraphicFramePr>
        <p:xfrm>
          <a:off x="275066" y="1053222"/>
          <a:ext cx="11719710" cy="2968088"/>
        </p:xfrm>
        <a:graphic>
          <a:graphicData uri="http://schemas.openxmlformats.org/drawingml/2006/table">
            <a:tbl>
              <a:tblPr firstRow="1" firstCol="1" bandRow="1"/>
              <a:tblGrid>
                <a:gridCol w="11719710">
                  <a:extLst>
                    <a:ext uri="{9D8B030D-6E8A-4147-A177-3AD203B41FA5}">
                      <a16:colId xmlns:a16="http://schemas.microsoft.com/office/drawing/2014/main" val="1843928427"/>
                    </a:ext>
                  </a:extLst>
                </a:gridCol>
              </a:tblGrid>
              <a:tr h="2968088">
                <a:tc>
                  <a:txBody>
                    <a:bodyPr/>
                    <a:lstStyle/>
                    <a:p>
                      <a:pPr algn="ctr">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Sinopse - A Ilha Perdida</a:t>
                      </a:r>
                    </a:p>
                    <a:p>
                      <a:pPr algn="ctr">
                        <a:lnSpc>
                          <a:spcPct val="115000"/>
                        </a:lnSpc>
                        <a:spcAft>
                          <a:spcPts val="800"/>
                        </a:spcAft>
                      </a:pPr>
                      <a:endPar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pPr>
                      <a:endPar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ctr">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rgbClr val="B4C6E7"/>
                      </a:solidFill>
                      <a:prstDash val="solid"/>
                      <a:round/>
                      <a:headEnd type="none" w="med" len="med"/>
                      <a:tailEnd type="none" w="med" len="med"/>
                    </a:lnL>
                    <a:lnR w="28575" cap="flat" cmpd="sng" algn="ctr">
                      <a:solidFill>
                        <a:srgbClr val="B4C6E7"/>
                      </a:solidFill>
                      <a:prstDash val="solid"/>
                      <a:round/>
                      <a:headEnd type="none" w="med" len="med"/>
                      <a:tailEnd type="none" w="med" len="med"/>
                    </a:lnR>
                    <a:lnT w="28575" cap="flat" cmpd="sng" algn="ctr">
                      <a:solidFill>
                        <a:srgbClr val="B4C6E7"/>
                      </a:solidFill>
                      <a:prstDash val="solid"/>
                      <a:round/>
                      <a:headEnd type="none" w="med" len="med"/>
                      <a:tailEnd type="none" w="med" len="med"/>
                    </a:lnT>
                    <a:lnB w="28575" cap="flat" cmpd="sng" algn="ctr">
                      <a:solidFill>
                        <a:srgbClr val="B4C6E7"/>
                      </a:solidFill>
                      <a:prstDash val="solid"/>
                      <a:round/>
                      <a:headEnd type="none" w="med" len="med"/>
                      <a:tailEnd type="none" w="med" len="med"/>
                    </a:lnB>
                    <a:solidFill>
                      <a:srgbClr val="D9E2F3"/>
                    </a:solidFill>
                  </a:tcPr>
                </a:tc>
                <a:extLst>
                  <a:ext uri="{0D108BD9-81ED-4DB2-BD59-A6C34878D82A}">
                    <a16:rowId xmlns:a16="http://schemas.microsoft.com/office/drawing/2014/main" val="2226902881"/>
                  </a:ext>
                </a:extLst>
              </a:tr>
            </a:tbl>
          </a:graphicData>
        </a:graphic>
      </p:graphicFrame>
      <p:pic>
        <p:nvPicPr>
          <p:cNvPr id="7" name="Imagem 6">
            <a:extLst>
              <a:ext uri="{FF2B5EF4-FFF2-40B4-BE49-F238E27FC236}">
                <a16:creationId xmlns:a16="http://schemas.microsoft.com/office/drawing/2014/main" id="{54A0DAF3-8319-4C0B-25CB-DE9136262897}"/>
              </a:ext>
            </a:extLst>
          </p:cNvPr>
          <p:cNvPicPr>
            <a:picLocks noChangeAspect="1"/>
          </p:cNvPicPr>
          <p:nvPr/>
        </p:nvPicPr>
        <p:blipFill>
          <a:blip r:embed="rId2"/>
          <a:stretch>
            <a:fillRect/>
          </a:stretch>
        </p:blipFill>
        <p:spPr>
          <a:xfrm>
            <a:off x="10276393" y="1097704"/>
            <a:ext cx="1640541" cy="2331296"/>
          </a:xfrm>
          <a:prstGeom prst="rect">
            <a:avLst/>
          </a:prstGeom>
        </p:spPr>
      </p:pic>
      <p:sp>
        <p:nvSpPr>
          <p:cNvPr id="8" name="CaixaDeTexto 7">
            <a:extLst>
              <a:ext uri="{FF2B5EF4-FFF2-40B4-BE49-F238E27FC236}">
                <a16:creationId xmlns:a16="http://schemas.microsoft.com/office/drawing/2014/main" id="{B10D074C-AD1B-14FA-BB4D-61D314324296}"/>
              </a:ext>
            </a:extLst>
          </p:cNvPr>
          <p:cNvSpPr txBox="1"/>
          <p:nvPr/>
        </p:nvSpPr>
        <p:spPr>
          <a:xfrm>
            <a:off x="415203" y="1398493"/>
            <a:ext cx="9783347" cy="2308324"/>
          </a:xfrm>
          <a:prstGeom prst="rect">
            <a:avLst/>
          </a:prstGeom>
          <a:noFill/>
        </p:spPr>
        <p:txBody>
          <a:bodyPr wrap="square" rtlCol="0">
            <a:spAutoFit/>
          </a:bodyPr>
          <a:lstStyle/>
          <a:p>
            <a:pPr algn="just"/>
            <a:r>
              <a:rPr lang="pt-BR" sz="2400" dirty="0">
                <a:latin typeface="Arial Narrow" panose="020B0606020202030204" pitchFamily="34" charset="0"/>
              </a:rPr>
              <a:t>Este clássico da literatura juvenil brasileira narra as peripécias de Eduardo e Henrique, dois garotos em férias na casa do padrinho, que resolvem explorar uma ilha e acabam descobrindo que ela é habitada por um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estranho eremita. A narrativa ágil, enfática na ação e no suspense, fisga o leitor logo nas primeiras páginas. Lançado há mais de 40 anos, o livro já abordava uma questão atual: o respeito à natureza.</a:t>
            </a:r>
          </a:p>
        </p:txBody>
      </p:sp>
      <p:sp>
        <p:nvSpPr>
          <p:cNvPr id="10" name="CaixaDeTexto 9">
            <a:extLst>
              <a:ext uri="{FF2B5EF4-FFF2-40B4-BE49-F238E27FC236}">
                <a16:creationId xmlns:a16="http://schemas.microsoft.com/office/drawing/2014/main" id="{459482C3-AF53-723D-44D2-13C60D90EB7C}"/>
              </a:ext>
            </a:extLst>
          </p:cNvPr>
          <p:cNvSpPr txBox="1"/>
          <p:nvPr/>
        </p:nvSpPr>
        <p:spPr>
          <a:xfrm>
            <a:off x="5937698" y="3590423"/>
            <a:ext cx="6096000" cy="430887"/>
          </a:xfrm>
          <a:prstGeom prst="rect">
            <a:avLst/>
          </a:prstGeom>
          <a:noFill/>
        </p:spPr>
        <p:txBody>
          <a:bodyPr wrap="square">
            <a:spAutoFit/>
          </a:bodyPr>
          <a:lstStyle/>
          <a:p>
            <a:pPr algn="r"/>
            <a:r>
              <a:rPr lang="pt-BR" sz="1050" dirty="0">
                <a:latin typeface="Arial Narrow" panose="020B0606020202030204" pitchFamily="34" charset="0"/>
              </a:rPr>
              <a:t>Disponível em: https://www.amazon.com.br/ilha-perdida-Maria-Jos%C3%A9-Dupr%C3%A9/</a:t>
            </a:r>
            <a:r>
              <a:rPr lang="pt-BR" sz="1050" dirty="0" err="1">
                <a:latin typeface="Arial Narrow" panose="020B0606020202030204" pitchFamily="34" charset="0"/>
              </a:rPr>
              <a:t>dp</a:t>
            </a:r>
            <a:r>
              <a:rPr lang="pt-BR" sz="1050" dirty="0">
                <a:latin typeface="Arial Narrow" panose="020B0606020202030204" pitchFamily="34" charset="0"/>
              </a:rPr>
              <a:t>/8508173458. Acesso em: 5 ago. 2026.</a:t>
            </a:r>
          </a:p>
        </p:txBody>
      </p:sp>
      <p:sp>
        <p:nvSpPr>
          <p:cNvPr id="12" name="CaixaDeTexto 11">
            <a:extLst>
              <a:ext uri="{FF2B5EF4-FFF2-40B4-BE49-F238E27FC236}">
                <a16:creationId xmlns:a16="http://schemas.microsoft.com/office/drawing/2014/main" id="{C44AECC5-79D7-3E4F-B403-9A65FF962C17}"/>
              </a:ext>
            </a:extLst>
          </p:cNvPr>
          <p:cNvSpPr txBox="1"/>
          <p:nvPr/>
        </p:nvSpPr>
        <p:spPr>
          <a:xfrm>
            <a:off x="275066" y="4250187"/>
            <a:ext cx="11758632" cy="1938992"/>
          </a:xfrm>
          <a:prstGeom prst="rect">
            <a:avLst/>
          </a:prstGeom>
          <a:solidFill>
            <a:schemeClr val="accent6">
              <a:lumMod val="20000"/>
              <a:lumOff val="80000"/>
            </a:schemeClr>
          </a:solidFill>
        </p:spPr>
        <p:txBody>
          <a:bodyPr wrap="square">
            <a:spAutoFit/>
          </a:bodyPr>
          <a:lstStyle/>
          <a:p>
            <a:pPr indent="268288"/>
            <a:r>
              <a:rPr lang="pt-BR" sz="2400" b="1" dirty="0">
                <a:latin typeface="Arial Narrow" panose="020B0606020202030204" pitchFamily="34" charset="0"/>
              </a:rPr>
              <a:t>Estudante, você já conheceu a sinopse da obra A Ilha Perdida. Agora, leia um fragmento desse romance infantojuvenil e descubra como começa a aventura vivida por Henrique e Eduardo. Durante a leitura, observe as personagens, o espaço onde a história acontece, os diálogos e os acontecimentos que despertam a curiosidade dos meninos e dão início à narrativa. Será que eles conseguirão desvendar os mistérios da Ilha Perdida?</a:t>
            </a:r>
          </a:p>
        </p:txBody>
      </p:sp>
    </p:spTree>
    <p:extLst>
      <p:ext uri="{BB962C8B-B14F-4D97-AF65-F5344CB8AC3E}">
        <p14:creationId xmlns:p14="http://schemas.microsoft.com/office/powerpoint/2010/main" val="26865368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CEC19A6-E3DA-515C-D908-A497DEEA2A4F}"/>
              </a:ext>
            </a:extLst>
          </p:cNvPr>
          <p:cNvSpPr txBox="1"/>
          <p:nvPr/>
        </p:nvSpPr>
        <p:spPr>
          <a:xfrm>
            <a:off x="340659" y="767459"/>
            <a:ext cx="11681012" cy="5755422"/>
          </a:xfrm>
          <a:prstGeom prst="rect">
            <a:avLst/>
          </a:prstGeom>
          <a:noFill/>
        </p:spPr>
        <p:txBody>
          <a:bodyPr wrap="square">
            <a:spAutoFit/>
          </a:bodyPr>
          <a:lstStyle/>
          <a:p>
            <a:pPr algn="just"/>
            <a:r>
              <a:rPr lang="pt-BR" sz="2300" dirty="0">
                <a:latin typeface="Arial Narrow" panose="020B0606020202030204" pitchFamily="34" charset="0"/>
              </a:rPr>
              <a:t>Leia o fragmento do primeiro capítulo do livro </a:t>
            </a:r>
            <a:r>
              <a:rPr lang="pt-BR" sz="2300" i="1" dirty="0">
                <a:latin typeface="Arial Narrow" panose="020B0606020202030204" pitchFamily="34" charset="0"/>
              </a:rPr>
              <a:t>A Ilha Perdida</a:t>
            </a:r>
            <a:r>
              <a:rPr lang="pt-BR" sz="2300" dirty="0">
                <a:latin typeface="Arial Narrow" panose="020B0606020202030204" pitchFamily="34" charset="0"/>
              </a:rPr>
              <a:t>, de Maria José </a:t>
            </a:r>
            <a:r>
              <a:rPr lang="pt-BR" sz="2300" dirty="0" err="1">
                <a:latin typeface="Arial Narrow" panose="020B0606020202030204" pitchFamily="34" charset="0"/>
              </a:rPr>
              <a:t>Dupré</a:t>
            </a:r>
            <a:r>
              <a:rPr lang="pt-BR" sz="2300" dirty="0">
                <a:latin typeface="Arial Narrow" panose="020B0606020202030204" pitchFamily="34" charset="0"/>
              </a:rPr>
              <a:t>. </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Texto II</a:t>
            </a:r>
          </a:p>
          <a:p>
            <a:pPr algn="just"/>
            <a:endParaRPr lang="pt-BR" sz="2300" b="1" dirty="0">
              <a:latin typeface="Arial Narrow" panose="020B0606020202030204" pitchFamily="34" charset="0"/>
            </a:endParaRPr>
          </a:p>
          <a:p>
            <a:pPr algn="ctr"/>
            <a:r>
              <a:rPr lang="pt-BR" sz="2300" b="1" dirty="0">
                <a:latin typeface="Arial Narrow" panose="020B0606020202030204" pitchFamily="34" charset="0"/>
              </a:rPr>
              <a:t>A ILHA PERDIDA</a:t>
            </a:r>
          </a:p>
          <a:p>
            <a:pPr indent="268288" algn="just"/>
            <a:r>
              <a:rPr lang="pt-BR" sz="2300" dirty="0">
                <a:latin typeface="Arial Narrow" panose="020B0606020202030204" pitchFamily="34" charset="0"/>
              </a:rPr>
              <a:t>Na fazenda do padrinho, perto de Taubaté, onde Vera e Lúcia gostavam de passar as férias, corre o rio Paraíba. Rio imenso, silencioso e de águas barrentas. Ao atravessar a fazenda ele fazia uma grande curva para a direita e desaparecia atrás da mata. Mas, subindo-se ao morro mais alto da fazenda, tornava-se a avistá-lo a uns dois quilômetros de distância e nesse lugar, bem no meio do rio, via-se uma ilha que na fazenda chamavam de «Ilha Perdida».</a:t>
            </a:r>
          </a:p>
          <a:p>
            <a:pPr indent="268288" algn="just"/>
            <a:r>
              <a:rPr lang="pt-BR" sz="2300" dirty="0">
                <a:latin typeface="Arial Narrow" panose="020B0606020202030204" pitchFamily="34" charset="0"/>
              </a:rPr>
              <a:t>Solitária e verdejante parecia mesmo perdida entre as águas volumosas.</a:t>
            </a:r>
          </a:p>
          <a:p>
            <a:pPr indent="268288" algn="just"/>
            <a:r>
              <a:rPr lang="pt-BR" sz="2300" dirty="0">
                <a:latin typeface="Arial Narrow" panose="020B0606020202030204" pitchFamily="34" charset="0"/>
              </a:rPr>
              <a:t>Quico e Oscar, os dois filhos do padrinho, ficavam horas inteiras sentados no alto do morro e conversando a respeito da ilha. [...]</a:t>
            </a:r>
          </a:p>
          <a:p>
            <a:pPr indent="268288" algn="just"/>
            <a:r>
              <a:rPr lang="pt-BR" sz="2300" dirty="0">
                <a:latin typeface="Arial Narrow" panose="020B0606020202030204" pitchFamily="34" charset="0"/>
              </a:rPr>
              <a:t>— Se algum dia eu puder ver a ilha de perto, vou mesmo.</a:t>
            </a:r>
          </a:p>
          <a:p>
            <a:pPr indent="268288" algn="just"/>
            <a:r>
              <a:rPr lang="pt-BR" sz="2300" dirty="0">
                <a:latin typeface="Arial Narrow" panose="020B0606020202030204" pitchFamily="34" charset="0"/>
              </a:rPr>
              <a:t>Quico perguntava:</a:t>
            </a:r>
          </a:p>
          <a:p>
            <a:pPr indent="268288" algn="just"/>
            <a:r>
              <a:rPr lang="pt-BR" sz="2300" dirty="0">
                <a:latin typeface="Arial Narrow" panose="020B0606020202030204" pitchFamily="34" charset="0"/>
              </a:rPr>
              <a:t>— Não tem medo? E se tiver alguma onça morando lá?</a:t>
            </a:r>
          </a:p>
        </p:txBody>
      </p:sp>
    </p:spTree>
    <p:extLst>
      <p:ext uri="{BB962C8B-B14F-4D97-AF65-F5344CB8AC3E}">
        <p14:creationId xmlns:p14="http://schemas.microsoft.com/office/powerpoint/2010/main" val="1226695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64E86B2-81A8-2A7B-9620-A01283B060F0}"/>
              </a:ext>
            </a:extLst>
          </p:cNvPr>
          <p:cNvSpPr txBox="1"/>
          <p:nvPr/>
        </p:nvSpPr>
        <p:spPr>
          <a:xfrm>
            <a:off x="331694" y="796168"/>
            <a:ext cx="11546542" cy="5755422"/>
          </a:xfrm>
          <a:prstGeom prst="rect">
            <a:avLst/>
          </a:prstGeom>
          <a:noFill/>
        </p:spPr>
        <p:txBody>
          <a:bodyPr wrap="square">
            <a:spAutoFit/>
          </a:bodyPr>
          <a:lstStyle/>
          <a:p>
            <a:pPr indent="268288" algn="just"/>
            <a:r>
              <a:rPr lang="pt-BR" sz="2300" dirty="0">
                <a:latin typeface="Arial Narrow" panose="020B0606020202030204" pitchFamily="34" charset="0"/>
              </a:rPr>
              <a:t>— Onça? Não pode ter. Como é que onça vai parar lá no meio do rio?</a:t>
            </a:r>
          </a:p>
          <a:p>
            <a:pPr indent="268288" algn="just"/>
            <a:r>
              <a:rPr lang="pt-BR" sz="2300" dirty="0">
                <a:latin typeface="Arial Narrow" panose="020B0606020202030204" pitchFamily="34" charset="0"/>
              </a:rPr>
              <a:t>— Nadando. Ouvi dizer que onça nada muito bem.</a:t>
            </a:r>
          </a:p>
          <a:p>
            <a:pPr indent="268288" algn="just"/>
            <a:r>
              <a:rPr lang="pt-BR" sz="2300" dirty="0">
                <a:latin typeface="Arial Narrow" panose="020B0606020202030204" pitchFamily="34" charset="0"/>
              </a:rPr>
              <a:t>Oscar respondia, pensativo:</a:t>
            </a:r>
          </a:p>
          <a:p>
            <a:pPr indent="268288" algn="just"/>
            <a:r>
              <a:rPr lang="pt-BR" sz="2300" dirty="0">
                <a:latin typeface="Arial Narrow" panose="020B0606020202030204" pitchFamily="34" charset="0"/>
              </a:rPr>
              <a:t>— Pode ser. Todos os bichos sabem nadar, só a gente precisa aprender; mas eu queria ver o que há na ilha. Falam tanta coisa...</a:t>
            </a:r>
          </a:p>
          <a:p>
            <a:pPr indent="268288" algn="just"/>
            <a:r>
              <a:rPr lang="pt-BR" sz="2300" dirty="0">
                <a:latin typeface="Arial Narrow" panose="020B0606020202030204" pitchFamily="34" charset="0"/>
              </a:rPr>
              <a:t>[...]</a:t>
            </a:r>
          </a:p>
          <a:p>
            <a:pPr indent="268288" algn="just"/>
            <a:r>
              <a:rPr lang="pt-BR" sz="2300" dirty="0">
                <a:latin typeface="Arial Narrow" panose="020B0606020202030204" pitchFamily="34" charset="0"/>
              </a:rPr>
              <a:t>Por ocasião de umas férias, justamente em fins de novembro, chegaram à fazenda Henrique e Eduardo, os dois primos mais velhos de Oscar e Quico. Eram dois meninos de doze e quatorze anos, fortes e valentes. Montavam muito bem e sabiam nadar.</a:t>
            </a:r>
          </a:p>
          <a:p>
            <a:pPr indent="268288" algn="just"/>
            <a:r>
              <a:rPr lang="pt-BR" sz="2300" dirty="0">
                <a:latin typeface="Arial Narrow" panose="020B0606020202030204" pitchFamily="34" charset="0"/>
              </a:rPr>
              <a:t>[...]</a:t>
            </a:r>
          </a:p>
          <a:p>
            <a:pPr indent="268288" algn="just"/>
            <a:r>
              <a:rPr lang="pt-BR" sz="2300" dirty="0">
                <a:latin typeface="Arial Narrow" panose="020B0606020202030204" pitchFamily="34" charset="0"/>
              </a:rPr>
              <a:t>Uma tarde os quatro meninos ficaram no alto do morro olhando a «ilha perdida».</a:t>
            </a:r>
          </a:p>
          <a:p>
            <a:pPr indent="268288" algn="just"/>
            <a:r>
              <a:rPr lang="pt-BR" sz="2300" dirty="0">
                <a:latin typeface="Arial Narrow" panose="020B0606020202030204" pitchFamily="34" charset="0"/>
              </a:rPr>
              <a:t>Como seria bom se tivessem uma canoa e pudessem ir ver o que havia na ilha.</a:t>
            </a:r>
          </a:p>
          <a:p>
            <a:pPr indent="268288" algn="just"/>
            <a:r>
              <a:rPr lang="pt-BR" sz="2300" dirty="0">
                <a:latin typeface="Arial Narrow" panose="020B0606020202030204" pitchFamily="34" charset="0"/>
              </a:rPr>
              <a:t>Eduardo, de espírito mais prático, foi logo dizendo:</a:t>
            </a:r>
          </a:p>
          <a:p>
            <a:pPr indent="268288" algn="just"/>
            <a:r>
              <a:rPr lang="pt-BR" sz="2300" dirty="0">
                <a:latin typeface="Arial Narrow" panose="020B0606020202030204" pitchFamily="34" charset="0"/>
              </a:rPr>
              <a:t>— Que pode haver lá? Árvores, cipós, ninhos de passarinhos...</a:t>
            </a:r>
          </a:p>
          <a:p>
            <a:pPr indent="268288" algn="just"/>
            <a:r>
              <a:rPr lang="pt-BR" sz="2300" dirty="0">
                <a:latin typeface="Arial Narrow" panose="020B0606020202030204" pitchFamily="34" charset="0"/>
              </a:rPr>
              <a:t>Henrique, com a mão no queixo, olhava pensativo em direção da ilha.</a:t>
            </a:r>
          </a:p>
          <a:p>
            <a:pPr indent="268288" algn="just"/>
            <a:r>
              <a:rPr lang="pt-BR" sz="2300" dirty="0">
                <a:latin typeface="Arial Narrow" panose="020B0606020202030204" pitchFamily="34" charset="0"/>
              </a:rPr>
              <a:t>Depois disse:</a:t>
            </a:r>
          </a:p>
        </p:txBody>
      </p:sp>
    </p:spTree>
    <p:extLst>
      <p:ext uri="{BB962C8B-B14F-4D97-AF65-F5344CB8AC3E}">
        <p14:creationId xmlns:p14="http://schemas.microsoft.com/office/powerpoint/2010/main" val="18872138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7506740-7E1E-5CC2-36BA-AA3C6AE7E5F1}"/>
              </a:ext>
            </a:extLst>
          </p:cNvPr>
          <p:cNvSpPr txBox="1"/>
          <p:nvPr/>
        </p:nvSpPr>
        <p:spPr>
          <a:xfrm>
            <a:off x="313765" y="754467"/>
            <a:ext cx="11689976" cy="5755422"/>
          </a:xfrm>
          <a:prstGeom prst="rect">
            <a:avLst/>
          </a:prstGeom>
          <a:noFill/>
        </p:spPr>
        <p:txBody>
          <a:bodyPr wrap="square">
            <a:spAutoFit/>
          </a:bodyPr>
          <a:lstStyle/>
          <a:p>
            <a:pPr indent="268288"/>
            <a:r>
              <a:rPr lang="pt-BR" sz="2300" dirty="0">
                <a:latin typeface="Arial Narrow" panose="020B0606020202030204" pitchFamily="34" charset="0"/>
              </a:rPr>
              <a:t>— Vou ver se arranjo uma canoa por aí, nem que seja emprestada ou alugada. Impossível que ninguém tenha uma canoa; eu sei remar.</a:t>
            </a:r>
          </a:p>
          <a:p>
            <a:pPr indent="268288"/>
            <a:r>
              <a:rPr lang="pt-BR" sz="2300" dirty="0">
                <a:latin typeface="Arial Narrow" panose="020B0606020202030204" pitchFamily="34" charset="0"/>
              </a:rPr>
              <a:t>Os olhos de Quico brilharam de contentamento:</a:t>
            </a:r>
          </a:p>
          <a:p>
            <a:pPr indent="268288"/>
            <a:r>
              <a:rPr lang="pt-BR" sz="2300" dirty="0">
                <a:latin typeface="Arial Narrow" panose="020B0606020202030204" pitchFamily="34" charset="0"/>
              </a:rPr>
              <a:t>— Você sabe mesmo remar?</a:t>
            </a:r>
          </a:p>
          <a:p>
            <a:pPr indent="268288"/>
            <a:r>
              <a:rPr lang="pt-BR" sz="2300" dirty="0">
                <a:latin typeface="Arial Narrow" panose="020B0606020202030204" pitchFamily="34" charset="0"/>
              </a:rPr>
              <a:t>Oscar disse uma frase que esfriou o entusiasmo de todos:</a:t>
            </a:r>
          </a:p>
          <a:p>
            <a:pPr indent="268288"/>
            <a:r>
              <a:rPr lang="pt-BR" sz="2300" dirty="0">
                <a:latin typeface="Arial Narrow" panose="020B0606020202030204" pitchFamily="34" charset="0"/>
              </a:rPr>
              <a:t>— Nem pensem nisso, papai não deixa.</a:t>
            </a:r>
          </a:p>
          <a:p>
            <a:pPr indent="268288"/>
            <a:r>
              <a:rPr lang="pt-BR" sz="2300" dirty="0">
                <a:latin typeface="Arial Narrow" panose="020B0606020202030204" pitchFamily="34" charset="0"/>
              </a:rPr>
              <a:t>[...]</a:t>
            </a:r>
          </a:p>
          <a:p>
            <a:pPr indent="268288"/>
            <a:r>
              <a:rPr lang="pt-BR" sz="2300" dirty="0">
                <a:latin typeface="Arial Narrow" panose="020B0606020202030204" pitchFamily="34" charset="0"/>
              </a:rPr>
              <a:t>Os primos ficaram mais interessados:</a:t>
            </a:r>
          </a:p>
          <a:p>
            <a:pPr indent="268288"/>
            <a:r>
              <a:rPr lang="pt-BR" sz="2300" dirty="0">
                <a:latin typeface="Arial Narrow" panose="020B0606020202030204" pitchFamily="34" charset="0"/>
              </a:rPr>
              <a:t>— Quem mora lá? Será possível? Chame o Bento para perguntar.</a:t>
            </a:r>
          </a:p>
          <a:p>
            <a:pPr indent="268288"/>
            <a:r>
              <a:rPr lang="pt-BR" sz="2300" dirty="0">
                <a:latin typeface="Arial Narrow" panose="020B0606020202030204" pitchFamily="34" charset="0"/>
              </a:rPr>
              <a:t>Bento era o filho da cozinheira Eufrosina.</a:t>
            </a:r>
          </a:p>
          <a:p>
            <a:pPr indent="268288"/>
            <a:r>
              <a:rPr lang="pt-BR" sz="2300" dirty="0">
                <a:latin typeface="Arial Narrow" panose="020B0606020202030204" pitchFamily="34" charset="0"/>
              </a:rPr>
              <a:t>[...]</a:t>
            </a:r>
          </a:p>
          <a:p>
            <a:pPr indent="268288"/>
            <a:r>
              <a:rPr lang="pt-BR" sz="2300" dirty="0">
                <a:latin typeface="Arial Narrow" panose="020B0606020202030204" pitchFamily="34" charset="0"/>
              </a:rPr>
              <a:t>Henrique perguntou:</a:t>
            </a:r>
          </a:p>
          <a:p>
            <a:pPr indent="268288"/>
            <a:r>
              <a:rPr lang="pt-BR" sz="2300" dirty="0">
                <a:latin typeface="Arial Narrow" panose="020B0606020202030204" pitchFamily="34" charset="0"/>
              </a:rPr>
              <a:t>— Bento, você sabe se mora gente naquela ilha?</a:t>
            </a:r>
          </a:p>
          <a:p>
            <a:pPr indent="268288"/>
            <a:r>
              <a:rPr lang="pt-BR" sz="2300" dirty="0">
                <a:latin typeface="Arial Narrow" panose="020B0606020202030204" pitchFamily="34" charset="0"/>
              </a:rPr>
              <a:t>Bento olhou em direção da ilha e coçou a testa:</a:t>
            </a:r>
          </a:p>
          <a:p>
            <a:pPr indent="268288"/>
            <a:r>
              <a:rPr lang="pt-BR" sz="2300" dirty="0">
                <a:latin typeface="Arial Narrow" panose="020B0606020202030204" pitchFamily="34" charset="0"/>
              </a:rPr>
              <a:t>— Há muito tempo ouvi dizer que morava lá um homem ruim, mas nunca vi nada, não sei se é verdade.</a:t>
            </a:r>
          </a:p>
          <a:p>
            <a:pPr indent="268288"/>
            <a:r>
              <a:rPr lang="pt-BR" sz="2300" dirty="0">
                <a:latin typeface="Arial Narrow" panose="020B0606020202030204" pitchFamily="34" charset="0"/>
              </a:rPr>
              <a:t>Eduardo levantou-se e chegou mais perto de Bento:</a:t>
            </a:r>
          </a:p>
        </p:txBody>
      </p:sp>
    </p:spTree>
    <p:extLst>
      <p:ext uri="{BB962C8B-B14F-4D97-AF65-F5344CB8AC3E}">
        <p14:creationId xmlns:p14="http://schemas.microsoft.com/office/powerpoint/2010/main" val="26502200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3BB58C8-B326-A55F-3415-544E9C48302F}"/>
              </a:ext>
            </a:extLst>
          </p:cNvPr>
          <p:cNvSpPr txBox="1"/>
          <p:nvPr/>
        </p:nvSpPr>
        <p:spPr>
          <a:xfrm>
            <a:off x="197224" y="662604"/>
            <a:ext cx="11815482" cy="6109365"/>
          </a:xfrm>
          <a:prstGeom prst="rect">
            <a:avLst/>
          </a:prstGeom>
          <a:noFill/>
        </p:spPr>
        <p:txBody>
          <a:bodyPr wrap="square">
            <a:spAutoFit/>
          </a:bodyPr>
          <a:lstStyle/>
          <a:p>
            <a:pPr indent="268288" algn="just"/>
            <a:r>
              <a:rPr lang="pt-BR" sz="2300" dirty="0">
                <a:latin typeface="Arial Narrow" panose="020B0606020202030204" pitchFamily="34" charset="0"/>
              </a:rPr>
              <a:t>— Você nunca viu mesmo nada? Nem um sinal de que há gente lá?</a:t>
            </a:r>
          </a:p>
          <a:p>
            <a:pPr indent="268288" algn="just"/>
            <a:r>
              <a:rPr lang="pt-BR" sz="2300" dirty="0">
                <a:latin typeface="Arial Narrow" panose="020B0606020202030204" pitchFamily="34" charset="0"/>
              </a:rPr>
              <a:t>Bento hesitou, olhou o chão, tirou o </a:t>
            </a:r>
            <a:r>
              <a:rPr lang="pt-BR" sz="2300" dirty="0" err="1">
                <a:latin typeface="Arial Narrow" panose="020B0606020202030204" pitchFamily="34" charset="0"/>
              </a:rPr>
              <a:t>capinzinho</a:t>
            </a:r>
            <a:r>
              <a:rPr lang="pt-BR" sz="2300" dirty="0">
                <a:latin typeface="Arial Narrow" panose="020B0606020202030204" pitchFamily="34" charset="0"/>
              </a:rPr>
              <a:t> da boca e falou:</a:t>
            </a:r>
          </a:p>
          <a:p>
            <a:pPr indent="268288" algn="just"/>
            <a:r>
              <a:rPr lang="pt-BR" sz="2300" dirty="0">
                <a:latin typeface="Arial Narrow" panose="020B0606020202030204" pitchFamily="34" charset="0"/>
              </a:rPr>
              <a:t>— Pra dizer a verdade, um dia eu vi uma coisa lá...</a:t>
            </a:r>
          </a:p>
          <a:p>
            <a:pPr indent="268288" algn="just"/>
            <a:r>
              <a:rPr lang="pt-BR" sz="2300" dirty="0">
                <a:latin typeface="Arial Narrow" panose="020B0606020202030204" pitchFamily="34" charset="0"/>
              </a:rPr>
              <a:t>Os quatro entreolharam-se.</a:t>
            </a:r>
          </a:p>
          <a:p>
            <a:pPr indent="268288" algn="just"/>
            <a:r>
              <a:rPr lang="pt-BR" sz="2300" dirty="0">
                <a:latin typeface="Arial Narrow" panose="020B0606020202030204" pitchFamily="34" charset="0"/>
              </a:rPr>
              <a:t>Quico pediu:</a:t>
            </a:r>
          </a:p>
          <a:p>
            <a:pPr indent="268288" algn="just"/>
            <a:r>
              <a:rPr lang="pt-BR" sz="2300" dirty="0">
                <a:latin typeface="Arial Narrow" panose="020B0606020202030204" pitchFamily="34" charset="0"/>
              </a:rPr>
              <a:t>— O que foi? Conte, conte.</a:t>
            </a:r>
          </a:p>
          <a:p>
            <a:pPr indent="268288" algn="just"/>
            <a:r>
              <a:rPr lang="pt-BR" sz="2300" dirty="0">
                <a:latin typeface="Arial Narrow" panose="020B0606020202030204" pitchFamily="34" charset="0"/>
              </a:rPr>
              <a:t>— Vi uma fumacinha saindo do meio daquelas árvores mais altas lá bem à direita.</a:t>
            </a:r>
          </a:p>
          <a:p>
            <a:pPr indent="268288" algn="just"/>
            <a:r>
              <a:rPr lang="pt-BR" sz="2300" dirty="0">
                <a:latin typeface="Arial Narrow" panose="020B0606020202030204" pitchFamily="34" charset="0"/>
              </a:rPr>
              <a:t>[...]</a:t>
            </a:r>
          </a:p>
          <a:p>
            <a:pPr indent="268288" algn="just"/>
            <a:r>
              <a:rPr lang="pt-BR" sz="2300" dirty="0">
                <a:latin typeface="Arial Narrow" panose="020B0606020202030204" pitchFamily="34" charset="0"/>
              </a:rPr>
              <a:t>Desse dia em diante, Henrique e Eduardo não falaram mais na ilha, mas não pensavam noutra coisa.</a:t>
            </a:r>
          </a:p>
          <a:p>
            <a:pPr indent="268288" algn="just"/>
            <a:r>
              <a:rPr lang="pt-BR" sz="2300" dirty="0">
                <a:latin typeface="Arial Narrow" panose="020B0606020202030204" pitchFamily="34" charset="0"/>
              </a:rPr>
              <a:t>Alimentavam um único desejo: seguir aquele grande rio e ver a ilha de perto.</a:t>
            </a:r>
          </a:p>
          <a:p>
            <a:pPr indent="268288" algn="just"/>
            <a:r>
              <a:rPr lang="pt-BR" sz="2300" dirty="0">
                <a:latin typeface="Arial Narrow" panose="020B0606020202030204" pitchFamily="34" charset="0"/>
              </a:rPr>
              <a:t>[...]</a:t>
            </a:r>
          </a:p>
          <a:p>
            <a:pPr indent="268288" algn="just"/>
            <a:r>
              <a:rPr lang="pt-BR" sz="2300" dirty="0">
                <a:latin typeface="Arial Narrow" panose="020B0606020202030204" pitchFamily="34" charset="0"/>
              </a:rPr>
              <a:t>Um dia Henrique voltou nervoso para casa e segredou ao ouvido de Eduardo:</a:t>
            </a:r>
          </a:p>
          <a:p>
            <a:pPr indent="268288" algn="just"/>
            <a:r>
              <a:rPr lang="pt-BR" sz="2300" dirty="0">
                <a:latin typeface="Arial Narrow" panose="020B0606020202030204" pitchFamily="34" charset="0"/>
              </a:rPr>
              <a:t>— Descobri uma canoa velha amarrada lá embaixo na curva grande. Parece abandonada.</a:t>
            </a:r>
          </a:p>
          <a:p>
            <a:pPr indent="268288" algn="just"/>
            <a:r>
              <a:rPr lang="pt-BR" sz="2300" dirty="0">
                <a:latin typeface="Arial Narrow" panose="020B0606020202030204" pitchFamily="34" charset="0"/>
              </a:rPr>
              <a:t>Eduardo quase engasgou de emoção:</a:t>
            </a:r>
          </a:p>
          <a:p>
            <a:pPr indent="268288" algn="just"/>
            <a:r>
              <a:rPr lang="pt-BR" sz="2300" dirty="0">
                <a:latin typeface="Arial Narrow" panose="020B0606020202030204" pitchFamily="34" charset="0"/>
              </a:rPr>
              <a:t>— Não diga! Estará boa para navegar?</a:t>
            </a:r>
          </a:p>
          <a:p>
            <a:pPr indent="268288" algn="just"/>
            <a:r>
              <a:rPr lang="pt-BR" sz="2300" dirty="0">
                <a:latin typeface="Arial Narrow" panose="020B0606020202030204" pitchFamily="34" charset="0"/>
              </a:rPr>
              <a:t>— Não examinei muito bem; corri primeiro para avisar você.</a:t>
            </a:r>
          </a:p>
          <a:p>
            <a:pPr indent="268288" algn="just"/>
            <a:r>
              <a:rPr lang="pt-BR" sz="2300" dirty="0">
                <a:latin typeface="Arial Narrow" panose="020B0606020202030204" pitchFamily="34" charset="0"/>
              </a:rPr>
              <a:t>— Então vamos ver.</a:t>
            </a:r>
          </a:p>
        </p:txBody>
      </p:sp>
    </p:spTree>
    <p:extLst>
      <p:ext uri="{BB962C8B-B14F-4D97-AF65-F5344CB8AC3E}">
        <p14:creationId xmlns:p14="http://schemas.microsoft.com/office/powerpoint/2010/main" val="26193304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B152F68-F8BC-D2AA-5B2D-FA938577F8D9}"/>
              </a:ext>
            </a:extLst>
          </p:cNvPr>
          <p:cNvSpPr txBox="1"/>
          <p:nvPr/>
        </p:nvSpPr>
        <p:spPr>
          <a:xfrm>
            <a:off x="215153" y="780958"/>
            <a:ext cx="11788588" cy="5755422"/>
          </a:xfrm>
          <a:prstGeom prst="rect">
            <a:avLst/>
          </a:prstGeom>
          <a:noFill/>
        </p:spPr>
        <p:txBody>
          <a:bodyPr wrap="square">
            <a:spAutoFit/>
          </a:bodyPr>
          <a:lstStyle/>
          <a:p>
            <a:pPr indent="268288" algn="just"/>
            <a:r>
              <a:rPr lang="pt-BR" sz="2300" dirty="0">
                <a:latin typeface="Arial Narrow" panose="020B0606020202030204" pitchFamily="34" charset="0"/>
              </a:rPr>
              <a:t>[...]</a:t>
            </a:r>
          </a:p>
          <a:p>
            <a:pPr indent="268288" algn="just"/>
            <a:r>
              <a:rPr lang="pt-BR" sz="2300" dirty="0">
                <a:latin typeface="Arial Narrow" panose="020B0606020202030204" pitchFamily="34" charset="0"/>
              </a:rPr>
              <a:t>Quando chegaram ao lado da canoa, ficaram extasiados, imaginando o passeio que dariam até à ilha.</a:t>
            </a:r>
          </a:p>
          <a:p>
            <a:pPr indent="268288" algn="just"/>
            <a:r>
              <a:rPr lang="pt-BR" sz="2300" dirty="0">
                <a:latin typeface="Arial Narrow" panose="020B0606020202030204" pitchFamily="34" charset="0"/>
              </a:rPr>
              <a:t>Henrique pulou para dentro dela e começou a rir:</a:t>
            </a:r>
          </a:p>
          <a:p>
            <a:pPr indent="268288" algn="just"/>
            <a:r>
              <a:rPr lang="pt-BR" sz="2300" dirty="0">
                <a:latin typeface="Arial Narrow" panose="020B0606020202030204" pitchFamily="34" charset="0"/>
              </a:rPr>
              <a:t>— Ih! Que bom! Agora, sim, daremos belos passeios.</a:t>
            </a:r>
          </a:p>
          <a:p>
            <a:pPr indent="268288" algn="just"/>
            <a:r>
              <a:rPr lang="pt-BR" sz="2300" dirty="0">
                <a:latin typeface="Arial Narrow" panose="020B0606020202030204" pitchFamily="34" charset="0"/>
              </a:rPr>
              <a:t>Eduardo era mais calmo:</a:t>
            </a:r>
          </a:p>
          <a:p>
            <a:pPr indent="268288" algn="just"/>
            <a:r>
              <a:rPr lang="pt-BR" sz="2300" dirty="0">
                <a:latin typeface="Arial Narrow" panose="020B0606020202030204" pitchFamily="34" charset="0"/>
              </a:rPr>
              <a:t>— Espera, Henrique. Temos que arranjar muita coisa antes.</a:t>
            </a:r>
          </a:p>
          <a:p>
            <a:pPr indent="268288" algn="just"/>
            <a:r>
              <a:rPr lang="pt-BR" sz="2300" dirty="0">
                <a:latin typeface="Arial Narrow" panose="020B0606020202030204" pitchFamily="34" charset="0"/>
              </a:rPr>
              <a:t>[...]</a:t>
            </a:r>
          </a:p>
          <a:p>
            <a:pPr indent="268288" algn="just"/>
            <a:r>
              <a:rPr lang="pt-BR" sz="2300" dirty="0">
                <a:latin typeface="Arial Narrow" panose="020B0606020202030204" pitchFamily="34" charset="0"/>
              </a:rPr>
              <a:t>Passaram a tarde toda nesse serviço e depois de terem coberto a canoa com galhos de árvore, voltaram para casa, entusiasmados com o trabalho que julgavam feito com tanta perfeição.</a:t>
            </a:r>
          </a:p>
          <a:p>
            <a:pPr indent="268288" algn="just"/>
            <a:r>
              <a:rPr lang="pt-BR" sz="2300" dirty="0">
                <a:latin typeface="Arial Narrow" panose="020B0606020202030204" pitchFamily="34" charset="0"/>
              </a:rPr>
              <a:t>[...]</a:t>
            </a:r>
          </a:p>
          <a:p>
            <a:pPr indent="268288" algn="just"/>
            <a:r>
              <a:rPr lang="pt-BR" sz="2300" dirty="0">
                <a:latin typeface="Arial Narrow" panose="020B0606020202030204" pitchFamily="34" charset="0"/>
              </a:rPr>
              <a:t>Na manhã seguinte, bem cedo, despediram-se de Eufrosina e desceram o morro em direção ao rio.</a:t>
            </a:r>
          </a:p>
          <a:p>
            <a:pPr indent="268288" algn="just"/>
            <a:r>
              <a:rPr lang="pt-BR" sz="2300" dirty="0">
                <a:latin typeface="Arial Narrow" panose="020B0606020202030204" pitchFamily="34" charset="0"/>
              </a:rPr>
              <a:t>Lá estava a canoa preparada na véspera.</a:t>
            </a:r>
          </a:p>
          <a:p>
            <a:pPr indent="268288" algn="just"/>
            <a:r>
              <a:rPr lang="pt-BR" sz="2300" dirty="0">
                <a:latin typeface="Arial Narrow" panose="020B0606020202030204" pitchFamily="34" charset="0"/>
              </a:rPr>
              <a:t>Colocaram o almoço no fundo e Henrique preparou-se para conduzi-la rio abaixo.</a:t>
            </a:r>
          </a:p>
          <a:p>
            <a:pPr indent="268288" algn="just"/>
            <a:r>
              <a:rPr lang="pt-BR" sz="2300" dirty="0">
                <a:latin typeface="Arial Narrow" panose="020B0606020202030204" pitchFamily="34" charset="0"/>
              </a:rPr>
              <a:t>Eduardo observou:</a:t>
            </a:r>
          </a:p>
          <a:p>
            <a:pPr indent="268288" algn="just"/>
            <a:r>
              <a:rPr lang="pt-BR" sz="2300" dirty="0">
                <a:latin typeface="Arial Narrow" panose="020B0606020202030204" pitchFamily="34" charset="0"/>
              </a:rPr>
              <a:t>— O rio parece que cresceu, Henrique. Hoje está maior que ontem.</a:t>
            </a:r>
          </a:p>
          <a:p>
            <a:pPr indent="268288" algn="just"/>
            <a:r>
              <a:rPr lang="pt-BR" sz="2300" dirty="0">
                <a:latin typeface="Arial Narrow" panose="020B0606020202030204" pitchFamily="34" charset="0"/>
              </a:rPr>
              <a:t>Henrique respondeu:</a:t>
            </a:r>
          </a:p>
        </p:txBody>
      </p:sp>
    </p:spTree>
    <p:extLst>
      <p:ext uri="{BB962C8B-B14F-4D97-AF65-F5344CB8AC3E}">
        <p14:creationId xmlns:p14="http://schemas.microsoft.com/office/powerpoint/2010/main" val="11676844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95A46D9-5A0A-80C4-E90E-33CA4E9A3D87}"/>
              </a:ext>
            </a:extLst>
          </p:cNvPr>
          <p:cNvSpPr txBox="1"/>
          <p:nvPr/>
        </p:nvSpPr>
        <p:spPr>
          <a:xfrm>
            <a:off x="295834" y="695742"/>
            <a:ext cx="11672047" cy="5755422"/>
          </a:xfrm>
          <a:prstGeom prst="rect">
            <a:avLst/>
          </a:prstGeom>
          <a:noFill/>
        </p:spPr>
        <p:txBody>
          <a:bodyPr wrap="square">
            <a:spAutoFit/>
          </a:bodyPr>
          <a:lstStyle/>
          <a:p>
            <a:pPr indent="268288" algn="just"/>
            <a:r>
              <a:rPr lang="pt-BR" sz="2300" dirty="0">
                <a:latin typeface="Arial Narrow" panose="020B0606020202030204" pitchFamily="34" charset="0"/>
              </a:rPr>
              <a:t>— Decerto é por causa das chuvas; tem chovido muito nestes últimos dias. Mas nós voltaremos cedo, não há perigo.</a:t>
            </a:r>
          </a:p>
          <a:p>
            <a:pPr indent="268288" algn="just"/>
            <a:r>
              <a:rPr lang="pt-BR" sz="2300" dirty="0">
                <a:latin typeface="Arial Narrow" panose="020B0606020202030204" pitchFamily="34" charset="0"/>
              </a:rPr>
              <a:t>[...]</a:t>
            </a:r>
          </a:p>
          <a:p>
            <a:pPr indent="268288" algn="just"/>
            <a:r>
              <a:rPr lang="pt-BR" sz="2300" dirty="0">
                <a:latin typeface="Arial Narrow" panose="020B0606020202030204" pitchFamily="34" charset="0"/>
              </a:rPr>
              <a:t>Henrique sabia mesmo remar; fez a canoa deslizar sempre ao lado da margem.</a:t>
            </a:r>
          </a:p>
          <a:p>
            <a:pPr indent="268288" algn="just"/>
            <a:r>
              <a:rPr lang="pt-BR" sz="2300" dirty="0">
                <a:latin typeface="Arial Narrow" panose="020B0606020202030204" pitchFamily="34" charset="0"/>
              </a:rPr>
              <a:t>A canoa descia vagarosamente.</a:t>
            </a:r>
          </a:p>
          <a:p>
            <a:pPr indent="268288" algn="just"/>
            <a:r>
              <a:rPr lang="pt-BR" sz="2300" dirty="0">
                <a:latin typeface="Arial Narrow" panose="020B0606020202030204" pitchFamily="34" charset="0"/>
              </a:rPr>
              <a:t>Viram lindos pássaros nas margens; outros passavam gritando sobre as cabeças dos dois.</a:t>
            </a:r>
          </a:p>
          <a:p>
            <a:pPr indent="268288" algn="just"/>
            <a:r>
              <a:rPr lang="pt-BR" sz="2300" dirty="0">
                <a:latin typeface="Arial Narrow" panose="020B0606020202030204" pitchFamily="34" charset="0"/>
              </a:rPr>
              <a:t>O dia prometia ser esplêndido.</a:t>
            </a:r>
          </a:p>
          <a:p>
            <a:pPr indent="268288" algn="just"/>
            <a:r>
              <a:rPr lang="pt-BR" sz="2300" dirty="0">
                <a:latin typeface="Arial Narrow" panose="020B0606020202030204" pitchFamily="34" charset="0"/>
              </a:rPr>
              <a:t>[...]</a:t>
            </a:r>
          </a:p>
          <a:p>
            <a:pPr indent="268288" algn="just"/>
            <a:r>
              <a:rPr lang="pt-BR" sz="2300" dirty="0">
                <a:latin typeface="Arial Narrow" panose="020B0606020202030204" pitchFamily="34" charset="0"/>
              </a:rPr>
              <a:t>Depois de algumas horas, avistaram a ilha.</a:t>
            </a:r>
          </a:p>
          <a:p>
            <a:pPr indent="268288" algn="just"/>
            <a:r>
              <a:rPr lang="pt-BR" sz="2300" dirty="0">
                <a:latin typeface="Arial Narrow" panose="020B0606020202030204" pitchFamily="34" charset="0"/>
              </a:rPr>
              <a:t>Eduardo foi o primeiro a divisá-la e deu um grito de satisfação:</a:t>
            </a:r>
          </a:p>
          <a:p>
            <a:pPr indent="268288" algn="just"/>
            <a:r>
              <a:rPr lang="pt-BR" sz="2300" dirty="0">
                <a:latin typeface="Arial Narrow" panose="020B0606020202030204" pitchFamily="34" charset="0"/>
              </a:rPr>
              <a:t>— Henrique, veja! É a ilha!</a:t>
            </a:r>
          </a:p>
          <a:p>
            <a:pPr indent="268288" algn="just"/>
            <a:r>
              <a:rPr lang="pt-BR" sz="2300" dirty="0">
                <a:latin typeface="Arial Narrow" panose="020B0606020202030204" pitchFamily="34" charset="0"/>
              </a:rPr>
              <a:t>Ficou de pé na canoa, mas quase caiu e quase fez a canoa virar.</a:t>
            </a:r>
          </a:p>
          <a:p>
            <a:pPr indent="268288" algn="just"/>
            <a:r>
              <a:rPr lang="pt-BR" sz="2300" dirty="0">
                <a:latin typeface="Arial Narrow" panose="020B0606020202030204" pitchFamily="34" charset="0"/>
              </a:rPr>
              <a:t>Henrique abriu a boca com admiração.</a:t>
            </a:r>
          </a:p>
          <a:p>
            <a:pPr indent="268288" algn="just"/>
            <a:r>
              <a:rPr lang="pt-BR" sz="2300" dirty="0">
                <a:latin typeface="Arial Narrow" panose="020B0606020202030204" pitchFamily="34" charset="0"/>
              </a:rPr>
              <a:t>Lá estava ela, toda verde e bonita, bem no meio do grande rio.</a:t>
            </a:r>
          </a:p>
          <a:p>
            <a:pPr indent="268288" algn="just"/>
            <a:r>
              <a:rPr lang="pt-BR" sz="2300" dirty="0">
                <a:latin typeface="Arial Narrow" panose="020B0606020202030204" pitchFamily="34" charset="0"/>
              </a:rPr>
              <a:t>Foram se aproximando cada vez mais, mudos de espanto e alegria.</a:t>
            </a:r>
          </a:p>
          <a:p>
            <a:pPr indent="268288" algn="just"/>
            <a:r>
              <a:rPr lang="pt-BR" sz="2300" dirty="0">
                <a:latin typeface="Arial Narrow" panose="020B0606020202030204" pitchFamily="34" charset="0"/>
              </a:rPr>
              <a:t>Com o remo entre as mãos, Henrique empurrava a canoa em direção à ilha.</a:t>
            </a:r>
          </a:p>
        </p:txBody>
      </p:sp>
    </p:spTree>
    <p:extLst>
      <p:ext uri="{BB962C8B-B14F-4D97-AF65-F5344CB8AC3E}">
        <p14:creationId xmlns:p14="http://schemas.microsoft.com/office/powerpoint/2010/main" val="4284625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7C6FC58-5A38-0900-9115-7A99A6BE094B}"/>
              </a:ext>
            </a:extLst>
          </p:cNvPr>
          <p:cNvSpPr txBox="1"/>
          <p:nvPr/>
        </p:nvSpPr>
        <p:spPr>
          <a:xfrm>
            <a:off x="224118" y="670156"/>
            <a:ext cx="11716870" cy="1523494"/>
          </a:xfrm>
          <a:prstGeom prst="rect">
            <a:avLst/>
          </a:prstGeom>
          <a:noFill/>
        </p:spPr>
        <p:txBody>
          <a:bodyPr wrap="square">
            <a:spAutoFit/>
          </a:bodyPr>
          <a:lstStyle/>
          <a:p>
            <a:pPr indent="268288" algn="just"/>
            <a:r>
              <a:rPr lang="pt-BR" sz="2300" dirty="0">
                <a:latin typeface="Arial Narrow" panose="020B0606020202030204" pitchFamily="34" charset="0"/>
              </a:rPr>
              <a:t>Afinal conseguiu fazê-la aproximar-se da terra.</a:t>
            </a:r>
          </a:p>
          <a:p>
            <a:pPr indent="268288" algn="just"/>
            <a:r>
              <a:rPr lang="pt-BR" sz="2300" dirty="0">
                <a:latin typeface="Arial Narrow" panose="020B0606020202030204" pitchFamily="34" charset="0"/>
              </a:rPr>
              <a:t>Com um suspiro de satisfação, os dois meninos pularam para fora da canoa, afundando os pés na lama das margens.</a:t>
            </a:r>
          </a:p>
          <a:p>
            <a:pPr algn="r"/>
            <a:r>
              <a:rPr lang="pt-BR" sz="1200" dirty="0">
                <a:latin typeface="Arial Narrow" panose="020B0606020202030204" pitchFamily="34" charset="0"/>
              </a:rPr>
              <a:t>DUPRÉ, Maria José. A ilha perdida. São Paulo: Brasiliense, 1944.</a:t>
            </a:r>
          </a:p>
          <a:p>
            <a:pPr algn="r"/>
            <a:r>
              <a:rPr lang="pt-BR" sz="1000" dirty="0">
                <a:latin typeface="Arial Narrow" panose="020B0606020202030204" pitchFamily="34" charset="0"/>
              </a:rPr>
              <a:t>Disponível em: https://dn790007.ca.archive.org/0/</a:t>
            </a:r>
            <a:r>
              <a:rPr lang="pt-BR" sz="1000" dirty="0" err="1">
                <a:latin typeface="Arial Narrow" panose="020B0606020202030204" pitchFamily="34" charset="0"/>
              </a:rPr>
              <a:t>items</a:t>
            </a:r>
            <a:r>
              <a:rPr lang="pt-BR" sz="1000" dirty="0">
                <a:latin typeface="Arial Narrow" panose="020B0606020202030204" pitchFamily="34" charset="0"/>
              </a:rPr>
              <a:t>/LIVROAILHAPERDIDA/LIVRO-A-ILHA-PERDIDA.pdf. Acesso em: 30 jun. 2026.</a:t>
            </a:r>
          </a:p>
        </p:txBody>
      </p:sp>
      <p:pic>
        <p:nvPicPr>
          <p:cNvPr id="4" name="Imagem 3">
            <a:extLst>
              <a:ext uri="{FF2B5EF4-FFF2-40B4-BE49-F238E27FC236}">
                <a16:creationId xmlns:a16="http://schemas.microsoft.com/office/drawing/2014/main" id="{4A733A2F-B4DB-0AD7-6E92-2A8365F39A87}"/>
              </a:ext>
            </a:extLst>
          </p:cNvPr>
          <p:cNvPicPr>
            <a:picLocks noChangeAspect="1"/>
          </p:cNvPicPr>
          <p:nvPr/>
        </p:nvPicPr>
        <p:blipFill>
          <a:blip r:embed="rId2"/>
          <a:stretch>
            <a:fillRect/>
          </a:stretch>
        </p:blipFill>
        <p:spPr>
          <a:xfrm>
            <a:off x="224118" y="2285260"/>
            <a:ext cx="2161627" cy="823005"/>
          </a:xfrm>
          <a:prstGeom prst="rect">
            <a:avLst/>
          </a:prstGeom>
        </p:spPr>
      </p:pic>
      <p:graphicFrame>
        <p:nvGraphicFramePr>
          <p:cNvPr id="11" name="Tabela 10">
            <a:extLst>
              <a:ext uri="{FF2B5EF4-FFF2-40B4-BE49-F238E27FC236}">
                <a16:creationId xmlns:a16="http://schemas.microsoft.com/office/drawing/2014/main" id="{74C775B8-CAE2-C8C1-7DB0-14EB54C6B54E}"/>
              </a:ext>
            </a:extLst>
          </p:cNvPr>
          <p:cNvGraphicFramePr>
            <a:graphicFrameLocks noGrp="1"/>
          </p:cNvGraphicFramePr>
          <p:nvPr>
            <p:extLst>
              <p:ext uri="{D42A27DB-BD31-4B8C-83A1-F6EECF244321}">
                <p14:modId xmlns:p14="http://schemas.microsoft.com/office/powerpoint/2010/main" val="3031394236"/>
              </p:ext>
            </p:extLst>
          </p:nvPr>
        </p:nvGraphicFramePr>
        <p:xfrm>
          <a:off x="224118" y="3021360"/>
          <a:ext cx="11743764" cy="3730752"/>
        </p:xfrm>
        <a:graphic>
          <a:graphicData uri="http://schemas.openxmlformats.org/drawingml/2006/table">
            <a:tbl>
              <a:tblPr firstRow="1" firstCol="1" bandRow="1"/>
              <a:tblGrid>
                <a:gridCol w="11743764">
                  <a:extLst>
                    <a:ext uri="{9D8B030D-6E8A-4147-A177-3AD203B41FA5}">
                      <a16:colId xmlns:a16="http://schemas.microsoft.com/office/drawing/2014/main" val="2991351039"/>
                    </a:ext>
                  </a:extLst>
                </a:gridCol>
              </a:tblGrid>
              <a:tr h="3730752">
                <a:tc>
                  <a:txBody>
                    <a:bodyPr/>
                    <a:lstStyle/>
                    <a:p>
                      <a:pPr indent="283845" algn="just">
                        <a:lnSpc>
                          <a:spcPct val="107000"/>
                        </a:lnSpc>
                        <a:spcAft>
                          <a:spcPts val="800"/>
                        </a:spcAft>
                      </a:pPr>
                      <a:endParaRPr lang="pt-BR" sz="9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56130" marR="56130" marT="0" marB="0">
                    <a:lnL w="19050" cap="flat" cmpd="sng" algn="ctr">
                      <a:solidFill>
                        <a:srgbClr val="A8D08D"/>
                      </a:solidFill>
                      <a:prstDash val="solid"/>
                      <a:round/>
                      <a:headEnd type="none" w="med" len="med"/>
                      <a:tailEnd type="none" w="med" len="med"/>
                    </a:lnL>
                    <a:lnR w="19050" cap="flat" cmpd="sng" algn="ctr">
                      <a:solidFill>
                        <a:srgbClr val="A8D08D"/>
                      </a:solidFill>
                      <a:prstDash val="solid"/>
                      <a:round/>
                      <a:headEnd type="none" w="med" len="med"/>
                      <a:tailEnd type="none" w="med" len="med"/>
                    </a:lnR>
                    <a:lnT w="19050" cap="flat" cmpd="sng" algn="ctr">
                      <a:solidFill>
                        <a:srgbClr val="A8D08D"/>
                      </a:solidFill>
                      <a:prstDash val="solid"/>
                      <a:round/>
                      <a:headEnd type="none" w="med" len="med"/>
                      <a:tailEnd type="none" w="med" len="med"/>
                    </a:lnT>
                    <a:lnB w="19050" cap="flat" cmpd="sng" algn="ctr">
                      <a:solidFill>
                        <a:srgbClr val="A8D08D"/>
                      </a:solidFill>
                      <a:prstDash val="solid"/>
                      <a:round/>
                      <a:headEnd type="none" w="med" len="med"/>
                      <a:tailEnd type="none" w="med" len="med"/>
                    </a:lnB>
                    <a:solidFill>
                      <a:srgbClr val="C5E0B3"/>
                    </a:solidFill>
                  </a:tcPr>
                </a:tc>
                <a:extLst>
                  <a:ext uri="{0D108BD9-81ED-4DB2-BD59-A6C34878D82A}">
                    <a16:rowId xmlns:a16="http://schemas.microsoft.com/office/drawing/2014/main" val="44144558"/>
                  </a:ext>
                </a:extLst>
              </a:tr>
            </a:tbl>
          </a:graphicData>
        </a:graphic>
      </p:graphicFrame>
      <p:pic>
        <p:nvPicPr>
          <p:cNvPr id="13" name="Imagem 12">
            <a:extLst>
              <a:ext uri="{FF2B5EF4-FFF2-40B4-BE49-F238E27FC236}">
                <a16:creationId xmlns:a16="http://schemas.microsoft.com/office/drawing/2014/main" id="{E54D51D4-546B-3565-12A3-0FB796702072}"/>
              </a:ext>
            </a:extLst>
          </p:cNvPr>
          <p:cNvPicPr>
            <a:picLocks noChangeAspect="1"/>
          </p:cNvPicPr>
          <p:nvPr/>
        </p:nvPicPr>
        <p:blipFill>
          <a:blip r:embed="rId3"/>
          <a:stretch>
            <a:fillRect/>
          </a:stretch>
        </p:blipFill>
        <p:spPr>
          <a:xfrm>
            <a:off x="324117" y="3108265"/>
            <a:ext cx="1219201" cy="1627911"/>
          </a:xfrm>
          <a:prstGeom prst="rect">
            <a:avLst/>
          </a:prstGeom>
        </p:spPr>
      </p:pic>
      <p:sp>
        <p:nvSpPr>
          <p:cNvPr id="14" name="CaixaDeTexto 13">
            <a:extLst>
              <a:ext uri="{FF2B5EF4-FFF2-40B4-BE49-F238E27FC236}">
                <a16:creationId xmlns:a16="http://schemas.microsoft.com/office/drawing/2014/main" id="{80476D58-205A-D3C6-7BC2-41907961ED45}"/>
              </a:ext>
            </a:extLst>
          </p:cNvPr>
          <p:cNvSpPr txBox="1"/>
          <p:nvPr/>
        </p:nvSpPr>
        <p:spPr>
          <a:xfrm>
            <a:off x="1543318" y="3011072"/>
            <a:ext cx="10378354" cy="1862048"/>
          </a:xfrm>
          <a:prstGeom prst="rect">
            <a:avLst/>
          </a:prstGeom>
          <a:noFill/>
        </p:spPr>
        <p:txBody>
          <a:bodyPr wrap="square" rtlCol="0">
            <a:spAutoFit/>
          </a:bodyPr>
          <a:lstStyle/>
          <a:p>
            <a:pPr indent="268288" algn="just"/>
            <a:r>
              <a:rPr lang="pt-BR" sz="2300" dirty="0">
                <a:latin typeface="Arial Narrow" panose="020B0606020202030204" pitchFamily="34" charset="0"/>
              </a:rPr>
              <a:t>Maria José </a:t>
            </a:r>
            <a:r>
              <a:rPr lang="pt-BR" sz="2300" dirty="0" err="1">
                <a:latin typeface="Arial Narrow" panose="020B0606020202030204" pitchFamily="34" charset="0"/>
              </a:rPr>
              <a:t>Dupré</a:t>
            </a:r>
            <a:r>
              <a:rPr lang="pt-BR" sz="2300" dirty="0">
                <a:latin typeface="Arial Narrow" panose="020B0606020202030204" pitchFamily="34" charset="0"/>
              </a:rPr>
              <a:t>, conhecida por suas obras que marcaram gerações de leitores brasileiros, nasceu na fazenda Bela Vista, em Botucatu, filha de Antônio Lopes de Oliveira Monteiro e Rosa de Barros Fleury Monteiro. A autora foi alfabetizada em casa e estudou música e pintura. Após casar-se com o engenheiro Leandro </a:t>
            </a:r>
            <a:r>
              <a:rPr lang="pt-BR" sz="2300" dirty="0" err="1">
                <a:latin typeface="Arial Narrow" panose="020B0606020202030204" pitchFamily="34" charset="0"/>
              </a:rPr>
              <a:t>Dupré</a:t>
            </a:r>
            <a:r>
              <a:rPr lang="pt-BR" sz="2300" dirty="0">
                <a:latin typeface="Arial Narrow" panose="020B0606020202030204" pitchFamily="34" charset="0"/>
              </a:rPr>
              <a:t>, a carreira literária da autora começou, e ela adotou inicialmente o pseudônimo de Mary Joseph e posteriormente o de Sra. Leandro </a:t>
            </a:r>
            <a:r>
              <a:rPr lang="pt-BR" sz="2300" dirty="0" err="1">
                <a:latin typeface="Arial Narrow" panose="020B0606020202030204" pitchFamily="34" charset="0"/>
              </a:rPr>
              <a:t>Dupré</a:t>
            </a:r>
            <a:r>
              <a:rPr lang="pt-BR" sz="2300" dirty="0">
                <a:latin typeface="Arial Narrow" panose="020B0606020202030204" pitchFamily="34" charset="0"/>
              </a:rPr>
              <a:t>. </a:t>
            </a:r>
          </a:p>
        </p:txBody>
      </p:sp>
      <p:sp>
        <p:nvSpPr>
          <p:cNvPr id="15" name="CaixaDeTexto 14">
            <a:extLst>
              <a:ext uri="{FF2B5EF4-FFF2-40B4-BE49-F238E27FC236}">
                <a16:creationId xmlns:a16="http://schemas.microsoft.com/office/drawing/2014/main" id="{4FE7D73B-4DD5-5CCE-6C49-5C00F5010347}"/>
              </a:ext>
            </a:extLst>
          </p:cNvPr>
          <p:cNvSpPr txBox="1"/>
          <p:nvPr/>
        </p:nvSpPr>
        <p:spPr>
          <a:xfrm>
            <a:off x="270328" y="4736176"/>
            <a:ext cx="11670660" cy="2015936"/>
          </a:xfrm>
          <a:prstGeom prst="rect">
            <a:avLst/>
          </a:prstGeom>
          <a:noFill/>
        </p:spPr>
        <p:txBody>
          <a:bodyPr wrap="square" rtlCol="0">
            <a:spAutoFit/>
          </a:bodyPr>
          <a:lstStyle/>
          <a:p>
            <a:pPr indent="268288" algn="just"/>
            <a:r>
              <a:rPr lang="pt-BR" sz="2300" dirty="0">
                <a:latin typeface="Arial Narrow" panose="020B0606020202030204" pitchFamily="34" charset="0"/>
              </a:rPr>
              <a:t>A obra mais famosa de Maria José </a:t>
            </a:r>
            <a:r>
              <a:rPr lang="pt-BR" sz="2300" dirty="0" err="1">
                <a:latin typeface="Arial Narrow" panose="020B0606020202030204" pitchFamily="34" charset="0"/>
              </a:rPr>
              <a:t>Dupré</a:t>
            </a:r>
            <a:r>
              <a:rPr lang="pt-BR" sz="2300" dirty="0">
                <a:latin typeface="Arial Narrow" panose="020B0606020202030204" pitchFamily="34" charset="0"/>
              </a:rPr>
              <a:t> é “Éramos Seis”, que foi adaptada para o cinema e televisão. Outros títulos notáveis incluem “A Ilha Perdida” e “Cachorrinho Samba”. A autora também publicou “O Romance de Teresa Bernard”, que foi um sucesso de vendas e abriu caminho para a Maria José </a:t>
            </a:r>
            <a:r>
              <a:rPr lang="pt-BR" sz="2300" dirty="0" err="1">
                <a:latin typeface="Arial Narrow" panose="020B0606020202030204" pitchFamily="34" charset="0"/>
              </a:rPr>
              <a:t>Dupré</a:t>
            </a:r>
            <a:r>
              <a:rPr lang="pt-BR" sz="2300" dirty="0">
                <a:latin typeface="Arial Narrow" panose="020B0606020202030204" pitchFamily="34" charset="0"/>
              </a:rPr>
              <a:t> é lembrada como uma das principais autoras de literatura infanto-juvenil do século XX, e sua contribuição à literatura brasileira é reconhecida por muitos.</a:t>
            </a:r>
          </a:p>
          <a:p>
            <a:pPr indent="268288" algn="r"/>
            <a:r>
              <a:rPr lang="pt-BR" sz="1000" dirty="0">
                <a:latin typeface="Arial Narrow" panose="020B0606020202030204" pitchFamily="34" charset="0"/>
              </a:rPr>
              <a:t>Disponível em: https://conteudo.solutudo.com.br/</a:t>
            </a:r>
            <a:r>
              <a:rPr lang="pt-BR" sz="1000" dirty="0" err="1">
                <a:latin typeface="Arial Narrow" panose="020B0606020202030204" pitchFamily="34" charset="0"/>
              </a:rPr>
              <a:t>botucatu</a:t>
            </a:r>
            <a:r>
              <a:rPr lang="pt-BR" sz="1000" dirty="0">
                <a:latin typeface="Arial Narrow" panose="020B0606020202030204" pitchFamily="34" charset="0"/>
              </a:rPr>
              <a:t>/maria-jose-dupre-a-vida-e-a-obra-da-escritora-botucatuense-que-foi-muito-alem-de-eramos-seis/. Acesso em: 5 ago. 2026. Adaptado.</a:t>
            </a:r>
          </a:p>
        </p:txBody>
      </p:sp>
    </p:spTree>
    <p:extLst>
      <p:ext uri="{BB962C8B-B14F-4D97-AF65-F5344CB8AC3E}">
        <p14:creationId xmlns:p14="http://schemas.microsoft.com/office/powerpoint/2010/main" val="5321092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66AFC30-1D13-C02F-0C4B-8B52CC78DCB1}"/>
              </a:ext>
            </a:extLst>
          </p:cNvPr>
          <p:cNvSpPr txBox="1"/>
          <p:nvPr/>
        </p:nvSpPr>
        <p:spPr>
          <a:xfrm>
            <a:off x="206187" y="745903"/>
            <a:ext cx="11815483" cy="5755422"/>
          </a:xfrm>
          <a:prstGeom prst="rect">
            <a:avLst/>
          </a:prstGeom>
          <a:noFill/>
        </p:spPr>
        <p:txBody>
          <a:bodyPr wrap="square">
            <a:spAutoFit/>
          </a:bodyPr>
          <a:lstStyle/>
          <a:p>
            <a:pPr algn="just"/>
            <a:r>
              <a:rPr lang="pt-BR" sz="2300" b="1" dirty="0">
                <a:latin typeface="Arial Narrow" panose="020B0606020202030204" pitchFamily="34" charset="0"/>
              </a:rPr>
              <a:t>2. </a:t>
            </a:r>
            <a:r>
              <a:rPr lang="pt-BR" sz="2300" dirty="0">
                <a:latin typeface="Arial Narrow" panose="020B0606020202030204" pitchFamily="34" charset="0"/>
              </a:rPr>
              <a:t>O texto lido faz parte do romance infantojuvenil A Ilha Perdida, um gênero narrativo em que a história é contada por um narrador e apresenta personagens que vivenciam acontecimentos em determinados espaços e tempos. Além disso, a narrativa pode apresentar descrições, diálogos e momentos de suspense. Com base no texto, responda:</a:t>
            </a:r>
          </a:p>
          <a:p>
            <a:pPr algn="just"/>
            <a:r>
              <a:rPr lang="pt-BR" sz="2300" dirty="0">
                <a:latin typeface="Arial Narrow" panose="020B0606020202030204" pitchFamily="34" charset="0"/>
              </a:rPr>
              <a:t>a) Quem são as personagens que aparecem no trecho lido?</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b) Em quais lugares se passam os acontecimentos apresentados no trecho?</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3. </a:t>
            </a:r>
            <a:r>
              <a:rPr lang="pt-BR" sz="2300" dirty="0">
                <a:latin typeface="Arial Narrow" panose="020B0606020202030204" pitchFamily="34" charset="0"/>
              </a:rPr>
              <a:t>O romance infantojuvenil é um gênero narrativo que costuma apresentar aventuras, mistérios, desafios e descobertas vividas por seus personagens. Ao longo da história, eles enfrentam situações que despertam a curiosidade do leitor. Com base no trecho de A Ilha Perdida, responda às questões a seguir.</a:t>
            </a:r>
          </a:p>
          <a:p>
            <a:pPr algn="just"/>
            <a:r>
              <a:rPr lang="pt-BR" sz="2300" dirty="0">
                <a:latin typeface="Arial Narrow" panose="020B0606020202030204" pitchFamily="34" charset="0"/>
              </a:rPr>
              <a:t>a) Qual é o principal tema abordado no trecho lido?</a:t>
            </a:r>
          </a:p>
          <a:p>
            <a:pPr algn="just"/>
            <a:r>
              <a:rPr lang="pt-BR" sz="2300" dirty="0">
                <a:latin typeface="Arial Narrow" panose="020B0606020202030204" pitchFamily="34" charset="0"/>
              </a:rPr>
              <a:t>(    ) A rotina de uma fazenda às margens do rio Paraíba.</a:t>
            </a:r>
          </a:p>
          <a:p>
            <a:pPr algn="just"/>
            <a:r>
              <a:rPr lang="pt-BR" sz="2300" dirty="0">
                <a:latin typeface="Arial Narrow" panose="020B0606020202030204" pitchFamily="34" charset="0"/>
              </a:rPr>
              <a:t>(    ) A curiosidade e o desejo dos meninos de conhecer a misteriosa Ilha Perdida.</a:t>
            </a:r>
          </a:p>
          <a:p>
            <a:pPr algn="just"/>
            <a:r>
              <a:rPr lang="pt-BR" sz="2300" dirty="0">
                <a:latin typeface="Arial Narrow" panose="020B0606020202030204" pitchFamily="34" charset="0"/>
              </a:rPr>
              <a:t>(    ) A criação de animais e o trabalho realizado na fazenda.</a:t>
            </a:r>
          </a:p>
          <a:p>
            <a:pPr algn="just"/>
            <a:endParaRPr lang="pt-BR" sz="2300" dirty="0">
              <a:latin typeface="Arial Narrow" panose="020B0606020202030204" pitchFamily="34" charset="0"/>
            </a:endParaRPr>
          </a:p>
        </p:txBody>
      </p:sp>
    </p:spTree>
    <p:extLst>
      <p:ext uri="{BB962C8B-B14F-4D97-AF65-F5344CB8AC3E}">
        <p14:creationId xmlns:p14="http://schemas.microsoft.com/office/powerpoint/2010/main" val="33790560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702E0B6-6615-447E-47E3-2DE43E3AD54F}"/>
              </a:ext>
            </a:extLst>
          </p:cNvPr>
          <p:cNvSpPr txBox="1"/>
          <p:nvPr/>
        </p:nvSpPr>
        <p:spPr>
          <a:xfrm>
            <a:off x="134471" y="745903"/>
            <a:ext cx="11815482" cy="5755422"/>
          </a:xfrm>
          <a:prstGeom prst="rect">
            <a:avLst/>
          </a:prstGeom>
          <a:noFill/>
        </p:spPr>
        <p:txBody>
          <a:bodyPr wrap="square">
            <a:spAutoFit/>
          </a:bodyPr>
          <a:lstStyle/>
          <a:p>
            <a:pPr algn="just"/>
            <a:r>
              <a:rPr lang="pt-BR" sz="2300" dirty="0">
                <a:latin typeface="Arial Narrow" panose="020B0606020202030204" pitchFamily="34" charset="0"/>
              </a:rPr>
              <a:t>b) O título A Ilha Perdida desperta a curiosidade do leitor. O que ele sugere sobre a história?</a:t>
            </a:r>
          </a:p>
          <a:p>
            <a:pPr algn="just"/>
            <a:r>
              <a:rPr lang="pt-BR" sz="2300" dirty="0">
                <a:latin typeface="Arial Narrow" panose="020B0606020202030204" pitchFamily="34" charset="0"/>
              </a:rPr>
              <a:t>(    ) Uma ilha utilizada pelos moradores da fazenda para passeios e pescarias.</a:t>
            </a:r>
          </a:p>
          <a:p>
            <a:pPr algn="just"/>
            <a:r>
              <a:rPr lang="pt-BR" sz="2300" dirty="0">
                <a:latin typeface="Arial Narrow" panose="020B0606020202030204" pitchFamily="34" charset="0"/>
              </a:rPr>
              <a:t>(    ) Um lugar misterioso, cercado de dúvidas e segredos, que desperta o interesse dos personagens.</a:t>
            </a:r>
          </a:p>
          <a:p>
            <a:pPr algn="just"/>
            <a:r>
              <a:rPr lang="pt-BR" sz="2300" dirty="0">
                <a:latin typeface="Arial Narrow" panose="020B0606020202030204" pitchFamily="34" charset="0"/>
              </a:rPr>
              <a:t>(    ) Uma ilha conhecida por todos os moradores da região.</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c) De acordo com o trecho, por que Henrique e Eduardo decidiram ir até a ilha?</a:t>
            </a:r>
          </a:p>
          <a:p>
            <a:pPr algn="just"/>
            <a:r>
              <a:rPr lang="pt-BR" sz="2300" dirty="0">
                <a:latin typeface="Arial Narrow" panose="020B0606020202030204" pitchFamily="34" charset="0"/>
              </a:rPr>
              <a:t>(    ) Porque receberam autorização do pai de Oscar para visitá-la.</a:t>
            </a:r>
          </a:p>
          <a:p>
            <a:pPr algn="just"/>
            <a:r>
              <a:rPr lang="pt-BR" sz="2300" dirty="0">
                <a:latin typeface="Arial Narrow" panose="020B0606020202030204" pitchFamily="34" charset="0"/>
              </a:rPr>
              <a:t>(    ) Porque queriam pescar nas águas do rio Paraíba.</a:t>
            </a:r>
          </a:p>
          <a:p>
            <a:pPr algn="just"/>
            <a:r>
              <a:rPr lang="pt-BR" sz="2300" dirty="0">
                <a:latin typeface="Arial Narrow" panose="020B0606020202030204" pitchFamily="34" charset="0"/>
              </a:rPr>
              <a:t>(    ) Porque estavam curiosos para descobrir o que existia na Ilha Perdida.</a:t>
            </a:r>
          </a:p>
          <a:p>
            <a:pPr algn="just"/>
            <a:endParaRPr lang="pt-BR" sz="2300" dirty="0">
              <a:latin typeface="Arial Narrow" panose="020B0606020202030204" pitchFamily="34" charset="0"/>
            </a:endParaRPr>
          </a:p>
          <a:p>
            <a:pPr algn="just"/>
            <a:r>
              <a:rPr lang="pt-BR" sz="2300" b="1" dirty="0">
                <a:latin typeface="Arial Narrow" panose="020B0606020202030204" pitchFamily="34" charset="0"/>
              </a:rPr>
              <a:t>4. </a:t>
            </a:r>
            <a:r>
              <a:rPr lang="pt-BR" sz="2300" dirty="0">
                <a:latin typeface="Arial Narrow" panose="020B0606020202030204" pitchFamily="34" charset="0"/>
              </a:rPr>
              <a:t>O romance infantojuvenil é um gênero literário voltado, principalmente, para crianças e adolescentes. Esse tipo de narrativa apresenta personagens jovens vivendo situações do cotidiano, aventuras, descobertas e desafios que ajudam no amadurecimento pessoal. Além de divertir, esses romances também incentivam o leitor a refletir sobre valores, sentimentos, amizade, família e as escolhas que fazemos ao longo da vida. Responda às questões a seguir.</a:t>
            </a:r>
          </a:p>
          <a:p>
            <a:pPr algn="just"/>
            <a:r>
              <a:rPr lang="pt-BR" sz="2300" dirty="0">
                <a:latin typeface="Arial Narrow" panose="020B0606020202030204" pitchFamily="34" charset="0"/>
              </a:rPr>
              <a:t>a) Qual é o objetivo de um romance infantojuvenil?</a:t>
            </a:r>
          </a:p>
        </p:txBody>
      </p:sp>
    </p:spTree>
    <p:extLst>
      <p:ext uri="{BB962C8B-B14F-4D97-AF65-F5344CB8AC3E}">
        <p14:creationId xmlns:p14="http://schemas.microsoft.com/office/powerpoint/2010/main" val="38457457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317EE89-E0EB-B4DC-BF02-65283EED7E47}"/>
              </a:ext>
            </a:extLst>
          </p:cNvPr>
          <p:cNvSpPr txBox="1"/>
          <p:nvPr/>
        </p:nvSpPr>
        <p:spPr>
          <a:xfrm>
            <a:off x="188258" y="1254169"/>
            <a:ext cx="11815483" cy="4693593"/>
          </a:xfrm>
          <a:prstGeom prst="rect">
            <a:avLst/>
          </a:prstGeom>
          <a:noFill/>
        </p:spPr>
        <p:txBody>
          <a:bodyPr wrap="square">
            <a:spAutoFit/>
          </a:bodyPr>
          <a:lstStyle/>
          <a:p>
            <a:r>
              <a:rPr lang="pt-BR" sz="2300" dirty="0">
                <a:latin typeface="Arial Narrow" panose="020B0606020202030204" pitchFamily="34" charset="0"/>
              </a:rPr>
              <a:t>b) Qual é o objetivo do romance A Ilha Perdida?</a:t>
            </a:r>
          </a:p>
          <a:p>
            <a:endParaRPr lang="pt-BR" sz="2300" dirty="0">
              <a:latin typeface="Arial Narrow" panose="020B0606020202030204" pitchFamily="34" charset="0"/>
            </a:endParaRPr>
          </a:p>
          <a:p>
            <a:r>
              <a:rPr lang="pt-BR" sz="2300" b="1" dirty="0">
                <a:latin typeface="Arial Narrow" panose="020B0606020202030204" pitchFamily="34" charset="0"/>
              </a:rPr>
              <a:t>5. </a:t>
            </a:r>
            <a:r>
              <a:rPr lang="pt-BR" sz="2300" dirty="0">
                <a:latin typeface="Arial Narrow" panose="020B0606020202030204" pitchFamily="34" charset="0"/>
              </a:rPr>
              <a:t>Nos textos narrativos, as personagens são responsáveis por realizar as ações que fazem a história acontecer. Em geral, há uma ou mais personagens protagonistas, que participam dos principais acontecimentos e conduzem o desenvolvimento do enredo. Considerando o trecho do romance A Ilha Perdida, quem são as personagens (protagonistas) do trecho lido?</a:t>
            </a:r>
          </a:p>
          <a:p>
            <a:endParaRPr lang="pt-BR" sz="2300" dirty="0">
              <a:latin typeface="Arial Narrow" panose="020B0606020202030204" pitchFamily="34" charset="0"/>
            </a:endParaRPr>
          </a:p>
          <a:p>
            <a:r>
              <a:rPr lang="pt-BR" sz="2300" b="1" dirty="0">
                <a:latin typeface="Arial Narrow" panose="020B0606020202030204" pitchFamily="34" charset="0"/>
              </a:rPr>
              <a:t>6. </a:t>
            </a:r>
            <a:r>
              <a:rPr lang="pt-BR" sz="2300" dirty="0">
                <a:latin typeface="Arial Narrow" panose="020B0606020202030204" pitchFamily="34" charset="0"/>
              </a:rPr>
              <a:t>O narrador descreve o momento em que os meninos finalmente avistam a ilha. Essa descrição contribui para criar no leitor uma sensação de</a:t>
            </a:r>
          </a:p>
          <a:p>
            <a:r>
              <a:rPr lang="pt-BR" sz="2300" dirty="0">
                <a:latin typeface="Arial Narrow" panose="020B0606020202030204" pitchFamily="34" charset="0"/>
              </a:rPr>
              <a:t>(    ) tristeza e arrependimento.</a:t>
            </a:r>
          </a:p>
          <a:p>
            <a:r>
              <a:rPr lang="pt-BR" sz="2300" dirty="0">
                <a:latin typeface="Arial Narrow" panose="020B0606020202030204" pitchFamily="34" charset="0"/>
              </a:rPr>
              <a:t>( </a:t>
            </a:r>
            <a:r>
              <a:rPr lang="pt-BR" sz="2300" dirty="0">
                <a:solidFill>
                  <a:srgbClr val="FF0000"/>
                </a:solidFill>
                <a:latin typeface="Arial Narrow" panose="020B0606020202030204" pitchFamily="34" charset="0"/>
              </a:rPr>
              <a:t>X</a:t>
            </a:r>
            <a:r>
              <a:rPr lang="pt-BR" sz="2300" dirty="0">
                <a:latin typeface="Arial Narrow" panose="020B0606020202030204" pitchFamily="34" charset="0"/>
              </a:rPr>
              <a:t> ) expectativa e suspense.</a:t>
            </a:r>
          </a:p>
          <a:p>
            <a:r>
              <a:rPr lang="pt-BR" sz="2300" dirty="0">
                <a:latin typeface="Arial Narrow" panose="020B0606020202030204" pitchFamily="34" charset="0"/>
              </a:rPr>
              <a:t>(    ) raiva e indignação.</a:t>
            </a:r>
          </a:p>
          <a:p>
            <a:endParaRPr lang="pt-BR" sz="2300" dirty="0">
              <a:latin typeface="Arial Narrow" panose="020B0606020202030204" pitchFamily="34" charset="0"/>
            </a:endParaRPr>
          </a:p>
        </p:txBody>
      </p:sp>
    </p:spTree>
    <p:extLst>
      <p:ext uri="{BB962C8B-B14F-4D97-AF65-F5344CB8AC3E}">
        <p14:creationId xmlns:p14="http://schemas.microsoft.com/office/powerpoint/2010/main" val="41433038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3A92787-2690-3181-03C3-2DA0EF0C0042}"/>
              </a:ext>
            </a:extLst>
          </p:cNvPr>
          <p:cNvSpPr txBox="1"/>
          <p:nvPr/>
        </p:nvSpPr>
        <p:spPr>
          <a:xfrm>
            <a:off x="197223" y="2327719"/>
            <a:ext cx="11797553" cy="2569934"/>
          </a:xfrm>
          <a:prstGeom prst="rect">
            <a:avLst/>
          </a:prstGeom>
          <a:noFill/>
        </p:spPr>
        <p:txBody>
          <a:bodyPr wrap="square">
            <a:spAutoFit/>
          </a:bodyPr>
          <a:lstStyle/>
          <a:p>
            <a:pPr algn="just"/>
            <a:r>
              <a:rPr lang="pt-BR" sz="2300" b="1" dirty="0">
                <a:latin typeface="Arial Narrow" panose="020B0606020202030204" pitchFamily="34" charset="0"/>
              </a:rPr>
              <a:t>7. </a:t>
            </a:r>
            <a:r>
              <a:rPr lang="pt-BR" sz="2300" dirty="0">
                <a:latin typeface="Arial Narrow" panose="020B0606020202030204" pitchFamily="34" charset="0"/>
              </a:rPr>
              <a:t>No romance infantojuvenil, o conflito é o acontecimento que dá início à história e impulsiona as ações das personagens. É esse fato que desperta o interesse e movimenta o enredo. Qual é o conflito que dá início aos acontecimentos da narrativa?</a:t>
            </a:r>
          </a:p>
          <a:p>
            <a:pPr algn="just"/>
            <a:r>
              <a:rPr lang="pt-BR" sz="2300" dirty="0">
                <a:latin typeface="Arial Narrow" panose="020B0606020202030204" pitchFamily="34" charset="0"/>
              </a:rPr>
              <a:t>( </a:t>
            </a:r>
            <a:r>
              <a:rPr lang="pt-BR" sz="2300" dirty="0">
                <a:solidFill>
                  <a:srgbClr val="FF0000"/>
                </a:solidFill>
                <a:latin typeface="Arial Narrow" panose="020B0606020202030204" pitchFamily="34" charset="0"/>
              </a:rPr>
              <a:t>X</a:t>
            </a:r>
            <a:r>
              <a:rPr lang="pt-BR" sz="2300" dirty="0">
                <a:latin typeface="Arial Narrow" panose="020B0606020202030204" pitchFamily="34" charset="0"/>
              </a:rPr>
              <a:t> ) Henrique e Eduardo ficam curiosos para descobrir os mistérios da Ilha Perdida e decidem atravessar o rio para conhecê-la.</a:t>
            </a:r>
          </a:p>
          <a:p>
            <a:pPr algn="just"/>
            <a:r>
              <a:rPr lang="pt-BR" sz="2300" dirty="0">
                <a:latin typeface="Arial Narrow" panose="020B0606020202030204" pitchFamily="34" charset="0"/>
              </a:rPr>
              <a:t>(    ) Henrique e Eduardo resolvem aprender a remar apenas para passear pelo rio Paraíba durante as férias.</a:t>
            </a:r>
          </a:p>
          <a:p>
            <a:pPr algn="just"/>
            <a:endParaRPr lang="pt-BR" sz="2300" dirty="0">
              <a:latin typeface="Arial Narrow" panose="020B0606020202030204" pitchFamily="34" charset="0"/>
            </a:endParaRPr>
          </a:p>
        </p:txBody>
      </p:sp>
    </p:spTree>
    <p:extLst>
      <p:ext uri="{BB962C8B-B14F-4D97-AF65-F5344CB8AC3E}">
        <p14:creationId xmlns:p14="http://schemas.microsoft.com/office/powerpoint/2010/main" val="35093803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EB4F1465-C723-CE29-D4C0-EEFF67980503}"/>
              </a:ext>
            </a:extLst>
          </p:cNvPr>
          <p:cNvPicPr>
            <a:picLocks noChangeAspect="1"/>
          </p:cNvPicPr>
          <p:nvPr/>
        </p:nvPicPr>
        <p:blipFill>
          <a:blip r:embed="rId2"/>
          <a:stretch>
            <a:fillRect/>
          </a:stretch>
        </p:blipFill>
        <p:spPr>
          <a:xfrm>
            <a:off x="3651989" y="654424"/>
            <a:ext cx="4888021" cy="665556"/>
          </a:xfrm>
          <a:prstGeom prst="rect">
            <a:avLst/>
          </a:prstGeom>
        </p:spPr>
      </p:pic>
      <p:pic>
        <p:nvPicPr>
          <p:cNvPr id="3" name="Imagem 2">
            <a:extLst>
              <a:ext uri="{FF2B5EF4-FFF2-40B4-BE49-F238E27FC236}">
                <a16:creationId xmlns:a16="http://schemas.microsoft.com/office/drawing/2014/main" id="{8732E081-5738-45E1-F177-8040134F9BB7}"/>
              </a:ext>
            </a:extLst>
          </p:cNvPr>
          <p:cNvPicPr>
            <a:picLocks noChangeAspect="1"/>
          </p:cNvPicPr>
          <p:nvPr/>
        </p:nvPicPr>
        <p:blipFill>
          <a:blip r:embed="rId3"/>
          <a:stretch>
            <a:fillRect/>
          </a:stretch>
        </p:blipFill>
        <p:spPr>
          <a:xfrm>
            <a:off x="200961" y="1317812"/>
            <a:ext cx="5552352" cy="1148763"/>
          </a:xfrm>
          <a:prstGeom prst="rect">
            <a:avLst/>
          </a:prstGeom>
        </p:spPr>
      </p:pic>
      <p:sp>
        <p:nvSpPr>
          <p:cNvPr id="5" name="CaixaDeTexto 4">
            <a:extLst>
              <a:ext uri="{FF2B5EF4-FFF2-40B4-BE49-F238E27FC236}">
                <a16:creationId xmlns:a16="http://schemas.microsoft.com/office/drawing/2014/main" id="{23078DA8-CB24-10C6-01FD-2D9C6FB202B0}"/>
              </a:ext>
            </a:extLst>
          </p:cNvPr>
          <p:cNvSpPr txBox="1"/>
          <p:nvPr/>
        </p:nvSpPr>
        <p:spPr>
          <a:xfrm>
            <a:off x="200961" y="3129963"/>
            <a:ext cx="11731063" cy="1938992"/>
          </a:xfrm>
          <a:prstGeom prst="rect">
            <a:avLst/>
          </a:prstGeom>
          <a:solidFill>
            <a:schemeClr val="accent6">
              <a:lumMod val="20000"/>
              <a:lumOff val="80000"/>
            </a:schemeClr>
          </a:solidFill>
        </p:spPr>
        <p:txBody>
          <a:bodyPr wrap="square">
            <a:spAutoFit/>
          </a:bodyPr>
          <a:lstStyle/>
          <a:p>
            <a:pPr indent="268288" algn="just"/>
            <a:r>
              <a:rPr lang="pt-BR" sz="2400" b="1" dirty="0">
                <a:latin typeface="Arial Narrow" panose="020B0606020202030204" pitchFamily="34" charset="0"/>
              </a:rPr>
              <a:t>Estudante, a aventura na Ilha Perdida continua! Durante a leitura, você conheceu personagens, mistérios e momentos cheios de suspense. Agora, é hora de descobrir quem conta essa história e como as falas das personagens aparecem na narrativa. Vamos explorar o narrador e os diferentes tipos de discurso presentes no romance infantojuvenil. Preparado(a) para mais essa descoberta?</a:t>
            </a:r>
          </a:p>
        </p:txBody>
      </p:sp>
    </p:spTree>
    <p:extLst>
      <p:ext uri="{BB962C8B-B14F-4D97-AF65-F5344CB8AC3E}">
        <p14:creationId xmlns:p14="http://schemas.microsoft.com/office/powerpoint/2010/main" val="12104934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9DF5DF8F-A7C2-9622-00A1-3851B93B585B}"/>
              </a:ext>
            </a:extLst>
          </p:cNvPr>
          <p:cNvGraphicFramePr>
            <a:graphicFrameLocks noGrp="1"/>
          </p:cNvGraphicFramePr>
          <p:nvPr>
            <p:extLst>
              <p:ext uri="{D42A27DB-BD31-4B8C-83A1-F6EECF244321}">
                <p14:modId xmlns:p14="http://schemas.microsoft.com/office/powerpoint/2010/main" val="4043005564"/>
              </p:ext>
            </p:extLst>
          </p:nvPr>
        </p:nvGraphicFramePr>
        <p:xfrm>
          <a:off x="361530" y="1772445"/>
          <a:ext cx="11468940" cy="3767743"/>
        </p:xfrm>
        <a:graphic>
          <a:graphicData uri="http://schemas.openxmlformats.org/drawingml/2006/table">
            <a:tbl>
              <a:tblPr firstRow="1" firstCol="1" bandRow="1"/>
              <a:tblGrid>
                <a:gridCol w="11468940">
                  <a:extLst>
                    <a:ext uri="{9D8B030D-6E8A-4147-A177-3AD203B41FA5}">
                      <a16:colId xmlns:a16="http://schemas.microsoft.com/office/drawing/2014/main" val="1191975292"/>
                    </a:ext>
                  </a:extLst>
                </a:gridCol>
              </a:tblGrid>
              <a:tr h="3767743">
                <a:tc>
                  <a:txBody>
                    <a:bodyPr/>
                    <a:lstStyle/>
                    <a:p>
                      <a:pPr>
                        <a:lnSpc>
                          <a:spcPct val="105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Etapa 2                             </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1. </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Vamos continuar conversando?</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O romance infantojuvenil “A Ilha Perdida’</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é um texto narrativo em que a história é contada por um narrador. Você poderia apresentar algumas características sobre esse gênero textual?</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O que você achou mais interessante no texto, “A ilha Perdida”? </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Durante a leitura desse texto você observou que havia personagens conversando entre si? </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Você sabia que essa conversa, ou seja, “fala” faz parte dos tipos de discurso? </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Você já estudou sobre os tipos de discurso direto, indireto e indireto livre?</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txBody>
                  <a:tcPr marL="68580" marR="6858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2815985229"/>
                  </a:ext>
                </a:extLst>
              </a:tr>
            </a:tbl>
          </a:graphicData>
        </a:graphic>
      </p:graphicFrame>
    </p:spTree>
    <p:extLst>
      <p:ext uri="{BB962C8B-B14F-4D97-AF65-F5344CB8AC3E}">
        <p14:creationId xmlns:p14="http://schemas.microsoft.com/office/powerpoint/2010/main" val="20165369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4B0AA7ED-7750-DD97-4B25-4960B82CE144}"/>
              </a:ext>
            </a:extLst>
          </p:cNvPr>
          <p:cNvPicPr>
            <a:picLocks noChangeAspect="1"/>
          </p:cNvPicPr>
          <p:nvPr/>
        </p:nvPicPr>
        <p:blipFill>
          <a:blip r:embed="rId2"/>
          <a:stretch>
            <a:fillRect/>
          </a:stretch>
        </p:blipFill>
        <p:spPr>
          <a:xfrm>
            <a:off x="242048" y="622897"/>
            <a:ext cx="3083384" cy="1177061"/>
          </a:xfrm>
          <a:prstGeom prst="rect">
            <a:avLst/>
          </a:prstGeom>
        </p:spPr>
      </p:pic>
      <p:graphicFrame>
        <p:nvGraphicFramePr>
          <p:cNvPr id="3" name="Tabela 2">
            <a:extLst>
              <a:ext uri="{FF2B5EF4-FFF2-40B4-BE49-F238E27FC236}">
                <a16:creationId xmlns:a16="http://schemas.microsoft.com/office/drawing/2014/main" id="{F5A9B5AB-60EE-6D30-7D27-7E97A4826EE7}"/>
              </a:ext>
            </a:extLst>
          </p:cNvPr>
          <p:cNvGraphicFramePr>
            <a:graphicFrameLocks noGrp="1"/>
          </p:cNvGraphicFramePr>
          <p:nvPr>
            <p:extLst>
              <p:ext uri="{D42A27DB-BD31-4B8C-83A1-F6EECF244321}">
                <p14:modId xmlns:p14="http://schemas.microsoft.com/office/powerpoint/2010/main" val="2973705775"/>
              </p:ext>
            </p:extLst>
          </p:nvPr>
        </p:nvGraphicFramePr>
        <p:xfrm>
          <a:off x="242048" y="1799957"/>
          <a:ext cx="11385176" cy="3811949"/>
        </p:xfrm>
        <a:graphic>
          <a:graphicData uri="http://schemas.openxmlformats.org/drawingml/2006/table">
            <a:tbl>
              <a:tblPr firstRow="1" firstCol="1" bandRow="1"/>
              <a:tblGrid>
                <a:gridCol w="11385176">
                  <a:extLst>
                    <a:ext uri="{9D8B030D-6E8A-4147-A177-3AD203B41FA5}">
                      <a16:colId xmlns:a16="http://schemas.microsoft.com/office/drawing/2014/main" val="2659159021"/>
                    </a:ext>
                  </a:extLst>
                </a:gridCol>
              </a:tblGrid>
              <a:tr h="3811949">
                <a:tc>
                  <a:txBody>
                    <a:bodyPr/>
                    <a:lstStyle/>
                    <a:p>
                      <a:pPr algn="ctr">
                        <a:lnSpc>
                          <a:spcPct val="105000"/>
                        </a:lnSpc>
                        <a:spcAft>
                          <a:spcPts val="800"/>
                        </a:spcAft>
                      </a:pPr>
                      <a:r>
                        <a:rPr lang="pt-BR" sz="23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Tipos de Narrador</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O narrador é a voz que conta a história. É ele quem apresenta as personagens, os lugares e os acontecimentos para o leitor. Ele pode ser:</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3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Narrador personagem (1ª pessoa):</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é aquele que participa da história como uma das personagens.</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3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Narrador observador (3ª pessoa):</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é aquele que não participa da história; ele apenas observa e conta o que acontece com as personagens.</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3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Narrador onisciente (3ª pessoa):</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é aquele que não participa da história, mas sabe tudo sobre as personagens — o que elas pensam, sentem e até o que pretendem fazer. É como se ele (narrador) tivesse acesso à mente e ao coração de todas as personagens.</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txBody>
                  <a:tcPr marL="68580" marR="68580" marT="0" marB="0">
                    <a:lnL w="19050" cap="flat" cmpd="sng" algn="ctr">
                      <a:solidFill>
                        <a:srgbClr val="BDD6EE"/>
                      </a:solidFill>
                      <a:prstDash val="solid"/>
                      <a:round/>
                      <a:headEnd type="none" w="med" len="med"/>
                      <a:tailEnd type="none" w="med" len="med"/>
                    </a:lnL>
                    <a:lnR w="19050" cap="flat" cmpd="sng" algn="ctr">
                      <a:solidFill>
                        <a:srgbClr val="BDD6EE"/>
                      </a:solidFill>
                      <a:prstDash val="solid"/>
                      <a:round/>
                      <a:headEnd type="none" w="med" len="med"/>
                      <a:tailEnd type="none" w="med" len="med"/>
                    </a:lnR>
                    <a:lnT w="19050" cap="flat" cmpd="sng" algn="ctr">
                      <a:solidFill>
                        <a:srgbClr val="BDD6EE"/>
                      </a:solidFill>
                      <a:prstDash val="solid"/>
                      <a:round/>
                      <a:headEnd type="none" w="med" len="med"/>
                      <a:tailEnd type="none" w="med" len="med"/>
                    </a:lnT>
                    <a:lnB w="19050" cap="flat" cmpd="sng" algn="ctr">
                      <a:solidFill>
                        <a:srgbClr val="BDD6EE"/>
                      </a:solidFill>
                      <a:prstDash val="solid"/>
                      <a:round/>
                      <a:headEnd type="none" w="med" len="med"/>
                      <a:tailEnd type="none" w="med" len="med"/>
                    </a:lnB>
                    <a:solidFill>
                      <a:srgbClr val="DEEAF6"/>
                    </a:solidFill>
                  </a:tcPr>
                </a:tc>
                <a:extLst>
                  <a:ext uri="{0D108BD9-81ED-4DB2-BD59-A6C34878D82A}">
                    <a16:rowId xmlns:a16="http://schemas.microsoft.com/office/drawing/2014/main" val="2358169691"/>
                  </a:ext>
                </a:extLst>
              </a:tr>
            </a:tbl>
          </a:graphicData>
        </a:graphic>
      </p:graphicFrame>
    </p:spTree>
    <p:extLst>
      <p:ext uri="{BB962C8B-B14F-4D97-AF65-F5344CB8AC3E}">
        <p14:creationId xmlns:p14="http://schemas.microsoft.com/office/powerpoint/2010/main" val="8118241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3737C8C-C3A0-3A67-3F59-8B996C48FA82}"/>
              </a:ext>
            </a:extLst>
          </p:cNvPr>
          <p:cNvSpPr txBox="1"/>
          <p:nvPr/>
        </p:nvSpPr>
        <p:spPr>
          <a:xfrm>
            <a:off x="304800" y="947661"/>
            <a:ext cx="11555506" cy="4893647"/>
          </a:xfrm>
          <a:prstGeom prst="rect">
            <a:avLst/>
          </a:prstGeom>
          <a:noFill/>
        </p:spPr>
        <p:txBody>
          <a:bodyPr wrap="square">
            <a:spAutoFit/>
          </a:bodyPr>
          <a:lstStyle/>
          <a:p>
            <a:r>
              <a:rPr lang="pt-BR" sz="2400" b="1" dirty="0">
                <a:latin typeface="Arial Narrow" panose="020B0606020202030204" pitchFamily="34" charset="0"/>
              </a:rPr>
              <a:t>2. </a:t>
            </a:r>
            <a:r>
              <a:rPr lang="pt-BR" sz="2400" dirty="0">
                <a:latin typeface="Arial Narrow" panose="020B0606020202030204" pitchFamily="34" charset="0"/>
              </a:rPr>
              <a:t>Na narrativa, o narrador, isto é, a voz que conta a história, apresenta um ponto de vista, foco narrativo (1ª ou 3ª pessoa) para narrar os fatos. Com base no fragmento de “A Ilha Perdida”, responda:</a:t>
            </a:r>
          </a:p>
          <a:p>
            <a:r>
              <a:rPr lang="pt-BR" sz="2400" dirty="0">
                <a:latin typeface="Arial Narrow" panose="020B0606020202030204" pitchFamily="34" charset="0"/>
              </a:rPr>
              <a:t>a) O fragmento apresenta qual foco narrativo?</a:t>
            </a:r>
          </a:p>
          <a:p>
            <a:r>
              <a:rPr lang="pt-BR" sz="2400" dirty="0">
                <a:latin typeface="Arial Narrow" panose="020B0606020202030204" pitchFamily="34" charset="0"/>
              </a:rPr>
              <a:t>(    ) 1ª pessoa, pois ele é uma personagem da história.</a:t>
            </a:r>
          </a:p>
          <a:p>
            <a:r>
              <a:rPr lang="pt-BR" sz="2400" dirty="0">
                <a:latin typeface="Arial Narrow" panose="020B0606020202030204" pitchFamily="34" charset="0"/>
              </a:rPr>
              <a:t>(    ) 3ª pessoa, pois ele apenas observa os acontecimentos da história.</a:t>
            </a:r>
          </a:p>
          <a:p>
            <a:r>
              <a:rPr lang="pt-BR" sz="2400" dirty="0">
                <a:latin typeface="Arial Narrow" panose="020B0606020202030204" pitchFamily="34" charset="0"/>
              </a:rPr>
              <a:t>(    ) 3ª pessoa, pois ele conta e revela os sentimentos e pensamentos das personagens.</a:t>
            </a:r>
          </a:p>
          <a:p>
            <a:endParaRPr lang="pt-BR" sz="2400" dirty="0">
              <a:latin typeface="Arial Narrow" panose="020B0606020202030204" pitchFamily="34" charset="0"/>
            </a:endParaRPr>
          </a:p>
          <a:p>
            <a:r>
              <a:rPr lang="pt-BR" sz="2400" dirty="0">
                <a:latin typeface="Arial Narrow" panose="020B0606020202030204" pitchFamily="34" charset="0"/>
              </a:rPr>
              <a:t>b) Qual trecho comprova que o narrador conhece os sentimentos das personagens?</a:t>
            </a:r>
          </a:p>
          <a:p>
            <a:r>
              <a:rPr lang="pt-BR" sz="2400" dirty="0">
                <a:latin typeface="Arial Narrow" panose="020B0606020202030204" pitchFamily="34" charset="0"/>
              </a:rPr>
              <a:t>(    ) “Os olhos de Quico brilharam de contentamento.”</a:t>
            </a:r>
          </a:p>
          <a:p>
            <a:r>
              <a:rPr lang="pt-BR" sz="2400" dirty="0">
                <a:latin typeface="Arial Narrow" panose="020B0606020202030204" pitchFamily="34" charset="0"/>
              </a:rPr>
              <a:t>(    ) “Desse dia em diante, Henrique e Eduardo não falaram mais na ilha, mas não pensavam noutra coisa.” </a:t>
            </a:r>
          </a:p>
          <a:p>
            <a:r>
              <a:rPr lang="pt-BR" sz="2400" dirty="0">
                <a:latin typeface="Arial Narrow" panose="020B0606020202030204" pitchFamily="34" charset="0"/>
              </a:rPr>
              <a:t>(    ) “A canoa descia vagarosamente.”</a:t>
            </a:r>
          </a:p>
        </p:txBody>
      </p:sp>
    </p:spTree>
    <p:extLst>
      <p:ext uri="{BB962C8B-B14F-4D97-AF65-F5344CB8AC3E}">
        <p14:creationId xmlns:p14="http://schemas.microsoft.com/office/powerpoint/2010/main" val="3199519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A12CA6C-5D55-04D1-47E9-27B58C5124A0}"/>
              </a:ext>
            </a:extLst>
          </p:cNvPr>
          <p:cNvSpPr txBox="1"/>
          <p:nvPr/>
        </p:nvSpPr>
        <p:spPr>
          <a:xfrm>
            <a:off x="282388" y="1337573"/>
            <a:ext cx="11627224" cy="3785652"/>
          </a:xfrm>
          <a:prstGeom prst="rect">
            <a:avLst/>
          </a:prstGeom>
          <a:noFill/>
        </p:spPr>
        <p:txBody>
          <a:bodyPr wrap="square">
            <a:spAutoFit/>
          </a:bodyPr>
          <a:lstStyle/>
          <a:p>
            <a:r>
              <a:rPr lang="pt-BR" sz="2400" b="1" dirty="0">
                <a:latin typeface="Arial Narrow" panose="020B0606020202030204" pitchFamily="34" charset="0"/>
              </a:rPr>
              <a:t>3. </a:t>
            </a:r>
            <a:r>
              <a:rPr lang="pt-BR" sz="2400" dirty="0">
                <a:latin typeface="Arial Narrow" panose="020B0606020202030204" pitchFamily="34" charset="0"/>
              </a:rPr>
              <a:t>Nos textos narrativos, o tempo indica quando os acontecimentos ocorrem e ajuda o leitor a acompanhar a sequência da história. No fragmento de “A Ilha Perdida”, marque as expressões que indicam a passagem do tempo.</a:t>
            </a:r>
          </a:p>
          <a:p>
            <a:r>
              <a:rPr lang="pt-BR" sz="2400" dirty="0">
                <a:latin typeface="Arial Narrow" panose="020B0606020202030204" pitchFamily="34" charset="0"/>
              </a:rPr>
              <a:t>(   ) “Por ocasião de umas férias...”</a:t>
            </a:r>
          </a:p>
          <a:p>
            <a:r>
              <a:rPr lang="pt-BR" sz="2400" dirty="0">
                <a:latin typeface="Arial Narrow" panose="020B0606020202030204" pitchFamily="34" charset="0"/>
              </a:rPr>
              <a:t>(   ) “Uma tarde...”</a:t>
            </a:r>
          </a:p>
          <a:p>
            <a:r>
              <a:rPr lang="pt-BR" sz="2400" dirty="0">
                <a:latin typeface="Arial Narrow" panose="020B0606020202030204" pitchFamily="34" charset="0"/>
              </a:rPr>
              <a:t>(   ) “Na manhã seguinte, bem cedo...”</a:t>
            </a:r>
          </a:p>
          <a:p>
            <a:endParaRPr lang="pt-BR" sz="2400" dirty="0">
              <a:latin typeface="Arial Narrow" panose="020B0606020202030204" pitchFamily="34" charset="0"/>
            </a:endParaRPr>
          </a:p>
          <a:p>
            <a:endParaRPr lang="pt-BR" sz="2400" dirty="0">
              <a:latin typeface="Arial Narrow" panose="020B0606020202030204" pitchFamily="34" charset="0"/>
            </a:endParaRPr>
          </a:p>
          <a:p>
            <a:r>
              <a:rPr lang="pt-BR" sz="2400" b="1" dirty="0">
                <a:latin typeface="Arial Narrow" panose="020B0606020202030204" pitchFamily="34" charset="0"/>
              </a:rPr>
              <a:t>4. </a:t>
            </a:r>
            <a:r>
              <a:rPr lang="pt-BR" sz="2400" dirty="0">
                <a:latin typeface="Arial Narrow" panose="020B0606020202030204" pitchFamily="34" charset="0"/>
              </a:rPr>
              <a:t>Como Henrique e Eduardo se sentiram quando finalmente chegaram à Ilha Perdida? Retire uma informação do texto para justificar sua resposta.</a:t>
            </a:r>
          </a:p>
        </p:txBody>
      </p:sp>
    </p:spTree>
    <p:extLst>
      <p:ext uri="{BB962C8B-B14F-4D97-AF65-F5344CB8AC3E}">
        <p14:creationId xmlns:p14="http://schemas.microsoft.com/office/powerpoint/2010/main" val="39455707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04422A4-3741-C071-4BD1-CEA17B8AB80D}"/>
              </a:ext>
            </a:extLst>
          </p:cNvPr>
          <p:cNvSpPr txBox="1"/>
          <p:nvPr/>
        </p:nvSpPr>
        <p:spPr>
          <a:xfrm>
            <a:off x="152399" y="851665"/>
            <a:ext cx="11869271" cy="830997"/>
          </a:xfrm>
          <a:prstGeom prst="rect">
            <a:avLst/>
          </a:prstGeom>
          <a:solidFill>
            <a:schemeClr val="accent6">
              <a:lumMod val="20000"/>
              <a:lumOff val="80000"/>
            </a:schemeClr>
          </a:solidFill>
        </p:spPr>
        <p:txBody>
          <a:bodyPr wrap="square">
            <a:spAutoFit/>
          </a:bodyPr>
          <a:lstStyle/>
          <a:p>
            <a:pPr algn="just"/>
            <a:r>
              <a:rPr lang="pt-BR" sz="2400" b="1" dirty="0">
                <a:latin typeface="Arial Narrow" panose="020B0606020202030204" pitchFamily="34" charset="0"/>
              </a:rPr>
              <a:t>Estudante, a aventura na Ilha Perdida continua! Coloque sua atenção em ação e desvende os diferentes tipos de discurso presentes no romance. Vamos nessa?</a:t>
            </a:r>
          </a:p>
        </p:txBody>
      </p:sp>
      <p:pic>
        <p:nvPicPr>
          <p:cNvPr id="4" name="Imagem 3">
            <a:extLst>
              <a:ext uri="{FF2B5EF4-FFF2-40B4-BE49-F238E27FC236}">
                <a16:creationId xmlns:a16="http://schemas.microsoft.com/office/drawing/2014/main" id="{A1B35E86-67EB-9948-4E3F-5409DD6BD7E2}"/>
              </a:ext>
            </a:extLst>
          </p:cNvPr>
          <p:cNvPicPr>
            <a:picLocks noChangeAspect="1"/>
          </p:cNvPicPr>
          <p:nvPr/>
        </p:nvPicPr>
        <p:blipFill>
          <a:blip r:embed="rId2"/>
          <a:stretch>
            <a:fillRect/>
          </a:stretch>
        </p:blipFill>
        <p:spPr>
          <a:xfrm>
            <a:off x="152399" y="1909580"/>
            <a:ext cx="2518607" cy="971911"/>
          </a:xfrm>
          <a:prstGeom prst="rect">
            <a:avLst/>
          </a:prstGeom>
        </p:spPr>
      </p:pic>
      <p:graphicFrame>
        <p:nvGraphicFramePr>
          <p:cNvPr id="5" name="Tabela 4">
            <a:extLst>
              <a:ext uri="{FF2B5EF4-FFF2-40B4-BE49-F238E27FC236}">
                <a16:creationId xmlns:a16="http://schemas.microsoft.com/office/drawing/2014/main" id="{E9848B50-0748-6506-E544-4E7E4B2936C8}"/>
              </a:ext>
            </a:extLst>
          </p:cNvPr>
          <p:cNvGraphicFramePr>
            <a:graphicFrameLocks noGrp="1"/>
          </p:cNvGraphicFramePr>
          <p:nvPr>
            <p:extLst>
              <p:ext uri="{D42A27DB-BD31-4B8C-83A1-F6EECF244321}">
                <p14:modId xmlns:p14="http://schemas.microsoft.com/office/powerpoint/2010/main" val="435475417"/>
              </p:ext>
            </p:extLst>
          </p:nvPr>
        </p:nvGraphicFramePr>
        <p:xfrm>
          <a:off x="152398" y="2881491"/>
          <a:ext cx="11869271" cy="3540824"/>
        </p:xfrm>
        <a:graphic>
          <a:graphicData uri="http://schemas.openxmlformats.org/drawingml/2006/table">
            <a:tbl>
              <a:tblPr firstRow="1" firstCol="1" bandRow="1"/>
              <a:tblGrid>
                <a:gridCol w="11869271">
                  <a:extLst>
                    <a:ext uri="{9D8B030D-6E8A-4147-A177-3AD203B41FA5}">
                      <a16:colId xmlns:a16="http://schemas.microsoft.com/office/drawing/2014/main" val="396991283"/>
                    </a:ext>
                  </a:extLst>
                </a:gridCol>
              </a:tblGrid>
              <a:tr h="0">
                <a:tc>
                  <a:txBody>
                    <a:bodyPr/>
                    <a:lstStyle/>
                    <a:p>
                      <a:pPr indent="12700" algn="ctr">
                        <a:lnSpc>
                          <a:spcPct val="115000"/>
                        </a:lnSpc>
                        <a:spcAft>
                          <a:spcPts val="800"/>
                        </a:spcAft>
                      </a:pP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Tipos de Discurso</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indent="284480" algn="just">
                        <a:lnSpc>
                          <a:spcPct val="115000"/>
                        </a:lnSpc>
                        <a:spcAft>
                          <a:spcPts val="800"/>
                        </a:spcAft>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Os </a:t>
                      </a: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tipos de discurso</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são </a:t>
                      </a: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as diferentes formas que o narrador usa para apresentar as falas, pensamentos e sentimentos das personagens dentro de um texto narrativo</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Eles ajudam o leitor a perceber quem está falando.</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5000"/>
                        </a:lnSpc>
                        <a:spcAft>
                          <a:spcPts val="800"/>
                        </a:spcAft>
                      </a:pP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Discurso Direto:</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as personagens conversam entre si. Esse discurso, geralmente, é marcado por verbos de elocução, isto é, verbos que indicam que “alguém vai falar”, por exemplo: “disse”, “falou”, “indagou”, “respondeu” entre outros. Há também o uso da pontuação, como: travessão (—), aspas (“”). Exemplo: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Bom dia, papai.</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9050" cap="flat" cmpd="sng" algn="ctr">
                      <a:solidFill>
                        <a:srgbClr val="F7CAAC"/>
                      </a:solidFill>
                      <a:prstDash val="solid"/>
                      <a:round/>
                      <a:headEnd type="none" w="med" len="med"/>
                      <a:tailEnd type="none" w="med" len="med"/>
                    </a:lnL>
                    <a:lnR w="19050" cap="flat" cmpd="sng" algn="ctr">
                      <a:solidFill>
                        <a:srgbClr val="F7CAAC"/>
                      </a:solidFill>
                      <a:prstDash val="solid"/>
                      <a:round/>
                      <a:headEnd type="none" w="med" len="med"/>
                      <a:tailEnd type="none" w="med" len="med"/>
                    </a:lnR>
                    <a:lnT w="19050" cap="flat" cmpd="sng" algn="ctr">
                      <a:solidFill>
                        <a:srgbClr val="F7CAAC"/>
                      </a:solidFill>
                      <a:prstDash val="solid"/>
                      <a:round/>
                      <a:headEnd type="none" w="med" len="med"/>
                      <a:tailEnd type="none" w="med" len="med"/>
                    </a:lnT>
                    <a:lnB w="19050" cap="flat" cmpd="sng" algn="ctr">
                      <a:solidFill>
                        <a:srgbClr val="F7CAAC"/>
                      </a:solidFill>
                      <a:prstDash val="solid"/>
                      <a:round/>
                      <a:headEnd type="none" w="med" len="med"/>
                      <a:tailEnd type="none" w="med" len="med"/>
                    </a:lnB>
                    <a:solidFill>
                      <a:srgbClr val="FBE4D5"/>
                    </a:solidFill>
                  </a:tcPr>
                </a:tc>
                <a:extLst>
                  <a:ext uri="{0D108BD9-81ED-4DB2-BD59-A6C34878D82A}">
                    <a16:rowId xmlns:a16="http://schemas.microsoft.com/office/drawing/2014/main" val="375115328"/>
                  </a:ext>
                </a:extLst>
              </a:tr>
            </a:tbl>
          </a:graphicData>
        </a:graphic>
      </p:graphicFrame>
    </p:spTree>
    <p:extLst>
      <p:ext uri="{BB962C8B-B14F-4D97-AF65-F5344CB8AC3E}">
        <p14:creationId xmlns:p14="http://schemas.microsoft.com/office/powerpoint/2010/main" val="7186954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01E92A31-08B1-6DF8-8C40-F0A994A6E97A}"/>
              </a:ext>
            </a:extLst>
          </p:cNvPr>
          <p:cNvGraphicFramePr>
            <a:graphicFrameLocks noGrp="1"/>
          </p:cNvGraphicFramePr>
          <p:nvPr>
            <p:extLst>
              <p:ext uri="{D42A27DB-BD31-4B8C-83A1-F6EECF244321}">
                <p14:modId xmlns:p14="http://schemas.microsoft.com/office/powerpoint/2010/main" val="58799354"/>
              </p:ext>
            </p:extLst>
          </p:nvPr>
        </p:nvGraphicFramePr>
        <p:xfrm>
          <a:off x="301718" y="801851"/>
          <a:ext cx="11675129" cy="2461070"/>
        </p:xfrm>
        <a:graphic>
          <a:graphicData uri="http://schemas.openxmlformats.org/drawingml/2006/table">
            <a:tbl>
              <a:tblPr firstRow="1" firstCol="1" bandRow="1"/>
              <a:tblGrid>
                <a:gridCol w="11675129">
                  <a:extLst>
                    <a:ext uri="{9D8B030D-6E8A-4147-A177-3AD203B41FA5}">
                      <a16:colId xmlns:a16="http://schemas.microsoft.com/office/drawing/2014/main" val="3427410012"/>
                    </a:ext>
                  </a:extLst>
                </a:gridCol>
              </a:tblGrid>
              <a:tr h="0">
                <a:tc>
                  <a:txBody>
                    <a:bodyPr/>
                    <a:lstStyle/>
                    <a:p>
                      <a:pPr algn="just">
                        <a:lnSpc>
                          <a:spcPct val="115000"/>
                        </a:lnSpc>
                        <a:spcAft>
                          <a:spcPts val="800"/>
                        </a:spcAft>
                      </a:pP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Discurso Indireto:</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O narrador reproduz a fala da personagem com suas próprias palavras, sem usar travessões ou aspas. Exemplo: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Ele sugeriu que talvez pudesse se desculpar com uma história.”</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15000"/>
                        </a:lnSpc>
                        <a:spcAft>
                          <a:spcPts val="800"/>
                        </a:spcAft>
                      </a:pP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Discurso Indireto Livre:</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Mistura o discurso direto com o indireto, ou seja, a fala da personagem com a voz do narrador, sem aspas ou travessão. Exemplo: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Lucas olhou pela janela. Que chuva interminável! Não conseguiria jogar bola naquele dia.</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r">
                        <a:lnSpc>
                          <a:spcPct val="107000"/>
                        </a:lnSpc>
                        <a:spcAft>
                          <a:spcPts val="800"/>
                        </a:spcAft>
                      </a:pPr>
                      <a:r>
                        <a:rPr lang="pt-BR" sz="10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Disponível em: https://www.todamateria.com.br/discurso-direto-indireto-e-indireto-livre/. Acesso em: 3 jun. 2026. Adaptado.</a:t>
                      </a:r>
                      <a:endParaRPr lang="pt-BR" sz="14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9050" cap="flat" cmpd="sng" algn="ctr">
                      <a:solidFill>
                        <a:srgbClr val="F7CAAC"/>
                      </a:solidFill>
                      <a:prstDash val="solid"/>
                      <a:round/>
                      <a:headEnd type="none" w="med" len="med"/>
                      <a:tailEnd type="none" w="med" len="med"/>
                    </a:lnL>
                    <a:lnR w="19050" cap="flat" cmpd="sng" algn="ctr">
                      <a:solidFill>
                        <a:srgbClr val="F7CAAC"/>
                      </a:solidFill>
                      <a:prstDash val="solid"/>
                      <a:round/>
                      <a:headEnd type="none" w="med" len="med"/>
                      <a:tailEnd type="none" w="med" len="med"/>
                    </a:lnR>
                    <a:lnT w="19050" cap="flat" cmpd="sng" algn="ctr">
                      <a:solidFill>
                        <a:srgbClr val="F7CAAC"/>
                      </a:solidFill>
                      <a:prstDash val="solid"/>
                      <a:round/>
                      <a:headEnd type="none" w="med" len="med"/>
                      <a:tailEnd type="none" w="med" len="med"/>
                    </a:lnT>
                    <a:lnB w="19050" cap="flat" cmpd="sng" algn="ctr">
                      <a:solidFill>
                        <a:srgbClr val="F7CAAC"/>
                      </a:solidFill>
                      <a:prstDash val="solid"/>
                      <a:round/>
                      <a:headEnd type="none" w="med" len="med"/>
                      <a:tailEnd type="none" w="med" len="med"/>
                    </a:lnB>
                    <a:solidFill>
                      <a:srgbClr val="FBE4D5"/>
                    </a:solidFill>
                  </a:tcPr>
                </a:tc>
                <a:extLst>
                  <a:ext uri="{0D108BD9-81ED-4DB2-BD59-A6C34878D82A}">
                    <a16:rowId xmlns:a16="http://schemas.microsoft.com/office/drawing/2014/main" val="3325285747"/>
                  </a:ext>
                </a:extLst>
              </a:tr>
            </a:tbl>
          </a:graphicData>
        </a:graphic>
      </p:graphicFrame>
      <p:sp>
        <p:nvSpPr>
          <p:cNvPr id="4" name="CaixaDeTexto 3">
            <a:extLst>
              <a:ext uri="{FF2B5EF4-FFF2-40B4-BE49-F238E27FC236}">
                <a16:creationId xmlns:a16="http://schemas.microsoft.com/office/drawing/2014/main" id="{814BCA09-740F-ED0A-E8FA-AB4DFA863CD9}"/>
              </a:ext>
            </a:extLst>
          </p:cNvPr>
          <p:cNvSpPr txBox="1"/>
          <p:nvPr/>
        </p:nvSpPr>
        <p:spPr>
          <a:xfrm>
            <a:off x="301718" y="3747825"/>
            <a:ext cx="11675128" cy="1569660"/>
          </a:xfrm>
          <a:prstGeom prst="rect">
            <a:avLst/>
          </a:prstGeom>
          <a:noFill/>
        </p:spPr>
        <p:txBody>
          <a:bodyPr wrap="square">
            <a:spAutoFit/>
          </a:bodyPr>
          <a:lstStyle/>
          <a:p>
            <a:r>
              <a:rPr lang="pt-BR" sz="2400" b="1" dirty="0">
                <a:latin typeface="Arial Narrow" panose="020B0606020202030204" pitchFamily="34" charset="0"/>
              </a:rPr>
              <a:t>5. </a:t>
            </a:r>
            <a:r>
              <a:rPr lang="pt-BR" sz="2400" dirty="0">
                <a:latin typeface="Arial Narrow" panose="020B0606020202030204" pitchFamily="34" charset="0"/>
              </a:rPr>
              <a:t>No trecho “— Você sabe mesmo remar?”, o discurso presente nesse trecho é:</a:t>
            </a:r>
          </a:p>
          <a:p>
            <a:r>
              <a:rPr lang="pt-BR" sz="2400" dirty="0">
                <a:latin typeface="Arial Narrow" panose="020B0606020202030204" pitchFamily="34" charset="0"/>
              </a:rPr>
              <a:t>(    ) Discurso direto, pois apresenta exatamente a fala da personagem.</a:t>
            </a:r>
          </a:p>
          <a:p>
            <a:r>
              <a:rPr lang="pt-BR" sz="2400" dirty="0">
                <a:latin typeface="Arial Narrow" panose="020B0606020202030204" pitchFamily="34" charset="0"/>
              </a:rPr>
              <a:t>(    ) Discurso indireto, pois o narrador conta o que a personagem disse.</a:t>
            </a:r>
          </a:p>
          <a:p>
            <a:r>
              <a:rPr lang="pt-BR" sz="2400" dirty="0">
                <a:latin typeface="Arial Narrow" panose="020B0606020202030204" pitchFamily="34" charset="0"/>
              </a:rPr>
              <a:t>(    ) Discurso indireto livre, pois mistura a fala da personagem com a voz do narrador.</a:t>
            </a:r>
          </a:p>
        </p:txBody>
      </p:sp>
    </p:spTree>
    <p:extLst>
      <p:ext uri="{BB962C8B-B14F-4D97-AF65-F5344CB8AC3E}">
        <p14:creationId xmlns:p14="http://schemas.microsoft.com/office/powerpoint/2010/main" val="22969925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23F1BCE-21D9-39F2-46FA-DDA6BC459B5B}"/>
              </a:ext>
            </a:extLst>
          </p:cNvPr>
          <p:cNvSpPr txBox="1"/>
          <p:nvPr/>
        </p:nvSpPr>
        <p:spPr>
          <a:xfrm>
            <a:off x="215153" y="1135414"/>
            <a:ext cx="11761694" cy="5262979"/>
          </a:xfrm>
          <a:prstGeom prst="rect">
            <a:avLst/>
          </a:prstGeom>
          <a:noFill/>
        </p:spPr>
        <p:txBody>
          <a:bodyPr wrap="square">
            <a:spAutoFit/>
          </a:bodyPr>
          <a:lstStyle/>
          <a:p>
            <a:pPr algn="just"/>
            <a:r>
              <a:rPr lang="pt-BR" sz="2400" b="1" dirty="0">
                <a:latin typeface="Arial Narrow" panose="020B0606020202030204" pitchFamily="34" charset="0"/>
              </a:rPr>
              <a:t>6. </a:t>
            </a:r>
            <a:r>
              <a:rPr lang="pt-BR" sz="2400" dirty="0">
                <a:latin typeface="Arial Narrow" panose="020B0606020202030204" pitchFamily="34" charset="0"/>
              </a:rPr>
              <a:t>Leia o trecho “Henrique respondeu: — Decerto é por causa das chuvas; tem chovido muito nestes últimos dias. Mas nós voltaremos cedo, não há perigo.”, o discurso predominante nesse trecho é</a:t>
            </a:r>
          </a:p>
          <a:p>
            <a:pPr algn="just"/>
            <a:r>
              <a:rPr lang="pt-BR" sz="2400" dirty="0">
                <a:latin typeface="Arial Narrow" panose="020B0606020202030204" pitchFamily="34" charset="0"/>
              </a:rPr>
              <a:t>(    ) direto				(    ) indireto				(    ) indireto livre</a:t>
            </a:r>
          </a:p>
          <a:p>
            <a:pPr algn="just"/>
            <a:endParaRPr lang="pt-BR" sz="2400" dirty="0">
              <a:latin typeface="Arial Narrow" panose="020B0606020202030204" pitchFamily="34" charset="0"/>
            </a:endParaRPr>
          </a:p>
          <a:p>
            <a:pPr algn="just"/>
            <a:endParaRPr lang="pt-BR" sz="2400" dirty="0">
              <a:latin typeface="Arial Narrow" panose="020B0606020202030204" pitchFamily="34" charset="0"/>
            </a:endParaRPr>
          </a:p>
          <a:p>
            <a:pPr algn="just"/>
            <a:r>
              <a:rPr lang="pt-BR" sz="2400" b="1" dirty="0">
                <a:latin typeface="Arial Narrow" panose="020B0606020202030204" pitchFamily="34" charset="0"/>
              </a:rPr>
              <a:t>7. </a:t>
            </a:r>
            <a:r>
              <a:rPr lang="pt-BR" sz="2400" dirty="0">
                <a:latin typeface="Arial Narrow" panose="020B0606020202030204" pitchFamily="34" charset="0"/>
              </a:rPr>
              <a:t>Para evitar repetir muitas vezes a mesma palavra, os textos utilizam termos que substituem nomes já citados anteriormente. Esses recursos ajudam a ligar as partes do texto, garantindo a continuidade das ideias e tornando a leitura mais clara e organizada. Nos trechos, a seguir, as palavras destacadas retomam termos que já apareceram no texto. Agora, responda.</a:t>
            </a:r>
          </a:p>
          <a:p>
            <a:pPr algn="just"/>
            <a:r>
              <a:rPr lang="pt-BR" sz="2400" dirty="0">
                <a:latin typeface="Arial Narrow" panose="020B0606020202030204" pitchFamily="34" charset="0"/>
              </a:rPr>
              <a:t>a) No trecho “Lá estava ela, toda verde e bonita, bem no meio do grande rio.”, a palavra destacada refere-se</a:t>
            </a:r>
          </a:p>
          <a:p>
            <a:pPr algn="just"/>
            <a:r>
              <a:rPr lang="pt-BR" sz="2400" dirty="0">
                <a:latin typeface="Arial Narrow" panose="020B0606020202030204" pitchFamily="34" charset="0"/>
              </a:rPr>
              <a:t>(    ) à Ilha Perdida.</a:t>
            </a:r>
          </a:p>
          <a:p>
            <a:pPr algn="just"/>
            <a:r>
              <a:rPr lang="pt-BR" sz="2400" dirty="0">
                <a:latin typeface="Arial Narrow" panose="020B0606020202030204" pitchFamily="34" charset="0"/>
              </a:rPr>
              <a:t>(    ) à fazenda.</a:t>
            </a:r>
          </a:p>
          <a:p>
            <a:pPr algn="just"/>
            <a:r>
              <a:rPr lang="pt-BR" sz="2400" dirty="0">
                <a:latin typeface="Arial Narrow" panose="020B0606020202030204" pitchFamily="34" charset="0"/>
              </a:rPr>
              <a:t>(    ) à canoa.</a:t>
            </a:r>
          </a:p>
        </p:txBody>
      </p:sp>
    </p:spTree>
    <p:extLst>
      <p:ext uri="{BB962C8B-B14F-4D97-AF65-F5344CB8AC3E}">
        <p14:creationId xmlns:p14="http://schemas.microsoft.com/office/powerpoint/2010/main" val="2331330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9574280-10B6-91FC-91B2-0C75DC0719E4}"/>
              </a:ext>
            </a:extLst>
          </p:cNvPr>
          <p:cNvSpPr txBox="1"/>
          <p:nvPr/>
        </p:nvSpPr>
        <p:spPr>
          <a:xfrm>
            <a:off x="304799" y="1148406"/>
            <a:ext cx="11672047" cy="1569660"/>
          </a:xfrm>
          <a:prstGeom prst="rect">
            <a:avLst/>
          </a:prstGeom>
          <a:noFill/>
        </p:spPr>
        <p:txBody>
          <a:bodyPr wrap="square">
            <a:spAutoFit/>
          </a:bodyPr>
          <a:lstStyle/>
          <a:p>
            <a:pPr algn="just"/>
            <a:r>
              <a:rPr lang="pt-BR" sz="2400" dirty="0">
                <a:latin typeface="Arial Narrow" panose="020B0606020202030204" pitchFamily="34" charset="0"/>
              </a:rPr>
              <a:t>b) Em “Afinal conseguiu fazê-la aproximar-se da terra.”, a palavra destacada refere-se</a:t>
            </a:r>
          </a:p>
          <a:p>
            <a:pPr algn="just"/>
            <a:r>
              <a:rPr lang="pt-BR" sz="2400" dirty="0">
                <a:latin typeface="Arial Narrow" panose="020B0606020202030204" pitchFamily="34" charset="0"/>
              </a:rPr>
              <a:t>(    ) à Ilha Perdida.</a:t>
            </a:r>
          </a:p>
          <a:p>
            <a:pPr algn="just"/>
            <a:r>
              <a:rPr lang="pt-BR" sz="2400" dirty="0">
                <a:latin typeface="Arial Narrow" panose="020B0606020202030204" pitchFamily="34" charset="0"/>
              </a:rPr>
              <a:t>(    ) à canoa.</a:t>
            </a:r>
          </a:p>
          <a:p>
            <a:pPr algn="just"/>
            <a:r>
              <a:rPr lang="pt-BR" sz="2400" dirty="0">
                <a:latin typeface="Arial Narrow" panose="020B0606020202030204" pitchFamily="34" charset="0"/>
              </a:rPr>
              <a:t>(    ) à margem do rio.</a:t>
            </a:r>
          </a:p>
        </p:txBody>
      </p:sp>
      <p:sp>
        <p:nvSpPr>
          <p:cNvPr id="5" name="CaixaDeTexto 4">
            <a:extLst>
              <a:ext uri="{FF2B5EF4-FFF2-40B4-BE49-F238E27FC236}">
                <a16:creationId xmlns:a16="http://schemas.microsoft.com/office/drawing/2014/main" id="{2A5089B1-A258-D374-D6FF-F8CDABC0311A}"/>
              </a:ext>
            </a:extLst>
          </p:cNvPr>
          <p:cNvSpPr txBox="1"/>
          <p:nvPr/>
        </p:nvSpPr>
        <p:spPr>
          <a:xfrm>
            <a:off x="304799" y="3176246"/>
            <a:ext cx="11672047" cy="2308324"/>
          </a:xfrm>
          <a:prstGeom prst="rect">
            <a:avLst/>
          </a:prstGeom>
          <a:solidFill>
            <a:schemeClr val="accent6">
              <a:lumMod val="20000"/>
              <a:lumOff val="80000"/>
            </a:schemeClr>
          </a:solidFill>
        </p:spPr>
        <p:txBody>
          <a:bodyPr wrap="square">
            <a:spAutoFit/>
          </a:bodyPr>
          <a:lstStyle/>
          <a:p>
            <a:pPr indent="268288" algn="just"/>
            <a:r>
              <a:rPr lang="pt-BR" sz="2400" b="1" dirty="0">
                <a:latin typeface="Arial Narrow" panose="020B0606020202030204" pitchFamily="34" charset="0"/>
              </a:rPr>
              <a:t>Querido(a) estudante, em “A Ilha Perdida’, as palavras não servem apenas para contar os acontecimentos da aventura de Henrique e Eduardo. Em muitos momentos, elas também ajudam a transmitir sentimentos, criar imagens e deixar a narrativa mais expressiva. Ao longo da leitura, vamos perceber quando as palavras são usadas em seu sentido literal ou figurado e conhecer algumas figuras de linguagem presentes no texto. Prepare-se para descobrir como a linguagem pode tornar uma história ainda mais interessante! Vamos lá?!</a:t>
            </a:r>
          </a:p>
        </p:txBody>
      </p:sp>
    </p:spTree>
    <p:extLst>
      <p:ext uri="{BB962C8B-B14F-4D97-AF65-F5344CB8AC3E}">
        <p14:creationId xmlns:p14="http://schemas.microsoft.com/office/powerpoint/2010/main" val="34780467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5BA2A2B4-EC3D-FF63-7EB6-0FB58EC797D7}"/>
              </a:ext>
            </a:extLst>
          </p:cNvPr>
          <p:cNvPicPr>
            <a:picLocks noChangeAspect="1"/>
          </p:cNvPicPr>
          <p:nvPr/>
        </p:nvPicPr>
        <p:blipFill>
          <a:blip r:embed="rId2"/>
          <a:stretch>
            <a:fillRect/>
          </a:stretch>
        </p:blipFill>
        <p:spPr>
          <a:xfrm>
            <a:off x="276862" y="618566"/>
            <a:ext cx="2778921" cy="1065752"/>
          </a:xfrm>
          <a:prstGeom prst="rect">
            <a:avLst/>
          </a:prstGeom>
        </p:spPr>
      </p:pic>
      <p:graphicFrame>
        <p:nvGraphicFramePr>
          <p:cNvPr id="3" name="Tabela 2">
            <a:extLst>
              <a:ext uri="{FF2B5EF4-FFF2-40B4-BE49-F238E27FC236}">
                <a16:creationId xmlns:a16="http://schemas.microsoft.com/office/drawing/2014/main" id="{12821024-CCB1-E408-C583-810D1FBF85A5}"/>
              </a:ext>
            </a:extLst>
          </p:cNvPr>
          <p:cNvGraphicFramePr>
            <a:graphicFrameLocks noGrp="1"/>
          </p:cNvGraphicFramePr>
          <p:nvPr>
            <p:extLst>
              <p:ext uri="{D42A27DB-BD31-4B8C-83A1-F6EECF244321}">
                <p14:modId xmlns:p14="http://schemas.microsoft.com/office/powerpoint/2010/main" val="721981841"/>
              </p:ext>
            </p:extLst>
          </p:nvPr>
        </p:nvGraphicFramePr>
        <p:xfrm>
          <a:off x="276862" y="1684318"/>
          <a:ext cx="11638276" cy="4351338"/>
        </p:xfrm>
        <a:graphic>
          <a:graphicData uri="http://schemas.openxmlformats.org/drawingml/2006/table">
            <a:tbl>
              <a:tblPr firstRow="1" firstCol="1" bandRow="1"/>
              <a:tblGrid>
                <a:gridCol w="11638276">
                  <a:extLst>
                    <a:ext uri="{9D8B030D-6E8A-4147-A177-3AD203B41FA5}">
                      <a16:colId xmlns:a16="http://schemas.microsoft.com/office/drawing/2014/main" val="2583836195"/>
                    </a:ext>
                  </a:extLst>
                </a:gridCol>
              </a:tblGrid>
              <a:tr h="4351338">
                <a:tc>
                  <a:txBody>
                    <a:bodyPr/>
                    <a:lstStyle/>
                    <a:p>
                      <a:pPr indent="290195" algn="ctr">
                        <a:lnSpc>
                          <a:spcPct val="105000"/>
                        </a:lnSpc>
                        <a:spcAft>
                          <a:spcPts val="800"/>
                        </a:spcAft>
                      </a:pPr>
                      <a:r>
                        <a:rPr lang="pt-BR" sz="23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Conotação e Denotação</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indent="290195" algn="just">
                        <a:lnSpc>
                          <a:spcPct val="105000"/>
                        </a:lnSpc>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 nossa língua pode apresentar as palavras no sentido “</a:t>
                      </a:r>
                      <a:r>
                        <a:rPr lang="pt-BR" sz="23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denotativo</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e no sentido “</a:t>
                      </a:r>
                      <a:r>
                        <a:rPr lang="pt-BR" sz="23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conotativo</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O sentido </a:t>
                      </a:r>
                      <a:r>
                        <a:rPr lang="pt-BR" sz="23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denotativo</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é o sentido literal das palavras, ou seja, aquele verdadeiro, real. Por exemplo: “</a:t>
                      </a:r>
                      <a:r>
                        <a:rPr lang="pt-BR" sz="23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Os olhos da Paula são pretos</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300" b="1" u="sng"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olhos</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está no sentido denotativo, real, isto é, o sentido que essa palavra já tem). Já o sentido </a:t>
                      </a:r>
                      <a:r>
                        <a:rPr lang="pt-BR" sz="23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conotativo</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das palavras, é o figurado. Por exemplo: Os olhos da Paula são duas jaboticabas. (</a:t>
                      </a:r>
                      <a:r>
                        <a:rPr lang="pt-BR" sz="2300" b="1" u="sng"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olhos</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agora deixou de ser “real’, “verdadeiro” e passou a ser “figurado”, isto é, a palavra recebeu outro sentido/significado.).</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gn="ctr">
                        <a:lnSpc>
                          <a:spcPct val="105000"/>
                        </a:lnSpc>
                        <a:spcAft>
                          <a:spcPts val="800"/>
                        </a:spcAft>
                      </a:pPr>
                      <a:r>
                        <a:rPr lang="pt-BR" sz="23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Figuras de Linguagem</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indent="290195" algn="just">
                        <a:lnSpc>
                          <a:spcPct val="105000"/>
                        </a:lnSpc>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As </a:t>
                      </a:r>
                      <a:r>
                        <a:rPr lang="pt-BR" sz="23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Figuras de Linguagem</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são recursos expressivos que enriquecem a nossa língua, pois trazem criatividade, emoção, ênfase, beleza à linguagem com predominância do sentido figurado (conotativo). Exemplos:</a:t>
                      </a:r>
                      <a:endParaRPr lang="pt-BR" sz="1000" kern="100" dirty="0">
                        <a:effectLst/>
                        <a:latin typeface="Calibri" panose="020F0502020204030204" pitchFamily="34" charset="0"/>
                        <a:ea typeface="Calibri" panose="020F0502020204030204" pitchFamily="34" charset="0"/>
                        <a:cs typeface="Calibri" panose="020F0502020204030204" pitchFamily="34" charset="0"/>
                      </a:endParaRPr>
                    </a:p>
                  </a:txBody>
                  <a:tcPr marL="60235" marR="60235" marT="0" marB="0">
                    <a:lnL w="19050" cap="flat" cmpd="sng" algn="ctr">
                      <a:solidFill>
                        <a:srgbClr val="F7CAAC"/>
                      </a:solidFill>
                      <a:prstDash val="solid"/>
                      <a:round/>
                      <a:headEnd type="none" w="med" len="med"/>
                      <a:tailEnd type="none" w="med" len="med"/>
                    </a:lnL>
                    <a:lnR w="19050" cap="flat" cmpd="sng" algn="ctr">
                      <a:solidFill>
                        <a:srgbClr val="F7CAAC"/>
                      </a:solidFill>
                      <a:prstDash val="solid"/>
                      <a:round/>
                      <a:headEnd type="none" w="med" len="med"/>
                      <a:tailEnd type="none" w="med" len="med"/>
                    </a:lnR>
                    <a:lnT w="19050" cap="flat" cmpd="sng" algn="ctr">
                      <a:solidFill>
                        <a:srgbClr val="F7CAAC"/>
                      </a:solidFill>
                      <a:prstDash val="solid"/>
                      <a:round/>
                      <a:headEnd type="none" w="med" len="med"/>
                      <a:tailEnd type="none" w="med" len="med"/>
                    </a:lnT>
                    <a:lnB w="19050" cap="flat" cmpd="sng" algn="ctr">
                      <a:solidFill>
                        <a:srgbClr val="F7CAAC"/>
                      </a:solidFill>
                      <a:prstDash val="solid"/>
                      <a:round/>
                      <a:headEnd type="none" w="med" len="med"/>
                      <a:tailEnd type="none" w="med" len="med"/>
                    </a:lnB>
                    <a:solidFill>
                      <a:srgbClr val="FBE4D5"/>
                    </a:solidFill>
                  </a:tcPr>
                </a:tc>
                <a:extLst>
                  <a:ext uri="{0D108BD9-81ED-4DB2-BD59-A6C34878D82A}">
                    <a16:rowId xmlns:a16="http://schemas.microsoft.com/office/drawing/2014/main" val="4001147850"/>
                  </a:ext>
                </a:extLst>
              </a:tr>
            </a:tbl>
          </a:graphicData>
        </a:graphic>
      </p:graphicFrame>
    </p:spTree>
    <p:extLst>
      <p:ext uri="{BB962C8B-B14F-4D97-AF65-F5344CB8AC3E}">
        <p14:creationId xmlns:p14="http://schemas.microsoft.com/office/powerpoint/2010/main" val="23019959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4767C219-F496-7B4B-C444-AE062A01C7FF}"/>
              </a:ext>
            </a:extLst>
          </p:cNvPr>
          <p:cNvGraphicFramePr>
            <a:graphicFrameLocks noGrp="1"/>
          </p:cNvGraphicFramePr>
          <p:nvPr>
            <p:extLst>
              <p:ext uri="{D42A27DB-BD31-4B8C-83A1-F6EECF244321}">
                <p14:modId xmlns:p14="http://schemas.microsoft.com/office/powerpoint/2010/main" val="2735941180"/>
              </p:ext>
            </p:extLst>
          </p:nvPr>
        </p:nvGraphicFramePr>
        <p:xfrm>
          <a:off x="263064" y="658099"/>
          <a:ext cx="11665871" cy="6001830"/>
        </p:xfrm>
        <a:graphic>
          <a:graphicData uri="http://schemas.openxmlformats.org/drawingml/2006/table">
            <a:tbl>
              <a:tblPr firstRow="1" firstCol="1" bandRow="1"/>
              <a:tblGrid>
                <a:gridCol w="11665871">
                  <a:extLst>
                    <a:ext uri="{9D8B030D-6E8A-4147-A177-3AD203B41FA5}">
                      <a16:colId xmlns:a16="http://schemas.microsoft.com/office/drawing/2014/main" val="1894446940"/>
                    </a:ext>
                  </a:extLst>
                </a:gridCol>
              </a:tblGrid>
              <a:tr h="4351338">
                <a:tc>
                  <a:txBody>
                    <a:bodyPr/>
                    <a:lstStyle/>
                    <a:p>
                      <a:pPr algn="just">
                        <a:lnSpc>
                          <a:spcPct val="105000"/>
                        </a:lnSpc>
                        <a:spcAft>
                          <a:spcPts val="800"/>
                        </a:spcAft>
                      </a:pPr>
                      <a:r>
                        <a:rPr lang="pt-BR" sz="23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Metáfora:</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é quando atribuímos um outro sentido à palavra, à ideia. Dizemos que na metáfora existe uma ideia de comparação escondida. Exemplos: </a:t>
                      </a:r>
                      <a:r>
                        <a:rPr lang="pt-BR" sz="23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Seus olhos são duas jaboticabas</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 </a:t>
                      </a:r>
                      <a:r>
                        <a:rPr lang="pt-BR" sz="23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João é um tigre</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3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Comparação:</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é uma figura de linguagem que compara palavras, ideias utilizando palavras/termos de “comparação”. Exemplos: </a:t>
                      </a:r>
                      <a:r>
                        <a:rPr lang="pt-BR" sz="23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Seus olhos são </a:t>
                      </a:r>
                      <a:r>
                        <a:rPr lang="pt-BR" sz="2300" b="1" i="1" u="sng"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como</a:t>
                      </a:r>
                      <a:r>
                        <a:rPr lang="pt-BR" sz="23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duas jaboticabas.</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 </a:t>
                      </a:r>
                      <a:r>
                        <a:rPr lang="pt-BR" sz="23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João é forte </a:t>
                      </a:r>
                      <a:r>
                        <a:rPr lang="pt-BR" sz="2300" b="1" i="1" u="sng"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semelhante</a:t>
                      </a:r>
                      <a:r>
                        <a:rPr lang="pt-BR" sz="23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 um tigre! </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3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Hipérbole:</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é a figura de linguagem que expressa </a:t>
                      </a:r>
                      <a:r>
                        <a:rPr lang="pt-BR" sz="23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exagero intencional</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para dar mais intensidade a uma ideia, emoção ou situação. Exemplos:</a:t>
                      </a:r>
                      <a:r>
                        <a:rPr lang="pt-BR" sz="23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t>
                      </a:r>
                      <a:r>
                        <a:rPr lang="pt-BR" sz="23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Estou </a:t>
                      </a:r>
                      <a:r>
                        <a:rPr lang="pt-BR" sz="2300" b="1" i="1" u="sng"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morrendo de fome</a:t>
                      </a:r>
                      <a:r>
                        <a:rPr lang="pt-BR" sz="23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 “</a:t>
                      </a:r>
                      <a:r>
                        <a:rPr lang="pt-BR" sz="23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Já te falei isso </a:t>
                      </a:r>
                      <a:r>
                        <a:rPr lang="pt-BR" sz="2300" b="1" i="1" u="sng"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mil vezes</a:t>
                      </a:r>
                      <a:r>
                        <a:rPr lang="pt-BR" sz="23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3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“Chorei um </a:t>
                      </a:r>
                      <a:r>
                        <a:rPr lang="pt-BR" sz="2300" b="1" i="1" u="sng"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rio de lágrimas</a:t>
                      </a:r>
                      <a:r>
                        <a:rPr lang="pt-BR" sz="23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3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Personificação (ou prosopopeia):</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é a figura de linguagem em que características, ações ou sentimentos humanos são atribuídos a seres inanimados, animais ou elementos da natureza. Exemplos: </a:t>
                      </a:r>
                      <a:r>
                        <a:rPr lang="pt-BR" sz="23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“O </a:t>
                      </a:r>
                      <a:r>
                        <a:rPr lang="pt-BR" sz="2300" b="1" i="1" u="sng"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vento cantava</a:t>
                      </a:r>
                      <a:r>
                        <a:rPr lang="pt-BR" sz="23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na janela.” / “</a:t>
                      </a:r>
                      <a:r>
                        <a:rPr lang="pt-BR" sz="2300" b="1"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 lua sorria</a:t>
                      </a:r>
                      <a:r>
                        <a:rPr lang="pt-BR" sz="23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para nós.” / “As </a:t>
                      </a:r>
                      <a:r>
                        <a:rPr lang="pt-BR" sz="2300" b="1"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flores dançavam</a:t>
                      </a:r>
                      <a:r>
                        <a:rPr lang="pt-BR" sz="23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com o vento.”</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3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Onomatopeia:</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é a figura de linguagem que representa sons por meio de palavras. Exemplos: “</a:t>
                      </a:r>
                      <a:r>
                        <a:rPr lang="pt-BR" sz="2300" kern="100" dirty="0" err="1">
                          <a:solidFill>
                            <a:srgbClr val="000000"/>
                          </a:solidFill>
                          <a:effectLst/>
                          <a:latin typeface="Arial Narrow" panose="020B0606020202030204" pitchFamily="34" charset="0"/>
                          <a:ea typeface="Lato" panose="020F0502020204030203" pitchFamily="34" charset="0"/>
                          <a:cs typeface="Calibri" panose="020F0502020204030204" pitchFamily="34" charset="0"/>
                        </a:rPr>
                        <a:t>tic-tac</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(relógio) / “miau” (gato) / “bum!” (explosão) / “toc-toc” (batida na porta).</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3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Eufemismo:</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é a figura de linguagem usada para suavizar uma ideia considerada desagradável, triste ou chocante.  Exemplos: “</a:t>
                      </a:r>
                      <a:r>
                        <a:rPr lang="pt-BR" sz="23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Ele partiu desta para melhor</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(em vez de “morreu”) / “</a:t>
                      </a:r>
                      <a:r>
                        <a:rPr lang="pt-BR" sz="23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Ela faltou com a verdade</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(em vez de “mentiu”).</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txBody>
                  <a:tcPr marL="60235" marR="60235" marT="0" marB="0">
                    <a:lnL w="19050" cap="flat" cmpd="sng" algn="ctr">
                      <a:solidFill>
                        <a:srgbClr val="F7CAAC"/>
                      </a:solidFill>
                      <a:prstDash val="solid"/>
                      <a:round/>
                      <a:headEnd type="none" w="med" len="med"/>
                      <a:tailEnd type="none" w="med" len="med"/>
                    </a:lnL>
                    <a:lnR w="19050" cap="flat" cmpd="sng" algn="ctr">
                      <a:solidFill>
                        <a:srgbClr val="F7CAAC"/>
                      </a:solidFill>
                      <a:prstDash val="solid"/>
                      <a:round/>
                      <a:headEnd type="none" w="med" len="med"/>
                      <a:tailEnd type="none" w="med" len="med"/>
                    </a:lnR>
                    <a:lnT w="19050" cap="flat" cmpd="sng" algn="ctr">
                      <a:solidFill>
                        <a:srgbClr val="F7CAAC"/>
                      </a:solidFill>
                      <a:prstDash val="solid"/>
                      <a:round/>
                      <a:headEnd type="none" w="med" len="med"/>
                      <a:tailEnd type="none" w="med" len="med"/>
                    </a:lnT>
                    <a:lnB w="19050" cap="flat" cmpd="sng" algn="ctr">
                      <a:solidFill>
                        <a:srgbClr val="F7CAAC"/>
                      </a:solidFill>
                      <a:prstDash val="solid"/>
                      <a:round/>
                      <a:headEnd type="none" w="med" len="med"/>
                      <a:tailEnd type="none" w="med" len="med"/>
                    </a:lnB>
                    <a:solidFill>
                      <a:srgbClr val="FBE4D5"/>
                    </a:solidFill>
                  </a:tcPr>
                </a:tc>
                <a:extLst>
                  <a:ext uri="{0D108BD9-81ED-4DB2-BD59-A6C34878D82A}">
                    <a16:rowId xmlns:a16="http://schemas.microsoft.com/office/drawing/2014/main" val="2460144374"/>
                  </a:ext>
                </a:extLst>
              </a:tr>
            </a:tbl>
          </a:graphicData>
        </a:graphic>
      </p:graphicFrame>
    </p:spTree>
    <p:extLst>
      <p:ext uri="{BB962C8B-B14F-4D97-AF65-F5344CB8AC3E}">
        <p14:creationId xmlns:p14="http://schemas.microsoft.com/office/powerpoint/2010/main" val="31001707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C379908-BCF9-4289-6616-18C11436D721}"/>
              </a:ext>
            </a:extLst>
          </p:cNvPr>
          <p:cNvSpPr txBox="1"/>
          <p:nvPr/>
        </p:nvSpPr>
        <p:spPr>
          <a:xfrm>
            <a:off x="179294" y="1057853"/>
            <a:ext cx="11833411" cy="4893647"/>
          </a:xfrm>
          <a:prstGeom prst="rect">
            <a:avLst/>
          </a:prstGeom>
          <a:noFill/>
        </p:spPr>
        <p:txBody>
          <a:bodyPr wrap="square">
            <a:spAutoFit/>
          </a:bodyPr>
          <a:lstStyle/>
          <a:p>
            <a:pPr algn="just"/>
            <a:r>
              <a:rPr lang="pt-BR" sz="2400" b="1" dirty="0">
                <a:latin typeface="Arial Narrow" panose="020B0606020202030204" pitchFamily="34" charset="0"/>
              </a:rPr>
              <a:t>8. </a:t>
            </a:r>
            <a:r>
              <a:rPr lang="pt-BR" sz="2400" dirty="0">
                <a:latin typeface="Arial Narrow" panose="020B0606020202030204" pitchFamily="34" charset="0"/>
              </a:rPr>
              <a:t>Releia o trecho “Lá estava ela, toda verde e bonita, bem no meio do grande rio.”. Agora, responda:</a:t>
            </a:r>
          </a:p>
          <a:p>
            <a:pPr algn="just"/>
            <a:r>
              <a:rPr lang="pt-BR" sz="2400" dirty="0">
                <a:latin typeface="Arial Narrow" panose="020B0606020202030204" pitchFamily="34" charset="0"/>
              </a:rPr>
              <a:t>a) Como a Ilha Perdida é descrita nesse trecho?</a:t>
            </a:r>
          </a:p>
          <a:p>
            <a:pPr algn="just"/>
            <a:endParaRPr lang="pt-BR" sz="2400" dirty="0">
              <a:latin typeface="Arial Narrow" panose="020B0606020202030204" pitchFamily="34" charset="0"/>
            </a:endParaRPr>
          </a:p>
          <a:p>
            <a:pPr algn="just"/>
            <a:r>
              <a:rPr lang="pt-BR" sz="2400" dirty="0">
                <a:latin typeface="Arial Narrow" panose="020B0606020202030204" pitchFamily="34" charset="0"/>
              </a:rPr>
              <a:t>b) A ilha realmente estava “perdida”? Explique.</a:t>
            </a:r>
          </a:p>
          <a:p>
            <a:pPr algn="just"/>
            <a:endParaRPr lang="pt-BR" sz="2400" dirty="0">
              <a:latin typeface="Arial Narrow" panose="020B0606020202030204" pitchFamily="34" charset="0"/>
            </a:endParaRPr>
          </a:p>
          <a:p>
            <a:pPr algn="just"/>
            <a:r>
              <a:rPr lang="pt-BR" sz="2400" dirty="0">
                <a:latin typeface="Arial Narrow" panose="020B0606020202030204" pitchFamily="34" charset="0"/>
              </a:rPr>
              <a:t>c) No trecho “Ilha Perdida”, a palavra “Perdida”, foi utilizada para indicar que a ilha</a:t>
            </a:r>
          </a:p>
          <a:p>
            <a:pPr algn="just"/>
            <a:r>
              <a:rPr lang="pt-BR" sz="2400" dirty="0">
                <a:latin typeface="Arial Narrow" panose="020B0606020202030204" pitchFamily="34" charset="0"/>
              </a:rPr>
              <a:t>(    ) havia desaparecido do mapa.</a:t>
            </a:r>
          </a:p>
          <a:p>
            <a:pPr algn="just"/>
            <a:r>
              <a:rPr lang="pt-BR" sz="2400" dirty="0">
                <a:latin typeface="Arial Narrow" panose="020B0606020202030204" pitchFamily="34" charset="0"/>
              </a:rPr>
              <a:t>(    ) parecia isolada e distante, despertando a ideia de mistério.</a:t>
            </a:r>
          </a:p>
          <a:p>
            <a:pPr algn="just"/>
            <a:r>
              <a:rPr lang="pt-BR" sz="2400" dirty="0">
                <a:latin typeface="Arial Narrow" panose="020B0606020202030204" pitchFamily="34" charset="0"/>
              </a:rPr>
              <a:t>(    ) havia sido esquecida pelos moradores da fazenda.</a:t>
            </a:r>
          </a:p>
          <a:p>
            <a:pPr algn="just"/>
            <a:endParaRPr lang="pt-BR" sz="2400" dirty="0">
              <a:latin typeface="Arial Narrow" panose="020B0606020202030204" pitchFamily="34" charset="0"/>
            </a:endParaRPr>
          </a:p>
          <a:p>
            <a:pPr algn="just"/>
            <a:r>
              <a:rPr lang="pt-BR" sz="2400" dirty="0">
                <a:latin typeface="Arial Narrow" panose="020B0606020202030204" pitchFamily="34" charset="0"/>
              </a:rPr>
              <a:t>d) A expressão “Ilha Perdida” foi empregada em sentido</a:t>
            </a:r>
          </a:p>
          <a:p>
            <a:pPr algn="just"/>
            <a:r>
              <a:rPr lang="pt-BR" sz="2400" dirty="0">
                <a:latin typeface="Arial Narrow" panose="020B0606020202030204" pitchFamily="34" charset="0"/>
              </a:rPr>
              <a:t>(    ) denotativo (real).					(    ) conotativo (figurado).</a:t>
            </a:r>
          </a:p>
          <a:p>
            <a:pPr algn="just"/>
            <a:endParaRPr lang="pt-BR" sz="2400" dirty="0">
              <a:latin typeface="Arial Narrow" panose="020B0606020202030204" pitchFamily="34" charset="0"/>
            </a:endParaRPr>
          </a:p>
        </p:txBody>
      </p:sp>
    </p:spTree>
    <p:extLst>
      <p:ext uri="{BB962C8B-B14F-4D97-AF65-F5344CB8AC3E}">
        <p14:creationId xmlns:p14="http://schemas.microsoft.com/office/powerpoint/2010/main" val="2581768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2A8C43B-7332-D7F3-4243-901B4CA49C8D}"/>
              </a:ext>
            </a:extLst>
          </p:cNvPr>
          <p:cNvSpPr txBox="1"/>
          <p:nvPr/>
        </p:nvSpPr>
        <p:spPr>
          <a:xfrm>
            <a:off x="286871" y="681335"/>
            <a:ext cx="11734800" cy="2569934"/>
          </a:xfrm>
          <a:prstGeom prst="rect">
            <a:avLst/>
          </a:prstGeom>
          <a:noFill/>
        </p:spPr>
        <p:txBody>
          <a:bodyPr wrap="square">
            <a:spAutoFit/>
          </a:bodyPr>
          <a:lstStyle/>
          <a:p>
            <a:pPr algn="just"/>
            <a:r>
              <a:rPr lang="pt-BR" sz="2300" b="1" dirty="0">
                <a:latin typeface="Arial Narrow" panose="020B0606020202030204" pitchFamily="34" charset="0"/>
              </a:rPr>
              <a:t>9. </a:t>
            </a:r>
            <a:r>
              <a:rPr lang="pt-BR" sz="2300" dirty="0">
                <a:latin typeface="Arial Narrow" panose="020B0606020202030204" pitchFamily="34" charset="0"/>
              </a:rPr>
              <a:t>Considere o trecho “Solitária e verdejante parecia mesmo perdida entre as águas volumosas.”. Responda.</a:t>
            </a:r>
          </a:p>
          <a:p>
            <a:pPr algn="just"/>
            <a:r>
              <a:rPr lang="pt-BR" sz="2300" dirty="0">
                <a:latin typeface="Arial Narrow" panose="020B0606020202030204" pitchFamily="34" charset="0"/>
              </a:rPr>
              <a:t>a) Pesquise o significado da palavra “solitária” no dicionário.</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b) Nesse trecho, qual é o significado da palavra “solitária”, considerando o contexto do texto?</a:t>
            </a:r>
          </a:p>
          <a:p>
            <a:pPr algn="just"/>
            <a:r>
              <a:rPr lang="pt-BR" sz="2300" dirty="0">
                <a:latin typeface="Arial Narrow" panose="020B0606020202030204" pitchFamily="34" charset="0"/>
              </a:rPr>
              <a:t>(   ) Isolada.</a:t>
            </a:r>
          </a:p>
          <a:p>
            <a:pPr algn="just"/>
            <a:r>
              <a:rPr lang="pt-BR" sz="2300" dirty="0">
                <a:latin typeface="Arial Narrow" panose="020B0606020202030204" pitchFamily="34" charset="0"/>
              </a:rPr>
              <a:t>(   ) Distante.</a:t>
            </a:r>
          </a:p>
        </p:txBody>
      </p:sp>
      <p:pic>
        <p:nvPicPr>
          <p:cNvPr id="4" name="Imagem 3">
            <a:extLst>
              <a:ext uri="{FF2B5EF4-FFF2-40B4-BE49-F238E27FC236}">
                <a16:creationId xmlns:a16="http://schemas.microsoft.com/office/drawing/2014/main" id="{F864D409-FB81-61BF-CAB4-0DB4D57217BB}"/>
              </a:ext>
            </a:extLst>
          </p:cNvPr>
          <p:cNvPicPr>
            <a:picLocks noChangeAspect="1"/>
          </p:cNvPicPr>
          <p:nvPr/>
        </p:nvPicPr>
        <p:blipFill>
          <a:blip r:embed="rId2"/>
          <a:stretch>
            <a:fillRect/>
          </a:stretch>
        </p:blipFill>
        <p:spPr>
          <a:xfrm>
            <a:off x="286871" y="3184776"/>
            <a:ext cx="2186913" cy="843912"/>
          </a:xfrm>
          <a:prstGeom prst="rect">
            <a:avLst/>
          </a:prstGeom>
        </p:spPr>
      </p:pic>
      <p:graphicFrame>
        <p:nvGraphicFramePr>
          <p:cNvPr id="5" name="Tabela 4">
            <a:extLst>
              <a:ext uri="{FF2B5EF4-FFF2-40B4-BE49-F238E27FC236}">
                <a16:creationId xmlns:a16="http://schemas.microsoft.com/office/drawing/2014/main" id="{7035A9EF-5AF9-8E56-5CE9-2E7C3CA9D7D6}"/>
              </a:ext>
            </a:extLst>
          </p:cNvPr>
          <p:cNvGraphicFramePr>
            <a:graphicFrameLocks noGrp="1"/>
          </p:cNvGraphicFramePr>
          <p:nvPr>
            <p:extLst>
              <p:ext uri="{D42A27DB-BD31-4B8C-83A1-F6EECF244321}">
                <p14:modId xmlns:p14="http://schemas.microsoft.com/office/powerpoint/2010/main" val="418825597"/>
              </p:ext>
            </p:extLst>
          </p:nvPr>
        </p:nvGraphicFramePr>
        <p:xfrm>
          <a:off x="286871" y="4028688"/>
          <a:ext cx="11734800" cy="1993773"/>
        </p:xfrm>
        <a:graphic>
          <a:graphicData uri="http://schemas.openxmlformats.org/drawingml/2006/table">
            <a:tbl>
              <a:tblPr firstRow="1" firstCol="1" bandRow="1"/>
              <a:tblGrid>
                <a:gridCol w="11734800">
                  <a:extLst>
                    <a:ext uri="{9D8B030D-6E8A-4147-A177-3AD203B41FA5}">
                      <a16:colId xmlns:a16="http://schemas.microsoft.com/office/drawing/2014/main" val="545012898"/>
                    </a:ext>
                  </a:extLst>
                </a:gridCol>
              </a:tblGrid>
              <a:tr h="0">
                <a:tc>
                  <a:txBody>
                    <a:bodyPr/>
                    <a:lstStyle/>
                    <a:p>
                      <a:pPr indent="285115" algn="ctr">
                        <a:lnSpc>
                          <a:spcPct val="105000"/>
                        </a:lnSpc>
                        <a:spcAft>
                          <a:spcPts val="800"/>
                        </a:spcAft>
                        <a:tabLst>
                          <a:tab pos="1924050" algn="l"/>
                        </a:tabLst>
                      </a:pP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O uso dos elementos articuladores em Romances Infantojuvenis</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indent="285115" algn="just">
                        <a:lnSpc>
                          <a:spcPct val="105000"/>
                        </a:lnSpc>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Os </a:t>
                      </a: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elementos articuladores</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são palavras ou expressões que ligam ideias, frases e acontecimentos em um texto, garantindo organiza</a:t>
                      </a:r>
                      <a:r>
                        <a:rPr lang="pt-BR" sz="2400" kern="100" dirty="0">
                          <a:solidFill>
                            <a:srgbClr val="000000"/>
                          </a:solidFill>
                          <a:effectLst/>
                          <a:latin typeface="Arial Narrow" panose="020B0606020202030204" pitchFamily="34" charset="0"/>
                          <a:ea typeface="Lato" panose="020F0502020204030203" pitchFamily="34" charset="0"/>
                          <a:cs typeface="Arial Narrow" panose="020B0606020202030204" pitchFamily="34" charset="0"/>
                        </a:rPr>
                        <a:t>çã</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o, continuidade, clareza e coes</a:t>
                      </a:r>
                      <a:r>
                        <a:rPr lang="pt-BR" sz="2400" kern="100" dirty="0">
                          <a:solidFill>
                            <a:srgbClr val="000000"/>
                          </a:solidFill>
                          <a:effectLst/>
                          <a:latin typeface="Arial Narrow" panose="020B0606020202030204" pitchFamily="34" charset="0"/>
                          <a:ea typeface="Lato" panose="020F0502020204030203" pitchFamily="34" charset="0"/>
                          <a:cs typeface="Arial Narrow" panose="020B0606020202030204" pitchFamily="34" charset="0"/>
                        </a:rPr>
                        <a:t>ã</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o textual.</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indent="285115" algn="just">
                        <a:lnSpc>
                          <a:spcPct val="105000"/>
                        </a:lnSpc>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Em romances infantojuvenis, eles ajudam o leitor a acompanhar as ações das personagens, emoções, conflitos, diálogos e relações de tempo, causa, oposição e consequência.</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txBody>
                  <a:tcPr marL="68580" marR="68580" marT="0" marB="0">
                    <a:lnL w="19050" cap="flat" cmpd="sng" algn="ctr">
                      <a:solidFill>
                        <a:srgbClr val="F4B083"/>
                      </a:solidFill>
                      <a:prstDash val="solid"/>
                      <a:round/>
                      <a:headEnd type="none" w="med" len="med"/>
                      <a:tailEnd type="none" w="med" len="med"/>
                    </a:lnL>
                    <a:lnR w="19050" cap="flat" cmpd="sng" algn="ctr">
                      <a:solidFill>
                        <a:srgbClr val="F4B083"/>
                      </a:solidFill>
                      <a:prstDash val="solid"/>
                      <a:round/>
                      <a:headEnd type="none" w="med" len="med"/>
                      <a:tailEnd type="none" w="med" len="med"/>
                    </a:lnR>
                    <a:lnT w="19050" cap="flat" cmpd="sng" algn="ctr">
                      <a:solidFill>
                        <a:srgbClr val="F4B083"/>
                      </a:solidFill>
                      <a:prstDash val="solid"/>
                      <a:round/>
                      <a:headEnd type="none" w="med" len="med"/>
                      <a:tailEnd type="none" w="med" len="med"/>
                    </a:lnT>
                    <a:lnB w="19050" cap="flat" cmpd="sng" algn="ctr">
                      <a:solidFill>
                        <a:srgbClr val="F4B083"/>
                      </a:solidFill>
                      <a:prstDash val="solid"/>
                      <a:round/>
                      <a:headEnd type="none" w="med" len="med"/>
                      <a:tailEnd type="none" w="med" len="med"/>
                    </a:lnB>
                    <a:solidFill>
                      <a:srgbClr val="FBE4D5"/>
                    </a:solidFill>
                  </a:tcPr>
                </a:tc>
                <a:extLst>
                  <a:ext uri="{0D108BD9-81ED-4DB2-BD59-A6C34878D82A}">
                    <a16:rowId xmlns:a16="http://schemas.microsoft.com/office/drawing/2014/main" val="2753626473"/>
                  </a:ext>
                </a:extLst>
              </a:tr>
            </a:tbl>
          </a:graphicData>
        </a:graphic>
      </p:graphicFrame>
    </p:spTree>
    <p:extLst>
      <p:ext uri="{BB962C8B-B14F-4D97-AF65-F5344CB8AC3E}">
        <p14:creationId xmlns:p14="http://schemas.microsoft.com/office/powerpoint/2010/main" val="26394743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2DEAC436-FC1F-2AE4-C149-EF4811939329}"/>
              </a:ext>
            </a:extLst>
          </p:cNvPr>
          <p:cNvGraphicFramePr>
            <a:graphicFrameLocks noGrp="1"/>
          </p:cNvGraphicFramePr>
          <p:nvPr>
            <p:extLst>
              <p:ext uri="{D42A27DB-BD31-4B8C-83A1-F6EECF244321}">
                <p14:modId xmlns:p14="http://schemas.microsoft.com/office/powerpoint/2010/main" val="2939249154"/>
              </p:ext>
            </p:extLst>
          </p:nvPr>
        </p:nvGraphicFramePr>
        <p:xfrm>
          <a:off x="283788" y="826553"/>
          <a:ext cx="11737883" cy="5733034"/>
        </p:xfrm>
        <a:graphic>
          <a:graphicData uri="http://schemas.openxmlformats.org/drawingml/2006/table">
            <a:tbl>
              <a:tblPr firstRow="1" firstCol="1" bandRow="1"/>
              <a:tblGrid>
                <a:gridCol w="11737883">
                  <a:extLst>
                    <a:ext uri="{9D8B030D-6E8A-4147-A177-3AD203B41FA5}">
                      <a16:colId xmlns:a16="http://schemas.microsoft.com/office/drawing/2014/main" val="3134160931"/>
                    </a:ext>
                  </a:extLst>
                </a:gridCol>
              </a:tblGrid>
              <a:tr h="0">
                <a:tc>
                  <a:txBody>
                    <a:bodyPr/>
                    <a:lstStyle/>
                    <a:p>
                      <a:pPr indent="13970" algn="just">
                        <a:lnSpc>
                          <a:spcPct val="105000"/>
                        </a:lnSpc>
                      </a:pP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Tempo: </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Organizam a ordem dos fatos narrados. Exemplos: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quando</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enquanto</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depois</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antes</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então</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logo</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naquele momento</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mais tarde</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marL="13970" algn="just">
                        <a:lnSpc>
                          <a:spcPct val="105000"/>
                        </a:lnSpc>
                      </a:pP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Espaço: </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Localizam as ações. Exemplos: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ali</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aqui</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lá</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naquele lugar</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ao lado</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dentro</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fora</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pP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Causa e consequência: </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Explicam motivos e resultados das ações. Exemplos: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porque</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por isso</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assim</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logo</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portanto</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pP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Oposição ou contraste: </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Criam tensão, ironia ou humor. Exemplos: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mas</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porém</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contudo</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entretanto</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no entanto</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marL="13970" algn="just">
                        <a:lnSpc>
                          <a:spcPct val="105000"/>
                        </a:lnSpc>
                      </a:pP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Adição e continuidade: </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Ampliam ideias e mantêm o fluxo do texto. Exemplos: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e</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também</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além disso</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ainda</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marL="13970" algn="just">
                        <a:lnSpc>
                          <a:spcPct val="105000"/>
                        </a:lnSpc>
                      </a:pP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Explicação ou esclarecimento: </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Detalham ou reformulam uma ideia. Exemplos: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ou seja</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isto é</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quer dizer</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marL="13970" algn="just">
                        <a:lnSpc>
                          <a:spcPct val="105000"/>
                        </a:lnSpc>
                      </a:pP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Conclusão: </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Encerram reflexões ou episódios. Exemplos: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enfim</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por fim</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assim</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no fim das contas</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Condição:</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Estabelecem uma relação de dependência ou hipótese entre eventos. Ele indica que um fato só ocorrerá se outro for realizado. Exemplo: </a:t>
                      </a:r>
                      <a:r>
                        <a:rPr lang="pt-BR" sz="24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Se, caso, desde que, contanto que, a menos que, salvo se.</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txBody>
                  <a:tcPr marL="68580" marR="68580" marT="0" marB="0">
                    <a:lnL w="19050" cap="flat" cmpd="sng" algn="ctr">
                      <a:solidFill>
                        <a:srgbClr val="F4B083"/>
                      </a:solidFill>
                      <a:prstDash val="solid"/>
                      <a:round/>
                      <a:headEnd type="none" w="med" len="med"/>
                      <a:tailEnd type="none" w="med" len="med"/>
                    </a:lnL>
                    <a:lnR w="19050" cap="flat" cmpd="sng" algn="ctr">
                      <a:solidFill>
                        <a:srgbClr val="F4B083"/>
                      </a:solidFill>
                      <a:prstDash val="solid"/>
                      <a:round/>
                      <a:headEnd type="none" w="med" len="med"/>
                      <a:tailEnd type="none" w="med" len="med"/>
                    </a:lnR>
                    <a:lnT w="19050" cap="flat" cmpd="sng" algn="ctr">
                      <a:solidFill>
                        <a:srgbClr val="F4B083"/>
                      </a:solidFill>
                      <a:prstDash val="solid"/>
                      <a:round/>
                      <a:headEnd type="none" w="med" len="med"/>
                      <a:tailEnd type="none" w="med" len="med"/>
                    </a:lnT>
                    <a:lnB w="19050" cap="flat" cmpd="sng" algn="ctr">
                      <a:solidFill>
                        <a:srgbClr val="F4B083"/>
                      </a:solidFill>
                      <a:prstDash val="solid"/>
                      <a:round/>
                      <a:headEnd type="none" w="med" len="med"/>
                      <a:tailEnd type="none" w="med" len="med"/>
                    </a:lnB>
                    <a:solidFill>
                      <a:srgbClr val="FBE4D5"/>
                    </a:solidFill>
                  </a:tcPr>
                </a:tc>
                <a:extLst>
                  <a:ext uri="{0D108BD9-81ED-4DB2-BD59-A6C34878D82A}">
                    <a16:rowId xmlns:a16="http://schemas.microsoft.com/office/drawing/2014/main" val="2718551129"/>
                  </a:ext>
                </a:extLst>
              </a:tr>
            </a:tbl>
          </a:graphicData>
        </a:graphic>
      </p:graphicFrame>
    </p:spTree>
    <p:extLst>
      <p:ext uri="{BB962C8B-B14F-4D97-AF65-F5344CB8AC3E}">
        <p14:creationId xmlns:p14="http://schemas.microsoft.com/office/powerpoint/2010/main" val="20380841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7BEA9CC-22B3-4E89-7F31-25BAEBED91A4}"/>
              </a:ext>
            </a:extLst>
          </p:cNvPr>
          <p:cNvSpPr txBox="1"/>
          <p:nvPr/>
        </p:nvSpPr>
        <p:spPr>
          <a:xfrm>
            <a:off x="125506" y="1561691"/>
            <a:ext cx="11797553" cy="1569660"/>
          </a:xfrm>
          <a:prstGeom prst="rect">
            <a:avLst/>
          </a:prstGeom>
          <a:noFill/>
        </p:spPr>
        <p:txBody>
          <a:bodyPr wrap="square">
            <a:spAutoFit/>
          </a:bodyPr>
          <a:lstStyle/>
          <a:p>
            <a:pPr algn="just"/>
            <a:r>
              <a:rPr lang="pt-BR" sz="2400" b="1" dirty="0">
                <a:latin typeface="Arial Narrow" panose="020B0606020202030204" pitchFamily="34" charset="0"/>
              </a:rPr>
              <a:t>10. </a:t>
            </a:r>
            <a:r>
              <a:rPr lang="pt-BR" sz="2400" dirty="0">
                <a:latin typeface="Arial Narrow" panose="020B0606020202030204" pitchFamily="34" charset="0"/>
              </a:rPr>
              <a:t>Na construção de sentido de um texto, algumas palavras e expressões (articuladores/conectores) são responsáveis por estabelecer relações entre as ideias, indicando circunstâncias como tempo, causa, oposição, condição, explicação, conclusão, entre outras. Relacione a primeira coluna com a segunda, observando os articuladores/conectores destacados em cada trecho do texto.</a:t>
            </a:r>
          </a:p>
        </p:txBody>
      </p:sp>
      <p:graphicFrame>
        <p:nvGraphicFramePr>
          <p:cNvPr id="4" name="Tabela 3">
            <a:extLst>
              <a:ext uri="{FF2B5EF4-FFF2-40B4-BE49-F238E27FC236}">
                <a16:creationId xmlns:a16="http://schemas.microsoft.com/office/drawing/2014/main" id="{77DE843D-0F6B-D13D-274E-271B3371E82B}"/>
              </a:ext>
            </a:extLst>
          </p:cNvPr>
          <p:cNvGraphicFramePr>
            <a:graphicFrameLocks noGrp="1"/>
          </p:cNvGraphicFramePr>
          <p:nvPr>
            <p:extLst>
              <p:ext uri="{D42A27DB-BD31-4B8C-83A1-F6EECF244321}">
                <p14:modId xmlns:p14="http://schemas.microsoft.com/office/powerpoint/2010/main" val="3540284042"/>
              </p:ext>
            </p:extLst>
          </p:nvPr>
        </p:nvGraphicFramePr>
        <p:xfrm>
          <a:off x="197224" y="3254189"/>
          <a:ext cx="11797552" cy="1661831"/>
        </p:xfrm>
        <a:graphic>
          <a:graphicData uri="http://schemas.openxmlformats.org/drawingml/2006/table">
            <a:tbl>
              <a:tblPr firstRow="1" firstCol="1" bandRow="1"/>
              <a:tblGrid>
                <a:gridCol w="3034011">
                  <a:extLst>
                    <a:ext uri="{9D8B030D-6E8A-4147-A177-3AD203B41FA5}">
                      <a16:colId xmlns:a16="http://schemas.microsoft.com/office/drawing/2014/main" val="4075144293"/>
                    </a:ext>
                  </a:extLst>
                </a:gridCol>
                <a:gridCol w="8763541">
                  <a:extLst>
                    <a:ext uri="{9D8B030D-6E8A-4147-A177-3AD203B41FA5}">
                      <a16:colId xmlns:a16="http://schemas.microsoft.com/office/drawing/2014/main" val="3333602921"/>
                    </a:ext>
                  </a:extLst>
                </a:gridCol>
              </a:tblGrid>
              <a:tr h="348690">
                <a:tc>
                  <a:txBody>
                    <a:bodyPr/>
                    <a:lstStyle/>
                    <a:p>
                      <a:pPr algn="just">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(1) Tempo</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0000"/>
                        </a:lnSpc>
                        <a:spcAft>
                          <a:spcPts val="800"/>
                        </a:spcAft>
                      </a:pPr>
                      <a:r>
                        <a:rPr lang="pt-BR" sz="2400" kern="100">
                          <a:effectLst/>
                          <a:latin typeface="Arial Narrow" panose="020B0606020202030204" pitchFamily="34" charset="0"/>
                          <a:ea typeface="Lato" panose="020F0502020204030203" pitchFamily="34" charset="0"/>
                          <a:cs typeface="Calibri" panose="020F0502020204030204" pitchFamily="34" charset="0"/>
                        </a:rPr>
                        <a:t>(     ) “</a:t>
                      </a:r>
                      <a:r>
                        <a:rPr lang="pt-BR" sz="2400" b="1" u="sng" kern="100">
                          <a:effectLst/>
                          <a:latin typeface="Arial Narrow" panose="020B0606020202030204" pitchFamily="34" charset="0"/>
                          <a:ea typeface="Lato" panose="020F0502020204030203" pitchFamily="34" charset="0"/>
                          <a:cs typeface="Calibri" panose="020F0502020204030204" pitchFamily="34" charset="0"/>
                        </a:rPr>
                        <a:t>Hoje</a:t>
                      </a:r>
                      <a:r>
                        <a:rPr lang="pt-BR" sz="2400" kern="100">
                          <a:effectLst/>
                          <a:latin typeface="Arial Narrow" panose="020B0606020202030204" pitchFamily="34" charset="0"/>
                          <a:ea typeface="Lato" panose="020F0502020204030203" pitchFamily="34" charset="0"/>
                          <a:cs typeface="Calibri" panose="020F0502020204030204" pitchFamily="34" charset="0"/>
                        </a:rPr>
                        <a:t> está maior que ontem.”</a:t>
                      </a:r>
                      <a:endParaRPr lang="pt-BR" sz="24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50347273"/>
                  </a:ext>
                </a:extLst>
              </a:tr>
              <a:tr h="348690">
                <a:tc>
                  <a:txBody>
                    <a:bodyPr/>
                    <a:lstStyle/>
                    <a:p>
                      <a:pPr algn="just">
                        <a:lnSpc>
                          <a:spcPct val="110000"/>
                        </a:lnSpc>
                        <a:spcAft>
                          <a:spcPts val="800"/>
                        </a:spcAft>
                      </a:pPr>
                      <a:r>
                        <a:rPr lang="pt-BR" sz="2400" b="1" kern="100">
                          <a:effectLst/>
                          <a:latin typeface="Arial Narrow" panose="020B0606020202030204" pitchFamily="34" charset="0"/>
                          <a:ea typeface="Lato" panose="020F0502020204030203" pitchFamily="34" charset="0"/>
                          <a:cs typeface="Calibri" panose="020F0502020204030204" pitchFamily="34" charset="0"/>
                        </a:rPr>
                        <a:t>(2) Causa</a:t>
                      </a:r>
                      <a:endParaRPr lang="pt-BR" sz="24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0000"/>
                        </a:lnSpc>
                        <a:spcAft>
                          <a:spcPts val="800"/>
                        </a:spcAft>
                      </a:pPr>
                      <a:r>
                        <a:rPr lang="pt-BR" sz="2400" kern="100">
                          <a:effectLst/>
                          <a:latin typeface="Arial Narrow" panose="020B0606020202030204" pitchFamily="34" charset="0"/>
                          <a:ea typeface="Lato" panose="020F0502020204030203" pitchFamily="34" charset="0"/>
                          <a:cs typeface="Calibri" panose="020F0502020204030204" pitchFamily="34" charset="0"/>
                        </a:rPr>
                        <a:t>(     ) “Decerto é </a:t>
                      </a:r>
                      <a:r>
                        <a:rPr lang="pt-BR" sz="2400" b="1" u="sng" kern="100">
                          <a:effectLst/>
                          <a:latin typeface="Arial Narrow" panose="020B0606020202030204" pitchFamily="34" charset="0"/>
                          <a:ea typeface="Lato" panose="020F0502020204030203" pitchFamily="34" charset="0"/>
                          <a:cs typeface="Calibri" panose="020F0502020204030204" pitchFamily="34" charset="0"/>
                        </a:rPr>
                        <a:t>por causa das</a:t>
                      </a:r>
                      <a:r>
                        <a:rPr lang="pt-BR" sz="2400" kern="100">
                          <a:effectLst/>
                          <a:latin typeface="Arial Narrow" panose="020B0606020202030204" pitchFamily="34" charset="0"/>
                          <a:ea typeface="Lato" panose="020F0502020204030203" pitchFamily="34" charset="0"/>
                          <a:cs typeface="Calibri" panose="020F0502020204030204" pitchFamily="34" charset="0"/>
                        </a:rPr>
                        <a:t> chuvas...”</a:t>
                      </a:r>
                      <a:endParaRPr lang="pt-BR" sz="24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97541961"/>
                  </a:ext>
                </a:extLst>
              </a:tr>
              <a:tr h="348690">
                <a:tc>
                  <a:txBody>
                    <a:bodyPr/>
                    <a:lstStyle/>
                    <a:p>
                      <a:pPr algn="just">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(3) Oposição</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0000"/>
                        </a:lnSpc>
                        <a:spcAft>
                          <a:spcPts val="800"/>
                        </a:spcAft>
                      </a:pPr>
                      <a:r>
                        <a:rPr lang="pt-BR" sz="2400" kern="100">
                          <a:effectLst/>
                          <a:latin typeface="Arial Narrow" panose="020B0606020202030204" pitchFamily="34" charset="0"/>
                          <a:ea typeface="Lato" panose="020F0502020204030203" pitchFamily="34" charset="0"/>
                          <a:cs typeface="Calibri" panose="020F0502020204030204" pitchFamily="34" charset="0"/>
                        </a:rPr>
                        <a:t>(     ) “</a:t>
                      </a:r>
                      <a:r>
                        <a:rPr lang="pt-BR" sz="2400" b="1" u="sng" kern="100">
                          <a:effectLst/>
                          <a:latin typeface="Arial Narrow" panose="020B0606020202030204" pitchFamily="34" charset="0"/>
                          <a:ea typeface="Lato" panose="020F0502020204030203" pitchFamily="34" charset="0"/>
                          <a:cs typeface="Calibri" panose="020F0502020204030204" pitchFamily="34" charset="0"/>
                        </a:rPr>
                        <a:t>Se</a:t>
                      </a:r>
                      <a:r>
                        <a:rPr lang="pt-BR" sz="2400" kern="100">
                          <a:effectLst/>
                          <a:latin typeface="Arial Narrow" panose="020B0606020202030204" pitchFamily="34" charset="0"/>
                          <a:ea typeface="Lato" panose="020F0502020204030203" pitchFamily="34" charset="0"/>
                          <a:cs typeface="Calibri" panose="020F0502020204030204" pitchFamily="34" charset="0"/>
                        </a:rPr>
                        <a:t> algum dia eu puder ver a ilha de perto, vou mesmo.”</a:t>
                      </a:r>
                      <a:endParaRPr lang="pt-BR" sz="24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64970829"/>
                  </a:ext>
                </a:extLst>
              </a:tr>
              <a:tr h="523592">
                <a:tc>
                  <a:txBody>
                    <a:bodyPr/>
                    <a:lstStyle/>
                    <a:p>
                      <a:pPr algn="just">
                        <a:lnSpc>
                          <a:spcPct val="110000"/>
                        </a:lnSpc>
                        <a:spcAft>
                          <a:spcPts val="800"/>
                        </a:spcAft>
                      </a:pPr>
                      <a:r>
                        <a:rPr lang="pt-BR" sz="2400" b="1" kern="100">
                          <a:effectLst/>
                          <a:latin typeface="Arial Narrow" panose="020B0606020202030204" pitchFamily="34" charset="0"/>
                          <a:ea typeface="Lato" panose="020F0502020204030203" pitchFamily="34" charset="0"/>
                          <a:cs typeface="Calibri" panose="020F0502020204030204" pitchFamily="34" charset="0"/>
                        </a:rPr>
                        <a:t>(4) Condição</a:t>
                      </a:r>
                      <a:endParaRPr lang="pt-BR" sz="24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     ) “</a:t>
                      </a:r>
                      <a:r>
                        <a:rPr lang="pt-BR" sz="2400" b="1" u="sng" kern="100" dirty="0">
                          <a:effectLst/>
                          <a:latin typeface="Arial Narrow" panose="020B0606020202030204" pitchFamily="34" charset="0"/>
                          <a:ea typeface="Lato" panose="020F0502020204030203" pitchFamily="34" charset="0"/>
                          <a:cs typeface="Calibri" panose="020F0502020204030204" pitchFamily="34" charset="0"/>
                        </a:rPr>
                        <a:t>Mas</a:t>
                      </a:r>
                      <a:r>
                        <a:rPr lang="pt-BR" sz="2400" u="sng" kern="100" dirty="0">
                          <a:effectLst/>
                          <a:latin typeface="Arial Narrow" panose="020B0606020202030204" pitchFamily="34" charset="0"/>
                          <a:ea typeface="Lato" panose="020F0502020204030203" pitchFamily="34" charset="0"/>
                          <a:cs typeface="Calibri" panose="020F0502020204030204" pitchFamily="34" charset="0"/>
                        </a:rPr>
                        <a:t> </a:t>
                      </a:r>
                      <a:r>
                        <a:rPr lang="pt-BR" sz="2400" kern="100" dirty="0">
                          <a:effectLst/>
                          <a:latin typeface="Arial Narrow" panose="020B0606020202030204" pitchFamily="34" charset="0"/>
                          <a:ea typeface="Lato" panose="020F0502020204030203" pitchFamily="34" charset="0"/>
                          <a:cs typeface="Calibri" panose="020F0502020204030204" pitchFamily="34" charset="0"/>
                        </a:rPr>
                        <a:t>nós voltaremos cedo, não há perigo.”</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72114337"/>
                  </a:ext>
                </a:extLst>
              </a:tr>
            </a:tbl>
          </a:graphicData>
        </a:graphic>
      </p:graphicFrame>
    </p:spTree>
    <p:extLst>
      <p:ext uri="{BB962C8B-B14F-4D97-AF65-F5344CB8AC3E}">
        <p14:creationId xmlns:p14="http://schemas.microsoft.com/office/powerpoint/2010/main" val="8722684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7E31F07-EAAB-4614-6B9B-A220DD09BA05}"/>
              </a:ext>
            </a:extLst>
          </p:cNvPr>
          <p:cNvSpPr txBox="1"/>
          <p:nvPr/>
        </p:nvSpPr>
        <p:spPr>
          <a:xfrm>
            <a:off x="98611" y="2276652"/>
            <a:ext cx="11994778" cy="2677656"/>
          </a:xfrm>
          <a:prstGeom prst="rect">
            <a:avLst/>
          </a:prstGeom>
          <a:noFill/>
        </p:spPr>
        <p:txBody>
          <a:bodyPr wrap="square">
            <a:spAutoFit/>
          </a:bodyPr>
          <a:lstStyle/>
          <a:p>
            <a:pPr algn="just"/>
            <a:r>
              <a:rPr lang="pt-BR" sz="2400" b="1" dirty="0">
                <a:latin typeface="Arial Narrow" panose="020B0606020202030204" pitchFamily="34" charset="0"/>
              </a:rPr>
              <a:t>11. </a:t>
            </a:r>
            <a:r>
              <a:rPr lang="pt-BR" sz="2400" dirty="0">
                <a:latin typeface="Arial Narrow" panose="020B0606020202030204" pitchFamily="34" charset="0"/>
              </a:rPr>
              <a:t>No trecho “Passaram a tarde toda nesse serviço e depois de terem coberto a canoa com galhos de árvore, voltaram para casa, entusiasmados com o trabalho que julgavam feito com tanta perfeição.”, a palavra “e”, destacada no trecho, estabelece a ideia de</a:t>
            </a:r>
          </a:p>
          <a:p>
            <a:pPr algn="just"/>
            <a:r>
              <a:rPr lang="pt-BR" sz="2400" dirty="0">
                <a:latin typeface="Arial Narrow" panose="020B0606020202030204" pitchFamily="34" charset="0"/>
              </a:rPr>
              <a:t>(A) oposição, pois apresenta uma ideia contrária à anterior.</a:t>
            </a:r>
          </a:p>
          <a:p>
            <a:pPr algn="just"/>
            <a:r>
              <a:rPr lang="pt-BR" sz="2400" dirty="0">
                <a:latin typeface="Arial Narrow" panose="020B0606020202030204" pitchFamily="34" charset="0"/>
              </a:rPr>
              <a:t>(B) condição, pois indica uma hipótese para que a ação aconteça.</a:t>
            </a:r>
          </a:p>
          <a:p>
            <a:pPr algn="just"/>
            <a:r>
              <a:rPr lang="pt-BR" sz="2400" dirty="0">
                <a:latin typeface="Arial Narrow" panose="020B0606020202030204" pitchFamily="34" charset="0"/>
              </a:rPr>
              <a:t>(C) conclusão, pois apresenta o resultado final dos acontecimentos.</a:t>
            </a:r>
          </a:p>
          <a:p>
            <a:pPr algn="just"/>
            <a:r>
              <a:rPr lang="pt-BR" sz="2400" dirty="0">
                <a:latin typeface="Arial Narrow" panose="020B0606020202030204" pitchFamily="34" charset="0"/>
              </a:rPr>
              <a:t>(D) adição, pois acrescenta uma ação à outra na sequência dos acontecimentos.</a:t>
            </a:r>
          </a:p>
        </p:txBody>
      </p:sp>
    </p:spTree>
    <p:extLst>
      <p:ext uri="{BB962C8B-B14F-4D97-AF65-F5344CB8AC3E}">
        <p14:creationId xmlns:p14="http://schemas.microsoft.com/office/powerpoint/2010/main" val="24874778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597E4A2-A2C0-5638-4530-B481ED3D1252}"/>
              </a:ext>
            </a:extLst>
          </p:cNvPr>
          <p:cNvGraphicFramePr>
            <a:graphicFrameLocks noGrp="1"/>
          </p:cNvGraphicFramePr>
          <p:nvPr>
            <p:extLst>
              <p:ext uri="{D42A27DB-BD31-4B8C-83A1-F6EECF244321}">
                <p14:modId xmlns:p14="http://schemas.microsoft.com/office/powerpoint/2010/main" val="2107860624"/>
              </p:ext>
            </p:extLst>
          </p:nvPr>
        </p:nvGraphicFramePr>
        <p:xfrm>
          <a:off x="195682" y="1336917"/>
          <a:ext cx="11800635" cy="4631246"/>
        </p:xfrm>
        <a:graphic>
          <a:graphicData uri="http://schemas.openxmlformats.org/drawingml/2006/table">
            <a:tbl>
              <a:tblPr firstRow="1" firstCol="1" bandRow="1"/>
              <a:tblGrid>
                <a:gridCol w="11800635">
                  <a:extLst>
                    <a:ext uri="{9D8B030D-6E8A-4147-A177-3AD203B41FA5}">
                      <a16:colId xmlns:a16="http://schemas.microsoft.com/office/drawing/2014/main" val="2065204909"/>
                    </a:ext>
                  </a:extLst>
                </a:gridCol>
              </a:tblGrid>
              <a:tr h="0">
                <a:tc>
                  <a:txBody>
                    <a:bodyPr/>
                    <a:lstStyle/>
                    <a:p>
                      <a:pPr algn="just">
                        <a:lnSpc>
                          <a:spcPct val="105000"/>
                        </a:lnSpc>
                        <a:spcAft>
                          <a:spcPts val="800"/>
                        </a:spcAft>
                      </a:pPr>
                      <a:r>
                        <a:rPr lang="pt-BR" sz="2300" b="1" kern="100" dirty="0">
                          <a:effectLst/>
                          <a:latin typeface="Arial Narrow" panose="020B0606020202030204" pitchFamily="34" charset="0"/>
                          <a:ea typeface="Lato" panose="020F0502020204030203" pitchFamily="34" charset="0"/>
                          <a:cs typeface="Calibri" panose="020F0502020204030204" pitchFamily="34" charset="0"/>
                        </a:rPr>
                        <a:t>1. Com o auxílio do seu(sua) professor(a), responda oralmente.</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300" kern="100" dirty="0">
                          <a:effectLst/>
                          <a:latin typeface="Arial Narrow" panose="020B0606020202030204" pitchFamily="34" charset="0"/>
                          <a:ea typeface="Lato" panose="020F0502020204030203" pitchFamily="34" charset="0"/>
                          <a:cs typeface="Calibri" panose="020F0502020204030204" pitchFamily="34" charset="0"/>
                        </a:rPr>
                        <a:t>a) Você já assistiu um filme, uma série, uma novela, leu uma obra e achou tão interessante que tentou contar para alguém?</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300" kern="100" dirty="0">
                          <a:effectLst/>
                          <a:latin typeface="Arial Narrow" panose="020B0606020202030204" pitchFamily="34" charset="0"/>
                          <a:ea typeface="Lato" panose="020F0502020204030203" pitchFamily="34" charset="0"/>
                          <a:cs typeface="Calibri" panose="020F0502020204030204" pitchFamily="34" charset="0"/>
                        </a:rPr>
                        <a:t>b) Quando você tentou contar o que você assistiu ou leu, contou na íntegra, ou seja, por inteiro? Ou você tentou resumir?</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300" kern="100" dirty="0">
                          <a:effectLst/>
                          <a:latin typeface="Arial Narrow" panose="020B0606020202030204" pitchFamily="34" charset="0"/>
                          <a:ea typeface="Lato" panose="020F0502020204030203" pitchFamily="34" charset="0"/>
                          <a:cs typeface="Calibri" panose="020F0502020204030204" pitchFamily="34" charset="0"/>
                        </a:rPr>
                        <a:t>c) Se você tentou contar resumidamente, você não deixou de lado “as partes mais importantes”, concorda? Afinal, era algo interessante!!!</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300" kern="100" dirty="0">
                          <a:effectLst/>
                          <a:latin typeface="Arial Narrow" panose="020B0606020202030204" pitchFamily="34" charset="0"/>
                          <a:ea typeface="Lato" panose="020F0502020204030203" pitchFamily="34" charset="0"/>
                          <a:cs typeface="Calibri" panose="020F0502020204030204" pitchFamily="34" charset="0"/>
                        </a:rPr>
                        <a:t>d) Você sabia que existe um gênero textual que pode ser utilizado, nessa situação comunicativa? Esse gênero textual é o Resumo! </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300" kern="100" dirty="0">
                          <a:effectLst/>
                          <a:latin typeface="Arial Narrow" panose="020B0606020202030204" pitchFamily="34" charset="0"/>
                          <a:ea typeface="Lato" panose="020F0502020204030203" pitchFamily="34" charset="0"/>
                          <a:cs typeface="Calibri" panose="020F0502020204030204" pitchFamily="34" charset="0"/>
                        </a:rPr>
                        <a:t>e)  Você sabe o que é um resumo? E para que ele serve? Ou seja, qual é a finalidade de um resumo? </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300" kern="100" dirty="0">
                          <a:effectLst/>
                          <a:latin typeface="Arial Narrow" panose="020B0606020202030204" pitchFamily="34" charset="0"/>
                          <a:ea typeface="Lato" panose="020F0502020204030203" pitchFamily="34" charset="0"/>
                          <a:cs typeface="Calibri" panose="020F0502020204030204" pitchFamily="34" charset="0"/>
                        </a:rPr>
                        <a:t>f) Você sabia que um resumo é produzido a partir de um texto-fonte? Ou seja, de um texto original? </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txBody>
                  <a:tcPr marL="68580" marR="6858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319247166"/>
                  </a:ext>
                </a:extLst>
              </a:tr>
            </a:tbl>
          </a:graphicData>
        </a:graphic>
      </p:graphicFrame>
    </p:spTree>
    <p:extLst>
      <p:ext uri="{BB962C8B-B14F-4D97-AF65-F5344CB8AC3E}">
        <p14:creationId xmlns:p14="http://schemas.microsoft.com/office/powerpoint/2010/main" val="40133170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C1B92F2-81A9-A32A-74A7-1468A9204CA2}"/>
              </a:ext>
            </a:extLst>
          </p:cNvPr>
          <p:cNvGraphicFramePr>
            <a:graphicFrameLocks noGrp="1"/>
          </p:cNvGraphicFramePr>
          <p:nvPr>
            <p:extLst>
              <p:ext uri="{D42A27DB-BD31-4B8C-83A1-F6EECF244321}">
                <p14:modId xmlns:p14="http://schemas.microsoft.com/office/powerpoint/2010/main" val="1767226315"/>
              </p:ext>
            </p:extLst>
          </p:nvPr>
        </p:nvGraphicFramePr>
        <p:xfrm>
          <a:off x="221036" y="816965"/>
          <a:ext cx="11737882" cy="2095373"/>
        </p:xfrm>
        <a:graphic>
          <a:graphicData uri="http://schemas.openxmlformats.org/drawingml/2006/table">
            <a:tbl>
              <a:tblPr firstRow="1" firstCol="1" bandRow="1"/>
              <a:tblGrid>
                <a:gridCol w="11737882">
                  <a:extLst>
                    <a:ext uri="{9D8B030D-6E8A-4147-A177-3AD203B41FA5}">
                      <a16:colId xmlns:a16="http://schemas.microsoft.com/office/drawing/2014/main" val="279456881"/>
                    </a:ext>
                  </a:extLst>
                </a:gridCol>
              </a:tblGrid>
              <a:tr h="0">
                <a:tc>
                  <a:txBody>
                    <a:bodyPr/>
                    <a:lstStyle/>
                    <a:p>
                      <a:pPr algn="just">
                        <a:lnSpc>
                          <a:spcPct val="105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g)  Você sabia que em um resumo é preciso considerar as informações principais do texto-fonte e escrevê-las com suas palavras? </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h) Na produção do gênero textual Resumo não pode ter opiniões, julgamentos. Você sabia?</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i) Você sabia que na produção de um resumo é importante conectar/ligar todas as informações principais?</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txBody>
                  <a:tcPr marL="68580" marR="6858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1949646410"/>
                  </a:ext>
                </a:extLst>
              </a:tr>
            </a:tbl>
          </a:graphicData>
        </a:graphic>
      </p:graphicFrame>
      <p:sp>
        <p:nvSpPr>
          <p:cNvPr id="4" name="CaixaDeTexto 3">
            <a:extLst>
              <a:ext uri="{FF2B5EF4-FFF2-40B4-BE49-F238E27FC236}">
                <a16:creationId xmlns:a16="http://schemas.microsoft.com/office/drawing/2014/main" id="{8C269BD6-3324-7EF6-60C9-494FE78B0929}"/>
              </a:ext>
            </a:extLst>
          </p:cNvPr>
          <p:cNvSpPr txBox="1"/>
          <p:nvPr/>
        </p:nvSpPr>
        <p:spPr>
          <a:xfrm>
            <a:off x="221035" y="3515997"/>
            <a:ext cx="11737881" cy="1938992"/>
          </a:xfrm>
          <a:prstGeom prst="rect">
            <a:avLst/>
          </a:prstGeom>
          <a:solidFill>
            <a:schemeClr val="accent6">
              <a:lumMod val="20000"/>
              <a:lumOff val="80000"/>
            </a:schemeClr>
          </a:solidFill>
        </p:spPr>
        <p:txBody>
          <a:bodyPr wrap="square">
            <a:spAutoFit/>
          </a:bodyPr>
          <a:lstStyle/>
          <a:p>
            <a:pPr indent="268288" algn="just"/>
            <a:r>
              <a:rPr lang="pt-BR" sz="2400" b="1" dirty="0">
                <a:latin typeface="Arial Narrow" panose="020B0606020202030204" pitchFamily="34" charset="0"/>
              </a:rPr>
              <a:t>Estudante, imagine que você tem apenas 1 minuto para contar a história de um livro para um amigo. O que você diria? O que não poderia faltar? Esse é o desafio de quem produz um resumo: apresentar as informações principais, de forma clara, organizada, bem articuladas, sem contar detalhes desnecessários e sem omitir opinião. Vamos colocar essa habilidade em prática?</a:t>
            </a:r>
          </a:p>
        </p:txBody>
      </p:sp>
    </p:spTree>
    <p:extLst>
      <p:ext uri="{BB962C8B-B14F-4D97-AF65-F5344CB8AC3E}">
        <p14:creationId xmlns:p14="http://schemas.microsoft.com/office/powerpoint/2010/main" val="13886977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ED2E88EE-C183-8EC1-2E5F-DFD14281D95A}"/>
              </a:ext>
            </a:extLst>
          </p:cNvPr>
          <p:cNvPicPr>
            <a:picLocks noChangeAspect="1"/>
          </p:cNvPicPr>
          <p:nvPr/>
        </p:nvPicPr>
        <p:blipFill>
          <a:blip r:embed="rId2"/>
          <a:stretch>
            <a:fillRect/>
          </a:stretch>
        </p:blipFill>
        <p:spPr>
          <a:xfrm>
            <a:off x="322730" y="631215"/>
            <a:ext cx="2411506" cy="929204"/>
          </a:xfrm>
          <a:prstGeom prst="rect">
            <a:avLst/>
          </a:prstGeom>
        </p:spPr>
      </p:pic>
      <p:graphicFrame>
        <p:nvGraphicFramePr>
          <p:cNvPr id="3" name="Tabela 2">
            <a:extLst>
              <a:ext uri="{FF2B5EF4-FFF2-40B4-BE49-F238E27FC236}">
                <a16:creationId xmlns:a16="http://schemas.microsoft.com/office/drawing/2014/main" id="{6CEBE497-AD8B-EF72-B1F9-79E24470F870}"/>
              </a:ext>
            </a:extLst>
          </p:cNvPr>
          <p:cNvGraphicFramePr>
            <a:graphicFrameLocks noGrp="1"/>
          </p:cNvGraphicFramePr>
          <p:nvPr>
            <p:extLst>
              <p:ext uri="{D42A27DB-BD31-4B8C-83A1-F6EECF244321}">
                <p14:modId xmlns:p14="http://schemas.microsoft.com/office/powerpoint/2010/main" val="4285072814"/>
              </p:ext>
            </p:extLst>
          </p:nvPr>
        </p:nvGraphicFramePr>
        <p:xfrm>
          <a:off x="183776" y="1560419"/>
          <a:ext cx="11824448" cy="4616450"/>
        </p:xfrm>
        <a:graphic>
          <a:graphicData uri="http://schemas.openxmlformats.org/drawingml/2006/table">
            <a:tbl>
              <a:tblPr firstRow="1" firstCol="1" bandRow="1"/>
              <a:tblGrid>
                <a:gridCol w="11824448">
                  <a:extLst>
                    <a:ext uri="{9D8B030D-6E8A-4147-A177-3AD203B41FA5}">
                      <a16:colId xmlns:a16="http://schemas.microsoft.com/office/drawing/2014/main" val="1993804331"/>
                    </a:ext>
                  </a:extLst>
                </a:gridCol>
              </a:tblGrid>
              <a:tr h="4351338">
                <a:tc>
                  <a:txBody>
                    <a:bodyPr/>
                    <a:lstStyle/>
                    <a:p>
                      <a:pPr algn="ctr">
                        <a:lnSpc>
                          <a:spcPct val="110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Calibri" panose="020F0502020204030204" pitchFamily="34" charset="0"/>
                        </a:rPr>
                        <a:t>Retomando o gênero textual Resumo</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Calibri" panose="020F0502020204030204" pitchFamily="34" charset="0"/>
                        </a:rPr>
                        <a:t>         </a:t>
                      </a:r>
                      <a:r>
                        <a:rPr lang="pt-BR" sz="2300" u="none" kern="100" dirty="0">
                          <a:solidFill>
                            <a:srgbClr val="000000"/>
                          </a:solidFill>
                          <a:effectLst/>
                          <a:latin typeface="Arial Narrow" panose="020B0606020202030204" pitchFamily="34" charset="0"/>
                          <a:ea typeface="Calibri" panose="020F0502020204030204" pitchFamily="34" charset="0"/>
                          <a:cs typeface="Calibri" panose="020F0502020204030204" pitchFamily="34" charset="0"/>
                        </a:rPr>
                        <a:t>O gênero textual</a:t>
                      </a:r>
                      <a:r>
                        <a:rPr lang="pt-BR" sz="2300" b="1" u="none" kern="100" dirty="0">
                          <a:solidFill>
                            <a:srgbClr val="000000"/>
                          </a:solidFill>
                          <a:effectLst/>
                          <a:latin typeface="Arial Narrow" panose="020B0606020202030204" pitchFamily="34" charset="0"/>
                          <a:ea typeface="Calibri" panose="020F0502020204030204" pitchFamily="34" charset="0"/>
                          <a:cs typeface="Calibri" panose="020F0502020204030204" pitchFamily="34" charset="0"/>
                        </a:rPr>
                        <a:t> Resumo</a:t>
                      </a:r>
                      <a:r>
                        <a:rPr lang="pt-BR" sz="2300" u="none" kern="100" dirty="0">
                          <a:solidFill>
                            <a:srgbClr val="000000"/>
                          </a:solidFill>
                          <a:effectLst/>
                          <a:latin typeface="Arial Narrow" panose="020B0606020202030204" pitchFamily="34" charset="0"/>
                          <a:ea typeface="Calibri" panose="020F0502020204030204" pitchFamily="34" charset="0"/>
                          <a:cs typeface="Calibri" panose="020F0502020204030204" pitchFamily="34" charset="0"/>
                        </a:rPr>
                        <a:t> é uma síntese/apanhado das informações principais </a:t>
                      </a:r>
                      <a:r>
                        <a:rPr lang="pt-BR" sz="2300" u="none" kern="100" dirty="0">
                          <a:solidFill>
                            <a:schemeClr val="tx1"/>
                          </a:solidFill>
                          <a:effectLst/>
                          <a:latin typeface="Arial Narrow" panose="020B0606020202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de um texto</a:t>
                      </a:r>
                      <a:r>
                        <a:rPr lang="pt-BR" sz="2300" u="sng" kern="100" dirty="0">
                          <a:solidFill>
                            <a:schemeClr val="tx1"/>
                          </a:solidFill>
                          <a:effectLst/>
                          <a:latin typeface="Arial Narrow" panose="020B0606020202030204" pitchFamily="34" charset="0"/>
                          <a:ea typeface="Calibri" panose="020F0502020204030204" pitchFamily="34" charset="0"/>
                          <a:cs typeface="Calibri" panose="020F0502020204030204" pitchFamily="34" charset="0"/>
                        </a:rPr>
                        <a:t>-fonte</a:t>
                      </a:r>
                      <a:r>
                        <a:rPr lang="pt-BR" sz="2300" kern="100" dirty="0">
                          <a:solidFill>
                            <a:srgbClr val="000000"/>
                          </a:solidFill>
                          <a:effectLst/>
                          <a:latin typeface="Arial Narrow" panose="020B0606020202030204" pitchFamily="34" charset="0"/>
                          <a:ea typeface="Calibri" panose="020F0502020204030204" pitchFamily="34" charset="0"/>
                          <a:cs typeface="Calibri" panose="020F0502020204030204" pitchFamily="34" charset="0"/>
                        </a:rPr>
                        <a:t>. Esse tipo de texto deve manter-se fiel às informações texto fonte/original, utilizar uma </a:t>
                      </a:r>
                      <a:r>
                        <a:rPr lang="pt-BR" sz="2300" b="1" kern="100" dirty="0">
                          <a:solidFill>
                            <a:srgbClr val="000000"/>
                          </a:solidFill>
                          <a:effectLst/>
                          <a:latin typeface="Arial Narrow" panose="020B0606020202030204" pitchFamily="34" charset="0"/>
                          <a:ea typeface="Calibri" panose="020F0502020204030204" pitchFamily="34" charset="0"/>
                          <a:cs typeface="Calibri" panose="020F0502020204030204" pitchFamily="34" charset="0"/>
                        </a:rPr>
                        <a:t>linguagem clara e objetiva</a:t>
                      </a:r>
                      <a:r>
                        <a:rPr lang="pt-BR" sz="2300" kern="100" dirty="0">
                          <a:solidFill>
                            <a:srgbClr val="000000"/>
                          </a:solidFill>
                          <a:effectLst/>
                          <a:latin typeface="Arial Narrow" panose="020B0606020202030204" pitchFamily="34" charset="0"/>
                          <a:ea typeface="Calibri" panose="020F0502020204030204" pitchFamily="34" charset="0"/>
                          <a:cs typeface="Calibri" panose="020F0502020204030204" pitchFamily="34" charset="0"/>
                        </a:rPr>
                        <a:t>, com uso </a:t>
                      </a:r>
                      <a:r>
                        <a:rPr lang="pt-BR" sz="2300" b="1" kern="100" dirty="0">
                          <a:solidFill>
                            <a:srgbClr val="000000"/>
                          </a:solidFill>
                          <a:effectLst/>
                          <a:latin typeface="Arial Narrow" panose="020B0606020202030204" pitchFamily="34" charset="0"/>
                          <a:ea typeface="Calibri" panose="020F0502020204030204" pitchFamily="34" charset="0"/>
                          <a:cs typeface="Calibri" panose="020F0502020204030204" pitchFamily="34" charset="0"/>
                        </a:rPr>
                        <a:t>da 3ª pessoa do singular</a:t>
                      </a:r>
                      <a:r>
                        <a:rPr lang="pt-BR" sz="2300" kern="100" dirty="0">
                          <a:solidFill>
                            <a:srgbClr val="000000"/>
                          </a:solidFill>
                          <a:effectLst/>
                          <a:latin typeface="Arial Narrow" panose="020B0606020202030204" pitchFamily="34" charset="0"/>
                          <a:ea typeface="Calibri" panose="020F0502020204030204" pitchFamily="34" charset="0"/>
                          <a:cs typeface="Calibri" panose="020F0502020204030204" pitchFamily="34" charset="0"/>
                        </a:rPr>
                        <a:t>. Sua estrutura divide-se, geralmente, em </a:t>
                      </a:r>
                      <a:r>
                        <a:rPr lang="pt-BR" sz="2300" b="1" kern="100" dirty="0">
                          <a:solidFill>
                            <a:srgbClr val="000000"/>
                          </a:solidFill>
                          <a:effectLst/>
                          <a:latin typeface="Arial Narrow" panose="020B0606020202030204" pitchFamily="34" charset="0"/>
                          <a:ea typeface="Calibri" panose="020F0502020204030204" pitchFamily="34" charset="0"/>
                          <a:cs typeface="Calibri" panose="020F0502020204030204" pitchFamily="34" charset="0"/>
                        </a:rPr>
                        <a:t>introdução</a:t>
                      </a:r>
                      <a:r>
                        <a:rPr lang="pt-BR" sz="2300" kern="100" dirty="0">
                          <a:solidFill>
                            <a:srgbClr val="000000"/>
                          </a:solidFill>
                          <a:effectLst/>
                          <a:latin typeface="Arial Narrow" panose="020B0606020202030204" pitchFamily="34" charset="0"/>
                          <a:ea typeface="Calibri" panose="020F0502020204030204" pitchFamily="34" charset="0"/>
                          <a:cs typeface="Calibri" panose="020F0502020204030204" pitchFamily="34" charset="0"/>
                        </a:rPr>
                        <a:t>, </a:t>
                      </a:r>
                      <a:r>
                        <a:rPr lang="pt-BR" sz="2300" b="1" kern="100" dirty="0">
                          <a:solidFill>
                            <a:srgbClr val="000000"/>
                          </a:solidFill>
                          <a:effectLst/>
                          <a:latin typeface="Arial Narrow" panose="020B0606020202030204" pitchFamily="34" charset="0"/>
                          <a:ea typeface="Calibri" panose="020F0502020204030204" pitchFamily="34" charset="0"/>
                          <a:cs typeface="Calibri" panose="020F0502020204030204" pitchFamily="34" charset="0"/>
                        </a:rPr>
                        <a:t>desenvolvimento</a:t>
                      </a:r>
                      <a:r>
                        <a:rPr lang="pt-BR" sz="2300" kern="100" dirty="0">
                          <a:solidFill>
                            <a:srgbClr val="000000"/>
                          </a:solidFill>
                          <a:effectLst/>
                          <a:latin typeface="Arial Narrow" panose="020B0606020202030204" pitchFamily="34" charset="0"/>
                          <a:ea typeface="Calibri" panose="020F0502020204030204" pitchFamily="34" charset="0"/>
                          <a:cs typeface="Calibri" panose="020F0502020204030204" pitchFamily="34" charset="0"/>
                        </a:rPr>
                        <a:t> e </a:t>
                      </a:r>
                      <a:r>
                        <a:rPr lang="pt-BR" sz="2300" b="1" kern="100" dirty="0">
                          <a:solidFill>
                            <a:srgbClr val="000000"/>
                          </a:solidFill>
                          <a:effectLst/>
                          <a:latin typeface="Arial Narrow" panose="020B0606020202030204" pitchFamily="34" charset="0"/>
                          <a:ea typeface="Calibri" panose="020F0502020204030204" pitchFamily="34" charset="0"/>
                          <a:cs typeface="Calibri" panose="020F0502020204030204" pitchFamily="34" charset="0"/>
                        </a:rPr>
                        <a:t>conclusão. </a:t>
                      </a:r>
                      <a:r>
                        <a:rPr lang="pt-BR" sz="2300" kern="100" dirty="0">
                          <a:solidFill>
                            <a:srgbClr val="000000"/>
                          </a:solidFill>
                          <a:effectLst/>
                          <a:latin typeface="Arial Narrow" panose="020B0606020202030204" pitchFamily="34" charset="0"/>
                          <a:ea typeface="Calibri" panose="020F0502020204030204" pitchFamily="34" charset="0"/>
                          <a:cs typeface="Calibri" panose="020F0502020204030204" pitchFamily="34" charset="0"/>
                        </a:rPr>
                        <a:t>O resumo é um texto, geralmente, curto. </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gn="ctr">
                        <a:lnSpc>
                          <a:spcPct val="110000"/>
                        </a:lnSpc>
                        <a:spcAft>
                          <a:spcPts val="800"/>
                        </a:spcAft>
                      </a:pPr>
                      <a:r>
                        <a:rPr lang="pt-BR" sz="2300" kern="100" dirty="0">
                          <a:solidFill>
                            <a:srgbClr val="CB3DBA"/>
                          </a:solidFill>
                          <a:effectLst/>
                          <a:latin typeface="Arial Narrow" panose="020B0606020202030204" pitchFamily="34" charset="0"/>
                          <a:ea typeface="Calibri" panose="020F0502020204030204" pitchFamily="34" charset="0"/>
                          <a:cs typeface="Calibri" panose="020F0502020204030204" pitchFamily="34" charset="0"/>
                        </a:rPr>
                        <a:t>______________________________________________________________________________________</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gn="ctr">
                        <a:lnSpc>
                          <a:spcPct val="110000"/>
                        </a:lnSpc>
                        <a:spcAft>
                          <a:spcPts val="800"/>
                        </a:spcAft>
                      </a:pPr>
                      <a:r>
                        <a:rPr lang="pt-BR" sz="2300" b="1" kern="0" dirty="0">
                          <a:solidFill>
                            <a:srgbClr val="000000"/>
                          </a:solidFill>
                          <a:effectLst/>
                          <a:latin typeface="Arial Narrow" panose="020B0606020202030204" pitchFamily="34" charset="0"/>
                          <a:ea typeface="Calibri" panose="020F0502020204030204" pitchFamily="34" charset="0"/>
                          <a:cs typeface="Calibri" panose="020F0502020204030204" pitchFamily="34" charset="0"/>
                        </a:rPr>
                        <a:t>Resumo de um Romance Infantojuvenil</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indent="283845" algn="just">
                        <a:lnSpc>
                          <a:spcPct val="110000"/>
                        </a:lnSpc>
                        <a:spcAft>
                          <a:spcPts val="800"/>
                        </a:spcAft>
                      </a:pPr>
                      <a:r>
                        <a:rPr lang="pt-BR" sz="2300" kern="0" dirty="0">
                          <a:solidFill>
                            <a:srgbClr val="000000"/>
                          </a:solidFill>
                          <a:effectLst/>
                          <a:latin typeface="Arial Narrow" panose="020B0606020202030204" pitchFamily="34" charset="0"/>
                          <a:ea typeface="Calibri" panose="020F0502020204030204" pitchFamily="34" charset="0"/>
                          <a:cs typeface="Calibri" panose="020F0502020204030204" pitchFamily="34" charset="0"/>
                        </a:rPr>
                        <a:t>Um </a:t>
                      </a:r>
                      <a:r>
                        <a:rPr lang="pt-BR" sz="2300" b="1" kern="0" dirty="0">
                          <a:solidFill>
                            <a:srgbClr val="000000"/>
                          </a:solidFill>
                          <a:effectLst/>
                          <a:latin typeface="Arial Narrow" panose="020B0606020202030204" pitchFamily="34" charset="0"/>
                          <a:ea typeface="Calibri" panose="020F0502020204030204" pitchFamily="34" charset="0"/>
                          <a:cs typeface="Calibri" panose="020F0502020204030204" pitchFamily="34" charset="0"/>
                        </a:rPr>
                        <a:t>resumo de um romance infantojuvenil</a:t>
                      </a:r>
                      <a:r>
                        <a:rPr lang="pt-BR" sz="2300" kern="0" dirty="0">
                          <a:solidFill>
                            <a:srgbClr val="000000"/>
                          </a:solidFill>
                          <a:effectLst/>
                          <a:latin typeface="Arial Narrow" panose="020B0606020202030204" pitchFamily="34" charset="0"/>
                          <a:ea typeface="Calibri" panose="020F0502020204030204" pitchFamily="34" charset="0"/>
                          <a:cs typeface="Calibri" panose="020F0502020204030204" pitchFamily="34" charset="0"/>
                        </a:rPr>
                        <a:t> é um texto que apresenta, de forma clara, objetiva e organizada, as principais informações de uma obra literária voltada ao público infantojuvenil. Sua finalidade é sintetizar (resumir) as ideias principais da narrativa, preservando o sentido do texto-fonte, sem dar opiniões/julgamentos, sem fazer interpretações.</a:t>
                      </a:r>
                      <a:r>
                        <a:rPr lang="pt-BR" sz="2300" kern="100" dirty="0">
                          <a:solidFill>
                            <a:schemeClr val="tx1"/>
                          </a:solidFill>
                          <a:effectLst/>
                          <a:latin typeface="Arial Narrow" panose="020B0606020202030204" pitchFamily="34" charset="0"/>
                          <a:ea typeface="Calibri" panose="020F0502020204030204" pitchFamily="34" charset="0"/>
                          <a:cs typeface="Calibri" panose="020F0502020204030204" pitchFamily="34" charset="0"/>
                        </a:rPr>
                        <a:t> </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txBody>
                  <a:tcPr marL="64741" marR="64741" marT="0" marB="0">
                    <a:lnL w="19050" cap="flat" cmpd="sng" algn="ctr">
                      <a:solidFill>
                        <a:srgbClr val="F377ED"/>
                      </a:solidFill>
                      <a:prstDash val="solid"/>
                      <a:round/>
                      <a:headEnd type="none" w="med" len="med"/>
                      <a:tailEnd type="none" w="med" len="med"/>
                    </a:lnL>
                    <a:lnR w="19050" cap="flat" cmpd="sng" algn="ctr">
                      <a:solidFill>
                        <a:srgbClr val="F377ED"/>
                      </a:solidFill>
                      <a:prstDash val="solid"/>
                      <a:round/>
                      <a:headEnd type="none" w="med" len="med"/>
                      <a:tailEnd type="none" w="med" len="med"/>
                    </a:lnR>
                    <a:lnT w="19050" cap="flat" cmpd="sng" algn="ctr">
                      <a:solidFill>
                        <a:srgbClr val="F377ED"/>
                      </a:solidFill>
                      <a:prstDash val="solid"/>
                      <a:round/>
                      <a:headEnd type="none" w="med" len="med"/>
                      <a:tailEnd type="none" w="med" len="med"/>
                    </a:lnT>
                    <a:lnB w="19050" cap="flat" cmpd="sng" algn="ctr">
                      <a:solidFill>
                        <a:srgbClr val="F377ED"/>
                      </a:solidFill>
                      <a:prstDash val="solid"/>
                      <a:round/>
                      <a:headEnd type="none" w="med" len="med"/>
                      <a:tailEnd type="none" w="med" len="med"/>
                    </a:lnB>
                    <a:solidFill>
                      <a:srgbClr val="FABCFC"/>
                    </a:solidFill>
                  </a:tcPr>
                </a:tc>
                <a:extLst>
                  <a:ext uri="{0D108BD9-81ED-4DB2-BD59-A6C34878D82A}">
                    <a16:rowId xmlns:a16="http://schemas.microsoft.com/office/drawing/2014/main" val="1955347380"/>
                  </a:ext>
                </a:extLst>
              </a:tr>
            </a:tbl>
          </a:graphicData>
        </a:graphic>
      </p:graphicFrame>
    </p:spTree>
    <p:extLst>
      <p:ext uri="{BB962C8B-B14F-4D97-AF65-F5344CB8AC3E}">
        <p14:creationId xmlns:p14="http://schemas.microsoft.com/office/powerpoint/2010/main" val="28693733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D989548E-81AE-5281-EC95-0E757ADB7FCA}"/>
              </a:ext>
            </a:extLst>
          </p:cNvPr>
          <p:cNvGraphicFramePr>
            <a:graphicFrameLocks noGrp="1"/>
          </p:cNvGraphicFramePr>
          <p:nvPr>
            <p:extLst>
              <p:ext uri="{D42A27DB-BD31-4B8C-83A1-F6EECF244321}">
                <p14:modId xmlns:p14="http://schemas.microsoft.com/office/powerpoint/2010/main" val="1200593478"/>
              </p:ext>
            </p:extLst>
          </p:nvPr>
        </p:nvGraphicFramePr>
        <p:xfrm>
          <a:off x="286389" y="1735950"/>
          <a:ext cx="11753212" cy="3678732"/>
        </p:xfrm>
        <a:graphic>
          <a:graphicData uri="http://schemas.openxmlformats.org/drawingml/2006/table">
            <a:tbl>
              <a:tblPr firstRow="1" firstCol="1" bandRow="1"/>
              <a:tblGrid>
                <a:gridCol w="11753212">
                  <a:extLst>
                    <a:ext uri="{9D8B030D-6E8A-4147-A177-3AD203B41FA5}">
                      <a16:colId xmlns:a16="http://schemas.microsoft.com/office/drawing/2014/main" val="2558943530"/>
                    </a:ext>
                  </a:extLst>
                </a:gridCol>
              </a:tblGrid>
              <a:tr h="3678732">
                <a:tc>
                  <a:txBody>
                    <a:bodyPr/>
                    <a:lstStyle/>
                    <a:p>
                      <a:pPr algn="just">
                        <a:lnSpc>
                          <a:spcPct val="110000"/>
                        </a:lnSpc>
                        <a:spcAft>
                          <a:spcPts val="800"/>
                        </a:spcAft>
                      </a:pPr>
                      <a:r>
                        <a:rPr lang="pt-BR" sz="2300" b="1" kern="0" dirty="0">
                          <a:solidFill>
                            <a:srgbClr val="000000"/>
                          </a:solidFill>
                          <a:effectLst/>
                          <a:latin typeface="Arial Narrow" panose="020B0606020202030204" pitchFamily="34" charset="0"/>
                          <a:ea typeface="Calibri" panose="020F0502020204030204" pitchFamily="34" charset="0"/>
                          <a:cs typeface="Calibri" panose="020F0502020204030204" pitchFamily="34" charset="0"/>
                        </a:rPr>
                        <a:t>O que um resumo deve conter:</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300" kern="0" dirty="0">
                          <a:solidFill>
                            <a:srgbClr val="000000"/>
                          </a:solidFill>
                          <a:effectLst/>
                          <a:latin typeface="Arial Narrow" panose="020B0606020202030204" pitchFamily="34" charset="0"/>
                          <a:ea typeface="Calibri" panose="020F0502020204030204" pitchFamily="34" charset="0"/>
                          <a:cs typeface="Calibri" panose="020F0502020204030204" pitchFamily="34" charset="0"/>
                        </a:rPr>
                        <a:t>- Breve introdução sobre a história, indicando o tema, o contexto ou a situação inicial.</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300" kern="0" dirty="0">
                          <a:solidFill>
                            <a:srgbClr val="000000"/>
                          </a:solidFill>
                          <a:effectLst/>
                          <a:latin typeface="Arial Narrow" panose="020B0606020202030204" pitchFamily="34" charset="0"/>
                          <a:ea typeface="Calibri" panose="020F0502020204030204" pitchFamily="34" charset="0"/>
                          <a:cs typeface="Calibri" panose="020F0502020204030204" pitchFamily="34" charset="0"/>
                        </a:rPr>
                        <a:t>- Mostrar os acontecimentos mais importantes da narrativa, destacando os fatos essenciais para a compreensão da história.</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300" kern="0" dirty="0">
                          <a:solidFill>
                            <a:srgbClr val="000000"/>
                          </a:solidFill>
                          <a:effectLst/>
                          <a:latin typeface="Arial Narrow" panose="020B0606020202030204" pitchFamily="34" charset="0"/>
                          <a:ea typeface="Calibri" panose="020F0502020204030204" pitchFamily="34" charset="0"/>
                          <a:cs typeface="Calibri" panose="020F0502020204030204" pitchFamily="34" charset="0"/>
                        </a:rPr>
                        <a:t>-</a:t>
                      </a:r>
                      <a:r>
                        <a:rPr lang="pt-BR" sz="2300" b="1" kern="0" dirty="0">
                          <a:solidFill>
                            <a:srgbClr val="000000"/>
                          </a:solidFill>
                          <a:effectLst/>
                          <a:latin typeface="Arial Narrow" panose="020B0606020202030204" pitchFamily="34" charset="0"/>
                          <a:ea typeface="Calibri" panose="020F0502020204030204" pitchFamily="34" charset="0"/>
                          <a:cs typeface="Calibri" panose="020F0502020204030204" pitchFamily="34" charset="0"/>
                        </a:rPr>
                        <a:t> </a:t>
                      </a:r>
                      <a:r>
                        <a:rPr lang="pt-BR" sz="2300" kern="0" dirty="0">
                          <a:solidFill>
                            <a:srgbClr val="000000"/>
                          </a:solidFill>
                          <a:effectLst/>
                          <a:latin typeface="Arial Narrow" panose="020B0606020202030204" pitchFamily="34" charset="0"/>
                          <a:ea typeface="Calibri" panose="020F0502020204030204" pitchFamily="34" charset="0"/>
                          <a:cs typeface="Calibri" panose="020F0502020204030204" pitchFamily="34" charset="0"/>
                        </a:rPr>
                        <a:t>Apresentação das personagens principais e do conflito.</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300" kern="0" dirty="0">
                          <a:solidFill>
                            <a:srgbClr val="000000"/>
                          </a:solidFill>
                          <a:effectLst/>
                          <a:latin typeface="Arial Narrow" panose="020B0606020202030204" pitchFamily="34" charset="0"/>
                          <a:ea typeface="Calibri" panose="020F0502020204030204" pitchFamily="34" charset="0"/>
                          <a:cs typeface="Calibri" panose="020F0502020204030204" pitchFamily="34" charset="0"/>
                        </a:rPr>
                        <a:t>- Uso de frases claras, concisas/resumidas, organizadas e bem articulada/ligadas.</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300" kern="0" dirty="0">
                          <a:solidFill>
                            <a:srgbClr val="000000"/>
                          </a:solidFill>
                          <a:effectLst/>
                          <a:latin typeface="Arial Narrow" panose="020B0606020202030204" pitchFamily="34" charset="0"/>
                          <a:ea typeface="Calibri" panose="020F0502020204030204" pitchFamily="34" charset="0"/>
                          <a:cs typeface="Calibri" panose="020F0502020204030204" pitchFamily="34" charset="0"/>
                        </a:rPr>
                        <a:t>- O resumo deve manter o sentido da obra, sem acrescentar opiniões, críticas, interpretações pessoais ou informações que não estejam presentes no texto-fonte.</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txBody>
                  <a:tcPr marL="64741" marR="64741" marT="0" marB="0">
                    <a:lnL w="19050" cap="flat" cmpd="sng" algn="ctr">
                      <a:solidFill>
                        <a:srgbClr val="F377ED"/>
                      </a:solidFill>
                      <a:prstDash val="solid"/>
                      <a:round/>
                      <a:headEnd type="none" w="med" len="med"/>
                      <a:tailEnd type="none" w="med" len="med"/>
                    </a:lnL>
                    <a:lnR w="19050" cap="flat" cmpd="sng" algn="ctr">
                      <a:solidFill>
                        <a:srgbClr val="F377ED"/>
                      </a:solidFill>
                      <a:prstDash val="solid"/>
                      <a:round/>
                      <a:headEnd type="none" w="med" len="med"/>
                      <a:tailEnd type="none" w="med" len="med"/>
                    </a:lnR>
                    <a:lnT w="19050" cap="flat" cmpd="sng" algn="ctr">
                      <a:solidFill>
                        <a:srgbClr val="F377ED"/>
                      </a:solidFill>
                      <a:prstDash val="solid"/>
                      <a:round/>
                      <a:headEnd type="none" w="med" len="med"/>
                      <a:tailEnd type="none" w="med" len="med"/>
                    </a:lnT>
                    <a:lnB w="19050" cap="flat" cmpd="sng" algn="ctr">
                      <a:solidFill>
                        <a:srgbClr val="F377ED"/>
                      </a:solidFill>
                      <a:prstDash val="solid"/>
                      <a:round/>
                      <a:headEnd type="none" w="med" len="med"/>
                      <a:tailEnd type="none" w="med" len="med"/>
                    </a:lnB>
                    <a:solidFill>
                      <a:srgbClr val="FABCFC"/>
                    </a:solidFill>
                  </a:tcPr>
                </a:tc>
                <a:extLst>
                  <a:ext uri="{0D108BD9-81ED-4DB2-BD59-A6C34878D82A}">
                    <a16:rowId xmlns:a16="http://schemas.microsoft.com/office/drawing/2014/main" val="1604982273"/>
                  </a:ext>
                </a:extLst>
              </a:tr>
            </a:tbl>
          </a:graphicData>
        </a:graphic>
      </p:graphicFrame>
    </p:spTree>
    <p:extLst>
      <p:ext uri="{BB962C8B-B14F-4D97-AF65-F5344CB8AC3E}">
        <p14:creationId xmlns:p14="http://schemas.microsoft.com/office/powerpoint/2010/main" val="20500867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FE97FF4-32A7-C6A3-3DED-95563EDC4CAE}"/>
              </a:ext>
            </a:extLst>
          </p:cNvPr>
          <p:cNvSpPr txBox="1"/>
          <p:nvPr/>
        </p:nvSpPr>
        <p:spPr>
          <a:xfrm>
            <a:off x="228600" y="1650937"/>
            <a:ext cx="11734799" cy="3785652"/>
          </a:xfrm>
          <a:prstGeom prst="rect">
            <a:avLst/>
          </a:prstGeom>
          <a:solidFill>
            <a:schemeClr val="accent6">
              <a:lumMod val="20000"/>
              <a:lumOff val="80000"/>
            </a:schemeClr>
          </a:solidFill>
        </p:spPr>
        <p:txBody>
          <a:bodyPr wrap="square">
            <a:spAutoFit/>
          </a:bodyPr>
          <a:lstStyle/>
          <a:p>
            <a:pPr indent="268288" algn="just"/>
            <a:r>
              <a:rPr lang="pt-BR" sz="2400" b="1" dirty="0">
                <a:latin typeface="Arial Narrow" panose="020B0606020202030204" pitchFamily="34" charset="0"/>
              </a:rPr>
              <a:t>Estudante, depois de estudarmos o fragmento do romance “A Ilha Perdida”, acreditamos que você consegue resumir a história com suas próprias palavras!!! Pense em como você contaria para alguém que ainda não conhece o texto apenas aquilo que é realmente importante para entender o que aconteceu. Será que seria necessário contar todos os detalhes ou apenas as informações principais? Ao produzir um resumo, lembre-se de que algumas características não podem faltar: apresentar as ideias principais do texto, ser breve e objetivo, organizar as informações de maneira clara, utilizar suas próprias palavras e manter-se fiel ao texto-fonte (texto original). Também é importante não acrescentar opiniões pessoais nem informações que não aparecem no texto-fonte. Agora, retome a leitura e pense: quais acontecimentos de “A Ilha Perdida” você considera essenciais para que outra pessoa compreenda a história?</a:t>
            </a:r>
          </a:p>
        </p:txBody>
      </p:sp>
    </p:spTree>
    <p:extLst>
      <p:ext uri="{BB962C8B-B14F-4D97-AF65-F5344CB8AC3E}">
        <p14:creationId xmlns:p14="http://schemas.microsoft.com/office/powerpoint/2010/main" val="29010308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91A1C73-6BD3-317A-8D33-CAC95997D9E8}"/>
              </a:ext>
            </a:extLst>
          </p:cNvPr>
          <p:cNvSpPr txBox="1"/>
          <p:nvPr/>
        </p:nvSpPr>
        <p:spPr>
          <a:xfrm>
            <a:off x="170328" y="889843"/>
            <a:ext cx="11788589" cy="4739759"/>
          </a:xfrm>
          <a:prstGeom prst="rect">
            <a:avLst/>
          </a:prstGeom>
          <a:noFill/>
        </p:spPr>
        <p:txBody>
          <a:bodyPr wrap="square">
            <a:spAutoFit/>
          </a:bodyPr>
          <a:lstStyle/>
          <a:p>
            <a:pPr algn="just"/>
            <a:r>
              <a:rPr lang="pt-BR" sz="2400" dirty="0">
                <a:latin typeface="Arial Narrow" panose="020B0606020202030204" pitchFamily="34" charset="0"/>
              </a:rPr>
              <a:t>Leia o texto.</a:t>
            </a:r>
          </a:p>
          <a:p>
            <a:pPr algn="just"/>
            <a:endParaRPr lang="pt-BR" sz="2400" dirty="0">
              <a:latin typeface="Arial Narrow" panose="020B0606020202030204" pitchFamily="34" charset="0"/>
            </a:endParaRPr>
          </a:p>
          <a:p>
            <a:pPr algn="ctr"/>
            <a:r>
              <a:rPr lang="pt-BR" sz="2400" b="1" dirty="0">
                <a:latin typeface="Arial Narrow" panose="020B0606020202030204" pitchFamily="34" charset="0"/>
              </a:rPr>
              <a:t>Resumo do fragmento – “A Ilha Perdida’</a:t>
            </a:r>
          </a:p>
          <a:p>
            <a:pPr indent="268288" algn="just"/>
            <a:r>
              <a:rPr lang="pt-BR" sz="2400" dirty="0">
                <a:latin typeface="Arial Narrow" panose="020B0606020202030204" pitchFamily="34" charset="0"/>
              </a:rPr>
              <a:t>Durante as férias na fazenda do padrinho, os meninos Quico, Oscar, Henrique e Eduardo ficam curiosos sobre uma ilha localizada no meio do rio Paraíba, conhecida como Ilha Perdida. Eles ouvem histórias sobre o lugar e começam a imaginar o que poderia existir ali.</a:t>
            </a:r>
          </a:p>
          <a:p>
            <a:pPr indent="268288" algn="just"/>
            <a:r>
              <a:rPr lang="pt-BR" sz="2400" dirty="0">
                <a:latin typeface="Arial Narrow" panose="020B0606020202030204" pitchFamily="34" charset="0"/>
              </a:rPr>
              <a:t>Henrique e Eduardo ficam cada vez mais interessados em conhecer a ilha e encontram uma canoa velha que parece abandonada. Depois de prepará-la, os dois decidem partir pelo rio. Apesar de perceberem que o rio estava mais cheio por causa das chuvas, seguem viagem.</a:t>
            </a:r>
          </a:p>
          <a:p>
            <a:pPr indent="268288" algn="just"/>
            <a:r>
              <a:rPr lang="pt-BR" sz="2400" dirty="0">
                <a:latin typeface="Arial Narrow" panose="020B0606020202030204" pitchFamily="34" charset="0"/>
              </a:rPr>
              <a:t>Após algumas horas, finalmente avistam a ilha e ficam encantados com sua beleza. Henrique conduz a canoa até a margem e os dois desembarcam, ansiosos para descobrir o que havia naquele lugar misterioso.</a:t>
            </a:r>
          </a:p>
          <a:p>
            <a:pPr algn="r"/>
            <a:r>
              <a:rPr lang="pt-BR" sz="1400" dirty="0">
                <a:latin typeface="Arial Narrow" panose="020B0606020202030204" pitchFamily="34" charset="0"/>
              </a:rPr>
              <a:t>Elaborado para fins didáticos.</a:t>
            </a:r>
          </a:p>
        </p:txBody>
      </p:sp>
    </p:spTree>
    <p:extLst>
      <p:ext uri="{BB962C8B-B14F-4D97-AF65-F5344CB8AC3E}">
        <p14:creationId xmlns:p14="http://schemas.microsoft.com/office/powerpoint/2010/main" val="17174448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F3BE7B1-8F74-54A9-90B2-A1DBAE175B45}"/>
              </a:ext>
            </a:extLst>
          </p:cNvPr>
          <p:cNvSpPr txBox="1"/>
          <p:nvPr/>
        </p:nvSpPr>
        <p:spPr>
          <a:xfrm>
            <a:off x="179294" y="747717"/>
            <a:ext cx="11707906" cy="3046988"/>
          </a:xfrm>
          <a:prstGeom prst="rect">
            <a:avLst/>
          </a:prstGeom>
          <a:noFill/>
        </p:spPr>
        <p:txBody>
          <a:bodyPr wrap="square">
            <a:spAutoFit/>
          </a:bodyPr>
          <a:lstStyle/>
          <a:p>
            <a:r>
              <a:rPr lang="pt-BR" sz="2400" b="1" dirty="0">
                <a:latin typeface="Arial Narrow" panose="020B0606020202030204" pitchFamily="34" charset="0"/>
              </a:rPr>
              <a:t>2. </a:t>
            </a:r>
            <a:r>
              <a:rPr lang="pt-BR" sz="2400" dirty="0">
                <a:latin typeface="Arial Narrow" panose="020B0606020202030204" pitchFamily="34" charset="0"/>
              </a:rPr>
              <a:t>Com a ajuda de seu(sua) professor(a), retome o gênero textual “Resumo” e marque as características que indicam o gênero do texto lido.</a:t>
            </a:r>
          </a:p>
          <a:p>
            <a:r>
              <a:rPr lang="pt-BR" sz="2400" dirty="0">
                <a:latin typeface="Arial Narrow" panose="020B0606020202030204" pitchFamily="34" charset="0"/>
              </a:rPr>
              <a:t>(   ) Usa linguagem objetiva, clara e sem exageros.</a:t>
            </a:r>
          </a:p>
          <a:p>
            <a:r>
              <a:rPr lang="pt-BR" sz="2400" dirty="0">
                <a:latin typeface="Arial Narrow" panose="020B0606020202030204" pitchFamily="34" charset="0"/>
              </a:rPr>
              <a:t>(   ) Evita a repetição de palavras desnecessárias e a opinião pessoal.</a:t>
            </a:r>
          </a:p>
          <a:p>
            <a:r>
              <a:rPr lang="pt-BR" sz="2400" dirty="0">
                <a:latin typeface="Arial Narrow" panose="020B0606020202030204" pitchFamily="34" charset="0"/>
              </a:rPr>
              <a:t>(   ) Apresenta as informações essenciais da história.</a:t>
            </a:r>
          </a:p>
          <a:p>
            <a:r>
              <a:rPr lang="pt-BR" sz="2400" dirty="0">
                <a:latin typeface="Arial Narrow" panose="020B0606020202030204" pitchFamily="34" charset="0"/>
              </a:rPr>
              <a:t>(   ) Apresenta as informações principais do texto-fonte.</a:t>
            </a:r>
          </a:p>
          <a:p>
            <a:r>
              <a:rPr lang="pt-BR" sz="2400" dirty="0">
                <a:latin typeface="Arial Narrow" panose="020B0606020202030204" pitchFamily="34" charset="0"/>
              </a:rPr>
              <a:t>(   ) Organiza as informações de forma clara e coerente.</a:t>
            </a:r>
          </a:p>
          <a:p>
            <a:r>
              <a:rPr lang="pt-BR" sz="2400" dirty="0">
                <a:latin typeface="Arial Narrow" panose="020B0606020202030204" pitchFamily="34" charset="0"/>
              </a:rPr>
              <a:t>(   ) Utiliza palavras próprias para apresentar as ideias do texto-fonte.</a:t>
            </a:r>
          </a:p>
        </p:txBody>
      </p:sp>
    </p:spTree>
    <p:extLst>
      <p:ext uri="{BB962C8B-B14F-4D97-AF65-F5344CB8AC3E}">
        <p14:creationId xmlns:p14="http://schemas.microsoft.com/office/powerpoint/2010/main" val="27067175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8AF741CB-A6AB-8953-384F-53F9E8E26B6A}"/>
              </a:ext>
            </a:extLst>
          </p:cNvPr>
          <p:cNvPicPr>
            <a:picLocks noChangeAspect="1"/>
          </p:cNvPicPr>
          <p:nvPr/>
        </p:nvPicPr>
        <p:blipFill>
          <a:blip r:embed="rId2"/>
          <a:stretch>
            <a:fillRect/>
          </a:stretch>
        </p:blipFill>
        <p:spPr>
          <a:xfrm>
            <a:off x="3606647" y="636494"/>
            <a:ext cx="4978705" cy="714245"/>
          </a:xfrm>
          <a:prstGeom prst="rect">
            <a:avLst/>
          </a:prstGeom>
        </p:spPr>
      </p:pic>
      <p:pic>
        <p:nvPicPr>
          <p:cNvPr id="3" name="Imagem 2">
            <a:extLst>
              <a:ext uri="{FF2B5EF4-FFF2-40B4-BE49-F238E27FC236}">
                <a16:creationId xmlns:a16="http://schemas.microsoft.com/office/drawing/2014/main" id="{56DFA110-0620-6691-2769-9B8799EB5D01}"/>
              </a:ext>
            </a:extLst>
          </p:cNvPr>
          <p:cNvPicPr>
            <a:picLocks noChangeAspect="1"/>
          </p:cNvPicPr>
          <p:nvPr/>
        </p:nvPicPr>
        <p:blipFill>
          <a:blip r:embed="rId3"/>
          <a:stretch>
            <a:fillRect/>
          </a:stretch>
        </p:blipFill>
        <p:spPr>
          <a:xfrm>
            <a:off x="147425" y="1265037"/>
            <a:ext cx="4978705" cy="1078719"/>
          </a:xfrm>
          <a:prstGeom prst="rect">
            <a:avLst/>
          </a:prstGeom>
        </p:spPr>
      </p:pic>
      <p:graphicFrame>
        <p:nvGraphicFramePr>
          <p:cNvPr id="4" name="Tabela 3">
            <a:extLst>
              <a:ext uri="{FF2B5EF4-FFF2-40B4-BE49-F238E27FC236}">
                <a16:creationId xmlns:a16="http://schemas.microsoft.com/office/drawing/2014/main" id="{080CDA2D-B746-07AD-9E0B-2C85362A993A}"/>
              </a:ext>
            </a:extLst>
          </p:cNvPr>
          <p:cNvGraphicFramePr>
            <a:graphicFrameLocks noGrp="1"/>
          </p:cNvGraphicFramePr>
          <p:nvPr>
            <p:extLst>
              <p:ext uri="{D42A27DB-BD31-4B8C-83A1-F6EECF244321}">
                <p14:modId xmlns:p14="http://schemas.microsoft.com/office/powerpoint/2010/main" val="1568208307"/>
              </p:ext>
            </p:extLst>
          </p:nvPr>
        </p:nvGraphicFramePr>
        <p:xfrm>
          <a:off x="277659" y="2343756"/>
          <a:ext cx="11766916" cy="3178112"/>
        </p:xfrm>
        <a:graphic>
          <a:graphicData uri="http://schemas.openxmlformats.org/drawingml/2006/table">
            <a:tbl>
              <a:tblPr firstRow="1" firstCol="1" bandRow="1"/>
              <a:tblGrid>
                <a:gridCol w="11766916">
                  <a:extLst>
                    <a:ext uri="{9D8B030D-6E8A-4147-A177-3AD203B41FA5}">
                      <a16:colId xmlns:a16="http://schemas.microsoft.com/office/drawing/2014/main" val="1539194600"/>
                    </a:ext>
                  </a:extLst>
                </a:gridCol>
              </a:tblGrid>
              <a:tr h="345440">
                <a:tc>
                  <a:txBody>
                    <a:bodyPr/>
                    <a:lstStyle/>
                    <a:p>
                      <a:pPr>
                        <a:lnSpc>
                          <a:spcPct val="105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 </a:t>
                      </a: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Etapa 3                                      </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05000"/>
                        </a:lnSpc>
                        <a:spcAft>
                          <a:spcPts val="800"/>
                        </a:spcAft>
                      </a:pP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1</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Vamos conversar?</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05000"/>
                        </a:lnSpc>
                        <a:spcAft>
                          <a:spcPts val="800"/>
                        </a:spcAft>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O que caracteriza um romance infantojuvenil? E um resumo?</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05000"/>
                        </a:lnSpc>
                        <a:spcAft>
                          <a:spcPts val="800"/>
                        </a:spcAft>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Qual é a finalidade de um romance infantojuvenil? E de um resumo? </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nSpc>
                          <a:spcPct val="105000"/>
                        </a:lnSpc>
                        <a:spcAft>
                          <a:spcPts val="800"/>
                        </a:spcAft>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Quais informações não podem faltar em um resumo? </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05000"/>
                        </a:lnSpc>
                        <a:spcAft>
                          <a:spcPts val="800"/>
                        </a:spcAft>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Quais estratégias você utilizaria para selecionar apenas as informações mais importantes da narrativa e organizá-las de forma clara, objetiva e coerente para produzir um resumo?</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2430614724"/>
                  </a:ext>
                </a:extLst>
              </a:tr>
            </a:tbl>
          </a:graphicData>
        </a:graphic>
      </p:graphicFrame>
    </p:spTree>
    <p:extLst>
      <p:ext uri="{BB962C8B-B14F-4D97-AF65-F5344CB8AC3E}">
        <p14:creationId xmlns:p14="http://schemas.microsoft.com/office/powerpoint/2010/main" val="517426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114CCEE-AD67-CF76-AC1E-34A0CBBBA49E}"/>
              </a:ext>
            </a:extLst>
          </p:cNvPr>
          <p:cNvSpPr txBox="1"/>
          <p:nvPr/>
        </p:nvSpPr>
        <p:spPr>
          <a:xfrm>
            <a:off x="197224" y="710044"/>
            <a:ext cx="11815482" cy="1569660"/>
          </a:xfrm>
          <a:prstGeom prst="rect">
            <a:avLst/>
          </a:prstGeom>
          <a:solidFill>
            <a:schemeClr val="accent6">
              <a:lumMod val="20000"/>
              <a:lumOff val="80000"/>
            </a:schemeClr>
          </a:solidFill>
        </p:spPr>
        <p:txBody>
          <a:bodyPr wrap="square">
            <a:spAutoFit/>
          </a:bodyPr>
          <a:lstStyle/>
          <a:p>
            <a:pPr indent="268288" algn="just"/>
            <a:r>
              <a:rPr lang="pt-BR" sz="2400" b="1" dirty="0">
                <a:latin typeface="Arial Narrow" panose="020B0606020202030204" pitchFamily="34" charset="0"/>
              </a:rPr>
              <a:t>Caro(a) estudante, chegou o grande momento, agora você vai produzir a seu Resumo de um romance infantojuvenil.  Para isso, leia e interprete a proposta de escrita, os textos motivadores, retome e reflita sobre as características e a estrutura do gênero textual em estudo. Relembre as explicações realizadas pelo(a) professor(a) durante as aulas sobre o gênero textual “Resumo”. </a:t>
            </a:r>
          </a:p>
        </p:txBody>
      </p:sp>
      <p:sp>
        <p:nvSpPr>
          <p:cNvPr id="5" name="CaixaDeTexto 4">
            <a:extLst>
              <a:ext uri="{FF2B5EF4-FFF2-40B4-BE49-F238E27FC236}">
                <a16:creationId xmlns:a16="http://schemas.microsoft.com/office/drawing/2014/main" id="{A7F3D142-F812-8A8B-9827-AA9D89105376}"/>
              </a:ext>
            </a:extLst>
          </p:cNvPr>
          <p:cNvSpPr txBox="1"/>
          <p:nvPr/>
        </p:nvSpPr>
        <p:spPr>
          <a:xfrm>
            <a:off x="197223" y="2651356"/>
            <a:ext cx="11815481" cy="1938992"/>
          </a:xfrm>
          <a:prstGeom prst="rect">
            <a:avLst/>
          </a:prstGeom>
          <a:noFill/>
        </p:spPr>
        <p:txBody>
          <a:bodyPr wrap="square">
            <a:spAutoFit/>
          </a:bodyPr>
          <a:lstStyle/>
          <a:p>
            <a:pPr algn="just"/>
            <a:r>
              <a:rPr lang="pt-BR" sz="2400" b="1" dirty="0">
                <a:latin typeface="Arial Narrow" panose="020B0606020202030204" pitchFamily="34" charset="0"/>
              </a:rPr>
              <a:t>Produção do gênero textual Resumo:</a:t>
            </a:r>
          </a:p>
          <a:p>
            <a:pPr algn="just"/>
            <a:r>
              <a:rPr lang="pt-BR" sz="2400" dirty="0">
                <a:latin typeface="Arial Narrow" panose="020B0606020202030204" pitchFamily="34" charset="0"/>
              </a:rPr>
              <a:t>O gênero textual </a:t>
            </a:r>
            <a:r>
              <a:rPr lang="pt-BR" sz="2400" b="1" dirty="0">
                <a:latin typeface="Arial Narrow" panose="020B0606020202030204" pitchFamily="34" charset="0"/>
              </a:rPr>
              <a:t>Resumo</a:t>
            </a:r>
            <a:r>
              <a:rPr lang="pt-BR" sz="2400" dirty="0">
                <a:latin typeface="Arial Narrow" panose="020B0606020202030204" pitchFamily="34" charset="0"/>
              </a:rPr>
              <a:t> é uma síntese/apanhado das informações principais de um texto-fonte. Esse tipo de texto deve manter-se fiel às informações texto fonte/original, utilizar uma linguagem clara e objetiva, com uso da 3ª pessoa do singular. Sua estrutura divide-se, geralmente, em introdução, desenvolvimento e conclusão. O resumo é um texto, geralmente, curto.</a:t>
            </a:r>
          </a:p>
        </p:txBody>
      </p:sp>
    </p:spTree>
    <p:extLst>
      <p:ext uri="{BB962C8B-B14F-4D97-AF65-F5344CB8AC3E}">
        <p14:creationId xmlns:p14="http://schemas.microsoft.com/office/powerpoint/2010/main" val="7903927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AE7BBE9-8714-A52E-CEEE-E2A66705C2EC}"/>
              </a:ext>
            </a:extLst>
          </p:cNvPr>
          <p:cNvSpPr txBox="1"/>
          <p:nvPr/>
        </p:nvSpPr>
        <p:spPr>
          <a:xfrm>
            <a:off x="215152" y="736537"/>
            <a:ext cx="11797553" cy="4154984"/>
          </a:xfrm>
          <a:prstGeom prst="rect">
            <a:avLst/>
          </a:prstGeom>
          <a:noFill/>
        </p:spPr>
        <p:txBody>
          <a:bodyPr wrap="square">
            <a:spAutoFit/>
          </a:bodyPr>
          <a:lstStyle/>
          <a:p>
            <a:pPr algn="just"/>
            <a:r>
              <a:rPr lang="pt-BR" sz="2400" b="1" dirty="0">
                <a:latin typeface="Arial Narrow" panose="020B0606020202030204" pitchFamily="34" charset="0"/>
              </a:rPr>
              <a:t>2. </a:t>
            </a:r>
            <a:r>
              <a:rPr lang="pt-BR" sz="2400" dirty="0">
                <a:latin typeface="Arial Narrow" panose="020B0606020202030204" pitchFamily="34" charset="0"/>
              </a:rPr>
              <a:t>Com base nos conhecimentos que você já adquiriu sobre o gênero </a:t>
            </a:r>
            <a:r>
              <a:rPr lang="pt-BR" sz="2400" b="1" dirty="0">
                <a:latin typeface="Arial Narrow" panose="020B0606020202030204" pitchFamily="34" charset="0"/>
              </a:rPr>
              <a:t>romance infantojuvenil </a:t>
            </a:r>
            <a:r>
              <a:rPr lang="pt-BR" sz="2400" dirty="0">
                <a:latin typeface="Arial Narrow" panose="020B0606020202030204" pitchFamily="34" charset="0"/>
              </a:rPr>
              <a:t>e do gênero </a:t>
            </a:r>
            <a:r>
              <a:rPr lang="pt-BR" sz="2400" b="1" dirty="0">
                <a:latin typeface="Arial Narrow" panose="020B0606020202030204" pitchFamily="34" charset="0"/>
              </a:rPr>
              <a:t>resumo</a:t>
            </a:r>
            <a:r>
              <a:rPr lang="pt-BR" sz="2400" dirty="0">
                <a:latin typeface="Arial Narrow" panose="020B0606020202030204" pitchFamily="34" charset="0"/>
              </a:rPr>
              <a:t>, leia o capítulo do romance infantojuvenil “</a:t>
            </a:r>
            <a:r>
              <a:rPr lang="pt-BR" sz="2400" b="1" dirty="0">
                <a:latin typeface="Arial Narrow" panose="020B0606020202030204" pitchFamily="34" charset="0"/>
              </a:rPr>
              <a:t>Matthew </a:t>
            </a:r>
            <a:r>
              <a:rPr lang="pt-BR" sz="2400" b="1" dirty="0" err="1">
                <a:latin typeface="Arial Narrow" panose="020B0606020202030204" pitchFamily="34" charset="0"/>
              </a:rPr>
              <a:t>Cuthbert</a:t>
            </a:r>
            <a:r>
              <a:rPr lang="pt-BR" sz="2400" b="1" dirty="0">
                <a:latin typeface="Arial Narrow" panose="020B0606020202030204" pitchFamily="34" charset="0"/>
              </a:rPr>
              <a:t> se surpreende</a:t>
            </a:r>
            <a:r>
              <a:rPr lang="pt-BR" sz="2400" dirty="0">
                <a:latin typeface="Arial Narrow" panose="020B0606020202030204" pitchFamily="34" charset="0"/>
              </a:rPr>
              <a:t>” da obra Anne de Green Gables, de Lucy Maud Montgomery. Em seguida, escreva um resumo do capítulo lido, apresentando as informações principais da narrativa. Seu texto deve ser escrito com suas próprias palavras, de forma clara, objetiva e organizada, sem apresentar opiniões sobre a narrativa. Apresente as personagens envolvidas, os acontecimentos principais e a sequência dos fatos, evitando copiar trechos do capítulo. Lembre-se: a finalidade do resumo é apresentar, de maneira breve e fiel, as ideias principais do texto-fonte, permitindo que o leitor compreenda o que aconteceu na narrativa sem precisar ler o fragmento completo.</a:t>
            </a:r>
          </a:p>
          <a:p>
            <a:pPr algn="just"/>
            <a:endParaRPr lang="pt-BR" sz="2400" dirty="0">
              <a:latin typeface="Arial Narrow" panose="020B0606020202030204" pitchFamily="34" charset="0"/>
            </a:endParaRPr>
          </a:p>
          <a:p>
            <a:pPr algn="just"/>
            <a:r>
              <a:rPr lang="pt-BR" sz="2400" b="1" dirty="0">
                <a:latin typeface="Arial Narrow" panose="020B0606020202030204" pitchFamily="34" charset="0"/>
              </a:rPr>
              <a:t>3. </a:t>
            </a:r>
            <a:r>
              <a:rPr lang="pt-BR" sz="2400" dirty="0">
                <a:latin typeface="Arial Narrow" panose="020B0606020202030204" pitchFamily="34" charset="0"/>
              </a:rPr>
              <a:t>Leia o texto motivador.</a:t>
            </a:r>
          </a:p>
        </p:txBody>
      </p:sp>
    </p:spTree>
    <p:extLst>
      <p:ext uri="{BB962C8B-B14F-4D97-AF65-F5344CB8AC3E}">
        <p14:creationId xmlns:p14="http://schemas.microsoft.com/office/powerpoint/2010/main" val="19785562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671B37E-282E-AB50-2B04-64485E8E8BB6}"/>
              </a:ext>
            </a:extLst>
          </p:cNvPr>
          <p:cNvSpPr txBox="1"/>
          <p:nvPr/>
        </p:nvSpPr>
        <p:spPr>
          <a:xfrm>
            <a:off x="3048000" y="536993"/>
            <a:ext cx="6096000" cy="461665"/>
          </a:xfrm>
          <a:prstGeom prst="rect">
            <a:avLst/>
          </a:prstGeom>
          <a:noFill/>
        </p:spPr>
        <p:txBody>
          <a:bodyPr wrap="square">
            <a:spAutoFit/>
          </a:bodyPr>
          <a:lstStyle/>
          <a:p>
            <a:pPr algn="ctr"/>
            <a:r>
              <a:rPr lang="pt-BR" sz="2400" b="1" dirty="0">
                <a:latin typeface="Arial Narrow" panose="020B0606020202030204" pitchFamily="34" charset="0"/>
              </a:rPr>
              <a:t>Matthew </a:t>
            </a:r>
            <a:r>
              <a:rPr lang="pt-BR" sz="2400" b="1" dirty="0" err="1">
                <a:latin typeface="Arial Narrow" panose="020B0606020202030204" pitchFamily="34" charset="0"/>
              </a:rPr>
              <a:t>Cuthbert</a:t>
            </a:r>
            <a:r>
              <a:rPr lang="pt-BR" sz="2400" b="1" dirty="0">
                <a:latin typeface="Arial Narrow" panose="020B0606020202030204" pitchFamily="34" charset="0"/>
              </a:rPr>
              <a:t> se surpreende</a:t>
            </a:r>
          </a:p>
        </p:txBody>
      </p:sp>
      <p:pic>
        <p:nvPicPr>
          <p:cNvPr id="4" name="Imagem 3">
            <a:extLst>
              <a:ext uri="{FF2B5EF4-FFF2-40B4-BE49-F238E27FC236}">
                <a16:creationId xmlns:a16="http://schemas.microsoft.com/office/drawing/2014/main" id="{27C4AA61-BE6A-CC64-99E0-BB556AE846B5}"/>
              </a:ext>
            </a:extLst>
          </p:cNvPr>
          <p:cNvPicPr>
            <a:picLocks noChangeAspect="1"/>
          </p:cNvPicPr>
          <p:nvPr/>
        </p:nvPicPr>
        <p:blipFill>
          <a:blip r:embed="rId2"/>
          <a:stretch>
            <a:fillRect/>
          </a:stretch>
        </p:blipFill>
        <p:spPr>
          <a:xfrm>
            <a:off x="10309412" y="1118017"/>
            <a:ext cx="1649506" cy="2023395"/>
          </a:xfrm>
          <a:prstGeom prst="rect">
            <a:avLst/>
          </a:prstGeom>
        </p:spPr>
      </p:pic>
      <p:sp>
        <p:nvSpPr>
          <p:cNvPr id="6" name="CaixaDeTexto 5">
            <a:extLst>
              <a:ext uri="{FF2B5EF4-FFF2-40B4-BE49-F238E27FC236}">
                <a16:creationId xmlns:a16="http://schemas.microsoft.com/office/drawing/2014/main" id="{6C838EC9-DF94-2E0D-60C9-A1B23B34936B}"/>
              </a:ext>
            </a:extLst>
          </p:cNvPr>
          <p:cNvSpPr txBox="1"/>
          <p:nvPr/>
        </p:nvSpPr>
        <p:spPr>
          <a:xfrm>
            <a:off x="233082" y="840111"/>
            <a:ext cx="10076330" cy="2215991"/>
          </a:xfrm>
          <a:prstGeom prst="rect">
            <a:avLst/>
          </a:prstGeom>
          <a:noFill/>
        </p:spPr>
        <p:txBody>
          <a:bodyPr wrap="square">
            <a:spAutoFit/>
          </a:bodyPr>
          <a:lstStyle/>
          <a:p>
            <a:pPr indent="268288" algn="just"/>
            <a:r>
              <a:rPr lang="pt-BR" sz="2300" dirty="0">
                <a:latin typeface="Arial Narrow" panose="020B0606020202030204" pitchFamily="34" charset="0"/>
              </a:rPr>
              <a:t>Matthew </a:t>
            </a:r>
            <a:r>
              <a:rPr lang="pt-BR" sz="2300" dirty="0" err="1">
                <a:latin typeface="Arial Narrow" panose="020B0606020202030204" pitchFamily="34" charset="0"/>
              </a:rPr>
              <a:t>Cuthbert</a:t>
            </a:r>
            <a:r>
              <a:rPr lang="pt-BR" sz="2300" dirty="0">
                <a:latin typeface="Arial Narrow" panose="020B0606020202030204" pitchFamily="34" charset="0"/>
              </a:rPr>
              <a:t> e a égua alazã trotavam confortavelmente sobre os quase treze quilômetros de estrada até Bright River. Era uma estrada bonita, margeada por propriedades rurais bem-cuidadas e, ocasionalmente, atravessada por um bosque de abetos* ou um vale onde havia ameixas silvestres pendentes em galhos cobertos de flores. O ar estava perfumado com o doce aroma dos muitos pomares de macieiras, e os prados distantes estavam cobertos por uma névoa semelhante a um manto púrpura e pérola. Enquanto isso,</a:t>
            </a:r>
          </a:p>
        </p:txBody>
      </p:sp>
      <p:sp>
        <p:nvSpPr>
          <p:cNvPr id="8" name="CaixaDeTexto 7">
            <a:extLst>
              <a:ext uri="{FF2B5EF4-FFF2-40B4-BE49-F238E27FC236}">
                <a16:creationId xmlns:a16="http://schemas.microsoft.com/office/drawing/2014/main" id="{230496F9-59FD-42BB-A6AD-3DF910DD0516}"/>
              </a:ext>
            </a:extLst>
          </p:cNvPr>
          <p:cNvSpPr txBox="1"/>
          <p:nvPr/>
        </p:nvSpPr>
        <p:spPr>
          <a:xfrm>
            <a:off x="233082" y="2902953"/>
            <a:ext cx="11725836" cy="3985706"/>
          </a:xfrm>
          <a:prstGeom prst="rect">
            <a:avLst/>
          </a:prstGeom>
          <a:noFill/>
        </p:spPr>
        <p:txBody>
          <a:bodyPr wrap="square">
            <a:spAutoFit/>
          </a:bodyPr>
          <a:lstStyle/>
          <a:p>
            <a:pPr indent="268288"/>
            <a:r>
              <a:rPr lang="pt-BR" sz="2300" i="1" dirty="0">
                <a:latin typeface="Arial Narrow" panose="020B0606020202030204" pitchFamily="34" charset="0"/>
              </a:rPr>
              <a:t>os passarinhos cantavam como se aquele fosse o único dia de verão em todo o ano.</a:t>
            </a:r>
          </a:p>
          <a:p>
            <a:pPr indent="268288"/>
            <a:r>
              <a:rPr lang="pt-BR" sz="2300" dirty="0">
                <a:latin typeface="Arial Narrow" panose="020B0606020202030204" pitchFamily="34" charset="0"/>
              </a:rPr>
              <a:t>[...]</a:t>
            </a:r>
          </a:p>
          <a:p>
            <a:pPr indent="268288"/>
            <a:r>
              <a:rPr lang="pt-BR" sz="2300" dirty="0">
                <a:latin typeface="Arial Narrow" panose="020B0606020202030204" pitchFamily="34" charset="0"/>
              </a:rPr>
              <a:t>Quando Matthew chegou a Bright River, não havia nenhum sinal de trem algum. Pensou que ainda estava cedo e, portanto, amarrou seu cavalo no pátio do pequeno hotel da cidade e se dirigiu à estação ferroviária. A longa plataforma estava quase deserta. A única criatura à vista era uma garota pequena sentada sobre uma pilha de telhas em uma das extremidades dela. Porém, tendo notado que se tratava de uma menina, Matthew passou por ela o mais depressa que pôde, sem sequer lhe dirigir um olhar. Se tivesse feito isso, dificilmente deixaria de perceber a tensão e a expectativa que reinavam em sua postura e na expressão de seu rosto. Com certeza, ela estava sentada ali esperando por alguém, ou por alguma coisa, e, como sentar e esperar eram sua única opção naquele momento, ela fazia isso com toda a sua força e energia.</a:t>
            </a:r>
          </a:p>
        </p:txBody>
      </p:sp>
    </p:spTree>
    <p:extLst>
      <p:ext uri="{BB962C8B-B14F-4D97-AF65-F5344CB8AC3E}">
        <p14:creationId xmlns:p14="http://schemas.microsoft.com/office/powerpoint/2010/main" val="9110851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75FDF14-7C28-A1A1-8E2F-231BEDEE7F55}"/>
              </a:ext>
            </a:extLst>
          </p:cNvPr>
          <p:cNvSpPr txBox="1"/>
          <p:nvPr/>
        </p:nvSpPr>
        <p:spPr>
          <a:xfrm>
            <a:off x="89647" y="612844"/>
            <a:ext cx="11967882" cy="6109365"/>
          </a:xfrm>
          <a:prstGeom prst="rect">
            <a:avLst/>
          </a:prstGeom>
          <a:noFill/>
        </p:spPr>
        <p:txBody>
          <a:bodyPr wrap="square">
            <a:spAutoFit/>
          </a:bodyPr>
          <a:lstStyle/>
          <a:p>
            <a:pPr indent="268288" algn="just"/>
            <a:r>
              <a:rPr lang="pt-BR" sz="2300" dirty="0">
                <a:latin typeface="Arial Narrow" panose="020B0606020202030204" pitchFamily="34" charset="0"/>
              </a:rPr>
              <a:t>Matthew encontrou o oficial responsável pela estação, que estava fechando a bilheteria e se preparando para ir para casa jantar, e lhe perguntou se o trem das 17h30 ia demorar a passar por ali.</a:t>
            </a:r>
          </a:p>
          <a:p>
            <a:pPr indent="268288" algn="just"/>
            <a:r>
              <a:rPr lang="pt-BR" sz="2300" dirty="0">
                <a:latin typeface="Arial Narrow" panose="020B0606020202030204" pitchFamily="34" charset="0"/>
              </a:rPr>
              <a:t>– O trem das 17h30 veio e foi embora há meia hora – o homem, apressado, respondeu. – Mas deixou um passageiro para o senhor… uma menina. Está sentada ali, sobre as telhas. Pedi que ficasse na sala feminina de espera, mas ela falou que preferia ficar do lado de fora. Disse que aqui havia “mais oportunidades para usar a imaginação”. Ora, eu diria que ela parece uma personagem bastante rara…</a:t>
            </a:r>
          </a:p>
          <a:p>
            <a:pPr indent="268288" algn="just"/>
            <a:r>
              <a:rPr lang="pt-BR" sz="2300" dirty="0">
                <a:latin typeface="Arial Narrow" panose="020B0606020202030204" pitchFamily="34" charset="0"/>
              </a:rPr>
              <a:t>– Não estou aguardando uma menina – Matthew afirmou, sem dar muita atenção ao que o homem dizia. – Vim buscar um garoto. Ele deveria estar aqui. A senhora Alexander Spencer ia trazê-lo de Nova Escócia para mim.</a:t>
            </a:r>
          </a:p>
          <a:p>
            <a:pPr indent="268288" algn="just"/>
            <a:r>
              <a:rPr lang="pt-BR" sz="2300" dirty="0">
                <a:latin typeface="Arial Narrow" panose="020B0606020202030204" pitchFamily="34" charset="0"/>
              </a:rPr>
              <a:t>[...]</a:t>
            </a:r>
          </a:p>
          <a:p>
            <a:pPr indent="268288" algn="just"/>
            <a:r>
              <a:rPr lang="pt-BR" sz="2300" dirty="0">
                <a:latin typeface="Arial Narrow" panose="020B0606020202030204" pitchFamily="34" charset="0"/>
              </a:rPr>
              <a:t>– Bem, é melhor o senhor conversar com a menina – o oficial da estação respondeu, calmamente. – Aposto que ela vai saber explicar isso… essa garota tem o que dizer, está claro. Talvez eles não tivessem um menino como o que o senhor queria.</a:t>
            </a:r>
          </a:p>
          <a:p>
            <a:pPr indent="268288" algn="just"/>
            <a:r>
              <a:rPr lang="pt-BR" sz="2300" dirty="0">
                <a:latin typeface="Arial Narrow" panose="020B0606020202030204" pitchFamily="34" charset="0"/>
              </a:rPr>
              <a:t>Assim dizendo, o homem foi embora rapidamente, pois estava com fome, e deixou o pobre Matthew com a tarefa de fazer o que para ele era mais difícil do que tirar um leão de seu covil, puxando-o pela barba: dirigir-se a uma menina… uma menina desconhecida… uma menina órfã… e lhe perguntar por que ela não era um menino.</a:t>
            </a:r>
          </a:p>
        </p:txBody>
      </p:sp>
    </p:spTree>
    <p:extLst>
      <p:ext uri="{BB962C8B-B14F-4D97-AF65-F5344CB8AC3E}">
        <p14:creationId xmlns:p14="http://schemas.microsoft.com/office/powerpoint/2010/main" val="30126651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3B98E0C-4F0D-6E7B-E1FA-674105D7E7BE}"/>
              </a:ext>
            </a:extLst>
          </p:cNvPr>
          <p:cNvSpPr txBox="1"/>
          <p:nvPr/>
        </p:nvSpPr>
        <p:spPr>
          <a:xfrm>
            <a:off x="206188" y="1043150"/>
            <a:ext cx="11779623" cy="5047536"/>
          </a:xfrm>
          <a:prstGeom prst="rect">
            <a:avLst/>
          </a:prstGeom>
          <a:noFill/>
        </p:spPr>
        <p:txBody>
          <a:bodyPr wrap="square">
            <a:spAutoFit/>
          </a:bodyPr>
          <a:lstStyle/>
          <a:p>
            <a:pPr indent="268288" algn="just"/>
            <a:r>
              <a:rPr lang="pt-BR" sz="2300" dirty="0">
                <a:latin typeface="Arial Narrow" panose="020B0606020202030204" pitchFamily="34" charset="0"/>
              </a:rPr>
              <a:t>[...]</a:t>
            </a:r>
          </a:p>
          <a:p>
            <a:pPr indent="268288" algn="just"/>
            <a:r>
              <a:rPr lang="pt-BR" sz="2300" dirty="0">
                <a:latin typeface="Arial Narrow" panose="020B0606020202030204" pitchFamily="34" charset="0"/>
              </a:rPr>
              <a:t>No entanto, Matthew foi poupado do sofrimento de falar primeiro, pois assim que ela concluiu que ele vinha em sua direção, levantou-se, pegando, com uma das mãos – magras e brancas –, a alça de uma bolsa de viagem velha e surrada, e estendendo a outra para ele.</a:t>
            </a:r>
          </a:p>
          <a:p>
            <a:pPr indent="268288" algn="just"/>
            <a:r>
              <a:rPr lang="pt-BR" sz="2300" dirty="0">
                <a:latin typeface="Arial Narrow" panose="020B0606020202030204" pitchFamily="34" charset="0"/>
              </a:rPr>
              <a:t>– Suponho que seja o senhor Matthew </a:t>
            </a:r>
            <a:r>
              <a:rPr lang="pt-BR" sz="2300" dirty="0" err="1">
                <a:latin typeface="Arial Narrow" panose="020B0606020202030204" pitchFamily="34" charset="0"/>
              </a:rPr>
              <a:t>Cuthbert</a:t>
            </a:r>
            <a:r>
              <a:rPr lang="pt-BR" sz="2300" dirty="0">
                <a:latin typeface="Arial Narrow" panose="020B0606020202030204" pitchFamily="34" charset="0"/>
              </a:rPr>
              <a:t>, de Green Gables – ela disse, com uma voz peculiarmente clara e doce. – Estou muito contente em ver o senhor. Estava começando a temer que não viesse me buscar e a imaginar todas as coisas que poderiam ter acontecido para impedir sua vinda. Já tinha decidido que, se o senhor não aparecesse hoje, eu caminharia pelos trilhos até aquela cerejeira grande ali na curva e subiria nela, para passar a noite lá. Não ia sentir medo algum, e penso até que seria muito agradável dormir em uma cerejeira coberta de flores brancas, sob o luar. O senhor não concorda? Poderia imaginar que estava morando em um salão de mármore, não é verdade? Mas eu tinha certeza de que o senhor viria me buscar amanhã de manhã, se não pudesse vir hoje.</a:t>
            </a:r>
          </a:p>
          <a:p>
            <a:pPr indent="268288" algn="just"/>
            <a:r>
              <a:rPr lang="pt-BR" sz="2300" dirty="0">
                <a:latin typeface="Arial Narrow" panose="020B0606020202030204" pitchFamily="34" charset="0"/>
              </a:rPr>
              <a:t>[...]</a:t>
            </a:r>
          </a:p>
          <a:p>
            <a:pPr indent="268288" algn="just"/>
            <a:r>
              <a:rPr lang="pt-BR" sz="2300" dirty="0">
                <a:latin typeface="Arial Narrow" panose="020B0606020202030204" pitchFamily="34" charset="0"/>
              </a:rPr>
              <a:t>– Venha, o cavalo está ali no pátio daquele hotel. Me dê sua bolsa.</a:t>
            </a:r>
          </a:p>
        </p:txBody>
      </p:sp>
    </p:spTree>
    <p:extLst>
      <p:ext uri="{BB962C8B-B14F-4D97-AF65-F5344CB8AC3E}">
        <p14:creationId xmlns:p14="http://schemas.microsoft.com/office/powerpoint/2010/main" val="28407377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A0BE151-0143-79B2-F3CD-98F88B2614B4}"/>
              </a:ext>
            </a:extLst>
          </p:cNvPr>
          <p:cNvSpPr txBox="1"/>
          <p:nvPr/>
        </p:nvSpPr>
        <p:spPr>
          <a:xfrm>
            <a:off x="215153" y="746409"/>
            <a:ext cx="11734800" cy="5740033"/>
          </a:xfrm>
          <a:prstGeom prst="rect">
            <a:avLst/>
          </a:prstGeom>
          <a:noFill/>
        </p:spPr>
        <p:txBody>
          <a:bodyPr wrap="square">
            <a:spAutoFit/>
          </a:bodyPr>
          <a:lstStyle/>
          <a:p>
            <a:pPr indent="268288" algn="just"/>
            <a:r>
              <a:rPr lang="pt-BR" sz="2300" dirty="0">
                <a:latin typeface="Arial Narrow" panose="020B0606020202030204" pitchFamily="34" charset="0"/>
              </a:rPr>
              <a:t>– Oh, eu posso carregar – a criança respondeu, alegremente. – Não está pesada. [...] Oh, estou tão contente porque o senhor veio!… Mesmo sabendo que ia ser bom dormir em cima de uma cerejeira… Temos de viajar por um bom tempo, não temos? A senhora Spencer falou que era uma distância de uns treze quilômetros. Estou satisfeita, porque adoro viajar. Oh, é tão maravilhoso pensar que vou morar com o senhor e sua irmã… e pertencer a vocês… Nunca pertenci a ninguém… pelo menos assim, de verdade.</a:t>
            </a:r>
          </a:p>
          <a:p>
            <a:pPr indent="268288" algn="just"/>
            <a:r>
              <a:rPr lang="pt-BR" sz="2300" dirty="0">
                <a:latin typeface="Arial Narrow" panose="020B0606020202030204" pitchFamily="34" charset="0"/>
              </a:rPr>
              <a:t>[...]</a:t>
            </a:r>
          </a:p>
          <a:p>
            <a:pPr indent="268288" algn="just"/>
            <a:r>
              <a:rPr lang="pt-BR" sz="2300" dirty="0">
                <a:latin typeface="Arial Narrow" panose="020B0606020202030204" pitchFamily="34" charset="0"/>
              </a:rPr>
              <a:t>A menina parou de falar; em parte, porque já estava sem fôlego, e, em parte, porque chegaram à charrete. Não disse mais nenhuma palavra até deixarem a cidade e descerem uma pequena colina íngreme, um pedaço da estrada cujo solo macio tinha sido escavado tão profundamente que as encostas, ladeadas por cerejeiras floridas e por delgadas bétulas brancas, estavam pouco acima da cabeça deles.</a:t>
            </a:r>
          </a:p>
          <a:p>
            <a:pPr indent="268288" algn="just"/>
            <a:r>
              <a:rPr lang="pt-BR" sz="2300" dirty="0">
                <a:latin typeface="Arial Narrow" panose="020B0606020202030204" pitchFamily="34" charset="0"/>
              </a:rPr>
              <a:t>[...]</a:t>
            </a:r>
          </a:p>
          <a:p>
            <a:pPr indent="268288" algn="just"/>
            <a:r>
              <a:rPr lang="pt-BR" sz="2300" dirty="0">
                <a:latin typeface="Arial Narrow" panose="020B0606020202030204" pitchFamily="34" charset="0"/>
              </a:rPr>
              <a:t>Matthew, para sua própria e grande surpresa, estava se divertindo. Assim como a maioria das pessoas caladas, ele gostava de gente tagarela que se encarregava de manter a conversa sem esperar que ele participasse.</a:t>
            </a:r>
          </a:p>
          <a:p>
            <a:pPr indent="268288" algn="just"/>
            <a:r>
              <a:rPr lang="pt-BR" sz="2300" dirty="0">
                <a:latin typeface="Arial Narrow" panose="020B0606020202030204" pitchFamily="34" charset="0"/>
              </a:rPr>
              <a:t>[...]</a:t>
            </a:r>
          </a:p>
          <a:p>
            <a:pPr indent="268288" algn="r"/>
            <a:r>
              <a:rPr lang="pt-BR" sz="1200" dirty="0">
                <a:latin typeface="Arial Narrow" panose="020B0606020202030204" pitchFamily="34" charset="0"/>
              </a:rPr>
              <a:t>Montgomery. Lucy. M. Anne de Green Gables. Ed. 1. Autêntica, 2019.</a:t>
            </a:r>
          </a:p>
          <a:p>
            <a:pPr indent="268288" algn="r"/>
            <a:r>
              <a:rPr lang="pt-BR" sz="1000" dirty="0">
                <a:latin typeface="Arial Narrow" panose="020B0606020202030204" pitchFamily="34" charset="0"/>
              </a:rPr>
              <a:t>Disponível em: https://trechos.org/book-baixar-livro-trecho-do-livro-anne-de-green-gables-de-lucy-maud-montgomery-pdf-epub-mobi-ou-ler-online/ Acesso em 03 jul. 2025.</a:t>
            </a:r>
          </a:p>
        </p:txBody>
      </p:sp>
    </p:spTree>
    <p:extLst>
      <p:ext uri="{BB962C8B-B14F-4D97-AF65-F5344CB8AC3E}">
        <p14:creationId xmlns:p14="http://schemas.microsoft.com/office/powerpoint/2010/main" val="19014200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A1FCA44-DC4E-BA41-4257-2ECDE6B74C8F}"/>
              </a:ext>
            </a:extLst>
          </p:cNvPr>
          <p:cNvSpPr txBox="1"/>
          <p:nvPr/>
        </p:nvSpPr>
        <p:spPr>
          <a:xfrm>
            <a:off x="228600" y="2274838"/>
            <a:ext cx="11734799" cy="2308324"/>
          </a:xfrm>
          <a:prstGeom prst="rect">
            <a:avLst/>
          </a:prstGeom>
          <a:solidFill>
            <a:schemeClr val="accent6">
              <a:lumMod val="20000"/>
              <a:lumOff val="80000"/>
            </a:schemeClr>
          </a:solidFill>
        </p:spPr>
        <p:txBody>
          <a:bodyPr wrap="square">
            <a:spAutoFit/>
          </a:bodyPr>
          <a:lstStyle/>
          <a:p>
            <a:pPr indent="268288" algn="just"/>
            <a:r>
              <a:rPr lang="pt-BR" sz="2400" b="1" dirty="0">
                <a:latin typeface="Arial Narrow" panose="020B0606020202030204" pitchFamily="34" charset="0"/>
              </a:rPr>
              <a:t>Estudante, você participará junto com seu(sua) professor(a) e seus colegas de uma correção/avaliação coletiva. Esse é um momento muito rico e de muita aprendizagem no qual juntos(as) vocês farão o aprimoramento da escrita de um resumo. Aproveite e acompanhe estes e outros questionamentos que serão feitos pelo seu(sua) professor(a): O título está adequado para o texto? Por quê? Esse título é criativo e prende a atenção do leitor? Os elementos desse gênero textual estão claros e bem definidos no texto? São utilizados elementos articuladores? </a:t>
            </a:r>
          </a:p>
        </p:txBody>
      </p:sp>
    </p:spTree>
    <p:extLst>
      <p:ext uri="{BB962C8B-B14F-4D97-AF65-F5344CB8AC3E}">
        <p14:creationId xmlns:p14="http://schemas.microsoft.com/office/powerpoint/2010/main" val="36638410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880BBD7-E472-7CE5-B573-E3BDDD6A1FA4}"/>
              </a:ext>
            </a:extLst>
          </p:cNvPr>
          <p:cNvSpPr txBox="1"/>
          <p:nvPr/>
        </p:nvSpPr>
        <p:spPr>
          <a:xfrm>
            <a:off x="268941" y="2413338"/>
            <a:ext cx="11761694" cy="1938992"/>
          </a:xfrm>
          <a:prstGeom prst="rect">
            <a:avLst/>
          </a:prstGeom>
          <a:solidFill>
            <a:schemeClr val="accent6">
              <a:lumMod val="20000"/>
              <a:lumOff val="80000"/>
            </a:schemeClr>
          </a:solidFill>
        </p:spPr>
        <p:txBody>
          <a:bodyPr wrap="square">
            <a:spAutoFit/>
          </a:bodyPr>
          <a:lstStyle/>
          <a:p>
            <a:pPr indent="268288" algn="just"/>
            <a:r>
              <a:rPr lang="pt-BR" sz="2400" b="1" dirty="0">
                <a:latin typeface="Arial Narrow" panose="020B0606020202030204" pitchFamily="34" charset="0"/>
              </a:rPr>
              <a:t>Estudante, após a escrita do seu texto, com a orientação do seu(sua) professor(a) faça a reescrita. Esse momento é fundamental no desenvolvimento do processo da produção textual. Siga as orientações: leia o seu texto com muita atenção e vá procurando dentro dele, os elementos apontados nas orientações, a seguir, à medida que for necessário, vá reescrevendo e aprimorando o seu texto (resumo). </a:t>
            </a:r>
          </a:p>
        </p:txBody>
      </p:sp>
    </p:spTree>
    <p:extLst>
      <p:ext uri="{BB962C8B-B14F-4D97-AF65-F5344CB8AC3E}">
        <p14:creationId xmlns:p14="http://schemas.microsoft.com/office/powerpoint/2010/main" val="3682335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682F28AA-3B7D-C107-110A-BE4701A9B6D1}"/>
              </a:ext>
            </a:extLst>
          </p:cNvPr>
          <p:cNvGraphicFramePr>
            <a:graphicFrameLocks noGrp="1"/>
          </p:cNvGraphicFramePr>
          <p:nvPr>
            <p:extLst>
              <p:ext uri="{D42A27DB-BD31-4B8C-83A1-F6EECF244321}">
                <p14:modId xmlns:p14="http://schemas.microsoft.com/office/powerpoint/2010/main" val="14428229"/>
              </p:ext>
            </p:extLst>
          </p:nvPr>
        </p:nvGraphicFramePr>
        <p:xfrm>
          <a:off x="262917" y="1279969"/>
          <a:ext cx="11666165" cy="4298061"/>
        </p:xfrm>
        <a:graphic>
          <a:graphicData uri="http://schemas.openxmlformats.org/drawingml/2006/table">
            <a:tbl>
              <a:tblPr firstRow="1" firstCol="1" bandRow="1"/>
              <a:tblGrid>
                <a:gridCol w="11666165">
                  <a:extLst>
                    <a:ext uri="{9D8B030D-6E8A-4147-A177-3AD203B41FA5}">
                      <a16:colId xmlns:a16="http://schemas.microsoft.com/office/drawing/2014/main" val="1505479895"/>
                    </a:ext>
                  </a:extLst>
                </a:gridCol>
              </a:tblGrid>
              <a:tr h="1065530">
                <a:tc>
                  <a:txBody>
                    <a:bodyPr/>
                    <a:lstStyle/>
                    <a:p>
                      <a:pPr algn="ctr">
                        <a:lnSpc>
                          <a:spcPct val="105000"/>
                        </a:lnSpc>
                        <a:spcAft>
                          <a:spcPts val="800"/>
                        </a:spcAft>
                      </a:pPr>
                      <a:r>
                        <a:rPr lang="pt-BR" sz="2400" b="1" kern="100" dirty="0">
                          <a:solidFill>
                            <a:srgbClr val="000000"/>
                          </a:solidFill>
                          <a:effectLst/>
                          <a:latin typeface="Arial Narrow" panose="020B0606020202030204" pitchFamily="34" charset="0"/>
                          <a:ea typeface="Lato" panose="020F0502020204030203" pitchFamily="34" charset="0"/>
                          <a:cs typeface="Times New Roman" panose="02020603050405020304" pitchFamily="18" charset="0"/>
                        </a:rPr>
                        <a:t>Orientações para a reescrita</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marL="342900" lvl="0" indent="-342900">
                        <a:lnSpc>
                          <a:spcPct val="105000"/>
                        </a:lnSpc>
                        <a:buFont typeface="Wingdings" panose="05000000000000000000" pitchFamily="2" charset="2"/>
                        <a:buChar char=""/>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Seu texto apresenta as informações principais do capítulo de forma clara, objetiva e bem articulada?</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marL="342900" lvl="0" indent="-342900">
                        <a:lnSpc>
                          <a:spcPct val="105000"/>
                        </a:lnSpc>
                        <a:buFont typeface="Wingdings" panose="05000000000000000000" pitchFamily="2" charset="2"/>
                        <a:buChar char=""/>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Você identificou as personagens principais, o espaço e os acontecimentos mais importantes dessa narrativa?</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marL="342900" lvl="0" indent="-342900">
                        <a:lnSpc>
                          <a:spcPct val="105000"/>
                        </a:lnSpc>
                        <a:buFont typeface="Wingdings" panose="05000000000000000000" pitchFamily="2" charset="2"/>
                        <a:buChar char=""/>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O resumo foi escrito com suas próprias palavras, sem copiar trechos do capítulo?</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marL="342900" lvl="0" indent="-342900">
                        <a:lnSpc>
                          <a:spcPct val="105000"/>
                        </a:lnSpc>
                        <a:buFont typeface="Wingdings" panose="05000000000000000000" pitchFamily="2" charset="2"/>
                        <a:buChar char=""/>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As ideias estão organizadas, facilitando a compreensão do leitor?</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marL="342900" lvl="0" indent="-342900">
                        <a:lnSpc>
                          <a:spcPct val="105000"/>
                        </a:lnSpc>
                        <a:buFont typeface="Wingdings" panose="05000000000000000000" pitchFamily="2" charset="2"/>
                        <a:buChar char=""/>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Você destacou apenas os fatos essenciais, evitando detalhes desnecessários ou opiniões pessoais?</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marL="342900" lvl="0" indent="-342900">
                        <a:lnSpc>
                          <a:spcPct val="105000"/>
                        </a:lnSpc>
                        <a:buFont typeface="Wingdings" panose="05000000000000000000" pitchFamily="2" charset="2"/>
                        <a:buChar char=""/>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O texto mantém a fidelidade ao texto-fonte, sem alterar acontecimentos importantes?</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marL="342900" lvl="0" indent="-342900">
                        <a:lnSpc>
                          <a:spcPct val="105000"/>
                        </a:lnSpc>
                        <a:buFont typeface="Wingdings" panose="05000000000000000000" pitchFamily="2" charset="2"/>
                        <a:buChar char=""/>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Você utilizou conectivos/articuladores para garantir a coesão/coerência do texto?</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marL="342900" lvl="0" indent="-342900">
                        <a:lnSpc>
                          <a:spcPct val="105000"/>
                        </a:lnSpc>
                        <a:spcAft>
                          <a:spcPts val="800"/>
                        </a:spcAft>
                        <a:buFont typeface="Wingdings" panose="05000000000000000000" pitchFamily="2" charset="2"/>
                        <a:buChar char=""/>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Seu texto foi produzido de acordo com a ortografia, pontuação da língua portuguesa?</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txBody>
                  <a:tcPr marL="68580" marR="68580" marT="0" marB="0">
                    <a:lnL w="19050" cap="flat" cmpd="sng" algn="ctr">
                      <a:solidFill>
                        <a:srgbClr val="F7CAAC"/>
                      </a:solidFill>
                      <a:prstDash val="solid"/>
                      <a:round/>
                      <a:headEnd type="none" w="med" len="med"/>
                      <a:tailEnd type="none" w="med" len="med"/>
                    </a:lnL>
                    <a:lnR w="19050" cap="flat" cmpd="sng" algn="ctr">
                      <a:solidFill>
                        <a:srgbClr val="F7CAAC"/>
                      </a:solidFill>
                      <a:prstDash val="solid"/>
                      <a:round/>
                      <a:headEnd type="none" w="med" len="med"/>
                      <a:tailEnd type="none" w="med" len="med"/>
                    </a:lnR>
                    <a:lnT w="19050" cap="flat" cmpd="sng" algn="ctr">
                      <a:solidFill>
                        <a:srgbClr val="F7CAAC"/>
                      </a:solidFill>
                      <a:prstDash val="solid"/>
                      <a:round/>
                      <a:headEnd type="none" w="med" len="med"/>
                      <a:tailEnd type="none" w="med" len="med"/>
                    </a:lnT>
                    <a:lnB w="19050" cap="flat" cmpd="sng" algn="ctr">
                      <a:solidFill>
                        <a:srgbClr val="F7CAAC"/>
                      </a:solidFill>
                      <a:prstDash val="solid"/>
                      <a:round/>
                      <a:headEnd type="none" w="med" len="med"/>
                      <a:tailEnd type="none" w="med" len="med"/>
                    </a:lnB>
                    <a:solidFill>
                      <a:srgbClr val="FBE4D5"/>
                    </a:solidFill>
                  </a:tcPr>
                </a:tc>
                <a:extLst>
                  <a:ext uri="{0D108BD9-81ED-4DB2-BD59-A6C34878D82A}">
                    <a16:rowId xmlns:a16="http://schemas.microsoft.com/office/drawing/2014/main" val="3831869397"/>
                  </a:ext>
                </a:extLst>
              </a:tr>
            </a:tbl>
          </a:graphicData>
        </a:graphic>
      </p:graphicFrame>
    </p:spTree>
    <p:extLst>
      <p:ext uri="{BB962C8B-B14F-4D97-AF65-F5344CB8AC3E}">
        <p14:creationId xmlns:p14="http://schemas.microsoft.com/office/powerpoint/2010/main" val="31679938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255DFAE6-1C7C-537A-4C6E-691501B92D51}"/>
              </a:ext>
            </a:extLst>
          </p:cNvPr>
          <p:cNvPicPr>
            <a:picLocks noChangeAspect="1"/>
          </p:cNvPicPr>
          <p:nvPr/>
        </p:nvPicPr>
        <p:blipFill>
          <a:blip r:embed="rId2"/>
          <a:stretch>
            <a:fillRect/>
          </a:stretch>
        </p:blipFill>
        <p:spPr>
          <a:xfrm>
            <a:off x="3486037" y="587389"/>
            <a:ext cx="5219926" cy="829234"/>
          </a:xfrm>
          <a:prstGeom prst="rect">
            <a:avLst/>
          </a:prstGeom>
        </p:spPr>
      </p:pic>
      <p:pic>
        <p:nvPicPr>
          <p:cNvPr id="3" name="Imagem 2">
            <a:extLst>
              <a:ext uri="{FF2B5EF4-FFF2-40B4-BE49-F238E27FC236}">
                <a16:creationId xmlns:a16="http://schemas.microsoft.com/office/drawing/2014/main" id="{701D65B3-C1C0-0CF5-1C8B-274405D25439}"/>
              </a:ext>
            </a:extLst>
          </p:cNvPr>
          <p:cNvPicPr>
            <a:picLocks noChangeAspect="1"/>
          </p:cNvPicPr>
          <p:nvPr/>
        </p:nvPicPr>
        <p:blipFill>
          <a:blip r:embed="rId3"/>
          <a:stretch>
            <a:fillRect/>
          </a:stretch>
        </p:blipFill>
        <p:spPr>
          <a:xfrm>
            <a:off x="259977" y="1106954"/>
            <a:ext cx="5401874" cy="1167593"/>
          </a:xfrm>
          <a:prstGeom prst="rect">
            <a:avLst/>
          </a:prstGeom>
        </p:spPr>
      </p:pic>
      <p:sp>
        <p:nvSpPr>
          <p:cNvPr id="5" name="CaixaDeTexto 4">
            <a:extLst>
              <a:ext uri="{FF2B5EF4-FFF2-40B4-BE49-F238E27FC236}">
                <a16:creationId xmlns:a16="http://schemas.microsoft.com/office/drawing/2014/main" id="{913E966D-04CC-8F67-B32A-665A61DABAB8}"/>
              </a:ext>
            </a:extLst>
          </p:cNvPr>
          <p:cNvSpPr txBox="1"/>
          <p:nvPr/>
        </p:nvSpPr>
        <p:spPr>
          <a:xfrm>
            <a:off x="179294" y="2413629"/>
            <a:ext cx="11833412" cy="4339650"/>
          </a:xfrm>
          <a:prstGeom prst="rect">
            <a:avLst/>
          </a:prstGeom>
          <a:solidFill>
            <a:schemeClr val="accent6">
              <a:lumMod val="20000"/>
              <a:lumOff val="80000"/>
            </a:schemeClr>
          </a:solidFill>
        </p:spPr>
        <p:txBody>
          <a:bodyPr wrap="square">
            <a:spAutoFit/>
          </a:bodyPr>
          <a:lstStyle/>
          <a:p>
            <a:pPr indent="268288" algn="just"/>
            <a:r>
              <a:rPr lang="pt-BR" sz="2300" b="1" dirty="0">
                <a:latin typeface="Arial Narrow" panose="020B0606020202030204" pitchFamily="34" charset="0"/>
              </a:rPr>
              <a:t>Estudante, você já se perguntou como as pessoas ficam sabendo sobre novas descobertas científicas? Muitas vezes, isso pode acontecer por meio de uma Reportagem de Divulgação Científica. Esse gênero tem como objetivo explicar pesquisas, estudos e descobertas de forma que qualquer pessoa possa entender, mesmo sem ser especialista no assunto. Para isso, o jornalista ou escritor usa uma linguagem clara, objetiva e sem termos muito complicados. Por exemplo, se cientistas descobrem uma nova espécie de planta na Amazônia, a reportagem de divulgação científica vai contar onde ela foi encontrada, como é, para que serve e por que essa descoberta é importante. Além de informar, esse tipo de texto ajuda as pessoas a se interessarem pela Ciência e a entenderem como ela está presente no nosso dia a dia — desde a comida que comemos até as tecnologias que usamos. Em resumo, a reportagem de divulgação científica é como uma ponte: de um lado estão os cientistas e suas pesquisas; do outro, o público em geral. Ela conecta esses dois mundos, tornando o conhecimento acessível para todos.</a:t>
            </a:r>
          </a:p>
        </p:txBody>
      </p:sp>
    </p:spTree>
    <p:extLst>
      <p:ext uri="{BB962C8B-B14F-4D97-AF65-F5344CB8AC3E}">
        <p14:creationId xmlns:p14="http://schemas.microsoft.com/office/powerpoint/2010/main" val="20433848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0F0CE69-160D-2C14-B5E6-E6EA38B495D6}"/>
              </a:ext>
            </a:extLst>
          </p:cNvPr>
          <p:cNvSpPr txBox="1"/>
          <p:nvPr/>
        </p:nvSpPr>
        <p:spPr>
          <a:xfrm>
            <a:off x="197222" y="757588"/>
            <a:ext cx="11716871" cy="3785652"/>
          </a:xfrm>
          <a:prstGeom prst="rect">
            <a:avLst/>
          </a:prstGeom>
          <a:noFill/>
        </p:spPr>
        <p:txBody>
          <a:bodyPr wrap="square">
            <a:spAutoFit/>
          </a:bodyPr>
          <a:lstStyle/>
          <a:p>
            <a:r>
              <a:rPr lang="pt-BR" sz="2400" b="1" dirty="0">
                <a:latin typeface="Arial Narrow" panose="020B0606020202030204" pitchFamily="34" charset="0"/>
              </a:rPr>
              <a:t>1. </a:t>
            </a:r>
            <a:r>
              <a:rPr lang="pt-BR" sz="2400" dirty="0">
                <a:latin typeface="Arial Narrow" panose="020B0606020202030204" pitchFamily="34" charset="0"/>
              </a:rPr>
              <a:t>Antes de ler o texto, vamos conversar?</a:t>
            </a:r>
          </a:p>
          <a:p>
            <a:endParaRPr lang="pt-BR" sz="2400" dirty="0">
              <a:latin typeface="Arial Narrow" panose="020B0606020202030204" pitchFamily="34" charset="0"/>
            </a:endParaRPr>
          </a:p>
          <a:p>
            <a:r>
              <a:rPr lang="pt-BR" sz="2400" dirty="0">
                <a:latin typeface="Arial Narrow" panose="020B0606020202030204" pitchFamily="34" charset="0"/>
              </a:rPr>
              <a:t>- Você gosta de aprender curiosidades sobre ciência? </a:t>
            </a:r>
          </a:p>
          <a:p>
            <a:r>
              <a:rPr lang="pt-BR" sz="2400" dirty="0">
                <a:latin typeface="Arial Narrow" panose="020B0606020202030204" pitchFamily="34" charset="0"/>
              </a:rPr>
              <a:t>- Onde você costuma ver notícia sobre ciência? </a:t>
            </a:r>
          </a:p>
          <a:p>
            <a:r>
              <a:rPr lang="pt-BR" sz="2400" dirty="0">
                <a:latin typeface="Arial Narrow" panose="020B0606020202030204" pitchFamily="34" charset="0"/>
              </a:rPr>
              <a:t>- Você já leu ou assistiu alguma reportagem sobre animais, espaço, saúde ou tecnologia?  </a:t>
            </a:r>
          </a:p>
          <a:p>
            <a:r>
              <a:rPr lang="pt-BR" sz="2400" dirty="0">
                <a:latin typeface="Arial Narrow" panose="020B0606020202030204" pitchFamily="34" charset="0"/>
              </a:rPr>
              <a:t>- Você já ouviu falar sobre reportagem de divulgação científica?</a:t>
            </a:r>
          </a:p>
          <a:p>
            <a:r>
              <a:rPr lang="pt-BR" sz="2400" dirty="0">
                <a:latin typeface="Arial Narrow" panose="020B0606020202030204" pitchFamily="34" charset="0"/>
              </a:rPr>
              <a:t>- O que você imagina que seja uma reportagem de divulgação científica? </a:t>
            </a:r>
          </a:p>
          <a:p>
            <a:r>
              <a:rPr lang="pt-BR" sz="2400" dirty="0">
                <a:latin typeface="Arial Narrow" panose="020B0606020202030204" pitchFamily="34" charset="0"/>
              </a:rPr>
              <a:t>- Você acha importante divulgar descobertas científicas? </a:t>
            </a:r>
          </a:p>
          <a:p>
            <a:r>
              <a:rPr lang="pt-BR" sz="2400" dirty="0">
                <a:latin typeface="Arial Narrow" panose="020B0606020202030204" pitchFamily="34" charset="0"/>
              </a:rPr>
              <a:t>- Que temas científicos despertam mais a sua curiosidade? </a:t>
            </a:r>
          </a:p>
          <a:p>
            <a:r>
              <a:rPr lang="pt-BR" sz="2400" dirty="0">
                <a:latin typeface="Arial Narrow" panose="020B0606020202030204" pitchFamily="34" charset="0"/>
              </a:rPr>
              <a:t>- O que você espera ao ler uma reportagem de divulgação científica?</a:t>
            </a:r>
          </a:p>
        </p:txBody>
      </p:sp>
    </p:spTree>
    <p:extLst>
      <p:ext uri="{BB962C8B-B14F-4D97-AF65-F5344CB8AC3E}">
        <p14:creationId xmlns:p14="http://schemas.microsoft.com/office/powerpoint/2010/main" val="18220916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F4A1686-0E1A-C044-BDC5-D14641AE1352}"/>
              </a:ext>
            </a:extLst>
          </p:cNvPr>
          <p:cNvSpPr txBox="1"/>
          <p:nvPr/>
        </p:nvSpPr>
        <p:spPr>
          <a:xfrm>
            <a:off x="233083" y="1318811"/>
            <a:ext cx="6096000" cy="475451"/>
          </a:xfrm>
          <a:prstGeom prst="rect">
            <a:avLst/>
          </a:prstGeom>
          <a:noFill/>
        </p:spPr>
        <p:txBody>
          <a:bodyPr wrap="square">
            <a:spAutoFit/>
          </a:bodyPr>
          <a:lstStyle/>
          <a:p>
            <a:pPr algn="just">
              <a:lnSpc>
                <a:spcPct val="110000"/>
              </a:lnSpc>
              <a:spcAft>
                <a:spcPts val="800"/>
              </a:spcAft>
            </a:pPr>
            <a:r>
              <a:rPr lang="pt-BR" sz="2400" b="1" kern="100" dirty="0">
                <a:solidFill>
                  <a:srgbClr val="F4860C"/>
                </a:solidFill>
                <a:effectLst/>
                <a:latin typeface="Arial Narrow" panose="020B0606020202030204" pitchFamily="34" charset="0"/>
                <a:ea typeface="Lato" panose="020F0502020204030203" pitchFamily="34" charset="0"/>
                <a:cs typeface="Times New Roman" panose="02020603050405020304" pitchFamily="18" charset="0"/>
              </a:rPr>
              <a:t>►</a:t>
            </a:r>
            <a:r>
              <a:rPr lang="pt-BR" sz="2400" b="1" kern="100" dirty="0">
                <a:solidFill>
                  <a:srgbClr val="F4860C"/>
                </a:solidFill>
                <a:effectLst/>
                <a:latin typeface="Arial Narrow" panose="020B0606020202030204" pitchFamily="34" charset="0"/>
                <a:ea typeface="Lato" panose="020F0502020204030203" pitchFamily="34" charset="0"/>
                <a:cs typeface="Calibri" panose="020F0502020204030204" pitchFamily="34" charset="0"/>
              </a:rPr>
              <a:t>Conhecendo o gênero textual</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4" name="Tabela 3">
            <a:extLst>
              <a:ext uri="{FF2B5EF4-FFF2-40B4-BE49-F238E27FC236}">
                <a16:creationId xmlns:a16="http://schemas.microsoft.com/office/drawing/2014/main" id="{77E03005-42D5-E2F1-3FDD-EC56DE11EE25}"/>
              </a:ext>
            </a:extLst>
          </p:cNvPr>
          <p:cNvGraphicFramePr>
            <a:graphicFrameLocks noGrp="1"/>
          </p:cNvGraphicFramePr>
          <p:nvPr>
            <p:extLst>
              <p:ext uri="{D42A27DB-BD31-4B8C-83A1-F6EECF244321}">
                <p14:modId xmlns:p14="http://schemas.microsoft.com/office/powerpoint/2010/main" val="3820685304"/>
              </p:ext>
            </p:extLst>
          </p:nvPr>
        </p:nvGraphicFramePr>
        <p:xfrm>
          <a:off x="233083" y="1909482"/>
          <a:ext cx="11779623" cy="3154257"/>
        </p:xfrm>
        <a:graphic>
          <a:graphicData uri="http://schemas.openxmlformats.org/drawingml/2006/table">
            <a:tbl>
              <a:tblPr firstRow="1" firstCol="1" bandRow="1"/>
              <a:tblGrid>
                <a:gridCol w="11779623">
                  <a:extLst>
                    <a:ext uri="{9D8B030D-6E8A-4147-A177-3AD203B41FA5}">
                      <a16:colId xmlns:a16="http://schemas.microsoft.com/office/drawing/2014/main" val="4202091357"/>
                    </a:ext>
                  </a:extLst>
                </a:gridCol>
              </a:tblGrid>
              <a:tr h="3154257">
                <a:tc>
                  <a:txBody>
                    <a:bodyPr/>
                    <a:lstStyle/>
                    <a:p>
                      <a:pPr indent="285115" algn="ctr">
                        <a:lnSpc>
                          <a:spcPct val="105000"/>
                        </a:lnSpc>
                        <a:spcAft>
                          <a:spcPts val="800"/>
                        </a:spcAft>
                      </a:pPr>
                      <a:r>
                        <a:rPr lang="pt-BR" sz="23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Reportagem de Divulgação Científica</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indent="285115" algn="just">
                        <a:lnSpc>
                          <a:spcPct val="105000"/>
                        </a:lnSpc>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Esse gênero textual tem como objetivo informar o leitor sobre pesquisas, descobertas e curiosidades da ciência, utilizando uma linguagem clara e acessível. Diferentemente dos textos escritos por cientistas para outros pesquisadores, a </a:t>
                      </a:r>
                      <a:r>
                        <a:rPr lang="pt-BR" sz="23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reportagem de divulgação científica</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explica os assuntos de maneira mais fácil, aproximando a ciência do dia a dia das pessoas. </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Para garantir a credibilidade das informações, esse tipo de reportagem costuma apresentar dados de pesquisas, entrevistas com especialistas e informações obtidas em instituições confiáveis. Além disso, pode trazer imagens, gráficos, fotografias e legendas para ajudar o leitor a compreender melhor o tema.</a:t>
                      </a:r>
                      <a:r>
                        <a:rPr lang="pt-BR" sz="8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t>
                      </a:r>
                      <a:endParaRPr lang="pt-BR" sz="1100" kern="100" dirty="0">
                        <a:effectLst/>
                        <a:latin typeface="Calibri" panose="020F0502020204030204" pitchFamily="34" charset="0"/>
                        <a:ea typeface="Calibri" panose="020F0502020204030204" pitchFamily="34" charset="0"/>
                        <a:cs typeface="Calibri" panose="020F0502020204030204" pitchFamily="34" charset="0"/>
                      </a:endParaRPr>
                    </a:p>
                  </a:txBody>
                  <a:tcPr marL="67842" marR="67842" marT="0" marB="0">
                    <a:lnL w="19050" cap="flat" cmpd="sng" algn="ctr">
                      <a:solidFill>
                        <a:srgbClr val="BF8F00"/>
                      </a:solidFill>
                      <a:prstDash val="solid"/>
                      <a:round/>
                      <a:headEnd type="none" w="med" len="med"/>
                      <a:tailEnd type="none" w="med" len="med"/>
                    </a:lnL>
                    <a:lnR w="19050" cap="flat" cmpd="sng" algn="ctr">
                      <a:solidFill>
                        <a:srgbClr val="BF8F00"/>
                      </a:solidFill>
                      <a:prstDash val="solid"/>
                      <a:round/>
                      <a:headEnd type="none" w="med" len="med"/>
                      <a:tailEnd type="none" w="med" len="med"/>
                    </a:lnR>
                    <a:lnT w="19050" cap="flat" cmpd="sng" algn="ctr">
                      <a:solidFill>
                        <a:srgbClr val="BF8F00"/>
                      </a:solidFill>
                      <a:prstDash val="solid"/>
                      <a:round/>
                      <a:headEnd type="none" w="med" len="med"/>
                      <a:tailEnd type="none" w="med" len="med"/>
                    </a:lnT>
                    <a:lnB w="19050" cap="flat" cmpd="sng" algn="ctr">
                      <a:solidFill>
                        <a:srgbClr val="BF8F00"/>
                      </a:solidFill>
                      <a:prstDash val="solid"/>
                      <a:round/>
                      <a:headEnd type="none" w="med" len="med"/>
                      <a:tailEnd type="none" w="med" len="med"/>
                    </a:lnB>
                    <a:solidFill>
                      <a:srgbClr val="FFE599"/>
                    </a:solidFill>
                  </a:tcPr>
                </a:tc>
                <a:extLst>
                  <a:ext uri="{0D108BD9-81ED-4DB2-BD59-A6C34878D82A}">
                    <a16:rowId xmlns:a16="http://schemas.microsoft.com/office/drawing/2014/main" val="4263222493"/>
                  </a:ext>
                </a:extLst>
              </a:tr>
            </a:tbl>
          </a:graphicData>
        </a:graphic>
      </p:graphicFrame>
    </p:spTree>
    <p:extLst>
      <p:ext uri="{BB962C8B-B14F-4D97-AF65-F5344CB8AC3E}">
        <p14:creationId xmlns:p14="http://schemas.microsoft.com/office/powerpoint/2010/main" val="26534076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3A848B45-EDE9-40E3-FC42-4D56C58604F3}"/>
              </a:ext>
            </a:extLst>
          </p:cNvPr>
          <p:cNvGraphicFramePr>
            <a:graphicFrameLocks noGrp="1"/>
          </p:cNvGraphicFramePr>
          <p:nvPr>
            <p:extLst>
              <p:ext uri="{D42A27DB-BD31-4B8C-83A1-F6EECF244321}">
                <p14:modId xmlns:p14="http://schemas.microsoft.com/office/powerpoint/2010/main" val="1107279994"/>
              </p:ext>
            </p:extLst>
          </p:nvPr>
        </p:nvGraphicFramePr>
        <p:xfrm>
          <a:off x="328556" y="839507"/>
          <a:ext cx="11558644" cy="4405059"/>
        </p:xfrm>
        <a:graphic>
          <a:graphicData uri="http://schemas.openxmlformats.org/drawingml/2006/table">
            <a:tbl>
              <a:tblPr firstRow="1" firstCol="1" bandRow="1"/>
              <a:tblGrid>
                <a:gridCol w="11558644">
                  <a:extLst>
                    <a:ext uri="{9D8B030D-6E8A-4147-A177-3AD203B41FA5}">
                      <a16:colId xmlns:a16="http://schemas.microsoft.com/office/drawing/2014/main" val="2361899961"/>
                    </a:ext>
                  </a:extLst>
                </a:gridCol>
              </a:tblGrid>
              <a:tr h="4288305">
                <a:tc>
                  <a:txBody>
                    <a:bodyPr/>
                    <a:lstStyle/>
                    <a:p>
                      <a:pPr>
                        <a:lnSpc>
                          <a:spcPct val="105000"/>
                        </a:lnSpc>
                        <a:spcAft>
                          <a:spcPts val="800"/>
                        </a:spcAft>
                      </a:pPr>
                      <a:r>
                        <a:rPr lang="pt-BR" sz="23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Principais características da reportagem de divulgação científica </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nSpc>
                          <a:spcPct val="105000"/>
                        </a:lnSpc>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Apresenta informações baseadas em pesquisas e fatos científicos; </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nSpc>
                          <a:spcPct val="105000"/>
                        </a:lnSpc>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Utiliza linguagem clara, objetiva e adequada ao público leitor; </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nSpc>
                          <a:spcPct val="105000"/>
                        </a:lnSpc>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Informa e explica assuntos relacionados à ciência, à tecnologia, à saúde, ao meio ambiente e a outras áreas do conhecimento; </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nSpc>
                          <a:spcPct val="105000"/>
                        </a:lnSpc>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Cita fontes confiáveis, como pesquisadores e instituições; </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nSpc>
                          <a:spcPct val="105000"/>
                        </a:lnSpc>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Pode incluir recursos visuais, como imagens, gráficos e infográficos. </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indent="282575">
                        <a:lnSpc>
                          <a:spcPct val="105000"/>
                        </a:lnSpc>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Os suportes mais utilizados para a divulgação desse tipo de texto são as revistas, jornais científicos, livros, plataformas de divulgação científica, televisão entre outros. </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gn="r">
                        <a:lnSpc>
                          <a:spcPct val="107000"/>
                        </a:lnSpc>
                        <a:spcAft>
                          <a:spcPts val="800"/>
                        </a:spcAft>
                      </a:pPr>
                      <a:r>
                        <a:rPr lang="pt-BR" sz="12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Disponível em: https://brasilescola.uol.com.br/</a:t>
                      </a:r>
                      <a:r>
                        <a:rPr lang="pt-BR" sz="1200" kern="100" dirty="0" err="1">
                          <a:solidFill>
                            <a:srgbClr val="000000"/>
                          </a:solidFill>
                          <a:effectLst/>
                          <a:latin typeface="Arial Narrow" panose="020B0606020202030204" pitchFamily="34" charset="0"/>
                          <a:ea typeface="Lato" panose="020F0502020204030203" pitchFamily="34" charset="0"/>
                          <a:cs typeface="Calibri" panose="020F0502020204030204" pitchFamily="34" charset="0"/>
                        </a:rPr>
                        <a:t>redacao</a:t>
                      </a:r>
                      <a:r>
                        <a:rPr lang="pt-BR" sz="12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/texto-divulgacao-cientifica.htm#Caracter%C3%ADsticas+do+texto+de+divulga%C3%A7%C3%A3o+cient%C3%ADfica. Acesso em: 30 jul. 2026. Adaptado.</a:t>
                      </a:r>
                      <a:endParaRPr lang="pt-BR" sz="2000" kern="100" dirty="0">
                        <a:effectLst/>
                        <a:latin typeface="Calibri" panose="020F0502020204030204" pitchFamily="34" charset="0"/>
                        <a:ea typeface="Calibri" panose="020F0502020204030204" pitchFamily="34" charset="0"/>
                        <a:cs typeface="Calibri" panose="020F0502020204030204" pitchFamily="34" charset="0"/>
                      </a:endParaRPr>
                    </a:p>
                  </a:txBody>
                  <a:tcPr marL="67842" marR="67842" marT="0" marB="0">
                    <a:lnL w="19050" cap="flat" cmpd="sng" algn="ctr">
                      <a:solidFill>
                        <a:srgbClr val="BF8F00"/>
                      </a:solidFill>
                      <a:prstDash val="solid"/>
                      <a:round/>
                      <a:headEnd type="none" w="med" len="med"/>
                      <a:tailEnd type="none" w="med" len="med"/>
                    </a:lnL>
                    <a:lnR w="19050" cap="flat" cmpd="sng" algn="ctr">
                      <a:solidFill>
                        <a:srgbClr val="BF8F00"/>
                      </a:solidFill>
                      <a:prstDash val="solid"/>
                      <a:round/>
                      <a:headEnd type="none" w="med" len="med"/>
                      <a:tailEnd type="none" w="med" len="med"/>
                    </a:lnR>
                    <a:lnT w="19050" cap="flat" cmpd="sng" algn="ctr">
                      <a:solidFill>
                        <a:srgbClr val="BF8F00"/>
                      </a:solidFill>
                      <a:prstDash val="solid"/>
                      <a:round/>
                      <a:headEnd type="none" w="med" len="med"/>
                      <a:tailEnd type="none" w="med" len="med"/>
                    </a:lnT>
                    <a:lnB w="19050" cap="flat" cmpd="sng" algn="ctr">
                      <a:solidFill>
                        <a:srgbClr val="BF8F00"/>
                      </a:solidFill>
                      <a:prstDash val="solid"/>
                      <a:round/>
                      <a:headEnd type="none" w="med" len="med"/>
                      <a:tailEnd type="none" w="med" len="med"/>
                    </a:lnB>
                    <a:solidFill>
                      <a:srgbClr val="FFE599"/>
                    </a:solidFill>
                  </a:tcPr>
                </a:tc>
                <a:extLst>
                  <a:ext uri="{0D108BD9-81ED-4DB2-BD59-A6C34878D82A}">
                    <a16:rowId xmlns:a16="http://schemas.microsoft.com/office/drawing/2014/main" val="2813184680"/>
                  </a:ext>
                </a:extLst>
              </a:tr>
            </a:tbl>
          </a:graphicData>
        </a:graphic>
      </p:graphicFrame>
    </p:spTree>
    <p:extLst>
      <p:ext uri="{BB962C8B-B14F-4D97-AF65-F5344CB8AC3E}">
        <p14:creationId xmlns:p14="http://schemas.microsoft.com/office/powerpoint/2010/main" val="1179796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07A25CA-8108-1583-DC7E-6B6D2E45991D}"/>
              </a:ext>
            </a:extLst>
          </p:cNvPr>
          <p:cNvSpPr txBox="1"/>
          <p:nvPr/>
        </p:nvSpPr>
        <p:spPr>
          <a:xfrm>
            <a:off x="197223" y="2046692"/>
            <a:ext cx="11797553" cy="2308324"/>
          </a:xfrm>
          <a:prstGeom prst="rect">
            <a:avLst/>
          </a:prstGeom>
          <a:solidFill>
            <a:schemeClr val="accent6">
              <a:lumMod val="20000"/>
              <a:lumOff val="80000"/>
            </a:schemeClr>
          </a:solidFill>
        </p:spPr>
        <p:txBody>
          <a:bodyPr wrap="square">
            <a:spAutoFit/>
          </a:bodyPr>
          <a:lstStyle/>
          <a:p>
            <a:pPr indent="268288" algn="just"/>
            <a:r>
              <a:rPr lang="pt-BR" sz="2400" b="1" dirty="0">
                <a:latin typeface="Arial Narrow" panose="020B0606020202030204" pitchFamily="34" charset="0"/>
              </a:rPr>
              <a:t>Estudante, antes de iniciar a leitura, observe as perguntas e reflita sobre elas. Você já viu uma planta que fecha as folhas quando é tocada? Como isso acontece? Será que as plantas conseguem perceber o que acontece ao seu redor? Ao ler o texto, procure descobrir as respostas para essas questões. Preste atenção às informações apresentadas no texto e às explicações científicas sobre esse fenômeno. Assim, você compreenderá como a ciência investiga a natureza e transforma observações do cotidiano em conhecimento.</a:t>
            </a:r>
          </a:p>
        </p:txBody>
      </p:sp>
    </p:spTree>
    <p:extLst>
      <p:ext uri="{BB962C8B-B14F-4D97-AF65-F5344CB8AC3E}">
        <p14:creationId xmlns:p14="http://schemas.microsoft.com/office/powerpoint/2010/main" val="2005981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3F7D019-38D6-6F4F-A0EB-8A7F97D8CE64}"/>
              </a:ext>
            </a:extLst>
          </p:cNvPr>
          <p:cNvSpPr txBox="1"/>
          <p:nvPr/>
        </p:nvSpPr>
        <p:spPr>
          <a:xfrm>
            <a:off x="304800" y="926103"/>
            <a:ext cx="11483788" cy="3046988"/>
          </a:xfrm>
          <a:prstGeom prst="rect">
            <a:avLst/>
          </a:prstGeom>
          <a:noFill/>
        </p:spPr>
        <p:txBody>
          <a:bodyPr wrap="square">
            <a:spAutoFit/>
          </a:bodyPr>
          <a:lstStyle/>
          <a:p>
            <a:pPr algn="just"/>
            <a:r>
              <a:rPr lang="pt-BR" sz="2400" dirty="0">
                <a:latin typeface="Arial Narrow" panose="020B0606020202030204" pitchFamily="34" charset="0"/>
              </a:rPr>
              <a:t>Leia o texto.</a:t>
            </a:r>
          </a:p>
          <a:p>
            <a:pPr algn="just"/>
            <a:endParaRPr lang="pt-BR" sz="2400" dirty="0">
              <a:latin typeface="Arial Narrow" panose="020B0606020202030204" pitchFamily="34" charset="0"/>
            </a:endParaRPr>
          </a:p>
          <a:p>
            <a:pPr algn="just"/>
            <a:r>
              <a:rPr lang="pt-BR" sz="2400" b="1" dirty="0">
                <a:latin typeface="Arial Narrow" panose="020B0606020202030204" pitchFamily="34" charset="0"/>
              </a:rPr>
              <a:t>Texto I</a:t>
            </a:r>
          </a:p>
          <a:p>
            <a:pPr algn="just"/>
            <a:endParaRPr lang="pt-BR" sz="2400" b="1" dirty="0">
              <a:latin typeface="Arial Narrow" panose="020B0606020202030204" pitchFamily="34" charset="0"/>
            </a:endParaRPr>
          </a:p>
          <a:p>
            <a:pPr algn="ctr"/>
            <a:r>
              <a:rPr lang="pt-BR" sz="2400" b="1" dirty="0">
                <a:latin typeface="Arial Narrow" panose="020B0606020202030204" pitchFamily="34" charset="0"/>
              </a:rPr>
              <a:t>Plantas sensíveis e dorminhocas</a:t>
            </a:r>
          </a:p>
          <a:p>
            <a:pPr indent="268288" algn="just"/>
            <a:r>
              <a:rPr lang="pt-BR" sz="2400" dirty="0">
                <a:latin typeface="Arial Narrow" panose="020B0606020202030204" pitchFamily="34" charset="0"/>
              </a:rPr>
              <a:t>“Dorme, dorme, dormideira, pra acordar segunda-feira”. Esses antigos versos faziam parte de uma brincadeira que podemos considerar uma observação científica. A brincadeira envolvia tocar levemente em algumas plantas e observá-las fecharem as folhas rapidamente. </a:t>
            </a:r>
          </a:p>
        </p:txBody>
      </p:sp>
      <p:sp>
        <p:nvSpPr>
          <p:cNvPr id="6" name="CaixaDeTexto 5">
            <a:extLst>
              <a:ext uri="{FF2B5EF4-FFF2-40B4-BE49-F238E27FC236}">
                <a16:creationId xmlns:a16="http://schemas.microsoft.com/office/drawing/2014/main" id="{D3C9B51E-7149-48B2-C20A-73EB89A2E745}"/>
              </a:ext>
            </a:extLst>
          </p:cNvPr>
          <p:cNvSpPr txBox="1"/>
          <p:nvPr/>
        </p:nvSpPr>
        <p:spPr>
          <a:xfrm>
            <a:off x="304800" y="3973090"/>
            <a:ext cx="9314329" cy="1992625"/>
          </a:xfrm>
          <a:prstGeom prst="rect">
            <a:avLst/>
          </a:prstGeom>
          <a:noFill/>
        </p:spPr>
        <p:txBody>
          <a:bodyPr wrap="square">
            <a:spAutoFit/>
          </a:bodyPr>
          <a:lstStyle/>
          <a:p>
            <a:pPr indent="268288" algn="just"/>
            <a:r>
              <a:rPr lang="pt-BR" sz="2400" dirty="0">
                <a:latin typeface="Arial Narrow" panose="020B0606020202030204" pitchFamily="34" charset="0"/>
              </a:rPr>
              <a:t>Conhecidas como dorme-dormes, sensitivas ou dormideiras, essas plantas fazem parte da memória de infância de muita gente. Pergunte só a um adulto bem mais velho que você. Era uma diversão tocar nas plantas, vê-las se fecharem, aguardar se abrirem de novo e começar tudo outra vez! Mas, afinal, as folhas da dorme-dorme fecham por quê?</a:t>
            </a:r>
          </a:p>
        </p:txBody>
      </p:sp>
      <p:pic>
        <p:nvPicPr>
          <p:cNvPr id="8" name="Imagem 7">
            <a:extLst>
              <a:ext uri="{FF2B5EF4-FFF2-40B4-BE49-F238E27FC236}">
                <a16:creationId xmlns:a16="http://schemas.microsoft.com/office/drawing/2014/main" id="{95E4261F-25BF-7E3E-340F-BFE12EB22408}"/>
              </a:ext>
            </a:extLst>
          </p:cNvPr>
          <p:cNvPicPr>
            <a:picLocks noChangeAspect="1"/>
          </p:cNvPicPr>
          <p:nvPr/>
        </p:nvPicPr>
        <p:blipFill>
          <a:blip r:embed="rId2"/>
          <a:stretch>
            <a:fillRect/>
          </a:stretch>
        </p:blipFill>
        <p:spPr>
          <a:xfrm>
            <a:off x="9619129" y="4118544"/>
            <a:ext cx="2366682" cy="1576210"/>
          </a:xfrm>
          <a:prstGeom prst="rect">
            <a:avLst/>
          </a:prstGeom>
        </p:spPr>
      </p:pic>
    </p:spTree>
    <p:extLst>
      <p:ext uri="{BB962C8B-B14F-4D97-AF65-F5344CB8AC3E}">
        <p14:creationId xmlns:p14="http://schemas.microsoft.com/office/powerpoint/2010/main" val="29245914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D50BE85-EB7D-8903-8D49-647688650A71}"/>
              </a:ext>
            </a:extLst>
          </p:cNvPr>
          <p:cNvSpPr txBox="1"/>
          <p:nvPr/>
        </p:nvSpPr>
        <p:spPr>
          <a:xfrm>
            <a:off x="170329" y="1259612"/>
            <a:ext cx="11851341" cy="4893647"/>
          </a:xfrm>
          <a:prstGeom prst="rect">
            <a:avLst/>
          </a:prstGeom>
          <a:noFill/>
        </p:spPr>
        <p:txBody>
          <a:bodyPr wrap="square">
            <a:spAutoFit/>
          </a:bodyPr>
          <a:lstStyle/>
          <a:p>
            <a:pPr indent="268288" algn="just"/>
            <a:r>
              <a:rPr lang="pt-BR" sz="2400" dirty="0">
                <a:latin typeface="Arial Narrow" panose="020B0606020202030204" pitchFamily="34" charset="0"/>
              </a:rPr>
              <a:t>As plantas do gênero Mimosa, conhecidas popularmente como dorme-dorme, dormideira, sensitiva ou arranha-gato, são encontradas em todos os biomas do Brasil. Essas espécies são conhecidas pelo movimento de fechamento das suas folhas quando tocadas. Apesar de comuns em muitos ambientes, a frequência com que vemos essas plantas tem diminuído conforme as cidades crescem. Por isso, talvez você nunca tenha brincado com a dormideira. </a:t>
            </a:r>
          </a:p>
          <a:p>
            <a:pPr indent="268288" algn="just"/>
            <a:r>
              <a:rPr lang="pt-BR" sz="2400" dirty="0">
                <a:latin typeface="Arial Narrow" panose="020B0606020202030204" pitchFamily="34" charset="0"/>
              </a:rPr>
              <a:t>Mas elas estão no mundo todo! Existem mais de 600 espécies do gênero da dorme-dorme distribuídas nas Américas, em Madagascar, no leste da África e no sul da Ásia. Só no Brasil ocorrem 403 espécies, e muitas são exclusivas do Cerrado brasileiro. </a:t>
            </a:r>
          </a:p>
          <a:p>
            <a:pPr algn="just"/>
            <a:r>
              <a:rPr lang="pt-BR" sz="2400" b="1" dirty="0">
                <a:latin typeface="Arial Narrow" panose="020B0606020202030204" pitchFamily="34" charset="0"/>
              </a:rPr>
              <a:t>Sensíveis, mas fortes! </a:t>
            </a:r>
          </a:p>
          <a:p>
            <a:pPr indent="268288" algn="just"/>
            <a:r>
              <a:rPr lang="pt-BR" sz="2400" dirty="0">
                <a:latin typeface="Arial Narrow" panose="020B0606020202030204" pitchFamily="34" charset="0"/>
              </a:rPr>
              <a:t>Agora que você já sabe que as dormideiras são adaptadas a sobreviver em diversos climas e ambientes, deve estar se perguntando como acontece o abre e fecha dessas plantas e por que elas têm essa sensibilidade. Vejamos… </a:t>
            </a:r>
          </a:p>
          <a:p>
            <a:pPr indent="268288" algn="just"/>
            <a:r>
              <a:rPr lang="pt-BR" sz="2400" dirty="0">
                <a:latin typeface="Arial Narrow" panose="020B0606020202030204" pitchFamily="34" charset="0"/>
              </a:rPr>
              <a:t>      </a:t>
            </a:r>
          </a:p>
        </p:txBody>
      </p:sp>
    </p:spTree>
    <p:extLst>
      <p:ext uri="{BB962C8B-B14F-4D97-AF65-F5344CB8AC3E}">
        <p14:creationId xmlns:p14="http://schemas.microsoft.com/office/powerpoint/2010/main" val="5444898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481B7E4-7B76-13E5-AB1B-F6D4F5719941}"/>
              </a:ext>
            </a:extLst>
          </p:cNvPr>
          <p:cNvSpPr txBox="1"/>
          <p:nvPr/>
        </p:nvSpPr>
        <p:spPr>
          <a:xfrm>
            <a:off x="183777" y="1403953"/>
            <a:ext cx="11824446" cy="4524315"/>
          </a:xfrm>
          <a:prstGeom prst="rect">
            <a:avLst/>
          </a:prstGeom>
          <a:noFill/>
        </p:spPr>
        <p:txBody>
          <a:bodyPr wrap="square">
            <a:spAutoFit/>
          </a:bodyPr>
          <a:lstStyle/>
          <a:p>
            <a:pPr indent="268288" algn="just"/>
            <a:r>
              <a:rPr lang="pt-BR" sz="2400" dirty="0">
                <a:latin typeface="Arial Narrow" panose="020B0606020202030204" pitchFamily="34" charset="0"/>
              </a:rPr>
              <a:t>Quando uma dormideira é tocada, é gerado um impulso elétrico e químico – algo como um choque que libera substâncias – no </a:t>
            </a:r>
            <a:r>
              <a:rPr lang="pt-BR" sz="2400" dirty="0" err="1">
                <a:latin typeface="Arial Narrow" panose="020B0606020202030204" pitchFamily="34" charset="0"/>
              </a:rPr>
              <a:t>pulvino</a:t>
            </a:r>
            <a:r>
              <a:rPr lang="pt-BR" sz="2400" dirty="0">
                <a:latin typeface="Arial Narrow" panose="020B0606020202030204" pitchFamily="34" charset="0"/>
              </a:rPr>
              <a:t>, parte que fica na base das folhas. Como resposta a esse estímulo, as folhas imediatamente se fecham. Este tipo de movimento recebe o nome de </a:t>
            </a:r>
            <a:r>
              <a:rPr lang="pt-BR" sz="2400" dirty="0" err="1">
                <a:latin typeface="Arial Narrow" panose="020B0606020202030204" pitchFamily="34" charset="0"/>
              </a:rPr>
              <a:t>sismonastia</a:t>
            </a:r>
            <a:r>
              <a:rPr lang="pt-BR" sz="2400" dirty="0">
                <a:latin typeface="Arial Narrow" panose="020B0606020202030204" pitchFamily="34" charset="0"/>
              </a:rPr>
              <a:t>, uma palavra que vem do grego e se refere à resposta rápida das plantas ao toque e também à sua capacidade de voltar a abrir depois de um tempo. </a:t>
            </a:r>
          </a:p>
          <a:p>
            <a:pPr indent="268288" algn="just"/>
            <a:r>
              <a:rPr lang="pt-BR" sz="2400" dirty="0">
                <a:latin typeface="Arial Narrow" panose="020B0606020202030204" pitchFamily="34" charset="0"/>
              </a:rPr>
              <a:t>Comum na maioria das espécies de Mimosa, essa característica está presente principalmente em pequenos arbustos. Porém, a ação de fechar as folhas pode não acontecer durante dias quentes e em ambientes com frequente escassez de água. Isso acontece porque, durante o movimento de fechar as folhas, os </a:t>
            </a:r>
            <a:r>
              <a:rPr lang="pt-BR" sz="2400" dirty="0" err="1">
                <a:latin typeface="Arial Narrow" panose="020B0606020202030204" pitchFamily="34" charset="0"/>
              </a:rPr>
              <a:t>pulvinos</a:t>
            </a:r>
            <a:r>
              <a:rPr lang="pt-BR" sz="2400" dirty="0">
                <a:latin typeface="Arial Narrow" panose="020B0606020202030204" pitchFamily="34" charset="0"/>
              </a:rPr>
              <a:t> perdem água e energia. Logo, sem fechar as folhas, a planta economiza nutrientes nos dias de muito calor. </a:t>
            </a:r>
          </a:p>
          <a:p>
            <a:pPr algn="just"/>
            <a:r>
              <a:rPr lang="pt-BR" sz="2400" b="1" dirty="0">
                <a:latin typeface="Arial Narrow" panose="020B0606020202030204" pitchFamily="34" charset="0"/>
              </a:rPr>
              <a:t>Invisíveis na cidade </a:t>
            </a:r>
          </a:p>
          <a:p>
            <a:pPr algn="just"/>
            <a:endParaRPr lang="pt-BR" sz="2400" b="1" dirty="0">
              <a:latin typeface="Arial Narrow" panose="020B0606020202030204" pitchFamily="34" charset="0"/>
            </a:endParaRPr>
          </a:p>
        </p:txBody>
      </p:sp>
    </p:spTree>
    <p:extLst>
      <p:ext uri="{BB962C8B-B14F-4D97-AF65-F5344CB8AC3E}">
        <p14:creationId xmlns:p14="http://schemas.microsoft.com/office/powerpoint/2010/main" val="17124428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ECE3185-A63A-C17D-3B8F-3F22CE3CECD9}"/>
              </a:ext>
            </a:extLst>
          </p:cNvPr>
          <p:cNvSpPr txBox="1"/>
          <p:nvPr/>
        </p:nvSpPr>
        <p:spPr>
          <a:xfrm>
            <a:off x="197223" y="674185"/>
            <a:ext cx="11779623" cy="1938992"/>
          </a:xfrm>
          <a:prstGeom prst="rect">
            <a:avLst/>
          </a:prstGeom>
          <a:noFill/>
        </p:spPr>
        <p:txBody>
          <a:bodyPr wrap="square">
            <a:spAutoFit/>
          </a:bodyPr>
          <a:lstStyle/>
          <a:p>
            <a:pPr indent="268288" algn="just"/>
            <a:r>
              <a:rPr lang="pt-BR" sz="2400" dirty="0">
                <a:latin typeface="Arial Narrow" panose="020B0606020202030204" pitchFamily="34" charset="0"/>
              </a:rPr>
              <a:t>Embora sejam comuns no Brasil, as dorme-dormes estão cada vez mais invisíveis aos olhos das pessoas, principalmente nas regiões urbanas. Enquanto casas, prédios e outras construções são erguidas, essas plantas são levadas a crescerem em terrenos abandonados, canteiros mal cuidados, áreas verdes das cidades e gramados de praças. Ou seja, elas se adaptam aos espaços que sobram em meio a tantas construções. </a:t>
            </a:r>
          </a:p>
        </p:txBody>
      </p:sp>
      <p:pic>
        <p:nvPicPr>
          <p:cNvPr id="4" name="Imagem 3">
            <a:extLst>
              <a:ext uri="{FF2B5EF4-FFF2-40B4-BE49-F238E27FC236}">
                <a16:creationId xmlns:a16="http://schemas.microsoft.com/office/drawing/2014/main" id="{386111E7-0F6E-8CE6-E92B-23D1A982B689}"/>
              </a:ext>
            </a:extLst>
          </p:cNvPr>
          <p:cNvPicPr>
            <a:picLocks noChangeAspect="1"/>
          </p:cNvPicPr>
          <p:nvPr/>
        </p:nvPicPr>
        <p:blipFill>
          <a:blip r:embed="rId2"/>
          <a:stretch>
            <a:fillRect/>
          </a:stretch>
        </p:blipFill>
        <p:spPr>
          <a:xfrm>
            <a:off x="9242612" y="2242517"/>
            <a:ext cx="2734234" cy="1819892"/>
          </a:xfrm>
          <a:prstGeom prst="rect">
            <a:avLst/>
          </a:prstGeom>
        </p:spPr>
      </p:pic>
      <p:sp>
        <p:nvSpPr>
          <p:cNvPr id="6" name="CaixaDeTexto 5">
            <a:extLst>
              <a:ext uri="{FF2B5EF4-FFF2-40B4-BE49-F238E27FC236}">
                <a16:creationId xmlns:a16="http://schemas.microsoft.com/office/drawing/2014/main" id="{E881602A-4EE5-931F-4F36-C05E8611F699}"/>
              </a:ext>
            </a:extLst>
          </p:cNvPr>
          <p:cNvSpPr txBox="1"/>
          <p:nvPr/>
        </p:nvSpPr>
        <p:spPr>
          <a:xfrm>
            <a:off x="197222" y="2484147"/>
            <a:ext cx="9045390" cy="1569660"/>
          </a:xfrm>
          <a:prstGeom prst="rect">
            <a:avLst/>
          </a:prstGeom>
          <a:noFill/>
        </p:spPr>
        <p:txBody>
          <a:bodyPr wrap="square">
            <a:spAutoFit/>
          </a:bodyPr>
          <a:lstStyle/>
          <a:p>
            <a:pPr indent="268288" algn="just"/>
            <a:r>
              <a:rPr lang="pt-BR" sz="2400" dirty="0">
                <a:latin typeface="Arial Narrow" panose="020B0606020202030204" pitchFamily="34" charset="0"/>
              </a:rPr>
              <a:t>Outro fator que faz as dormideiras passarem despercebidas, mesmo que estejam presentes em nosso dia a dia, é a invisibilidade botânica, ou seja, a falta de observação e reconhecimento dessas plantas, de suas partes e do seu papel na natureza. </a:t>
            </a:r>
          </a:p>
        </p:txBody>
      </p:sp>
      <p:sp>
        <p:nvSpPr>
          <p:cNvPr id="8" name="CaixaDeTexto 7">
            <a:extLst>
              <a:ext uri="{FF2B5EF4-FFF2-40B4-BE49-F238E27FC236}">
                <a16:creationId xmlns:a16="http://schemas.microsoft.com/office/drawing/2014/main" id="{63ACE010-DA46-EF4F-61C1-1CCED46DB671}"/>
              </a:ext>
            </a:extLst>
          </p:cNvPr>
          <p:cNvSpPr txBox="1"/>
          <p:nvPr/>
        </p:nvSpPr>
        <p:spPr>
          <a:xfrm>
            <a:off x="197222" y="4062409"/>
            <a:ext cx="11779624" cy="2000548"/>
          </a:xfrm>
          <a:prstGeom prst="rect">
            <a:avLst/>
          </a:prstGeom>
          <a:noFill/>
        </p:spPr>
        <p:txBody>
          <a:bodyPr wrap="square">
            <a:spAutoFit/>
          </a:bodyPr>
          <a:lstStyle/>
          <a:p>
            <a:pPr algn="r"/>
            <a:r>
              <a:rPr lang="pt-BR" sz="1400" b="1" dirty="0">
                <a:latin typeface="Arial Narrow" panose="020B0606020202030204" pitchFamily="34" charset="0"/>
              </a:rPr>
              <a:t>Luan Hernandes Pinho Nogueira,</a:t>
            </a:r>
          </a:p>
          <a:p>
            <a:pPr algn="r"/>
            <a:r>
              <a:rPr lang="pt-BR" sz="1400" dirty="0">
                <a:latin typeface="Arial Narrow" panose="020B0606020202030204" pitchFamily="34" charset="0"/>
              </a:rPr>
              <a:t>                                         Programa de Pós-Graduação em Biologia Comparada</a:t>
            </a:r>
          </a:p>
          <a:p>
            <a:pPr algn="r"/>
            <a:r>
              <a:rPr lang="pt-BR" sz="1400" dirty="0">
                <a:latin typeface="Arial Narrow" panose="020B0606020202030204" pitchFamily="34" charset="0"/>
              </a:rPr>
              <a:t>    Universidade de São Paulo</a:t>
            </a:r>
          </a:p>
          <a:p>
            <a:pPr algn="r"/>
            <a:endParaRPr lang="pt-BR" sz="1400" dirty="0">
              <a:latin typeface="Arial Narrow" panose="020B0606020202030204" pitchFamily="34" charset="0"/>
            </a:endParaRPr>
          </a:p>
          <a:p>
            <a:pPr algn="r"/>
            <a:r>
              <a:rPr lang="pt-BR" sz="1400" b="1" dirty="0">
                <a:latin typeface="Arial Narrow" panose="020B0606020202030204" pitchFamily="34" charset="0"/>
              </a:rPr>
              <a:t>Ângela Lúcia </a:t>
            </a:r>
            <a:r>
              <a:rPr lang="pt-BR" sz="1400" b="1" dirty="0" err="1">
                <a:latin typeface="Arial Narrow" panose="020B0606020202030204" pitchFamily="34" charset="0"/>
              </a:rPr>
              <a:t>Bagnatori</a:t>
            </a:r>
            <a:r>
              <a:rPr lang="pt-BR" sz="1400" b="1" dirty="0">
                <a:latin typeface="Arial Narrow" panose="020B0606020202030204" pitchFamily="34" charset="0"/>
              </a:rPr>
              <a:t> Sartori,</a:t>
            </a:r>
          </a:p>
          <a:p>
            <a:pPr algn="r"/>
            <a:r>
              <a:rPr lang="pt-BR" sz="1400" dirty="0">
                <a:latin typeface="Arial Narrow" panose="020B0606020202030204" pitchFamily="34" charset="0"/>
              </a:rPr>
              <a:t>Departamento de Botânica</a:t>
            </a:r>
          </a:p>
          <a:p>
            <a:pPr algn="r"/>
            <a:r>
              <a:rPr lang="pt-BR" sz="1400" dirty="0">
                <a:latin typeface="Arial Narrow" panose="020B0606020202030204" pitchFamily="34" charset="0"/>
              </a:rPr>
              <a:t>                  Universidade Federal de Mato Grosso do Sul   </a:t>
            </a:r>
          </a:p>
          <a:p>
            <a:pPr algn="r"/>
            <a:r>
              <a:rPr lang="pt-BR" sz="1400" dirty="0">
                <a:latin typeface="Arial Narrow" panose="020B0606020202030204" pitchFamily="34" charset="0"/>
              </a:rPr>
              <a:t> Matéria publicada em 26.06.2026 </a:t>
            </a:r>
          </a:p>
          <a:p>
            <a:pPr algn="r"/>
            <a:r>
              <a:rPr lang="pt-BR" sz="1050" dirty="0">
                <a:latin typeface="Arial Narrow" panose="020B0606020202030204" pitchFamily="34" charset="0"/>
              </a:rPr>
              <a:t>Disponível em: https://chc.org.br/privado/plantas-</a:t>
            </a:r>
            <a:r>
              <a:rPr lang="pt-BR" sz="1050" dirty="0" err="1">
                <a:latin typeface="Arial Narrow" panose="020B0606020202030204" pitchFamily="34" charset="0"/>
              </a:rPr>
              <a:t>sensiveis</a:t>
            </a:r>
            <a:r>
              <a:rPr lang="pt-BR" sz="1050" dirty="0">
                <a:latin typeface="Arial Narrow" panose="020B0606020202030204" pitchFamily="34" charset="0"/>
              </a:rPr>
              <a:t>-e-dorminhocas/. Acesso em: 30 jul. 2026.</a:t>
            </a:r>
          </a:p>
        </p:txBody>
      </p:sp>
    </p:spTree>
    <p:extLst>
      <p:ext uri="{BB962C8B-B14F-4D97-AF65-F5344CB8AC3E}">
        <p14:creationId xmlns:p14="http://schemas.microsoft.com/office/powerpoint/2010/main" val="3820953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A942A873-D991-FEF1-1CAF-185887613BF4}"/>
              </a:ext>
            </a:extLst>
          </p:cNvPr>
          <p:cNvPicPr>
            <a:picLocks noChangeAspect="1"/>
          </p:cNvPicPr>
          <p:nvPr/>
        </p:nvPicPr>
        <p:blipFill>
          <a:blip r:embed="rId2"/>
          <a:stretch>
            <a:fillRect/>
          </a:stretch>
        </p:blipFill>
        <p:spPr>
          <a:xfrm>
            <a:off x="215153" y="739002"/>
            <a:ext cx="2284805" cy="1007708"/>
          </a:xfrm>
          <a:prstGeom prst="rect">
            <a:avLst/>
          </a:prstGeom>
        </p:spPr>
      </p:pic>
      <p:graphicFrame>
        <p:nvGraphicFramePr>
          <p:cNvPr id="3" name="Tabela 2">
            <a:extLst>
              <a:ext uri="{FF2B5EF4-FFF2-40B4-BE49-F238E27FC236}">
                <a16:creationId xmlns:a16="http://schemas.microsoft.com/office/drawing/2014/main" id="{87E07945-2EDA-6CAB-9F8E-E7D079E8D642}"/>
              </a:ext>
            </a:extLst>
          </p:cNvPr>
          <p:cNvGraphicFramePr>
            <a:graphicFrameLocks noGrp="1"/>
          </p:cNvGraphicFramePr>
          <p:nvPr>
            <p:extLst>
              <p:ext uri="{D42A27DB-BD31-4B8C-83A1-F6EECF244321}">
                <p14:modId xmlns:p14="http://schemas.microsoft.com/office/powerpoint/2010/main" val="851914338"/>
              </p:ext>
            </p:extLst>
          </p:nvPr>
        </p:nvGraphicFramePr>
        <p:xfrm>
          <a:off x="215153" y="1597387"/>
          <a:ext cx="11761694" cy="4885309"/>
        </p:xfrm>
        <a:graphic>
          <a:graphicData uri="http://schemas.openxmlformats.org/drawingml/2006/table">
            <a:tbl>
              <a:tblPr firstRow="1" firstCol="1" bandRow="1"/>
              <a:tblGrid>
                <a:gridCol w="11761694">
                  <a:extLst>
                    <a:ext uri="{9D8B030D-6E8A-4147-A177-3AD203B41FA5}">
                      <a16:colId xmlns:a16="http://schemas.microsoft.com/office/drawing/2014/main" val="3575353776"/>
                    </a:ext>
                  </a:extLst>
                </a:gridCol>
              </a:tblGrid>
              <a:tr h="0">
                <a:tc>
                  <a:txBody>
                    <a:bodyPr/>
                    <a:lstStyle/>
                    <a:p>
                      <a:pPr indent="284480" algn="ctr">
                        <a:lnSpc>
                          <a:spcPct val="105000"/>
                        </a:lnSpc>
                        <a:spcAft>
                          <a:spcPts val="800"/>
                        </a:spcAft>
                      </a:pP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Você sabia que algumas plantas conseguem “sentir” o ambiente e até parecem dormir?</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indent="284480" algn="just">
                        <a:lnSpc>
                          <a:spcPct val="105000"/>
                        </a:lnSpc>
                        <a:spcAft>
                          <a:spcPts val="800"/>
                        </a:spcAft>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 </a:t>
                      </a: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dormideira</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(Mimosa pudica) é um exemplo muito curioso. Quando alguém toca em suas folhas, elas se fecham rapidamente. Esse movimento acontece porque a planta perde água temporariamente em uma parte do caule, fazendo com que as folhas se dobrem. Os cientistas acreditam que essa reação ajuda a afastar animais que poderiam comê-la.</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indent="284480" algn="just">
                        <a:lnSpc>
                          <a:spcPct val="105000"/>
                        </a:lnSpc>
                        <a:spcAft>
                          <a:spcPts val="800"/>
                        </a:spcAft>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Existem também plantas chamadas de </a:t>
                      </a: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dorminhocas</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cujas folhas se fecham durante a noite e se abrem novamente quando o Sol nasce. Esse movimento acompanha o ciclo de claro e escuro do ambiente e ajuda a planta a economizar energia e proteger suas folhas.</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indent="284480" algn="just">
                        <a:lnSpc>
                          <a:spcPct val="105000"/>
                        </a:lnSpc>
                        <a:spcAft>
                          <a:spcPts val="800"/>
                        </a:spcAft>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Esses exemplos mostram que, embora as plantas não tenham cérebro nem músculos como os animais, elas conseguem perceber mudanças no ambiente e responder a estímulos de maneiras surpreendentes. A ciência estuda esses comportamentos para entender melhor como as plantas vivem, crescem e se adaptam à natureza.</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txBody>
                  <a:tcPr marL="68580" marR="68580" marT="0" marB="0">
                    <a:lnL w="19050" cap="flat" cmpd="sng" algn="ctr">
                      <a:solidFill>
                        <a:srgbClr val="F377ED"/>
                      </a:solidFill>
                      <a:prstDash val="solid"/>
                      <a:round/>
                      <a:headEnd type="none" w="med" len="med"/>
                      <a:tailEnd type="none" w="med" len="med"/>
                    </a:lnL>
                    <a:lnR w="19050" cap="flat" cmpd="sng" algn="ctr">
                      <a:solidFill>
                        <a:srgbClr val="F377ED"/>
                      </a:solidFill>
                      <a:prstDash val="solid"/>
                      <a:round/>
                      <a:headEnd type="none" w="med" len="med"/>
                      <a:tailEnd type="none" w="med" len="med"/>
                    </a:lnR>
                    <a:lnT w="19050" cap="flat" cmpd="sng" algn="ctr">
                      <a:solidFill>
                        <a:srgbClr val="F377ED"/>
                      </a:solidFill>
                      <a:prstDash val="solid"/>
                      <a:round/>
                      <a:headEnd type="none" w="med" len="med"/>
                      <a:tailEnd type="none" w="med" len="med"/>
                    </a:lnT>
                    <a:lnB w="19050" cap="flat" cmpd="sng" algn="ctr">
                      <a:solidFill>
                        <a:srgbClr val="F377ED"/>
                      </a:solidFill>
                      <a:prstDash val="solid"/>
                      <a:round/>
                      <a:headEnd type="none" w="med" len="med"/>
                      <a:tailEnd type="none" w="med" len="med"/>
                    </a:lnB>
                    <a:solidFill>
                      <a:srgbClr val="FABCFC"/>
                    </a:solidFill>
                  </a:tcPr>
                </a:tc>
                <a:extLst>
                  <a:ext uri="{0D108BD9-81ED-4DB2-BD59-A6C34878D82A}">
                    <a16:rowId xmlns:a16="http://schemas.microsoft.com/office/drawing/2014/main" val="447038062"/>
                  </a:ext>
                </a:extLst>
              </a:tr>
            </a:tbl>
          </a:graphicData>
        </a:graphic>
      </p:graphicFrame>
    </p:spTree>
    <p:extLst>
      <p:ext uri="{BB962C8B-B14F-4D97-AF65-F5344CB8AC3E}">
        <p14:creationId xmlns:p14="http://schemas.microsoft.com/office/powerpoint/2010/main" val="138191859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AA3FDC8-4169-E1A7-309B-1CA3C24FC16C}"/>
              </a:ext>
            </a:extLst>
          </p:cNvPr>
          <p:cNvSpPr txBox="1"/>
          <p:nvPr/>
        </p:nvSpPr>
        <p:spPr>
          <a:xfrm>
            <a:off x="286871" y="1859340"/>
            <a:ext cx="11672047" cy="3046988"/>
          </a:xfrm>
          <a:prstGeom prst="rect">
            <a:avLst/>
          </a:prstGeom>
          <a:solidFill>
            <a:schemeClr val="accent6">
              <a:lumMod val="20000"/>
              <a:lumOff val="80000"/>
            </a:schemeClr>
          </a:solidFill>
        </p:spPr>
        <p:txBody>
          <a:bodyPr wrap="square">
            <a:spAutoFit/>
          </a:bodyPr>
          <a:lstStyle/>
          <a:p>
            <a:pPr algn="just"/>
            <a:r>
              <a:rPr lang="pt-BR" sz="2400" b="1" dirty="0">
                <a:latin typeface="Arial Narrow" panose="020B0606020202030204" pitchFamily="34" charset="0"/>
              </a:rPr>
              <a:t>Estudante, converse com seus pais, avós ou outro adulto da sua convivência e pergunte se eles conhecem a planta dormideira ou dorme-dorme. Pergunte também se, quando eram crianças, costumavam brincar tocando em suas folhas para vê-las se fechar. Depois, descubra onde eles encontravam essa planta e se sabem por que ela reage dessa forma. Após essa conversa, compartilhe com seus colegas o que você descobriu. Será interessante comparar as experiências da sua família com as informações científicas apresentadas na reportagem e perceber como uma brincadeira de infância pode despertar a curiosidade e levar ao conhecimento científico.</a:t>
            </a:r>
          </a:p>
        </p:txBody>
      </p:sp>
    </p:spTree>
    <p:extLst>
      <p:ext uri="{BB962C8B-B14F-4D97-AF65-F5344CB8AC3E}">
        <p14:creationId xmlns:p14="http://schemas.microsoft.com/office/powerpoint/2010/main" val="77040988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4F69EC5-6A5B-165C-9267-B99031029E44}"/>
              </a:ext>
            </a:extLst>
          </p:cNvPr>
          <p:cNvSpPr txBox="1"/>
          <p:nvPr/>
        </p:nvSpPr>
        <p:spPr>
          <a:xfrm>
            <a:off x="259976" y="1186080"/>
            <a:ext cx="11672047" cy="4893647"/>
          </a:xfrm>
          <a:prstGeom prst="rect">
            <a:avLst/>
          </a:prstGeom>
          <a:noFill/>
        </p:spPr>
        <p:txBody>
          <a:bodyPr wrap="square">
            <a:spAutoFit/>
          </a:bodyPr>
          <a:lstStyle/>
          <a:p>
            <a:pPr algn="just"/>
            <a:r>
              <a:rPr lang="pt-BR" sz="2400" b="1" dirty="0">
                <a:latin typeface="Arial Narrow" panose="020B0606020202030204" pitchFamily="34" charset="0"/>
              </a:rPr>
              <a:t>2. </a:t>
            </a:r>
            <a:r>
              <a:rPr lang="pt-BR" sz="2400" dirty="0">
                <a:latin typeface="Arial Narrow" panose="020B0606020202030204" pitchFamily="34" charset="0"/>
              </a:rPr>
              <a:t>Qual é o tema do texto?  </a:t>
            </a:r>
          </a:p>
          <a:p>
            <a:pPr algn="just"/>
            <a:r>
              <a:rPr lang="pt-BR" sz="2400" dirty="0">
                <a:latin typeface="Arial Narrow" panose="020B0606020202030204" pitchFamily="34" charset="0"/>
              </a:rPr>
              <a:t>(A) A brincadeira de tocar nas dormideiras e vê-las fechar as folhas. </a:t>
            </a:r>
          </a:p>
          <a:p>
            <a:pPr algn="just"/>
            <a:r>
              <a:rPr lang="pt-BR" sz="2400" dirty="0">
                <a:latin typeface="Arial Narrow" panose="020B0606020202030204" pitchFamily="34" charset="0"/>
              </a:rPr>
              <a:t>(B) O crescimento das cidades e os locais onde as dormideiras conseguem sobreviver. </a:t>
            </a:r>
          </a:p>
          <a:p>
            <a:pPr algn="just"/>
            <a:r>
              <a:rPr lang="pt-BR" sz="2400" dirty="0">
                <a:latin typeface="Arial Narrow" panose="020B0606020202030204" pitchFamily="34" charset="0"/>
              </a:rPr>
              <a:t>(C) A distribuição das espécies do gênero Mimosa nos biomas brasileiros e em outros países. </a:t>
            </a:r>
          </a:p>
          <a:p>
            <a:pPr algn="just"/>
            <a:r>
              <a:rPr lang="pt-BR" sz="2400" dirty="0">
                <a:latin typeface="Arial Narrow" panose="020B0606020202030204" pitchFamily="34" charset="0"/>
              </a:rPr>
              <a:t>(D) O comportamento das plantas dormideiras, o motivo de fecharem as folhas e sua importância na natureza.</a:t>
            </a:r>
          </a:p>
          <a:p>
            <a:pPr algn="just"/>
            <a:endParaRPr lang="pt-BR" sz="2400" dirty="0">
              <a:latin typeface="Arial Narrow" panose="020B0606020202030204" pitchFamily="34" charset="0"/>
            </a:endParaRPr>
          </a:p>
          <a:p>
            <a:pPr algn="just"/>
            <a:r>
              <a:rPr lang="pt-BR" sz="2400" b="1" dirty="0">
                <a:latin typeface="Arial Narrow" panose="020B0606020202030204" pitchFamily="34" charset="0"/>
              </a:rPr>
              <a:t>3. </a:t>
            </a:r>
            <a:r>
              <a:rPr lang="pt-BR" sz="2400" dirty="0">
                <a:latin typeface="Arial Narrow" panose="020B0606020202030204" pitchFamily="34" charset="0"/>
              </a:rPr>
              <a:t>O título e o tema do texto estão relacionados. Retire do texto palavras/expressões-chave que comprovam essa relação.</a:t>
            </a:r>
          </a:p>
          <a:p>
            <a:pPr algn="just"/>
            <a:endParaRPr lang="pt-BR" sz="2400" dirty="0">
              <a:latin typeface="Arial Narrow" panose="020B0606020202030204" pitchFamily="34" charset="0"/>
            </a:endParaRPr>
          </a:p>
          <a:p>
            <a:pPr algn="just"/>
            <a:r>
              <a:rPr lang="pt-BR" sz="2400" b="1" dirty="0">
                <a:latin typeface="Arial Narrow" panose="020B0606020202030204" pitchFamily="34" charset="0"/>
              </a:rPr>
              <a:t>4. </a:t>
            </a:r>
            <a:r>
              <a:rPr lang="pt-BR" sz="2400" dirty="0">
                <a:latin typeface="Arial Narrow" panose="020B0606020202030204" pitchFamily="34" charset="0"/>
              </a:rPr>
              <a:t>Nessa reportagem de divulgação científica, o título apresenta um ponto principal do assunto do texto. Ele deve ser claro, informativo e indicar parte do tema científico que será desenvolvido na reportagem. Qual é o título do texto?</a:t>
            </a:r>
          </a:p>
        </p:txBody>
      </p:sp>
    </p:spTree>
    <p:extLst>
      <p:ext uri="{BB962C8B-B14F-4D97-AF65-F5344CB8AC3E}">
        <p14:creationId xmlns:p14="http://schemas.microsoft.com/office/powerpoint/2010/main" val="90659015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4144C67-10FB-9812-1745-5534D0D5960B}"/>
              </a:ext>
            </a:extLst>
          </p:cNvPr>
          <p:cNvSpPr txBox="1"/>
          <p:nvPr/>
        </p:nvSpPr>
        <p:spPr>
          <a:xfrm>
            <a:off x="161364" y="714979"/>
            <a:ext cx="11851342" cy="5632311"/>
          </a:xfrm>
          <a:prstGeom prst="rect">
            <a:avLst/>
          </a:prstGeom>
          <a:noFill/>
        </p:spPr>
        <p:txBody>
          <a:bodyPr wrap="square">
            <a:spAutoFit/>
          </a:bodyPr>
          <a:lstStyle/>
          <a:p>
            <a:pPr algn="just"/>
            <a:r>
              <a:rPr lang="pt-BR" sz="2400" b="1" dirty="0">
                <a:latin typeface="Arial Narrow" panose="020B0606020202030204" pitchFamily="34" charset="0"/>
              </a:rPr>
              <a:t>5.  </a:t>
            </a:r>
            <a:r>
              <a:rPr lang="pt-BR" sz="2400" dirty="0">
                <a:latin typeface="Arial Narrow" panose="020B0606020202030204" pitchFamily="34" charset="0"/>
              </a:rPr>
              <a:t>As informações do texto que ajudam a explicar, de forma científica, porque a dormideira fecha suas folhas são:  </a:t>
            </a:r>
          </a:p>
          <a:p>
            <a:pPr algn="just"/>
            <a:r>
              <a:rPr lang="pt-BR" sz="2400" dirty="0">
                <a:latin typeface="Arial Narrow" panose="020B0606020202030204" pitchFamily="34" charset="0"/>
              </a:rPr>
              <a:t>(    ) O impulso elétrico e químico no </a:t>
            </a:r>
            <a:r>
              <a:rPr lang="pt-BR" sz="2400" dirty="0" err="1">
                <a:latin typeface="Arial Narrow" panose="020B0606020202030204" pitchFamily="34" charset="0"/>
              </a:rPr>
              <a:t>pulvino</a:t>
            </a:r>
            <a:r>
              <a:rPr lang="pt-BR" sz="2400" dirty="0">
                <a:latin typeface="Arial Narrow" panose="020B0606020202030204" pitchFamily="34" charset="0"/>
              </a:rPr>
              <a:t>, que fica na base das folhas. </a:t>
            </a:r>
          </a:p>
          <a:p>
            <a:pPr algn="just"/>
            <a:r>
              <a:rPr lang="pt-BR" sz="2400" dirty="0">
                <a:latin typeface="Arial Narrow" panose="020B0606020202030204" pitchFamily="34" charset="0"/>
              </a:rPr>
              <a:t>(    ) O estímulo que as folhas recebem e se fecham rapidamente. </a:t>
            </a:r>
          </a:p>
          <a:p>
            <a:pPr algn="just"/>
            <a:r>
              <a:rPr lang="pt-BR" sz="2400" dirty="0">
                <a:latin typeface="Arial Narrow" panose="020B0606020202030204" pitchFamily="34" charset="0"/>
              </a:rPr>
              <a:t>(    ) O movimento de </a:t>
            </a:r>
            <a:r>
              <a:rPr lang="pt-BR" sz="2400" dirty="0" err="1">
                <a:latin typeface="Arial Narrow" panose="020B0606020202030204" pitchFamily="34" charset="0"/>
              </a:rPr>
              <a:t>sismonastia</a:t>
            </a:r>
            <a:r>
              <a:rPr lang="pt-BR" sz="2400" dirty="0">
                <a:latin typeface="Arial Narrow" panose="020B0606020202030204" pitchFamily="34" charset="0"/>
              </a:rPr>
              <a:t> que é a resposta rápida ao toque.</a:t>
            </a:r>
          </a:p>
          <a:p>
            <a:pPr algn="just"/>
            <a:endParaRPr lang="pt-BR" sz="2400" dirty="0">
              <a:latin typeface="Arial Narrow" panose="020B0606020202030204" pitchFamily="34" charset="0"/>
            </a:endParaRPr>
          </a:p>
          <a:p>
            <a:pPr algn="just"/>
            <a:r>
              <a:rPr lang="pt-BR" sz="2400" b="1" dirty="0">
                <a:latin typeface="Arial Narrow" panose="020B0606020202030204" pitchFamily="34" charset="0"/>
              </a:rPr>
              <a:t>6. </a:t>
            </a:r>
            <a:r>
              <a:rPr lang="pt-BR" sz="2400" dirty="0">
                <a:latin typeface="Arial Narrow" panose="020B0606020202030204" pitchFamily="34" charset="0"/>
              </a:rPr>
              <a:t>O gênero textual reportagem de divulgação científica tem como objetivo informar o leitor sobre pesquisas, descobertas e curiosidades da ciência, utilizando uma linguagem clara e acessível. A que público é destinado essa reportagem de divulgação científica?</a:t>
            </a:r>
          </a:p>
          <a:p>
            <a:pPr algn="just"/>
            <a:endParaRPr lang="pt-BR" sz="2400" dirty="0">
              <a:latin typeface="Arial Narrow" panose="020B0606020202030204" pitchFamily="34" charset="0"/>
            </a:endParaRPr>
          </a:p>
          <a:p>
            <a:pPr algn="just"/>
            <a:r>
              <a:rPr lang="pt-BR" sz="2400" b="1" dirty="0">
                <a:latin typeface="Arial Narrow" panose="020B0606020202030204" pitchFamily="34" charset="0"/>
              </a:rPr>
              <a:t>7. </a:t>
            </a:r>
            <a:r>
              <a:rPr lang="pt-BR" sz="2400" dirty="0">
                <a:latin typeface="Arial Narrow" panose="020B0606020202030204" pitchFamily="34" charset="0"/>
              </a:rPr>
              <a:t>A função social de um gênero textual está relacionada ao objetivo que ele cumpre em uma situação de comunicação. Com base no que você estudou, responda.</a:t>
            </a:r>
          </a:p>
          <a:p>
            <a:pPr algn="just"/>
            <a:r>
              <a:rPr lang="pt-BR" sz="2400" dirty="0">
                <a:latin typeface="Arial Narrow" panose="020B0606020202030204" pitchFamily="34" charset="0"/>
              </a:rPr>
              <a:t>a) Qual é a finalidade do gênero textual Reportagem de Divulgação Científica? </a:t>
            </a:r>
          </a:p>
          <a:p>
            <a:pPr algn="just"/>
            <a:endParaRPr lang="pt-BR" sz="2400" dirty="0">
              <a:latin typeface="Arial Narrow" panose="020B0606020202030204" pitchFamily="34" charset="0"/>
            </a:endParaRPr>
          </a:p>
          <a:p>
            <a:pPr algn="just"/>
            <a:r>
              <a:rPr lang="pt-BR" sz="2400" dirty="0">
                <a:latin typeface="Arial Narrow" panose="020B0606020202030204" pitchFamily="34" charset="0"/>
              </a:rPr>
              <a:t>b) E qual é a finalidade do texto “Plantas sensíveis e dorminhocas”? </a:t>
            </a:r>
          </a:p>
        </p:txBody>
      </p:sp>
    </p:spTree>
    <p:extLst>
      <p:ext uri="{BB962C8B-B14F-4D97-AF65-F5344CB8AC3E}">
        <p14:creationId xmlns:p14="http://schemas.microsoft.com/office/powerpoint/2010/main" val="9144868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952FE86-05FD-D20C-7FD3-FE46B60C6B97}"/>
              </a:ext>
            </a:extLst>
          </p:cNvPr>
          <p:cNvSpPr txBox="1"/>
          <p:nvPr/>
        </p:nvSpPr>
        <p:spPr>
          <a:xfrm>
            <a:off x="152400" y="710044"/>
            <a:ext cx="11833412" cy="3785652"/>
          </a:xfrm>
          <a:prstGeom prst="rect">
            <a:avLst/>
          </a:prstGeom>
          <a:noFill/>
        </p:spPr>
        <p:txBody>
          <a:bodyPr wrap="square">
            <a:spAutoFit/>
          </a:bodyPr>
          <a:lstStyle/>
          <a:p>
            <a:pPr algn="just"/>
            <a:r>
              <a:rPr lang="pt-BR" sz="2400" b="1" dirty="0">
                <a:latin typeface="Arial Narrow" panose="020B0606020202030204" pitchFamily="34" charset="0"/>
              </a:rPr>
              <a:t>8. </a:t>
            </a:r>
            <a:r>
              <a:rPr lang="pt-BR" sz="2400" dirty="0">
                <a:latin typeface="Arial Narrow" panose="020B0606020202030204" pitchFamily="34" charset="0"/>
              </a:rPr>
              <a:t>A língua é a nossa expressão básica e, sendo assim, ela muda conforme a região, cultura, experiências, contexto e as necessidades do indivíduo e do grupo. É essencial observar que toda “variação linguística” é adequada para atender às necessidades comunicativas do falante. Agora, responda:</a:t>
            </a:r>
          </a:p>
          <a:p>
            <a:pPr algn="just"/>
            <a:r>
              <a:rPr lang="pt-BR" sz="2400" dirty="0">
                <a:latin typeface="Arial Narrow" panose="020B0606020202030204" pitchFamily="34" charset="0"/>
              </a:rPr>
              <a:t>a) No texto em estudo tem mais a linguagem formal ou informal? Justifique. </a:t>
            </a:r>
          </a:p>
          <a:p>
            <a:pPr algn="just"/>
            <a:endParaRPr lang="pt-BR" sz="2400" dirty="0">
              <a:latin typeface="Arial Narrow" panose="020B0606020202030204" pitchFamily="34" charset="0"/>
            </a:endParaRPr>
          </a:p>
          <a:p>
            <a:pPr algn="just"/>
            <a:r>
              <a:rPr lang="pt-BR" sz="2400" dirty="0">
                <a:latin typeface="Arial Narrow" panose="020B0606020202030204" pitchFamily="34" charset="0"/>
              </a:rPr>
              <a:t>b) Retire do texto um trecho que comprova sua resposta.</a:t>
            </a:r>
          </a:p>
          <a:p>
            <a:pPr algn="just"/>
            <a:endParaRPr lang="pt-BR" sz="2400" dirty="0">
              <a:latin typeface="Arial Narrow" panose="020B0606020202030204" pitchFamily="34" charset="0"/>
            </a:endParaRPr>
          </a:p>
          <a:p>
            <a:pPr algn="just"/>
            <a:r>
              <a:rPr lang="pt-BR" sz="2400" b="1" dirty="0">
                <a:latin typeface="Arial Narrow" panose="020B0606020202030204" pitchFamily="34" charset="0"/>
              </a:rPr>
              <a:t>9. </a:t>
            </a:r>
            <a:r>
              <a:rPr lang="pt-BR" sz="2400" dirty="0">
                <a:latin typeface="Arial Narrow" panose="020B0606020202030204" pitchFamily="34" charset="0"/>
              </a:rPr>
              <a:t>Esse gênero textual faz uso de muitos termos científicos que aparecem ao longo do texto. Cite alguns desses termos.</a:t>
            </a:r>
          </a:p>
        </p:txBody>
      </p:sp>
    </p:spTree>
    <p:extLst>
      <p:ext uri="{BB962C8B-B14F-4D97-AF65-F5344CB8AC3E}">
        <p14:creationId xmlns:p14="http://schemas.microsoft.com/office/powerpoint/2010/main" val="9233130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1A946692-ED3D-F90E-9905-707F6E6A67F9}"/>
              </a:ext>
            </a:extLst>
          </p:cNvPr>
          <p:cNvPicPr>
            <a:picLocks noChangeAspect="1"/>
          </p:cNvPicPr>
          <p:nvPr/>
        </p:nvPicPr>
        <p:blipFill>
          <a:blip r:embed="rId2"/>
          <a:stretch>
            <a:fillRect/>
          </a:stretch>
        </p:blipFill>
        <p:spPr>
          <a:xfrm>
            <a:off x="3113662" y="708212"/>
            <a:ext cx="5964675" cy="807339"/>
          </a:xfrm>
          <a:prstGeom prst="rect">
            <a:avLst/>
          </a:prstGeom>
        </p:spPr>
      </p:pic>
      <p:pic>
        <p:nvPicPr>
          <p:cNvPr id="3" name="Imagem 2">
            <a:extLst>
              <a:ext uri="{FF2B5EF4-FFF2-40B4-BE49-F238E27FC236}">
                <a16:creationId xmlns:a16="http://schemas.microsoft.com/office/drawing/2014/main" id="{8065F9F0-7BE6-FEDE-E075-E70EBD7F7E92}"/>
              </a:ext>
            </a:extLst>
          </p:cNvPr>
          <p:cNvPicPr>
            <a:picLocks noChangeAspect="1"/>
          </p:cNvPicPr>
          <p:nvPr/>
        </p:nvPicPr>
        <p:blipFill>
          <a:blip r:embed="rId3"/>
          <a:stretch>
            <a:fillRect/>
          </a:stretch>
        </p:blipFill>
        <p:spPr>
          <a:xfrm>
            <a:off x="92772" y="1515551"/>
            <a:ext cx="4908405" cy="1014472"/>
          </a:xfrm>
          <a:prstGeom prst="rect">
            <a:avLst/>
          </a:prstGeom>
        </p:spPr>
      </p:pic>
      <p:sp>
        <p:nvSpPr>
          <p:cNvPr id="5" name="CaixaDeTexto 4">
            <a:extLst>
              <a:ext uri="{FF2B5EF4-FFF2-40B4-BE49-F238E27FC236}">
                <a16:creationId xmlns:a16="http://schemas.microsoft.com/office/drawing/2014/main" id="{AFDA1BEC-1267-2079-AF40-499FC43C1D01}"/>
              </a:ext>
            </a:extLst>
          </p:cNvPr>
          <p:cNvSpPr txBox="1"/>
          <p:nvPr/>
        </p:nvSpPr>
        <p:spPr>
          <a:xfrm>
            <a:off x="92771" y="2663041"/>
            <a:ext cx="11964757" cy="3416320"/>
          </a:xfrm>
          <a:prstGeom prst="rect">
            <a:avLst/>
          </a:prstGeom>
          <a:solidFill>
            <a:schemeClr val="accent6">
              <a:lumMod val="20000"/>
              <a:lumOff val="80000"/>
            </a:schemeClr>
          </a:solidFill>
        </p:spPr>
        <p:txBody>
          <a:bodyPr wrap="square">
            <a:spAutoFit/>
          </a:bodyPr>
          <a:lstStyle/>
          <a:p>
            <a:pPr indent="268288" algn="just"/>
            <a:r>
              <a:rPr lang="pt-BR" sz="2400" b="1" dirty="0">
                <a:latin typeface="Arial Narrow" panose="020B0606020202030204" pitchFamily="34" charset="0"/>
              </a:rPr>
              <a:t>Estudante, agora que você já sabe bastante sobre o gênero textual Reportagem Divulgação Científica, vamos continuar adquirindo mais conhecimentos sobre esse gênero? No texto “Um morceguinho ameaçado”, a voz do autor aparece quando ele explica sobre a importância de proteger essa espécie. O autor escreve de um jeito fácil para que o leitor entenda o assunto. No texto também existem outras vozes textuais que são: exemplos, acontecimentos reais, pesquisas sobre o assunto. Essas vozes aparecem nas informações que vêm de estudos sobre o morceguinho, como por exemplo: sua alimentação, onde ele vive e os perigos que enfrenta. Também podemos encontrar elementos no texto que contribuem com a ligação e o significado das ideias como: “por exemplo”, “além disso”, “isso mesmo” e “outro risco”. Contamos com você!!!</a:t>
            </a:r>
          </a:p>
        </p:txBody>
      </p:sp>
    </p:spTree>
    <p:extLst>
      <p:ext uri="{BB962C8B-B14F-4D97-AF65-F5344CB8AC3E}">
        <p14:creationId xmlns:p14="http://schemas.microsoft.com/office/powerpoint/2010/main" val="19998451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512E4C1-93B8-EB09-7AA1-3C6DE1407117}"/>
              </a:ext>
            </a:extLst>
          </p:cNvPr>
          <p:cNvSpPr txBox="1"/>
          <p:nvPr/>
        </p:nvSpPr>
        <p:spPr>
          <a:xfrm>
            <a:off x="170330" y="735123"/>
            <a:ext cx="6096000" cy="1200329"/>
          </a:xfrm>
          <a:prstGeom prst="rect">
            <a:avLst/>
          </a:prstGeom>
          <a:noFill/>
        </p:spPr>
        <p:txBody>
          <a:bodyPr wrap="square">
            <a:spAutoFit/>
          </a:bodyPr>
          <a:lstStyle/>
          <a:p>
            <a:r>
              <a:rPr lang="pt-BR" sz="2400" dirty="0">
                <a:latin typeface="Arial Narrow" panose="020B0606020202030204" pitchFamily="34" charset="0"/>
              </a:rPr>
              <a:t>Leia o texto.</a:t>
            </a:r>
          </a:p>
          <a:p>
            <a:endParaRPr lang="pt-BR" sz="2400" dirty="0">
              <a:latin typeface="Arial Narrow" panose="020B0606020202030204" pitchFamily="34" charset="0"/>
            </a:endParaRPr>
          </a:p>
          <a:p>
            <a:r>
              <a:rPr lang="pt-BR" sz="2400" b="1" dirty="0">
                <a:latin typeface="Arial Narrow" panose="020B0606020202030204" pitchFamily="34" charset="0"/>
              </a:rPr>
              <a:t>Texto II</a:t>
            </a:r>
          </a:p>
        </p:txBody>
      </p:sp>
      <p:graphicFrame>
        <p:nvGraphicFramePr>
          <p:cNvPr id="5" name="Tabela 4">
            <a:extLst>
              <a:ext uri="{FF2B5EF4-FFF2-40B4-BE49-F238E27FC236}">
                <a16:creationId xmlns:a16="http://schemas.microsoft.com/office/drawing/2014/main" id="{FA30015D-4489-1851-46E2-CCDAAB071F1D}"/>
              </a:ext>
            </a:extLst>
          </p:cNvPr>
          <p:cNvGraphicFramePr>
            <a:graphicFrameLocks noGrp="1"/>
          </p:cNvGraphicFramePr>
          <p:nvPr>
            <p:extLst>
              <p:ext uri="{D42A27DB-BD31-4B8C-83A1-F6EECF244321}">
                <p14:modId xmlns:p14="http://schemas.microsoft.com/office/powerpoint/2010/main" val="317124410"/>
              </p:ext>
            </p:extLst>
          </p:nvPr>
        </p:nvGraphicFramePr>
        <p:xfrm>
          <a:off x="265952" y="2019548"/>
          <a:ext cx="11719859" cy="1763557"/>
        </p:xfrm>
        <a:graphic>
          <a:graphicData uri="http://schemas.openxmlformats.org/drawingml/2006/table">
            <a:tbl>
              <a:tblPr firstRow="1" bandRow="1">
                <a:tableStyleId>{5C22544A-7EE6-4342-B048-85BDC9FD1C3A}</a:tableStyleId>
              </a:tblPr>
              <a:tblGrid>
                <a:gridCol w="11719859">
                  <a:extLst>
                    <a:ext uri="{9D8B030D-6E8A-4147-A177-3AD203B41FA5}">
                      <a16:colId xmlns:a16="http://schemas.microsoft.com/office/drawing/2014/main" val="2524959917"/>
                    </a:ext>
                  </a:extLst>
                </a:gridCol>
              </a:tblGrid>
              <a:tr h="1763557">
                <a:tc>
                  <a:txBody>
                    <a:bodyPr/>
                    <a:lstStyle/>
                    <a:p>
                      <a:endParaRPr lang="pt-B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45156615"/>
                  </a:ext>
                </a:extLst>
              </a:tr>
            </a:tbl>
          </a:graphicData>
        </a:graphic>
      </p:graphicFrame>
      <p:pic>
        <p:nvPicPr>
          <p:cNvPr id="6" name="Imagem 5">
            <a:extLst>
              <a:ext uri="{FF2B5EF4-FFF2-40B4-BE49-F238E27FC236}">
                <a16:creationId xmlns:a16="http://schemas.microsoft.com/office/drawing/2014/main" id="{ADEEEAF5-6624-5922-0ED2-6FE2B199E44B}"/>
              </a:ext>
            </a:extLst>
          </p:cNvPr>
          <p:cNvPicPr>
            <a:picLocks noChangeAspect="1"/>
          </p:cNvPicPr>
          <p:nvPr/>
        </p:nvPicPr>
        <p:blipFill>
          <a:blip r:embed="rId2"/>
          <a:stretch>
            <a:fillRect/>
          </a:stretch>
        </p:blipFill>
        <p:spPr>
          <a:xfrm>
            <a:off x="349623" y="2140197"/>
            <a:ext cx="1772003" cy="1522258"/>
          </a:xfrm>
          <a:prstGeom prst="rect">
            <a:avLst/>
          </a:prstGeom>
        </p:spPr>
      </p:pic>
      <p:sp>
        <p:nvSpPr>
          <p:cNvPr id="7" name="CaixaDeTexto 6">
            <a:extLst>
              <a:ext uri="{FF2B5EF4-FFF2-40B4-BE49-F238E27FC236}">
                <a16:creationId xmlns:a16="http://schemas.microsoft.com/office/drawing/2014/main" id="{42BFC635-4EFE-CE60-1B75-A5B96EBDB806}"/>
              </a:ext>
            </a:extLst>
          </p:cNvPr>
          <p:cNvSpPr txBox="1"/>
          <p:nvPr/>
        </p:nvSpPr>
        <p:spPr>
          <a:xfrm>
            <a:off x="2205297" y="2140197"/>
            <a:ext cx="9164919" cy="1508105"/>
          </a:xfrm>
          <a:prstGeom prst="rect">
            <a:avLst/>
          </a:prstGeom>
          <a:noFill/>
        </p:spPr>
        <p:txBody>
          <a:bodyPr wrap="square" rtlCol="0">
            <a:spAutoFit/>
          </a:bodyPr>
          <a:lstStyle/>
          <a:p>
            <a:r>
              <a:rPr lang="pt-BR" sz="2300" b="1" dirty="0">
                <a:latin typeface="Arial Narrow" panose="020B0606020202030204" pitchFamily="34" charset="0"/>
              </a:rPr>
              <a:t>Nome popular: </a:t>
            </a:r>
            <a:r>
              <a:rPr lang="pt-BR" sz="2300" dirty="0">
                <a:latin typeface="Arial Narrow" panose="020B0606020202030204" pitchFamily="34" charset="0"/>
              </a:rPr>
              <a:t>morceguinho-do-cerrado</a:t>
            </a:r>
          </a:p>
          <a:p>
            <a:r>
              <a:rPr lang="pt-BR" sz="2300" b="1" dirty="0">
                <a:latin typeface="Arial Narrow" panose="020B0606020202030204" pitchFamily="34" charset="0"/>
              </a:rPr>
              <a:t>Espécie: </a:t>
            </a:r>
            <a:r>
              <a:rPr lang="pt-BR" sz="2300" dirty="0" err="1">
                <a:latin typeface="Arial Narrow" panose="020B0606020202030204" pitchFamily="34" charset="0"/>
              </a:rPr>
              <a:t>Lonchophylla</a:t>
            </a:r>
            <a:r>
              <a:rPr lang="pt-BR" sz="2300" dirty="0">
                <a:latin typeface="Arial Narrow" panose="020B0606020202030204" pitchFamily="34" charset="0"/>
              </a:rPr>
              <a:t> </a:t>
            </a:r>
            <a:r>
              <a:rPr lang="pt-BR" sz="2300" dirty="0" err="1">
                <a:latin typeface="Arial Narrow" panose="020B0606020202030204" pitchFamily="34" charset="0"/>
              </a:rPr>
              <a:t>dekeyseri</a:t>
            </a:r>
            <a:endParaRPr lang="pt-BR" sz="2300" dirty="0">
              <a:latin typeface="Arial Narrow" panose="020B0606020202030204" pitchFamily="34" charset="0"/>
            </a:endParaRPr>
          </a:p>
          <a:p>
            <a:r>
              <a:rPr lang="pt-BR" sz="2300" b="1" dirty="0">
                <a:latin typeface="Arial Narrow" panose="020B0606020202030204" pitchFamily="34" charset="0"/>
              </a:rPr>
              <a:t>Tamanho: </a:t>
            </a:r>
            <a:r>
              <a:rPr lang="pt-BR" sz="2300" dirty="0">
                <a:latin typeface="Arial Narrow" panose="020B0606020202030204" pitchFamily="34" charset="0"/>
              </a:rPr>
              <a:t>de 5 a 7 centímetros de comprimento (corpo) e 12 gramas de peso</a:t>
            </a:r>
          </a:p>
          <a:p>
            <a:r>
              <a:rPr lang="pt-BR" sz="2300" b="1" dirty="0">
                <a:latin typeface="Arial Narrow" panose="020B0606020202030204" pitchFamily="34" charset="0"/>
              </a:rPr>
              <a:t>Classificação: </a:t>
            </a:r>
            <a:r>
              <a:rPr lang="pt-BR" sz="2300" dirty="0">
                <a:latin typeface="Arial Narrow" panose="020B0606020202030204" pitchFamily="34" charset="0"/>
              </a:rPr>
              <a:t>em perigo</a:t>
            </a:r>
          </a:p>
        </p:txBody>
      </p:sp>
      <p:sp>
        <p:nvSpPr>
          <p:cNvPr id="9" name="CaixaDeTexto 8">
            <a:extLst>
              <a:ext uri="{FF2B5EF4-FFF2-40B4-BE49-F238E27FC236}">
                <a16:creationId xmlns:a16="http://schemas.microsoft.com/office/drawing/2014/main" id="{6248434C-195B-5B44-6F27-E56B444FA0EB}"/>
              </a:ext>
            </a:extLst>
          </p:cNvPr>
          <p:cNvSpPr txBox="1"/>
          <p:nvPr/>
        </p:nvSpPr>
        <p:spPr>
          <a:xfrm>
            <a:off x="170329" y="3999218"/>
            <a:ext cx="11815481" cy="2308324"/>
          </a:xfrm>
          <a:prstGeom prst="rect">
            <a:avLst/>
          </a:prstGeom>
          <a:noFill/>
        </p:spPr>
        <p:txBody>
          <a:bodyPr wrap="square">
            <a:spAutoFit/>
          </a:bodyPr>
          <a:lstStyle/>
          <a:p>
            <a:pPr algn="ctr"/>
            <a:r>
              <a:rPr lang="pt-BR" sz="2400" b="1" dirty="0">
                <a:latin typeface="Arial Narrow" panose="020B0606020202030204" pitchFamily="34" charset="0"/>
              </a:rPr>
              <a:t>Um morceguinho ameaçado</a:t>
            </a:r>
          </a:p>
          <a:p>
            <a:pPr indent="268288" algn="just"/>
            <a:r>
              <a:rPr lang="pt-BR" sz="2400" dirty="0">
                <a:latin typeface="Arial Narrow" panose="020B0606020202030204" pitchFamily="34" charset="0"/>
              </a:rPr>
              <a:t>Uma pequena criatura voa na noite escura. Vai de flor em flor em busca de néctar para se alimentar. Um beija-flor? Não! Se é pequenino e voa por aí à noite, deve ser o morceguinho-do-cerrado. Já ouviu falar dele? Essa espécie só existe no Brasil e vive principalmente… Adivinha? No Cerrado brasileiro, como o nome dele anuncia. Mas não é fácil encontrá-lo, porque esse morcego depende de ambientes específicos para sobreviver. E é justamente por isso que está ameaçado de extinção.</a:t>
            </a:r>
          </a:p>
        </p:txBody>
      </p:sp>
    </p:spTree>
    <p:extLst>
      <p:ext uri="{BB962C8B-B14F-4D97-AF65-F5344CB8AC3E}">
        <p14:creationId xmlns:p14="http://schemas.microsoft.com/office/powerpoint/2010/main" val="154292576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6E01236-1830-ABAD-79A3-B987CA6DBA46}"/>
              </a:ext>
            </a:extLst>
          </p:cNvPr>
          <p:cNvSpPr txBox="1"/>
          <p:nvPr/>
        </p:nvSpPr>
        <p:spPr>
          <a:xfrm>
            <a:off x="179295" y="697956"/>
            <a:ext cx="11851340" cy="2308324"/>
          </a:xfrm>
          <a:prstGeom prst="rect">
            <a:avLst/>
          </a:prstGeom>
          <a:noFill/>
        </p:spPr>
        <p:txBody>
          <a:bodyPr wrap="square">
            <a:spAutoFit/>
          </a:bodyPr>
          <a:lstStyle/>
          <a:p>
            <a:pPr algn="just"/>
            <a:r>
              <a:rPr lang="pt-BR" sz="2400" b="1" dirty="0">
                <a:latin typeface="Arial Narrow" panose="020B0606020202030204" pitchFamily="34" charset="0"/>
              </a:rPr>
              <a:t>Prato do dia: flores</a:t>
            </a:r>
          </a:p>
          <a:p>
            <a:pPr indent="268288" algn="just"/>
            <a:r>
              <a:rPr lang="pt-BR" sz="2400" dirty="0">
                <a:latin typeface="Arial Narrow" panose="020B0606020202030204" pitchFamily="34" charset="0"/>
              </a:rPr>
              <a:t>Apesar de muita gente associar morcegos a vampiros, a maioria dos morcegos não se alimenta de sangue. O morceguinho-do-cerrado, por exemplo, faz parte de um grupo especial chamado </a:t>
            </a:r>
            <a:r>
              <a:rPr lang="pt-BR" sz="2400" dirty="0" err="1">
                <a:latin typeface="Arial Narrow" panose="020B0606020202030204" pitchFamily="34" charset="0"/>
              </a:rPr>
              <a:t>nectarívoros</a:t>
            </a:r>
            <a:r>
              <a:rPr lang="pt-BR" sz="2400" dirty="0">
                <a:latin typeface="Arial Narrow" panose="020B0606020202030204" pitchFamily="34" charset="0"/>
              </a:rPr>
              <a:t> ou morcegos beija-flores, porque se alimenta de néctar, substância açucarada produzida pelas flores.</a:t>
            </a:r>
          </a:p>
          <a:p>
            <a:pPr indent="268288" algn="just"/>
            <a:r>
              <a:rPr lang="pt-BR" sz="2400" dirty="0">
                <a:latin typeface="Arial Narrow" panose="020B0606020202030204" pitchFamily="34" charset="0"/>
              </a:rPr>
              <a:t>E, ao visitar as flores em busca de alimento, ele acaba transportando pólen de uma planta para outra, ajudando na reprodução delas. Isso mesmo: o morceguinho-do-cerrado é um importante polinizador!</a:t>
            </a:r>
          </a:p>
        </p:txBody>
      </p:sp>
      <p:pic>
        <p:nvPicPr>
          <p:cNvPr id="4" name="Imagem 3">
            <a:extLst>
              <a:ext uri="{FF2B5EF4-FFF2-40B4-BE49-F238E27FC236}">
                <a16:creationId xmlns:a16="http://schemas.microsoft.com/office/drawing/2014/main" id="{92EF958E-E270-357B-1245-804CCF607DAC}"/>
              </a:ext>
            </a:extLst>
          </p:cNvPr>
          <p:cNvPicPr>
            <a:picLocks noChangeAspect="1"/>
          </p:cNvPicPr>
          <p:nvPr/>
        </p:nvPicPr>
        <p:blipFill>
          <a:blip r:embed="rId2"/>
          <a:stretch>
            <a:fillRect/>
          </a:stretch>
        </p:blipFill>
        <p:spPr>
          <a:xfrm>
            <a:off x="8041341" y="3006280"/>
            <a:ext cx="3971365" cy="2894386"/>
          </a:xfrm>
          <a:prstGeom prst="rect">
            <a:avLst/>
          </a:prstGeom>
        </p:spPr>
      </p:pic>
      <p:sp>
        <p:nvSpPr>
          <p:cNvPr id="6" name="CaixaDeTexto 5">
            <a:extLst>
              <a:ext uri="{FF2B5EF4-FFF2-40B4-BE49-F238E27FC236}">
                <a16:creationId xmlns:a16="http://schemas.microsoft.com/office/drawing/2014/main" id="{CF02087F-5BF7-5956-8BDE-DD114695890F}"/>
              </a:ext>
            </a:extLst>
          </p:cNvPr>
          <p:cNvSpPr txBox="1"/>
          <p:nvPr/>
        </p:nvSpPr>
        <p:spPr>
          <a:xfrm>
            <a:off x="179294" y="2925233"/>
            <a:ext cx="7862047" cy="3046988"/>
          </a:xfrm>
          <a:prstGeom prst="rect">
            <a:avLst/>
          </a:prstGeom>
          <a:noFill/>
        </p:spPr>
        <p:txBody>
          <a:bodyPr wrap="square">
            <a:spAutoFit/>
          </a:bodyPr>
          <a:lstStyle/>
          <a:p>
            <a:pPr indent="268288" algn="just"/>
            <a:r>
              <a:rPr lang="pt-BR" sz="2400" dirty="0">
                <a:latin typeface="Arial Narrow" panose="020B0606020202030204" pitchFamily="34" charset="0"/>
              </a:rPr>
              <a:t>Curioso é que seu cardápio muda ao longo do ano. Durante a estação seca, quando muitas plantas do Cerrado estão floridas, esse morceguinho se alimenta principalmente de néctar de flores de plantas como a pata-de-vaca, o embiruçu, o açoita-cavalo, o </a:t>
            </a:r>
            <a:r>
              <a:rPr lang="pt-BR" sz="2400" dirty="0" err="1">
                <a:latin typeface="Arial Narrow" panose="020B0606020202030204" pitchFamily="34" charset="0"/>
              </a:rPr>
              <a:t>dedaleiro</a:t>
            </a:r>
            <a:r>
              <a:rPr lang="pt-BR" sz="2400" dirty="0">
                <a:latin typeface="Arial Narrow" panose="020B0606020202030204" pitchFamily="34" charset="0"/>
              </a:rPr>
              <a:t> e o jatobá. Já na estação chuvosa, quando as flores ficam mais escassas, ele complementa a dieta com frutos e insetos. Essa flexibilidade ajuda o morceguinho a encontrar alimento mesmo quando o ambiente se transforma ao longo das estações.</a:t>
            </a:r>
          </a:p>
        </p:txBody>
      </p:sp>
    </p:spTree>
    <p:extLst>
      <p:ext uri="{BB962C8B-B14F-4D97-AF65-F5344CB8AC3E}">
        <p14:creationId xmlns:p14="http://schemas.microsoft.com/office/powerpoint/2010/main" val="70766997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B411460-0DEB-59EB-BF45-08C0313476F0}"/>
              </a:ext>
            </a:extLst>
          </p:cNvPr>
          <p:cNvSpPr txBox="1"/>
          <p:nvPr/>
        </p:nvSpPr>
        <p:spPr>
          <a:xfrm>
            <a:off x="161365" y="1317027"/>
            <a:ext cx="11869270" cy="4893647"/>
          </a:xfrm>
          <a:prstGeom prst="rect">
            <a:avLst/>
          </a:prstGeom>
          <a:noFill/>
        </p:spPr>
        <p:txBody>
          <a:bodyPr wrap="square">
            <a:spAutoFit/>
          </a:bodyPr>
          <a:lstStyle/>
          <a:p>
            <a:r>
              <a:rPr lang="pt-BR" sz="2400" b="1" dirty="0">
                <a:latin typeface="Arial Narrow" panose="020B0606020202030204" pitchFamily="34" charset="0"/>
              </a:rPr>
              <a:t>Morador de longa data</a:t>
            </a:r>
          </a:p>
          <a:p>
            <a:pPr indent="268288" algn="just"/>
            <a:r>
              <a:rPr lang="pt-BR" sz="2400" dirty="0">
                <a:latin typeface="Arial Narrow" panose="020B0606020202030204" pitchFamily="34" charset="0"/>
              </a:rPr>
              <a:t>O morceguinho-do-cerrado é bastante exigente na hora de escolher onde viver: ele gosta de cavernas! É nesses locais que encontra abrigo para descansar, se proteger e criar seus filhotes. Mas diferentemente de outros morcegos, essa espécie não vive em grandes colônias. O morceguinho-do-cerrado costuma formar pequenos grupos e pode usar o mesmo abrigo por muitos anos.</a:t>
            </a:r>
          </a:p>
          <a:p>
            <a:pPr indent="268288" algn="just"/>
            <a:r>
              <a:rPr lang="pt-BR" sz="2400" dirty="0">
                <a:latin typeface="Arial Narrow" panose="020B0606020202030204" pitchFamily="34" charset="0"/>
              </a:rPr>
              <a:t>Outro detalhe curioso é que ele não voa grandes distâncias. Seus deslocamentos geralmente são de poucos quilômetros, o que faz com que precise encontrar alimento e abrigo nos arredores da caverna onde mora. E aí está um dos seus problemas…</a:t>
            </a:r>
          </a:p>
          <a:p>
            <a:pPr indent="268288" algn="just"/>
            <a:r>
              <a:rPr lang="pt-BR" sz="2400" dirty="0">
                <a:latin typeface="Arial Narrow" panose="020B0606020202030204" pitchFamily="34" charset="0"/>
              </a:rPr>
              <a:t>Como depende de cavernas e não se desloca muito, essa espécie tem dificuldade para ocupar novos ambientes quando seu hábitat é alterado. Além disso, ele pode dividir as cavernas com outras espécies, como o morcego-vampiro-comum (</a:t>
            </a:r>
            <a:r>
              <a:rPr lang="pt-BR" sz="2400" dirty="0" err="1">
                <a:latin typeface="Arial Narrow" panose="020B0606020202030204" pitchFamily="34" charset="0"/>
              </a:rPr>
              <a:t>Desmodus</a:t>
            </a:r>
            <a:r>
              <a:rPr lang="pt-BR" sz="2400" dirty="0">
                <a:latin typeface="Arial Narrow" panose="020B0606020202030204" pitchFamily="34" charset="0"/>
              </a:rPr>
              <a:t> rotundus), que é hematófago, isto é, se alimenta de sangue. Daí, quando ocorrem ações de controle de populações das espécies hematófagas, elas acabam afetando também o morceguinho-do-cerrado.</a:t>
            </a:r>
          </a:p>
        </p:txBody>
      </p:sp>
    </p:spTree>
    <p:extLst>
      <p:ext uri="{BB962C8B-B14F-4D97-AF65-F5344CB8AC3E}">
        <p14:creationId xmlns:p14="http://schemas.microsoft.com/office/powerpoint/2010/main" val="20686518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1E748D2-6AA2-552A-E5DB-BB31A1330D23}"/>
              </a:ext>
            </a:extLst>
          </p:cNvPr>
          <p:cNvSpPr txBox="1"/>
          <p:nvPr/>
        </p:nvSpPr>
        <p:spPr>
          <a:xfrm>
            <a:off x="259976" y="643768"/>
            <a:ext cx="11698941" cy="6001643"/>
          </a:xfrm>
          <a:prstGeom prst="rect">
            <a:avLst/>
          </a:prstGeom>
          <a:noFill/>
        </p:spPr>
        <p:txBody>
          <a:bodyPr wrap="square">
            <a:spAutoFit/>
          </a:bodyPr>
          <a:lstStyle/>
          <a:p>
            <a:pPr indent="268288" algn="just"/>
            <a:r>
              <a:rPr lang="pt-BR" sz="2400" dirty="0">
                <a:latin typeface="Arial Narrow" panose="020B0606020202030204" pitchFamily="34" charset="0"/>
              </a:rPr>
              <a:t>Outro risco para a espécie é a destruição ou a perturbação das cavernas, seja por atividades como a mineração ou pela visita sem controle de turistas. Como esses ambientes são essenciais para sua sobrevivência, qualquer alteração pode ter um grande impacto sobre o morceguinho-do-cerrado.</a:t>
            </a:r>
          </a:p>
          <a:p>
            <a:pPr algn="just"/>
            <a:r>
              <a:rPr lang="pt-BR" sz="2400" b="1" dirty="0">
                <a:latin typeface="Arial Narrow" panose="020B0606020202030204" pitchFamily="34" charset="0"/>
              </a:rPr>
              <a:t>Bioma em risco</a:t>
            </a:r>
          </a:p>
          <a:p>
            <a:pPr indent="268288" algn="just"/>
            <a:r>
              <a:rPr lang="pt-BR" sz="2400" dirty="0">
                <a:latin typeface="Arial Narrow" panose="020B0606020202030204" pitchFamily="34" charset="0"/>
              </a:rPr>
              <a:t>O Cerrado, que dá nome ao morceguinho, vem desaparecendo aos poucos, e isso afeta diretamente a sobrevivência desta espécie de morcego e de muitos outros animais e plantas. O avanço das áreas para agricultura, criação de animais e o crescimento das cidades têm reduzido e fragmentado esse bioma, deixando as áreas naturais cada vez menores e mais isoladas.</a:t>
            </a:r>
          </a:p>
          <a:p>
            <a:pPr indent="268288" algn="just"/>
            <a:r>
              <a:rPr lang="pt-BR" sz="2400" dirty="0">
                <a:latin typeface="Arial Narrow" panose="020B0606020202030204" pitchFamily="34" charset="0"/>
              </a:rPr>
              <a:t>Quando isso acontece, as populações do morceguinho-do-cerrado também acabam separadas umas das outras, com menos espaço para viver e menos chances de encontrar alimento e abrigo. Com o tempo, esse isolamento pode diminuir o número de indivíduos e aumentar o risco de desaparecimento da espécie em diferentes regiões.</a:t>
            </a:r>
          </a:p>
          <a:p>
            <a:pPr algn="just"/>
            <a:r>
              <a:rPr lang="pt-BR" sz="2400" b="1" dirty="0">
                <a:latin typeface="Arial Narrow" panose="020B0606020202030204" pitchFamily="34" charset="0"/>
              </a:rPr>
              <a:t>Pequeno, mas importante</a:t>
            </a:r>
          </a:p>
          <a:p>
            <a:pPr indent="268288" algn="just"/>
            <a:r>
              <a:rPr lang="pt-BR" sz="2400" dirty="0">
                <a:latin typeface="Arial Narrow" panose="020B0606020202030204" pitchFamily="34" charset="0"/>
              </a:rPr>
              <a:t>Mesmo sendo difícil de ver, o morceguinho-do-cerrado tem um papel importante na conservação do Cerrado. Ao visitar flores em busca de alimento, ele ajuda muitas plantas a se reproduzirem e contribui para manter esse ambiente cheio de vida.</a:t>
            </a:r>
          </a:p>
        </p:txBody>
      </p:sp>
    </p:spTree>
    <p:extLst>
      <p:ext uri="{BB962C8B-B14F-4D97-AF65-F5344CB8AC3E}">
        <p14:creationId xmlns:p14="http://schemas.microsoft.com/office/powerpoint/2010/main" val="26197526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2AE9DAE-F2CC-4AEB-5A7E-F8CE37D4C1B7}"/>
              </a:ext>
            </a:extLst>
          </p:cNvPr>
          <p:cNvSpPr txBox="1"/>
          <p:nvPr/>
        </p:nvSpPr>
        <p:spPr>
          <a:xfrm>
            <a:off x="197223" y="642460"/>
            <a:ext cx="11860305" cy="5663089"/>
          </a:xfrm>
          <a:prstGeom prst="rect">
            <a:avLst/>
          </a:prstGeom>
          <a:noFill/>
        </p:spPr>
        <p:txBody>
          <a:bodyPr wrap="square">
            <a:spAutoFit/>
          </a:bodyPr>
          <a:lstStyle/>
          <a:p>
            <a:pPr algn="just"/>
            <a:r>
              <a:rPr lang="pt-BR" sz="2400" dirty="0">
                <a:latin typeface="Arial Narrow" panose="020B0606020202030204" pitchFamily="34" charset="0"/>
              </a:rPr>
              <a:t>Agora que você conhece esse pequeno guardião do Cerrado, que tal compartilhar essa história com seus amigos? Quanto mais pessoas conhecerem o morceguinho-do-cerrado, maiores são as chances de protegermos essa importante espécie e o ambiente em que vive!</a:t>
            </a:r>
          </a:p>
          <a:p>
            <a:pPr algn="r"/>
            <a:r>
              <a:rPr lang="pt-BR" sz="1400" dirty="0">
                <a:latin typeface="Arial Narrow" panose="020B0606020202030204" pitchFamily="34" charset="0"/>
              </a:rPr>
              <a:t>Maria Clara do Nascimento, Laboratório de </a:t>
            </a:r>
            <a:r>
              <a:rPr lang="pt-BR" sz="1400" dirty="0" err="1">
                <a:latin typeface="Arial Narrow" panose="020B0606020202030204" pitchFamily="34" charset="0"/>
              </a:rPr>
              <a:t>Quiropterologia</a:t>
            </a:r>
            <a:r>
              <a:rPr lang="pt-BR" sz="1400" dirty="0">
                <a:latin typeface="Arial Narrow" panose="020B0606020202030204" pitchFamily="34" charset="0"/>
              </a:rPr>
              <a:t> Neotropical, Universidade Federal do Mato Grosso (Campus Sinop).</a:t>
            </a:r>
          </a:p>
          <a:p>
            <a:pPr algn="r"/>
            <a:r>
              <a:rPr lang="pt-BR" sz="1000" dirty="0">
                <a:latin typeface="Arial Narrow" panose="020B0606020202030204" pitchFamily="34" charset="0"/>
              </a:rPr>
              <a:t>Disponível em: https://chc.org.br/artigo/um-morceguinho-</a:t>
            </a:r>
            <a:r>
              <a:rPr lang="pt-BR" sz="1000" dirty="0" err="1">
                <a:latin typeface="Arial Narrow" panose="020B0606020202030204" pitchFamily="34" charset="0"/>
              </a:rPr>
              <a:t>ameacado</a:t>
            </a:r>
            <a:r>
              <a:rPr lang="pt-BR" sz="1000" dirty="0">
                <a:latin typeface="Arial Narrow" panose="020B0606020202030204" pitchFamily="34" charset="0"/>
              </a:rPr>
              <a:t>/. Acesso em: 3 ago. 2026. Adaptado. </a:t>
            </a:r>
          </a:p>
          <a:p>
            <a:pPr algn="just"/>
            <a:r>
              <a:rPr lang="pt-BR" sz="2400" dirty="0">
                <a:latin typeface="Arial Narrow" panose="020B0606020202030204" pitchFamily="34" charset="0"/>
              </a:rPr>
              <a:t> </a:t>
            </a:r>
          </a:p>
          <a:p>
            <a:pPr algn="just"/>
            <a:r>
              <a:rPr lang="pt-BR" sz="2400" b="1" dirty="0">
                <a:latin typeface="Arial Narrow" panose="020B0606020202030204" pitchFamily="34" charset="0"/>
              </a:rPr>
              <a:t>10. </a:t>
            </a:r>
            <a:r>
              <a:rPr lang="pt-BR" sz="2400" dirty="0">
                <a:latin typeface="Arial Narrow" panose="020B0606020202030204" pitchFamily="34" charset="0"/>
              </a:rPr>
              <a:t>A Reportagem de Divulgação Científica é um texto que apresenta informações aprofundadas sobre fatos de natureza científica. A finalidade desse gênero textual é informar e explicar conhecimentos científicos de forma clara e acessível ao público, aproximando a ciência do cotidiano das pessoas. E qual é a finalidade do texto “Um morceguinho ameaçado”?</a:t>
            </a:r>
          </a:p>
          <a:p>
            <a:pPr algn="just"/>
            <a:r>
              <a:rPr lang="pt-BR" sz="2400" dirty="0">
                <a:latin typeface="Arial Narrow" panose="020B0606020202030204" pitchFamily="34" charset="0"/>
              </a:rPr>
              <a:t>(  ) Informar aos leitores sobre o morceguinho-do-cerrado, apresentando suas características, sua importância para o Cerrado e os problemas que ameaçam sua sobrevivência e também conscientiza as pessoas sobre a importância de proteger essa espécie e o meio ambiente. </a:t>
            </a:r>
          </a:p>
          <a:p>
            <a:pPr algn="just"/>
            <a:r>
              <a:rPr lang="pt-BR" sz="2400" dirty="0">
                <a:latin typeface="Arial Narrow" panose="020B0606020202030204" pitchFamily="34" charset="0"/>
              </a:rPr>
              <a:t>(   ) narrar uma história sobre o morceguinho-do-cerrado que é bastante exigente na hora de escolher onde viver. Afinal, ele gosta é cavernas. É nesses locais que ele encontra abrigo para descansar, se proteger e criar seus filhotes. </a:t>
            </a:r>
          </a:p>
        </p:txBody>
      </p:sp>
    </p:spTree>
    <p:extLst>
      <p:ext uri="{BB962C8B-B14F-4D97-AF65-F5344CB8AC3E}">
        <p14:creationId xmlns:p14="http://schemas.microsoft.com/office/powerpoint/2010/main" val="11673045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84B6DE2-E5A7-6FD5-CD5B-B418763D51E5}"/>
              </a:ext>
            </a:extLst>
          </p:cNvPr>
          <p:cNvSpPr txBox="1"/>
          <p:nvPr/>
        </p:nvSpPr>
        <p:spPr>
          <a:xfrm>
            <a:off x="251011" y="662098"/>
            <a:ext cx="11770659" cy="4693593"/>
          </a:xfrm>
          <a:prstGeom prst="rect">
            <a:avLst/>
          </a:prstGeom>
          <a:noFill/>
        </p:spPr>
        <p:txBody>
          <a:bodyPr wrap="square">
            <a:spAutoFit/>
          </a:bodyPr>
          <a:lstStyle/>
          <a:p>
            <a:r>
              <a:rPr lang="pt-BR" sz="2300" b="1" dirty="0">
                <a:latin typeface="Arial Narrow" panose="020B0606020202030204" pitchFamily="34" charset="0"/>
              </a:rPr>
              <a:t>11. </a:t>
            </a:r>
            <a:r>
              <a:rPr lang="pt-BR" sz="2300" dirty="0">
                <a:latin typeface="Arial Narrow" panose="020B0606020202030204" pitchFamily="34" charset="0"/>
              </a:rPr>
              <a:t>Qual é o assunto desse texto?</a:t>
            </a:r>
          </a:p>
          <a:p>
            <a:r>
              <a:rPr lang="pt-BR" sz="2300" dirty="0">
                <a:latin typeface="Arial Narrow" panose="020B0606020202030204" pitchFamily="34" charset="0"/>
              </a:rPr>
              <a:t>(A) Os tipos de morcegos existentes no Brasil e suas diferenças de alimentação. </a:t>
            </a:r>
          </a:p>
          <a:p>
            <a:r>
              <a:rPr lang="pt-BR" sz="2300" dirty="0">
                <a:latin typeface="Arial Narrow" panose="020B0606020202030204" pitchFamily="34" charset="0"/>
              </a:rPr>
              <a:t>(B) As plantas do Cerrado que servem de alimento para todos os animais da região. </a:t>
            </a:r>
          </a:p>
          <a:p>
            <a:r>
              <a:rPr lang="pt-BR" sz="2300" dirty="0">
                <a:latin typeface="Arial Narrow" panose="020B0606020202030204" pitchFamily="34" charset="0"/>
              </a:rPr>
              <a:t>(C) Os animais que vivem em cavernas e os cuidados que os turistas devem ter ao visitá-las. </a:t>
            </a:r>
          </a:p>
          <a:p>
            <a:r>
              <a:rPr lang="pt-BR" sz="2300" dirty="0">
                <a:latin typeface="Arial Narrow" panose="020B0606020202030204" pitchFamily="34" charset="0"/>
              </a:rPr>
              <a:t>(D) As características do morceguinho-do-cerrado, sua importância para o Cerrado e os riscos que ameaçam sua sobrevivência. </a:t>
            </a:r>
          </a:p>
          <a:p>
            <a:endParaRPr lang="pt-BR" sz="2300" dirty="0">
              <a:latin typeface="Arial Narrow" panose="020B0606020202030204" pitchFamily="34" charset="0"/>
            </a:endParaRPr>
          </a:p>
          <a:p>
            <a:r>
              <a:rPr lang="pt-BR" sz="2300" b="1" dirty="0">
                <a:latin typeface="Arial Narrow" panose="020B0606020202030204" pitchFamily="34" charset="0"/>
              </a:rPr>
              <a:t>12. </a:t>
            </a:r>
            <a:r>
              <a:rPr lang="pt-BR" sz="2300" dirty="0">
                <a:latin typeface="Arial Narrow" panose="020B0606020202030204" pitchFamily="34" charset="0"/>
              </a:rPr>
              <a:t>Um texto de divulgação científica não é feito apenas das ideias do autor. Esse texto também precisa de informações, de estudos, de pesquisas, de falas de especialistas no assunto, de exemplos, de fatos reais, que são as vozes textuais. No texto “</a:t>
            </a:r>
            <a:r>
              <a:rPr lang="pt-BR" sz="2300" b="1" dirty="0">
                <a:latin typeface="Arial Narrow" panose="020B0606020202030204" pitchFamily="34" charset="0"/>
              </a:rPr>
              <a:t>Um morceguinho ameaçado</a:t>
            </a:r>
            <a:r>
              <a:rPr lang="pt-BR" sz="2300" dirty="0">
                <a:latin typeface="Arial Narrow" panose="020B0606020202030204" pitchFamily="34" charset="0"/>
              </a:rPr>
              <a:t>”, é possível identificar muitas dessas vozes. Identifique os exemplos que comprovam que o autor utilizou informações pesquisadas (vozes textuais) para produzir o texto em estudo.</a:t>
            </a:r>
          </a:p>
          <a:p>
            <a:endParaRPr lang="pt-BR" sz="2300" dirty="0">
              <a:latin typeface="Arial Narrow" panose="020B0606020202030204" pitchFamily="34" charset="0"/>
            </a:endParaRPr>
          </a:p>
        </p:txBody>
      </p:sp>
    </p:spTree>
    <p:extLst>
      <p:ext uri="{BB962C8B-B14F-4D97-AF65-F5344CB8AC3E}">
        <p14:creationId xmlns:p14="http://schemas.microsoft.com/office/powerpoint/2010/main" val="302209715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2388F15-402A-09F4-057D-53BC4CD22816}"/>
              </a:ext>
            </a:extLst>
          </p:cNvPr>
          <p:cNvSpPr txBox="1"/>
          <p:nvPr/>
        </p:nvSpPr>
        <p:spPr>
          <a:xfrm>
            <a:off x="286870" y="747717"/>
            <a:ext cx="11725836" cy="4893647"/>
          </a:xfrm>
          <a:prstGeom prst="rect">
            <a:avLst/>
          </a:prstGeom>
          <a:noFill/>
        </p:spPr>
        <p:txBody>
          <a:bodyPr wrap="square">
            <a:spAutoFit/>
          </a:bodyPr>
          <a:lstStyle/>
          <a:p>
            <a:pPr algn="just"/>
            <a:r>
              <a:rPr lang="pt-BR" sz="2400" dirty="0">
                <a:latin typeface="Arial Narrow" panose="020B0606020202030204" pitchFamily="34" charset="0"/>
              </a:rPr>
              <a:t>(  ) “Durante a estação seca, quando muitas plantas do Cerrado estão floridas, esse morceguinho se alimenta principalmente de néctar de flores de plantas como a pata-de-vaca, o embiruçu, o açoita-cavalo, o </a:t>
            </a:r>
            <a:r>
              <a:rPr lang="pt-BR" sz="2400" dirty="0" err="1">
                <a:latin typeface="Arial Narrow" panose="020B0606020202030204" pitchFamily="34" charset="0"/>
              </a:rPr>
              <a:t>dedaleiro</a:t>
            </a:r>
            <a:r>
              <a:rPr lang="pt-BR" sz="2400" dirty="0">
                <a:latin typeface="Arial Narrow" panose="020B0606020202030204" pitchFamily="34" charset="0"/>
              </a:rPr>
              <a:t> e o jatobá.”</a:t>
            </a:r>
          </a:p>
          <a:p>
            <a:pPr algn="just"/>
            <a:r>
              <a:rPr lang="pt-BR" sz="2400" dirty="0">
                <a:latin typeface="Arial Narrow" panose="020B0606020202030204" pitchFamily="34" charset="0"/>
              </a:rPr>
              <a:t>(  ) “Além disso, ele pode dividir as cavernas com outras espécies, como o morcego-vampiro-comum (</a:t>
            </a:r>
            <a:r>
              <a:rPr lang="pt-BR" sz="2400" dirty="0" err="1">
                <a:latin typeface="Arial Narrow" panose="020B0606020202030204" pitchFamily="34" charset="0"/>
              </a:rPr>
              <a:t>Desmodus</a:t>
            </a:r>
            <a:r>
              <a:rPr lang="pt-BR" sz="2400" dirty="0">
                <a:latin typeface="Arial Narrow" panose="020B0606020202030204" pitchFamily="34" charset="0"/>
              </a:rPr>
              <a:t> rotundus), que é hematófago, isto é, se alimenta de sangue.”</a:t>
            </a:r>
          </a:p>
          <a:p>
            <a:pPr algn="just"/>
            <a:r>
              <a:rPr lang="pt-BR" sz="2400" dirty="0">
                <a:latin typeface="Arial Narrow" panose="020B0606020202030204" pitchFamily="34" charset="0"/>
              </a:rPr>
              <a:t>(  ) “O morceguinho-do-cerrado, por exemplo, faz parte de um grupo especial chamado </a:t>
            </a:r>
            <a:r>
              <a:rPr lang="pt-BR" sz="2400" dirty="0" err="1">
                <a:latin typeface="Arial Narrow" panose="020B0606020202030204" pitchFamily="34" charset="0"/>
              </a:rPr>
              <a:t>nectarívoros</a:t>
            </a:r>
            <a:r>
              <a:rPr lang="pt-BR" sz="2400" dirty="0">
                <a:latin typeface="Arial Narrow" panose="020B0606020202030204" pitchFamily="34" charset="0"/>
              </a:rPr>
              <a:t> ou morcegos beija-flores, porque se alimenta de néctar, substância açucarada produzida pelas flores.”</a:t>
            </a:r>
          </a:p>
          <a:p>
            <a:pPr algn="just"/>
            <a:endParaRPr lang="pt-BR" sz="2400" dirty="0">
              <a:latin typeface="Arial Narrow" panose="020B0606020202030204" pitchFamily="34" charset="0"/>
            </a:endParaRPr>
          </a:p>
          <a:p>
            <a:pPr algn="just"/>
            <a:r>
              <a:rPr lang="pt-BR" sz="2400" b="1" dirty="0">
                <a:latin typeface="Arial Narrow" panose="020B0606020202030204" pitchFamily="34" charset="0"/>
              </a:rPr>
              <a:t>13. </a:t>
            </a:r>
            <a:r>
              <a:rPr lang="pt-BR" sz="2400" dirty="0">
                <a:latin typeface="Arial Narrow" panose="020B0606020202030204" pitchFamily="34" charset="0"/>
              </a:rPr>
              <a:t>No texto “Um morceguinho ameaçado”, além da voz do autor, aparecem informações de pesquisas sobre o morceguinho. Essas informações são apresentadas no texto por meio de</a:t>
            </a:r>
          </a:p>
          <a:p>
            <a:pPr algn="just"/>
            <a:r>
              <a:rPr lang="pt-BR" sz="2400" dirty="0">
                <a:latin typeface="Arial Narrow" panose="020B0606020202030204" pitchFamily="34" charset="0"/>
              </a:rPr>
              <a:t>(   ) explicações feitas pelo autor sobre os fatos, os exemplos entre outros.</a:t>
            </a:r>
          </a:p>
          <a:p>
            <a:pPr algn="just"/>
            <a:r>
              <a:rPr lang="pt-BR" sz="2400" dirty="0">
                <a:latin typeface="Arial Narrow" panose="020B0606020202030204" pitchFamily="34" charset="0"/>
              </a:rPr>
              <a:t>(   ) perguntas feitas pelo autor sobre o cuidado com o meio ambiente.</a:t>
            </a:r>
          </a:p>
          <a:p>
            <a:pPr algn="just"/>
            <a:endParaRPr lang="pt-BR" sz="2400" dirty="0">
              <a:latin typeface="Arial Narrow" panose="020B0606020202030204" pitchFamily="34" charset="0"/>
            </a:endParaRPr>
          </a:p>
        </p:txBody>
      </p:sp>
    </p:spTree>
    <p:extLst>
      <p:ext uri="{BB962C8B-B14F-4D97-AF65-F5344CB8AC3E}">
        <p14:creationId xmlns:p14="http://schemas.microsoft.com/office/powerpoint/2010/main" val="156822545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5CB825CF-5D2D-60C4-C675-6A27545AA126}"/>
              </a:ext>
            </a:extLst>
          </p:cNvPr>
          <p:cNvPicPr>
            <a:picLocks noChangeAspect="1"/>
          </p:cNvPicPr>
          <p:nvPr/>
        </p:nvPicPr>
        <p:blipFill>
          <a:blip r:embed="rId2"/>
          <a:stretch>
            <a:fillRect/>
          </a:stretch>
        </p:blipFill>
        <p:spPr>
          <a:xfrm>
            <a:off x="224118" y="704836"/>
            <a:ext cx="2085434" cy="832457"/>
          </a:xfrm>
          <a:prstGeom prst="rect">
            <a:avLst/>
          </a:prstGeom>
        </p:spPr>
      </p:pic>
      <p:graphicFrame>
        <p:nvGraphicFramePr>
          <p:cNvPr id="3" name="Tabela 2">
            <a:extLst>
              <a:ext uri="{FF2B5EF4-FFF2-40B4-BE49-F238E27FC236}">
                <a16:creationId xmlns:a16="http://schemas.microsoft.com/office/drawing/2014/main" id="{96E512B6-39C9-088E-2FDA-A2DCC05E7D63}"/>
              </a:ext>
            </a:extLst>
          </p:cNvPr>
          <p:cNvGraphicFramePr>
            <a:graphicFrameLocks noGrp="1"/>
          </p:cNvGraphicFramePr>
          <p:nvPr>
            <p:extLst>
              <p:ext uri="{D42A27DB-BD31-4B8C-83A1-F6EECF244321}">
                <p14:modId xmlns:p14="http://schemas.microsoft.com/office/powerpoint/2010/main" val="2840223746"/>
              </p:ext>
            </p:extLst>
          </p:nvPr>
        </p:nvGraphicFramePr>
        <p:xfrm>
          <a:off x="224118" y="1537293"/>
          <a:ext cx="11743764" cy="1609725"/>
        </p:xfrm>
        <a:graphic>
          <a:graphicData uri="http://schemas.openxmlformats.org/drawingml/2006/table">
            <a:tbl>
              <a:tblPr firstRow="1" firstCol="1" bandRow="1"/>
              <a:tblGrid>
                <a:gridCol w="11743764">
                  <a:extLst>
                    <a:ext uri="{9D8B030D-6E8A-4147-A177-3AD203B41FA5}">
                      <a16:colId xmlns:a16="http://schemas.microsoft.com/office/drawing/2014/main" val="3530120115"/>
                    </a:ext>
                  </a:extLst>
                </a:gridCol>
              </a:tblGrid>
              <a:tr h="0">
                <a:tc>
                  <a:txBody>
                    <a:bodyPr/>
                    <a:lstStyle/>
                    <a:p>
                      <a:pPr algn="ctr">
                        <a:lnSpc>
                          <a:spcPct val="105000"/>
                        </a:lnSpc>
                        <a:spcAft>
                          <a:spcPts val="800"/>
                        </a:spcAft>
                      </a:pP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Variação linguística</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Na reportagem de divulgação científica, a variação linguística é cobrada, principalmente, no </a:t>
                      </a: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nível formal</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(linguagem formal), equilibrando o rigor exigido pelas palavras científicas e ao mesmo tempo, deixando o texto claro e acessível ao leitor.</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txBody>
                  <a:tcPr marL="68580" marR="68580" marT="0" marB="0">
                    <a:lnL w="19050" cap="flat" cmpd="sng" algn="ctr">
                      <a:solidFill>
                        <a:srgbClr val="A8D08D"/>
                      </a:solidFill>
                      <a:prstDash val="solid"/>
                      <a:round/>
                      <a:headEnd type="none" w="med" len="med"/>
                      <a:tailEnd type="none" w="med" len="med"/>
                    </a:lnL>
                    <a:lnR w="19050" cap="flat" cmpd="sng" algn="ctr">
                      <a:solidFill>
                        <a:srgbClr val="A8D08D"/>
                      </a:solidFill>
                      <a:prstDash val="solid"/>
                      <a:round/>
                      <a:headEnd type="none" w="med" len="med"/>
                      <a:tailEnd type="none" w="med" len="med"/>
                    </a:lnR>
                    <a:lnT w="19050" cap="flat" cmpd="sng" algn="ctr">
                      <a:solidFill>
                        <a:srgbClr val="A8D08D"/>
                      </a:solidFill>
                      <a:prstDash val="solid"/>
                      <a:round/>
                      <a:headEnd type="none" w="med" len="med"/>
                      <a:tailEnd type="none" w="med" len="med"/>
                    </a:lnT>
                    <a:lnB w="19050" cap="flat" cmpd="sng" algn="ctr">
                      <a:solidFill>
                        <a:srgbClr val="A8D08D"/>
                      </a:solidFill>
                      <a:prstDash val="solid"/>
                      <a:round/>
                      <a:headEnd type="none" w="med" len="med"/>
                      <a:tailEnd type="none" w="med" len="med"/>
                    </a:lnB>
                    <a:solidFill>
                      <a:srgbClr val="C5E0B3"/>
                    </a:solidFill>
                  </a:tcPr>
                </a:tc>
                <a:extLst>
                  <a:ext uri="{0D108BD9-81ED-4DB2-BD59-A6C34878D82A}">
                    <a16:rowId xmlns:a16="http://schemas.microsoft.com/office/drawing/2014/main" val="3123142785"/>
                  </a:ext>
                </a:extLst>
              </a:tr>
            </a:tbl>
          </a:graphicData>
        </a:graphic>
      </p:graphicFrame>
      <p:sp>
        <p:nvSpPr>
          <p:cNvPr id="5" name="CaixaDeTexto 4">
            <a:extLst>
              <a:ext uri="{FF2B5EF4-FFF2-40B4-BE49-F238E27FC236}">
                <a16:creationId xmlns:a16="http://schemas.microsoft.com/office/drawing/2014/main" id="{6089981B-0F70-8446-8710-ED5ED419B71A}"/>
              </a:ext>
            </a:extLst>
          </p:cNvPr>
          <p:cNvSpPr txBox="1"/>
          <p:nvPr/>
        </p:nvSpPr>
        <p:spPr>
          <a:xfrm>
            <a:off x="161365" y="3592649"/>
            <a:ext cx="11806517" cy="2677656"/>
          </a:xfrm>
          <a:prstGeom prst="rect">
            <a:avLst/>
          </a:prstGeom>
          <a:noFill/>
        </p:spPr>
        <p:txBody>
          <a:bodyPr wrap="square">
            <a:spAutoFit/>
          </a:bodyPr>
          <a:lstStyle/>
          <a:p>
            <a:r>
              <a:rPr lang="pt-BR" sz="2400" b="1" dirty="0">
                <a:latin typeface="Arial Narrow" panose="020B0606020202030204" pitchFamily="34" charset="0"/>
              </a:rPr>
              <a:t>14. </a:t>
            </a:r>
            <a:r>
              <a:rPr lang="pt-BR" sz="2400" dirty="0">
                <a:latin typeface="Arial Narrow" panose="020B0606020202030204" pitchFamily="34" charset="0"/>
              </a:rPr>
              <a:t>No trecho “O Cerrado, que dá nome ao morceguinho, vem desaparecendo aos poucos, e isso afeta diretamente a sobrevivência desta espécie de morcego e de muitos outros animais e plantas.”, predomina a linguagem</a:t>
            </a:r>
          </a:p>
          <a:p>
            <a:r>
              <a:rPr lang="pt-BR" sz="2400" dirty="0">
                <a:latin typeface="Arial Narrow" panose="020B0606020202030204" pitchFamily="34" charset="0"/>
              </a:rPr>
              <a:t>(A) formal.</a:t>
            </a:r>
          </a:p>
          <a:p>
            <a:r>
              <a:rPr lang="pt-BR" sz="2400" dirty="0">
                <a:latin typeface="Arial Narrow" panose="020B0606020202030204" pitchFamily="34" charset="0"/>
              </a:rPr>
              <a:t>(B) literária.</a:t>
            </a:r>
          </a:p>
          <a:p>
            <a:r>
              <a:rPr lang="pt-BR" sz="2400" dirty="0">
                <a:latin typeface="Arial Narrow" panose="020B0606020202030204" pitchFamily="34" charset="0"/>
              </a:rPr>
              <a:t>(C) jurídica.</a:t>
            </a:r>
          </a:p>
          <a:p>
            <a:r>
              <a:rPr lang="pt-BR" sz="2400" dirty="0">
                <a:latin typeface="Arial Narrow" panose="020B0606020202030204" pitchFamily="34" charset="0"/>
              </a:rPr>
              <a:t>(D) informal.</a:t>
            </a:r>
          </a:p>
        </p:txBody>
      </p:sp>
    </p:spTree>
    <p:extLst>
      <p:ext uri="{BB962C8B-B14F-4D97-AF65-F5344CB8AC3E}">
        <p14:creationId xmlns:p14="http://schemas.microsoft.com/office/powerpoint/2010/main" val="14450736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FC1BAB95-3332-891A-AA03-6E3DE81131D9}"/>
              </a:ext>
            </a:extLst>
          </p:cNvPr>
          <p:cNvPicPr>
            <a:picLocks noChangeAspect="1"/>
          </p:cNvPicPr>
          <p:nvPr/>
        </p:nvPicPr>
        <p:blipFill>
          <a:blip r:embed="rId2"/>
          <a:stretch>
            <a:fillRect/>
          </a:stretch>
        </p:blipFill>
        <p:spPr>
          <a:xfrm>
            <a:off x="126753" y="708212"/>
            <a:ext cx="2331250" cy="924285"/>
          </a:xfrm>
          <a:prstGeom prst="rect">
            <a:avLst/>
          </a:prstGeom>
        </p:spPr>
      </p:pic>
      <p:graphicFrame>
        <p:nvGraphicFramePr>
          <p:cNvPr id="3" name="Tabela 2">
            <a:extLst>
              <a:ext uri="{FF2B5EF4-FFF2-40B4-BE49-F238E27FC236}">
                <a16:creationId xmlns:a16="http://schemas.microsoft.com/office/drawing/2014/main" id="{9FD9D96F-434E-583A-84BC-20646628A765}"/>
              </a:ext>
            </a:extLst>
          </p:cNvPr>
          <p:cNvGraphicFramePr>
            <a:graphicFrameLocks noGrp="1"/>
          </p:cNvGraphicFramePr>
          <p:nvPr>
            <p:extLst>
              <p:ext uri="{D42A27DB-BD31-4B8C-83A1-F6EECF244321}">
                <p14:modId xmlns:p14="http://schemas.microsoft.com/office/powerpoint/2010/main" val="207837819"/>
              </p:ext>
            </p:extLst>
          </p:nvPr>
        </p:nvGraphicFramePr>
        <p:xfrm>
          <a:off x="126753" y="1632497"/>
          <a:ext cx="11938494" cy="1327150"/>
        </p:xfrm>
        <a:graphic>
          <a:graphicData uri="http://schemas.openxmlformats.org/drawingml/2006/table">
            <a:tbl>
              <a:tblPr firstRow="1" firstCol="1" bandRow="1"/>
              <a:tblGrid>
                <a:gridCol w="11938494">
                  <a:extLst>
                    <a:ext uri="{9D8B030D-6E8A-4147-A177-3AD203B41FA5}">
                      <a16:colId xmlns:a16="http://schemas.microsoft.com/office/drawing/2014/main" val="1365875683"/>
                    </a:ext>
                  </a:extLst>
                </a:gridCol>
              </a:tblGrid>
              <a:tr h="0">
                <a:tc>
                  <a:txBody>
                    <a:bodyPr/>
                    <a:lstStyle/>
                    <a:p>
                      <a:pPr algn="ctr">
                        <a:lnSpc>
                          <a:spcPct val="105000"/>
                        </a:lnSpc>
                        <a:spcAft>
                          <a:spcPts val="800"/>
                        </a:spcAft>
                      </a:pPr>
                      <a:r>
                        <a:rPr lang="pt-BR" sz="2400" b="1" kern="100" dirty="0">
                          <a:solidFill>
                            <a:srgbClr val="000000"/>
                          </a:solidFill>
                          <a:effectLst/>
                          <a:latin typeface="Arial Narrow" panose="020B0606020202030204" pitchFamily="34" charset="0"/>
                          <a:ea typeface="Lato" panose="020F0502020204030203" pitchFamily="34" charset="0"/>
                          <a:cs typeface="Arial" panose="020B0604020202020204" pitchFamily="34" charset="0"/>
                        </a:rPr>
                        <a:t>Fato e Opinião</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400" b="1" kern="100" dirty="0">
                          <a:solidFill>
                            <a:srgbClr val="000000"/>
                          </a:solidFill>
                          <a:effectLst/>
                          <a:latin typeface="Arial Narrow" panose="020B0606020202030204" pitchFamily="34" charset="0"/>
                          <a:ea typeface="Lato" panose="020F0502020204030203" pitchFamily="34" charset="0"/>
                          <a:cs typeface="Arial" panose="020B0604020202020204" pitchFamily="34" charset="0"/>
                        </a:rPr>
                        <a:t>Fato: </a:t>
                      </a:r>
                      <a:r>
                        <a:rPr lang="pt-BR" sz="2400" kern="100" dirty="0">
                          <a:solidFill>
                            <a:srgbClr val="000000"/>
                          </a:solidFill>
                          <a:effectLst/>
                          <a:latin typeface="Arial Narrow" panose="020B0606020202030204" pitchFamily="34" charset="0"/>
                          <a:ea typeface="Lato" panose="020F0502020204030203" pitchFamily="34" charset="0"/>
                          <a:cs typeface="Arial" panose="020B0604020202020204" pitchFamily="34" charset="0"/>
                        </a:rPr>
                        <a:t>é um acontecimento verdadeiro, real e comprovado.</a:t>
                      </a:r>
                      <a:r>
                        <a:rPr lang="pt-BR" sz="2400" b="1" kern="100" dirty="0">
                          <a:solidFill>
                            <a:srgbClr val="000000"/>
                          </a:solidFill>
                          <a:effectLst/>
                          <a:latin typeface="Arial Narrow" panose="020B0606020202030204" pitchFamily="34" charset="0"/>
                          <a:ea typeface="Lato" panose="020F0502020204030203" pitchFamily="34" charset="0"/>
                          <a:cs typeface="Arial" panose="020B0604020202020204" pitchFamily="34" charset="0"/>
                        </a:rPr>
                        <a:t> </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400" b="1" kern="100" dirty="0">
                          <a:solidFill>
                            <a:srgbClr val="000000"/>
                          </a:solidFill>
                          <a:effectLst/>
                          <a:latin typeface="Arial Narrow" panose="020B0606020202030204" pitchFamily="34" charset="0"/>
                          <a:ea typeface="Lato" panose="020F0502020204030203" pitchFamily="34" charset="0"/>
                          <a:cs typeface="Arial" panose="020B0604020202020204" pitchFamily="34" charset="0"/>
                        </a:rPr>
                        <a:t>Opinião: </a:t>
                      </a:r>
                      <a:r>
                        <a:rPr lang="pt-BR" sz="2400" kern="100" dirty="0">
                          <a:solidFill>
                            <a:srgbClr val="000000"/>
                          </a:solidFill>
                          <a:effectLst/>
                          <a:latin typeface="Arial Narrow" panose="020B0606020202030204" pitchFamily="34" charset="0"/>
                          <a:ea typeface="Lato" panose="020F0502020204030203" pitchFamily="34" charset="0"/>
                          <a:cs typeface="Arial" panose="020B0604020202020204" pitchFamily="34" charset="0"/>
                        </a:rPr>
                        <a:t>é um ponto de vista, um julgamento a respeito de um determinado fato/acontecimento.</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txBody>
                  <a:tcPr marL="68580" marR="68580" marT="0" marB="0">
                    <a:lnL w="19050" cap="flat" cmpd="sng" algn="ctr">
                      <a:solidFill>
                        <a:srgbClr val="B4C6E7"/>
                      </a:solidFill>
                      <a:prstDash val="solid"/>
                      <a:round/>
                      <a:headEnd type="none" w="med" len="med"/>
                      <a:tailEnd type="none" w="med" len="med"/>
                    </a:lnL>
                    <a:lnR w="19050" cap="flat" cmpd="sng" algn="ctr">
                      <a:solidFill>
                        <a:srgbClr val="B4C6E7"/>
                      </a:solidFill>
                      <a:prstDash val="solid"/>
                      <a:round/>
                      <a:headEnd type="none" w="med" len="med"/>
                      <a:tailEnd type="none" w="med" len="med"/>
                    </a:lnR>
                    <a:lnT w="19050" cap="flat" cmpd="sng" algn="ctr">
                      <a:solidFill>
                        <a:srgbClr val="B4C6E7"/>
                      </a:solidFill>
                      <a:prstDash val="solid"/>
                      <a:round/>
                      <a:headEnd type="none" w="med" len="med"/>
                      <a:tailEnd type="none" w="med" len="med"/>
                    </a:lnT>
                    <a:lnB w="19050" cap="flat" cmpd="sng" algn="ctr">
                      <a:solidFill>
                        <a:srgbClr val="B4C6E7"/>
                      </a:solidFill>
                      <a:prstDash val="solid"/>
                      <a:round/>
                      <a:headEnd type="none" w="med" len="med"/>
                      <a:tailEnd type="none" w="med" len="med"/>
                    </a:lnB>
                    <a:solidFill>
                      <a:srgbClr val="D9E2F3"/>
                    </a:solidFill>
                  </a:tcPr>
                </a:tc>
                <a:extLst>
                  <a:ext uri="{0D108BD9-81ED-4DB2-BD59-A6C34878D82A}">
                    <a16:rowId xmlns:a16="http://schemas.microsoft.com/office/drawing/2014/main" val="2331829321"/>
                  </a:ext>
                </a:extLst>
              </a:tr>
            </a:tbl>
          </a:graphicData>
        </a:graphic>
      </p:graphicFrame>
      <p:sp>
        <p:nvSpPr>
          <p:cNvPr id="5" name="CaixaDeTexto 4">
            <a:extLst>
              <a:ext uri="{FF2B5EF4-FFF2-40B4-BE49-F238E27FC236}">
                <a16:creationId xmlns:a16="http://schemas.microsoft.com/office/drawing/2014/main" id="{A9A16E92-6E9F-1F76-EE27-0E2368A6358C}"/>
              </a:ext>
            </a:extLst>
          </p:cNvPr>
          <p:cNvSpPr txBox="1"/>
          <p:nvPr/>
        </p:nvSpPr>
        <p:spPr>
          <a:xfrm>
            <a:off x="126752" y="3010467"/>
            <a:ext cx="11938493" cy="3785652"/>
          </a:xfrm>
          <a:prstGeom prst="rect">
            <a:avLst/>
          </a:prstGeom>
          <a:noFill/>
        </p:spPr>
        <p:txBody>
          <a:bodyPr wrap="square">
            <a:spAutoFit/>
          </a:bodyPr>
          <a:lstStyle/>
          <a:p>
            <a:r>
              <a:rPr lang="pt-BR" sz="2400" b="1" dirty="0">
                <a:latin typeface="Arial Narrow" panose="020B0606020202030204" pitchFamily="34" charset="0"/>
              </a:rPr>
              <a:t>15. </a:t>
            </a:r>
            <a:r>
              <a:rPr lang="pt-BR" sz="2400" dirty="0">
                <a:latin typeface="Arial Narrow" panose="020B0606020202030204" pitchFamily="34" charset="0"/>
              </a:rPr>
              <a:t>O trecho que apresenta uma opinião predominante é </a:t>
            </a:r>
          </a:p>
          <a:p>
            <a:r>
              <a:rPr lang="pt-BR" sz="2400" dirty="0">
                <a:latin typeface="Arial Narrow" panose="020B0606020202030204" pitchFamily="34" charset="0"/>
              </a:rPr>
              <a:t>(A) “O morceguinho-do-cerrado é bastante exigente na hora de escolher onde viver: ele gosta de cavernas!”</a:t>
            </a:r>
          </a:p>
          <a:p>
            <a:r>
              <a:rPr lang="pt-BR" sz="2400" dirty="0">
                <a:latin typeface="Arial Narrow" panose="020B0606020202030204" pitchFamily="34" charset="0"/>
              </a:rPr>
              <a:t>(B) “... ao visitar as flores em busca de alimento, ele acaba transportando pólen de uma planta para outra, ...”</a:t>
            </a:r>
          </a:p>
          <a:p>
            <a:r>
              <a:rPr lang="pt-BR" sz="2400" dirty="0">
                <a:latin typeface="Arial Narrow" panose="020B0606020202030204" pitchFamily="34" charset="0"/>
              </a:rPr>
              <a:t>(C) “... ele pode dividir as cavernas com outras espécies, como o morcego-vampiro-comum (</a:t>
            </a:r>
            <a:r>
              <a:rPr lang="pt-BR" sz="2400" dirty="0" err="1">
                <a:latin typeface="Arial Narrow" panose="020B0606020202030204" pitchFamily="34" charset="0"/>
              </a:rPr>
              <a:t>Desmodus</a:t>
            </a:r>
            <a:r>
              <a:rPr lang="pt-BR" sz="2400" dirty="0">
                <a:latin typeface="Arial Narrow" panose="020B0606020202030204" pitchFamily="34" charset="0"/>
              </a:rPr>
              <a:t> rotundus), ...”</a:t>
            </a:r>
          </a:p>
          <a:p>
            <a:r>
              <a:rPr lang="pt-BR" sz="2400" dirty="0">
                <a:latin typeface="Arial Narrow" panose="020B0606020202030204" pitchFamily="34" charset="0"/>
              </a:rPr>
              <a:t>(D) “Durante a estação seca, quando muitas plantas do Cerrado estão floridas, esse morceguinho se alimenta principalmente de néctar de flores de plantas como a pata-de-vaca, o embiruçu, o açoita-cavalo, o </a:t>
            </a:r>
            <a:r>
              <a:rPr lang="pt-BR" sz="2400" dirty="0" err="1">
                <a:latin typeface="Arial Narrow" panose="020B0606020202030204" pitchFamily="34" charset="0"/>
              </a:rPr>
              <a:t>dedaleiro</a:t>
            </a:r>
            <a:r>
              <a:rPr lang="pt-BR" sz="2400" dirty="0">
                <a:latin typeface="Arial Narrow" panose="020B0606020202030204" pitchFamily="34" charset="0"/>
              </a:rPr>
              <a:t> e o jatobá.”</a:t>
            </a:r>
          </a:p>
        </p:txBody>
      </p:sp>
    </p:spTree>
    <p:extLst>
      <p:ext uri="{BB962C8B-B14F-4D97-AF65-F5344CB8AC3E}">
        <p14:creationId xmlns:p14="http://schemas.microsoft.com/office/powerpoint/2010/main" val="64904453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D6F8EEB-C8EE-9C65-FF1E-1A85D2620222}"/>
              </a:ext>
            </a:extLst>
          </p:cNvPr>
          <p:cNvSpPr txBox="1"/>
          <p:nvPr/>
        </p:nvSpPr>
        <p:spPr>
          <a:xfrm>
            <a:off x="161363" y="719916"/>
            <a:ext cx="11860307" cy="6001643"/>
          </a:xfrm>
          <a:prstGeom prst="rect">
            <a:avLst/>
          </a:prstGeom>
          <a:noFill/>
        </p:spPr>
        <p:txBody>
          <a:bodyPr wrap="square">
            <a:spAutoFit/>
          </a:bodyPr>
          <a:lstStyle/>
          <a:p>
            <a:pPr algn="just"/>
            <a:r>
              <a:rPr lang="pt-BR" sz="2400" b="1" dirty="0">
                <a:latin typeface="Arial Narrow" panose="020B0606020202030204" pitchFamily="34" charset="0"/>
              </a:rPr>
              <a:t>16. </a:t>
            </a:r>
            <a:r>
              <a:rPr lang="pt-BR" sz="2400" dirty="0">
                <a:latin typeface="Arial Narrow" panose="020B0606020202030204" pitchFamily="34" charset="0"/>
              </a:rPr>
              <a:t>No trecho “Mesmo sendo difícil de ver, o morceguinho-do-cerrado tem um </a:t>
            </a:r>
            <a:r>
              <a:rPr lang="pt-BR" sz="2400" b="1" u="sng" dirty="0">
                <a:latin typeface="Arial Narrow" panose="020B0606020202030204" pitchFamily="34" charset="0"/>
              </a:rPr>
              <a:t>papel importante</a:t>
            </a:r>
            <a:r>
              <a:rPr lang="pt-BR" sz="2400" dirty="0">
                <a:latin typeface="Arial Narrow" panose="020B0606020202030204" pitchFamily="34" charset="0"/>
              </a:rPr>
              <a:t> na conservação do Cerrado.”, a expressão em destaque foi empregada para </a:t>
            </a:r>
          </a:p>
          <a:p>
            <a:pPr algn="just"/>
            <a:r>
              <a:rPr lang="pt-BR" sz="2400" dirty="0">
                <a:latin typeface="Arial Narrow" panose="020B0606020202030204" pitchFamily="34" charset="0"/>
              </a:rPr>
              <a:t>(A) demonstrar o medo que as pessoas têm dos morcegos. </a:t>
            </a:r>
          </a:p>
          <a:p>
            <a:pPr algn="just"/>
            <a:r>
              <a:rPr lang="pt-BR" sz="2400" dirty="0">
                <a:latin typeface="Arial Narrow" panose="020B0606020202030204" pitchFamily="34" charset="0"/>
              </a:rPr>
              <a:t>(B) classificar as espécies de morcegos existentes no Cerrado. </a:t>
            </a:r>
          </a:p>
          <a:p>
            <a:pPr algn="just"/>
            <a:r>
              <a:rPr lang="pt-BR" sz="2400" dirty="0">
                <a:latin typeface="Arial Narrow" panose="020B0606020202030204" pitchFamily="34" charset="0"/>
              </a:rPr>
              <a:t>(C) mostrar a dificuldade de encontrar o morceguinho no ambiente. </a:t>
            </a:r>
          </a:p>
          <a:p>
            <a:pPr algn="just"/>
            <a:r>
              <a:rPr lang="pt-BR" sz="2400" dirty="0">
                <a:latin typeface="Arial Narrow" panose="020B0606020202030204" pitchFamily="34" charset="0"/>
              </a:rPr>
              <a:t>(D) destacar a importância do morceguinho para o equilíbrio do Cerrado. </a:t>
            </a:r>
          </a:p>
          <a:p>
            <a:pPr algn="just"/>
            <a:endParaRPr lang="pt-BR" sz="2400" dirty="0">
              <a:latin typeface="Arial Narrow" panose="020B0606020202030204" pitchFamily="34" charset="0"/>
            </a:endParaRPr>
          </a:p>
          <a:p>
            <a:pPr algn="just"/>
            <a:r>
              <a:rPr lang="pt-BR" sz="2400" b="1" dirty="0">
                <a:latin typeface="Arial Narrow" panose="020B0606020202030204" pitchFamily="34" charset="0"/>
              </a:rPr>
              <a:t>17. </a:t>
            </a:r>
            <a:r>
              <a:rPr lang="pt-BR" sz="2400" dirty="0">
                <a:latin typeface="Arial Narrow" panose="020B0606020202030204" pitchFamily="34" charset="0"/>
              </a:rPr>
              <a:t>Sabemos que algumas palavras e expressões ajudam a ligar as partes de um texto e mostram a relação entre as ideias, como explicação, adição, comparação ou conclusão. No trecho “</a:t>
            </a:r>
            <a:r>
              <a:rPr lang="pt-BR" sz="2400" b="1" u="sng" dirty="0">
                <a:latin typeface="Arial Narrow" panose="020B0606020202030204" pitchFamily="34" charset="0"/>
              </a:rPr>
              <a:t>Mas</a:t>
            </a:r>
            <a:r>
              <a:rPr lang="pt-BR" sz="2400" dirty="0">
                <a:latin typeface="Arial Narrow" panose="020B0606020202030204" pitchFamily="34" charset="0"/>
              </a:rPr>
              <a:t> não é fácil encontrá-lo, porque esse morcego depende de ambientes específicos para sobreviver.”, a palavra destacada indica uma ideia de</a:t>
            </a:r>
          </a:p>
          <a:p>
            <a:pPr algn="just"/>
            <a:r>
              <a:rPr lang="pt-BR" sz="2400" dirty="0">
                <a:latin typeface="Arial Narrow" panose="020B0606020202030204" pitchFamily="34" charset="0"/>
              </a:rPr>
              <a:t>(A) oposição, pois mostra uma ideia contrária ao que foi dito antes.  </a:t>
            </a:r>
          </a:p>
          <a:p>
            <a:pPr algn="just"/>
            <a:r>
              <a:rPr lang="pt-BR" sz="2400" dirty="0">
                <a:latin typeface="Arial Narrow" panose="020B0606020202030204" pitchFamily="34" charset="0"/>
              </a:rPr>
              <a:t>(B) conclusão, pois encerra o assunto sobre a alimentação do morcego. </a:t>
            </a:r>
          </a:p>
          <a:p>
            <a:pPr algn="just"/>
            <a:r>
              <a:rPr lang="pt-BR" sz="2400" dirty="0">
                <a:latin typeface="Arial Narrow" panose="020B0606020202030204" pitchFamily="34" charset="0"/>
              </a:rPr>
              <a:t>(C) explicação, pois reforça e esclarece a informação apresentada anteriormente. </a:t>
            </a:r>
          </a:p>
          <a:p>
            <a:pPr algn="just"/>
            <a:r>
              <a:rPr lang="pt-BR" sz="2400" dirty="0">
                <a:latin typeface="Arial Narrow" panose="020B0606020202030204" pitchFamily="34" charset="0"/>
              </a:rPr>
              <a:t>(D) comparação, pois apresenta uma semelhança entre o morcego e outros animais.</a:t>
            </a:r>
          </a:p>
          <a:p>
            <a:pPr algn="just"/>
            <a:endParaRPr lang="pt-BR" sz="2400" dirty="0">
              <a:latin typeface="Arial Narrow" panose="020B0606020202030204" pitchFamily="34" charset="0"/>
            </a:endParaRPr>
          </a:p>
        </p:txBody>
      </p:sp>
    </p:spTree>
    <p:extLst>
      <p:ext uri="{BB962C8B-B14F-4D97-AF65-F5344CB8AC3E}">
        <p14:creationId xmlns:p14="http://schemas.microsoft.com/office/powerpoint/2010/main" val="344946425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79CEBA0E-295E-5295-28A4-D70A66475607}"/>
              </a:ext>
            </a:extLst>
          </p:cNvPr>
          <p:cNvPicPr>
            <a:picLocks noChangeAspect="1"/>
          </p:cNvPicPr>
          <p:nvPr/>
        </p:nvPicPr>
        <p:blipFill>
          <a:blip r:embed="rId2"/>
          <a:stretch>
            <a:fillRect/>
          </a:stretch>
        </p:blipFill>
        <p:spPr>
          <a:xfrm>
            <a:off x="199588" y="627531"/>
            <a:ext cx="2256268" cy="870676"/>
          </a:xfrm>
          <a:prstGeom prst="rect">
            <a:avLst/>
          </a:prstGeom>
        </p:spPr>
      </p:pic>
      <p:graphicFrame>
        <p:nvGraphicFramePr>
          <p:cNvPr id="5" name="Tabela 4">
            <a:extLst>
              <a:ext uri="{FF2B5EF4-FFF2-40B4-BE49-F238E27FC236}">
                <a16:creationId xmlns:a16="http://schemas.microsoft.com/office/drawing/2014/main" id="{09572185-44CE-9C9C-16EC-0C186F14A617}"/>
              </a:ext>
            </a:extLst>
          </p:cNvPr>
          <p:cNvGraphicFramePr>
            <a:graphicFrameLocks noGrp="1"/>
          </p:cNvGraphicFramePr>
          <p:nvPr>
            <p:extLst>
              <p:ext uri="{D42A27DB-BD31-4B8C-83A1-F6EECF244321}">
                <p14:modId xmlns:p14="http://schemas.microsoft.com/office/powerpoint/2010/main" val="3251999786"/>
              </p:ext>
            </p:extLst>
          </p:nvPr>
        </p:nvGraphicFramePr>
        <p:xfrm>
          <a:off x="301718" y="1498207"/>
          <a:ext cx="11690694" cy="4796092"/>
        </p:xfrm>
        <a:graphic>
          <a:graphicData uri="http://schemas.openxmlformats.org/drawingml/2006/table">
            <a:tbl>
              <a:tblPr firstRow="1" firstCol="1" bandRow="1"/>
              <a:tblGrid>
                <a:gridCol w="11690694">
                  <a:extLst>
                    <a:ext uri="{9D8B030D-6E8A-4147-A177-3AD203B41FA5}">
                      <a16:colId xmlns:a16="http://schemas.microsoft.com/office/drawing/2014/main" val="2090956452"/>
                    </a:ext>
                  </a:extLst>
                </a:gridCol>
              </a:tblGrid>
              <a:tr h="0">
                <a:tc>
                  <a:txBody>
                    <a:bodyPr/>
                    <a:lstStyle/>
                    <a:p>
                      <a:pPr algn="ctr">
                        <a:lnSpc>
                          <a:spcPct val="105000"/>
                        </a:lnSpc>
                        <a:spcAft>
                          <a:spcPts val="800"/>
                        </a:spcAft>
                      </a:pPr>
                      <a:r>
                        <a:rPr lang="pt-BR" sz="2300" b="1" kern="100" dirty="0">
                          <a:solidFill>
                            <a:srgbClr val="000000"/>
                          </a:solidFill>
                          <a:effectLst/>
                          <a:latin typeface="Arial Narrow" panose="020B0606020202030204" pitchFamily="34" charset="0"/>
                          <a:ea typeface="Lato" panose="020F0502020204030203" pitchFamily="34" charset="0"/>
                          <a:cs typeface="Arial" panose="020B0604020202020204" pitchFamily="34" charset="0"/>
                        </a:rPr>
                        <a:t>Modalizadores discursivos</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Arial" panose="020B0604020202020204" pitchFamily="34" charset="0"/>
                        </a:rPr>
                        <a:t>No gênero reportagem de divulgação científica, os modalizadores discursivos são palavras ou expressões que indicam a posição do autor em relação às informações apresentadas. Eles ajudam a mostrar certeza, possibilidade, dúvida, avaliação ou intensidade, tornando o texto mais preciso e adequado à divulgação de conhecimentos científicos. </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300" b="1" kern="100" dirty="0">
                          <a:solidFill>
                            <a:srgbClr val="000000"/>
                          </a:solidFill>
                          <a:effectLst/>
                          <a:latin typeface="Arial Narrow" panose="020B0606020202030204" pitchFamily="34" charset="0"/>
                          <a:ea typeface="Lato" panose="020F0502020204030203" pitchFamily="34" charset="0"/>
                          <a:cs typeface="Arial" panose="020B0604020202020204" pitchFamily="34" charset="0"/>
                        </a:rPr>
                        <a:t>Principais modalizadores</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300" b="1" kern="100" dirty="0">
                          <a:solidFill>
                            <a:srgbClr val="000000"/>
                          </a:solidFill>
                          <a:effectLst/>
                          <a:latin typeface="Arial Narrow" panose="020B0606020202030204" pitchFamily="34" charset="0"/>
                          <a:ea typeface="Lato" panose="020F0502020204030203" pitchFamily="34" charset="0"/>
                          <a:cs typeface="Arial" panose="020B0604020202020204" pitchFamily="34" charset="0"/>
                        </a:rPr>
                        <a:t>- Certeza/constatação:</a:t>
                      </a:r>
                      <a:r>
                        <a:rPr lang="pt-BR" sz="2300" kern="100" dirty="0">
                          <a:solidFill>
                            <a:srgbClr val="000000"/>
                          </a:solidFill>
                          <a:effectLst/>
                          <a:latin typeface="Arial Narrow" panose="020B0606020202030204" pitchFamily="34" charset="0"/>
                          <a:ea typeface="Lato" panose="020F0502020204030203" pitchFamily="34" charset="0"/>
                          <a:cs typeface="Arial" panose="020B0604020202020204" pitchFamily="34" charset="0"/>
                        </a:rPr>
                        <a:t> indicam que o autor considera a informação segura. Exemplo:</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300" i="1" kern="100" dirty="0">
                          <a:solidFill>
                            <a:srgbClr val="000000"/>
                          </a:solidFill>
                          <a:effectLst/>
                          <a:latin typeface="Arial Narrow" panose="020B0606020202030204" pitchFamily="34" charset="0"/>
                          <a:ea typeface="Lato" panose="020F0502020204030203" pitchFamily="34" charset="0"/>
                          <a:cs typeface="Arial" panose="020B0604020202020204" pitchFamily="34" charset="0"/>
                        </a:rPr>
                        <a:t>certamente, com certeza, sem dúvida, realmente, evidentemente, indiscutivelmente</a:t>
                      </a:r>
                      <a:r>
                        <a:rPr lang="pt-BR" sz="2300" kern="100" dirty="0">
                          <a:solidFill>
                            <a:srgbClr val="000000"/>
                          </a:solidFill>
                          <a:effectLst/>
                          <a:latin typeface="Arial Narrow" panose="020B0606020202030204" pitchFamily="34" charset="0"/>
                          <a:ea typeface="Lato" panose="020F0502020204030203" pitchFamily="34" charset="0"/>
                          <a:cs typeface="Arial" panose="020B0604020202020204" pitchFamily="34" charset="0"/>
                        </a:rPr>
                        <a:t>. “</a:t>
                      </a:r>
                      <a:r>
                        <a:rPr lang="pt-BR" sz="2300" b="1" u="sng" kern="100" dirty="0">
                          <a:solidFill>
                            <a:srgbClr val="000000"/>
                          </a:solidFill>
                          <a:effectLst/>
                          <a:latin typeface="Arial Narrow" panose="020B0606020202030204" pitchFamily="34" charset="0"/>
                          <a:ea typeface="Lato" panose="020F0502020204030203" pitchFamily="34" charset="0"/>
                          <a:cs typeface="Arial" panose="020B0604020202020204" pitchFamily="34" charset="0"/>
                        </a:rPr>
                        <a:t>Certamente</a:t>
                      </a:r>
                      <a:r>
                        <a:rPr lang="pt-BR" sz="2300" kern="100" dirty="0">
                          <a:solidFill>
                            <a:srgbClr val="000000"/>
                          </a:solidFill>
                          <a:effectLst/>
                          <a:latin typeface="Arial Narrow" panose="020B0606020202030204" pitchFamily="34" charset="0"/>
                          <a:ea typeface="Lato" panose="020F0502020204030203" pitchFamily="34" charset="0"/>
                          <a:cs typeface="Arial" panose="020B0604020202020204" pitchFamily="34" charset="0"/>
                        </a:rPr>
                        <a:t>, os resultados confirmam a importância da pesquisa.”</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300" b="1" kern="100" dirty="0">
                          <a:solidFill>
                            <a:srgbClr val="000000"/>
                          </a:solidFill>
                          <a:effectLst/>
                          <a:latin typeface="Arial Narrow" panose="020B0606020202030204" pitchFamily="34" charset="0"/>
                          <a:ea typeface="Lato" panose="020F0502020204030203" pitchFamily="34" charset="0"/>
                          <a:cs typeface="Arial" panose="020B0604020202020204" pitchFamily="34" charset="0"/>
                        </a:rPr>
                        <a:t>- Possibilidade/probabilidade:</a:t>
                      </a:r>
                      <a:r>
                        <a:rPr lang="pt-BR" sz="2300" kern="100" dirty="0">
                          <a:solidFill>
                            <a:srgbClr val="000000"/>
                          </a:solidFill>
                          <a:effectLst/>
                          <a:latin typeface="Arial Narrow" panose="020B0606020202030204" pitchFamily="34" charset="0"/>
                          <a:ea typeface="Lato" panose="020F0502020204030203" pitchFamily="34" charset="0"/>
                          <a:cs typeface="Arial" panose="020B0604020202020204" pitchFamily="34" charset="0"/>
                        </a:rPr>
                        <a:t> mostram que algo pode acontecer ou é apenas uma hipótese. Exemplo: </a:t>
                      </a:r>
                      <a:r>
                        <a:rPr lang="pt-BR" sz="2300" i="1" kern="100" dirty="0">
                          <a:solidFill>
                            <a:srgbClr val="000000"/>
                          </a:solidFill>
                          <a:effectLst/>
                          <a:latin typeface="Arial Narrow" panose="020B0606020202030204" pitchFamily="34" charset="0"/>
                          <a:ea typeface="Lato" panose="020F0502020204030203" pitchFamily="34" charset="0"/>
                          <a:cs typeface="Arial" panose="020B0604020202020204" pitchFamily="34" charset="0"/>
                        </a:rPr>
                        <a:t>possivelmente, provavelmente, talvez, eventualmente, quem sabe. </a:t>
                      </a:r>
                      <a:r>
                        <a:rPr lang="pt-BR" sz="2300" kern="100" dirty="0">
                          <a:solidFill>
                            <a:srgbClr val="000000"/>
                          </a:solidFill>
                          <a:effectLst/>
                          <a:latin typeface="Arial Narrow" panose="020B0606020202030204" pitchFamily="34" charset="0"/>
                          <a:ea typeface="Lato" panose="020F0502020204030203" pitchFamily="34" charset="0"/>
                          <a:cs typeface="Arial" panose="020B0604020202020204" pitchFamily="34" charset="0"/>
                        </a:rPr>
                        <a:t>“</a:t>
                      </a:r>
                      <a:r>
                        <a:rPr lang="pt-BR" sz="2300" b="1" u="sng" kern="100" dirty="0">
                          <a:solidFill>
                            <a:srgbClr val="000000"/>
                          </a:solidFill>
                          <a:effectLst/>
                          <a:latin typeface="Arial Narrow" panose="020B0606020202030204" pitchFamily="34" charset="0"/>
                          <a:ea typeface="Lato" panose="020F0502020204030203" pitchFamily="34" charset="0"/>
                          <a:cs typeface="Arial" panose="020B0604020202020204" pitchFamily="34" charset="0"/>
                        </a:rPr>
                        <a:t>Possivelmente</a:t>
                      </a:r>
                      <a:r>
                        <a:rPr lang="pt-BR" sz="2300" kern="100" dirty="0">
                          <a:solidFill>
                            <a:srgbClr val="000000"/>
                          </a:solidFill>
                          <a:effectLst/>
                          <a:latin typeface="Arial Narrow" panose="020B0606020202030204" pitchFamily="34" charset="0"/>
                          <a:ea typeface="Lato" panose="020F0502020204030203" pitchFamily="34" charset="0"/>
                          <a:cs typeface="Arial" panose="020B0604020202020204" pitchFamily="34" charset="0"/>
                        </a:rPr>
                        <a:t>, os resultados serão diferentes em novas pesquisas.”</a:t>
                      </a:r>
                      <a:endParaRPr lang="pt-BR" sz="2300" kern="100" dirty="0">
                        <a:effectLst/>
                        <a:latin typeface="Arial Narrow" panose="020B0606020202030204" pitchFamily="34" charset="0"/>
                        <a:ea typeface="Calibri" panose="020F0502020204030204" pitchFamily="34" charset="0"/>
                        <a:cs typeface="Calibri" panose="020F0502020204030204" pitchFamily="34" charset="0"/>
                      </a:endParaRPr>
                    </a:p>
                  </a:txBody>
                  <a:tcPr marL="68580" marR="68580" marT="0" marB="0">
                    <a:lnL w="19050" cap="flat" cmpd="sng" algn="ctr">
                      <a:solidFill>
                        <a:srgbClr val="BDD6EE"/>
                      </a:solidFill>
                      <a:prstDash val="solid"/>
                      <a:round/>
                      <a:headEnd type="none" w="med" len="med"/>
                      <a:tailEnd type="none" w="med" len="med"/>
                    </a:lnL>
                    <a:lnR w="19050" cap="flat" cmpd="sng" algn="ctr">
                      <a:solidFill>
                        <a:srgbClr val="BDD6EE"/>
                      </a:solidFill>
                      <a:prstDash val="solid"/>
                      <a:round/>
                      <a:headEnd type="none" w="med" len="med"/>
                      <a:tailEnd type="none" w="med" len="med"/>
                    </a:lnR>
                    <a:lnT w="19050" cap="flat" cmpd="sng" algn="ctr">
                      <a:solidFill>
                        <a:srgbClr val="BDD6EE"/>
                      </a:solidFill>
                      <a:prstDash val="solid"/>
                      <a:round/>
                      <a:headEnd type="none" w="med" len="med"/>
                      <a:tailEnd type="none" w="med" len="med"/>
                    </a:lnT>
                    <a:lnB w="19050" cap="flat" cmpd="sng" algn="ctr">
                      <a:solidFill>
                        <a:srgbClr val="BDD6EE"/>
                      </a:solidFill>
                      <a:prstDash val="solid"/>
                      <a:round/>
                      <a:headEnd type="none" w="med" len="med"/>
                      <a:tailEnd type="none" w="med" len="med"/>
                    </a:lnB>
                    <a:solidFill>
                      <a:srgbClr val="DEEAF6"/>
                    </a:solidFill>
                  </a:tcPr>
                </a:tc>
                <a:extLst>
                  <a:ext uri="{0D108BD9-81ED-4DB2-BD59-A6C34878D82A}">
                    <a16:rowId xmlns:a16="http://schemas.microsoft.com/office/drawing/2014/main" val="974135686"/>
                  </a:ext>
                </a:extLst>
              </a:tr>
            </a:tbl>
          </a:graphicData>
        </a:graphic>
      </p:graphicFrame>
    </p:spTree>
    <p:extLst>
      <p:ext uri="{BB962C8B-B14F-4D97-AF65-F5344CB8AC3E}">
        <p14:creationId xmlns:p14="http://schemas.microsoft.com/office/powerpoint/2010/main" val="398147920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2ED2EF39-E82D-E939-3EF3-BF7E9A55C4ED}"/>
              </a:ext>
            </a:extLst>
          </p:cNvPr>
          <p:cNvGraphicFramePr>
            <a:graphicFrameLocks noGrp="1"/>
          </p:cNvGraphicFramePr>
          <p:nvPr>
            <p:extLst>
              <p:ext uri="{D42A27DB-BD31-4B8C-83A1-F6EECF244321}">
                <p14:modId xmlns:p14="http://schemas.microsoft.com/office/powerpoint/2010/main" val="2554011720"/>
              </p:ext>
            </p:extLst>
          </p:nvPr>
        </p:nvGraphicFramePr>
        <p:xfrm>
          <a:off x="185176" y="834926"/>
          <a:ext cx="11899248" cy="1994027"/>
        </p:xfrm>
        <a:graphic>
          <a:graphicData uri="http://schemas.openxmlformats.org/drawingml/2006/table">
            <a:tbl>
              <a:tblPr firstRow="1" firstCol="1" bandRow="1"/>
              <a:tblGrid>
                <a:gridCol w="11899248">
                  <a:extLst>
                    <a:ext uri="{9D8B030D-6E8A-4147-A177-3AD203B41FA5}">
                      <a16:colId xmlns:a16="http://schemas.microsoft.com/office/drawing/2014/main" val="2175357030"/>
                    </a:ext>
                  </a:extLst>
                </a:gridCol>
              </a:tblGrid>
              <a:tr h="0">
                <a:tc>
                  <a:txBody>
                    <a:bodyPr/>
                    <a:lstStyle/>
                    <a:p>
                      <a:pPr algn="just">
                        <a:lnSpc>
                          <a:spcPct val="105000"/>
                        </a:lnSpc>
                        <a:spcAft>
                          <a:spcPts val="800"/>
                        </a:spcAft>
                      </a:pPr>
                      <a:r>
                        <a:rPr lang="pt-BR" sz="2400" b="1" kern="100" dirty="0">
                          <a:solidFill>
                            <a:srgbClr val="000000"/>
                          </a:solidFill>
                          <a:effectLst/>
                          <a:latin typeface="Arial Narrow" panose="020B0606020202030204" pitchFamily="34" charset="0"/>
                          <a:ea typeface="Lato" panose="020F0502020204030203" pitchFamily="34" charset="0"/>
                          <a:cs typeface="Arial" panose="020B0604020202020204" pitchFamily="34" charset="0"/>
                        </a:rPr>
                        <a:t>- Dúvida:</a:t>
                      </a:r>
                      <a:r>
                        <a:rPr lang="pt-BR" sz="2400" kern="100" dirty="0">
                          <a:solidFill>
                            <a:srgbClr val="000000"/>
                          </a:solidFill>
                          <a:effectLst/>
                          <a:latin typeface="Arial Narrow" panose="020B0606020202030204" pitchFamily="34" charset="0"/>
                          <a:ea typeface="Lato" panose="020F0502020204030203" pitchFamily="34" charset="0"/>
                          <a:cs typeface="Arial" panose="020B0604020202020204" pitchFamily="34" charset="0"/>
                        </a:rPr>
                        <a:t> demostram incerteza. Exemplo: </a:t>
                      </a:r>
                      <a:r>
                        <a:rPr lang="pt-BR" sz="2400" i="1" kern="100" dirty="0">
                          <a:solidFill>
                            <a:srgbClr val="000000"/>
                          </a:solidFill>
                          <a:effectLst/>
                          <a:latin typeface="Arial Narrow" panose="020B0606020202030204" pitchFamily="34" charset="0"/>
                          <a:ea typeface="Lato" panose="020F0502020204030203" pitchFamily="34" charset="0"/>
                          <a:cs typeface="Arial" panose="020B0604020202020204" pitchFamily="34" charset="0"/>
                        </a:rPr>
                        <a:t>talvez, possivelmente, quem sabe, porventura.</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400" kern="100" dirty="0">
                          <a:solidFill>
                            <a:srgbClr val="000000"/>
                          </a:solidFill>
                          <a:effectLst/>
                          <a:latin typeface="Arial Narrow" panose="020B0606020202030204" pitchFamily="34" charset="0"/>
                          <a:ea typeface="Lato" panose="020F0502020204030203" pitchFamily="34" charset="0"/>
                          <a:cs typeface="Arial" panose="020B0604020202020204" pitchFamily="34" charset="0"/>
                        </a:rPr>
                        <a:t>“</a:t>
                      </a:r>
                      <a:r>
                        <a:rPr lang="pt-BR" sz="2400" b="1" u="sng" kern="100" dirty="0">
                          <a:solidFill>
                            <a:srgbClr val="000000"/>
                          </a:solidFill>
                          <a:effectLst/>
                          <a:latin typeface="Arial Narrow" panose="020B0606020202030204" pitchFamily="34" charset="0"/>
                          <a:ea typeface="Lato" panose="020F0502020204030203" pitchFamily="34" charset="0"/>
                          <a:cs typeface="Arial" panose="020B0604020202020204" pitchFamily="34" charset="0"/>
                        </a:rPr>
                        <a:t>Talvez</a:t>
                      </a:r>
                      <a:r>
                        <a:rPr lang="pt-BR" sz="2400" kern="100" dirty="0">
                          <a:solidFill>
                            <a:srgbClr val="000000"/>
                          </a:solidFill>
                          <a:effectLst/>
                          <a:latin typeface="Arial Narrow" panose="020B0606020202030204" pitchFamily="34" charset="0"/>
                          <a:ea typeface="Lato" panose="020F0502020204030203" pitchFamily="34" charset="0"/>
                          <a:cs typeface="Arial" panose="020B0604020202020204" pitchFamily="34" charset="0"/>
                        </a:rPr>
                        <a:t>, novas pesquisas possam explicar esse fenômeno.”</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400" b="1" kern="100" dirty="0">
                          <a:solidFill>
                            <a:srgbClr val="000000"/>
                          </a:solidFill>
                          <a:effectLst/>
                          <a:latin typeface="Arial Narrow" panose="020B0606020202030204" pitchFamily="34" charset="0"/>
                          <a:ea typeface="Lato" panose="020F0502020204030203" pitchFamily="34" charset="0"/>
                          <a:cs typeface="Arial" panose="020B0604020202020204" pitchFamily="34" charset="0"/>
                        </a:rPr>
                        <a:t>- Avaliação/afetividade:</a:t>
                      </a:r>
                      <a:r>
                        <a:rPr lang="pt-BR" sz="2400" kern="100" dirty="0">
                          <a:solidFill>
                            <a:srgbClr val="000000"/>
                          </a:solidFill>
                          <a:effectLst/>
                          <a:latin typeface="Arial Narrow" panose="020B0606020202030204" pitchFamily="34" charset="0"/>
                          <a:ea typeface="Lato" panose="020F0502020204030203" pitchFamily="34" charset="0"/>
                          <a:cs typeface="Arial" panose="020B0604020202020204" pitchFamily="34" charset="0"/>
                        </a:rPr>
                        <a:t> expressa avaliação/sentimento do autor diante de uma situação, indicando que ele a considera negativa ou lamentável. Exemplo: </a:t>
                      </a:r>
                      <a:r>
                        <a:rPr lang="pt-BR" sz="2400" i="1" kern="100" dirty="0">
                          <a:solidFill>
                            <a:srgbClr val="000000"/>
                          </a:solidFill>
                          <a:effectLst/>
                          <a:latin typeface="Arial Narrow" panose="020B0606020202030204" pitchFamily="34" charset="0"/>
                          <a:ea typeface="Lato" panose="020F0502020204030203" pitchFamily="34" charset="0"/>
                          <a:cs typeface="Arial" panose="020B0604020202020204" pitchFamily="34" charset="0"/>
                        </a:rPr>
                        <a:t>infelizmente, felizmente, lamentavelmente, surpreendentemente, curiosamente, infelizmente. </a:t>
                      </a:r>
                      <a:r>
                        <a:rPr lang="pt-BR" sz="2400" kern="100" dirty="0">
                          <a:solidFill>
                            <a:srgbClr val="000000"/>
                          </a:solidFill>
                          <a:effectLst/>
                          <a:latin typeface="Arial Narrow" panose="020B0606020202030204" pitchFamily="34" charset="0"/>
                          <a:ea typeface="Lato" panose="020F0502020204030203" pitchFamily="34" charset="0"/>
                          <a:cs typeface="Arial" panose="020B0604020202020204" pitchFamily="34" charset="0"/>
                        </a:rPr>
                        <a:t>“</a:t>
                      </a:r>
                      <a:r>
                        <a:rPr lang="pt-BR" sz="2400" b="1" u="sng" kern="100" dirty="0">
                          <a:solidFill>
                            <a:srgbClr val="000000"/>
                          </a:solidFill>
                          <a:effectLst/>
                          <a:latin typeface="Arial Narrow" panose="020B0606020202030204" pitchFamily="34" charset="0"/>
                          <a:ea typeface="Lato" panose="020F0502020204030203" pitchFamily="34" charset="0"/>
                          <a:cs typeface="Arial" panose="020B0604020202020204" pitchFamily="34" charset="0"/>
                        </a:rPr>
                        <a:t>Infelizmente</a:t>
                      </a:r>
                      <a:r>
                        <a:rPr lang="pt-BR" sz="2400" kern="100" dirty="0">
                          <a:solidFill>
                            <a:srgbClr val="000000"/>
                          </a:solidFill>
                          <a:effectLst/>
                          <a:latin typeface="Arial Narrow" panose="020B0606020202030204" pitchFamily="34" charset="0"/>
                          <a:ea typeface="Lato" panose="020F0502020204030203" pitchFamily="34" charset="0"/>
                          <a:cs typeface="Arial" panose="020B0604020202020204" pitchFamily="34" charset="0"/>
                        </a:rPr>
                        <a:t>, os resultados não foram satisfatórios.”</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txBody>
                  <a:tcPr marL="68580" marR="68580" marT="0" marB="0">
                    <a:lnL w="19050" cap="flat" cmpd="sng" algn="ctr">
                      <a:solidFill>
                        <a:srgbClr val="BDD6EE"/>
                      </a:solidFill>
                      <a:prstDash val="solid"/>
                      <a:round/>
                      <a:headEnd type="none" w="med" len="med"/>
                      <a:tailEnd type="none" w="med" len="med"/>
                    </a:lnL>
                    <a:lnR w="19050" cap="flat" cmpd="sng" algn="ctr">
                      <a:solidFill>
                        <a:srgbClr val="BDD6EE"/>
                      </a:solidFill>
                      <a:prstDash val="solid"/>
                      <a:round/>
                      <a:headEnd type="none" w="med" len="med"/>
                      <a:tailEnd type="none" w="med" len="med"/>
                    </a:lnR>
                    <a:lnT w="19050" cap="flat" cmpd="sng" algn="ctr">
                      <a:solidFill>
                        <a:srgbClr val="BDD6EE"/>
                      </a:solidFill>
                      <a:prstDash val="solid"/>
                      <a:round/>
                      <a:headEnd type="none" w="med" len="med"/>
                      <a:tailEnd type="none" w="med" len="med"/>
                    </a:lnT>
                    <a:lnB w="19050" cap="flat" cmpd="sng" algn="ctr">
                      <a:solidFill>
                        <a:srgbClr val="BDD6EE"/>
                      </a:solidFill>
                      <a:prstDash val="solid"/>
                      <a:round/>
                      <a:headEnd type="none" w="med" len="med"/>
                      <a:tailEnd type="none" w="med" len="med"/>
                    </a:lnB>
                    <a:solidFill>
                      <a:srgbClr val="DEEAF6"/>
                    </a:solidFill>
                  </a:tcPr>
                </a:tc>
                <a:extLst>
                  <a:ext uri="{0D108BD9-81ED-4DB2-BD59-A6C34878D82A}">
                    <a16:rowId xmlns:a16="http://schemas.microsoft.com/office/drawing/2014/main" val="2660591150"/>
                  </a:ext>
                </a:extLst>
              </a:tr>
            </a:tbl>
          </a:graphicData>
        </a:graphic>
      </p:graphicFrame>
      <p:sp>
        <p:nvSpPr>
          <p:cNvPr id="4" name="CaixaDeTexto 3">
            <a:extLst>
              <a:ext uri="{FF2B5EF4-FFF2-40B4-BE49-F238E27FC236}">
                <a16:creationId xmlns:a16="http://schemas.microsoft.com/office/drawing/2014/main" id="{25EED573-AFC1-8A83-FEC9-809740B91F0A}"/>
              </a:ext>
            </a:extLst>
          </p:cNvPr>
          <p:cNvSpPr txBox="1"/>
          <p:nvPr/>
        </p:nvSpPr>
        <p:spPr>
          <a:xfrm>
            <a:off x="185175" y="2887682"/>
            <a:ext cx="11899247" cy="3046988"/>
          </a:xfrm>
          <a:prstGeom prst="rect">
            <a:avLst/>
          </a:prstGeom>
          <a:noFill/>
        </p:spPr>
        <p:txBody>
          <a:bodyPr wrap="square">
            <a:spAutoFit/>
          </a:bodyPr>
          <a:lstStyle/>
          <a:p>
            <a:pPr algn="just"/>
            <a:r>
              <a:rPr lang="pt-BR" sz="2400" b="1" dirty="0">
                <a:latin typeface="Arial Narrow" panose="020B0606020202030204" pitchFamily="34" charset="0"/>
              </a:rPr>
              <a:t>18.  </a:t>
            </a:r>
            <a:r>
              <a:rPr lang="pt-BR" sz="2400" dirty="0">
                <a:latin typeface="Arial Narrow" panose="020B0606020202030204" pitchFamily="34" charset="0"/>
              </a:rPr>
              <a:t>Em um texto, o autor pode mostrar sua opinião ou seus sentimentos sobre o assunto, mesmo sem dizer isso de forma direta. Para isso, ele usa palavras que indicam certeza, dúvida, possibilidade, obrigação, proibição ou algum sentimento. Leia o trecho “</a:t>
            </a:r>
            <a:r>
              <a:rPr lang="pt-BR" sz="2400" b="1" u="sng" dirty="0">
                <a:latin typeface="Arial Narrow" panose="020B0606020202030204" pitchFamily="34" charset="0"/>
              </a:rPr>
              <a:t>Infelizmente</a:t>
            </a:r>
            <a:r>
              <a:rPr lang="pt-BR" sz="2400" dirty="0">
                <a:latin typeface="Arial Narrow" panose="020B0606020202030204" pitchFamily="34" charset="0"/>
              </a:rPr>
              <a:t>, o morceguinho-do-cerrado está ameaçado de extinção.”, a palavra destacada foi usada pelo autor para </a:t>
            </a:r>
          </a:p>
          <a:p>
            <a:pPr algn="just"/>
            <a:r>
              <a:rPr lang="pt-BR" sz="2400" dirty="0">
                <a:latin typeface="Arial Narrow" panose="020B0606020202030204" pitchFamily="34" charset="0"/>
              </a:rPr>
              <a:t>(A) defender a sobrevivência do morcego-vampiro-comum.</a:t>
            </a:r>
          </a:p>
          <a:p>
            <a:pPr algn="just"/>
            <a:r>
              <a:rPr lang="pt-BR" sz="2400" dirty="0">
                <a:latin typeface="Arial Narrow" panose="020B0606020202030204" pitchFamily="34" charset="0"/>
              </a:rPr>
              <a:t>(B) mostrar tristeza pela destruição do habitat natural dos morcegos. </a:t>
            </a:r>
          </a:p>
          <a:p>
            <a:pPr algn="just"/>
            <a:r>
              <a:rPr lang="pt-BR" sz="2400" dirty="0">
                <a:latin typeface="Arial Narrow" panose="020B0606020202030204" pitchFamily="34" charset="0"/>
              </a:rPr>
              <a:t>(C) demonstrar um sentimento de preocupação com extinção da espécie.</a:t>
            </a:r>
          </a:p>
          <a:p>
            <a:pPr algn="just"/>
            <a:r>
              <a:rPr lang="pt-BR" sz="2400" dirty="0">
                <a:latin typeface="Arial Narrow" panose="020B0606020202030204" pitchFamily="34" charset="0"/>
              </a:rPr>
              <a:t>(D) lamentar a possibilidade do desaparecimento do morceguinho-do-cerrado.</a:t>
            </a:r>
          </a:p>
        </p:txBody>
      </p:sp>
    </p:spTree>
    <p:extLst>
      <p:ext uri="{BB962C8B-B14F-4D97-AF65-F5344CB8AC3E}">
        <p14:creationId xmlns:p14="http://schemas.microsoft.com/office/powerpoint/2010/main" val="41514904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0F598A35-EEDB-CFDB-405D-6675675D40C6}"/>
              </a:ext>
            </a:extLst>
          </p:cNvPr>
          <p:cNvPicPr>
            <a:picLocks noChangeAspect="1"/>
          </p:cNvPicPr>
          <p:nvPr/>
        </p:nvPicPr>
        <p:blipFill>
          <a:blip r:embed="rId2"/>
          <a:stretch>
            <a:fillRect/>
          </a:stretch>
        </p:blipFill>
        <p:spPr>
          <a:xfrm>
            <a:off x="3763567" y="717176"/>
            <a:ext cx="4664866" cy="669221"/>
          </a:xfrm>
          <a:prstGeom prst="rect">
            <a:avLst/>
          </a:prstGeom>
        </p:spPr>
      </p:pic>
      <p:pic>
        <p:nvPicPr>
          <p:cNvPr id="3" name="Imagem 2">
            <a:extLst>
              <a:ext uri="{FF2B5EF4-FFF2-40B4-BE49-F238E27FC236}">
                <a16:creationId xmlns:a16="http://schemas.microsoft.com/office/drawing/2014/main" id="{7B4FF150-FE4C-77F3-9AA6-0475DBC2D12F}"/>
              </a:ext>
            </a:extLst>
          </p:cNvPr>
          <p:cNvPicPr>
            <a:picLocks noChangeAspect="1"/>
          </p:cNvPicPr>
          <p:nvPr/>
        </p:nvPicPr>
        <p:blipFill>
          <a:blip r:embed="rId3"/>
          <a:stretch>
            <a:fillRect/>
          </a:stretch>
        </p:blipFill>
        <p:spPr>
          <a:xfrm>
            <a:off x="197226" y="1386397"/>
            <a:ext cx="4238622" cy="918368"/>
          </a:xfrm>
          <a:prstGeom prst="rect">
            <a:avLst/>
          </a:prstGeom>
        </p:spPr>
      </p:pic>
      <p:sp>
        <p:nvSpPr>
          <p:cNvPr id="5" name="CaixaDeTexto 4">
            <a:extLst>
              <a:ext uri="{FF2B5EF4-FFF2-40B4-BE49-F238E27FC236}">
                <a16:creationId xmlns:a16="http://schemas.microsoft.com/office/drawing/2014/main" id="{C4CDAF59-5F6E-8F6A-561E-51DF25E50D62}"/>
              </a:ext>
            </a:extLst>
          </p:cNvPr>
          <p:cNvSpPr txBox="1"/>
          <p:nvPr/>
        </p:nvSpPr>
        <p:spPr>
          <a:xfrm>
            <a:off x="197225" y="2413337"/>
            <a:ext cx="11806515" cy="4154984"/>
          </a:xfrm>
          <a:prstGeom prst="rect">
            <a:avLst/>
          </a:prstGeom>
          <a:noFill/>
        </p:spPr>
        <p:txBody>
          <a:bodyPr wrap="square">
            <a:spAutoFit/>
          </a:bodyPr>
          <a:lstStyle/>
          <a:p>
            <a:pPr algn="just"/>
            <a:r>
              <a:rPr lang="pt-BR" sz="2400" b="1" dirty="0">
                <a:latin typeface="Arial Narrow" panose="020B0606020202030204" pitchFamily="34" charset="0"/>
              </a:rPr>
              <a:t>19. </a:t>
            </a:r>
            <a:r>
              <a:rPr lang="pt-BR" sz="2400" dirty="0">
                <a:latin typeface="Arial Narrow" panose="020B0606020202030204" pitchFamily="34" charset="0"/>
              </a:rPr>
              <a:t>O texto de divulgação científica é um texto argumentativo. Ele é produzido mediante pesquisa, aprofundamentos teóricos e resultados de investigações sobre determinado tema. É um texto para popularizar a ciência, isto é, levar o conhecimento científico, transmitindo assim, informações importantes. Retire do texto palavras e expressões que são consideradas termos técnicos/científicos relacionados ao morceguinho-do-cerrado.</a:t>
            </a:r>
          </a:p>
          <a:p>
            <a:pPr algn="just"/>
            <a:endParaRPr lang="pt-BR" sz="2400" dirty="0">
              <a:latin typeface="Arial Narrow" panose="020B0606020202030204" pitchFamily="34" charset="0"/>
            </a:endParaRPr>
          </a:p>
          <a:p>
            <a:pPr algn="just"/>
            <a:r>
              <a:rPr lang="pt-BR" sz="2400" b="1" dirty="0">
                <a:latin typeface="Arial Narrow" panose="020B0606020202030204" pitchFamily="34" charset="0"/>
              </a:rPr>
              <a:t>20. </a:t>
            </a:r>
            <a:r>
              <a:rPr lang="pt-BR" sz="2400" dirty="0">
                <a:latin typeface="Arial Narrow" panose="020B0606020202030204" pitchFamily="34" charset="0"/>
              </a:rPr>
              <a:t>Os textos de divulgação científica têm o objetivo de explicar assuntos da Ciência de forma clara e fácil de entender. Eles apresentam informações verdadeiras para ensinar os leitores sobre um determinado tema. Pensando nisso, responda às atividades. </a:t>
            </a:r>
          </a:p>
          <a:p>
            <a:pPr algn="just"/>
            <a:r>
              <a:rPr lang="pt-BR" sz="2400" dirty="0">
                <a:latin typeface="Arial Narrow" panose="020B0606020202030204" pitchFamily="34" charset="0"/>
              </a:rPr>
              <a:t>a) O autor utilizou no texto uma linguagem acessível ao leitor. Explique como é essa linguagem. </a:t>
            </a:r>
          </a:p>
          <a:p>
            <a:pPr algn="just"/>
            <a:endParaRPr lang="pt-BR" sz="2400" dirty="0">
              <a:latin typeface="Arial Narrow" panose="020B0606020202030204" pitchFamily="34" charset="0"/>
            </a:endParaRPr>
          </a:p>
        </p:txBody>
      </p:sp>
    </p:spTree>
    <p:extLst>
      <p:ext uri="{BB962C8B-B14F-4D97-AF65-F5344CB8AC3E}">
        <p14:creationId xmlns:p14="http://schemas.microsoft.com/office/powerpoint/2010/main" val="31440062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8ED5FCD-046B-85FE-F256-6EB526F6705E}"/>
              </a:ext>
            </a:extLst>
          </p:cNvPr>
          <p:cNvSpPr txBox="1"/>
          <p:nvPr/>
        </p:nvSpPr>
        <p:spPr>
          <a:xfrm>
            <a:off x="179293" y="667435"/>
            <a:ext cx="11869271" cy="461665"/>
          </a:xfrm>
          <a:prstGeom prst="rect">
            <a:avLst/>
          </a:prstGeom>
          <a:noFill/>
        </p:spPr>
        <p:txBody>
          <a:bodyPr wrap="square">
            <a:spAutoFit/>
          </a:bodyPr>
          <a:lstStyle/>
          <a:p>
            <a:r>
              <a:rPr lang="pt-BR" sz="2400" dirty="0">
                <a:latin typeface="Arial Narrow" panose="020B0606020202030204" pitchFamily="34" charset="0"/>
              </a:rPr>
              <a:t>b) Por que o autor optou por escrever o texto utilizando esse tipo de linguagem?</a:t>
            </a:r>
          </a:p>
        </p:txBody>
      </p:sp>
      <p:sp>
        <p:nvSpPr>
          <p:cNvPr id="5" name="CaixaDeTexto 4">
            <a:extLst>
              <a:ext uri="{FF2B5EF4-FFF2-40B4-BE49-F238E27FC236}">
                <a16:creationId xmlns:a16="http://schemas.microsoft.com/office/drawing/2014/main" id="{2350148C-441A-F3EE-9FF4-8B91A6C1B644}"/>
              </a:ext>
            </a:extLst>
          </p:cNvPr>
          <p:cNvSpPr txBox="1"/>
          <p:nvPr/>
        </p:nvSpPr>
        <p:spPr>
          <a:xfrm>
            <a:off x="179292" y="1426312"/>
            <a:ext cx="11869271" cy="1200329"/>
          </a:xfrm>
          <a:prstGeom prst="rect">
            <a:avLst/>
          </a:prstGeom>
          <a:solidFill>
            <a:schemeClr val="accent6">
              <a:lumMod val="20000"/>
              <a:lumOff val="80000"/>
            </a:schemeClr>
          </a:solidFill>
        </p:spPr>
        <p:txBody>
          <a:bodyPr wrap="square">
            <a:spAutoFit/>
          </a:bodyPr>
          <a:lstStyle/>
          <a:p>
            <a:pPr algn="just"/>
            <a:r>
              <a:rPr lang="pt-BR" sz="2400" b="1" dirty="0">
                <a:latin typeface="Arial Narrow" panose="020B0606020202030204" pitchFamily="34" charset="0"/>
              </a:rPr>
              <a:t>Estudante, o autor de um texto de divulgação científica necessita se embasar em fontes confiáveis que comprovem o(s) fato(s) científico(s) anunciado(s). Nesse caminho, ele pode buscar fundamentação, por exemplo, em argumentos de explicação, causa e consequência.</a:t>
            </a:r>
          </a:p>
        </p:txBody>
      </p:sp>
      <p:sp>
        <p:nvSpPr>
          <p:cNvPr id="7" name="CaixaDeTexto 6">
            <a:extLst>
              <a:ext uri="{FF2B5EF4-FFF2-40B4-BE49-F238E27FC236}">
                <a16:creationId xmlns:a16="http://schemas.microsoft.com/office/drawing/2014/main" id="{69C0BEEA-F876-B13F-B181-4D0FB20E5457}"/>
              </a:ext>
            </a:extLst>
          </p:cNvPr>
          <p:cNvSpPr txBox="1"/>
          <p:nvPr/>
        </p:nvSpPr>
        <p:spPr>
          <a:xfrm>
            <a:off x="179291" y="2923853"/>
            <a:ext cx="11869271" cy="2677656"/>
          </a:xfrm>
          <a:prstGeom prst="rect">
            <a:avLst/>
          </a:prstGeom>
          <a:noFill/>
        </p:spPr>
        <p:txBody>
          <a:bodyPr wrap="square">
            <a:spAutoFit/>
          </a:bodyPr>
          <a:lstStyle/>
          <a:p>
            <a:pPr algn="just"/>
            <a:r>
              <a:rPr lang="pt-BR" sz="2400" dirty="0">
                <a:latin typeface="Arial Narrow" panose="020B0606020202030204" pitchFamily="34" charset="0"/>
              </a:rPr>
              <a:t>21. Leia o trecho “O avanço das áreas para agricultura, criação de animais e o crescimento das cidades têm reduzido e fragmentado esse bioma, deixando as áreas naturais cada vez menores e mais isoladas.”, nesse trecho, o autor apresenta um argumento para explicar que</a:t>
            </a:r>
          </a:p>
          <a:p>
            <a:pPr algn="just"/>
            <a:r>
              <a:rPr lang="pt-BR" sz="2400" dirty="0">
                <a:latin typeface="Arial Narrow" panose="020B0606020202030204" pitchFamily="34" charset="0"/>
              </a:rPr>
              <a:t>(A) as ações humanas podem prejudicar o ambiente e ameaçar a vida de espécies. </a:t>
            </a:r>
          </a:p>
          <a:p>
            <a:pPr algn="just"/>
            <a:r>
              <a:rPr lang="pt-BR" sz="2400" dirty="0">
                <a:latin typeface="Arial Narrow" panose="020B0606020202030204" pitchFamily="34" charset="0"/>
              </a:rPr>
              <a:t>(B) as áreas do Cerrado possuem muitas espécies de plantas e animais. </a:t>
            </a:r>
          </a:p>
          <a:p>
            <a:pPr algn="just"/>
            <a:r>
              <a:rPr lang="pt-BR" sz="2400" dirty="0">
                <a:latin typeface="Arial Narrow" panose="020B0606020202030204" pitchFamily="34" charset="0"/>
              </a:rPr>
              <a:t>(C) os agricultores ajudam na preservação do Cerrado. </a:t>
            </a:r>
          </a:p>
          <a:p>
            <a:pPr algn="just"/>
            <a:r>
              <a:rPr lang="pt-BR" sz="2400" dirty="0">
                <a:latin typeface="Arial Narrow" panose="020B0606020202030204" pitchFamily="34" charset="0"/>
              </a:rPr>
              <a:t>(D) os morcegos conseguem viver em qualquer lugar. </a:t>
            </a:r>
          </a:p>
        </p:txBody>
      </p:sp>
    </p:spTree>
    <p:extLst>
      <p:ext uri="{BB962C8B-B14F-4D97-AF65-F5344CB8AC3E}">
        <p14:creationId xmlns:p14="http://schemas.microsoft.com/office/powerpoint/2010/main" val="407545469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4E5F23F-8271-5288-6B77-4DEE726B4767}"/>
              </a:ext>
            </a:extLst>
          </p:cNvPr>
          <p:cNvSpPr txBox="1"/>
          <p:nvPr/>
        </p:nvSpPr>
        <p:spPr>
          <a:xfrm>
            <a:off x="125506" y="683149"/>
            <a:ext cx="11869270" cy="3785652"/>
          </a:xfrm>
          <a:prstGeom prst="rect">
            <a:avLst/>
          </a:prstGeom>
          <a:noFill/>
        </p:spPr>
        <p:txBody>
          <a:bodyPr wrap="square">
            <a:spAutoFit/>
          </a:bodyPr>
          <a:lstStyle/>
          <a:p>
            <a:pPr algn="just"/>
            <a:r>
              <a:rPr lang="pt-BR" sz="2400" dirty="0">
                <a:latin typeface="Arial Narrow" panose="020B0606020202030204" pitchFamily="34" charset="0"/>
              </a:rPr>
              <a:t>22. No trecho “Essa espécie só existe no Brasil e vive principalmente no Cerrado brasileiro...”, a expressão “</a:t>
            </a:r>
            <a:r>
              <a:rPr lang="pt-BR" sz="2400" b="1" u="sng" dirty="0">
                <a:latin typeface="Arial Narrow" panose="020B0606020202030204" pitchFamily="34" charset="0"/>
              </a:rPr>
              <a:t>essa espécie</a:t>
            </a:r>
            <a:r>
              <a:rPr lang="pt-BR" sz="2400" dirty="0">
                <a:latin typeface="Arial Narrow" panose="020B0606020202030204" pitchFamily="34" charset="0"/>
              </a:rPr>
              <a:t>” faz referência a</a:t>
            </a:r>
          </a:p>
          <a:p>
            <a:pPr algn="just"/>
            <a:r>
              <a:rPr lang="pt-BR" sz="2400" dirty="0">
                <a:latin typeface="Arial Narrow" panose="020B0606020202030204" pitchFamily="34" charset="0"/>
              </a:rPr>
              <a:t>(A) plantas do Cerrado.</a:t>
            </a:r>
          </a:p>
          <a:p>
            <a:pPr algn="just"/>
            <a:r>
              <a:rPr lang="pt-BR" sz="2400" dirty="0">
                <a:latin typeface="Arial Narrow" panose="020B0606020202030204" pitchFamily="34" charset="0"/>
              </a:rPr>
              <a:t>(B) morceguinho-do-cerrado.</a:t>
            </a:r>
          </a:p>
          <a:p>
            <a:pPr algn="just"/>
            <a:r>
              <a:rPr lang="pt-BR" sz="2400" dirty="0">
                <a:latin typeface="Arial Narrow" panose="020B0606020202030204" pitchFamily="34" charset="0"/>
              </a:rPr>
              <a:t>(C) morcego-vampiro-comum.</a:t>
            </a:r>
          </a:p>
          <a:p>
            <a:pPr algn="just"/>
            <a:r>
              <a:rPr lang="pt-BR" sz="2400" dirty="0">
                <a:latin typeface="Arial Narrow" panose="020B0606020202030204" pitchFamily="34" charset="0"/>
              </a:rPr>
              <a:t>(D) animais ameaçados de extinção.</a:t>
            </a:r>
          </a:p>
          <a:p>
            <a:pPr algn="just"/>
            <a:endParaRPr lang="pt-BR" sz="2400" dirty="0">
              <a:latin typeface="Arial Narrow" panose="020B0606020202030204" pitchFamily="34" charset="0"/>
            </a:endParaRPr>
          </a:p>
          <a:p>
            <a:pPr algn="just"/>
            <a:r>
              <a:rPr lang="pt-BR" sz="2400" b="1" dirty="0">
                <a:latin typeface="Arial Narrow" panose="020B0606020202030204" pitchFamily="34" charset="0"/>
              </a:rPr>
              <a:t>23. </a:t>
            </a:r>
            <a:r>
              <a:rPr lang="pt-BR" sz="2400" dirty="0">
                <a:latin typeface="Arial Narrow" panose="020B0606020202030204" pitchFamily="34" charset="0"/>
              </a:rPr>
              <a:t>Em um texto, algumas palavras e expressões ajudam a ligar as ideias e indicam relações de sentido, como causa, consequência, adição, explicação e oposição. Relacione a primeira coluna com a segunda, considerando o efeito de sentido provocado pelos termos/expressões destacados nos trechos a seguir.</a:t>
            </a:r>
          </a:p>
        </p:txBody>
      </p:sp>
      <p:graphicFrame>
        <p:nvGraphicFramePr>
          <p:cNvPr id="4" name="Tabela 3">
            <a:extLst>
              <a:ext uri="{FF2B5EF4-FFF2-40B4-BE49-F238E27FC236}">
                <a16:creationId xmlns:a16="http://schemas.microsoft.com/office/drawing/2014/main" id="{0179129B-C18B-7AC4-4997-5F3CB3F8DC1B}"/>
              </a:ext>
            </a:extLst>
          </p:cNvPr>
          <p:cNvGraphicFramePr>
            <a:graphicFrameLocks noGrp="1"/>
          </p:cNvGraphicFramePr>
          <p:nvPr>
            <p:extLst>
              <p:ext uri="{D42A27DB-BD31-4B8C-83A1-F6EECF244321}">
                <p14:modId xmlns:p14="http://schemas.microsoft.com/office/powerpoint/2010/main" val="2008645676"/>
              </p:ext>
            </p:extLst>
          </p:nvPr>
        </p:nvGraphicFramePr>
        <p:xfrm>
          <a:off x="197224" y="4455353"/>
          <a:ext cx="11869270" cy="2247773"/>
        </p:xfrm>
        <a:graphic>
          <a:graphicData uri="http://schemas.openxmlformats.org/drawingml/2006/table">
            <a:tbl>
              <a:tblPr firstRow="1" firstCol="1" bandRow="1"/>
              <a:tblGrid>
                <a:gridCol w="9971277">
                  <a:extLst>
                    <a:ext uri="{9D8B030D-6E8A-4147-A177-3AD203B41FA5}">
                      <a16:colId xmlns:a16="http://schemas.microsoft.com/office/drawing/2014/main" val="3470651088"/>
                    </a:ext>
                  </a:extLst>
                </a:gridCol>
                <a:gridCol w="1897993">
                  <a:extLst>
                    <a:ext uri="{9D8B030D-6E8A-4147-A177-3AD203B41FA5}">
                      <a16:colId xmlns:a16="http://schemas.microsoft.com/office/drawing/2014/main" val="240941209"/>
                    </a:ext>
                  </a:extLst>
                </a:gridCol>
              </a:tblGrid>
              <a:tr h="573166">
                <a:tc>
                  <a:txBody>
                    <a:bodyPr/>
                    <a:lstStyle/>
                    <a:p>
                      <a:pPr algn="just">
                        <a:lnSpc>
                          <a:spcPct val="110000"/>
                        </a:lnSpc>
                        <a:spcAft>
                          <a:spcPts val="800"/>
                        </a:spcAft>
                      </a:pPr>
                      <a:r>
                        <a:rPr lang="pt-BR" sz="2300" kern="100">
                          <a:effectLst/>
                          <a:latin typeface="Arial Narrow" panose="020B0606020202030204" pitchFamily="34" charset="0"/>
                          <a:ea typeface="Lato" panose="020F0502020204030203" pitchFamily="34" charset="0"/>
                          <a:cs typeface="Calibri" panose="020F0502020204030204" pitchFamily="34" charset="0"/>
                        </a:rPr>
                        <a:t>(a) “</a:t>
                      </a:r>
                      <a:r>
                        <a:rPr lang="pt-BR" sz="2300" b="1" u="sng" kern="100">
                          <a:effectLst/>
                          <a:latin typeface="Arial Narrow" panose="020B0606020202030204" pitchFamily="34" charset="0"/>
                          <a:ea typeface="Lato" panose="020F0502020204030203" pitchFamily="34" charset="0"/>
                          <a:cs typeface="Calibri" panose="020F0502020204030204" pitchFamily="34" charset="0"/>
                        </a:rPr>
                        <a:t>Como</a:t>
                      </a:r>
                      <a:r>
                        <a:rPr lang="pt-BR" sz="2300" kern="100">
                          <a:effectLst/>
                          <a:latin typeface="Arial Narrow" panose="020B0606020202030204" pitchFamily="34" charset="0"/>
                          <a:ea typeface="Lato" panose="020F0502020204030203" pitchFamily="34" charset="0"/>
                          <a:cs typeface="Calibri" panose="020F0502020204030204" pitchFamily="34" charset="0"/>
                        </a:rPr>
                        <a:t> depende de cavernas e não se desloca muito, essa espécie tem dificuldade para ocupar novos ambientes.”</a:t>
                      </a:r>
                      <a:endParaRPr lang="pt-BR" sz="23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0000"/>
                        </a:lnSpc>
                        <a:spcAft>
                          <a:spcPts val="800"/>
                        </a:spcAft>
                      </a:pPr>
                      <a:r>
                        <a:rPr lang="pt-BR" sz="2300" kern="100">
                          <a:effectLst/>
                          <a:latin typeface="Arial Narrow" panose="020B0606020202030204" pitchFamily="34" charset="0"/>
                          <a:ea typeface="Lato" panose="020F0502020204030203" pitchFamily="34" charset="0"/>
                          <a:cs typeface="Calibri" panose="020F0502020204030204" pitchFamily="34" charset="0"/>
                        </a:rPr>
                        <a:t>(</a:t>
                      </a:r>
                      <a:r>
                        <a:rPr lang="pt-BR" sz="2300" kern="100">
                          <a:solidFill>
                            <a:srgbClr val="FF0000"/>
                          </a:solidFill>
                          <a:effectLst/>
                          <a:latin typeface="Arial Narrow" panose="020B0606020202030204" pitchFamily="34" charset="0"/>
                          <a:ea typeface="Lato" panose="020F0502020204030203" pitchFamily="34" charset="0"/>
                          <a:cs typeface="Calibri" panose="020F0502020204030204" pitchFamily="34" charset="0"/>
                        </a:rPr>
                        <a:t> c </a:t>
                      </a:r>
                      <a:r>
                        <a:rPr lang="pt-BR" sz="2300" kern="100">
                          <a:effectLst/>
                          <a:latin typeface="Arial Narrow" panose="020B0606020202030204" pitchFamily="34" charset="0"/>
                          <a:ea typeface="Lato" panose="020F0502020204030203" pitchFamily="34" charset="0"/>
                          <a:cs typeface="Calibri" panose="020F0502020204030204" pitchFamily="34" charset="0"/>
                        </a:rPr>
                        <a:t>) adição.</a:t>
                      </a:r>
                      <a:endParaRPr lang="pt-BR" sz="23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02888148"/>
                  </a:ext>
                </a:extLst>
              </a:tr>
              <a:tr h="573166">
                <a:tc>
                  <a:txBody>
                    <a:bodyPr/>
                    <a:lstStyle/>
                    <a:p>
                      <a:pPr algn="just">
                        <a:lnSpc>
                          <a:spcPct val="110000"/>
                        </a:lnSpc>
                        <a:spcAft>
                          <a:spcPts val="800"/>
                        </a:spcAft>
                      </a:pPr>
                      <a:r>
                        <a:rPr lang="pt-BR" sz="2300" kern="100">
                          <a:effectLst/>
                          <a:latin typeface="Arial Narrow" panose="020B0606020202030204" pitchFamily="34" charset="0"/>
                          <a:ea typeface="Lato" panose="020F0502020204030203" pitchFamily="34" charset="0"/>
                          <a:cs typeface="Calibri" panose="020F0502020204030204" pitchFamily="34" charset="0"/>
                        </a:rPr>
                        <a:t>(b) “O morceguinho-do-cerrado faz parte de um grupo especial chamado nectarívoros, </a:t>
                      </a:r>
                      <a:r>
                        <a:rPr lang="pt-BR" sz="2300" b="1" u="sng" kern="100">
                          <a:effectLst/>
                          <a:latin typeface="Arial Narrow" panose="020B0606020202030204" pitchFamily="34" charset="0"/>
                          <a:ea typeface="Lato" panose="020F0502020204030203" pitchFamily="34" charset="0"/>
                          <a:cs typeface="Calibri" panose="020F0502020204030204" pitchFamily="34" charset="0"/>
                        </a:rPr>
                        <a:t>porque</a:t>
                      </a:r>
                      <a:r>
                        <a:rPr lang="pt-BR" sz="2300" kern="100">
                          <a:effectLst/>
                          <a:latin typeface="Arial Narrow" panose="020B0606020202030204" pitchFamily="34" charset="0"/>
                          <a:ea typeface="Lato" panose="020F0502020204030203" pitchFamily="34" charset="0"/>
                          <a:cs typeface="Calibri" panose="020F0502020204030204" pitchFamily="34" charset="0"/>
                        </a:rPr>
                        <a:t> se alimenta de néctar.”</a:t>
                      </a:r>
                      <a:endParaRPr lang="pt-BR" sz="23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0000"/>
                        </a:lnSpc>
                        <a:spcAft>
                          <a:spcPts val="800"/>
                        </a:spcAft>
                      </a:pPr>
                      <a:r>
                        <a:rPr lang="pt-BR" sz="2300" kern="100">
                          <a:effectLst/>
                          <a:latin typeface="Arial Narrow" panose="020B0606020202030204" pitchFamily="34" charset="0"/>
                          <a:ea typeface="Lato" panose="020F0502020204030203" pitchFamily="34" charset="0"/>
                          <a:cs typeface="Calibri" panose="020F0502020204030204" pitchFamily="34" charset="0"/>
                        </a:rPr>
                        <a:t>( </a:t>
                      </a:r>
                      <a:r>
                        <a:rPr lang="pt-BR" sz="2300" kern="100">
                          <a:solidFill>
                            <a:srgbClr val="FF0000"/>
                          </a:solidFill>
                          <a:effectLst/>
                          <a:latin typeface="Arial Narrow" panose="020B0606020202030204" pitchFamily="34" charset="0"/>
                          <a:ea typeface="Lato" panose="020F0502020204030203" pitchFamily="34" charset="0"/>
                          <a:cs typeface="Calibri" panose="020F0502020204030204" pitchFamily="34" charset="0"/>
                        </a:rPr>
                        <a:t>a </a:t>
                      </a:r>
                      <a:r>
                        <a:rPr lang="pt-BR" sz="2300" kern="100">
                          <a:effectLst/>
                          <a:latin typeface="Arial Narrow" panose="020B0606020202030204" pitchFamily="34" charset="0"/>
                          <a:ea typeface="Lato" panose="020F0502020204030203" pitchFamily="34" charset="0"/>
                          <a:cs typeface="Calibri" panose="020F0502020204030204" pitchFamily="34" charset="0"/>
                        </a:rPr>
                        <a:t>) causa.</a:t>
                      </a:r>
                      <a:endParaRPr lang="pt-BR" sz="23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15656832"/>
                  </a:ext>
                </a:extLst>
              </a:tr>
              <a:tr h="573166">
                <a:tc>
                  <a:txBody>
                    <a:bodyPr/>
                    <a:lstStyle/>
                    <a:p>
                      <a:pPr algn="just">
                        <a:lnSpc>
                          <a:spcPct val="110000"/>
                        </a:lnSpc>
                        <a:spcAft>
                          <a:spcPts val="800"/>
                        </a:spcAft>
                      </a:pPr>
                      <a:r>
                        <a:rPr lang="pt-BR" sz="2300" kern="100">
                          <a:effectLst/>
                          <a:latin typeface="Arial Narrow" panose="020B0606020202030204" pitchFamily="34" charset="0"/>
                          <a:ea typeface="Lato" panose="020F0502020204030203" pitchFamily="34" charset="0"/>
                          <a:cs typeface="Calibri" panose="020F0502020204030204" pitchFamily="34" charset="0"/>
                        </a:rPr>
                        <a:t>(c) “</a:t>
                      </a:r>
                      <a:r>
                        <a:rPr lang="pt-BR" sz="2300" b="1" u="sng" kern="100">
                          <a:effectLst/>
                          <a:latin typeface="Arial Narrow" panose="020B0606020202030204" pitchFamily="34" charset="0"/>
                          <a:ea typeface="Lato" panose="020F0502020204030203" pitchFamily="34" charset="0"/>
                          <a:cs typeface="Calibri" panose="020F0502020204030204" pitchFamily="34" charset="0"/>
                        </a:rPr>
                        <a:t>Além disso</a:t>
                      </a:r>
                      <a:r>
                        <a:rPr lang="pt-BR" sz="2300" kern="100">
                          <a:effectLst/>
                          <a:latin typeface="Arial Narrow" panose="020B0606020202030204" pitchFamily="34" charset="0"/>
                          <a:ea typeface="Lato" panose="020F0502020204030203" pitchFamily="34" charset="0"/>
                          <a:cs typeface="Calibri" panose="020F0502020204030204" pitchFamily="34" charset="0"/>
                        </a:rPr>
                        <a:t>, ele pode dividir as cavernas com outras espécies, como o morcego-vampiro-comum.”</a:t>
                      </a:r>
                      <a:endParaRPr lang="pt-BR" sz="23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0000"/>
                        </a:lnSpc>
                        <a:spcAft>
                          <a:spcPts val="800"/>
                        </a:spcAft>
                      </a:pPr>
                      <a:r>
                        <a:rPr lang="pt-BR" sz="2300" kern="100" dirty="0">
                          <a:effectLst/>
                          <a:latin typeface="Arial Narrow" panose="020B0606020202030204" pitchFamily="34" charset="0"/>
                          <a:ea typeface="Lato" panose="020F0502020204030203" pitchFamily="34" charset="0"/>
                          <a:cs typeface="Calibri" panose="020F0502020204030204" pitchFamily="34" charset="0"/>
                        </a:rPr>
                        <a:t>( </a:t>
                      </a:r>
                      <a:r>
                        <a:rPr lang="pt-BR" sz="2300" kern="100" dirty="0">
                          <a:solidFill>
                            <a:srgbClr val="FF0000"/>
                          </a:solidFill>
                          <a:effectLst/>
                          <a:latin typeface="Arial Narrow" panose="020B0606020202030204" pitchFamily="34" charset="0"/>
                          <a:ea typeface="Lato" panose="020F0502020204030203" pitchFamily="34" charset="0"/>
                          <a:cs typeface="Calibri" panose="020F0502020204030204" pitchFamily="34" charset="0"/>
                        </a:rPr>
                        <a:t>b </a:t>
                      </a:r>
                      <a:r>
                        <a:rPr lang="pt-BR" sz="2300" kern="100" dirty="0">
                          <a:effectLst/>
                          <a:latin typeface="Arial Narrow" panose="020B0606020202030204" pitchFamily="34" charset="0"/>
                          <a:ea typeface="Lato" panose="020F0502020204030203" pitchFamily="34" charset="0"/>
                          <a:cs typeface="Calibri" panose="020F0502020204030204" pitchFamily="34" charset="0"/>
                        </a:rPr>
                        <a:t>) explicação.</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63390121"/>
                  </a:ext>
                </a:extLst>
              </a:tr>
            </a:tbl>
          </a:graphicData>
        </a:graphic>
      </p:graphicFrame>
    </p:spTree>
    <p:extLst>
      <p:ext uri="{BB962C8B-B14F-4D97-AF65-F5344CB8AC3E}">
        <p14:creationId xmlns:p14="http://schemas.microsoft.com/office/powerpoint/2010/main" val="100882407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29C9E33F-815E-7658-DB45-A74D840D8ADD}"/>
              </a:ext>
            </a:extLst>
          </p:cNvPr>
          <p:cNvPicPr>
            <a:picLocks noChangeAspect="1"/>
          </p:cNvPicPr>
          <p:nvPr/>
        </p:nvPicPr>
        <p:blipFill>
          <a:blip r:embed="rId2"/>
          <a:stretch>
            <a:fillRect/>
          </a:stretch>
        </p:blipFill>
        <p:spPr>
          <a:xfrm>
            <a:off x="3528803" y="573740"/>
            <a:ext cx="5134393" cy="750187"/>
          </a:xfrm>
          <a:prstGeom prst="rect">
            <a:avLst/>
          </a:prstGeom>
        </p:spPr>
      </p:pic>
      <p:pic>
        <p:nvPicPr>
          <p:cNvPr id="3" name="Imagem 2">
            <a:extLst>
              <a:ext uri="{FF2B5EF4-FFF2-40B4-BE49-F238E27FC236}">
                <a16:creationId xmlns:a16="http://schemas.microsoft.com/office/drawing/2014/main" id="{667ACA93-7E20-09FF-784D-B07B007CE964}"/>
              </a:ext>
            </a:extLst>
          </p:cNvPr>
          <p:cNvPicPr>
            <a:picLocks noChangeAspect="1"/>
          </p:cNvPicPr>
          <p:nvPr/>
        </p:nvPicPr>
        <p:blipFill>
          <a:blip r:embed="rId3"/>
          <a:stretch>
            <a:fillRect/>
          </a:stretch>
        </p:blipFill>
        <p:spPr>
          <a:xfrm>
            <a:off x="81018" y="1323927"/>
            <a:ext cx="4496851" cy="979153"/>
          </a:xfrm>
          <a:prstGeom prst="rect">
            <a:avLst/>
          </a:prstGeom>
        </p:spPr>
      </p:pic>
      <p:sp>
        <p:nvSpPr>
          <p:cNvPr id="5" name="CaixaDeTexto 4">
            <a:extLst>
              <a:ext uri="{FF2B5EF4-FFF2-40B4-BE49-F238E27FC236}">
                <a16:creationId xmlns:a16="http://schemas.microsoft.com/office/drawing/2014/main" id="{BD9C5629-D74A-6C41-D50C-10046BD2B51F}"/>
              </a:ext>
            </a:extLst>
          </p:cNvPr>
          <p:cNvSpPr txBox="1"/>
          <p:nvPr/>
        </p:nvSpPr>
        <p:spPr>
          <a:xfrm>
            <a:off x="81017" y="2303080"/>
            <a:ext cx="9179523" cy="461665"/>
          </a:xfrm>
          <a:prstGeom prst="rect">
            <a:avLst/>
          </a:prstGeom>
          <a:noFill/>
        </p:spPr>
        <p:txBody>
          <a:bodyPr wrap="square">
            <a:spAutoFit/>
          </a:bodyPr>
          <a:lstStyle/>
          <a:p>
            <a:r>
              <a:rPr lang="pt-BR" sz="2400" dirty="0">
                <a:latin typeface="Arial Narrow" panose="020B0606020202030204" pitchFamily="34" charset="0"/>
              </a:rPr>
              <a:t>1. Antes de ler o texto, vamos conversar? Observe as imagens.</a:t>
            </a:r>
          </a:p>
        </p:txBody>
      </p:sp>
      <p:pic>
        <p:nvPicPr>
          <p:cNvPr id="6" name="Imagem 5">
            <a:extLst>
              <a:ext uri="{FF2B5EF4-FFF2-40B4-BE49-F238E27FC236}">
                <a16:creationId xmlns:a16="http://schemas.microsoft.com/office/drawing/2014/main" id="{12AE4245-3D23-0711-2343-959851DB7807}"/>
              </a:ext>
            </a:extLst>
          </p:cNvPr>
          <p:cNvPicPr>
            <a:picLocks noChangeAspect="1"/>
          </p:cNvPicPr>
          <p:nvPr/>
        </p:nvPicPr>
        <p:blipFill>
          <a:blip r:embed="rId4"/>
          <a:stretch>
            <a:fillRect/>
          </a:stretch>
        </p:blipFill>
        <p:spPr>
          <a:xfrm>
            <a:off x="662314" y="3053267"/>
            <a:ext cx="4295168" cy="3215869"/>
          </a:xfrm>
          <a:prstGeom prst="rect">
            <a:avLst/>
          </a:prstGeom>
        </p:spPr>
      </p:pic>
      <p:pic>
        <p:nvPicPr>
          <p:cNvPr id="7" name="Imagem 6">
            <a:extLst>
              <a:ext uri="{FF2B5EF4-FFF2-40B4-BE49-F238E27FC236}">
                <a16:creationId xmlns:a16="http://schemas.microsoft.com/office/drawing/2014/main" id="{770325B4-3C7D-328B-325E-F8579707CAFC}"/>
              </a:ext>
            </a:extLst>
          </p:cNvPr>
          <p:cNvPicPr>
            <a:picLocks noChangeAspect="1"/>
          </p:cNvPicPr>
          <p:nvPr/>
        </p:nvPicPr>
        <p:blipFill>
          <a:blip r:embed="rId5"/>
          <a:stretch>
            <a:fillRect/>
          </a:stretch>
        </p:blipFill>
        <p:spPr>
          <a:xfrm>
            <a:off x="6748145" y="3048696"/>
            <a:ext cx="4295167" cy="3221374"/>
          </a:xfrm>
          <a:prstGeom prst="rect">
            <a:avLst/>
          </a:prstGeom>
        </p:spPr>
      </p:pic>
    </p:spTree>
    <p:extLst>
      <p:ext uri="{BB962C8B-B14F-4D97-AF65-F5344CB8AC3E}">
        <p14:creationId xmlns:p14="http://schemas.microsoft.com/office/powerpoint/2010/main" val="3566680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A508C2F-77D6-9D5B-D0B8-7371BB36F459}"/>
              </a:ext>
            </a:extLst>
          </p:cNvPr>
          <p:cNvSpPr txBox="1"/>
          <p:nvPr/>
        </p:nvSpPr>
        <p:spPr>
          <a:xfrm>
            <a:off x="170329" y="1443841"/>
            <a:ext cx="11806518" cy="3416320"/>
          </a:xfrm>
          <a:prstGeom prst="rect">
            <a:avLst/>
          </a:prstGeom>
          <a:noFill/>
        </p:spPr>
        <p:txBody>
          <a:bodyPr wrap="square">
            <a:spAutoFit/>
          </a:bodyPr>
          <a:lstStyle/>
          <a:p>
            <a:pPr algn="just"/>
            <a:r>
              <a:rPr lang="pt-BR" sz="2400" dirty="0">
                <a:latin typeface="Arial Narrow" panose="020B0606020202030204" pitchFamily="34" charset="0"/>
              </a:rPr>
              <a:t>- Observe as imagens 1 e 2, o que você acha que as crianças estão fazendo?</a:t>
            </a:r>
          </a:p>
          <a:p>
            <a:pPr algn="just"/>
            <a:r>
              <a:rPr lang="pt-BR" sz="2400" dirty="0">
                <a:latin typeface="Arial Narrow" panose="020B0606020202030204" pitchFamily="34" charset="0"/>
              </a:rPr>
              <a:t>- Observando as imagens 1 e 2 e as expressões faciais sugerem que essas crianças estão alegres ou tristes?</a:t>
            </a:r>
          </a:p>
          <a:p>
            <a:pPr algn="just"/>
            <a:r>
              <a:rPr lang="pt-BR" sz="2400" dirty="0">
                <a:latin typeface="Arial Narrow" panose="020B0606020202030204" pitchFamily="34" charset="0"/>
              </a:rPr>
              <a:t>- Você acha que as crianças dessas imagens estão sendo tratadas da mesma forma? Por quê?</a:t>
            </a:r>
          </a:p>
          <a:p>
            <a:pPr algn="just"/>
            <a:r>
              <a:rPr lang="pt-BR" sz="2400" dirty="0">
                <a:latin typeface="Arial Narrow" panose="020B0606020202030204" pitchFamily="34" charset="0"/>
              </a:rPr>
              <a:t>- Você sabia que existe uma lei criada, especialmente, para proteger as crianças e os adolescentes e garantir seus direitos e deveres?</a:t>
            </a:r>
          </a:p>
          <a:p>
            <a:pPr algn="just"/>
            <a:r>
              <a:rPr lang="pt-BR" sz="2400" dirty="0">
                <a:latin typeface="Arial Narrow" panose="020B0606020202030204" pitchFamily="34" charset="0"/>
              </a:rPr>
              <a:t>- Você já ouviu falar do Estatuto da Criança e do Adolescente (ECA)? Sabe para que ele serve?</a:t>
            </a:r>
          </a:p>
          <a:p>
            <a:pPr algn="just"/>
            <a:r>
              <a:rPr lang="pt-BR" sz="2400" dirty="0">
                <a:latin typeface="Arial Narrow" panose="020B0606020202030204" pitchFamily="34" charset="0"/>
              </a:rPr>
              <a:t>- Você sabe o que são direitos e o que são deveres? </a:t>
            </a:r>
          </a:p>
          <a:p>
            <a:pPr algn="just"/>
            <a:r>
              <a:rPr lang="pt-BR" sz="2400" dirty="0">
                <a:latin typeface="Arial Narrow" panose="020B0606020202030204" pitchFamily="34" charset="0"/>
              </a:rPr>
              <a:t>- Você acha que a criança e o adolescente precisam ter direitos e deveres na sociedade? Por quê? </a:t>
            </a:r>
          </a:p>
        </p:txBody>
      </p:sp>
    </p:spTree>
    <p:extLst>
      <p:ext uri="{BB962C8B-B14F-4D97-AF65-F5344CB8AC3E}">
        <p14:creationId xmlns:p14="http://schemas.microsoft.com/office/powerpoint/2010/main" val="267612588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AB8CE56-E8BD-5F2D-0DA5-D052E22243D9}"/>
              </a:ext>
            </a:extLst>
          </p:cNvPr>
          <p:cNvSpPr txBox="1"/>
          <p:nvPr/>
        </p:nvSpPr>
        <p:spPr>
          <a:xfrm>
            <a:off x="107576" y="749025"/>
            <a:ext cx="11887199" cy="830997"/>
          </a:xfrm>
          <a:prstGeom prst="rect">
            <a:avLst/>
          </a:prstGeom>
          <a:solidFill>
            <a:schemeClr val="accent6">
              <a:lumMod val="20000"/>
              <a:lumOff val="80000"/>
            </a:schemeClr>
          </a:solidFill>
        </p:spPr>
        <p:txBody>
          <a:bodyPr wrap="square">
            <a:spAutoFit/>
          </a:bodyPr>
          <a:lstStyle/>
          <a:p>
            <a:pPr algn="just"/>
            <a:r>
              <a:rPr lang="pt-BR" sz="2400" b="1" dirty="0">
                <a:latin typeface="Arial Narrow" panose="020B0606020202030204" pitchFamily="34" charset="0"/>
              </a:rPr>
              <a:t>Estudante, vamos conhecer o Estatuto da Criança e do Adolescente (ECA)? Esse é um importante documento que garante os direitos e estabelece os deveres das crianças e dos adolescentes.</a:t>
            </a:r>
          </a:p>
        </p:txBody>
      </p:sp>
      <p:sp>
        <p:nvSpPr>
          <p:cNvPr id="5" name="CaixaDeTexto 4">
            <a:extLst>
              <a:ext uri="{FF2B5EF4-FFF2-40B4-BE49-F238E27FC236}">
                <a16:creationId xmlns:a16="http://schemas.microsoft.com/office/drawing/2014/main" id="{D1E690D8-A1AD-D4E5-4555-BD89712146C8}"/>
              </a:ext>
            </a:extLst>
          </p:cNvPr>
          <p:cNvSpPr txBox="1"/>
          <p:nvPr/>
        </p:nvSpPr>
        <p:spPr>
          <a:xfrm>
            <a:off x="107576" y="1686364"/>
            <a:ext cx="6096000" cy="475451"/>
          </a:xfrm>
          <a:prstGeom prst="rect">
            <a:avLst/>
          </a:prstGeom>
          <a:noFill/>
        </p:spPr>
        <p:txBody>
          <a:bodyPr wrap="square">
            <a:spAutoFit/>
          </a:bodyPr>
          <a:lstStyle/>
          <a:p>
            <a:pPr algn="just">
              <a:lnSpc>
                <a:spcPct val="110000"/>
              </a:lnSpc>
              <a:spcAft>
                <a:spcPts val="800"/>
              </a:spcAft>
            </a:pPr>
            <a:r>
              <a:rPr lang="pt-BR" sz="2400" b="1" kern="100" dirty="0">
                <a:solidFill>
                  <a:srgbClr val="F4860C"/>
                </a:solidFill>
                <a:effectLst/>
                <a:latin typeface="Arial Narrow" panose="020B0606020202030204" pitchFamily="34" charset="0"/>
                <a:ea typeface="Lato" panose="020F0502020204030203" pitchFamily="34" charset="0"/>
                <a:cs typeface="Times New Roman" panose="02020603050405020304" pitchFamily="18" charset="0"/>
              </a:rPr>
              <a:t>►</a:t>
            </a:r>
            <a:r>
              <a:rPr lang="pt-BR" sz="2400" b="1" kern="100" dirty="0">
                <a:solidFill>
                  <a:srgbClr val="F4860C"/>
                </a:solidFill>
                <a:effectLst/>
                <a:latin typeface="Arial Narrow" panose="020B0606020202030204" pitchFamily="34" charset="0"/>
                <a:ea typeface="Lato" panose="020F0502020204030203" pitchFamily="34" charset="0"/>
                <a:cs typeface="Calibri" panose="020F0502020204030204" pitchFamily="34" charset="0"/>
              </a:rPr>
              <a:t>Conhecendo o gênero textual</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7" name="Tabela 6">
            <a:extLst>
              <a:ext uri="{FF2B5EF4-FFF2-40B4-BE49-F238E27FC236}">
                <a16:creationId xmlns:a16="http://schemas.microsoft.com/office/drawing/2014/main" id="{164304E8-596C-E7FD-BF50-BE177CA73449}"/>
              </a:ext>
            </a:extLst>
          </p:cNvPr>
          <p:cNvGraphicFramePr>
            <a:graphicFrameLocks noGrp="1"/>
          </p:cNvGraphicFramePr>
          <p:nvPr>
            <p:extLst>
              <p:ext uri="{D42A27DB-BD31-4B8C-83A1-F6EECF244321}">
                <p14:modId xmlns:p14="http://schemas.microsoft.com/office/powerpoint/2010/main" val="1315224290"/>
              </p:ext>
            </p:extLst>
          </p:nvPr>
        </p:nvGraphicFramePr>
        <p:xfrm>
          <a:off x="107576" y="2268157"/>
          <a:ext cx="11887199" cy="4335653"/>
        </p:xfrm>
        <a:graphic>
          <a:graphicData uri="http://schemas.openxmlformats.org/drawingml/2006/table">
            <a:tbl>
              <a:tblPr firstRow="1" firstCol="1" bandRow="1"/>
              <a:tblGrid>
                <a:gridCol w="11887199">
                  <a:extLst>
                    <a:ext uri="{9D8B030D-6E8A-4147-A177-3AD203B41FA5}">
                      <a16:colId xmlns:a16="http://schemas.microsoft.com/office/drawing/2014/main" val="2493993494"/>
                    </a:ext>
                  </a:extLst>
                </a:gridCol>
              </a:tblGrid>
              <a:tr h="0">
                <a:tc>
                  <a:txBody>
                    <a:bodyPr/>
                    <a:lstStyle/>
                    <a:p>
                      <a:pPr algn="ctr">
                        <a:lnSpc>
                          <a:spcPct val="105000"/>
                        </a:lnSpc>
                        <a:spcAft>
                          <a:spcPts val="800"/>
                        </a:spcAft>
                        <a:tabLst>
                          <a:tab pos="180340" algn="l"/>
                        </a:tabLst>
                      </a:pPr>
                      <a:r>
                        <a:rPr lang="pt-BR" sz="23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Estatuto da Criança e do Adolescente - ECA</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indent="283845" algn="just">
                        <a:lnSpc>
                          <a:spcPct val="105000"/>
                        </a:lnSpc>
                        <a:spcAft>
                          <a:spcPts val="800"/>
                        </a:spcAft>
                        <a:tabLst>
                          <a:tab pos="180340" algn="l"/>
                        </a:tabLst>
                      </a:pPr>
                      <a:endPar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endParaRPr>
                    </a:p>
                    <a:p>
                      <a:pPr indent="283845" algn="just">
                        <a:lnSpc>
                          <a:spcPct val="105000"/>
                        </a:lnSpc>
                        <a:spcAft>
                          <a:spcPts val="800"/>
                        </a:spcAft>
                        <a:tabLst>
                          <a:tab pos="180340" algn="l"/>
                        </a:tabLst>
                      </a:pPr>
                      <a:endPar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endParaRPr>
                    </a:p>
                    <a:p>
                      <a:pPr indent="283845" algn="just">
                        <a:lnSpc>
                          <a:spcPct val="105000"/>
                        </a:lnSpc>
                        <a:spcAft>
                          <a:spcPts val="800"/>
                        </a:spcAft>
                        <a:tabLst>
                          <a:tab pos="180340" algn="l"/>
                        </a:tabLst>
                      </a:pPr>
                      <a:endPar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endParaRPr>
                    </a:p>
                    <a:p>
                      <a:pPr indent="283845" algn="just">
                        <a:lnSpc>
                          <a:spcPct val="105000"/>
                        </a:lnSpc>
                        <a:spcAft>
                          <a:spcPts val="800"/>
                        </a:spcAft>
                        <a:tabLst>
                          <a:tab pos="180340" algn="l"/>
                        </a:tabLst>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O gênero textual </a:t>
                      </a: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Estatuto da Criança e do Adolescente</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conhecido pela sigla </a:t>
                      </a: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ECA</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prevê proteção integral às crianças e adolescentes brasileiras. Igualmente, estabelece os direitos e deveres do Estado e dos cidadãos responsáveis por eles. Para o Estado brasileiro, “criança” é uma pessoa de até 12 anos incompletos e “adolescente” de 12 a 18 anos. Excepcionalmente, nos casos previstos em lei, o ECA pode ser aplicado às pessoas entre 18 e 21 anos.</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r">
                        <a:lnSpc>
                          <a:spcPct val="107000"/>
                        </a:lnSpc>
                        <a:spcAft>
                          <a:spcPts val="800"/>
                        </a:spcAft>
                      </a:pPr>
                      <a:r>
                        <a:rPr lang="pt-BR" sz="105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Imagem disponível em: https://www.pmipe.rs.gov.br/noticias/30-anos-do-estatuto-da-crianca-e-do-adolescente-eca. Acesso em: 10 ago. 2026.</a:t>
                      </a:r>
                      <a:endParaRPr lang="pt-BR" sz="1600" kern="100" dirty="0">
                        <a:effectLst/>
                        <a:latin typeface="Calibri" panose="020F0502020204030204" pitchFamily="34" charset="0"/>
                        <a:ea typeface="Calibri" panose="020F0502020204030204" pitchFamily="34" charset="0"/>
                        <a:cs typeface="Calibri" panose="020F0502020204030204" pitchFamily="34" charset="0"/>
                      </a:endParaRPr>
                    </a:p>
                    <a:p>
                      <a:pPr indent="286385" algn="r">
                        <a:lnSpc>
                          <a:spcPct val="107000"/>
                        </a:lnSpc>
                        <a:spcAft>
                          <a:spcPts val="800"/>
                        </a:spcAft>
                      </a:pPr>
                      <a:r>
                        <a:rPr lang="pt-BR" sz="105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Disponível em: https://www.todamateria.com.br/estatuto-da-</a:t>
                      </a:r>
                      <a:r>
                        <a:rPr lang="pt-BR" sz="1050" kern="100" dirty="0" err="1">
                          <a:solidFill>
                            <a:srgbClr val="000000"/>
                          </a:solidFill>
                          <a:effectLst/>
                          <a:latin typeface="Arial Narrow" panose="020B0606020202030204" pitchFamily="34" charset="0"/>
                          <a:ea typeface="Lato" panose="020F0502020204030203" pitchFamily="34" charset="0"/>
                          <a:cs typeface="Calibri" panose="020F0502020204030204" pitchFamily="34" charset="0"/>
                        </a:rPr>
                        <a:t>crianca</a:t>
                      </a:r>
                      <a:r>
                        <a:rPr lang="pt-BR" sz="105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-e-</a:t>
                      </a:r>
                      <a:r>
                        <a:rPr lang="pt-BR" sz="1050" kern="100" dirty="0" err="1">
                          <a:solidFill>
                            <a:srgbClr val="000000"/>
                          </a:solidFill>
                          <a:effectLst/>
                          <a:latin typeface="Arial Narrow" panose="020B0606020202030204" pitchFamily="34" charset="0"/>
                          <a:ea typeface="Lato" panose="020F0502020204030203" pitchFamily="34" charset="0"/>
                          <a:cs typeface="Calibri" panose="020F0502020204030204" pitchFamily="34" charset="0"/>
                        </a:rPr>
                        <a:t>doadolescente</a:t>
                      </a:r>
                      <a:r>
                        <a:rPr lang="pt-BR" sz="105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-eca/. Acesso em: 10 ago. 2026. (Adaptado).</a:t>
                      </a:r>
                      <a:endParaRPr lang="pt-BR" sz="16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9050" cap="flat" cmpd="sng" algn="ctr">
                      <a:solidFill>
                        <a:srgbClr val="F7CAAC"/>
                      </a:solidFill>
                      <a:prstDash val="solid"/>
                      <a:round/>
                      <a:headEnd type="none" w="med" len="med"/>
                      <a:tailEnd type="none" w="med" len="med"/>
                    </a:lnL>
                    <a:lnR w="19050" cap="flat" cmpd="sng" algn="ctr">
                      <a:solidFill>
                        <a:srgbClr val="F7CAAC"/>
                      </a:solidFill>
                      <a:prstDash val="solid"/>
                      <a:round/>
                      <a:headEnd type="none" w="med" len="med"/>
                      <a:tailEnd type="none" w="med" len="med"/>
                    </a:lnR>
                    <a:lnT w="19050" cap="flat" cmpd="sng" algn="ctr">
                      <a:solidFill>
                        <a:srgbClr val="F7CAAC"/>
                      </a:solidFill>
                      <a:prstDash val="solid"/>
                      <a:round/>
                      <a:headEnd type="none" w="med" len="med"/>
                      <a:tailEnd type="none" w="med" len="med"/>
                    </a:lnT>
                    <a:lnB w="19050" cap="flat" cmpd="sng" algn="ctr">
                      <a:solidFill>
                        <a:srgbClr val="F7CAAC"/>
                      </a:solidFill>
                      <a:prstDash val="solid"/>
                      <a:round/>
                      <a:headEnd type="none" w="med" len="med"/>
                      <a:tailEnd type="none" w="med" len="med"/>
                    </a:lnB>
                    <a:solidFill>
                      <a:srgbClr val="FBE4D5"/>
                    </a:solidFill>
                  </a:tcPr>
                </a:tc>
                <a:extLst>
                  <a:ext uri="{0D108BD9-81ED-4DB2-BD59-A6C34878D82A}">
                    <a16:rowId xmlns:a16="http://schemas.microsoft.com/office/drawing/2014/main" val="3222601060"/>
                  </a:ext>
                </a:extLst>
              </a:tr>
            </a:tbl>
          </a:graphicData>
        </a:graphic>
      </p:graphicFrame>
      <p:sp>
        <p:nvSpPr>
          <p:cNvPr id="8" name="CaixaDeTexto 7">
            <a:extLst>
              <a:ext uri="{FF2B5EF4-FFF2-40B4-BE49-F238E27FC236}">
                <a16:creationId xmlns:a16="http://schemas.microsoft.com/office/drawing/2014/main" id="{CD438600-9BCA-FF90-A083-AC1EC9498B94}"/>
              </a:ext>
            </a:extLst>
          </p:cNvPr>
          <p:cNvSpPr txBox="1"/>
          <p:nvPr/>
        </p:nvSpPr>
        <p:spPr>
          <a:xfrm>
            <a:off x="197225" y="2740278"/>
            <a:ext cx="9431407" cy="1200329"/>
          </a:xfrm>
          <a:prstGeom prst="rect">
            <a:avLst/>
          </a:prstGeom>
          <a:noFill/>
        </p:spPr>
        <p:txBody>
          <a:bodyPr wrap="square" rtlCol="0">
            <a:spAutoFit/>
          </a:bodyPr>
          <a:lstStyle/>
          <a:p>
            <a:pPr algn="just"/>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O </a:t>
            </a: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Estatuto da Criança e do Adolescente - ECA</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(Lei n.º 8.069) é um conjunto de leis específicas para cuidar das pessoas menores de 18 anos que vivem no Brasil. Foi sancionado em 1990 durante o governo de Fernando Collor.</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p:txBody>
      </p:sp>
      <p:pic>
        <p:nvPicPr>
          <p:cNvPr id="9" name="Imagem 8">
            <a:extLst>
              <a:ext uri="{FF2B5EF4-FFF2-40B4-BE49-F238E27FC236}">
                <a16:creationId xmlns:a16="http://schemas.microsoft.com/office/drawing/2014/main" id="{83FDB4A1-A2C6-E17E-AFEB-859CA3DE7C7D}"/>
              </a:ext>
            </a:extLst>
          </p:cNvPr>
          <p:cNvPicPr>
            <a:picLocks noChangeAspect="1"/>
          </p:cNvPicPr>
          <p:nvPr/>
        </p:nvPicPr>
        <p:blipFill>
          <a:blip r:embed="rId2"/>
          <a:stretch>
            <a:fillRect/>
          </a:stretch>
        </p:blipFill>
        <p:spPr>
          <a:xfrm>
            <a:off x="9628632" y="2740278"/>
            <a:ext cx="2273879" cy="1406436"/>
          </a:xfrm>
          <a:prstGeom prst="rect">
            <a:avLst/>
          </a:prstGeom>
        </p:spPr>
      </p:pic>
    </p:spTree>
    <p:extLst>
      <p:ext uri="{BB962C8B-B14F-4D97-AF65-F5344CB8AC3E}">
        <p14:creationId xmlns:p14="http://schemas.microsoft.com/office/powerpoint/2010/main" val="44432433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3FA5D9CD-F3FB-6D61-2EE0-ABD7AEBF267D}"/>
              </a:ext>
            </a:extLst>
          </p:cNvPr>
          <p:cNvPicPr>
            <a:picLocks noChangeAspect="1"/>
          </p:cNvPicPr>
          <p:nvPr/>
        </p:nvPicPr>
        <p:blipFill>
          <a:blip r:embed="rId2"/>
          <a:stretch>
            <a:fillRect/>
          </a:stretch>
        </p:blipFill>
        <p:spPr>
          <a:xfrm>
            <a:off x="125603" y="627529"/>
            <a:ext cx="2521199" cy="972157"/>
          </a:xfrm>
          <a:prstGeom prst="rect">
            <a:avLst/>
          </a:prstGeom>
        </p:spPr>
      </p:pic>
      <p:graphicFrame>
        <p:nvGraphicFramePr>
          <p:cNvPr id="3" name="Tabela 2">
            <a:extLst>
              <a:ext uri="{FF2B5EF4-FFF2-40B4-BE49-F238E27FC236}">
                <a16:creationId xmlns:a16="http://schemas.microsoft.com/office/drawing/2014/main" id="{54F93DEA-EC93-0F96-FF34-EEE877BF2F22}"/>
              </a:ext>
            </a:extLst>
          </p:cNvPr>
          <p:cNvGraphicFramePr>
            <a:graphicFrameLocks noGrp="1"/>
          </p:cNvGraphicFramePr>
          <p:nvPr>
            <p:extLst>
              <p:ext uri="{D42A27DB-BD31-4B8C-83A1-F6EECF244321}">
                <p14:modId xmlns:p14="http://schemas.microsoft.com/office/powerpoint/2010/main" val="2171818103"/>
              </p:ext>
            </p:extLst>
          </p:nvPr>
        </p:nvGraphicFramePr>
        <p:xfrm>
          <a:off x="199436" y="1599686"/>
          <a:ext cx="11732587" cy="4946650"/>
        </p:xfrm>
        <a:graphic>
          <a:graphicData uri="http://schemas.openxmlformats.org/drawingml/2006/table">
            <a:tbl>
              <a:tblPr firstRow="1" firstCol="1" bandRow="1"/>
              <a:tblGrid>
                <a:gridCol w="11732587">
                  <a:extLst>
                    <a:ext uri="{9D8B030D-6E8A-4147-A177-3AD203B41FA5}">
                      <a16:colId xmlns:a16="http://schemas.microsoft.com/office/drawing/2014/main" val="2198167465"/>
                    </a:ext>
                  </a:extLst>
                </a:gridCol>
              </a:tblGrid>
              <a:tr h="4351338">
                <a:tc>
                  <a:txBody>
                    <a:bodyPr/>
                    <a:lstStyle/>
                    <a:p>
                      <a:pPr indent="281305" algn="just">
                        <a:lnSpc>
                          <a:spcPct val="105000"/>
                        </a:lnSpc>
                        <a:spcAft>
                          <a:spcPts val="800"/>
                        </a:spcAft>
                      </a:pPr>
                      <a:r>
                        <a:rPr lang="pt-BR" sz="2400" u="none"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O texto normativo circula no meio jurídico e traz as normas de conduta da vida social. Esse gênero caracteriza-se pelo uso da linguagem </a:t>
                      </a: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técnico-jurídica, marcada por formalidade, precisão e objetividade,</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e tem uma estrutura específica, sendo organizada em </a:t>
                      </a: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títulos, capítulos e sessões</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Apesar de conter direitos e deveres do cidadão, a regulação se dá de</a:t>
                      </a: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modo intuitivo pelo uso dos verbos no modo indicativo (futuro do presente do modo indicativo)</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r">
                        <a:lnSpc>
                          <a:spcPct val="107000"/>
                        </a:lnSpc>
                        <a:spcAft>
                          <a:spcPts val="800"/>
                        </a:spcAft>
                      </a:pPr>
                      <a:r>
                        <a:rPr lang="pt-BR" sz="10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Disponível em: </a:t>
                      </a:r>
                      <a:r>
                        <a:rPr lang="pt-BR" sz="1000" u="none" kern="100" dirty="0">
                          <a:solidFill>
                            <a:schemeClr val="tx1"/>
                          </a:solidFill>
                          <a:effectLst/>
                          <a:latin typeface="Arial Narrow" panose="020B0606020202030204" pitchFamily="34" charset="0"/>
                          <a:ea typeface="Lato" panose="020F0502020204030203" pitchFamily="34" charset="0"/>
                          <a:cs typeface="Calibri" panose="020F0502020204030204" pitchFamily="34" charset="0"/>
                        </a:rPr>
                        <a:t>https://novaescola.org.br/plano-de-aula/3116/leitura-de-texto-de-lei-para-identificar-normas. </a:t>
                      </a:r>
                      <a:r>
                        <a:rPr lang="pt-BR" sz="10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Acesso em: 10 ago. 2026.</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indent="279400" algn="just">
                        <a:lnSpc>
                          <a:spcPct val="105000"/>
                        </a:lnSpc>
                        <a:spcAft>
                          <a:spcPts val="800"/>
                        </a:spcAft>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Textos </a:t>
                      </a: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normativos </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são aqueles textos de caráter regulatório que visam sistematizar </a:t>
                      </a: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regras, leis, códigos, e que têm a finalidade de garantir direitos e deveres.</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Os textos normativos desempenham um papel fundamental na organização e funcionamento das sociedades modernas. Eles são documentos escritos que estabelecem </a:t>
                      </a: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normas, regras, regulamentos, leis ou diretrizes que orientam o comportamento dos indivíduos, empresas e instituições em diferentes contextos. </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Exemplos de gêneros textuais normativos: </a:t>
                      </a: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ECA</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Regimento Escolar, Código de Trânsito Brasileiro, Declaração dos Direitos Humanos, Constituição Federal.</a:t>
                      </a: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txBody>
                  <a:tcPr marL="50418" marR="50418" marT="0" marB="0">
                    <a:lnL w="19050" cap="flat" cmpd="sng" algn="ctr">
                      <a:solidFill>
                        <a:srgbClr val="C5E0B3"/>
                      </a:solidFill>
                      <a:prstDash val="solid"/>
                      <a:round/>
                      <a:headEnd type="none" w="med" len="med"/>
                      <a:tailEnd type="none" w="med" len="med"/>
                    </a:lnL>
                    <a:lnR w="19050" cap="flat" cmpd="sng" algn="ctr">
                      <a:solidFill>
                        <a:srgbClr val="C5E0B3"/>
                      </a:solidFill>
                      <a:prstDash val="solid"/>
                      <a:round/>
                      <a:headEnd type="none" w="med" len="med"/>
                      <a:tailEnd type="none" w="med" len="med"/>
                    </a:lnR>
                    <a:lnT w="19050" cap="flat" cmpd="sng" algn="ctr">
                      <a:solidFill>
                        <a:srgbClr val="C5E0B3"/>
                      </a:solidFill>
                      <a:prstDash val="solid"/>
                      <a:round/>
                      <a:headEnd type="none" w="med" len="med"/>
                      <a:tailEnd type="none" w="med" len="med"/>
                    </a:lnT>
                    <a:lnB w="19050" cap="flat" cmpd="sng" algn="ctr">
                      <a:solidFill>
                        <a:srgbClr val="C5E0B3"/>
                      </a:solidFill>
                      <a:prstDash val="solid"/>
                      <a:round/>
                      <a:headEnd type="none" w="med" len="med"/>
                      <a:tailEnd type="none" w="med" len="med"/>
                    </a:lnB>
                    <a:solidFill>
                      <a:srgbClr val="E2EFD9"/>
                    </a:solidFill>
                  </a:tcPr>
                </a:tc>
                <a:extLst>
                  <a:ext uri="{0D108BD9-81ED-4DB2-BD59-A6C34878D82A}">
                    <a16:rowId xmlns:a16="http://schemas.microsoft.com/office/drawing/2014/main" val="415600025"/>
                  </a:ext>
                </a:extLst>
              </a:tr>
            </a:tbl>
          </a:graphicData>
        </a:graphic>
      </p:graphicFrame>
    </p:spTree>
    <p:extLst>
      <p:ext uri="{BB962C8B-B14F-4D97-AF65-F5344CB8AC3E}">
        <p14:creationId xmlns:p14="http://schemas.microsoft.com/office/powerpoint/2010/main" val="232280215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F9E361DA-11C4-F6A8-89F7-69EE7D61BDDC}"/>
              </a:ext>
            </a:extLst>
          </p:cNvPr>
          <p:cNvGraphicFramePr>
            <a:graphicFrameLocks noGrp="1"/>
          </p:cNvGraphicFramePr>
          <p:nvPr>
            <p:extLst>
              <p:ext uri="{D42A27DB-BD31-4B8C-83A1-F6EECF244321}">
                <p14:modId xmlns:p14="http://schemas.microsoft.com/office/powerpoint/2010/main" val="2580584268"/>
              </p:ext>
            </p:extLst>
          </p:nvPr>
        </p:nvGraphicFramePr>
        <p:xfrm>
          <a:off x="376516" y="758825"/>
          <a:ext cx="11591365" cy="5477891"/>
        </p:xfrm>
        <a:graphic>
          <a:graphicData uri="http://schemas.openxmlformats.org/drawingml/2006/table">
            <a:tbl>
              <a:tblPr firstRow="1" firstCol="1" bandRow="1"/>
              <a:tblGrid>
                <a:gridCol w="11591365">
                  <a:extLst>
                    <a:ext uri="{9D8B030D-6E8A-4147-A177-3AD203B41FA5}">
                      <a16:colId xmlns:a16="http://schemas.microsoft.com/office/drawing/2014/main" val="2705998829"/>
                    </a:ext>
                  </a:extLst>
                </a:gridCol>
              </a:tblGrid>
              <a:tr h="4351338">
                <a:tc>
                  <a:txBody>
                    <a:bodyPr/>
                    <a:lstStyle/>
                    <a:p>
                      <a:pPr algn="just">
                        <a:lnSpc>
                          <a:spcPct val="105000"/>
                        </a:lnSpc>
                        <a:spcAft>
                          <a:spcPts val="800"/>
                        </a:spcAft>
                      </a:pP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Estrutura dos textos normativos</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indent="279400" algn="just">
                        <a:lnSpc>
                          <a:spcPct val="105000"/>
                        </a:lnSpc>
                        <a:spcAft>
                          <a:spcPts val="800"/>
                        </a:spcAft>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Os textos normativos possuem uma estrutura fixa, que busca hierarquizar e organizar as informações, para que sejam claras e objetivas, sem deixar dúvidas e/ou ambiguidades:</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Artigo:</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Os artigos são simbolizados pela expressão “Art.” e são a unidade básica de uma lei.</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Parágrafo:</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O parágrafo é o desdobramento de um artigo e é representado pelo símbolo “§” quando tiver mais de um ou então “parágrafo-único” se for só um.</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Inciso:</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Os incisos são desdobramentos dos artigos e dos parágrafos e são simbolizados por algarismos romanos, como X (que quer dizer inciso dez).</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Alínea</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São os desdobramentos dos incisos e são representados por letras minúsculas, por exemplo, “</a:t>
                      </a: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(que quer dizer alínea a).</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Item</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Os itens são os desdobramentos das alíneas, representados por números arábicos, como “1)” (que quer dizer item 1).</a:t>
                      </a:r>
                      <a:endParaRPr lang="pt-BR" sz="4400" kern="100" dirty="0">
                        <a:effectLst/>
                        <a:latin typeface="Arial Narrow" panose="020B0606020202030204" pitchFamily="34" charset="0"/>
                        <a:ea typeface="Calibri" panose="020F0502020204030204" pitchFamily="34" charset="0"/>
                        <a:cs typeface="Calibri" panose="020F0502020204030204" pitchFamily="34" charset="0"/>
                      </a:endParaRPr>
                    </a:p>
                    <a:p>
                      <a:pPr algn="r">
                        <a:lnSpc>
                          <a:spcPct val="107000"/>
                        </a:lnSpc>
                        <a:spcAft>
                          <a:spcPts val="800"/>
                        </a:spcAft>
                      </a:pPr>
                      <a:r>
                        <a:rPr lang="pt-BR" sz="105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Disponível em: https://www.jusbrasil.com.br/artigos/qual-e-a-estrutura-formal-de-uma-lei/1167243921?msockid=3bb282d0b34a6762018f94d9b2006685. Acesso em: 10 ago. 2026. Adaptado</a:t>
                      </a:r>
                      <a:r>
                        <a:rPr lang="pt-BR" sz="6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t>
                      </a:r>
                      <a:endParaRPr lang="pt-BR" sz="800" kern="100" dirty="0">
                        <a:effectLst/>
                        <a:latin typeface="Calibri" panose="020F0502020204030204" pitchFamily="34" charset="0"/>
                        <a:ea typeface="Calibri" panose="020F0502020204030204" pitchFamily="34" charset="0"/>
                        <a:cs typeface="Calibri" panose="020F0502020204030204" pitchFamily="34" charset="0"/>
                      </a:endParaRPr>
                    </a:p>
                  </a:txBody>
                  <a:tcPr marL="50418" marR="50418" marT="0" marB="0">
                    <a:lnL w="19050" cap="flat" cmpd="sng" algn="ctr">
                      <a:solidFill>
                        <a:srgbClr val="C5E0B3"/>
                      </a:solidFill>
                      <a:prstDash val="solid"/>
                      <a:round/>
                      <a:headEnd type="none" w="med" len="med"/>
                      <a:tailEnd type="none" w="med" len="med"/>
                    </a:lnL>
                    <a:lnR w="19050" cap="flat" cmpd="sng" algn="ctr">
                      <a:solidFill>
                        <a:srgbClr val="C5E0B3"/>
                      </a:solidFill>
                      <a:prstDash val="solid"/>
                      <a:round/>
                      <a:headEnd type="none" w="med" len="med"/>
                      <a:tailEnd type="none" w="med" len="med"/>
                    </a:lnR>
                    <a:lnT w="19050" cap="flat" cmpd="sng" algn="ctr">
                      <a:solidFill>
                        <a:srgbClr val="C5E0B3"/>
                      </a:solidFill>
                      <a:prstDash val="solid"/>
                      <a:round/>
                      <a:headEnd type="none" w="med" len="med"/>
                      <a:tailEnd type="none" w="med" len="med"/>
                    </a:lnT>
                    <a:lnB w="19050" cap="flat" cmpd="sng" algn="ctr">
                      <a:solidFill>
                        <a:srgbClr val="C5E0B3"/>
                      </a:solidFill>
                      <a:prstDash val="solid"/>
                      <a:round/>
                      <a:headEnd type="none" w="med" len="med"/>
                      <a:tailEnd type="none" w="med" len="med"/>
                    </a:lnB>
                    <a:solidFill>
                      <a:srgbClr val="E2EFD9"/>
                    </a:solidFill>
                  </a:tcPr>
                </a:tc>
                <a:extLst>
                  <a:ext uri="{0D108BD9-81ED-4DB2-BD59-A6C34878D82A}">
                    <a16:rowId xmlns:a16="http://schemas.microsoft.com/office/drawing/2014/main" val="3851413292"/>
                  </a:ext>
                </a:extLst>
              </a:tr>
            </a:tbl>
          </a:graphicData>
        </a:graphic>
      </p:graphicFrame>
    </p:spTree>
    <p:extLst>
      <p:ext uri="{BB962C8B-B14F-4D97-AF65-F5344CB8AC3E}">
        <p14:creationId xmlns:p14="http://schemas.microsoft.com/office/powerpoint/2010/main" val="374654973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F713153-CA0F-1BED-213C-8D1A61F8DDA5}"/>
              </a:ext>
            </a:extLst>
          </p:cNvPr>
          <p:cNvSpPr txBox="1"/>
          <p:nvPr/>
        </p:nvSpPr>
        <p:spPr>
          <a:xfrm>
            <a:off x="170328" y="614554"/>
            <a:ext cx="8713695" cy="1200329"/>
          </a:xfrm>
          <a:prstGeom prst="rect">
            <a:avLst/>
          </a:prstGeom>
          <a:noFill/>
        </p:spPr>
        <p:txBody>
          <a:bodyPr wrap="square">
            <a:spAutoFit/>
          </a:bodyPr>
          <a:lstStyle/>
          <a:p>
            <a:r>
              <a:rPr lang="pt-BR" sz="2400" dirty="0">
                <a:latin typeface="Arial Narrow" panose="020B0606020202030204" pitchFamily="34" charset="0"/>
              </a:rPr>
              <a:t>Leia um fragmento do Estatuto da Criança e do Adolescente - ECA.</a:t>
            </a:r>
          </a:p>
          <a:p>
            <a:endParaRPr lang="pt-BR" sz="2400" dirty="0">
              <a:latin typeface="Arial Narrow" panose="020B0606020202030204" pitchFamily="34" charset="0"/>
            </a:endParaRPr>
          </a:p>
          <a:p>
            <a:r>
              <a:rPr lang="pt-BR" sz="2400" b="1" dirty="0">
                <a:latin typeface="Arial Narrow" panose="020B0606020202030204" pitchFamily="34" charset="0"/>
              </a:rPr>
              <a:t>Texto I</a:t>
            </a:r>
          </a:p>
        </p:txBody>
      </p:sp>
      <p:pic>
        <p:nvPicPr>
          <p:cNvPr id="4" name="Imagem 3">
            <a:extLst>
              <a:ext uri="{FF2B5EF4-FFF2-40B4-BE49-F238E27FC236}">
                <a16:creationId xmlns:a16="http://schemas.microsoft.com/office/drawing/2014/main" id="{4103561A-13FE-031D-8A0F-C9B5294A0333}"/>
              </a:ext>
            </a:extLst>
          </p:cNvPr>
          <p:cNvPicPr>
            <a:picLocks noChangeAspect="1"/>
          </p:cNvPicPr>
          <p:nvPr/>
        </p:nvPicPr>
        <p:blipFill>
          <a:blip r:embed="rId2"/>
          <a:stretch>
            <a:fillRect/>
          </a:stretch>
        </p:blipFill>
        <p:spPr>
          <a:xfrm>
            <a:off x="5378823" y="2453349"/>
            <a:ext cx="872111" cy="796274"/>
          </a:xfrm>
          <a:prstGeom prst="rect">
            <a:avLst/>
          </a:prstGeom>
        </p:spPr>
      </p:pic>
      <p:sp>
        <p:nvSpPr>
          <p:cNvPr id="6" name="CaixaDeTexto 5">
            <a:extLst>
              <a:ext uri="{FF2B5EF4-FFF2-40B4-BE49-F238E27FC236}">
                <a16:creationId xmlns:a16="http://schemas.microsoft.com/office/drawing/2014/main" id="{EFFB1974-A39A-D793-16F1-F8ECA189A513}"/>
              </a:ext>
            </a:extLst>
          </p:cNvPr>
          <p:cNvSpPr txBox="1"/>
          <p:nvPr/>
        </p:nvSpPr>
        <p:spPr>
          <a:xfrm>
            <a:off x="170329" y="3429000"/>
            <a:ext cx="11833412" cy="2677656"/>
          </a:xfrm>
          <a:prstGeom prst="rect">
            <a:avLst/>
          </a:prstGeom>
          <a:noFill/>
        </p:spPr>
        <p:txBody>
          <a:bodyPr wrap="square">
            <a:spAutoFit/>
          </a:bodyPr>
          <a:lstStyle/>
          <a:p>
            <a:pPr algn="ctr"/>
            <a:r>
              <a:rPr lang="pt-BR" sz="2400" b="1" dirty="0">
                <a:latin typeface="Arial Narrow" panose="020B0606020202030204" pitchFamily="34" charset="0"/>
              </a:rPr>
              <a:t>Presidência da república</a:t>
            </a:r>
          </a:p>
          <a:p>
            <a:pPr algn="ctr"/>
            <a:r>
              <a:rPr lang="pt-BR" sz="2400" b="1" dirty="0">
                <a:latin typeface="Arial Narrow" panose="020B0606020202030204" pitchFamily="34" charset="0"/>
              </a:rPr>
              <a:t>Casa Civil</a:t>
            </a:r>
          </a:p>
          <a:p>
            <a:pPr algn="ctr"/>
            <a:r>
              <a:rPr lang="pt-BR" sz="2400" b="1" dirty="0">
                <a:latin typeface="Arial Narrow" panose="020B0606020202030204" pitchFamily="34" charset="0"/>
              </a:rPr>
              <a:t>Subchefia para Assuntos Jurídicos</a:t>
            </a:r>
          </a:p>
          <a:p>
            <a:pPr algn="ctr"/>
            <a:r>
              <a:rPr lang="pt-BR" sz="2400" b="1" dirty="0">
                <a:latin typeface="Arial Narrow" panose="020B0606020202030204" pitchFamily="34" charset="0"/>
              </a:rPr>
              <a:t>LEI Nº 8.069, DE 13 DE JULHO DE  1990.</a:t>
            </a:r>
          </a:p>
          <a:p>
            <a:pPr algn="r"/>
            <a:r>
              <a:rPr lang="pt-BR" sz="2400" dirty="0">
                <a:latin typeface="Arial Narrow" panose="020B0606020202030204" pitchFamily="34" charset="0"/>
              </a:rPr>
              <a:t>Dispõe sobre o Estatuto da Criança e do Adolescente e dá outras providências.</a:t>
            </a:r>
          </a:p>
          <a:p>
            <a:r>
              <a:rPr lang="pt-BR" sz="2400" dirty="0">
                <a:latin typeface="Arial Narrow" panose="020B0606020202030204" pitchFamily="34" charset="0"/>
              </a:rPr>
              <a:t>Faço saber que o Congresso Nacional decreta e eu sanciono a </a:t>
            </a:r>
            <a:r>
              <a:rPr lang="pt-BR" sz="2400" dirty="0" err="1">
                <a:latin typeface="Arial Narrow" panose="020B0606020202030204" pitchFamily="34" charset="0"/>
              </a:rPr>
              <a:t>seguinte</a:t>
            </a:r>
            <a:r>
              <a:rPr lang="pt-BR" sz="2400" b="1" dirty="0" err="1">
                <a:latin typeface="Arial Narrow" panose="020B0606020202030204" pitchFamily="34" charset="0"/>
              </a:rPr>
              <a:t>O</a:t>
            </a:r>
            <a:r>
              <a:rPr lang="pt-BR" sz="2400" b="1" dirty="0">
                <a:latin typeface="Arial Narrow" panose="020B0606020202030204" pitchFamily="34" charset="0"/>
              </a:rPr>
              <a:t> PRESIDENTE DA REPÚBLICA: </a:t>
            </a:r>
            <a:r>
              <a:rPr lang="pt-BR" sz="2400" dirty="0">
                <a:latin typeface="Arial Narrow" panose="020B0606020202030204" pitchFamily="34" charset="0"/>
              </a:rPr>
              <a:t> Lei:  </a:t>
            </a:r>
          </a:p>
        </p:txBody>
      </p:sp>
    </p:spTree>
    <p:extLst>
      <p:ext uri="{BB962C8B-B14F-4D97-AF65-F5344CB8AC3E}">
        <p14:creationId xmlns:p14="http://schemas.microsoft.com/office/powerpoint/2010/main" val="36433352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4057D96-AEE1-5897-E8AD-35B2A97E148F}"/>
              </a:ext>
            </a:extLst>
          </p:cNvPr>
          <p:cNvSpPr txBox="1"/>
          <p:nvPr/>
        </p:nvSpPr>
        <p:spPr>
          <a:xfrm>
            <a:off x="85164" y="581217"/>
            <a:ext cx="12021671" cy="6276783"/>
          </a:xfrm>
          <a:prstGeom prst="rect">
            <a:avLst/>
          </a:prstGeom>
          <a:noFill/>
        </p:spPr>
        <p:txBody>
          <a:bodyPr wrap="square">
            <a:spAutoFit/>
          </a:bodyPr>
          <a:lstStyle/>
          <a:p>
            <a:pPr algn="ctr">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Título I</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ctr">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Das Disposições Preliminares</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Art. 1º Esta Lei dispõe sobre a proteção integral à criança e ao adolescente.</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Art. 2º Considera-se criança, para os efeitos desta Lei, a pessoa até doze anos de idade incompletos, e adolescente aquela entre doze e dezoito anos de idade. </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Art. 3º A criança e o adolescente gozam de todos os direitos fundamentais inerentes à pessoa humana, sem prejuízo da proteção integral de que trata esta Lei, assegurando-se lhes, por lei ou por outros meios, todas as oportunidades e facilidades, a fim de lhes facultar o desenvolvimento físico, mental, moral, espiritual e social, em condições de liberdade e de dignidade.</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Art. 4° É dever da família, da comunidade, da sociedade em geral e do poder público assegurar, com absoluta prioridade, a efetivação dos direitos referentes à vida, à saúde, à alimentação, à educação, ao esporte, ao lazer, à profissionalização, à cultura, à dignidade, ao respeito, à liberdade e à convivência familiar e comunitária.</a:t>
            </a:r>
          </a:p>
          <a:p>
            <a:pPr algn="ctr">
              <a:lnSpc>
                <a:spcPct val="110000"/>
              </a:lnSpc>
              <a:spcAft>
                <a:spcPts val="800"/>
              </a:spcAft>
            </a:pPr>
            <a:r>
              <a:rPr lang="pt-BR" sz="1800" kern="100" dirty="0">
                <a:effectLst/>
                <a:latin typeface="Arial Narrow" panose="020B0606020202030204" pitchFamily="34" charset="0"/>
                <a:ea typeface="Lato" panose="020F0502020204030203" pitchFamily="34" charset="0"/>
                <a:cs typeface="Calibri" panose="020F0502020204030204" pitchFamily="34" charset="0"/>
              </a:rPr>
              <a:t>[…]</a:t>
            </a:r>
            <a:endParaRPr lang="pt-BR" sz="18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7786058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3B42A51-D6A2-B160-88B9-B465848485D1}"/>
              </a:ext>
            </a:extLst>
          </p:cNvPr>
          <p:cNvSpPr txBox="1"/>
          <p:nvPr/>
        </p:nvSpPr>
        <p:spPr>
          <a:xfrm>
            <a:off x="233082" y="525519"/>
            <a:ext cx="11878235" cy="6171498"/>
          </a:xfrm>
          <a:prstGeom prst="rect">
            <a:avLst/>
          </a:prstGeom>
          <a:noFill/>
        </p:spPr>
        <p:txBody>
          <a:bodyPr wrap="square">
            <a:spAutoFit/>
          </a:bodyPr>
          <a:lstStyle/>
          <a:p>
            <a:pPr algn="ctr">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Título II</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ctr">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Dos Direitos Fundamentais</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ctr">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Capítulo I</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ctr">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Do Direito à vida e à Saúde</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Art. 7º A criança e o adolescente têm direito a proteção à vida e à saúde, mediante a efetivação de políticas sociais públicas que permitam o nascimento e o desenvolvimento sadio e harmonioso, em condições dignas de existência. </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ctr">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Capítulo II</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ctr">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Do Direito à Liberdade, ao Respeito e à Dignidade</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Art. 15. A criança e o adolescente têm direito à liberdade, ao respeito e à dignidade como pessoas humanas em processo de desenvolvimento e como sujeitos de direitos civis, humanos e sociais garantidos na Constituição e nas leis.</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Art. 16. O direito à liberdade compreende os seguintes aspectos:</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5942093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8E1F05E-9673-08B8-68B4-225943504A1C}"/>
              </a:ext>
            </a:extLst>
          </p:cNvPr>
          <p:cNvSpPr txBox="1"/>
          <p:nvPr/>
        </p:nvSpPr>
        <p:spPr>
          <a:xfrm>
            <a:off x="143435" y="601285"/>
            <a:ext cx="11923059" cy="6083588"/>
          </a:xfrm>
          <a:prstGeom prst="rect">
            <a:avLst/>
          </a:prstGeom>
          <a:noFill/>
        </p:spPr>
        <p:txBody>
          <a:bodyPr wrap="square">
            <a:spAutoFit/>
          </a:bodyPr>
          <a:lstStyle/>
          <a:p>
            <a:pPr algn="just">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I - ir, vir e estar nos logradouros públicos e espaços comunitários, ressalvadas as restrições legais;</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II - opinião e expressão;</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III - crença e culto religioso;</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IV - brincar, praticar esportes e divertir-se;</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V - participar da vida familiar e comunitária, sem discriminação;</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VI - participar da vida política, na forma da lei;</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VII - buscar refúgio, auxílio e orientação.</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Art. 17. O direito ao respeito consiste na inviolabilidade da integridade física, psíquica e moral da criança e do adolescente, abrangendo a preservação da imagem, da identidade, da autonomia, dos valores, </a:t>
            </a:r>
            <a:r>
              <a:rPr lang="pt-BR" sz="2400" kern="100" dirty="0" err="1">
                <a:effectLst/>
                <a:latin typeface="Arial Narrow" panose="020B0606020202030204" pitchFamily="34" charset="0"/>
                <a:ea typeface="Lato" panose="020F0502020204030203" pitchFamily="34" charset="0"/>
                <a:cs typeface="Calibri" panose="020F0502020204030204" pitchFamily="34" charset="0"/>
              </a:rPr>
              <a:t>idéias</a:t>
            </a:r>
            <a:r>
              <a:rPr lang="pt-BR" sz="2400" kern="100" dirty="0">
                <a:effectLst/>
                <a:latin typeface="Arial Narrow" panose="020B0606020202030204" pitchFamily="34" charset="0"/>
                <a:ea typeface="Lato" panose="020F0502020204030203" pitchFamily="34" charset="0"/>
                <a:cs typeface="Calibri" panose="020F0502020204030204" pitchFamily="34" charset="0"/>
              </a:rPr>
              <a:t> e crenças, dos espaços e objetos pessoais.</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Art. 18. É dever de todos velar pela dignidade da criança e do adolescente, pondo-os a salvo de qualquer tratamento desumano, violento, aterrorizante, vexatório ou constrangedor.</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ctr">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r">
              <a:lnSpc>
                <a:spcPct val="107000"/>
              </a:lnSpc>
              <a:spcAft>
                <a:spcPts val="800"/>
              </a:spcAft>
            </a:pPr>
            <a:r>
              <a:rPr lang="pt-BR" sz="1050" kern="100" dirty="0">
                <a:effectLst/>
                <a:latin typeface="Arial Narrow" panose="020B0606020202030204" pitchFamily="34" charset="0"/>
                <a:ea typeface="Lato" panose="020F0502020204030203" pitchFamily="34" charset="0"/>
                <a:cs typeface="Calibri" panose="020F0502020204030204" pitchFamily="34" charset="0"/>
              </a:rPr>
              <a:t>Disponível em: https://www.planalto.gov.br/ccivil_03/leis/l8069.htm. Acesso em: 10 ago. 2026. Adaptado.</a:t>
            </a:r>
            <a:endParaRPr lang="pt-BR" sz="16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639590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3B7BDF0-9873-ABAD-2078-CB0B1F8C70D7}"/>
              </a:ext>
            </a:extLst>
          </p:cNvPr>
          <p:cNvSpPr txBox="1"/>
          <p:nvPr/>
        </p:nvSpPr>
        <p:spPr>
          <a:xfrm>
            <a:off x="125506" y="713756"/>
            <a:ext cx="11967882" cy="5857886"/>
          </a:xfrm>
          <a:prstGeom prst="rect">
            <a:avLst/>
          </a:prstGeom>
          <a:noFill/>
        </p:spPr>
        <p:txBody>
          <a:bodyPr wrap="square">
            <a:spAutoFit/>
          </a:bodyPr>
          <a:lstStyle/>
          <a:p>
            <a:pPr algn="just">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2.</a:t>
            </a:r>
            <a:r>
              <a:rPr lang="pt-BR" sz="2400" kern="100" dirty="0">
                <a:effectLst/>
                <a:latin typeface="Arial Narrow" panose="020B0606020202030204" pitchFamily="34" charset="0"/>
                <a:ea typeface="Lato" panose="020F0502020204030203" pitchFamily="34" charset="0"/>
                <a:cs typeface="Calibri" panose="020F0502020204030204" pitchFamily="34" charset="0"/>
              </a:rPr>
              <a:t> O trecho que você leu faz parte do “Estatuto da Criança e do Adolescente – ECA”, uma lei criada para garantir a proteção e os direitos das crianças e dos adolescentes. Leia atentamente e responda:</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a) O artigo 1º fala sobre qual assunto?</a:t>
            </a:r>
          </a:p>
          <a:p>
            <a:pPr algn="just">
              <a:lnSpc>
                <a:spcPct val="110000"/>
              </a:lnSpc>
              <a:spcAft>
                <a:spcPts val="800"/>
              </a:spcAft>
            </a:pP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b) Quem promulgou e sancionou a Lei nº 8.069, de 13 de julho de 1990?</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10000"/>
              </a:lnSpc>
              <a:spcAft>
                <a:spcPts val="800"/>
              </a:spcAft>
            </a:pP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c) O que significa a sigla ECA?</a:t>
            </a:r>
            <a:endParaRPr lang="pt-BR" sz="2400" kern="100" dirty="0">
              <a:effectLst/>
              <a:latin typeface="Arial Narrow" panose="020B0606020202030204" pitchFamily="34" charset="0"/>
              <a:ea typeface="Calibri" panose="020F0502020204030204" pitchFamily="34" charset="0"/>
              <a:cs typeface="Calibri" panose="020F0502020204030204" pitchFamily="34" charset="0"/>
            </a:endParaRPr>
          </a:p>
          <a:p>
            <a:pPr algn="just">
              <a:lnSpc>
                <a:spcPct val="110000"/>
              </a:lnSpc>
              <a:spcAft>
                <a:spcPts val="800"/>
              </a:spcAft>
            </a:pPr>
            <a:endParaRPr lang="pt-BR" sz="2400" kern="100" dirty="0">
              <a:latin typeface="Arial Narrow" panose="020B0606020202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d) Para quem foi criado o Estatuto da Criança e do Adolescente, ou seja, quem é o público leitor desse texto?</a:t>
            </a:r>
          </a:p>
          <a:p>
            <a:pPr algn="just">
              <a:lnSpc>
                <a:spcPct val="110000"/>
              </a:lnSpc>
              <a:spcAft>
                <a:spcPts val="800"/>
              </a:spcAft>
            </a:pPr>
            <a:endParaRPr lang="pt-BR" sz="2400" kern="100" dirty="0">
              <a:latin typeface="Arial Narrow" panose="020B0606020202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Calibri" panose="020F0502020204030204" pitchFamily="34" charset="0"/>
                <a:cs typeface="Calibri" panose="020F0502020204030204" pitchFamily="34" charset="0"/>
              </a:rPr>
              <a:t>e) O ECA serve para quê?</a:t>
            </a:r>
          </a:p>
        </p:txBody>
      </p:sp>
    </p:spTree>
    <p:extLst>
      <p:ext uri="{BB962C8B-B14F-4D97-AF65-F5344CB8AC3E}">
        <p14:creationId xmlns:p14="http://schemas.microsoft.com/office/powerpoint/2010/main" val="46040004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471E0205-2C27-F906-097C-DAD0197F4E65}"/>
              </a:ext>
            </a:extLst>
          </p:cNvPr>
          <p:cNvSpPr txBox="1"/>
          <p:nvPr/>
        </p:nvSpPr>
        <p:spPr>
          <a:xfrm>
            <a:off x="125505" y="713757"/>
            <a:ext cx="11896165" cy="5867825"/>
          </a:xfrm>
          <a:prstGeom prst="rect">
            <a:avLst/>
          </a:prstGeom>
          <a:noFill/>
        </p:spPr>
        <p:txBody>
          <a:bodyPr wrap="square">
            <a:spAutoFit/>
          </a:bodyPr>
          <a:lstStyle/>
          <a:p>
            <a:pPr algn="just">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3.</a:t>
            </a:r>
            <a:r>
              <a:rPr lang="pt-BR" sz="2400" kern="100" dirty="0">
                <a:effectLst/>
                <a:latin typeface="Arial Narrow" panose="020B0606020202030204" pitchFamily="34" charset="0"/>
                <a:ea typeface="Lato" panose="020F0502020204030203" pitchFamily="34" charset="0"/>
                <a:cs typeface="Calibri" panose="020F0502020204030204" pitchFamily="34" charset="0"/>
              </a:rPr>
              <a:t> O Estatuto da Criança e do Adolescente (ECA) é uma lei que garante a proteção integral e os direitos das crianças e dos adolescentes no Brasil. Agora, leia atentamente os títulos e capítulos apresentados no texto e responda:</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a) Qual é o tema/assunto do Título I – Das Disposições Preliminares?</a:t>
            </a:r>
          </a:p>
          <a:p>
            <a:pPr algn="just">
              <a:lnSpc>
                <a:spcPct val="110000"/>
              </a:lnSpc>
              <a:spcAft>
                <a:spcPts val="800"/>
              </a:spcAft>
            </a:pP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b) Quais palavras/expressões-chave confirmam o tema/assunto?</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endParaRPr lang="pt-BR" sz="2400"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c) Qual é o tema/assunto do Título II – Dos Direitos Fundamentais?</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d) Quais palavras/expressões-chave confirmam o tema/assunto?</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endParaRPr lang="pt-BR" sz="2400"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e) Qual é o tema/assunto do Capítulo I – Do Direito à Vida e à Saúde?</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3615512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92859D2-57A4-C39A-FF2B-6FEAEE5AC9EF}"/>
              </a:ext>
            </a:extLst>
          </p:cNvPr>
          <p:cNvSpPr txBox="1"/>
          <p:nvPr/>
        </p:nvSpPr>
        <p:spPr>
          <a:xfrm>
            <a:off x="80682" y="728990"/>
            <a:ext cx="11914094" cy="5741828"/>
          </a:xfrm>
          <a:prstGeom prst="rect">
            <a:avLst/>
          </a:prstGeom>
          <a:noFill/>
        </p:spPr>
        <p:txBody>
          <a:bodyPr wrap="square">
            <a:spAutoFit/>
          </a:bodyPr>
          <a:lstStyle/>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f) Quais palavras/expressões-chave confirmam o tema/assunto?</a:t>
            </a:r>
          </a:p>
          <a:p>
            <a:pPr algn="just">
              <a:lnSpc>
                <a:spcPct val="110000"/>
              </a:lnSpc>
              <a:spcAft>
                <a:spcPts val="800"/>
              </a:spcAft>
            </a:pPr>
            <a:endParaRPr lang="pt-BR" sz="2400" kern="100" dirty="0">
              <a:latin typeface="Arial Narrow" panose="020B0606020202030204" pitchFamily="34" charset="0"/>
              <a:ea typeface="Lato" panose="020F0502020204030203"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g) Qual é o tema/assunto do Capítulo II – Do Direito à Liberdade, ao Respeito e à Dignidade?</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endParaRPr lang="pt-BR" sz="2400" kern="100" dirty="0">
              <a:effectLst/>
              <a:latin typeface="Arial Narrow" panose="020B0606020202030204" pitchFamily="34" charset="0"/>
              <a:ea typeface="Lato" panose="020F0502020204030203"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h) Quais palavras/expressões-chave confirmam o tema/assunto?</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endParaRPr lang="pt-BR" sz="2400" kern="100" dirty="0">
              <a:latin typeface="Arial Narrow" panose="020B0606020202030204" pitchFamily="34" charset="0"/>
              <a:ea typeface="Lato" panose="020F0502020204030203" pitchFamily="34" charset="0"/>
              <a:cs typeface="Calibri" panose="020F0502020204030204" pitchFamily="34" charset="0"/>
            </a:endParaRPr>
          </a:p>
          <a:p>
            <a:pPr algn="just">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4.</a:t>
            </a:r>
            <a:r>
              <a:rPr lang="pt-BR" sz="2400" kern="100" dirty="0">
                <a:effectLst/>
                <a:latin typeface="Arial Narrow" panose="020B0606020202030204" pitchFamily="34" charset="0"/>
                <a:ea typeface="Lato" panose="020F0502020204030203" pitchFamily="34" charset="0"/>
                <a:cs typeface="Calibri" panose="020F0502020204030204" pitchFamily="34" charset="0"/>
              </a:rPr>
              <a:t> Segundo o Estatuto da Criança e do Adolescente (ECA), quem deve atuar para garantir que os direitos das crianças e dos adolescentes sejam respeitados e protegidos?</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5.</a:t>
            </a:r>
            <a:r>
              <a:rPr lang="pt-BR" sz="2400" kern="100" dirty="0">
                <a:effectLst/>
                <a:latin typeface="Arial Narrow" panose="020B0606020202030204" pitchFamily="34" charset="0"/>
                <a:ea typeface="Lato" panose="020F0502020204030203" pitchFamily="34" charset="0"/>
                <a:cs typeface="Calibri" panose="020F0502020204030204" pitchFamily="34" charset="0"/>
              </a:rPr>
              <a:t> O ECA estabelece diferentes fases para definir quem é considerado criança e quem é considerado adolescente. Conforme o Estatuto, qual é a idade estabelecida para cada uma dessas fases?</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endParaRPr lang="pt-BR" sz="16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0675519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4640007A-1B46-460E-8E0C-F848C4E9945E}"/>
              </a:ext>
            </a:extLst>
          </p:cNvPr>
          <p:cNvPicPr>
            <a:picLocks noChangeAspect="1"/>
          </p:cNvPicPr>
          <p:nvPr/>
        </p:nvPicPr>
        <p:blipFill>
          <a:blip r:embed="rId2"/>
          <a:stretch>
            <a:fillRect/>
          </a:stretch>
        </p:blipFill>
        <p:spPr bwMode="auto">
          <a:xfrm>
            <a:off x="99449" y="564777"/>
            <a:ext cx="2344088" cy="900542"/>
          </a:xfrm>
          <a:prstGeom prst="rect">
            <a:avLst/>
          </a:prstGeom>
          <a:noFill/>
        </p:spPr>
      </p:pic>
      <p:graphicFrame>
        <p:nvGraphicFramePr>
          <p:cNvPr id="3" name="Tabela 2">
            <a:extLst>
              <a:ext uri="{FF2B5EF4-FFF2-40B4-BE49-F238E27FC236}">
                <a16:creationId xmlns:a16="http://schemas.microsoft.com/office/drawing/2014/main" id="{222FC1DC-57C5-7CFF-0BC4-6FBC6B39BAC0}"/>
              </a:ext>
            </a:extLst>
          </p:cNvPr>
          <p:cNvGraphicFramePr>
            <a:graphicFrameLocks noGrp="1"/>
          </p:cNvGraphicFramePr>
          <p:nvPr>
            <p:extLst>
              <p:ext uri="{D42A27DB-BD31-4B8C-83A1-F6EECF244321}">
                <p14:modId xmlns:p14="http://schemas.microsoft.com/office/powerpoint/2010/main" val="1185701914"/>
              </p:ext>
            </p:extLst>
          </p:nvPr>
        </p:nvGraphicFramePr>
        <p:xfrm>
          <a:off x="230001" y="1465319"/>
          <a:ext cx="11782705" cy="1619568"/>
        </p:xfrm>
        <a:graphic>
          <a:graphicData uri="http://schemas.openxmlformats.org/drawingml/2006/table">
            <a:tbl>
              <a:tblPr firstRow="1" firstCol="1" bandRow="1"/>
              <a:tblGrid>
                <a:gridCol w="11782705">
                  <a:extLst>
                    <a:ext uri="{9D8B030D-6E8A-4147-A177-3AD203B41FA5}">
                      <a16:colId xmlns:a16="http://schemas.microsoft.com/office/drawing/2014/main" val="1496841326"/>
                    </a:ext>
                  </a:extLst>
                </a:gridCol>
              </a:tblGrid>
              <a:tr h="0">
                <a:tc>
                  <a:txBody>
                    <a:bodyPr/>
                    <a:lstStyle/>
                    <a:p>
                      <a:pPr algn="ctr">
                        <a:lnSpc>
                          <a:spcPct val="105000"/>
                        </a:lnSpc>
                        <a:spcAft>
                          <a:spcPts val="800"/>
                        </a:spcAft>
                      </a:pP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Conselho Tutelar</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indent="279400" algn="just">
                        <a:lnSpc>
                          <a:spcPct val="105000"/>
                        </a:lnSpc>
                        <a:spcAft>
                          <a:spcPts val="800"/>
                        </a:spcAft>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O </a:t>
                      </a: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Conselho Tutelar</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é um órgão composto de profissionais que se unem para proteger as crianças e adolescentes. São cinco membros, escolhidos por meio de eleição pela comunidade, com a missão de garantir que esse grupo tenha uma vida feliz e segura, com seus direitos e deveres cumpridos.</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9050" cap="flat" cmpd="sng" algn="ctr">
                      <a:solidFill>
                        <a:srgbClr val="F4B083"/>
                      </a:solidFill>
                      <a:prstDash val="solid"/>
                      <a:round/>
                      <a:headEnd type="none" w="med" len="med"/>
                      <a:tailEnd type="none" w="med" len="med"/>
                    </a:lnL>
                    <a:lnR w="19050" cap="flat" cmpd="sng" algn="ctr">
                      <a:solidFill>
                        <a:srgbClr val="F4B083"/>
                      </a:solidFill>
                      <a:prstDash val="solid"/>
                      <a:round/>
                      <a:headEnd type="none" w="med" len="med"/>
                      <a:tailEnd type="none" w="med" len="med"/>
                    </a:lnR>
                    <a:lnT w="19050" cap="flat" cmpd="sng" algn="ctr">
                      <a:solidFill>
                        <a:srgbClr val="F4B083"/>
                      </a:solidFill>
                      <a:prstDash val="solid"/>
                      <a:round/>
                      <a:headEnd type="none" w="med" len="med"/>
                      <a:tailEnd type="none" w="med" len="med"/>
                    </a:lnT>
                    <a:lnB w="19050" cap="flat" cmpd="sng" algn="ctr">
                      <a:solidFill>
                        <a:srgbClr val="F4B083"/>
                      </a:solidFill>
                      <a:prstDash val="solid"/>
                      <a:round/>
                      <a:headEnd type="none" w="med" len="med"/>
                      <a:tailEnd type="none" w="med" len="med"/>
                    </a:lnB>
                    <a:solidFill>
                      <a:srgbClr val="FBE4D5"/>
                    </a:solidFill>
                  </a:tcPr>
                </a:tc>
                <a:extLst>
                  <a:ext uri="{0D108BD9-81ED-4DB2-BD59-A6C34878D82A}">
                    <a16:rowId xmlns:a16="http://schemas.microsoft.com/office/drawing/2014/main" val="1895186694"/>
                  </a:ext>
                </a:extLst>
              </a:tr>
            </a:tbl>
          </a:graphicData>
        </a:graphic>
      </p:graphicFrame>
      <p:sp>
        <p:nvSpPr>
          <p:cNvPr id="5" name="CaixaDeTexto 4">
            <a:extLst>
              <a:ext uri="{FF2B5EF4-FFF2-40B4-BE49-F238E27FC236}">
                <a16:creationId xmlns:a16="http://schemas.microsoft.com/office/drawing/2014/main" id="{2E4BC7B3-DD38-4E08-3CD0-D8C857C6E8E3}"/>
              </a:ext>
            </a:extLst>
          </p:cNvPr>
          <p:cNvSpPr txBox="1"/>
          <p:nvPr/>
        </p:nvSpPr>
        <p:spPr>
          <a:xfrm>
            <a:off x="230000" y="3286626"/>
            <a:ext cx="11782705" cy="3326232"/>
          </a:xfrm>
          <a:prstGeom prst="rect">
            <a:avLst/>
          </a:prstGeom>
          <a:noFill/>
        </p:spPr>
        <p:txBody>
          <a:bodyPr wrap="square">
            <a:spAutoFit/>
          </a:bodyPr>
          <a:lstStyle/>
          <a:p>
            <a:pPr algn="just">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6.</a:t>
            </a:r>
            <a:r>
              <a:rPr lang="pt-BR" sz="2400" kern="100" dirty="0">
                <a:effectLst/>
                <a:latin typeface="Arial Narrow" panose="020B0606020202030204" pitchFamily="34" charset="0"/>
                <a:ea typeface="Lato" panose="020F0502020204030203" pitchFamily="34" charset="0"/>
                <a:cs typeface="Calibri" panose="020F0502020204030204" pitchFamily="34" charset="0"/>
              </a:rPr>
              <a:t> O Conselho Tutelar desempenha um papel importante na proteção dos direitos das crianças e dos adolescentes. Seus integrantes são escolhidos pela comunidade e atuam em situações nas quais esses direitos precisam ser garantidos. Com base no texto, responda:</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a) Qual é o papel do Conselho Tutelar na comunidade?</a:t>
            </a:r>
          </a:p>
          <a:p>
            <a:pPr algn="just">
              <a:lnSpc>
                <a:spcPct val="110000"/>
              </a:lnSpc>
              <a:spcAft>
                <a:spcPts val="800"/>
              </a:spcAft>
            </a:pP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b) Qual é o objetivo do Conselho Tutelar?</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8882565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8CBE1C3-0B3D-5319-041A-01D9982D8579}"/>
              </a:ext>
            </a:extLst>
          </p:cNvPr>
          <p:cNvSpPr txBox="1"/>
          <p:nvPr/>
        </p:nvSpPr>
        <p:spPr>
          <a:xfrm>
            <a:off x="98611" y="2490922"/>
            <a:ext cx="11824447" cy="1876155"/>
          </a:xfrm>
          <a:prstGeom prst="rect">
            <a:avLst/>
          </a:prstGeom>
          <a:noFill/>
        </p:spPr>
        <p:txBody>
          <a:bodyPr wrap="square">
            <a:spAutoFit/>
          </a:bodyPr>
          <a:lstStyle/>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d) De que maneira os conselheiros tutelares são escolhidos?</a:t>
            </a:r>
          </a:p>
          <a:p>
            <a:pPr algn="just">
              <a:lnSpc>
                <a:spcPct val="110000"/>
              </a:lnSpc>
              <a:spcAft>
                <a:spcPts val="800"/>
              </a:spcAft>
            </a:pPr>
            <a:endParaRPr lang="pt-BR" sz="2400" kern="100" dirty="0">
              <a:effectLst/>
              <a:latin typeface="Arial Narrow" panose="020B0606020202030204" pitchFamily="34" charset="0"/>
              <a:ea typeface="Lato" panose="020F0502020204030203"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e) Quais pessoas têm seus direitos protegidos pela atuação do Conselho Tutelar</a:t>
            </a:r>
            <a:r>
              <a:rPr lang="pt-BR" sz="1800" kern="100" dirty="0">
                <a:effectLst/>
                <a:latin typeface="Arial Narrow" panose="020B0606020202030204" pitchFamily="34" charset="0"/>
                <a:ea typeface="Lato" panose="020F0502020204030203" pitchFamily="34" charset="0"/>
                <a:cs typeface="Calibri" panose="020F0502020204030204" pitchFamily="34" charset="0"/>
              </a:rPr>
              <a:t>?</a:t>
            </a:r>
            <a:endParaRPr lang="pt-BR" sz="18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endParaRPr lang="pt-BR" sz="16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8394984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igura26">
            <a:extLst>
              <a:ext uri="{FF2B5EF4-FFF2-40B4-BE49-F238E27FC236}">
                <a16:creationId xmlns:a16="http://schemas.microsoft.com/office/drawing/2014/main" id="{AABA283E-7EC7-B3EA-1EA1-262D02F31F71}"/>
              </a:ext>
            </a:extLst>
          </p:cNvPr>
          <p:cNvPicPr>
            <a:picLocks noChangeAspect="1"/>
          </p:cNvPicPr>
          <p:nvPr/>
        </p:nvPicPr>
        <p:blipFill>
          <a:blip r:embed="rId2"/>
          <a:srcRect l="-17286" t="8624" r="3653" b="532"/>
          <a:stretch>
            <a:fillRect/>
          </a:stretch>
        </p:blipFill>
        <p:spPr bwMode="auto">
          <a:xfrm>
            <a:off x="2600699" y="696071"/>
            <a:ext cx="5848290" cy="792069"/>
          </a:xfrm>
          <a:prstGeom prst="rect">
            <a:avLst/>
          </a:prstGeom>
          <a:noFill/>
        </p:spPr>
      </p:pic>
      <p:pic>
        <p:nvPicPr>
          <p:cNvPr id="3" name="Figura27">
            <a:extLst>
              <a:ext uri="{FF2B5EF4-FFF2-40B4-BE49-F238E27FC236}">
                <a16:creationId xmlns:a16="http://schemas.microsoft.com/office/drawing/2014/main" id="{02071EF3-B4CD-9704-C784-713E750E1E69}"/>
              </a:ext>
            </a:extLst>
          </p:cNvPr>
          <p:cNvPicPr>
            <a:picLocks noChangeAspect="1"/>
          </p:cNvPicPr>
          <p:nvPr/>
        </p:nvPicPr>
        <p:blipFill>
          <a:blip r:embed="rId3"/>
          <a:srcRect r="2460"/>
          <a:stretch>
            <a:fillRect/>
          </a:stretch>
        </p:blipFill>
        <p:spPr bwMode="auto">
          <a:xfrm>
            <a:off x="148987" y="1228166"/>
            <a:ext cx="4676079" cy="991066"/>
          </a:xfrm>
          <a:prstGeom prst="rect">
            <a:avLst/>
          </a:prstGeom>
          <a:noFill/>
        </p:spPr>
      </p:pic>
      <p:sp>
        <p:nvSpPr>
          <p:cNvPr id="7" name="CaixaDeTexto 6">
            <a:extLst>
              <a:ext uri="{FF2B5EF4-FFF2-40B4-BE49-F238E27FC236}">
                <a16:creationId xmlns:a16="http://schemas.microsoft.com/office/drawing/2014/main" id="{2F33D445-905F-FCF6-353F-8A5D937598E2}"/>
              </a:ext>
            </a:extLst>
          </p:cNvPr>
          <p:cNvSpPr txBox="1"/>
          <p:nvPr/>
        </p:nvSpPr>
        <p:spPr>
          <a:xfrm>
            <a:off x="251011" y="2289662"/>
            <a:ext cx="11761695" cy="461665"/>
          </a:xfrm>
          <a:prstGeom prst="rect">
            <a:avLst/>
          </a:prstGeom>
          <a:solidFill>
            <a:schemeClr val="accent6">
              <a:lumMod val="20000"/>
              <a:lumOff val="80000"/>
            </a:schemeClr>
          </a:solidFill>
        </p:spPr>
        <p:txBody>
          <a:bodyPr wrap="square">
            <a:spAutoFit/>
          </a:bodyPr>
          <a:lstStyle/>
          <a:p>
            <a:r>
              <a:rPr lang="pt-BR" sz="2400" b="1" dirty="0">
                <a:latin typeface="Arial Narrow" panose="020B0606020202030204" pitchFamily="34" charset="0"/>
              </a:rPr>
              <a:t>Estudante, vamos ver um pouco sobre a Lei que trata do ECA Digital? Vamos lá?</a:t>
            </a:r>
          </a:p>
        </p:txBody>
      </p:sp>
      <p:pic>
        <p:nvPicPr>
          <p:cNvPr id="8" name="Figura28">
            <a:extLst>
              <a:ext uri="{FF2B5EF4-FFF2-40B4-BE49-F238E27FC236}">
                <a16:creationId xmlns:a16="http://schemas.microsoft.com/office/drawing/2014/main" id="{5BE54440-2AE6-5AAA-E043-CEBA2CC4B5D8}"/>
              </a:ext>
            </a:extLst>
          </p:cNvPr>
          <p:cNvPicPr>
            <a:picLocks noChangeAspect="1"/>
          </p:cNvPicPr>
          <p:nvPr/>
        </p:nvPicPr>
        <p:blipFill>
          <a:blip r:embed="rId4"/>
          <a:stretch>
            <a:fillRect/>
          </a:stretch>
        </p:blipFill>
        <p:spPr bwMode="auto">
          <a:xfrm>
            <a:off x="251010" y="3218329"/>
            <a:ext cx="2570341" cy="993627"/>
          </a:xfrm>
          <a:prstGeom prst="rect">
            <a:avLst/>
          </a:prstGeom>
          <a:noFill/>
        </p:spPr>
      </p:pic>
      <p:graphicFrame>
        <p:nvGraphicFramePr>
          <p:cNvPr id="9" name="Tabela 8">
            <a:extLst>
              <a:ext uri="{FF2B5EF4-FFF2-40B4-BE49-F238E27FC236}">
                <a16:creationId xmlns:a16="http://schemas.microsoft.com/office/drawing/2014/main" id="{33E85189-8099-B401-FC95-55C903334A8D}"/>
              </a:ext>
            </a:extLst>
          </p:cNvPr>
          <p:cNvGraphicFramePr>
            <a:graphicFrameLocks noGrp="1"/>
          </p:cNvGraphicFramePr>
          <p:nvPr>
            <p:extLst>
              <p:ext uri="{D42A27DB-BD31-4B8C-83A1-F6EECF244321}">
                <p14:modId xmlns:p14="http://schemas.microsoft.com/office/powerpoint/2010/main" val="458203075"/>
              </p:ext>
            </p:extLst>
          </p:nvPr>
        </p:nvGraphicFramePr>
        <p:xfrm>
          <a:off x="251011" y="4246545"/>
          <a:ext cx="11761695" cy="2292414"/>
        </p:xfrm>
        <a:graphic>
          <a:graphicData uri="http://schemas.openxmlformats.org/drawingml/2006/table">
            <a:tbl>
              <a:tblPr firstRow="1" firstCol="1" bandRow="1"/>
              <a:tblGrid>
                <a:gridCol w="11761695">
                  <a:extLst>
                    <a:ext uri="{9D8B030D-6E8A-4147-A177-3AD203B41FA5}">
                      <a16:colId xmlns:a16="http://schemas.microsoft.com/office/drawing/2014/main" val="1797144338"/>
                    </a:ext>
                  </a:extLst>
                </a:gridCol>
              </a:tblGrid>
              <a:tr h="0">
                <a:tc>
                  <a:txBody>
                    <a:bodyPr/>
                    <a:lstStyle/>
                    <a:p>
                      <a:pPr algn="ctr">
                        <a:lnSpc>
                          <a:spcPct val="105000"/>
                        </a:lnSpc>
                        <a:spcAft>
                          <a:spcPts val="800"/>
                        </a:spcAft>
                      </a:pPr>
                      <a:r>
                        <a:rPr lang="pt-BR" sz="23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ECA Digital/Lei </a:t>
                      </a:r>
                      <a:r>
                        <a:rPr lang="pt-BR" sz="2300" b="1" kern="100" dirty="0" err="1">
                          <a:solidFill>
                            <a:srgbClr val="000000"/>
                          </a:solidFill>
                          <a:effectLst/>
                          <a:latin typeface="Arial Narrow" panose="020B0606020202030204" pitchFamily="34" charset="0"/>
                          <a:ea typeface="Lato" panose="020F0502020204030203" pitchFamily="34" charset="0"/>
                          <a:cs typeface="Calibri" panose="020F0502020204030204" pitchFamily="34" charset="0"/>
                        </a:rPr>
                        <a:t>Felca</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indent="280670" algn="just">
                        <a:lnSpc>
                          <a:spcPct val="105000"/>
                        </a:lnSpc>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O</a:t>
                      </a:r>
                      <a:r>
                        <a:rPr lang="pt-BR" sz="23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ECA Digital </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Lei n.º 15.211/2025, de 17 de setembro de 2025, também conhecido como </a:t>
                      </a:r>
                      <a:r>
                        <a:rPr lang="pt-BR" sz="23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Lei </a:t>
                      </a:r>
                      <a:r>
                        <a:rPr lang="pt-BR" sz="2300" b="1" kern="100" dirty="0" err="1">
                          <a:solidFill>
                            <a:srgbClr val="000000"/>
                          </a:solidFill>
                          <a:effectLst/>
                          <a:latin typeface="Arial Narrow" panose="020B0606020202030204" pitchFamily="34" charset="0"/>
                          <a:ea typeface="Lato" panose="020F0502020204030203" pitchFamily="34" charset="0"/>
                          <a:cs typeface="Calibri" panose="020F0502020204030204" pitchFamily="34" charset="0"/>
                        </a:rPr>
                        <a:t>Felca</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que dispõe sobre a proteção de crianças e adolescentes em ambientes digitais, atualizando, dessa forma, o ECA para o ambiente virtual e aplicando medidas e obrigações para o alcance da referida proteção. Mas, de fato, ela se popularizou como “Lei </a:t>
                      </a:r>
                      <a:r>
                        <a:rPr lang="pt-BR" sz="2300" kern="100" dirty="0" err="1">
                          <a:solidFill>
                            <a:srgbClr val="000000"/>
                          </a:solidFill>
                          <a:effectLst/>
                          <a:latin typeface="Arial Narrow" panose="020B0606020202030204" pitchFamily="34" charset="0"/>
                          <a:ea typeface="Lato" panose="020F0502020204030203" pitchFamily="34" charset="0"/>
                          <a:cs typeface="Calibri" panose="020F0502020204030204" pitchFamily="34" charset="0"/>
                        </a:rPr>
                        <a:t>Felca</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porque o influenciador digital Felipe </a:t>
                      </a:r>
                      <a:r>
                        <a:rPr lang="pt-BR" sz="2300" kern="100" dirty="0" err="1">
                          <a:solidFill>
                            <a:srgbClr val="000000"/>
                          </a:solidFill>
                          <a:effectLst/>
                          <a:latin typeface="Arial Narrow" panose="020B0606020202030204" pitchFamily="34" charset="0"/>
                          <a:ea typeface="Lato" panose="020F0502020204030203" pitchFamily="34" charset="0"/>
                          <a:cs typeface="Calibri" panose="020F0502020204030204" pitchFamily="34" charset="0"/>
                        </a:rPr>
                        <a:t>Bressanim</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300" kern="100" dirty="0" err="1">
                          <a:solidFill>
                            <a:srgbClr val="000000"/>
                          </a:solidFill>
                          <a:effectLst/>
                          <a:latin typeface="Arial Narrow" panose="020B0606020202030204" pitchFamily="34" charset="0"/>
                          <a:ea typeface="Lato" panose="020F0502020204030203" pitchFamily="34" charset="0"/>
                          <a:cs typeface="Calibri" panose="020F0502020204030204" pitchFamily="34" charset="0"/>
                        </a:rPr>
                        <a:t>Felca</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fez denúncias sobre a “adultização” e exposição de crianças nas redes sociais.</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9050" cap="flat" cmpd="sng" algn="ctr">
                      <a:solidFill>
                        <a:srgbClr val="FF9999"/>
                      </a:solidFill>
                      <a:prstDash val="solid"/>
                      <a:round/>
                      <a:headEnd type="none" w="med" len="med"/>
                      <a:tailEnd type="none" w="med" len="med"/>
                    </a:lnL>
                    <a:lnR w="19050" cap="flat" cmpd="sng" algn="ctr">
                      <a:solidFill>
                        <a:srgbClr val="FF9999"/>
                      </a:solidFill>
                      <a:prstDash val="solid"/>
                      <a:round/>
                      <a:headEnd type="none" w="med" len="med"/>
                      <a:tailEnd type="none" w="med" len="med"/>
                    </a:lnR>
                    <a:lnT w="19050" cap="flat" cmpd="sng" algn="ctr">
                      <a:solidFill>
                        <a:srgbClr val="FF9999"/>
                      </a:solidFill>
                      <a:prstDash val="solid"/>
                      <a:round/>
                      <a:headEnd type="none" w="med" len="med"/>
                      <a:tailEnd type="none" w="med" len="med"/>
                    </a:lnT>
                    <a:lnB w="19050" cap="flat" cmpd="sng" algn="ctr">
                      <a:solidFill>
                        <a:srgbClr val="FF9999"/>
                      </a:solidFill>
                      <a:prstDash val="solid"/>
                      <a:round/>
                      <a:headEnd type="none" w="med" len="med"/>
                      <a:tailEnd type="none" w="med" len="med"/>
                    </a:lnB>
                    <a:solidFill>
                      <a:srgbClr val="FFC5C5"/>
                    </a:solidFill>
                  </a:tcPr>
                </a:tc>
                <a:extLst>
                  <a:ext uri="{0D108BD9-81ED-4DB2-BD59-A6C34878D82A}">
                    <a16:rowId xmlns:a16="http://schemas.microsoft.com/office/drawing/2014/main" val="2372979464"/>
                  </a:ext>
                </a:extLst>
              </a:tr>
            </a:tbl>
          </a:graphicData>
        </a:graphic>
      </p:graphicFrame>
    </p:spTree>
    <p:extLst>
      <p:ext uri="{BB962C8B-B14F-4D97-AF65-F5344CB8AC3E}">
        <p14:creationId xmlns:p14="http://schemas.microsoft.com/office/powerpoint/2010/main" val="371990775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770CA64D-13DE-C91D-E452-16179449073D}"/>
              </a:ext>
            </a:extLst>
          </p:cNvPr>
          <p:cNvGraphicFramePr>
            <a:graphicFrameLocks noGrp="1"/>
          </p:cNvGraphicFramePr>
          <p:nvPr>
            <p:extLst>
              <p:ext uri="{D42A27DB-BD31-4B8C-83A1-F6EECF244321}">
                <p14:modId xmlns:p14="http://schemas.microsoft.com/office/powerpoint/2010/main" val="769927602"/>
              </p:ext>
            </p:extLst>
          </p:nvPr>
        </p:nvGraphicFramePr>
        <p:xfrm>
          <a:off x="247930" y="758888"/>
          <a:ext cx="11710988" cy="1616759"/>
        </p:xfrm>
        <a:graphic>
          <a:graphicData uri="http://schemas.openxmlformats.org/drawingml/2006/table">
            <a:tbl>
              <a:tblPr firstRow="1" firstCol="1" bandRow="1"/>
              <a:tblGrid>
                <a:gridCol w="11710988">
                  <a:extLst>
                    <a:ext uri="{9D8B030D-6E8A-4147-A177-3AD203B41FA5}">
                      <a16:colId xmlns:a16="http://schemas.microsoft.com/office/drawing/2014/main" val="1740610241"/>
                    </a:ext>
                  </a:extLst>
                </a:gridCol>
              </a:tblGrid>
              <a:tr h="1616759">
                <a:tc>
                  <a:txBody>
                    <a:bodyPr/>
                    <a:lstStyle/>
                    <a:p>
                      <a:pPr indent="280670" algn="just">
                        <a:lnSpc>
                          <a:spcPct val="105000"/>
                        </a:lnSpc>
                        <a:spcAft>
                          <a:spcPts val="800"/>
                        </a:spcAft>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O projeto original foi apresentado em 2022 pelo senador Alessandro Vieira (MDB-SE) e já estava em debate no Senado. Após as denúncias do influenciador </a:t>
                      </a:r>
                      <a:r>
                        <a:rPr lang="pt-BR" sz="2400" kern="100" dirty="0" err="1">
                          <a:solidFill>
                            <a:srgbClr val="000000"/>
                          </a:solidFill>
                          <a:effectLst/>
                          <a:latin typeface="Arial Narrow" panose="020B0606020202030204" pitchFamily="34" charset="0"/>
                          <a:ea typeface="Lato" panose="020F0502020204030203" pitchFamily="34" charset="0"/>
                          <a:cs typeface="Calibri" panose="020F0502020204030204" pitchFamily="34" charset="0"/>
                        </a:rPr>
                        <a:t>Felca</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o assunto ganhou força na sociedade e acabou sendo impulsionado no Congresso. Assim, o PL 2.628/2022 foi aprovado e transformado em lei no final de 2025. </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9050" cap="flat" cmpd="sng" algn="ctr">
                      <a:solidFill>
                        <a:srgbClr val="FF9999"/>
                      </a:solidFill>
                      <a:prstDash val="solid"/>
                      <a:round/>
                      <a:headEnd type="none" w="med" len="med"/>
                      <a:tailEnd type="none" w="med" len="med"/>
                    </a:lnL>
                    <a:lnR w="19050" cap="flat" cmpd="sng" algn="ctr">
                      <a:solidFill>
                        <a:srgbClr val="FF9999"/>
                      </a:solidFill>
                      <a:prstDash val="solid"/>
                      <a:round/>
                      <a:headEnd type="none" w="med" len="med"/>
                      <a:tailEnd type="none" w="med" len="med"/>
                    </a:lnR>
                    <a:lnT w="19050" cap="flat" cmpd="sng" algn="ctr">
                      <a:solidFill>
                        <a:srgbClr val="FF9999"/>
                      </a:solidFill>
                      <a:prstDash val="solid"/>
                      <a:round/>
                      <a:headEnd type="none" w="med" len="med"/>
                      <a:tailEnd type="none" w="med" len="med"/>
                    </a:lnT>
                    <a:lnB w="19050" cap="flat" cmpd="sng" algn="ctr">
                      <a:solidFill>
                        <a:srgbClr val="FF9999"/>
                      </a:solidFill>
                      <a:prstDash val="solid"/>
                      <a:round/>
                      <a:headEnd type="none" w="med" len="med"/>
                      <a:tailEnd type="none" w="med" len="med"/>
                    </a:lnB>
                    <a:solidFill>
                      <a:srgbClr val="FFC5C5"/>
                    </a:solidFill>
                  </a:tcPr>
                </a:tc>
                <a:extLst>
                  <a:ext uri="{0D108BD9-81ED-4DB2-BD59-A6C34878D82A}">
                    <a16:rowId xmlns:a16="http://schemas.microsoft.com/office/drawing/2014/main" val="3608651797"/>
                  </a:ext>
                </a:extLst>
              </a:tr>
            </a:tbl>
          </a:graphicData>
        </a:graphic>
      </p:graphicFrame>
      <p:sp>
        <p:nvSpPr>
          <p:cNvPr id="4" name="CaixaDeTexto 3">
            <a:extLst>
              <a:ext uri="{FF2B5EF4-FFF2-40B4-BE49-F238E27FC236}">
                <a16:creationId xmlns:a16="http://schemas.microsoft.com/office/drawing/2014/main" id="{9DE0B468-3917-0534-348C-F8A729E928BF}"/>
              </a:ext>
            </a:extLst>
          </p:cNvPr>
          <p:cNvSpPr txBox="1"/>
          <p:nvPr/>
        </p:nvSpPr>
        <p:spPr>
          <a:xfrm>
            <a:off x="247929" y="2730315"/>
            <a:ext cx="11710987" cy="1493166"/>
          </a:xfrm>
          <a:prstGeom prst="rect">
            <a:avLst/>
          </a:prstGeom>
          <a:noFill/>
        </p:spPr>
        <p:txBody>
          <a:bodyPr wrap="square">
            <a:spAutoFit/>
          </a:bodyPr>
          <a:lstStyle/>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Leia o fragmento do </a:t>
            </a:r>
            <a:r>
              <a:rPr lang="pt-BR" sz="2400" i="1" kern="100" dirty="0">
                <a:effectLst/>
                <a:latin typeface="Arial Narrow" panose="020B0606020202030204" pitchFamily="34" charset="0"/>
                <a:ea typeface="Lato" panose="020F0502020204030203" pitchFamily="34" charset="0"/>
                <a:cs typeface="Calibri" panose="020F0502020204030204" pitchFamily="34" charset="0"/>
              </a:rPr>
              <a:t>Estatuto da Criança e Adolescente Digital/Lei </a:t>
            </a:r>
            <a:r>
              <a:rPr lang="pt-BR" sz="2400" i="1" kern="100" dirty="0" err="1">
                <a:effectLst/>
                <a:latin typeface="Arial Narrow" panose="020B0606020202030204" pitchFamily="34" charset="0"/>
                <a:ea typeface="Lato" panose="020F0502020204030203" pitchFamily="34" charset="0"/>
                <a:cs typeface="Calibri" panose="020F0502020204030204" pitchFamily="34" charset="0"/>
              </a:rPr>
              <a:t>Felca</a:t>
            </a:r>
            <a:r>
              <a:rPr lang="pt-BR" sz="2400" kern="100" dirty="0">
                <a:effectLst/>
                <a:latin typeface="Arial Narrow" panose="020B0606020202030204" pitchFamily="34" charset="0"/>
                <a:ea typeface="Lato" panose="020F0502020204030203" pitchFamily="34" charset="0"/>
                <a:cs typeface="Calibri" panose="020F0502020204030204" pitchFamily="34" charset="0"/>
              </a:rPr>
              <a:t>.</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 </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Texto II</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6914783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igura29">
            <a:extLst>
              <a:ext uri="{FF2B5EF4-FFF2-40B4-BE49-F238E27FC236}">
                <a16:creationId xmlns:a16="http://schemas.microsoft.com/office/drawing/2014/main" id="{87FB4E75-1EC0-EAD2-109C-D00A8C671AEC}"/>
              </a:ext>
            </a:extLst>
          </p:cNvPr>
          <p:cNvPicPr>
            <a:picLocks noChangeAspect="1"/>
          </p:cNvPicPr>
          <p:nvPr/>
        </p:nvPicPr>
        <p:blipFill>
          <a:blip r:embed="rId2"/>
          <a:stretch>
            <a:fillRect/>
          </a:stretch>
        </p:blipFill>
        <p:spPr bwMode="auto">
          <a:xfrm>
            <a:off x="5432613" y="749822"/>
            <a:ext cx="1089566" cy="1099921"/>
          </a:xfrm>
          <a:prstGeom prst="rect">
            <a:avLst/>
          </a:prstGeom>
          <a:noFill/>
        </p:spPr>
      </p:pic>
      <p:sp>
        <p:nvSpPr>
          <p:cNvPr id="4" name="CaixaDeTexto 3">
            <a:extLst>
              <a:ext uri="{FF2B5EF4-FFF2-40B4-BE49-F238E27FC236}">
                <a16:creationId xmlns:a16="http://schemas.microsoft.com/office/drawing/2014/main" id="{72787F6A-1277-C6A4-3B84-DF2D87D1E944}"/>
              </a:ext>
            </a:extLst>
          </p:cNvPr>
          <p:cNvSpPr txBox="1"/>
          <p:nvPr/>
        </p:nvSpPr>
        <p:spPr>
          <a:xfrm>
            <a:off x="143435" y="1849743"/>
            <a:ext cx="11905129" cy="4849982"/>
          </a:xfrm>
          <a:prstGeom prst="rect">
            <a:avLst/>
          </a:prstGeom>
          <a:noFill/>
        </p:spPr>
        <p:txBody>
          <a:bodyPr wrap="square">
            <a:spAutoFit/>
          </a:bodyPr>
          <a:lstStyle/>
          <a:p>
            <a:pPr algn="ctr">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Presidência da República</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ctr">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Casa Civil</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ctr">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Secretaria Especial para Assuntos Jurídicos</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ctr">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 LEI Nº 15.211, DE 17 DE SETEMBRO DE 2025</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r">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Dispõe sobre a proteção de crianças e adolescentes em ambientes digitais (Estatuto Digital da Criança e do Adolescente).</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O PRESIDENTE DA REPÚBLICA</a:t>
            </a:r>
            <a:r>
              <a:rPr lang="pt-BR" sz="2400" kern="100" dirty="0">
                <a:effectLst/>
                <a:latin typeface="Arial Narrow" panose="020B0606020202030204" pitchFamily="34" charset="0"/>
                <a:ea typeface="Lato" panose="020F0502020204030203" pitchFamily="34" charset="0"/>
                <a:cs typeface="Calibri" panose="020F0502020204030204" pitchFamily="34" charset="0"/>
              </a:rPr>
              <a:t> Faço saber que o Congresso Nacional decreta e eu sanciono a seguinte Lei: </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ctr">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CAPÍTULO I</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ctr">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DISPOSIÇÕES PRELIMINARES</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1470237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7D14FC0-BBDE-62F5-8D58-94A0A950CF93}"/>
              </a:ext>
            </a:extLst>
          </p:cNvPr>
          <p:cNvSpPr txBox="1"/>
          <p:nvPr/>
        </p:nvSpPr>
        <p:spPr>
          <a:xfrm>
            <a:off x="98612" y="862884"/>
            <a:ext cx="12093388" cy="5658537"/>
          </a:xfrm>
          <a:prstGeom prst="rect">
            <a:avLst/>
          </a:prstGeom>
          <a:noFill/>
        </p:spPr>
        <p:txBody>
          <a:bodyPr wrap="square">
            <a:spAutoFit/>
          </a:bodyPr>
          <a:lstStyle/>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Art.1º Esta Lei dispõe sobre a proteção de crianças e de adolescentes em ambientes digitais e aplica-se a todo produto ou serviço de tecnologia da informação direcionado a crianças e a adolescentes no País ou de acesso provável por eles, independentemente de sua localização, desenvolvimento, fabricação, oferta, comercialização e operação.</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ctr">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Art. 3º Os produtos ou serviços de tecnologia da informação direcionados a crianças e a adolescentes ou de acesso provável por eles devem garantir a proteção prioritária desses usuários, ter como parâmetro o seu melhor interesse e contar com medidas adequadas e proporcionais para assegurar um nível elevado de privacidade, de proteção de dados e de segurança.</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i="1" kern="100" dirty="0">
                <a:effectLst/>
                <a:latin typeface="Arial Narrow" panose="020B0606020202030204" pitchFamily="34" charset="0"/>
                <a:ea typeface="Lato" panose="020F0502020204030203" pitchFamily="34" charset="0"/>
                <a:cs typeface="Calibri" panose="020F0502020204030204" pitchFamily="34" charset="0"/>
              </a:rPr>
              <a:t>Parágrafo único</a:t>
            </a:r>
            <a:r>
              <a:rPr lang="pt-BR" sz="2400" kern="100" dirty="0">
                <a:effectLst/>
                <a:latin typeface="Arial Narrow" panose="020B0606020202030204" pitchFamily="34" charset="0"/>
                <a:ea typeface="Lato" panose="020F0502020204030203" pitchFamily="34" charset="0"/>
                <a:cs typeface="Calibri" panose="020F0502020204030204" pitchFamily="34" charset="0"/>
              </a:rPr>
              <a:t>. A criança e o adolescente têm o direito de ser educados, orientados e acompanhados por seus pais ou responsáveis legais quanto ao uso da internet e à sua experiência digital, e a estes incumbe o exercício do cuidado ativo e contínuo, por meio da utilização de ferramentas de supervisão parental adequadas à idade e ao estágio de desenvolvimento da criança e do adolescente.</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2683448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DFF9239B-7890-C492-0B4B-806D390E88AE}"/>
              </a:ext>
            </a:extLst>
          </p:cNvPr>
          <p:cNvSpPr txBox="1"/>
          <p:nvPr/>
        </p:nvSpPr>
        <p:spPr>
          <a:xfrm>
            <a:off x="147918" y="1316691"/>
            <a:ext cx="11896164" cy="4224618"/>
          </a:xfrm>
          <a:prstGeom prst="rect">
            <a:avLst/>
          </a:prstGeom>
          <a:noFill/>
        </p:spPr>
        <p:txBody>
          <a:bodyPr wrap="square">
            <a:spAutoFit/>
          </a:bodyPr>
          <a:lstStyle/>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Art. 4º A utilização de produtos ou serviços de tecnologia da informação por crianças e adolescentes tem como fundamentos:</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I – a garantia de sua proteção integral;</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II – a prevalência absoluta de seus interesses;</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III – a condição peculiar de pessoa em desenvolvimento biopsicossocial;</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IV – a segurança contra intimidação, exploração, abuso, ameaça e outras formas de violência;</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V – o respeito à autonomia e ao desenvolvimento progressivo do indivíduo;</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VI – a proteção contra a exploração comercial;</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marL="171450" indent="-171450" algn="r">
              <a:lnSpc>
                <a:spcPct val="107000"/>
              </a:lnSpc>
              <a:spcAft>
                <a:spcPts val="800"/>
              </a:spcAft>
              <a:buFont typeface="Arial" panose="020B0604020202020204" pitchFamily="34" charset="0"/>
              <a:buChar char="•"/>
            </a:pPr>
            <a:r>
              <a:rPr lang="pt-BR" sz="1050" kern="100" dirty="0">
                <a:effectLst/>
                <a:latin typeface="Arial Narrow" panose="020B0606020202030204" pitchFamily="34" charset="0"/>
                <a:ea typeface="Lato" panose="020F0502020204030203" pitchFamily="34" charset="0"/>
                <a:cs typeface="Calibri" panose="020F0502020204030204" pitchFamily="34" charset="0"/>
              </a:rPr>
              <a:t> Disponível em: https://www.planalto.gov.br/ccivil_03/_ato2023-2026/2025/lei/l15211.htm. Acesso em: 10 ago. 2026</a:t>
            </a:r>
            <a:endParaRPr lang="pt-BR" sz="16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3054431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74C2456-80FD-ED94-2D46-22A99EE4DB9D}"/>
              </a:ext>
            </a:extLst>
          </p:cNvPr>
          <p:cNvSpPr txBox="1"/>
          <p:nvPr/>
        </p:nvSpPr>
        <p:spPr>
          <a:xfrm>
            <a:off x="89647" y="675267"/>
            <a:ext cx="12012706" cy="1876155"/>
          </a:xfrm>
          <a:prstGeom prst="rect">
            <a:avLst/>
          </a:prstGeom>
          <a:noFill/>
        </p:spPr>
        <p:txBody>
          <a:bodyPr wrap="square">
            <a:spAutoFit/>
          </a:bodyPr>
          <a:lstStyle/>
          <a:p>
            <a:pPr algn="just">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7.</a:t>
            </a:r>
            <a:r>
              <a:rPr lang="pt-BR" sz="2400" kern="100" dirty="0">
                <a:effectLst/>
                <a:latin typeface="Arial Narrow" panose="020B0606020202030204" pitchFamily="34" charset="0"/>
                <a:ea typeface="Lato" panose="020F0502020204030203" pitchFamily="34" charset="0"/>
                <a:cs typeface="Calibri" panose="020F0502020204030204" pitchFamily="34" charset="0"/>
              </a:rPr>
              <a:t> O que é o ECA Digital?</a:t>
            </a:r>
          </a:p>
          <a:p>
            <a:pPr algn="just">
              <a:lnSpc>
                <a:spcPct val="110000"/>
              </a:lnSpc>
              <a:spcAft>
                <a:spcPts val="800"/>
              </a:spcAft>
            </a:pPr>
            <a:endParaRPr lang="pt-BR" sz="2400" kern="100" dirty="0">
              <a:latin typeface="Arial Narrow" panose="020B0606020202030204" pitchFamily="34" charset="0"/>
              <a:ea typeface="Lato" panose="020F0502020204030203" pitchFamily="34" charset="0"/>
              <a:cs typeface="Calibri" panose="020F0502020204030204" pitchFamily="34" charset="0"/>
            </a:endParaRPr>
          </a:p>
          <a:p>
            <a:pPr algn="just">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8.</a:t>
            </a:r>
            <a:r>
              <a:rPr lang="pt-BR" sz="2400" kern="100" dirty="0">
                <a:effectLst/>
                <a:latin typeface="Arial Narrow" panose="020B0606020202030204" pitchFamily="34" charset="0"/>
                <a:ea typeface="Lato" panose="020F0502020204030203" pitchFamily="34" charset="0"/>
                <a:cs typeface="Calibri" panose="020F0502020204030204" pitchFamily="34" charset="0"/>
              </a:rPr>
              <a:t> Relacione cada artigo ao assunto que ele apresenta</a:t>
            </a:r>
            <a:r>
              <a:rPr lang="pt-BR" sz="1800" kern="100" dirty="0">
                <a:effectLst/>
                <a:latin typeface="Arial Narrow" panose="020B0606020202030204" pitchFamily="34" charset="0"/>
                <a:ea typeface="Lato" panose="020F0502020204030203" pitchFamily="34" charset="0"/>
                <a:cs typeface="Calibri" panose="020F0502020204030204" pitchFamily="34" charset="0"/>
              </a:rPr>
              <a:t>.</a:t>
            </a:r>
            <a:endParaRPr lang="pt-BR" sz="18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endParaRPr lang="pt-BR" sz="1600" kern="100" dirty="0">
              <a:effectLst/>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4" name="Tabela 3">
            <a:extLst>
              <a:ext uri="{FF2B5EF4-FFF2-40B4-BE49-F238E27FC236}">
                <a16:creationId xmlns:a16="http://schemas.microsoft.com/office/drawing/2014/main" id="{5192290A-E2FC-5B54-E4AF-BB438E259B6C}"/>
              </a:ext>
            </a:extLst>
          </p:cNvPr>
          <p:cNvGraphicFramePr>
            <a:graphicFrameLocks noGrp="1"/>
          </p:cNvGraphicFramePr>
          <p:nvPr>
            <p:extLst>
              <p:ext uri="{D42A27DB-BD31-4B8C-83A1-F6EECF244321}">
                <p14:modId xmlns:p14="http://schemas.microsoft.com/office/powerpoint/2010/main" val="2052325015"/>
              </p:ext>
            </p:extLst>
          </p:nvPr>
        </p:nvGraphicFramePr>
        <p:xfrm>
          <a:off x="89647" y="2278626"/>
          <a:ext cx="12012706" cy="2345628"/>
        </p:xfrm>
        <a:graphic>
          <a:graphicData uri="http://schemas.openxmlformats.org/drawingml/2006/table">
            <a:tbl>
              <a:tblPr firstRow="1" firstCol="1" bandRow="1"/>
              <a:tblGrid>
                <a:gridCol w="1460229">
                  <a:extLst>
                    <a:ext uri="{9D8B030D-6E8A-4147-A177-3AD203B41FA5}">
                      <a16:colId xmlns:a16="http://schemas.microsoft.com/office/drawing/2014/main" val="2578767392"/>
                    </a:ext>
                  </a:extLst>
                </a:gridCol>
                <a:gridCol w="10552477">
                  <a:extLst>
                    <a:ext uri="{9D8B030D-6E8A-4147-A177-3AD203B41FA5}">
                      <a16:colId xmlns:a16="http://schemas.microsoft.com/office/drawing/2014/main" val="871935591"/>
                    </a:ext>
                  </a:extLst>
                </a:gridCol>
              </a:tblGrid>
              <a:tr h="232552">
                <a:tc>
                  <a:txBody>
                    <a:bodyPr/>
                    <a:lstStyle/>
                    <a:p>
                      <a:pPr algn="just">
                        <a:lnSpc>
                          <a:spcPct val="110000"/>
                        </a:lnSpc>
                        <a:spcAft>
                          <a:spcPts val="800"/>
                        </a:spcAft>
                      </a:pPr>
                      <a:r>
                        <a:rPr lang="pt-BR" sz="2400" kern="100">
                          <a:effectLst/>
                          <a:latin typeface="Arial Narrow" panose="020B0606020202030204" pitchFamily="34" charset="0"/>
                          <a:ea typeface="Lato" panose="020F0502020204030203" pitchFamily="34" charset="0"/>
                          <a:cs typeface="Calibri" panose="020F0502020204030204" pitchFamily="34" charset="0"/>
                        </a:rPr>
                        <a:t>(1) Art. 1º</a:t>
                      </a:r>
                      <a:endParaRPr lang="pt-BR" sz="24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0000"/>
                        </a:lnSpc>
                        <a:spcAft>
                          <a:spcPts val="800"/>
                        </a:spcAft>
                      </a:pPr>
                      <a:r>
                        <a:rPr lang="pt-BR" sz="2400" kern="100">
                          <a:effectLst/>
                          <a:latin typeface="Arial Narrow" panose="020B0606020202030204" pitchFamily="34" charset="0"/>
                          <a:ea typeface="Lato" panose="020F0502020204030203" pitchFamily="34" charset="0"/>
                          <a:cs typeface="Calibri" panose="020F0502020204030204" pitchFamily="34" charset="0"/>
                        </a:rPr>
                        <a:t>(   ) Apresenta os fundamentos para o uso de produtos e serviços digitais por crianças e adolescentes.</a:t>
                      </a:r>
                      <a:endParaRPr lang="pt-BR" sz="24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6768724"/>
                  </a:ext>
                </a:extLst>
              </a:tr>
              <a:tr h="232552">
                <a:tc>
                  <a:txBody>
                    <a:bodyPr/>
                    <a:lstStyle/>
                    <a:p>
                      <a:pPr algn="just">
                        <a:lnSpc>
                          <a:spcPct val="110000"/>
                        </a:lnSpc>
                        <a:spcAft>
                          <a:spcPts val="800"/>
                        </a:spcAft>
                      </a:pPr>
                      <a:r>
                        <a:rPr lang="pt-BR" sz="2400" kern="100">
                          <a:effectLst/>
                          <a:latin typeface="Arial Narrow" panose="020B0606020202030204" pitchFamily="34" charset="0"/>
                          <a:ea typeface="Lato" panose="020F0502020204030203" pitchFamily="34" charset="0"/>
                          <a:cs typeface="Calibri" panose="020F0502020204030204" pitchFamily="34" charset="0"/>
                        </a:rPr>
                        <a:t>(2) Art. 3º</a:t>
                      </a:r>
                      <a:endParaRPr lang="pt-BR" sz="24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0000"/>
                        </a:lnSpc>
                        <a:spcAft>
                          <a:spcPts val="800"/>
                        </a:spcAft>
                      </a:pPr>
                      <a:r>
                        <a:rPr lang="pt-BR" sz="2400" kern="100">
                          <a:effectLst/>
                          <a:latin typeface="Arial Narrow" panose="020B0606020202030204" pitchFamily="34" charset="0"/>
                          <a:ea typeface="Lato" panose="020F0502020204030203" pitchFamily="34" charset="0"/>
                          <a:cs typeface="Calibri" panose="020F0502020204030204" pitchFamily="34" charset="0"/>
                        </a:rPr>
                        <a:t>(   ) Trata da proteção de crianças e adolescentes nos ambientes digitais e da aplicação da lei.</a:t>
                      </a:r>
                      <a:endParaRPr lang="pt-BR" sz="24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73110448"/>
                  </a:ext>
                </a:extLst>
              </a:tr>
              <a:tr h="232552">
                <a:tc>
                  <a:txBody>
                    <a:bodyPr/>
                    <a:lstStyle/>
                    <a:p>
                      <a:pPr algn="just">
                        <a:lnSpc>
                          <a:spcPct val="110000"/>
                        </a:lnSpc>
                        <a:spcAft>
                          <a:spcPts val="800"/>
                        </a:spcAft>
                      </a:pPr>
                      <a:r>
                        <a:rPr lang="pt-BR" sz="2400" kern="100">
                          <a:effectLst/>
                          <a:latin typeface="Arial Narrow" panose="020B0606020202030204" pitchFamily="34" charset="0"/>
                          <a:ea typeface="Lato" panose="020F0502020204030203" pitchFamily="34" charset="0"/>
                          <a:cs typeface="Calibri" panose="020F0502020204030204" pitchFamily="34" charset="0"/>
                        </a:rPr>
                        <a:t>(3) Art. 4º</a:t>
                      </a:r>
                      <a:endParaRPr lang="pt-BR" sz="2400" kern="1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   ) Estabelece a necessidade de proteção prioritária, privacidade, proteção de dados e segurança.</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37844655"/>
                  </a:ext>
                </a:extLst>
              </a:tr>
            </a:tbl>
          </a:graphicData>
        </a:graphic>
      </p:graphicFrame>
      <p:sp>
        <p:nvSpPr>
          <p:cNvPr id="6" name="CaixaDeTexto 5">
            <a:extLst>
              <a:ext uri="{FF2B5EF4-FFF2-40B4-BE49-F238E27FC236}">
                <a16:creationId xmlns:a16="http://schemas.microsoft.com/office/drawing/2014/main" id="{74B22897-618F-F23F-C3E6-C8B3631305A1}"/>
              </a:ext>
            </a:extLst>
          </p:cNvPr>
          <p:cNvSpPr txBox="1"/>
          <p:nvPr/>
        </p:nvSpPr>
        <p:spPr>
          <a:xfrm>
            <a:off x="89647" y="4978325"/>
            <a:ext cx="12012706" cy="2004844"/>
          </a:xfrm>
          <a:prstGeom prst="rect">
            <a:avLst/>
          </a:prstGeom>
          <a:noFill/>
        </p:spPr>
        <p:txBody>
          <a:bodyPr wrap="square">
            <a:spAutoFit/>
          </a:bodyPr>
          <a:lstStyle/>
          <a:p>
            <a:pPr algn="just">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9.</a:t>
            </a:r>
            <a:r>
              <a:rPr lang="pt-BR" sz="2400" kern="100" dirty="0">
                <a:effectLst/>
                <a:latin typeface="Arial Narrow" panose="020B0606020202030204" pitchFamily="34" charset="0"/>
                <a:ea typeface="Lato" panose="020F0502020204030203" pitchFamily="34" charset="0"/>
                <a:cs typeface="Calibri" panose="020F0502020204030204" pitchFamily="34" charset="0"/>
              </a:rPr>
              <a:t>  Qual é o objetivo do ECA Digital?</a:t>
            </a:r>
          </a:p>
          <a:p>
            <a:pPr algn="just">
              <a:lnSpc>
                <a:spcPct val="110000"/>
              </a:lnSpc>
              <a:spcAft>
                <a:spcPts val="800"/>
              </a:spcAft>
            </a:pP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10.</a:t>
            </a:r>
            <a:r>
              <a:rPr lang="pt-BR" sz="2400" kern="100" dirty="0">
                <a:effectLst/>
                <a:latin typeface="Arial Narrow" panose="020B0606020202030204" pitchFamily="34" charset="0"/>
                <a:ea typeface="Lato" panose="020F0502020204030203" pitchFamily="34" charset="0"/>
                <a:cs typeface="Calibri" panose="020F0502020204030204" pitchFamily="34" charset="0"/>
              </a:rPr>
              <a:t> Quem deve orientar e acompanhar crianças e adolescentes no uso da internet?</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7579395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4EF5D7C-7E88-A794-6323-D6E3BFC2F789}"/>
              </a:ext>
            </a:extLst>
          </p:cNvPr>
          <p:cNvSpPr txBox="1"/>
          <p:nvPr/>
        </p:nvSpPr>
        <p:spPr>
          <a:xfrm>
            <a:off x="80682" y="755936"/>
            <a:ext cx="11914094" cy="5027787"/>
          </a:xfrm>
          <a:prstGeom prst="rect">
            <a:avLst/>
          </a:prstGeom>
          <a:noFill/>
        </p:spPr>
        <p:txBody>
          <a:bodyPr wrap="square">
            <a:spAutoFit/>
          </a:bodyPr>
          <a:lstStyle/>
          <a:p>
            <a:pPr algn="just">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11.</a:t>
            </a:r>
            <a:r>
              <a:rPr lang="pt-BR" sz="2400" kern="100" dirty="0">
                <a:effectLst/>
                <a:latin typeface="Arial Narrow" panose="020B0606020202030204" pitchFamily="34" charset="0"/>
                <a:ea typeface="Lato" panose="020F0502020204030203" pitchFamily="34" charset="0"/>
                <a:cs typeface="Calibri" panose="020F0502020204030204" pitchFamily="34" charset="0"/>
              </a:rPr>
              <a:t> Segundo o Art. 4º, por que crianças e adolescentes recebem proteção especial?</a:t>
            </a:r>
          </a:p>
          <a:p>
            <a:pPr algn="just">
              <a:lnSpc>
                <a:spcPct val="110000"/>
              </a:lnSpc>
              <a:spcAft>
                <a:spcPts val="800"/>
              </a:spcAft>
            </a:pPr>
            <a:endParaRPr lang="pt-BR" sz="2400" kern="100" dirty="0">
              <a:latin typeface="Arial Narrow" panose="020B0606020202030204" pitchFamily="34" charset="0"/>
              <a:ea typeface="Lato" panose="020F0502020204030203" pitchFamily="34" charset="0"/>
              <a:cs typeface="Calibri" panose="020F0502020204030204" pitchFamily="34" charset="0"/>
            </a:endParaRPr>
          </a:p>
          <a:p>
            <a:pPr algn="just">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12.</a:t>
            </a:r>
            <a:r>
              <a:rPr lang="pt-BR" sz="2400" kern="100" dirty="0">
                <a:effectLst/>
                <a:latin typeface="Arial Narrow" panose="020B0606020202030204" pitchFamily="34" charset="0"/>
                <a:ea typeface="Lato" panose="020F0502020204030203" pitchFamily="34" charset="0"/>
                <a:cs typeface="Calibri" panose="020F0502020204030204" pitchFamily="34" charset="0"/>
              </a:rPr>
              <a:t> Contra quais situações a lei protege crianças e adolescentes?</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endParaRPr lang="pt-BR" sz="2400" kern="100" dirty="0">
              <a:effectLst/>
              <a:latin typeface="Arial Narrow" panose="020B0606020202030204" pitchFamily="34" charset="0"/>
              <a:ea typeface="Lato" panose="020F0502020204030203" pitchFamily="34" charset="0"/>
              <a:cs typeface="Calibri" panose="020F0502020204030204" pitchFamily="34" charset="0"/>
            </a:endParaRPr>
          </a:p>
          <a:p>
            <a:pPr algn="just">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13.</a:t>
            </a:r>
            <a:r>
              <a:rPr lang="pt-BR" sz="2400" kern="100" dirty="0">
                <a:effectLst/>
                <a:latin typeface="Arial Narrow" panose="020B0606020202030204" pitchFamily="34" charset="0"/>
                <a:ea typeface="Lato" panose="020F0502020204030203" pitchFamily="34" charset="0"/>
                <a:cs typeface="Calibri" panose="020F0502020204030204" pitchFamily="34" charset="0"/>
              </a:rPr>
              <a:t> No trecho do Art. 4º, “A utilização de produtos ou serviços de tecnologia da informação por crianças e adolescentes tem como fundamentos: I – a garantia de sua </a:t>
            </a:r>
            <a:r>
              <a:rPr lang="pt-BR" sz="2400" b="1" u="sng" kern="100" dirty="0">
                <a:effectLst/>
                <a:latin typeface="Arial Narrow" panose="020B0606020202030204" pitchFamily="34" charset="0"/>
                <a:ea typeface="Lato" panose="020F0502020204030203" pitchFamily="34" charset="0"/>
                <a:cs typeface="Calibri" panose="020F0502020204030204" pitchFamily="34" charset="0"/>
              </a:rPr>
              <a:t>proteção integral</a:t>
            </a:r>
            <a:r>
              <a:rPr lang="pt-BR" sz="2400" kern="100" dirty="0">
                <a:effectLst/>
                <a:latin typeface="Arial Narrow" panose="020B0606020202030204" pitchFamily="34" charset="0"/>
                <a:ea typeface="Lato" panose="020F0502020204030203" pitchFamily="34" charset="0"/>
                <a:cs typeface="Calibri" panose="020F0502020204030204" pitchFamily="34" charset="0"/>
              </a:rPr>
              <a:t>”, a expressão destacada significa que a criança e o adolescente devem receber</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 </a:t>
            </a:r>
            <a:r>
              <a:rPr lang="pt-BR" sz="2400" kern="100" dirty="0">
                <a:solidFill>
                  <a:srgbClr val="FF0000"/>
                </a:solidFill>
                <a:effectLst/>
                <a:latin typeface="Arial Narrow" panose="020B0606020202030204" pitchFamily="34" charset="0"/>
                <a:ea typeface="Lato" panose="020F0502020204030203" pitchFamily="34" charset="0"/>
                <a:cs typeface="Calibri" panose="020F0502020204030204" pitchFamily="34" charset="0"/>
              </a:rPr>
              <a:t>  </a:t>
            </a:r>
            <a:r>
              <a:rPr lang="pt-BR" sz="2400" kern="100" dirty="0">
                <a:effectLst/>
                <a:latin typeface="Arial Narrow" panose="020B0606020202030204" pitchFamily="34" charset="0"/>
                <a:ea typeface="Lato" panose="020F0502020204030203" pitchFamily="34" charset="0"/>
                <a:cs typeface="Calibri" panose="020F0502020204030204" pitchFamily="34" charset="0"/>
              </a:rPr>
              <a:t> ) proteção em todos os aspectos de sua vida, inclusive nos ambientes digitais.</a:t>
            </a:r>
            <a:br>
              <a:rPr lang="pt-BR" sz="2400" kern="100" dirty="0">
                <a:effectLst/>
                <a:latin typeface="Arial Narrow" panose="020B0606020202030204" pitchFamily="34" charset="0"/>
                <a:ea typeface="Lato" panose="020F0502020204030203" pitchFamily="34" charset="0"/>
                <a:cs typeface="Calibri" panose="020F0502020204030204" pitchFamily="34" charset="0"/>
              </a:rPr>
            </a:br>
            <a:r>
              <a:rPr lang="pt-BR" sz="2400" kern="100" dirty="0">
                <a:effectLst/>
                <a:latin typeface="Arial Narrow" panose="020B0606020202030204" pitchFamily="34" charset="0"/>
                <a:ea typeface="Lato" panose="020F0502020204030203" pitchFamily="34" charset="0"/>
                <a:cs typeface="Calibri" panose="020F0502020204030204" pitchFamily="34" charset="0"/>
              </a:rPr>
              <a:t>(    ) proteção apenas quando utilizam redes sociais.</a:t>
            </a:r>
            <a:br>
              <a:rPr lang="pt-BR" sz="2400" kern="100" dirty="0">
                <a:effectLst/>
                <a:latin typeface="Arial Narrow" panose="020B0606020202030204" pitchFamily="34" charset="0"/>
                <a:ea typeface="Lato" panose="020F0502020204030203" pitchFamily="34" charset="0"/>
                <a:cs typeface="Calibri" panose="020F0502020204030204" pitchFamily="34" charset="0"/>
              </a:rPr>
            </a:br>
            <a:r>
              <a:rPr lang="pt-BR" sz="2400" kern="100" dirty="0">
                <a:effectLst/>
                <a:latin typeface="Arial Narrow" panose="020B0606020202030204" pitchFamily="34" charset="0"/>
                <a:ea typeface="Lato" panose="020F0502020204030203" pitchFamily="34" charset="0"/>
                <a:cs typeface="Calibri" panose="020F0502020204030204" pitchFamily="34" charset="0"/>
              </a:rPr>
              <a:t>(    ) proteção somente dentro da escola</a:t>
            </a:r>
            <a:r>
              <a:rPr lang="pt-BR" sz="1800" kern="100" dirty="0">
                <a:effectLst/>
                <a:latin typeface="Arial Narrow" panose="020B0606020202030204" pitchFamily="34" charset="0"/>
                <a:ea typeface="Lato" panose="020F0502020204030203" pitchFamily="34" charset="0"/>
                <a:cs typeface="Calibri" panose="020F0502020204030204" pitchFamily="34" charset="0"/>
              </a:rPr>
              <a:t>.</a:t>
            </a:r>
            <a:endParaRPr lang="pt-BR" sz="18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endParaRPr lang="pt-BR" sz="16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6525350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igura30">
            <a:extLst>
              <a:ext uri="{FF2B5EF4-FFF2-40B4-BE49-F238E27FC236}">
                <a16:creationId xmlns:a16="http://schemas.microsoft.com/office/drawing/2014/main" id="{E2A93FAF-B1E1-3186-506E-D3234E106862}"/>
              </a:ext>
            </a:extLst>
          </p:cNvPr>
          <p:cNvPicPr>
            <a:picLocks noChangeAspect="1"/>
          </p:cNvPicPr>
          <p:nvPr/>
        </p:nvPicPr>
        <p:blipFill>
          <a:blip r:embed="rId2"/>
          <a:stretch>
            <a:fillRect/>
          </a:stretch>
        </p:blipFill>
        <p:spPr bwMode="auto">
          <a:xfrm>
            <a:off x="115951" y="645460"/>
            <a:ext cx="2506226" cy="968842"/>
          </a:xfrm>
          <a:prstGeom prst="rect">
            <a:avLst/>
          </a:prstGeom>
          <a:noFill/>
        </p:spPr>
      </p:pic>
      <p:graphicFrame>
        <p:nvGraphicFramePr>
          <p:cNvPr id="3" name="Tabela 2">
            <a:extLst>
              <a:ext uri="{FF2B5EF4-FFF2-40B4-BE49-F238E27FC236}">
                <a16:creationId xmlns:a16="http://schemas.microsoft.com/office/drawing/2014/main" id="{6D32851C-1574-FDB0-1E8F-6B9A0D4ED6DE}"/>
              </a:ext>
            </a:extLst>
          </p:cNvPr>
          <p:cNvGraphicFramePr>
            <a:graphicFrameLocks noGrp="1"/>
          </p:cNvGraphicFramePr>
          <p:nvPr>
            <p:extLst>
              <p:ext uri="{D42A27DB-BD31-4B8C-83A1-F6EECF244321}">
                <p14:modId xmlns:p14="http://schemas.microsoft.com/office/powerpoint/2010/main" val="3634757851"/>
              </p:ext>
            </p:extLst>
          </p:nvPr>
        </p:nvGraphicFramePr>
        <p:xfrm>
          <a:off x="115951" y="1494539"/>
          <a:ext cx="11869861" cy="3438208"/>
        </p:xfrm>
        <a:graphic>
          <a:graphicData uri="http://schemas.openxmlformats.org/drawingml/2006/table">
            <a:tbl>
              <a:tblPr firstRow="1" firstCol="1" bandRow="1"/>
              <a:tblGrid>
                <a:gridCol w="11869861">
                  <a:extLst>
                    <a:ext uri="{9D8B030D-6E8A-4147-A177-3AD203B41FA5}">
                      <a16:colId xmlns:a16="http://schemas.microsoft.com/office/drawing/2014/main" val="206245471"/>
                    </a:ext>
                  </a:extLst>
                </a:gridCol>
              </a:tblGrid>
              <a:tr h="705485">
                <a:tc>
                  <a:txBody>
                    <a:bodyPr/>
                    <a:lstStyle/>
                    <a:p>
                      <a:pPr indent="280670" algn="just">
                        <a:lnSpc>
                          <a:spcPct val="105000"/>
                        </a:lnSpc>
                        <a:spcAft>
                          <a:spcPts val="800"/>
                        </a:spcAft>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Usamos a linguagem dependendo do contexto de comunicação, isto é, dependendo de um determinado momento, do nível de escolaridade que temos, com quem estamos falando ou escrevendo, entre outros aspectos. Por exemplo, um juiz não falará em tribunal como fala num jantar com a família e amigos. Os principais níveis de linguagem são: formal, informal (coloquial). Na </a:t>
                      </a: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linguagem formal</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predomina a “formalidade”, o formal que deve ser seguido obedecendo a gramática da nossa língua (isso tanto na fala quando na escrita) Exemplo: “</a:t>
                      </a:r>
                      <a:r>
                        <a:rPr lang="pt-BR" sz="2400" kern="100" dirty="0">
                          <a:solidFill>
                            <a:srgbClr val="000000"/>
                          </a:solidFill>
                          <a:effectLst/>
                          <a:latin typeface="Arial Narrow" panose="020B0606020202030204" pitchFamily="34" charset="0"/>
                          <a:ea typeface="Lato" panose="020F0502020204030203" pitchFamily="34" charset="0"/>
                          <a:cs typeface="Times New Roman" panose="02020603050405020304" pitchFamily="18" charset="0"/>
                        </a:rPr>
                        <a:t>Todos são iguais perante a lei, sem distinção de qualquer natureza...”</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E na </a:t>
                      </a: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linguagem “informal”</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(coloquial) é usada uma maneira de falar mais descontraída, sem muita preocupação com o formal estabelecido pela gramática da nossa língua (isso tanto na fala quando na escrita) Exemplo: “Acho que a gente tem que começar por aqui”.</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9050" cap="flat" cmpd="sng" algn="ctr">
                      <a:solidFill>
                        <a:srgbClr val="D1A3FF"/>
                      </a:solidFill>
                      <a:prstDash val="solid"/>
                      <a:round/>
                      <a:headEnd type="none" w="med" len="med"/>
                      <a:tailEnd type="none" w="med" len="med"/>
                    </a:lnL>
                    <a:lnR w="19050" cap="flat" cmpd="sng" algn="ctr">
                      <a:solidFill>
                        <a:srgbClr val="D1A3FF"/>
                      </a:solidFill>
                      <a:prstDash val="solid"/>
                      <a:round/>
                      <a:headEnd type="none" w="med" len="med"/>
                      <a:tailEnd type="none" w="med" len="med"/>
                    </a:lnR>
                    <a:lnT w="19050" cap="flat" cmpd="sng" algn="ctr">
                      <a:solidFill>
                        <a:srgbClr val="D1A3FF"/>
                      </a:solidFill>
                      <a:prstDash val="solid"/>
                      <a:round/>
                      <a:headEnd type="none" w="med" len="med"/>
                      <a:tailEnd type="none" w="med" len="med"/>
                    </a:lnT>
                    <a:lnB w="19050" cap="flat" cmpd="sng" algn="ctr">
                      <a:solidFill>
                        <a:srgbClr val="D1A3FF"/>
                      </a:solidFill>
                      <a:prstDash val="solid"/>
                      <a:round/>
                      <a:headEnd type="none" w="med" len="med"/>
                      <a:tailEnd type="none" w="med" len="med"/>
                    </a:lnB>
                    <a:solidFill>
                      <a:srgbClr val="ECD9FF"/>
                    </a:solidFill>
                  </a:tcPr>
                </a:tc>
                <a:extLst>
                  <a:ext uri="{0D108BD9-81ED-4DB2-BD59-A6C34878D82A}">
                    <a16:rowId xmlns:a16="http://schemas.microsoft.com/office/drawing/2014/main" val="2677321100"/>
                  </a:ext>
                </a:extLst>
              </a:tr>
            </a:tbl>
          </a:graphicData>
        </a:graphic>
      </p:graphicFrame>
    </p:spTree>
    <p:extLst>
      <p:ext uri="{BB962C8B-B14F-4D97-AF65-F5344CB8AC3E}">
        <p14:creationId xmlns:p14="http://schemas.microsoft.com/office/powerpoint/2010/main" val="415627936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91DD85B8-6BC3-1C5D-5208-934AEF464A39}"/>
              </a:ext>
            </a:extLst>
          </p:cNvPr>
          <p:cNvSpPr txBox="1"/>
          <p:nvPr/>
        </p:nvSpPr>
        <p:spPr>
          <a:xfrm>
            <a:off x="215153" y="1830229"/>
            <a:ext cx="11761693" cy="3197542"/>
          </a:xfrm>
          <a:prstGeom prst="rect">
            <a:avLst/>
          </a:prstGeom>
          <a:noFill/>
        </p:spPr>
        <p:txBody>
          <a:bodyPr wrap="square">
            <a:spAutoFit/>
          </a:bodyPr>
          <a:lstStyle/>
          <a:p>
            <a:pPr algn="just">
              <a:lnSpc>
                <a:spcPct val="110000"/>
              </a:lnSpc>
              <a:spcAft>
                <a:spcPts val="800"/>
              </a:spcAft>
            </a:pP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14.</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O ECA Digital é um texto jurídico que utiliza uma linguagem própria para estabelecer direitos e deveres. Observe os trechos apresentados e responda às atividades.</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 Que características da linguagem mostram que o ECA Digital é um texto jurídico e não uma conversa do dia a dia?</a:t>
            </a:r>
          </a:p>
          <a:p>
            <a:pPr algn="just">
              <a:lnSpc>
                <a:spcPct val="110000"/>
              </a:lnSpc>
              <a:spcAft>
                <a:spcPts val="800"/>
              </a:spcAft>
            </a:pP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b) Copie do texto duas palavras ou expressões que exemplificam essa linguagem formal.</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endParaRPr lang="pt-BR" sz="16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5853313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igura31">
            <a:extLst>
              <a:ext uri="{FF2B5EF4-FFF2-40B4-BE49-F238E27FC236}">
                <a16:creationId xmlns:a16="http://schemas.microsoft.com/office/drawing/2014/main" id="{E60EEB04-649A-445D-6922-01D337BD07FC}"/>
              </a:ext>
            </a:extLst>
          </p:cNvPr>
          <p:cNvPicPr>
            <a:picLocks noChangeAspect="1"/>
          </p:cNvPicPr>
          <p:nvPr/>
        </p:nvPicPr>
        <p:blipFill>
          <a:blip r:embed="rId2"/>
          <a:srcRect l="1591" t="11233" r="3423" b="10133"/>
          <a:stretch>
            <a:fillRect/>
          </a:stretch>
        </p:blipFill>
        <p:spPr bwMode="auto">
          <a:xfrm>
            <a:off x="3475201" y="690282"/>
            <a:ext cx="4646823" cy="665365"/>
          </a:xfrm>
          <a:prstGeom prst="rect">
            <a:avLst/>
          </a:prstGeom>
          <a:noFill/>
        </p:spPr>
      </p:pic>
      <p:pic>
        <p:nvPicPr>
          <p:cNvPr id="3" name="Figura32" descr="Interface gráfica do usuário, Texto&#10;&#10;O conteúdo gerado por IA pode estar incorreto.">
            <a:extLst>
              <a:ext uri="{FF2B5EF4-FFF2-40B4-BE49-F238E27FC236}">
                <a16:creationId xmlns:a16="http://schemas.microsoft.com/office/drawing/2014/main" id="{E33E0B50-D494-F030-F886-CFD49A17AFCC}"/>
              </a:ext>
            </a:extLst>
          </p:cNvPr>
          <p:cNvPicPr>
            <a:picLocks noChangeAspect="1"/>
          </p:cNvPicPr>
          <p:nvPr/>
        </p:nvPicPr>
        <p:blipFill>
          <a:blip r:embed="rId3"/>
          <a:srcRect r="2472"/>
          <a:stretch>
            <a:fillRect/>
          </a:stretch>
        </p:blipFill>
        <p:spPr bwMode="auto">
          <a:xfrm>
            <a:off x="215153" y="1145115"/>
            <a:ext cx="4712634" cy="1019376"/>
          </a:xfrm>
          <a:prstGeom prst="rect">
            <a:avLst/>
          </a:prstGeom>
          <a:noFill/>
        </p:spPr>
      </p:pic>
      <p:sp>
        <p:nvSpPr>
          <p:cNvPr id="5" name="CaixaDeTexto 4">
            <a:extLst>
              <a:ext uri="{FF2B5EF4-FFF2-40B4-BE49-F238E27FC236}">
                <a16:creationId xmlns:a16="http://schemas.microsoft.com/office/drawing/2014/main" id="{AAA2E428-8DF5-BE68-E7C9-D3968A7D0A7E}"/>
              </a:ext>
            </a:extLst>
          </p:cNvPr>
          <p:cNvSpPr txBox="1"/>
          <p:nvPr/>
        </p:nvSpPr>
        <p:spPr>
          <a:xfrm>
            <a:off x="286871" y="2934474"/>
            <a:ext cx="11770658" cy="881716"/>
          </a:xfrm>
          <a:prstGeom prst="rect">
            <a:avLst/>
          </a:prstGeom>
          <a:solidFill>
            <a:schemeClr val="accent6">
              <a:lumMod val="20000"/>
              <a:lumOff val="80000"/>
            </a:schemeClr>
          </a:solidFill>
        </p:spPr>
        <p:txBody>
          <a:bodyPr wrap="square">
            <a:spAutoFit/>
          </a:bodyPr>
          <a:lstStyle/>
          <a:p>
            <a:pPr indent="270510" algn="just">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Estudante, vamos ver como os verbos ajudam a definir ações relacionadas aos direitos e deveres da criança e do adolescente no ECA?</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0372679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igura33" descr="Interface gráfica do usuário, Texto, Aplicativo&#10;&#10;O conteúdo gerado por IA pode estar incorreto.">
            <a:extLst>
              <a:ext uri="{FF2B5EF4-FFF2-40B4-BE49-F238E27FC236}">
                <a16:creationId xmlns:a16="http://schemas.microsoft.com/office/drawing/2014/main" id="{AC897C90-BC88-533D-FBE6-745D36895895}"/>
              </a:ext>
            </a:extLst>
          </p:cNvPr>
          <p:cNvPicPr>
            <a:picLocks noChangeAspect="1"/>
          </p:cNvPicPr>
          <p:nvPr/>
        </p:nvPicPr>
        <p:blipFill>
          <a:blip r:embed="rId2"/>
          <a:stretch>
            <a:fillRect/>
          </a:stretch>
        </p:blipFill>
        <p:spPr bwMode="auto">
          <a:xfrm>
            <a:off x="239580" y="690282"/>
            <a:ext cx="2857502" cy="1120589"/>
          </a:xfrm>
          <a:prstGeom prst="rect">
            <a:avLst/>
          </a:prstGeom>
          <a:noFill/>
        </p:spPr>
      </p:pic>
      <p:graphicFrame>
        <p:nvGraphicFramePr>
          <p:cNvPr id="3" name="Tabela 2">
            <a:extLst>
              <a:ext uri="{FF2B5EF4-FFF2-40B4-BE49-F238E27FC236}">
                <a16:creationId xmlns:a16="http://schemas.microsoft.com/office/drawing/2014/main" id="{77410E38-1A3C-DDA0-D12A-E0864BEC0D1D}"/>
              </a:ext>
            </a:extLst>
          </p:cNvPr>
          <p:cNvGraphicFramePr>
            <a:graphicFrameLocks noGrp="1"/>
          </p:cNvGraphicFramePr>
          <p:nvPr>
            <p:extLst>
              <p:ext uri="{D42A27DB-BD31-4B8C-83A1-F6EECF244321}">
                <p14:modId xmlns:p14="http://schemas.microsoft.com/office/powerpoint/2010/main" val="762455180"/>
              </p:ext>
            </p:extLst>
          </p:nvPr>
        </p:nvGraphicFramePr>
        <p:xfrm>
          <a:off x="239580" y="1935834"/>
          <a:ext cx="11764161" cy="1730731"/>
        </p:xfrm>
        <a:graphic>
          <a:graphicData uri="http://schemas.openxmlformats.org/drawingml/2006/table">
            <a:tbl>
              <a:tblPr firstRow="1" firstCol="1" bandRow="1"/>
              <a:tblGrid>
                <a:gridCol w="11764161">
                  <a:extLst>
                    <a:ext uri="{9D8B030D-6E8A-4147-A177-3AD203B41FA5}">
                      <a16:colId xmlns:a16="http://schemas.microsoft.com/office/drawing/2014/main" val="1167890368"/>
                    </a:ext>
                  </a:extLst>
                </a:gridCol>
              </a:tblGrid>
              <a:tr h="1730731">
                <a:tc>
                  <a:txBody>
                    <a:bodyPr/>
                    <a:lstStyle/>
                    <a:p>
                      <a:pPr algn="ctr">
                        <a:lnSpc>
                          <a:spcPct val="105000"/>
                        </a:lnSpc>
                        <a:spcAft>
                          <a:spcPts val="800"/>
                        </a:spcAft>
                      </a:pP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Verbos em Textos Normativos</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05000"/>
                        </a:lnSpc>
                        <a:spcAft>
                          <a:spcPts val="800"/>
                        </a:spcAft>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Os textos normativos (regimentos, regulamentos, estatutos) utilizam verbos que estabelecem regras, obrigações e direitos. Predominam construções no</a:t>
                      </a: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indicativo</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(para expressar certeza, realidade e obrigação), </a:t>
                      </a: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no infinitivo</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(para expressar impessoalidade) e </a:t>
                      </a: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no imperativo</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(para expressar imposição).</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lnL w="19050" cap="flat" cmpd="sng" algn="ctr">
                      <a:solidFill>
                        <a:srgbClr val="FF81FF"/>
                      </a:solidFill>
                      <a:prstDash val="solid"/>
                      <a:round/>
                      <a:headEnd type="none" w="med" len="med"/>
                      <a:tailEnd type="none" w="med" len="med"/>
                    </a:lnL>
                    <a:lnR w="19050" cap="flat" cmpd="sng" algn="ctr">
                      <a:solidFill>
                        <a:srgbClr val="FF81FF"/>
                      </a:solidFill>
                      <a:prstDash val="solid"/>
                      <a:round/>
                      <a:headEnd type="none" w="med" len="med"/>
                      <a:tailEnd type="none" w="med" len="med"/>
                    </a:lnR>
                    <a:lnT w="19050" cap="flat" cmpd="sng" algn="ctr">
                      <a:solidFill>
                        <a:srgbClr val="FF81FF"/>
                      </a:solidFill>
                      <a:prstDash val="solid"/>
                      <a:round/>
                      <a:headEnd type="none" w="med" len="med"/>
                      <a:tailEnd type="none" w="med" len="med"/>
                    </a:lnT>
                    <a:lnB w="19050" cap="flat" cmpd="sng" algn="ctr">
                      <a:solidFill>
                        <a:srgbClr val="FF81FF"/>
                      </a:solidFill>
                      <a:prstDash val="solid"/>
                      <a:round/>
                      <a:headEnd type="none" w="med" len="med"/>
                      <a:tailEnd type="none" w="med" len="med"/>
                    </a:lnB>
                    <a:solidFill>
                      <a:srgbClr val="FFC5FF"/>
                    </a:solidFill>
                  </a:tcPr>
                </a:tc>
                <a:extLst>
                  <a:ext uri="{0D108BD9-81ED-4DB2-BD59-A6C34878D82A}">
                    <a16:rowId xmlns:a16="http://schemas.microsoft.com/office/drawing/2014/main" val="406885683"/>
                  </a:ext>
                </a:extLst>
              </a:tr>
            </a:tbl>
          </a:graphicData>
        </a:graphic>
      </p:graphicFrame>
      <p:sp>
        <p:nvSpPr>
          <p:cNvPr id="5" name="CaixaDeTexto 4">
            <a:extLst>
              <a:ext uri="{FF2B5EF4-FFF2-40B4-BE49-F238E27FC236}">
                <a16:creationId xmlns:a16="http://schemas.microsoft.com/office/drawing/2014/main" id="{85CF4505-E998-55A6-5DC4-AC2C2B845AFD}"/>
              </a:ext>
            </a:extLst>
          </p:cNvPr>
          <p:cNvSpPr txBox="1"/>
          <p:nvPr/>
        </p:nvSpPr>
        <p:spPr>
          <a:xfrm>
            <a:off x="161363" y="4252387"/>
            <a:ext cx="11842377" cy="1287981"/>
          </a:xfrm>
          <a:prstGeom prst="rect">
            <a:avLst/>
          </a:prstGeom>
          <a:solidFill>
            <a:schemeClr val="accent6">
              <a:lumMod val="20000"/>
              <a:lumOff val="80000"/>
            </a:schemeClr>
          </a:solidFill>
        </p:spPr>
        <p:txBody>
          <a:bodyPr wrap="square">
            <a:spAutoFit/>
          </a:bodyPr>
          <a:lstStyle/>
          <a:p>
            <a:pPr indent="270510" algn="just">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Estudante, agora que entendemos que o Estatuto da Criança e do Adolescente (ECA) utiliza verbos para estabelecer regras/normas relacionadas aos direitos e deveres de crianças e adolescentes, vamos continuar com nosso aprendizado sobre esse gênero textual?  </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5622257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F6ABEBB-9650-7C76-8204-EB38806DD93E}"/>
              </a:ext>
            </a:extLst>
          </p:cNvPr>
          <p:cNvSpPr txBox="1"/>
          <p:nvPr/>
        </p:nvSpPr>
        <p:spPr>
          <a:xfrm>
            <a:off x="188260" y="592742"/>
            <a:ext cx="11681012" cy="6350456"/>
          </a:xfrm>
          <a:prstGeom prst="rect">
            <a:avLst/>
          </a:prstGeom>
          <a:noFill/>
        </p:spPr>
        <p:txBody>
          <a:bodyPr wrap="square">
            <a:spAutoFit/>
          </a:bodyPr>
          <a:lstStyle/>
          <a:p>
            <a:pPr algn="just">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Leia o texto.</a:t>
            </a:r>
            <a:endParaRPr lang="pt-BR" sz="2400" kern="100" dirty="0">
              <a:latin typeface="Calibri" panose="020F0502020204030204" pitchFamily="34" charset="0"/>
              <a:ea typeface="Calibri" panose="020F0502020204030204" pitchFamily="34" charset="0"/>
              <a:cs typeface="Calibri" panose="020F0502020204030204" pitchFamily="34" charset="0"/>
            </a:endParaRPr>
          </a:p>
          <a:p>
            <a:pPr algn="just">
              <a:spcAft>
                <a:spcPts val="800"/>
              </a:spcAft>
            </a:pPr>
            <a:endParaRPr lang="pt-BR" sz="2000" kern="100" dirty="0">
              <a:effectLst/>
              <a:latin typeface="Calibri" panose="020F0502020204030204" pitchFamily="34" charset="0"/>
              <a:ea typeface="Calibri" panose="020F0502020204030204" pitchFamily="34" charset="0"/>
              <a:cs typeface="Calibri" panose="020F0502020204030204" pitchFamily="34" charset="0"/>
            </a:endParaRPr>
          </a:p>
          <a:p>
            <a:pPr algn="just">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Texto III</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ctr">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Capítulo IV</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ctr">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Do Direito à Educação, à Cultura, ao Esporte e ao Lazer</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Art. 53. A criança e o adolescente têm direito à educação, visando ao pleno desenvolvimento de sua pessoa, preparo para o exercício da cidadania e qualificação para o trabalho, </a:t>
            </a:r>
            <a:r>
              <a:rPr lang="pt-BR" sz="2400" kern="100" dirty="0" err="1">
                <a:effectLst/>
                <a:latin typeface="Arial Narrow" panose="020B0606020202030204" pitchFamily="34" charset="0"/>
                <a:ea typeface="Lato" panose="020F0502020204030203" pitchFamily="34" charset="0"/>
                <a:cs typeface="Calibri" panose="020F0502020204030204" pitchFamily="34" charset="0"/>
              </a:rPr>
              <a:t>assegurando-se-lhes</a:t>
            </a:r>
            <a:r>
              <a:rPr lang="pt-BR" sz="2400" kern="100" dirty="0">
                <a:effectLst/>
                <a:latin typeface="Arial Narrow" panose="020B0606020202030204" pitchFamily="34" charset="0"/>
                <a:ea typeface="Lato" panose="020F0502020204030203" pitchFamily="34" charset="0"/>
                <a:cs typeface="Calibri" panose="020F0502020204030204" pitchFamily="34" charset="0"/>
              </a:rPr>
              <a:t>:</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I - igualdade de condições para o acesso e permanência na escola;</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II - direito de ser respeitado por seus educadores;</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III - direito de contestar critérios avaliativos, podendo recorrer às instâncias escolares superiores;</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IV - direito de organização e participação em entidades estudantis;</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V - acesso à escola pública e gratuita, próxima de sua residência, garantindo-se vagas no mesmo estabelecimento a irmãos que frequentem a mesma etapa ou ciclo de ensino da educação básica. (Redação dada pela Lei nº 13.845, de 2019)</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23655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F9B5EC81-DCA7-2A8F-E1E8-9F5844D058F7}"/>
              </a:ext>
            </a:extLst>
          </p:cNvPr>
          <p:cNvSpPr txBox="1"/>
          <p:nvPr/>
        </p:nvSpPr>
        <p:spPr>
          <a:xfrm>
            <a:off x="125506" y="860156"/>
            <a:ext cx="11985812" cy="5340821"/>
          </a:xfrm>
          <a:prstGeom prst="rect">
            <a:avLst/>
          </a:prstGeom>
          <a:noFill/>
        </p:spPr>
        <p:txBody>
          <a:bodyPr wrap="square">
            <a:spAutoFit/>
          </a:bodyPr>
          <a:lstStyle/>
          <a:p>
            <a:pPr algn="just">
              <a:lnSpc>
                <a:spcPct val="110000"/>
              </a:lnSpc>
              <a:spcAft>
                <a:spcPts val="800"/>
              </a:spcAft>
            </a:pPr>
            <a:r>
              <a:rPr lang="pt-BR" sz="2400" i="1" kern="100" dirty="0">
                <a:effectLst/>
                <a:latin typeface="Arial Narrow" panose="020B0606020202030204" pitchFamily="34" charset="0"/>
                <a:ea typeface="Lato" panose="020F0502020204030203" pitchFamily="34" charset="0"/>
                <a:cs typeface="Calibri" panose="020F0502020204030204" pitchFamily="34" charset="0"/>
              </a:rPr>
              <a:t>Parágrafo único.</a:t>
            </a:r>
            <a:r>
              <a:rPr lang="pt-BR" sz="2400" kern="100" dirty="0">
                <a:effectLst/>
                <a:latin typeface="Arial Narrow" panose="020B0606020202030204" pitchFamily="34" charset="0"/>
                <a:ea typeface="Lato" panose="020F0502020204030203" pitchFamily="34" charset="0"/>
                <a:cs typeface="Calibri" panose="020F0502020204030204" pitchFamily="34" charset="0"/>
              </a:rPr>
              <a:t> É direito dos pais ou responsáveis ter ciência do processo pedagógico, bem como participar da definição das propostas educacionais.</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Art. 53-A.  É dever da instituição de ensino, clubes e agremiações recreativas e de estabelecimentos congêneres assegurar medidas de conscientização, prevenção e enfrentamento ao uso ou dependência de drogas ilícitas. (Incluído pela Lei nº 13.840, de 2019)</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Art. 54. É dever do Estado assegurar à criança e ao adolescente:</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I - ensino fundamental, obrigatório e gratuito, inclusive para os que a ele não tiveram acesso na idade própria;</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II - progressiva extensão da obrigatoriedade e gratuidade ao ensino médio;</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III - atendimento educacional especializado aos portadores de deficiência, preferencialmente na rede regular de ensino;</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r">
              <a:lnSpc>
                <a:spcPct val="107000"/>
              </a:lnSpc>
              <a:spcAft>
                <a:spcPts val="800"/>
              </a:spcAft>
            </a:pPr>
            <a:r>
              <a:rPr lang="pt-BR" sz="1050" kern="100" dirty="0">
                <a:effectLst/>
                <a:latin typeface="Arial Narrow" panose="020B0606020202030204" pitchFamily="34" charset="0"/>
                <a:ea typeface="Lato" panose="020F0502020204030203" pitchFamily="34" charset="0"/>
                <a:cs typeface="Calibri" panose="020F0502020204030204" pitchFamily="34" charset="0"/>
              </a:rPr>
              <a:t>Disponível em: https://www.planalto.gov.br/ccivil_03/leis/l8069.htm. Acesso em: 11 ago. 2026.</a:t>
            </a:r>
            <a:endParaRPr lang="pt-BR" sz="16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5970630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02C394B-5A0B-CBE2-C7FE-E1A6AF31C98A}"/>
              </a:ext>
            </a:extLst>
          </p:cNvPr>
          <p:cNvSpPr txBox="1"/>
          <p:nvPr/>
        </p:nvSpPr>
        <p:spPr>
          <a:xfrm>
            <a:off x="143434" y="740751"/>
            <a:ext cx="11824447" cy="5434052"/>
          </a:xfrm>
          <a:prstGeom prst="rect">
            <a:avLst/>
          </a:prstGeom>
          <a:noFill/>
        </p:spPr>
        <p:txBody>
          <a:bodyPr wrap="square">
            <a:spAutoFit/>
          </a:bodyPr>
          <a:lstStyle/>
          <a:p>
            <a:pPr algn="just">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15.</a:t>
            </a:r>
            <a:r>
              <a:rPr lang="pt-BR" sz="2400" kern="100" dirty="0">
                <a:effectLst/>
                <a:latin typeface="Arial Narrow" panose="020B0606020202030204" pitchFamily="34" charset="0"/>
                <a:ea typeface="Lato" panose="020F0502020204030203" pitchFamily="34" charset="0"/>
                <a:cs typeface="Calibri" panose="020F0502020204030204" pitchFamily="34" charset="0"/>
              </a:rPr>
              <a:t> Leia o trecho “Art. 53-A.  É dever da instituição de ensino, clubes e agremiações recreativas e de estabelecimentos congêneres assegurar medidas de conscientização, prevenção e enfrentamento ao uso ou dependência de drogas ilícitas. (Incluído pela Lei nº 13.840, de 2019)”. Agora responda:</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a) Considerando o contexto desse texto, o verbo “assegurar” garante/assegura o quê?</a:t>
            </a:r>
          </a:p>
          <a:p>
            <a:pPr algn="just">
              <a:lnSpc>
                <a:spcPct val="110000"/>
              </a:lnSpc>
              <a:spcAft>
                <a:spcPts val="800"/>
              </a:spcAft>
            </a:pP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b) Essa garantia é estabelecida/destinada, principalmente, a quem?</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endParaRPr lang="pt-BR" sz="2400"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c) O Art. 53-A afirma que é dever das instituições de ensino, dos clubes e de outros estabelecimentos promover ações de conscientização, prevenção e enfrentamento ao uso ou à dependência de drogas ilícitas. Considerando o seu dia a dia, explique por que essas ações são importantes para a vida das crianças e dos adolescentes.</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endParaRPr lang="pt-BR" sz="16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8806113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0E28257-B378-1279-9F57-DA83B873CD86}"/>
              </a:ext>
            </a:extLst>
          </p:cNvPr>
          <p:cNvSpPr txBox="1"/>
          <p:nvPr/>
        </p:nvSpPr>
        <p:spPr>
          <a:xfrm>
            <a:off x="358588" y="2020377"/>
            <a:ext cx="11725836" cy="2506776"/>
          </a:xfrm>
          <a:prstGeom prst="rect">
            <a:avLst/>
          </a:prstGeom>
          <a:solidFill>
            <a:schemeClr val="accent6">
              <a:lumMod val="20000"/>
              <a:lumOff val="80000"/>
            </a:schemeClr>
          </a:solidFill>
        </p:spPr>
        <p:txBody>
          <a:bodyPr wrap="square">
            <a:spAutoFit/>
          </a:bodyPr>
          <a:lstStyle/>
          <a:p>
            <a:pPr algn="just">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Vamos ler um artigo do ECA (Estatuto da Criança e do Adolescente - Texto IV), que apresenta direitos de crianças e adolescentes de modo formal e objetivo, e uma tirinha (Texto V), que trata do mesmo tema/assunto de forma crítica e bem-humorada. O texto do ECA utiliza uma linguagem formal, normativa, objetiva e precisa, pois tem a função de garantir direitos e estabelecer regras. Já a tirinha usa uma linguagem simples e cotidiana, com imagens e humor, para provocar reflexão sobre esses direitos na realidade. </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4283598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591B7F4-E532-5847-C43E-28C51CE3E7C3}"/>
              </a:ext>
            </a:extLst>
          </p:cNvPr>
          <p:cNvSpPr txBox="1"/>
          <p:nvPr/>
        </p:nvSpPr>
        <p:spPr>
          <a:xfrm>
            <a:off x="215153" y="960696"/>
            <a:ext cx="11770659" cy="5546005"/>
          </a:xfrm>
          <a:prstGeom prst="rect">
            <a:avLst/>
          </a:prstGeom>
          <a:noFill/>
        </p:spPr>
        <p:txBody>
          <a:bodyPr wrap="square">
            <a:spAutoFit/>
          </a:bodyPr>
          <a:lstStyle/>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Leia os textos. </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 </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Texto IV</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ctr">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Título I</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ctr">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Das Disposições Preliminares</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ctr">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Art. 3º A criança e o adolescente gozam de todos os direitos fundamentais inerentes à pessoa humana, sem prejuízo da proteção integral de que trata esta Lei, </a:t>
            </a:r>
            <a:r>
              <a:rPr lang="pt-BR" sz="2400" kern="100" dirty="0" err="1">
                <a:effectLst/>
                <a:latin typeface="Arial Narrow" panose="020B0606020202030204" pitchFamily="34" charset="0"/>
                <a:ea typeface="Lato" panose="020F0502020204030203" pitchFamily="34" charset="0"/>
                <a:cs typeface="Calibri" panose="020F0502020204030204" pitchFamily="34" charset="0"/>
              </a:rPr>
              <a:t>assegurando-se-lhes</a:t>
            </a:r>
            <a:r>
              <a:rPr lang="pt-BR" sz="2400" kern="100" dirty="0">
                <a:effectLst/>
                <a:latin typeface="Arial Narrow" panose="020B0606020202030204" pitchFamily="34" charset="0"/>
                <a:ea typeface="Lato" panose="020F0502020204030203" pitchFamily="34" charset="0"/>
                <a:cs typeface="Calibri" panose="020F0502020204030204" pitchFamily="34" charset="0"/>
              </a:rPr>
              <a:t>, por lei ou por outros meios, todas as oportunidades e facilidades, a fim de lhes facultar o desenvolvimento físico, mental, moral, espiritual e social, em condições de liberdade e de dignidade.</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ctr">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r">
              <a:lnSpc>
                <a:spcPct val="107000"/>
              </a:lnSpc>
              <a:spcAft>
                <a:spcPts val="800"/>
              </a:spcAft>
            </a:pPr>
            <a:r>
              <a:rPr lang="pt-BR" sz="1050" kern="100" dirty="0">
                <a:effectLst/>
                <a:latin typeface="Arial Narrow" panose="020B0606020202030204" pitchFamily="34" charset="0"/>
                <a:ea typeface="Lato" panose="020F0502020204030203" pitchFamily="34" charset="0"/>
                <a:cs typeface="Calibri" panose="020F0502020204030204" pitchFamily="34" charset="0"/>
              </a:rPr>
              <a:t>Disponível em: https://www.planalto.gov.br/ccivil_03/leis/l8069.htm. Acesso em: 23 jun. 2026.</a:t>
            </a:r>
            <a:endParaRPr lang="pt-BR" sz="16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731459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0066E07B-3301-2611-0930-BD2552556BCA}"/>
              </a:ext>
            </a:extLst>
          </p:cNvPr>
          <p:cNvSpPr txBox="1"/>
          <p:nvPr/>
        </p:nvSpPr>
        <p:spPr>
          <a:xfrm>
            <a:off x="206188" y="612513"/>
            <a:ext cx="6096000" cy="475451"/>
          </a:xfrm>
          <a:prstGeom prst="rect">
            <a:avLst/>
          </a:prstGeom>
          <a:noFill/>
        </p:spPr>
        <p:txBody>
          <a:bodyPr wrap="square">
            <a:spAutoFit/>
          </a:bodyPr>
          <a:lstStyle/>
          <a:p>
            <a:pPr algn="just">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Texto V</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6" name="Figura34">
            <a:extLst>
              <a:ext uri="{FF2B5EF4-FFF2-40B4-BE49-F238E27FC236}">
                <a16:creationId xmlns:a16="http://schemas.microsoft.com/office/drawing/2014/main" id="{8063C5F9-4967-950B-52FA-47833987FA1A}"/>
              </a:ext>
            </a:extLst>
          </p:cNvPr>
          <p:cNvPicPr>
            <a:picLocks noChangeAspect="1"/>
          </p:cNvPicPr>
          <p:nvPr/>
        </p:nvPicPr>
        <p:blipFill>
          <a:blip r:embed="rId2"/>
          <a:stretch>
            <a:fillRect/>
          </a:stretch>
        </p:blipFill>
        <p:spPr bwMode="auto">
          <a:xfrm>
            <a:off x="2279977" y="1245773"/>
            <a:ext cx="7769460" cy="2258000"/>
          </a:xfrm>
          <a:prstGeom prst="rect">
            <a:avLst/>
          </a:prstGeom>
          <a:noFill/>
        </p:spPr>
      </p:pic>
      <p:sp>
        <p:nvSpPr>
          <p:cNvPr id="8" name="CaixaDeTexto 7">
            <a:extLst>
              <a:ext uri="{FF2B5EF4-FFF2-40B4-BE49-F238E27FC236}">
                <a16:creationId xmlns:a16="http://schemas.microsoft.com/office/drawing/2014/main" id="{F854FFC3-81F7-2913-B056-BAB0CED7B001}"/>
              </a:ext>
            </a:extLst>
          </p:cNvPr>
          <p:cNvSpPr txBox="1"/>
          <p:nvPr/>
        </p:nvSpPr>
        <p:spPr>
          <a:xfrm>
            <a:off x="738047" y="3503773"/>
            <a:ext cx="10572471" cy="669927"/>
          </a:xfrm>
          <a:prstGeom prst="rect">
            <a:avLst/>
          </a:prstGeom>
          <a:noFill/>
        </p:spPr>
        <p:txBody>
          <a:bodyPr wrap="square">
            <a:spAutoFit/>
          </a:bodyPr>
          <a:lstStyle/>
          <a:p>
            <a:pPr algn="r">
              <a:lnSpc>
                <a:spcPct val="107000"/>
              </a:lnSpc>
              <a:spcAft>
                <a:spcPts val="800"/>
              </a:spcAft>
            </a:pPr>
            <a:r>
              <a:rPr lang="pt-BR" sz="1800" kern="100" dirty="0">
                <a:effectLst/>
                <a:latin typeface="Arial Narrow" panose="020B0606020202030204" pitchFamily="34" charset="0"/>
                <a:ea typeface="Lato" panose="020F0502020204030203" pitchFamily="34" charset="0"/>
                <a:cs typeface="Calibri" panose="020F0502020204030204" pitchFamily="34" charset="0"/>
              </a:rPr>
              <a:t>Disponível em: https://suburbanodigital.blogspot.com/2019/04/tirinha-do-armandinho-por-um-mundo-onde-sejamos-socialmente-iguais.html. Acesso em: 23 jun. 2026.</a:t>
            </a:r>
            <a:endParaRPr lang="pt-BR" sz="3200" kern="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0" name="CaixaDeTexto 9">
            <a:extLst>
              <a:ext uri="{FF2B5EF4-FFF2-40B4-BE49-F238E27FC236}">
                <a16:creationId xmlns:a16="http://schemas.microsoft.com/office/drawing/2014/main" id="{2A5DC7FA-9A74-EA4E-9CA3-D624DDA3A8E9}"/>
              </a:ext>
            </a:extLst>
          </p:cNvPr>
          <p:cNvSpPr txBox="1"/>
          <p:nvPr/>
        </p:nvSpPr>
        <p:spPr>
          <a:xfrm>
            <a:off x="134471" y="4458409"/>
            <a:ext cx="11896164" cy="881844"/>
          </a:xfrm>
          <a:prstGeom prst="rect">
            <a:avLst/>
          </a:prstGeom>
          <a:noFill/>
        </p:spPr>
        <p:txBody>
          <a:bodyPr wrap="square">
            <a:spAutoFit/>
          </a:bodyPr>
          <a:lstStyle/>
          <a:p>
            <a:pPr algn="just">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16.</a:t>
            </a:r>
            <a:r>
              <a:rPr lang="pt-BR" sz="2400" kern="100" dirty="0">
                <a:effectLst/>
                <a:latin typeface="Arial Narrow" panose="020B0606020202030204" pitchFamily="34" charset="0"/>
                <a:ea typeface="Lato" panose="020F0502020204030203" pitchFamily="34" charset="0"/>
                <a:cs typeface="Calibri" panose="020F0502020204030204" pitchFamily="34" charset="0"/>
              </a:rPr>
              <a:t> O Art. 53 do ECA e a tirinha abordam o mesmo tema, mas pertencem a gêneros textuais diferentes. Compare os dois textos e responda. Qual é o tema tratado no Art. 53 e na tirinha?</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9815158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igura35" descr="Interface gráfica do usuário&#10;&#10;O conteúdo gerado por IA pode estar incorreto.">
            <a:extLst>
              <a:ext uri="{FF2B5EF4-FFF2-40B4-BE49-F238E27FC236}">
                <a16:creationId xmlns:a16="http://schemas.microsoft.com/office/drawing/2014/main" id="{76D2A5D5-A254-653C-FF6C-678AB499D878}"/>
              </a:ext>
            </a:extLst>
          </p:cNvPr>
          <p:cNvPicPr>
            <a:picLocks noChangeAspect="1"/>
          </p:cNvPicPr>
          <p:nvPr/>
        </p:nvPicPr>
        <p:blipFill>
          <a:blip r:embed="rId2"/>
          <a:srcRect t="6364" b="20536"/>
          <a:stretch>
            <a:fillRect/>
          </a:stretch>
        </p:blipFill>
        <p:spPr bwMode="auto">
          <a:xfrm>
            <a:off x="82559" y="573741"/>
            <a:ext cx="3853608" cy="1371599"/>
          </a:xfrm>
          <a:prstGeom prst="rect">
            <a:avLst/>
          </a:prstGeom>
          <a:noFill/>
        </p:spPr>
      </p:pic>
      <p:sp>
        <p:nvSpPr>
          <p:cNvPr id="4" name="CaixaDeTexto 3">
            <a:extLst>
              <a:ext uri="{FF2B5EF4-FFF2-40B4-BE49-F238E27FC236}">
                <a16:creationId xmlns:a16="http://schemas.microsoft.com/office/drawing/2014/main" id="{8D5FCBBD-A769-0DB5-92FC-50C02A3097E5}"/>
              </a:ext>
            </a:extLst>
          </p:cNvPr>
          <p:cNvSpPr txBox="1"/>
          <p:nvPr/>
        </p:nvSpPr>
        <p:spPr>
          <a:xfrm>
            <a:off x="165847" y="2261566"/>
            <a:ext cx="11860306" cy="4138762"/>
          </a:xfrm>
          <a:prstGeom prst="rect">
            <a:avLst/>
          </a:prstGeom>
          <a:noFill/>
        </p:spPr>
        <p:txBody>
          <a:bodyPr wrap="square">
            <a:spAutoFit/>
          </a:bodyPr>
          <a:lstStyle/>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Leia o texto. </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ctr">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Unhas fracas, quebradiças ou espessas podem indicar problemas de saúde</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ctr">
              <a:lnSpc>
                <a:spcPct val="110000"/>
              </a:lnSpc>
              <a:spcAft>
                <a:spcPts val="800"/>
              </a:spcAft>
            </a:pPr>
            <a:r>
              <a:rPr lang="pt-BR" sz="2400" i="1" kern="100" dirty="0">
                <a:effectLst/>
                <a:latin typeface="Arial Narrow" panose="020B0606020202030204" pitchFamily="34" charset="0"/>
                <a:ea typeface="Lato" panose="020F0502020204030203" pitchFamily="34" charset="0"/>
                <a:cs typeface="Calibri" panose="020F0502020204030204" pitchFamily="34" charset="0"/>
              </a:rPr>
              <a:t>Mudanças na superfície, na cor, na espessura e na textura podem sugerir falta de vitaminas, mas também outras doenças sistêmicas, infecções e até câncer</a:t>
            </a:r>
          </a:p>
          <a:p>
            <a:pPr indent="268288"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Talvez você não saiba, mas as unhas são uma extensão da pele, assim como o cabelo. Elas desempenham papel essencial na proteção das falanges (último ossinho dos dedos) e na funcionalidade das mãos e dos pés. Pode não parecer, mas ajudam a pegar e manipular pequenos objetos, além de melhorar o tato. Além disso, ainda exercem uma função estética.</a:t>
            </a:r>
          </a:p>
          <a:p>
            <a:pPr algn="ctr">
              <a:lnSpc>
                <a:spcPct val="110000"/>
              </a:lnSpc>
              <a:spcAft>
                <a:spcPts val="800"/>
              </a:spcAft>
            </a:pP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9593239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5F5C6BB-7315-4C6B-6DBB-F36A5835B12A}"/>
              </a:ext>
            </a:extLst>
          </p:cNvPr>
          <p:cNvSpPr txBox="1"/>
          <p:nvPr/>
        </p:nvSpPr>
        <p:spPr>
          <a:xfrm>
            <a:off x="161365" y="1102135"/>
            <a:ext cx="11869270" cy="4439613"/>
          </a:xfrm>
          <a:prstGeom prst="rect">
            <a:avLst/>
          </a:prstGeom>
          <a:noFill/>
        </p:spPr>
        <p:txBody>
          <a:bodyPr wrap="square">
            <a:spAutoFit/>
          </a:bodyPr>
          <a:lstStyle/>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“As unhas servem como uma camada de defesa para as pontas dos dedos, que são áreas muito sensíveis e ricas em terminações nervosas. Além disso, nos auxiliam em tarefas diárias, como segurar objetos, coçar e até mesmo proporcionar mais firmeza ao toque”, explica o dermatologista Andrey </a:t>
            </a:r>
            <a:r>
              <a:rPr lang="pt-BR" sz="2400" kern="100" dirty="0" err="1">
                <a:effectLst/>
                <a:latin typeface="Arial Narrow" panose="020B0606020202030204" pitchFamily="34" charset="0"/>
                <a:ea typeface="Lato" panose="020F0502020204030203" pitchFamily="34" charset="0"/>
                <a:cs typeface="Calibri" panose="020F0502020204030204" pitchFamily="34" charset="0"/>
              </a:rPr>
              <a:t>Malvestiti</a:t>
            </a:r>
            <a:r>
              <a:rPr lang="pt-BR" sz="2400" kern="100" dirty="0">
                <a:effectLst/>
                <a:latin typeface="Arial Narrow" panose="020B0606020202030204" pitchFamily="34" charset="0"/>
                <a:ea typeface="Lato" panose="020F0502020204030203" pitchFamily="34" charset="0"/>
                <a:cs typeface="Calibri" panose="020F0502020204030204" pitchFamily="34" charset="0"/>
              </a:rPr>
              <a:t>, do Hospital Israelita Albert Einstein.</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Mas sua importância vai além da funcionalidade e da estética. O estado das unhas pode refletir a saúde geral do organismo. Alterações na superfície, cor, espessura e textura, por exemplo, podem indicar falta de vitaminas ou doenças sistêmicas, como infecções e até mesmo câncer.</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Por isso é fundamental ficar atento a qualquer mudança na aparência das unhas. Confira alguns dos aspectos que devem ser observados:</a:t>
            </a:r>
          </a:p>
          <a:p>
            <a:pPr algn="just">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1. Alterações de superfície</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3723412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10EA2BE-718D-A784-CA02-1A106FCF263D}"/>
              </a:ext>
            </a:extLst>
          </p:cNvPr>
          <p:cNvSpPr txBox="1"/>
          <p:nvPr/>
        </p:nvSpPr>
        <p:spPr>
          <a:xfrm>
            <a:off x="183776" y="833498"/>
            <a:ext cx="11824447" cy="5555945"/>
          </a:xfrm>
          <a:prstGeom prst="rect">
            <a:avLst/>
          </a:prstGeom>
          <a:noFill/>
        </p:spPr>
        <p:txBody>
          <a:bodyPr wrap="square">
            <a:spAutoFit/>
          </a:bodyPr>
          <a:lstStyle/>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Essa é a queixa mais comum nos consultórios dos dermatologistas, geralmente descrita de forma vaga como unhas fracas, quebradiças, rugosas ou descamando. “As alterações estéticas são o que normalmente levam o paciente para o consultório. Dificilmente elas causam dor ou algum outro sintoma. Na maioria das vezes, o paciente procura um médico quando percebe que as unhas estão feias”, relata </a:t>
            </a:r>
            <a:r>
              <a:rPr lang="pt-BR" sz="2400" kern="100" dirty="0" err="1">
                <a:effectLst/>
                <a:latin typeface="Arial Narrow" panose="020B0606020202030204" pitchFamily="34" charset="0"/>
                <a:ea typeface="Lato" panose="020F0502020204030203" pitchFamily="34" charset="0"/>
                <a:cs typeface="Calibri" panose="020F0502020204030204" pitchFamily="34" charset="0"/>
              </a:rPr>
              <a:t>Malvestiti</a:t>
            </a:r>
            <a:r>
              <a:rPr lang="pt-BR" sz="2400" kern="100" dirty="0">
                <a:effectLst/>
                <a:latin typeface="Arial Narrow" panose="020B0606020202030204" pitchFamily="34" charset="0"/>
                <a:ea typeface="Lato" panose="020F0502020204030203" pitchFamily="34" charset="0"/>
                <a:cs typeface="Calibri" panose="020F0502020204030204" pitchFamily="34" charset="0"/>
              </a:rPr>
              <a:t>.</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Segundo o médico, várias causas podem levar a essas alterações, entre elas, o próprio envelhecimento. “Assim como a pele envelhece e desenvolve rugas ao longo dos anos, as unhas também, e podem ficar mais fracas e rugosas. Isso faz parte do processo natural do envelhecimento”, diz.</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No entanto, inúmeras outras condições podem afetar a superfície das unhas, como a doença arterial periférica (varizes e problemas vasculares), distúrbios endócrinos (alterações de tireoide ou diabetes descompensado), anemia por deficiência de ferro, doenças dermatológicas (psoríase e dermatites alérgicas) e até mesmo a gestação pode influenciar, por causa do desvio de nutrientes para o bebê.</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5648712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AB021C1-6CCC-E20E-4C66-6326350A4CE4}"/>
              </a:ext>
            </a:extLst>
          </p:cNvPr>
          <p:cNvSpPr txBox="1"/>
          <p:nvPr/>
        </p:nvSpPr>
        <p:spPr>
          <a:xfrm>
            <a:off x="103094" y="866371"/>
            <a:ext cx="11985811" cy="5710281"/>
          </a:xfrm>
          <a:prstGeom prst="rect">
            <a:avLst/>
          </a:prstGeom>
          <a:noFill/>
        </p:spPr>
        <p:txBody>
          <a:bodyPr wrap="square">
            <a:spAutoFit/>
          </a:bodyPr>
          <a:lstStyle/>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“As unhas podem apresentar alterações sem que isso signifique um problema de saúde, mas também podem mostrar algo mais sério, que merece diagnóstico e tratamento adequados”, alerta o médico.[...] </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2. Mudanças de cor</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Manchas brancas podem ser uma característica natural da pessoa ou resultar do uso excessivo de esmaltes sem intervalo para a recuperação das unhas, o que pode levar à desidratação da lâmina ungueal. “Unhas precisam de hidratação. O uso contínuo de esmaltes pode ressecá-las, resultando no aparecimento de manchinhas brancas”, diz </a:t>
            </a:r>
            <a:r>
              <a:rPr lang="pt-BR" sz="2400" kern="100" dirty="0" err="1">
                <a:effectLst/>
                <a:latin typeface="Arial Narrow" panose="020B0606020202030204" pitchFamily="34" charset="0"/>
                <a:ea typeface="Lato" panose="020F0502020204030203" pitchFamily="34" charset="0"/>
                <a:cs typeface="Calibri" panose="020F0502020204030204" pitchFamily="34" charset="0"/>
              </a:rPr>
              <a:t>Malvestiti</a:t>
            </a:r>
            <a:r>
              <a:rPr lang="pt-BR" sz="2400" kern="100" dirty="0">
                <a:effectLst/>
                <a:latin typeface="Arial Narrow" panose="020B0606020202030204" pitchFamily="34" charset="0"/>
                <a:ea typeface="Lato" panose="020F0502020204030203" pitchFamily="34" charset="0"/>
                <a:cs typeface="Calibri" panose="020F0502020204030204" pitchFamily="34" charset="0"/>
              </a:rPr>
              <a:t>, que recomenda períodos de pausa entre as esmaltações.</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Manchas avermelhadas e roxas também podem ser o famoso “sangue pisado”, que pode ocorrer por pequenos traumas que geram focos de hemorragia abaixo da lâmina ungueal, sem maiores repercussões.</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r>
              <a:rPr lang="pt-BR" sz="2400" dirty="0">
                <a:effectLst/>
                <a:latin typeface="Arial Narrow" panose="020B0606020202030204" pitchFamily="34" charset="0"/>
                <a:ea typeface="Lato" panose="020F0502020204030203" pitchFamily="34" charset="0"/>
                <a:cs typeface="Calibri" panose="020F0502020204030204" pitchFamily="34" charset="0"/>
              </a:rPr>
              <a:t>Já manchas de coloração marrom, cinza ou preta podem ser um sinal de câncer de pele, como o melanoma subungueal. </a:t>
            </a:r>
            <a:endParaRPr lang="pt-BR" sz="2400" dirty="0"/>
          </a:p>
        </p:txBody>
      </p:sp>
    </p:spTree>
    <p:extLst>
      <p:ext uri="{BB962C8B-B14F-4D97-AF65-F5344CB8AC3E}">
        <p14:creationId xmlns:p14="http://schemas.microsoft.com/office/powerpoint/2010/main" val="323670094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7A0523E-69B5-B3AC-11B6-456FC16BA41E}"/>
              </a:ext>
            </a:extLst>
          </p:cNvPr>
          <p:cNvSpPr txBox="1"/>
          <p:nvPr/>
        </p:nvSpPr>
        <p:spPr>
          <a:xfrm>
            <a:off x="125505" y="671994"/>
            <a:ext cx="11932024" cy="6170087"/>
          </a:xfrm>
          <a:prstGeom prst="rect">
            <a:avLst/>
          </a:prstGeom>
          <a:noFill/>
        </p:spPr>
        <p:txBody>
          <a:bodyPr wrap="square">
            <a:spAutoFit/>
          </a:bodyPr>
          <a:lstStyle/>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Embora a maioria das alterações escuras sejam benignas, é essencial procurar um dermatologista ao notar qualquer mudança de cor. “Pode ser apenas uma pinta na unha, ou mesmo uma pigmentação comum de peles mais escuras. Mas é importante procurar o dermatologista para uma análise mais detalhada, que diferencie uma lesão benigna de um câncer de pele”, orienta.</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Além do melanoma, diversos outros tumores podem afetar as unhas, como carcinomas, fibromas e granulomas – mas, nesses casos, sem provocar mudanças na coloração. “Um ponto importante é que as alterações causadas por tumores geralmente afetam apenas uma unha, enquanto problemas sistêmicos costumam atingir várias ao mesmo tempo”, pontua o dermatologista. O tratamento geralmente envolve remoção cirúrgica da lesão, podendo ser necessário acompanhamento oncológico. [...] </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4. Espessamento</a:t>
            </a: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As unhas ficam mais grossas, endurecidas e com acúmulo de material (como uma massinha) por baixo. Uma das principais causas também é a micose, que inicialmente provoca o descolamento e, com o tempo, leva ao espessamento e acúmulo de queratina abaixo da unha.</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5004588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84E0A432-B297-CC1B-1DF6-D9555F7712EB}"/>
              </a:ext>
            </a:extLst>
          </p:cNvPr>
          <p:cNvSpPr txBox="1"/>
          <p:nvPr/>
        </p:nvSpPr>
        <p:spPr>
          <a:xfrm>
            <a:off x="161364" y="1490959"/>
            <a:ext cx="11869271" cy="4117346"/>
          </a:xfrm>
          <a:prstGeom prst="rect">
            <a:avLst/>
          </a:prstGeom>
          <a:noFill/>
        </p:spPr>
        <p:txBody>
          <a:bodyPr wrap="square">
            <a:spAutoFit/>
          </a:bodyPr>
          <a:lstStyle/>
          <a:p>
            <a:pPr algn="just">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Danos por infecções</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Além dessas quatro alterações, as unhas também podem ser acometidas por infecções causadas por bactérias ou vírus. Elas podem provocar mudanças de cor, espessamento, descolamento e dor.</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As infecções fúngicas são as mais comuns, ao passo que as bacterianas (como a </a:t>
            </a:r>
            <a:r>
              <a:rPr lang="pt-BR" sz="2400" kern="100" dirty="0" err="1">
                <a:effectLst/>
                <a:latin typeface="Arial Narrow" panose="020B0606020202030204" pitchFamily="34" charset="0"/>
                <a:ea typeface="Lato" panose="020F0502020204030203" pitchFamily="34" charset="0"/>
                <a:cs typeface="Calibri" panose="020F0502020204030204" pitchFamily="34" charset="0"/>
              </a:rPr>
              <a:t>paroníquia</a:t>
            </a:r>
            <a:r>
              <a:rPr lang="pt-BR" sz="2400" kern="100" dirty="0">
                <a:effectLst/>
                <a:latin typeface="Arial Narrow" panose="020B0606020202030204" pitchFamily="34" charset="0"/>
                <a:ea typeface="Lato" panose="020F0502020204030203" pitchFamily="34" charset="0"/>
                <a:cs typeface="Calibri" panose="020F0502020204030204" pitchFamily="34" charset="0"/>
              </a:rPr>
              <a:t>) podem causar vermelhidão, inchaço e até formação de pus ao redor da unha. Já as infecções causadas pelo HPV (papilomavírus humano) podem resultar no aparecimento de verrugas ao redor das unhas. O tratamento varia conforme a causa, sendo essencial buscar orientação médica ao notar qualquer alteração. </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r">
              <a:lnSpc>
                <a:spcPct val="107000"/>
              </a:lnSpc>
              <a:spcAft>
                <a:spcPts val="800"/>
              </a:spcAft>
            </a:pPr>
            <a:r>
              <a:rPr lang="pt-BR" sz="1050" kern="100" dirty="0">
                <a:effectLst/>
                <a:latin typeface="Arial Narrow" panose="020B0606020202030204" pitchFamily="34" charset="0"/>
                <a:ea typeface="Lato" panose="020F0502020204030203" pitchFamily="34" charset="0"/>
                <a:cs typeface="Calibri" panose="020F0502020204030204" pitchFamily="34" charset="0"/>
              </a:rPr>
              <a:t>Disponível em: https://www.cnnbrasil.com.br/</a:t>
            </a:r>
            <a:r>
              <a:rPr lang="pt-BR" sz="1050" kern="100" dirty="0" err="1">
                <a:effectLst/>
                <a:latin typeface="Arial Narrow" panose="020B0606020202030204" pitchFamily="34" charset="0"/>
                <a:ea typeface="Lato" panose="020F0502020204030203" pitchFamily="34" charset="0"/>
                <a:cs typeface="Calibri" panose="020F0502020204030204" pitchFamily="34" charset="0"/>
              </a:rPr>
              <a:t>saude</a:t>
            </a:r>
            <a:r>
              <a:rPr lang="pt-BR" sz="1050" kern="100" dirty="0">
                <a:effectLst/>
                <a:latin typeface="Arial Narrow" panose="020B0606020202030204" pitchFamily="34" charset="0"/>
                <a:ea typeface="Lato" panose="020F0502020204030203" pitchFamily="34" charset="0"/>
                <a:cs typeface="Calibri" panose="020F0502020204030204" pitchFamily="34" charset="0"/>
              </a:rPr>
              <a:t>/unhas-fracas-quebradicas-ou-espessas-podem-indicar-problemas-de-saude/. Acesso em: 24 abr. 2025. </a:t>
            </a:r>
            <a:endParaRPr lang="pt-BR" sz="16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1200" kern="100" dirty="0">
                <a:effectLst/>
                <a:latin typeface="Arial Narrow" panose="020B0606020202030204" pitchFamily="34" charset="0"/>
                <a:ea typeface="Lato" panose="020F0502020204030203" pitchFamily="34" charset="0"/>
                <a:cs typeface="Calibri" panose="020F0502020204030204" pitchFamily="34" charset="0"/>
              </a:rPr>
              <a:t> </a:t>
            </a:r>
            <a:endParaRPr lang="pt-BR" sz="16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5819857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52D99A5-E636-E3EB-02C2-C4C11BD95ACF}"/>
              </a:ext>
            </a:extLst>
          </p:cNvPr>
          <p:cNvSpPr txBox="1"/>
          <p:nvPr/>
        </p:nvSpPr>
        <p:spPr>
          <a:xfrm>
            <a:off x="134469" y="721383"/>
            <a:ext cx="11815483" cy="5910079"/>
          </a:xfrm>
          <a:prstGeom prst="rect">
            <a:avLst/>
          </a:prstGeom>
          <a:noFill/>
        </p:spPr>
        <p:txBody>
          <a:bodyPr wrap="square">
            <a:spAutoFit/>
          </a:bodyPr>
          <a:lstStyle/>
          <a:p>
            <a:pPr algn="just">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1. </a:t>
            </a:r>
            <a:r>
              <a:rPr lang="pt-BR" sz="2400" kern="100" dirty="0">
                <a:effectLst/>
                <a:latin typeface="Arial Narrow" panose="020B0606020202030204" pitchFamily="34" charset="0"/>
                <a:ea typeface="Lato" panose="020F0502020204030203" pitchFamily="34" charset="0"/>
                <a:cs typeface="Calibri" panose="020F0502020204030204" pitchFamily="34" charset="0"/>
              </a:rPr>
              <a:t>Há uma opinião predominante em:</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(A) “O estado das unhas pode refletir a saúde geral do organismo.”</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(B) “As unhas ficam mais grossas, endurecidas e com acúmulo de material...”</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(C) “As unhas servem como uma camada de defesa para as pontas dos dedos...”</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(D) “As alterações estéticas são o que normalmente levam o paciente para o consultório.”</a:t>
            </a:r>
          </a:p>
          <a:p>
            <a:pPr algn="just">
              <a:spcAft>
                <a:spcPts val="800"/>
              </a:spcAft>
            </a:pPr>
            <a:endParaRPr lang="pt-BR" sz="2400" kern="100" dirty="0">
              <a:latin typeface="Arial Narrow" panose="020B0606020202030204" pitchFamily="34" charset="0"/>
              <a:ea typeface="Lato" panose="020F0502020204030203" pitchFamily="34" charset="0"/>
              <a:cs typeface="Calibri" panose="020F0502020204030204" pitchFamily="34" charset="0"/>
            </a:endParaRPr>
          </a:p>
          <a:p>
            <a:pPr algn="just">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2. </a:t>
            </a:r>
            <a:r>
              <a:rPr lang="pt-BR" sz="2400" kern="100" dirty="0">
                <a:effectLst/>
                <a:latin typeface="Arial Narrow" panose="020B0606020202030204" pitchFamily="34" charset="0"/>
                <a:ea typeface="Lato" panose="020F0502020204030203" pitchFamily="34" charset="0"/>
                <a:cs typeface="Calibri" panose="020F0502020204030204" pitchFamily="34" charset="0"/>
              </a:rPr>
              <a:t>No trecho “O uso contínuo de esmaltes pode ressecá-las, resultando no aparecimento de manchinhas brancas”, o termo “</a:t>
            </a:r>
            <a:r>
              <a:rPr lang="pt-BR" sz="2400" b="1" u="sng" kern="100" dirty="0" err="1">
                <a:effectLst/>
                <a:latin typeface="Arial Narrow" panose="020B0606020202030204" pitchFamily="34" charset="0"/>
                <a:ea typeface="Lato" panose="020F0502020204030203" pitchFamily="34" charset="0"/>
                <a:cs typeface="Calibri" panose="020F0502020204030204" pitchFamily="34" charset="0"/>
              </a:rPr>
              <a:t>las</a:t>
            </a:r>
            <a:r>
              <a:rPr lang="pt-BR" sz="2400" kern="100" dirty="0">
                <a:effectLst/>
                <a:latin typeface="Arial Narrow" panose="020B0606020202030204" pitchFamily="34" charset="0"/>
                <a:ea typeface="Lato" panose="020F0502020204030203" pitchFamily="34" charset="0"/>
                <a:cs typeface="Calibri" panose="020F0502020204030204" pitchFamily="34" charset="0"/>
              </a:rPr>
              <a:t>” refere-se a </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(A) mãos.</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(B) unhas.</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(C) falanges.</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(D) esmaltações.</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endParaRPr lang="pt-BR" sz="16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4709260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F770515-FC50-94E4-2F34-A3524933745F}"/>
              </a:ext>
            </a:extLst>
          </p:cNvPr>
          <p:cNvSpPr txBox="1"/>
          <p:nvPr/>
        </p:nvSpPr>
        <p:spPr>
          <a:xfrm>
            <a:off x="210671" y="1447727"/>
            <a:ext cx="11770658" cy="4858510"/>
          </a:xfrm>
          <a:prstGeom prst="rect">
            <a:avLst/>
          </a:prstGeom>
          <a:noFill/>
        </p:spPr>
        <p:txBody>
          <a:bodyPr wrap="square">
            <a:spAutoFit/>
          </a:bodyPr>
          <a:lstStyle/>
          <a:p>
            <a:pPr algn="just">
              <a:lnSpc>
                <a:spcPct val="110000"/>
              </a:lnSpc>
              <a:spcAft>
                <a:spcPts val="800"/>
              </a:spcAft>
            </a:pPr>
            <a:r>
              <a:rPr lang="pt-BR" sz="2300" b="1" kern="100" dirty="0">
                <a:effectLst/>
                <a:latin typeface="Arial Narrow" panose="020B0606020202030204" pitchFamily="34" charset="0"/>
                <a:ea typeface="Lato" panose="020F0502020204030203" pitchFamily="34" charset="0"/>
                <a:cs typeface="Calibri" panose="020F0502020204030204" pitchFamily="34" charset="0"/>
              </a:rPr>
              <a:t>3. </a:t>
            </a:r>
            <a:r>
              <a:rPr lang="pt-BR" sz="2300" kern="100" dirty="0">
                <a:effectLst/>
                <a:latin typeface="Arial Narrow" panose="020B0606020202030204" pitchFamily="34" charset="0"/>
                <a:ea typeface="Lato" panose="020F0502020204030203" pitchFamily="34" charset="0"/>
                <a:cs typeface="Calibri" panose="020F0502020204030204" pitchFamily="34" charset="0"/>
              </a:rPr>
              <a:t>No trecho</a:t>
            </a:r>
            <a:r>
              <a:rPr lang="pt-BR" sz="2300" b="1" kern="100" dirty="0">
                <a:effectLst/>
                <a:latin typeface="Arial Narrow" panose="020B0606020202030204" pitchFamily="34" charset="0"/>
                <a:ea typeface="Lato" panose="020F0502020204030203" pitchFamily="34" charset="0"/>
                <a:cs typeface="Calibri" panose="020F0502020204030204" pitchFamily="34" charset="0"/>
              </a:rPr>
              <a:t> “</a:t>
            </a:r>
            <a:r>
              <a:rPr lang="pt-BR" sz="2300" kern="100" dirty="0">
                <a:effectLst/>
                <a:latin typeface="Arial Narrow" panose="020B0606020202030204" pitchFamily="34" charset="0"/>
                <a:ea typeface="Lato" panose="020F0502020204030203" pitchFamily="34" charset="0"/>
                <a:cs typeface="Calibri" panose="020F0502020204030204" pitchFamily="34" charset="0"/>
              </a:rPr>
              <a:t>No entanto, inúmeras outras condições podem afetar a superfície das unhas, como a </a:t>
            </a:r>
            <a:r>
              <a:rPr lang="pt-BR" sz="2300" b="1" u="sng" kern="100" dirty="0">
                <a:effectLst/>
                <a:latin typeface="Arial Narrow" panose="020B0606020202030204" pitchFamily="34" charset="0"/>
                <a:ea typeface="Lato" panose="020F0502020204030203" pitchFamily="34" charset="0"/>
                <a:cs typeface="Calibri" panose="020F0502020204030204" pitchFamily="34" charset="0"/>
              </a:rPr>
              <a:t>doença arterial periférica (varizes e problemas vasculares),</a:t>
            </a:r>
            <a:r>
              <a:rPr lang="pt-BR" sz="2300" u="sng" kern="100" dirty="0">
                <a:effectLst/>
                <a:latin typeface="Arial Narrow" panose="020B0606020202030204" pitchFamily="34" charset="0"/>
                <a:ea typeface="Lato" panose="020F0502020204030203" pitchFamily="34" charset="0"/>
                <a:cs typeface="Calibri" panose="020F0502020204030204" pitchFamily="34" charset="0"/>
              </a:rPr>
              <a:t> </a:t>
            </a:r>
            <a:r>
              <a:rPr lang="pt-BR" sz="2300" b="1" u="sng" kern="100" dirty="0">
                <a:effectLst/>
                <a:latin typeface="Arial Narrow" panose="020B0606020202030204" pitchFamily="34" charset="0"/>
                <a:ea typeface="Lato" panose="020F0502020204030203" pitchFamily="34" charset="0"/>
                <a:cs typeface="Calibri" panose="020F0502020204030204" pitchFamily="34" charset="0"/>
              </a:rPr>
              <a:t>distúrbios endócrinos (alterações de tireoide ou diabetes descompensado), anemia por deficiência de ferro, doenças dermatológicas (psoríase e dermatites alérgicas)</a:t>
            </a:r>
            <a:r>
              <a:rPr lang="pt-BR" sz="2300" kern="100" dirty="0">
                <a:effectLst/>
                <a:latin typeface="Arial Narrow" panose="020B0606020202030204" pitchFamily="34" charset="0"/>
                <a:ea typeface="Lato" panose="020F0502020204030203" pitchFamily="34" charset="0"/>
                <a:cs typeface="Calibri" panose="020F0502020204030204" pitchFamily="34" charset="0"/>
              </a:rPr>
              <a:t> e até mesmo a gestação pode influenciar, por causa do desvio de nutrientes para o bebê.”, as palavras e frases destacadas geralmente são utilizadas</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300" kern="100" dirty="0">
                <a:effectLst/>
                <a:latin typeface="Arial Narrow" panose="020B0606020202030204" pitchFamily="34" charset="0"/>
                <a:ea typeface="Lato" panose="020F0502020204030203" pitchFamily="34" charset="0"/>
                <a:cs typeface="Calibri" panose="020F0502020204030204" pitchFamily="34" charset="0"/>
              </a:rPr>
              <a:t>(A) por profissionais da ciência.</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300" kern="100" dirty="0">
                <a:effectLst/>
                <a:latin typeface="Arial Narrow" panose="020B0606020202030204" pitchFamily="34" charset="0"/>
                <a:ea typeface="Lato" panose="020F0502020204030203" pitchFamily="34" charset="0"/>
                <a:cs typeface="Calibri" panose="020F0502020204030204" pitchFamily="34" charset="0"/>
              </a:rPr>
              <a:t>(B) em entrevistas de emprego.</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300" kern="100" dirty="0">
                <a:effectLst/>
                <a:latin typeface="Arial Narrow" panose="020B0606020202030204" pitchFamily="34" charset="0"/>
                <a:ea typeface="Lato" panose="020F0502020204030203" pitchFamily="34" charset="0"/>
                <a:cs typeface="Calibri" panose="020F0502020204030204" pitchFamily="34" charset="0"/>
              </a:rPr>
              <a:t>(C) em conversas de adolescentes.</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300" kern="100" dirty="0">
                <a:effectLst/>
                <a:latin typeface="Arial Narrow" panose="020B0606020202030204" pitchFamily="34" charset="0"/>
                <a:ea typeface="Lato" panose="020F0502020204030203" pitchFamily="34" charset="0"/>
                <a:cs typeface="Calibri" panose="020F0502020204030204" pitchFamily="34" charset="0"/>
              </a:rPr>
              <a:t>(D) por profissionais da informática.</a:t>
            </a:r>
          </a:p>
          <a:p>
            <a:pPr algn="just">
              <a:lnSpc>
                <a:spcPct val="110000"/>
              </a:lnSpc>
              <a:spcAft>
                <a:spcPts val="800"/>
              </a:spcAft>
            </a:pPr>
            <a:endParaRPr lang="pt-BR" sz="2300" kern="100" dirty="0">
              <a:latin typeface="Arial Narrow" panose="020B0606020202030204" pitchFamily="34" charset="0"/>
              <a:ea typeface="Lato" panose="020F0502020204030203" pitchFamily="34" charset="0"/>
              <a:cs typeface="Calibri" panose="020F0502020204030204" pitchFamily="34" charset="0"/>
            </a:endParaRPr>
          </a:p>
          <a:p>
            <a:pPr algn="just">
              <a:lnSpc>
                <a:spcPct val="110000"/>
              </a:lnSpc>
              <a:spcAft>
                <a:spcPts val="800"/>
              </a:spcAft>
            </a:pPr>
            <a:endParaRPr lang="pt-BR" sz="16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798791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6609F06-D7EA-6A6D-1B03-9956FF8EEE22}"/>
              </a:ext>
            </a:extLst>
          </p:cNvPr>
          <p:cNvSpPr txBox="1"/>
          <p:nvPr/>
        </p:nvSpPr>
        <p:spPr>
          <a:xfrm>
            <a:off x="183776" y="1581843"/>
            <a:ext cx="11824447" cy="3411190"/>
          </a:xfrm>
          <a:prstGeom prst="rect">
            <a:avLst/>
          </a:prstGeom>
          <a:noFill/>
        </p:spPr>
        <p:txBody>
          <a:bodyPr wrap="square">
            <a:spAutoFit/>
          </a:bodyPr>
          <a:lstStyle/>
          <a:p>
            <a:pPr algn="just">
              <a:lnSpc>
                <a:spcPct val="110000"/>
              </a:lnSpc>
              <a:spcAft>
                <a:spcPts val="800"/>
              </a:spcAft>
            </a:pPr>
            <a:r>
              <a:rPr lang="pt-BR" sz="2300" b="1" kern="100" dirty="0">
                <a:effectLst/>
                <a:latin typeface="Arial Narrow" panose="020B0606020202030204" pitchFamily="34" charset="0"/>
                <a:ea typeface="Lato" panose="020F0502020204030203" pitchFamily="34" charset="0"/>
                <a:cs typeface="Calibri" panose="020F0502020204030204" pitchFamily="34" charset="0"/>
              </a:rPr>
              <a:t>4. </a:t>
            </a:r>
            <a:r>
              <a:rPr lang="pt-BR" sz="2300" kern="100" dirty="0">
                <a:effectLst/>
                <a:latin typeface="Arial Narrow" panose="020B0606020202030204" pitchFamily="34" charset="0"/>
                <a:ea typeface="Lato" panose="020F0502020204030203" pitchFamily="34" charset="0"/>
                <a:cs typeface="Calibri" panose="020F0502020204030204" pitchFamily="34" charset="0"/>
              </a:rPr>
              <a:t>Qual é o tema do texto?</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300" kern="100" dirty="0">
                <a:effectLst/>
                <a:latin typeface="Arial Narrow" panose="020B0606020202030204" pitchFamily="34" charset="0"/>
                <a:ea typeface="Lato" panose="020F0502020204030203" pitchFamily="34" charset="0"/>
                <a:cs typeface="Calibri" panose="020F0502020204030204" pitchFamily="34" charset="0"/>
              </a:rPr>
              <a:t>(A) Os vários tipos de unhas.</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300" kern="100" dirty="0">
                <a:effectLst/>
                <a:latin typeface="Arial Narrow" panose="020B0606020202030204" pitchFamily="34" charset="0"/>
                <a:ea typeface="Lato" panose="020F0502020204030203" pitchFamily="34" charset="0"/>
                <a:cs typeface="Calibri" panose="020F0502020204030204" pitchFamily="34" charset="0"/>
              </a:rPr>
              <a:t>(B) As doenças provocadas pela esmaltação.</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300" kern="100" dirty="0">
                <a:effectLst/>
                <a:latin typeface="Arial Narrow" panose="020B0606020202030204" pitchFamily="34" charset="0"/>
                <a:ea typeface="Lato" panose="020F0502020204030203" pitchFamily="34" charset="0"/>
                <a:cs typeface="Calibri" panose="020F0502020204030204" pitchFamily="34" charset="0"/>
              </a:rPr>
              <a:t>(C) Os problemas de saúde observados por meio das unhas.</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300" kern="100" dirty="0">
                <a:effectLst/>
                <a:latin typeface="Arial Narrow" panose="020B0606020202030204" pitchFamily="34" charset="0"/>
                <a:ea typeface="Lato" panose="020F0502020204030203" pitchFamily="34" charset="0"/>
                <a:cs typeface="Calibri" panose="020F0502020204030204" pitchFamily="34" charset="0"/>
              </a:rPr>
              <a:t>(D) As alterações de tireoide ou diabetes provocadas por esmaltação.</a:t>
            </a:r>
          </a:p>
          <a:p>
            <a:pPr algn="just">
              <a:lnSpc>
                <a:spcPct val="110000"/>
              </a:lnSpc>
              <a:spcAft>
                <a:spcPts val="800"/>
              </a:spcAft>
            </a:pPr>
            <a:endParaRPr lang="pt-BR" sz="2300" kern="100" dirty="0">
              <a:latin typeface="Arial Narrow" panose="020B0606020202030204" pitchFamily="34" charset="0"/>
              <a:ea typeface="Lato" panose="020F0502020204030203" pitchFamily="34" charset="0"/>
              <a:cs typeface="Calibri" panose="020F0502020204030204" pitchFamily="34" charset="0"/>
            </a:endParaRPr>
          </a:p>
          <a:p>
            <a:pPr algn="just">
              <a:lnSpc>
                <a:spcPct val="110000"/>
              </a:lnSpc>
              <a:spcAft>
                <a:spcPts val="800"/>
              </a:spcAft>
            </a:pPr>
            <a:r>
              <a:rPr lang="pt-BR" sz="2300" kern="100" dirty="0">
                <a:effectLst/>
                <a:latin typeface="Arial Narrow" panose="020B0606020202030204" pitchFamily="34" charset="0"/>
                <a:ea typeface="Lato" panose="020F0502020204030203" pitchFamily="34" charset="0"/>
                <a:cs typeface="Calibri" panose="020F0502020204030204" pitchFamily="34" charset="0"/>
              </a:rPr>
              <a:t>Leia o texto.</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5104861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C0E1850-FF87-B9A9-3164-CAD2A581726C}"/>
              </a:ext>
            </a:extLst>
          </p:cNvPr>
          <p:cNvSpPr txBox="1"/>
          <p:nvPr/>
        </p:nvSpPr>
        <p:spPr>
          <a:xfrm>
            <a:off x="403412" y="881429"/>
            <a:ext cx="11510683" cy="5648726"/>
          </a:xfrm>
          <a:prstGeom prst="rect">
            <a:avLst/>
          </a:prstGeom>
          <a:noFill/>
        </p:spPr>
        <p:txBody>
          <a:bodyPr wrap="square">
            <a:spAutoFit/>
          </a:bodyPr>
          <a:lstStyle/>
          <a:p>
            <a:pPr algn="ctr">
              <a:lnSpc>
                <a:spcPct val="110000"/>
              </a:lnSpc>
              <a:spcAft>
                <a:spcPts val="800"/>
              </a:spcAft>
            </a:pPr>
            <a:r>
              <a:rPr lang="pt-BR" sz="1800" b="1" kern="100" dirty="0">
                <a:effectLst/>
                <a:latin typeface="Arial Narrow" panose="020B0606020202030204" pitchFamily="34" charset="0"/>
                <a:ea typeface="Lato" panose="020F0502020204030203" pitchFamily="34" charset="0"/>
                <a:cs typeface="Calibri" panose="020F0502020204030204" pitchFamily="34" charset="0"/>
              </a:rPr>
              <a:t>Resumo do livro: O mistério da Fábrica de Livros</a:t>
            </a:r>
            <a:endParaRPr lang="pt-BR" sz="1800" kern="100" dirty="0">
              <a:effectLst/>
              <a:latin typeface="Calibri" panose="020F0502020204030204" pitchFamily="34" charset="0"/>
              <a:ea typeface="Calibri" panose="020F0502020204030204" pitchFamily="34" charset="0"/>
              <a:cs typeface="Calibri" panose="020F0502020204030204" pitchFamily="34" charset="0"/>
            </a:endParaRPr>
          </a:p>
          <a:p>
            <a:pPr indent="270510" algn="just">
              <a:lnSpc>
                <a:spcPct val="110000"/>
              </a:lnSpc>
              <a:spcAft>
                <a:spcPts val="800"/>
              </a:spcAft>
            </a:pPr>
            <a:r>
              <a:rPr lang="pt-BR" sz="2400" dirty="0">
                <a:effectLst/>
                <a:latin typeface="Arial Narrow" panose="020B0606020202030204" pitchFamily="34" charset="0"/>
                <a:ea typeface="Lato" panose="020F0502020204030203" pitchFamily="34" charset="0"/>
                <a:cs typeface="Calibri" panose="020F0502020204030204" pitchFamily="34" charset="0"/>
              </a:rPr>
              <a:t>Desolada depois de ver seu amado Adriano andando de mãos dadas com Lúcia, a garota nova da sexta série, Laurinha resolve procurar o eucalipto que eles tinham marcado com suas iniciais A e L, lembrança de seu primeiro beijo. Qual não é sua desolação, porém, quando a menina descobre que o seu eucalipto, junto com muitos outros daquele bosque, tinha sido derrubado para ser transformado em papel. Sua tristeza, porém, se acalma quando ela tem a ideia de transformar sua história </a:t>
            </a:r>
            <a:r>
              <a:rPr lang="pt-BR" sz="2400" kern="100" dirty="0">
                <a:effectLst/>
                <a:latin typeface="Arial Narrow" panose="020B0606020202030204" pitchFamily="34" charset="0"/>
                <a:ea typeface="Lato" panose="020F0502020204030203" pitchFamily="34" charset="0"/>
                <a:cs typeface="Calibri" panose="020F0502020204030204" pitchFamily="34" charset="0"/>
              </a:rPr>
              <a:t>de amor num livro impresso com folhas feitas a partir da madeira da sua árvore. Desse momento em diante, a garota vai descobrir, passo a passo, como um livro é feito: através da editora Maristela, vai conhecer o escritor Pedro, que concordará em contar a sua história; história essa que logo em seguida vai ser ilustrada por </a:t>
            </a:r>
            <a:r>
              <a:rPr lang="pt-BR" sz="2400" kern="100" dirty="0" err="1">
                <a:effectLst/>
                <a:latin typeface="Arial Narrow" panose="020B0606020202030204" pitchFamily="34" charset="0"/>
                <a:ea typeface="Lato" panose="020F0502020204030203" pitchFamily="34" charset="0"/>
                <a:cs typeface="Calibri" panose="020F0502020204030204" pitchFamily="34" charset="0"/>
              </a:rPr>
              <a:t>Osnei</a:t>
            </a:r>
            <a:r>
              <a:rPr lang="pt-BR" sz="2400" kern="100" dirty="0">
                <a:effectLst/>
                <a:latin typeface="Arial Narrow" panose="020B0606020202030204" pitchFamily="34" charset="0"/>
                <a:ea typeface="Lato" panose="020F0502020204030203" pitchFamily="34" charset="0"/>
                <a:cs typeface="Calibri" panose="020F0502020204030204" pitchFamily="34" charset="0"/>
              </a:rPr>
              <a:t> e produzida por Ricardo, diretor de arte, para só então ser impressa na sofisticada gráfica do senhor Wilson. Com a sua imaginação poderosa, personificada na figura de um Anjinho de asa quebrada, a menina conseguirá ter seu precioso livro nas mãos em tempo recorde.</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indent="450215" algn="r">
              <a:lnSpc>
                <a:spcPct val="107000"/>
              </a:lnSpc>
              <a:spcAft>
                <a:spcPts val="800"/>
              </a:spcAft>
            </a:pPr>
            <a:r>
              <a:rPr lang="pt-BR" sz="1800" kern="100" dirty="0">
                <a:effectLst/>
                <a:latin typeface="Arial Narrow" panose="020B0606020202030204" pitchFamily="34" charset="0"/>
                <a:ea typeface="Lato" panose="020F0502020204030203" pitchFamily="34" charset="0"/>
                <a:cs typeface="Calibri" panose="020F0502020204030204" pitchFamily="34" charset="0"/>
              </a:rPr>
              <a:t>Disponível em: https://www.moderna.com.br/</a:t>
            </a:r>
            <a:r>
              <a:rPr lang="pt-BR" sz="1800" kern="100" dirty="0" err="1">
                <a:effectLst/>
                <a:latin typeface="Arial Narrow" panose="020B0606020202030204" pitchFamily="34" charset="0"/>
                <a:ea typeface="Lato" panose="020F0502020204030203" pitchFamily="34" charset="0"/>
                <a:cs typeface="Calibri" panose="020F0502020204030204" pitchFamily="34" charset="0"/>
              </a:rPr>
              <a:t>lumis</a:t>
            </a:r>
            <a:r>
              <a:rPr lang="pt-BR" sz="1800" kern="100" dirty="0">
                <a:effectLst/>
                <a:latin typeface="Arial Narrow" panose="020B0606020202030204" pitchFamily="34" charset="0"/>
                <a:ea typeface="Lato" panose="020F0502020204030203" pitchFamily="34" charset="0"/>
                <a:cs typeface="Calibri" panose="020F0502020204030204" pitchFamily="34" charset="0"/>
              </a:rPr>
              <a:t>/portal/file/</a:t>
            </a:r>
            <a:r>
              <a:rPr lang="pt-BR" sz="1800" kern="100" dirty="0" err="1">
                <a:effectLst/>
                <a:latin typeface="Arial Narrow" panose="020B0606020202030204" pitchFamily="34" charset="0"/>
                <a:ea typeface="Lato" panose="020F0502020204030203" pitchFamily="34" charset="0"/>
                <a:cs typeface="Calibri" panose="020F0502020204030204" pitchFamily="34" charset="0"/>
              </a:rPr>
              <a:t>fileDownload.jsp?fileId</a:t>
            </a:r>
            <a:r>
              <a:rPr lang="pt-BR" sz="1800" kern="100" dirty="0">
                <a:effectLst/>
                <a:latin typeface="Arial Narrow" panose="020B0606020202030204" pitchFamily="34" charset="0"/>
                <a:ea typeface="Lato" panose="020F0502020204030203" pitchFamily="34" charset="0"/>
                <a:cs typeface="Calibri" panose="020F0502020204030204" pitchFamily="34" charset="0"/>
              </a:rPr>
              <a:t>=8A7A83CB326D10C60132883EFE386446. Acesso em: 9 jul. 2026. </a:t>
            </a:r>
            <a:endParaRPr lang="pt-BR" sz="18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6645921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90A524C-FF00-1394-1F43-B5D2FF97F616}"/>
              </a:ext>
            </a:extLst>
          </p:cNvPr>
          <p:cNvSpPr txBox="1"/>
          <p:nvPr/>
        </p:nvSpPr>
        <p:spPr>
          <a:xfrm>
            <a:off x="179293" y="837773"/>
            <a:ext cx="11842377" cy="6075702"/>
          </a:xfrm>
          <a:prstGeom prst="rect">
            <a:avLst/>
          </a:prstGeom>
          <a:noFill/>
        </p:spPr>
        <p:txBody>
          <a:bodyPr wrap="square">
            <a:spAutoFit/>
          </a:bodyPr>
          <a:lstStyle/>
          <a:p>
            <a:pPr algn="just">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5.</a:t>
            </a:r>
            <a:r>
              <a:rPr lang="pt-BR" sz="2400" kern="100" dirty="0">
                <a:effectLst/>
                <a:latin typeface="Arial Narrow" panose="020B0606020202030204" pitchFamily="34" charset="0"/>
                <a:ea typeface="Lato" panose="020F0502020204030203" pitchFamily="34" charset="0"/>
                <a:cs typeface="Calibri" panose="020F0502020204030204" pitchFamily="34" charset="0"/>
              </a:rPr>
              <a:t> Qual era o significado do eucalipto para Laurinha?</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(A) Um lugar para estudar.</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(B) Uma árvore qualquer no bosque.</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(C) Um esconderijo secreto da escola.</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(D) Uma lembrança do primeiro beijo com Adriano.</a:t>
            </a:r>
          </a:p>
          <a:p>
            <a:pPr algn="just">
              <a:lnSpc>
                <a:spcPct val="110000"/>
              </a:lnSpc>
              <a:spcAft>
                <a:spcPts val="800"/>
              </a:spcAft>
            </a:pPr>
            <a:endParaRPr lang="pt-BR" sz="2400" kern="100" dirty="0">
              <a:latin typeface="Arial Narrow" panose="020B0606020202030204" pitchFamily="34" charset="0"/>
              <a:ea typeface="Lato" panose="020F0502020204030203" pitchFamily="34" charset="0"/>
              <a:cs typeface="Calibri" panose="020F0502020204030204" pitchFamily="34" charset="0"/>
            </a:endParaRPr>
          </a:p>
          <a:p>
            <a:pPr algn="just">
              <a:lnSpc>
                <a:spcPct val="110000"/>
              </a:lnSpc>
              <a:spcAft>
                <a:spcPts val="800"/>
              </a:spcAft>
            </a:pPr>
            <a:r>
              <a:rPr lang="pt-BR" sz="2400" b="1" kern="100" dirty="0">
                <a:effectLst/>
                <a:latin typeface="Arial Narrow" panose="020B0606020202030204" pitchFamily="34" charset="0"/>
                <a:ea typeface="Lato" panose="020F0502020204030203" pitchFamily="34" charset="0"/>
                <a:cs typeface="Calibri" panose="020F0502020204030204" pitchFamily="34" charset="0"/>
              </a:rPr>
              <a:t>6.</a:t>
            </a:r>
            <a:r>
              <a:rPr lang="pt-BR" sz="2400" kern="100" dirty="0">
                <a:effectLst/>
                <a:latin typeface="Arial Narrow" panose="020B0606020202030204" pitchFamily="34" charset="0"/>
                <a:ea typeface="Lato" panose="020F0502020204030203" pitchFamily="34" charset="0"/>
                <a:cs typeface="Calibri" panose="020F0502020204030204" pitchFamily="34" charset="0"/>
              </a:rPr>
              <a:t> Qual é o objetivo do resumo?</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(A) Criticar o texto original.</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a:t>
            </a:r>
            <a:r>
              <a:rPr lang="pt-BR" sz="2400" kern="100" dirty="0">
                <a:effectLst/>
                <a:latin typeface="Arial Narrow" panose="020B0606020202030204" pitchFamily="34" charset="0"/>
                <a:ea typeface="Lato" panose="020F0502020204030203" pitchFamily="34" charset="0"/>
                <a:cs typeface="Segoe UI Symbol" panose="020B0502040204020203" pitchFamily="34" charset="0"/>
              </a:rPr>
              <a:t>B</a:t>
            </a:r>
            <a:r>
              <a:rPr lang="pt-BR" sz="2400" kern="100" dirty="0">
                <a:effectLst/>
                <a:latin typeface="Arial Narrow" panose="020B0606020202030204" pitchFamily="34" charset="0"/>
                <a:ea typeface="Lato" panose="020F0502020204030203" pitchFamily="34" charset="0"/>
                <a:cs typeface="Calibri" panose="020F0502020204030204" pitchFamily="34" charset="0"/>
              </a:rPr>
              <a:t>) Narrar a história com muitos detalhes.</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(C) Expor um ponto de vista sobre algum assunto atual. </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effectLst/>
                <a:latin typeface="Arial Narrow" panose="020B0606020202030204" pitchFamily="34" charset="0"/>
                <a:ea typeface="Lato" panose="020F0502020204030203" pitchFamily="34" charset="0"/>
                <a:cs typeface="Calibri" panose="020F0502020204030204" pitchFamily="34" charset="0"/>
              </a:rPr>
              <a:t>(</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D) Apresentar as informa</a:t>
            </a:r>
            <a:r>
              <a:rPr lang="pt-BR" sz="2400" kern="100" dirty="0">
                <a:solidFill>
                  <a:srgbClr val="000000"/>
                </a:solidFill>
                <a:effectLst/>
                <a:latin typeface="Arial Narrow" panose="020B0606020202030204" pitchFamily="34" charset="0"/>
                <a:ea typeface="Lato" panose="020F0502020204030203" pitchFamily="34" charset="0"/>
                <a:cs typeface="Arial Narrow" panose="020B0606020202030204" pitchFamily="34" charset="0"/>
              </a:rPr>
              <a:t>çõ</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es principais da hist</a:t>
            </a:r>
            <a:r>
              <a:rPr lang="pt-BR" sz="2400" kern="100" dirty="0">
                <a:solidFill>
                  <a:srgbClr val="000000"/>
                </a:solidFill>
                <a:effectLst/>
                <a:latin typeface="Arial Narrow" panose="020B0606020202030204" pitchFamily="34" charset="0"/>
                <a:ea typeface="Lato" panose="020F0502020204030203" pitchFamily="34" charset="0"/>
                <a:cs typeface="Arial Narrow" panose="020B0606020202030204" pitchFamily="34" charset="0"/>
              </a:rPr>
              <a:t>ó</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ria de forma curta e clara.</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0086255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1366A3E-BC07-0B1E-E4E9-4A16318133F9}"/>
              </a:ext>
            </a:extLst>
          </p:cNvPr>
          <p:cNvSpPr txBox="1"/>
          <p:nvPr/>
        </p:nvSpPr>
        <p:spPr>
          <a:xfrm>
            <a:off x="179293" y="810655"/>
            <a:ext cx="11797553" cy="5800306"/>
          </a:xfrm>
          <a:prstGeom prst="rect">
            <a:avLst/>
          </a:prstGeom>
          <a:noFill/>
        </p:spPr>
        <p:txBody>
          <a:bodyPr wrap="square">
            <a:spAutoFit/>
          </a:bodyPr>
          <a:lstStyle/>
          <a:p>
            <a:pPr algn="just">
              <a:lnSpc>
                <a:spcPct val="110000"/>
              </a:lnSpc>
            </a:pPr>
            <a:r>
              <a:rPr lang="pt-BR" sz="23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7.</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No fragmento “...</a:t>
            </a:r>
            <a:r>
              <a:rPr lang="pt-BR" sz="2300" kern="100" dirty="0">
                <a:effectLst/>
                <a:latin typeface="Arial Narrow" panose="020B0606020202030204" pitchFamily="34" charset="0"/>
                <a:ea typeface="Lato" panose="020F0502020204030203" pitchFamily="34" charset="0"/>
                <a:cs typeface="Calibri" panose="020F0502020204030204" pitchFamily="34" charset="0"/>
              </a:rPr>
              <a:t>a garota vai descobrir, passo a passo, como um livro é feito: através da editora Maristela...”, de acordo com o contexto, a palavra ‘</a:t>
            </a:r>
            <a:r>
              <a:rPr lang="pt-BR" sz="2300" b="1" u="sng" kern="100" dirty="0">
                <a:effectLst/>
                <a:latin typeface="Arial Narrow" panose="020B0606020202030204" pitchFamily="34" charset="0"/>
                <a:ea typeface="Lato" panose="020F0502020204030203" pitchFamily="34" charset="0"/>
                <a:cs typeface="Calibri" panose="020F0502020204030204" pitchFamily="34" charset="0"/>
              </a:rPr>
              <a:t>garota</a:t>
            </a:r>
            <a:r>
              <a:rPr lang="pt-BR" sz="2300" kern="100" dirty="0">
                <a:effectLst/>
                <a:latin typeface="Arial Narrow" panose="020B0606020202030204" pitchFamily="34" charset="0"/>
                <a:ea typeface="Lato" panose="020F0502020204030203" pitchFamily="34" charset="0"/>
                <a:cs typeface="Calibri" panose="020F0502020204030204" pitchFamily="34" charset="0"/>
              </a:rPr>
              <a:t>’ pode ser substituída, sem perder o sentido por</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pPr>
            <a:r>
              <a:rPr lang="pt-BR" sz="2300" kern="100" dirty="0">
                <a:effectLst/>
                <a:latin typeface="Arial Narrow" panose="020B0606020202030204" pitchFamily="34" charset="0"/>
                <a:ea typeface="Lato" panose="020F0502020204030203" pitchFamily="34" charset="0"/>
                <a:cs typeface="Calibri" panose="020F0502020204030204" pitchFamily="34" charset="0"/>
              </a:rPr>
              <a:t>(A) senhora.</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pPr>
            <a:r>
              <a:rPr lang="pt-BR" sz="2300" kern="100" dirty="0">
                <a:effectLst/>
                <a:latin typeface="Arial Narrow" panose="020B0606020202030204" pitchFamily="34" charset="0"/>
                <a:ea typeface="Lato" panose="020F0502020204030203" pitchFamily="34" charset="0"/>
                <a:cs typeface="Calibri" panose="020F0502020204030204" pitchFamily="34" charset="0"/>
              </a:rPr>
              <a:t>(B) menina.</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pPr>
            <a:r>
              <a:rPr lang="pt-BR" sz="2300" kern="100" dirty="0">
                <a:effectLst/>
                <a:latin typeface="Arial Narrow" panose="020B0606020202030204" pitchFamily="34" charset="0"/>
                <a:ea typeface="Lato" panose="020F0502020204030203" pitchFamily="34" charset="0"/>
                <a:cs typeface="Calibri" panose="020F0502020204030204" pitchFamily="34" charset="0"/>
              </a:rPr>
              <a:t>(C) mulher.</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pPr>
            <a:r>
              <a:rPr lang="pt-BR" sz="2300" kern="100" dirty="0">
                <a:effectLst/>
                <a:latin typeface="Arial Narrow" panose="020B0606020202030204" pitchFamily="34" charset="0"/>
                <a:ea typeface="Lato" panose="020F0502020204030203" pitchFamily="34" charset="0"/>
                <a:cs typeface="Calibri" panose="020F0502020204030204" pitchFamily="34" charset="0"/>
              </a:rPr>
              <a:t>(D) jovem.</a:t>
            </a:r>
          </a:p>
          <a:p>
            <a:pPr algn="just">
              <a:lnSpc>
                <a:spcPct val="110000"/>
              </a:lnSpc>
            </a:pPr>
            <a:endParaRPr lang="pt-BR" sz="2300" kern="100" dirty="0">
              <a:latin typeface="Arial Narrow" panose="020B0606020202030204" pitchFamily="34" charset="0"/>
              <a:ea typeface="Lato" panose="020F0502020204030203" pitchFamily="34" charset="0"/>
              <a:cs typeface="Calibri" panose="020F0502020204030204" pitchFamily="34" charset="0"/>
            </a:endParaRPr>
          </a:p>
          <a:p>
            <a:pPr algn="just">
              <a:lnSpc>
                <a:spcPct val="110000"/>
              </a:lnSpc>
            </a:pPr>
            <a:r>
              <a:rPr lang="pt-BR" sz="23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8.</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No trecho “</a:t>
            </a:r>
            <a:r>
              <a:rPr lang="pt-BR" sz="2300" kern="100" dirty="0">
                <a:effectLst/>
                <a:latin typeface="Arial Narrow" panose="020B0606020202030204" pitchFamily="34" charset="0"/>
                <a:ea typeface="Lato" panose="020F0502020204030203" pitchFamily="34" charset="0"/>
                <a:cs typeface="Calibri" panose="020F0502020204030204" pitchFamily="34" charset="0"/>
              </a:rPr>
              <a:t>Desse momento em diante, a garota vai descobrir, passo a passo, como um livro é feito: através da editora Maristela, vai conhecer o escritor Pedro, que concordará em contar a sua história; história essa que logo em seguida vai ser ilustrada por </a:t>
            </a:r>
            <a:r>
              <a:rPr lang="pt-BR" sz="2300" kern="100" dirty="0" err="1">
                <a:effectLst/>
                <a:latin typeface="Arial Narrow" panose="020B0606020202030204" pitchFamily="34" charset="0"/>
                <a:ea typeface="Lato" panose="020F0502020204030203" pitchFamily="34" charset="0"/>
                <a:cs typeface="Calibri" panose="020F0502020204030204" pitchFamily="34" charset="0"/>
              </a:rPr>
              <a:t>Osnei</a:t>
            </a:r>
            <a:r>
              <a:rPr lang="pt-BR" sz="2300" kern="100" dirty="0">
                <a:effectLst/>
                <a:latin typeface="Arial Narrow" panose="020B0606020202030204" pitchFamily="34" charset="0"/>
                <a:ea typeface="Lato" panose="020F0502020204030203" pitchFamily="34" charset="0"/>
                <a:cs typeface="Calibri" panose="020F0502020204030204" pitchFamily="34" charset="0"/>
              </a:rPr>
              <a:t> </a:t>
            </a:r>
            <a:r>
              <a:rPr lang="pt-BR" sz="2300" b="1" u="sng" kern="100" dirty="0">
                <a:effectLst/>
                <a:latin typeface="Arial Narrow" panose="020B0606020202030204" pitchFamily="34" charset="0"/>
                <a:ea typeface="Lato" panose="020F0502020204030203" pitchFamily="34" charset="0"/>
                <a:cs typeface="Calibri" panose="020F0502020204030204" pitchFamily="34" charset="0"/>
              </a:rPr>
              <a:t>e</a:t>
            </a:r>
            <a:r>
              <a:rPr lang="pt-BR" sz="2300" kern="100" dirty="0">
                <a:effectLst/>
                <a:latin typeface="Arial Narrow" panose="020B0606020202030204" pitchFamily="34" charset="0"/>
                <a:ea typeface="Lato" panose="020F0502020204030203" pitchFamily="34" charset="0"/>
                <a:cs typeface="Calibri" panose="020F0502020204030204" pitchFamily="34" charset="0"/>
              </a:rPr>
              <a:t> produzida por Ricardo</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 palavra destacada indica </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 adição.</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(B) oposição.</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(C) conclusão.</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(D) explicação.</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endParaRPr lang="pt-BR" sz="16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9074938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487A4F5D-6971-BA05-1AC0-2D73DBFA153C}"/>
              </a:ext>
            </a:extLst>
          </p:cNvPr>
          <p:cNvPicPr>
            <a:picLocks noChangeAspect="1"/>
          </p:cNvPicPr>
          <p:nvPr/>
        </p:nvPicPr>
        <p:blipFill>
          <a:blip r:embed="rId2"/>
          <a:stretch>
            <a:fillRect/>
          </a:stretch>
        </p:blipFill>
        <p:spPr bwMode="auto">
          <a:xfrm>
            <a:off x="143435" y="677378"/>
            <a:ext cx="1457655" cy="1443472"/>
          </a:xfrm>
          <a:prstGeom prst="rect">
            <a:avLst/>
          </a:prstGeom>
          <a:noFill/>
        </p:spPr>
      </p:pic>
      <p:sp>
        <p:nvSpPr>
          <p:cNvPr id="4" name="CaixaDeTexto 3">
            <a:extLst>
              <a:ext uri="{FF2B5EF4-FFF2-40B4-BE49-F238E27FC236}">
                <a16:creationId xmlns:a16="http://schemas.microsoft.com/office/drawing/2014/main" id="{25BE8672-0C4A-9EF8-2903-8088D461D9A3}"/>
              </a:ext>
            </a:extLst>
          </p:cNvPr>
          <p:cNvSpPr txBox="1"/>
          <p:nvPr/>
        </p:nvSpPr>
        <p:spPr>
          <a:xfrm>
            <a:off x="1601090" y="677378"/>
            <a:ext cx="10286110" cy="1443472"/>
          </a:xfrm>
          <a:prstGeom prst="rect">
            <a:avLst/>
          </a:prstGeom>
          <a:solidFill>
            <a:srgbClr val="FFF7E1"/>
          </a:solidFill>
        </p:spPr>
        <p:txBody>
          <a:bodyPr wrap="square">
            <a:spAutoFit/>
          </a:bodyPr>
          <a:lstStyle/>
          <a:p>
            <a:pPr algn="just">
              <a:lnSpc>
                <a:spcPct val="110000"/>
              </a:lnSpc>
              <a:spcAft>
                <a:spcPts val="800"/>
              </a:spcAft>
            </a:pPr>
            <a:r>
              <a:rPr lang="pt-BR" sz="23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Colaboração    </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Prof.ª: </a:t>
            </a:r>
            <a:r>
              <a:rPr lang="pt-BR" sz="2300" kern="100" dirty="0" err="1">
                <a:solidFill>
                  <a:srgbClr val="000000"/>
                </a:solidFill>
                <a:effectLst/>
                <a:latin typeface="Arial Narrow" panose="020B0606020202030204" pitchFamily="34" charset="0"/>
                <a:ea typeface="Lato" panose="020F0502020204030203" pitchFamily="34" charset="0"/>
                <a:cs typeface="Calibri" panose="020F0502020204030204" pitchFamily="34" charset="0"/>
              </a:rPr>
              <a:t>Iasmyne</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Karla Guimarães e Silva</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Colégio Estadual Coronel Luiz Netto - CRE – São Luís de Montes Belos</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6" name="CaixaDeTexto 5">
            <a:extLst>
              <a:ext uri="{FF2B5EF4-FFF2-40B4-BE49-F238E27FC236}">
                <a16:creationId xmlns:a16="http://schemas.microsoft.com/office/drawing/2014/main" id="{8FA64571-BDD1-8284-6C17-59432BAB16EE}"/>
              </a:ext>
            </a:extLst>
          </p:cNvPr>
          <p:cNvSpPr txBox="1"/>
          <p:nvPr/>
        </p:nvSpPr>
        <p:spPr>
          <a:xfrm>
            <a:off x="143435" y="2120850"/>
            <a:ext cx="11743765" cy="4534062"/>
          </a:xfrm>
          <a:prstGeom prst="rect">
            <a:avLst/>
          </a:prstGeom>
          <a:solidFill>
            <a:srgbClr val="FFF7E1"/>
          </a:solidFill>
        </p:spPr>
        <p:txBody>
          <a:bodyPr wrap="square">
            <a:spAutoFit/>
          </a:bodyPr>
          <a:lstStyle/>
          <a:p>
            <a:pPr algn="just">
              <a:lnSpc>
                <a:spcPct val="110000"/>
              </a:lnSpc>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Leia o texto.</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algn="ctr">
              <a:spcAft>
                <a:spcPts val="800"/>
              </a:spcAft>
            </a:pPr>
            <a:r>
              <a:rPr lang="pt-BR" sz="23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Da Índia à Inglaterra</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indent="270510" algn="just">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Todos os que conheciam Mary Lennox achavam-na feia e desagradável. Foi essa a impressão que a menina causou quando foi morar com o tio, Archibald </a:t>
            </a:r>
            <a:r>
              <a:rPr lang="pt-BR" sz="2300" kern="100" dirty="0" err="1">
                <a:solidFill>
                  <a:srgbClr val="000000"/>
                </a:solidFill>
                <a:effectLst/>
                <a:latin typeface="Arial Narrow" panose="020B0606020202030204" pitchFamily="34" charset="0"/>
                <a:ea typeface="Lato" panose="020F0502020204030203" pitchFamily="34" charset="0"/>
                <a:cs typeface="Calibri" panose="020F0502020204030204" pitchFamily="34" charset="0"/>
              </a:rPr>
              <a:t>Craven</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na Mansão de </a:t>
            </a:r>
            <a:r>
              <a:rPr lang="pt-BR" sz="2300" kern="100" dirty="0" err="1">
                <a:solidFill>
                  <a:srgbClr val="000000"/>
                </a:solidFill>
                <a:effectLst/>
                <a:latin typeface="Arial Narrow" panose="020B0606020202030204" pitchFamily="34" charset="0"/>
                <a:ea typeface="Lato" panose="020F0502020204030203" pitchFamily="34" charset="0"/>
                <a:cs typeface="Calibri" panose="020F0502020204030204" pitchFamily="34" charset="0"/>
              </a:rPr>
              <a:t>Misselthwaite</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no interior da Inglaterra. Aos dez anos, era magrinha e pálida, com cabelos escorridos e um ar AMARGO. </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indent="270510" algn="just">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Como nunca desejaram ter filhos, [...] entregaram-na aos cuidados de uma AIA (criada). Muitos amigos do casal nem sabiam que Mary existia. </a:t>
            </a:r>
          </a:p>
          <a:p>
            <a:pPr indent="270510" algn="just">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Um dia, Mary acordou e notou algo estranho na casa. A aia não atendeu ao seu chamado. [...] Sozinha e com raiva, Mary foi brincar no jardim. De longe, viu sua mãe na varanda, falando com um oficial. Achou-a linda e elegante, mesmo parecendo nervosa. </a:t>
            </a:r>
          </a:p>
          <a:p>
            <a:pPr indent="270510" algn="just">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É tão grave assim? – Mary ouviu-a perguntar.</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6326090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B6DE03D-B3AF-12EB-3ECF-FF08AF58F085}"/>
              </a:ext>
            </a:extLst>
          </p:cNvPr>
          <p:cNvSpPr txBox="1"/>
          <p:nvPr/>
        </p:nvSpPr>
        <p:spPr>
          <a:xfrm>
            <a:off x="107575" y="577857"/>
            <a:ext cx="11994777" cy="5849807"/>
          </a:xfrm>
          <a:prstGeom prst="rect">
            <a:avLst/>
          </a:prstGeom>
          <a:solidFill>
            <a:srgbClr val="FFF7E1"/>
          </a:solidFill>
        </p:spPr>
        <p:txBody>
          <a:bodyPr wrap="square">
            <a:spAutoFit/>
          </a:bodyPr>
          <a:lstStyle/>
          <a:p>
            <a:pPr indent="270510" algn="just">
              <a:lnSpc>
                <a:spcPct val="110000"/>
              </a:lnSpc>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indent="270510" algn="just">
              <a:lnSpc>
                <a:spcPct val="110000"/>
              </a:lnSpc>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 O CÓLERA, senhora. Alguém acaba de morrer... Então era por isso que todos gritavam! Mary ficou sabendo que a criada fora a primeira vítima da epidemia. Nos dias seguintes, outros criados morreram. Quem sobrevivia, fugia. O clima era de pânico. Havia mortos em todo lugar.</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indent="270510" algn="just">
              <a:lnSpc>
                <a:spcPct val="110000"/>
              </a:lnSpc>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Mary se refugiou em seu quarto, ora chorando, ora dormindo. </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indent="270510" algn="just">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indent="270510" algn="just">
              <a:lnSpc>
                <a:spcPct val="110000"/>
              </a:lnSpc>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Ao acordar, tudo estava silencioso. A garota olhou ao redor e pensou em quem tomaria conta dela, já que a criada tinha morrido. [...]</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indent="270510" algn="just">
              <a:lnSpc>
                <a:spcPct val="110000"/>
              </a:lnSpc>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Um oficial abriu a porta e avisou o colega:</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indent="270510" algn="just">
              <a:lnSpc>
                <a:spcPct val="110000"/>
              </a:lnSpc>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Barney! Tem uma criança aqui, sozinha. Quem será ela? </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indent="270510" algn="just">
              <a:lnSpc>
                <a:spcPct val="110000"/>
              </a:lnSpc>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Sou Mary Lennox – apresentou-se, com a cabeça erguida. — Dormi enquanto todos adoeceram. O que aconteceu depois? — Oh, é a menina que nunca foi vista! – surpreendeu-se o oficial. — Esqueceram-se mesmo dela, a pobrezinha! </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056515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C3EE49D-38AE-BB47-F96F-F59C17E336B9}"/>
              </a:ext>
            </a:extLst>
          </p:cNvPr>
          <p:cNvSpPr txBox="1"/>
          <p:nvPr/>
        </p:nvSpPr>
        <p:spPr>
          <a:xfrm>
            <a:off x="107576" y="734031"/>
            <a:ext cx="12012706" cy="5284139"/>
          </a:xfrm>
          <a:prstGeom prst="rect">
            <a:avLst/>
          </a:prstGeom>
          <a:solidFill>
            <a:srgbClr val="FFF7E1"/>
          </a:solidFill>
        </p:spPr>
        <p:txBody>
          <a:bodyPr wrap="square">
            <a:spAutoFit/>
          </a:bodyPr>
          <a:lstStyle/>
          <a:p>
            <a:pPr indent="270510" algn="just">
              <a:lnSpc>
                <a:spcPct val="110000"/>
              </a:lnSpc>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Assim, Mary soube que os pais haviam morrido de cólera e já estavam enterrados. Os criados sobreviventes tinham ido embora. Ela foi levada à casa de um pastor, onde ficou alguns dias. Ali, informaram-na sobre seu destino. </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indent="270510" algn="just">
              <a:lnSpc>
                <a:spcPct val="110000"/>
              </a:lnSpc>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Você vai morar com seu único tio, no interior da Inglaterra.</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algn="r">
              <a:lnSpc>
                <a:spcPct val="107000"/>
              </a:lnSpc>
              <a:spcAft>
                <a:spcPts val="800"/>
              </a:spcAft>
            </a:pPr>
            <a:r>
              <a:rPr lang="pt-BR" sz="18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Disponível em: &lt;https://gataborralheira34.wordpress.com/</a:t>
            </a:r>
            <a:r>
              <a:rPr lang="pt-BR" sz="1800" kern="100" dirty="0" err="1">
                <a:solidFill>
                  <a:srgbClr val="000000"/>
                </a:solidFill>
                <a:effectLst/>
                <a:latin typeface="Arial Narrow" panose="020B0606020202030204" pitchFamily="34" charset="0"/>
                <a:ea typeface="Lato" panose="020F0502020204030203" pitchFamily="34" charset="0"/>
                <a:cs typeface="Calibri" panose="020F0502020204030204" pitchFamily="34" charset="0"/>
              </a:rPr>
              <a:t>wp-content</a:t>
            </a:r>
            <a:r>
              <a:rPr lang="pt-BR" sz="18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/uploads/2016/03/o-jardim-secreto.pdf5&gt;. Acesso em: 3 maio 2026. (Adaptado)</a:t>
            </a:r>
          </a:p>
          <a:p>
            <a:pPr algn="r">
              <a:lnSpc>
                <a:spcPct val="107000"/>
              </a:lnSpc>
              <a:spcAft>
                <a:spcPts val="800"/>
              </a:spcAft>
            </a:pPr>
            <a:endParaRPr lang="pt-BR" kern="100" dirty="0">
              <a:solidFill>
                <a:srgbClr val="000000"/>
              </a:solidFill>
              <a:latin typeface="Arial Narrow" panose="020B0606020202030204" pitchFamily="34" charset="0"/>
              <a:ea typeface="Lato" panose="020F0502020204030203" pitchFamily="34" charset="0"/>
              <a:cs typeface="Calibri" panose="020F0502020204030204" pitchFamily="34" charset="0"/>
            </a:endParaRPr>
          </a:p>
          <a:p>
            <a:pPr algn="just">
              <a:lnSpc>
                <a:spcPct val="110000"/>
              </a:lnSpc>
              <a:spcAft>
                <a:spcPts val="800"/>
              </a:spcAft>
            </a:pPr>
            <a:r>
              <a:rPr lang="pt-BR" sz="23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9.</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De acordo com o fragmento da obra, o acontecimento que desencadeia o conflito da narrativa é</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 a chegada de Mary à Mansão de seu tio em </a:t>
            </a:r>
            <a:r>
              <a:rPr lang="pt-BR" sz="2300" kern="100" dirty="0" err="1">
                <a:solidFill>
                  <a:srgbClr val="000000"/>
                </a:solidFill>
                <a:effectLst/>
                <a:latin typeface="Arial Narrow" panose="020B0606020202030204" pitchFamily="34" charset="0"/>
                <a:ea typeface="Lato" panose="020F0502020204030203" pitchFamily="34" charset="0"/>
                <a:cs typeface="Calibri" panose="020F0502020204030204" pitchFamily="34" charset="0"/>
              </a:rPr>
              <a:t>Misselthwaite</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no interior da Inglaterra.</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(B) a Mary permanece sozinha em seu quarto, alternando entre o choro e o sono.</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(C) a descoberta de Mary de que iria morar com uma criada durante a infância.</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(D) a epidemia de cólera que causou a mortes de seus pais e criados.</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9468230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01F62A2E-6DF6-59DA-1AA8-09BB32297294}"/>
              </a:ext>
            </a:extLst>
          </p:cNvPr>
          <p:cNvPicPr>
            <a:picLocks noChangeAspect="1"/>
          </p:cNvPicPr>
          <p:nvPr/>
        </p:nvPicPr>
        <p:blipFill>
          <a:blip r:embed="rId2"/>
          <a:stretch>
            <a:fillRect/>
          </a:stretch>
        </p:blipFill>
        <p:spPr>
          <a:xfrm>
            <a:off x="179293" y="727727"/>
            <a:ext cx="1359345" cy="1359345"/>
          </a:xfrm>
          <a:prstGeom prst="rect">
            <a:avLst/>
          </a:prstGeom>
        </p:spPr>
      </p:pic>
      <p:sp>
        <p:nvSpPr>
          <p:cNvPr id="4" name="CaixaDeTexto 3">
            <a:extLst>
              <a:ext uri="{FF2B5EF4-FFF2-40B4-BE49-F238E27FC236}">
                <a16:creationId xmlns:a16="http://schemas.microsoft.com/office/drawing/2014/main" id="{75E0AC28-7C9E-5EAC-9D20-0DC3F460D5F8}"/>
              </a:ext>
            </a:extLst>
          </p:cNvPr>
          <p:cNvSpPr txBox="1"/>
          <p:nvPr/>
        </p:nvSpPr>
        <p:spPr>
          <a:xfrm>
            <a:off x="1538638" y="727727"/>
            <a:ext cx="10434918" cy="1359346"/>
          </a:xfrm>
          <a:prstGeom prst="rect">
            <a:avLst/>
          </a:prstGeom>
          <a:solidFill>
            <a:srgbClr val="FFF7E1"/>
          </a:solidFill>
        </p:spPr>
        <p:txBody>
          <a:bodyPr wrap="square">
            <a:spAutoFit/>
          </a:bodyPr>
          <a:lstStyle/>
          <a:p>
            <a:pPr algn="just">
              <a:spcAft>
                <a:spcPts val="800"/>
              </a:spcAft>
            </a:pPr>
            <a:r>
              <a:rPr lang="pt-BR" sz="23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Colaboração    </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algn="just">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Prof.ª: </a:t>
            </a:r>
            <a:r>
              <a:rPr lang="pt-BR" sz="2300" kern="100" dirty="0" err="1">
                <a:solidFill>
                  <a:srgbClr val="000000"/>
                </a:solidFill>
                <a:effectLst/>
                <a:latin typeface="Arial Narrow" panose="020B0606020202030204" pitchFamily="34" charset="0"/>
                <a:ea typeface="Lato" panose="020F0502020204030203" pitchFamily="34" charset="0"/>
                <a:cs typeface="Calibri" panose="020F0502020204030204" pitchFamily="34" charset="0"/>
              </a:rPr>
              <a:t>Iasmyne</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Karla Guimarães e Silva</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algn="just">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Colégio Estadual Coronel Luiz Netto - CRE – São Luís de Montes Belos</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6" name="CaixaDeTexto 5">
            <a:extLst>
              <a:ext uri="{FF2B5EF4-FFF2-40B4-BE49-F238E27FC236}">
                <a16:creationId xmlns:a16="http://schemas.microsoft.com/office/drawing/2014/main" id="{A8CAE68D-BAD6-2A1D-8882-44A76579FE1C}"/>
              </a:ext>
            </a:extLst>
          </p:cNvPr>
          <p:cNvSpPr txBox="1"/>
          <p:nvPr/>
        </p:nvSpPr>
        <p:spPr>
          <a:xfrm>
            <a:off x="179293" y="2087072"/>
            <a:ext cx="11794263" cy="3803990"/>
          </a:xfrm>
          <a:prstGeom prst="rect">
            <a:avLst/>
          </a:prstGeom>
          <a:solidFill>
            <a:srgbClr val="FFF7E1"/>
          </a:solidFill>
        </p:spPr>
        <p:txBody>
          <a:bodyPr wrap="square">
            <a:spAutoFit/>
          </a:bodyPr>
          <a:lstStyle/>
          <a:p>
            <a:pPr algn="just">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Leia o texto.</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algn="ctr">
              <a:spcAft>
                <a:spcPts val="800"/>
              </a:spcAft>
            </a:pPr>
            <a:r>
              <a:rPr lang="pt-BR" sz="23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 DROGA DO AMOR</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indent="270510" algn="just">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Eram oito horas da manhã quando Miguel levantou-se da mesa do café.</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indent="270510" algn="just">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O ano terminava, mas o rapaz não queria descanso. Tinha de manter-se ocupado, preparando a nova vida que, a partir de agora, estava decidido a levar. Inscrevera-se como monitor de uma colônia de férias para crianças e, naquela manhã, aprontava-se para uma reunião em que os monitores receberiam treinamento para a primeira temporada.</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indent="270510" algn="just">
              <a:spcAft>
                <a:spcPts val="800"/>
              </a:spcAft>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Sobre a mesa, passou os olhos pelas manchetes do jornal.</a:t>
            </a:r>
          </a:p>
          <a:p>
            <a:pPr algn="ctr">
              <a:lnSpc>
                <a:spcPct val="110000"/>
              </a:lnSpc>
              <a:spcAft>
                <a:spcPts val="800"/>
              </a:spcAft>
            </a:pPr>
            <a:r>
              <a:rPr lang="pt-BR" sz="23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 DROGA DO AMOR VEM AO BRASIL</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85943225"/>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DA2BF8B-5D88-8BAD-7E8F-F32D141DB976}"/>
              </a:ext>
            </a:extLst>
          </p:cNvPr>
          <p:cNvSpPr txBox="1"/>
          <p:nvPr/>
        </p:nvSpPr>
        <p:spPr>
          <a:xfrm>
            <a:off x="121024" y="761678"/>
            <a:ext cx="11949952" cy="5790816"/>
          </a:xfrm>
          <a:prstGeom prst="rect">
            <a:avLst/>
          </a:prstGeom>
          <a:solidFill>
            <a:srgbClr val="FFF7E1"/>
          </a:solidFill>
        </p:spPr>
        <p:txBody>
          <a:bodyPr wrap="square">
            <a:spAutoFit/>
          </a:bodyPr>
          <a:lstStyle/>
          <a:p>
            <a:pPr indent="270510" algn="just">
              <a:lnSpc>
                <a:spcPct val="110000"/>
              </a:lnSpc>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Dava orgulho: o Brasil tinha sido escolhido para sediar a parte final do mais importante projeto científico do mundo. Conhecido laboratório multinacional estava às vésperas de descobrir a cura para a praga do século.</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indent="270510" algn="just">
              <a:lnSpc>
                <a:spcPct val="110000"/>
              </a:lnSpc>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O soro já demonstrara ser cem por cento eficiente nos testes </a:t>
            </a:r>
            <a:r>
              <a:rPr lang="pt-BR" sz="23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in vitro</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e já fora testado em voluntários sadios para que se verificasse se apresentava algum grau de intolerância ao organismo humano. Tudo estava perfeito. O próximo passo seria o experimento com seres humanos infectados. Dos inúmeros países que tinham apresentado pacientes terminais voluntários para a experimentação, o escolhido tinha sido o Brasil. O chefe da equipe de cientistas desembarcaria brevemente em São Paulo.</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indent="270510" algn="just">
              <a:lnSpc>
                <a:spcPct val="110000"/>
              </a:lnSpc>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 cura para a praga do século era a melhor notícia que o mundo poderia esperar. O Brasil estava nas manchetes e um jornalista criativo inventara o apelido "Droga do Amor" para o soro experimental, porque, se desse certo, aquela droga libertaria realmente o amor e o separaria da consequência da praga do século: a morte.</a:t>
            </a:r>
          </a:p>
          <a:p>
            <a:pPr indent="270510" algn="just"/>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"Droga do Amor! Amor tem a ver com vida, não pode trazer a morte junto...", pensou o rapaz. “Que nome bem achado!".</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indent="270510" algn="just"/>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Lembrou-se destas palavras do seu professor de Biologia: "Amor é vida, não é morte! Amor produz vida, traz a felicidade, move o mundo, não se pode destruí-lo!".</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0026469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051CF67-459F-4D97-940D-7408B77BCB38}"/>
              </a:ext>
            </a:extLst>
          </p:cNvPr>
          <p:cNvSpPr txBox="1"/>
          <p:nvPr/>
        </p:nvSpPr>
        <p:spPr>
          <a:xfrm>
            <a:off x="134470" y="566278"/>
            <a:ext cx="11923059" cy="6291722"/>
          </a:xfrm>
          <a:prstGeom prst="rect">
            <a:avLst/>
          </a:prstGeom>
          <a:solidFill>
            <a:srgbClr val="FFF7E1"/>
          </a:solidFill>
        </p:spPr>
        <p:txBody>
          <a:bodyPr wrap="square">
            <a:spAutoFit/>
          </a:bodyPr>
          <a:lstStyle/>
          <a:p>
            <a:pPr indent="270510" algn="just">
              <a:lnSpc>
                <a:spcPct val="110000"/>
              </a:lnSpc>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Empolgado, esperançoso, ele contara aos alunos que muitas doenças que vitimavam os amantes no passado já tinham sido vencidas pela ciência e que esta também seria derrotada.</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indent="270510" algn="just">
              <a:lnSpc>
                <a:spcPct val="110000"/>
              </a:lnSpc>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Mas, ao entrar no chuveiro, o fim da praga do século não ocupava mais os pensamentos do ex-líder dos </a:t>
            </a:r>
            <a:r>
              <a:rPr lang="pt-BR" sz="2300" kern="100" dirty="0" err="1">
                <a:solidFill>
                  <a:srgbClr val="000000"/>
                </a:solidFill>
                <a:effectLst/>
                <a:latin typeface="Arial Narrow" panose="020B0606020202030204" pitchFamily="34" charset="0"/>
                <a:ea typeface="Lato" panose="020F0502020204030203" pitchFamily="34" charset="0"/>
                <a:cs typeface="Calibri" panose="020F0502020204030204" pitchFamily="34" charset="0"/>
              </a:rPr>
              <a:t>Karas</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indent="270510" algn="just">
              <a:lnSpc>
                <a:spcPct val="110000"/>
              </a:lnSpc>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Como um pesadelo do qual o rapazinho não conseguia desfazer-se, veio-lhe à lembrança a última reunião dos </a:t>
            </a:r>
            <a:r>
              <a:rPr lang="pt-BR" sz="2300" kern="100" dirty="0" err="1">
                <a:solidFill>
                  <a:srgbClr val="000000"/>
                </a:solidFill>
                <a:effectLst/>
                <a:latin typeface="Arial Narrow" panose="020B0606020202030204" pitchFamily="34" charset="0"/>
                <a:ea typeface="Lato" panose="020F0502020204030203" pitchFamily="34" charset="0"/>
                <a:cs typeface="Calibri" panose="020F0502020204030204" pitchFamily="34" charset="0"/>
              </a:rPr>
              <a:t>Karas</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e a dolorida lembrança de </a:t>
            </a:r>
            <a:r>
              <a:rPr lang="pt-BR" sz="2300" kern="100" dirty="0" err="1">
                <a:solidFill>
                  <a:srgbClr val="000000"/>
                </a:solidFill>
                <a:effectLst/>
                <a:latin typeface="Arial Narrow" panose="020B0606020202030204" pitchFamily="34" charset="0"/>
                <a:ea typeface="Lato" panose="020F0502020204030203" pitchFamily="34" charset="0"/>
                <a:cs typeface="Calibri" panose="020F0502020204030204" pitchFamily="34" charset="0"/>
              </a:rPr>
              <a:t>Magrí</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indent="270510" algn="just">
              <a:lnSpc>
                <a:spcPct val="110000"/>
              </a:lnSpc>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"Ah, </a:t>
            </a:r>
            <a:r>
              <a:rPr lang="pt-BR" sz="2300" kern="100" dirty="0" err="1">
                <a:solidFill>
                  <a:srgbClr val="000000"/>
                </a:solidFill>
                <a:effectLst/>
                <a:latin typeface="Arial Narrow" panose="020B0606020202030204" pitchFamily="34" charset="0"/>
                <a:ea typeface="Lato" panose="020F0502020204030203" pitchFamily="34" charset="0"/>
                <a:cs typeface="Calibri" panose="020F0502020204030204" pitchFamily="34" charset="0"/>
              </a:rPr>
              <a:t>Magrí</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a:t>
            </a:r>
            <a:r>
              <a:rPr lang="pt-BR" sz="2300" kern="100" dirty="0" err="1">
                <a:solidFill>
                  <a:srgbClr val="000000"/>
                </a:solidFill>
                <a:effectLst/>
                <a:latin typeface="Arial Narrow" panose="020B0606020202030204" pitchFamily="34" charset="0"/>
                <a:ea typeface="Lato" panose="020F0502020204030203" pitchFamily="34" charset="0"/>
                <a:cs typeface="Calibri" panose="020F0502020204030204" pitchFamily="34" charset="0"/>
              </a:rPr>
              <a:t>Magrí</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Magri... Como eu vou conseguir viver sem você ao meu lado? Você está em Nova Iorque... Quando voltar, será que vai compreender o que eu fiz? Vai entender por que eu fiz o que fiz?"</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indent="270510" algn="just">
              <a:lnSpc>
                <a:spcPct val="110000"/>
              </a:lnSpc>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Ele tivera de agir antes que </a:t>
            </a:r>
            <a:r>
              <a:rPr lang="pt-BR" sz="2300" kern="100" dirty="0" err="1">
                <a:solidFill>
                  <a:srgbClr val="000000"/>
                </a:solidFill>
                <a:effectLst/>
                <a:latin typeface="Arial Narrow" panose="020B0606020202030204" pitchFamily="34" charset="0"/>
                <a:ea typeface="Lato" panose="020F0502020204030203" pitchFamily="34" charset="0"/>
                <a:cs typeface="Calibri" panose="020F0502020204030204" pitchFamily="34" charset="0"/>
              </a:rPr>
              <a:t>Magrí</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voltasse. Viver perto de </a:t>
            </a:r>
            <a:r>
              <a:rPr lang="pt-BR" sz="2300" kern="100" dirty="0" err="1">
                <a:solidFill>
                  <a:srgbClr val="000000"/>
                </a:solidFill>
                <a:effectLst/>
                <a:latin typeface="Arial Narrow" panose="020B0606020202030204" pitchFamily="34" charset="0"/>
                <a:ea typeface="Lato" panose="020F0502020204030203" pitchFamily="34" charset="0"/>
                <a:cs typeface="Calibri" panose="020F0502020204030204" pitchFamily="34" charset="0"/>
              </a:rPr>
              <a:t>Magrí</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sem ter </a:t>
            </a:r>
            <a:r>
              <a:rPr lang="pt-BR" sz="2300" kern="100" dirty="0" err="1">
                <a:solidFill>
                  <a:srgbClr val="000000"/>
                </a:solidFill>
                <a:effectLst/>
                <a:latin typeface="Arial Narrow" panose="020B0606020202030204" pitchFamily="34" charset="0"/>
                <a:ea typeface="Lato" panose="020F0502020204030203" pitchFamily="34" charset="0"/>
                <a:cs typeface="Calibri" panose="020F0502020204030204" pitchFamily="34" charset="0"/>
              </a:rPr>
              <a:t>Magrí</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para ele seria o fim. E ele sabia que o mesmo acontecia com Crânio, o mesmo acontecia com Calu.</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indent="270510" algn="just">
              <a:lnSpc>
                <a:spcPct val="110000"/>
              </a:lnSpc>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Miguel lembrou-se de sua decisão. Não poderia ferir seus melhores amigos. Não poderia suportar a ideia de ver Calu e Crânio como rivais. O jeito tinha sido sair da disputa e nunca mais ver nenhum deles. </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indent="270510" algn="just">
              <a:lnSpc>
                <a:spcPct val="110000"/>
              </a:lnSpc>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O jeito tinha sido dissolver a turma dos </a:t>
            </a:r>
            <a:r>
              <a:rPr lang="pt-BR" sz="2300" kern="100" dirty="0" err="1">
                <a:solidFill>
                  <a:srgbClr val="000000"/>
                </a:solidFill>
                <a:effectLst/>
                <a:latin typeface="Arial Narrow" panose="020B0606020202030204" pitchFamily="34" charset="0"/>
                <a:ea typeface="Lato" panose="020F0502020204030203" pitchFamily="34" charset="0"/>
                <a:cs typeface="Calibri" panose="020F0502020204030204" pitchFamily="34" charset="0"/>
              </a:rPr>
              <a:t>Karas</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indent="270510" algn="just">
              <a:lnSpc>
                <a:spcPct val="110000"/>
              </a:lnSpc>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E nunca mais ver </a:t>
            </a:r>
            <a:r>
              <a:rPr lang="pt-BR" sz="2300" kern="100" dirty="0" err="1">
                <a:solidFill>
                  <a:srgbClr val="000000"/>
                </a:solidFill>
                <a:effectLst/>
                <a:latin typeface="Arial Narrow" panose="020B0606020202030204" pitchFamily="34" charset="0"/>
                <a:ea typeface="Lato" panose="020F0502020204030203" pitchFamily="34" charset="0"/>
                <a:cs typeface="Calibri" panose="020F0502020204030204" pitchFamily="34" charset="0"/>
              </a:rPr>
              <a:t>Magrí</a:t>
            </a: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indent="270510" algn="just">
              <a:lnSpc>
                <a:spcPct val="110000"/>
              </a:lnSpc>
            </a:pPr>
            <a:r>
              <a:rPr lang="pt-BR" sz="23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t>
            </a:r>
            <a:endParaRPr lang="pt-BR" sz="2300" kern="100" dirty="0">
              <a:effectLst/>
              <a:latin typeface="Calibri" panose="020F0502020204030204" pitchFamily="34" charset="0"/>
              <a:ea typeface="Calibri" panose="020F0502020204030204" pitchFamily="34" charset="0"/>
              <a:cs typeface="Calibri" panose="020F0502020204030204" pitchFamily="34" charset="0"/>
            </a:endParaRPr>
          </a:p>
          <a:p>
            <a:pPr algn="r">
              <a:lnSpc>
                <a:spcPct val="107000"/>
              </a:lnSpc>
            </a:pPr>
            <a:r>
              <a:rPr lang="pt-BR" sz="16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BANDEIRA, Pedro. </a:t>
            </a:r>
            <a:r>
              <a:rPr lang="pt-BR" sz="1600" i="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 droga do amor</a:t>
            </a:r>
            <a:r>
              <a:rPr lang="pt-BR" sz="16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4. ed. São Paulo: Moderna, 2014. p. 12-14.</a:t>
            </a:r>
            <a:endParaRPr lang="pt-BR" sz="16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7703106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618081F-3AA9-F1D6-727F-974DA62F2736}"/>
              </a:ext>
            </a:extLst>
          </p:cNvPr>
          <p:cNvSpPr txBox="1"/>
          <p:nvPr/>
        </p:nvSpPr>
        <p:spPr>
          <a:xfrm>
            <a:off x="170329" y="801965"/>
            <a:ext cx="11752730" cy="2511008"/>
          </a:xfrm>
          <a:prstGeom prst="rect">
            <a:avLst/>
          </a:prstGeom>
          <a:solidFill>
            <a:srgbClr val="FFF7E1"/>
          </a:solidFill>
        </p:spPr>
        <p:txBody>
          <a:bodyPr wrap="square">
            <a:spAutoFit/>
          </a:bodyPr>
          <a:lstStyle/>
          <a:p>
            <a:pPr algn="just">
              <a:lnSpc>
                <a:spcPct val="110000"/>
              </a:lnSpc>
              <a:spcAft>
                <a:spcPts val="800"/>
              </a:spcAft>
            </a:pPr>
            <a:r>
              <a:rPr lang="pt-BR" sz="2400" b="1"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10.</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No trecho “O ano terminava, </a:t>
            </a:r>
            <a:r>
              <a:rPr lang="pt-BR" sz="2400" b="1" u="sng"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mas</a:t>
            </a: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 o rapaz não queria descanso.”, a palavra destacada indica</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(A) adição.</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(B) oposição.</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(C) explicação.</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a:p>
            <a:pPr algn="just">
              <a:lnSpc>
                <a:spcPct val="110000"/>
              </a:lnSpc>
              <a:spcAft>
                <a:spcPts val="800"/>
              </a:spcAft>
            </a:pPr>
            <a:r>
              <a:rPr lang="pt-BR" sz="2400" kern="100" dirty="0">
                <a:solidFill>
                  <a:srgbClr val="000000"/>
                </a:solidFill>
                <a:effectLst/>
                <a:latin typeface="Arial Narrow" panose="020B0606020202030204" pitchFamily="34" charset="0"/>
                <a:ea typeface="Lato" panose="020F0502020204030203" pitchFamily="34" charset="0"/>
                <a:cs typeface="Calibri" panose="020F0502020204030204" pitchFamily="34" charset="0"/>
              </a:rPr>
              <a:t>(D) alternância.</a:t>
            </a:r>
            <a:endParaRPr lang="pt-BR" sz="2400" kern="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7644690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7" name="Espaço Reservado para Conteúdo 6">
            <a:extLst>
              <a:ext uri="{FF2B5EF4-FFF2-40B4-BE49-F238E27FC236}">
                <a16:creationId xmlns:a16="http://schemas.microsoft.com/office/drawing/2014/main" id="{B06435A1-86C0-ECDB-4B72-E62ADE9020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3447</TotalTime>
  <Words>19648</Words>
  <Application>Microsoft Office PowerPoint</Application>
  <PresentationFormat>Widescreen</PresentationFormat>
  <Paragraphs>876</Paragraphs>
  <Slides>136</Slides>
  <Notes>0</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136</vt:i4>
      </vt:variant>
    </vt:vector>
  </HeadingPairs>
  <TitlesOfParts>
    <vt:vector size="143" baseType="lpstr">
      <vt:lpstr>Arial</vt:lpstr>
      <vt:lpstr>Arial Narrow</vt:lpstr>
      <vt:lpstr>Calibri</vt:lpstr>
      <vt:lpstr>Calibri Light</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Adriani Grun</cp:lastModifiedBy>
  <cp:revision>11</cp:revision>
  <dcterms:created xsi:type="dcterms:W3CDTF">2024-02-02T11:27:21Z</dcterms:created>
  <dcterms:modified xsi:type="dcterms:W3CDTF">2026-09-25T12:55:59Z</dcterms:modified>
</cp:coreProperties>
</file>