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41"/>
  </p:notesMasterIdLst>
  <p:sldIdLst>
    <p:sldId id="549" r:id="rId2"/>
    <p:sldId id="261" r:id="rId3"/>
    <p:sldId id="267" r:id="rId4"/>
    <p:sldId id="494" r:id="rId5"/>
    <p:sldId id="266" r:id="rId6"/>
    <p:sldId id="495" r:id="rId7"/>
    <p:sldId id="259" r:id="rId8"/>
    <p:sldId id="293" r:id="rId9"/>
    <p:sldId id="496" r:id="rId10"/>
    <p:sldId id="417" r:id="rId11"/>
    <p:sldId id="497" r:id="rId12"/>
    <p:sldId id="294" r:id="rId13"/>
    <p:sldId id="499" r:id="rId14"/>
    <p:sldId id="295" r:id="rId15"/>
    <p:sldId id="502" r:id="rId16"/>
    <p:sldId id="503" r:id="rId17"/>
    <p:sldId id="504" r:id="rId18"/>
    <p:sldId id="505" r:id="rId19"/>
    <p:sldId id="303" r:id="rId20"/>
    <p:sldId id="419" r:id="rId21"/>
    <p:sldId id="304" r:id="rId22"/>
    <p:sldId id="506" r:id="rId23"/>
    <p:sldId id="305" r:id="rId24"/>
    <p:sldId id="306" r:id="rId25"/>
    <p:sldId id="420" r:id="rId26"/>
    <p:sldId id="421" r:id="rId27"/>
    <p:sldId id="422" r:id="rId28"/>
    <p:sldId id="423" r:id="rId29"/>
    <p:sldId id="507" r:id="rId30"/>
    <p:sldId id="424" r:id="rId31"/>
    <p:sldId id="425" r:id="rId32"/>
    <p:sldId id="275" r:id="rId33"/>
    <p:sldId id="508" r:id="rId34"/>
    <p:sldId id="307" r:id="rId35"/>
    <p:sldId id="309" r:id="rId36"/>
    <p:sldId id="308" r:id="rId37"/>
    <p:sldId id="509" r:id="rId38"/>
    <p:sldId id="432" r:id="rId39"/>
    <p:sldId id="310" r:id="rId40"/>
    <p:sldId id="433" r:id="rId41"/>
    <p:sldId id="434" r:id="rId42"/>
    <p:sldId id="435" r:id="rId43"/>
    <p:sldId id="436" r:id="rId44"/>
    <p:sldId id="313" r:id="rId45"/>
    <p:sldId id="510" r:id="rId46"/>
    <p:sldId id="316" r:id="rId47"/>
    <p:sldId id="511" r:id="rId48"/>
    <p:sldId id="317" r:id="rId49"/>
    <p:sldId id="318" r:id="rId50"/>
    <p:sldId id="437" r:id="rId51"/>
    <p:sldId id="512" r:id="rId52"/>
    <p:sldId id="319" r:id="rId53"/>
    <p:sldId id="438" r:id="rId54"/>
    <p:sldId id="513" r:id="rId55"/>
    <p:sldId id="292" r:id="rId56"/>
    <p:sldId id="260" r:id="rId57"/>
    <p:sldId id="343" r:id="rId58"/>
    <p:sldId id="514" r:id="rId59"/>
    <p:sldId id="344" r:id="rId60"/>
    <p:sldId id="345" r:id="rId61"/>
    <p:sldId id="515" r:id="rId62"/>
    <p:sldId id="516" r:id="rId63"/>
    <p:sldId id="517" r:id="rId64"/>
    <p:sldId id="518" r:id="rId65"/>
    <p:sldId id="519" r:id="rId66"/>
    <p:sldId id="351" r:id="rId67"/>
    <p:sldId id="439" r:id="rId68"/>
    <p:sldId id="353" r:id="rId69"/>
    <p:sldId id="520" r:id="rId70"/>
    <p:sldId id="521" r:id="rId71"/>
    <p:sldId id="440" r:id="rId72"/>
    <p:sldId id="441" r:id="rId73"/>
    <p:sldId id="522" r:id="rId74"/>
    <p:sldId id="442" r:id="rId75"/>
    <p:sldId id="523" r:id="rId76"/>
    <p:sldId id="360" r:id="rId77"/>
    <p:sldId id="361" r:id="rId78"/>
    <p:sldId id="524" r:id="rId79"/>
    <p:sldId id="443" r:id="rId80"/>
    <p:sldId id="525" r:id="rId81"/>
    <p:sldId id="526" r:id="rId82"/>
    <p:sldId id="527" r:id="rId83"/>
    <p:sldId id="528" r:id="rId84"/>
    <p:sldId id="365" r:id="rId85"/>
    <p:sldId id="369" r:id="rId86"/>
    <p:sldId id="444" r:id="rId87"/>
    <p:sldId id="371" r:id="rId88"/>
    <p:sldId id="529" r:id="rId89"/>
    <p:sldId id="373" r:id="rId90"/>
    <p:sldId id="445" r:id="rId91"/>
    <p:sldId id="446" r:id="rId92"/>
    <p:sldId id="447" r:id="rId93"/>
    <p:sldId id="381" r:id="rId94"/>
    <p:sldId id="376" r:id="rId95"/>
    <p:sldId id="531" r:id="rId96"/>
    <p:sldId id="530" r:id="rId97"/>
    <p:sldId id="532" r:id="rId98"/>
    <p:sldId id="533" r:id="rId99"/>
    <p:sldId id="375" r:id="rId100"/>
    <p:sldId id="534" r:id="rId101"/>
    <p:sldId id="535" r:id="rId102"/>
    <p:sldId id="536" r:id="rId103"/>
    <p:sldId id="448" r:id="rId104"/>
    <p:sldId id="449" r:id="rId105"/>
    <p:sldId id="537" r:id="rId106"/>
    <p:sldId id="451" r:id="rId107"/>
    <p:sldId id="452" r:id="rId108"/>
    <p:sldId id="462" r:id="rId109"/>
    <p:sldId id="538" r:id="rId110"/>
    <p:sldId id="463" r:id="rId111"/>
    <p:sldId id="464" r:id="rId112"/>
    <p:sldId id="382" r:id="rId113"/>
    <p:sldId id="465" r:id="rId114"/>
    <p:sldId id="466" r:id="rId115"/>
    <p:sldId id="467" r:id="rId116"/>
    <p:sldId id="468" r:id="rId117"/>
    <p:sldId id="539" r:id="rId118"/>
    <p:sldId id="469" r:id="rId119"/>
    <p:sldId id="470" r:id="rId120"/>
    <p:sldId id="540" r:id="rId121"/>
    <p:sldId id="541" r:id="rId122"/>
    <p:sldId id="472" r:id="rId123"/>
    <p:sldId id="473" r:id="rId124"/>
    <p:sldId id="474" r:id="rId125"/>
    <p:sldId id="475" r:id="rId126"/>
    <p:sldId id="476" r:id="rId127"/>
    <p:sldId id="477" r:id="rId128"/>
    <p:sldId id="478" r:id="rId129"/>
    <p:sldId id="479" r:id="rId130"/>
    <p:sldId id="480" r:id="rId131"/>
    <p:sldId id="481" r:id="rId132"/>
    <p:sldId id="542" r:id="rId133"/>
    <p:sldId id="543" r:id="rId134"/>
    <p:sldId id="544" r:id="rId135"/>
    <p:sldId id="545" r:id="rId136"/>
    <p:sldId id="546" r:id="rId137"/>
    <p:sldId id="547" r:id="rId138"/>
    <p:sldId id="548" r:id="rId139"/>
    <p:sldId id="550" r:id="rId14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0FF"/>
    <a:srgbClr val="FFE5FF"/>
    <a:srgbClr val="FCFFEF"/>
    <a:srgbClr val="FFFFFF"/>
    <a:srgbClr val="EFE7EE"/>
    <a:srgbClr val="EEE7E2"/>
    <a:srgbClr val="CCEC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CC122D-C490-4044-9C0F-CDF2C787488A}" v="234" dt="2026-09-02T17:54:18.431"/>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microsoft.com/office/2016/11/relationships/changesInfo" Target="changesInfos/changesInfo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APARECIDA OLIVEIRA PAULA" userId="06db54a7-af4e-4361-a4c0-eaa451504227" providerId="ADAL" clId="{9F4E827C-359F-4D73-89F3-0338307AA20A}"/>
    <pc:docChg chg="undo redo custSel addSld delSld modSld sldOrd">
      <pc:chgData name="MARIA APARECIDA OLIVEIRA PAULA" userId="06db54a7-af4e-4361-a4c0-eaa451504227" providerId="ADAL" clId="{9F4E827C-359F-4D73-89F3-0338307AA20A}" dt="2026-09-02T17:54:27.543" v="3238" actId="47"/>
      <pc:docMkLst>
        <pc:docMk/>
      </pc:docMkLst>
      <pc:sldChg chg="del">
        <pc:chgData name="MARIA APARECIDA OLIVEIRA PAULA" userId="06db54a7-af4e-4361-a4c0-eaa451504227" providerId="ADAL" clId="{9F4E827C-359F-4D73-89F3-0338307AA20A}" dt="2026-09-02T17:02:00.514" v="3054" actId="47"/>
        <pc:sldMkLst>
          <pc:docMk/>
          <pc:sldMk cId="116968974" sldId="256"/>
        </pc:sldMkLst>
      </pc:sldChg>
      <pc:sldChg chg="addSp modSp del">
        <pc:chgData name="MARIA APARECIDA OLIVEIRA PAULA" userId="06db54a7-af4e-4361-a4c0-eaa451504227" providerId="ADAL" clId="{9F4E827C-359F-4D73-89F3-0338307AA20A}" dt="2026-09-02T17:54:27.543" v="3238" actId="47"/>
        <pc:sldMkLst>
          <pc:docMk/>
          <pc:sldMk cId="258877621" sldId="257"/>
        </pc:sldMkLst>
        <pc:picChg chg="add mod">
          <ac:chgData name="MARIA APARECIDA OLIVEIRA PAULA" userId="06db54a7-af4e-4361-a4c0-eaa451504227" providerId="ADAL" clId="{9F4E827C-359F-4D73-89F3-0338307AA20A}" dt="2026-09-02T17:53:58.203" v="3235"/>
          <ac:picMkLst>
            <pc:docMk/>
            <pc:sldMk cId="258877621" sldId="257"/>
            <ac:picMk id="3" creationId="{3C566DE1-0EDB-7014-1F69-9EE059200E79}"/>
          </ac:picMkLst>
        </pc:picChg>
      </pc:sldChg>
      <pc:sldChg chg="modSp mod">
        <pc:chgData name="MARIA APARECIDA OLIVEIRA PAULA" userId="06db54a7-af4e-4361-a4c0-eaa451504227" providerId="ADAL" clId="{9F4E827C-359F-4D73-89F3-0338307AA20A}" dt="2026-09-02T17:11:12.242" v="3086" actId="207"/>
        <pc:sldMkLst>
          <pc:docMk/>
          <pc:sldMk cId="1916247533" sldId="259"/>
        </pc:sldMkLst>
        <pc:graphicFrameChg chg="mod modGraphic">
          <ac:chgData name="MARIA APARECIDA OLIVEIRA PAULA" userId="06db54a7-af4e-4361-a4c0-eaa451504227" providerId="ADAL" clId="{9F4E827C-359F-4D73-89F3-0338307AA20A}" dt="2026-09-02T17:11:12.242" v="3086" actId="207"/>
          <ac:graphicFrameMkLst>
            <pc:docMk/>
            <pc:sldMk cId="1916247533" sldId="259"/>
            <ac:graphicFrameMk id="3" creationId="{67DFF0A8-1DD0-9625-DD78-0DC277CD4C5A}"/>
          </ac:graphicFrameMkLst>
        </pc:graphicFrameChg>
      </pc:sldChg>
      <pc:sldChg chg="modSp mod">
        <pc:chgData name="MARIA APARECIDA OLIVEIRA PAULA" userId="06db54a7-af4e-4361-a4c0-eaa451504227" providerId="ADAL" clId="{9F4E827C-359F-4D73-89F3-0338307AA20A}" dt="2026-09-02T17:34:56.121" v="3182" actId="207"/>
        <pc:sldMkLst>
          <pc:docMk/>
          <pc:sldMk cId="2586866768" sldId="260"/>
        </pc:sldMkLst>
        <pc:spChg chg="mod">
          <ac:chgData name="MARIA APARECIDA OLIVEIRA PAULA" userId="06db54a7-af4e-4361-a4c0-eaa451504227" providerId="ADAL" clId="{9F4E827C-359F-4D73-89F3-0338307AA20A}" dt="2026-09-02T17:34:56.121" v="3182" actId="207"/>
          <ac:spMkLst>
            <pc:docMk/>
            <pc:sldMk cId="2586866768" sldId="260"/>
            <ac:spMk id="3" creationId="{71EEB067-FF97-62A2-64DD-5A9A70405AE2}"/>
          </ac:spMkLst>
        </pc:spChg>
        <pc:spChg chg="mod">
          <ac:chgData name="MARIA APARECIDA OLIVEIRA PAULA" userId="06db54a7-af4e-4361-a4c0-eaa451504227" providerId="ADAL" clId="{9F4E827C-359F-4D73-89F3-0338307AA20A}" dt="2026-09-02T10:46:01.944" v="1337" actId="6549"/>
          <ac:spMkLst>
            <pc:docMk/>
            <pc:sldMk cId="2586866768" sldId="260"/>
            <ac:spMk id="5" creationId="{222D4BFD-E206-DD44-F0E8-9F06D450203E}"/>
          </ac:spMkLst>
        </pc:spChg>
      </pc:sldChg>
      <pc:sldChg chg="modSp mod">
        <pc:chgData name="MARIA APARECIDA OLIVEIRA PAULA" userId="06db54a7-af4e-4361-a4c0-eaa451504227" providerId="ADAL" clId="{9F4E827C-359F-4D73-89F3-0338307AA20A}" dt="2026-09-01T14:50:10.259" v="910" actId="207"/>
        <pc:sldMkLst>
          <pc:docMk/>
          <pc:sldMk cId="93060741" sldId="261"/>
        </pc:sldMkLst>
        <pc:spChg chg="mod">
          <ac:chgData name="MARIA APARECIDA OLIVEIRA PAULA" userId="06db54a7-af4e-4361-a4c0-eaa451504227" providerId="ADAL" clId="{9F4E827C-359F-4D73-89F3-0338307AA20A}" dt="2026-09-01T14:50:10.259" v="910" actId="207"/>
          <ac:spMkLst>
            <pc:docMk/>
            <pc:sldMk cId="93060741" sldId="261"/>
            <ac:spMk id="5" creationId="{C13C4205-99CC-CF46-A7F7-E6E16FF4F185}"/>
          </ac:spMkLst>
        </pc:spChg>
      </pc:sldChg>
      <pc:sldChg chg="addSp delSp modSp mod ord">
        <pc:chgData name="MARIA APARECIDA OLIVEIRA PAULA" userId="06db54a7-af4e-4361-a4c0-eaa451504227" providerId="ADAL" clId="{9F4E827C-359F-4D73-89F3-0338307AA20A}" dt="2026-09-02T17:09:12.801" v="3084" actId="207"/>
        <pc:sldMkLst>
          <pc:docMk/>
          <pc:sldMk cId="3398249674" sldId="266"/>
        </pc:sldMkLst>
        <pc:spChg chg="mod">
          <ac:chgData name="MARIA APARECIDA OLIVEIRA PAULA" userId="06db54a7-af4e-4361-a4c0-eaa451504227" providerId="ADAL" clId="{9F4E827C-359F-4D73-89F3-0338307AA20A}" dt="2026-09-02T17:06:35.781" v="3077" actId="1076"/>
          <ac:spMkLst>
            <pc:docMk/>
            <pc:sldMk cId="3398249674" sldId="266"/>
            <ac:spMk id="4" creationId="{0F244B57-637F-F1BD-4C8E-3C9D9B2F6FCE}"/>
          </ac:spMkLst>
        </pc:spChg>
        <pc:spChg chg="mod">
          <ac:chgData name="MARIA APARECIDA OLIVEIRA PAULA" userId="06db54a7-af4e-4361-a4c0-eaa451504227" providerId="ADAL" clId="{9F4E827C-359F-4D73-89F3-0338307AA20A}" dt="2026-09-02T17:09:12.801" v="3084" actId="207"/>
          <ac:spMkLst>
            <pc:docMk/>
            <pc:sldMk cId="3398249674" sldId="266"/>
            <ac:spMk id="6" creationId="{602C5102-651A-25A8-2F77-D28124E400EC}"/>
          </ac:spMkLst>
        </pc:spChg>
        <pc:graphicFrameChg chg="mod modGraphic">
          <ac:chgData name="MARIA APARECIDA OLIVEIRA PAULA" userId="06db54a7-af4e-4361-a4c0-eaa451504227" providerId="ADAL" clId="{9F4E827C-359F-4D73-89F3-0338307AA20A}" dt="2026-08-31T19:59:56.502" v="113" actId="20577"/>
          <ac:graphicFrameMkLst>
            <pc:docMk/>
            <pc:sldMk cId="3398249674" sldId="266"/>
            <ac:graphicFrameMk id="2" creationId="{16AAB8F9-3844-E0F2-ED72-9124DC0FBA08}"/>
          </ac:graphicFrameMkLst>
        </pc:graphicFrameChg>
        <pc:picChg chg="add mod">
          <ac:chgData name="MARIA APARECIDA OLIVEIRA PAULA" userId="06db54a7-af4e-4361-a4c0-eaa451504227" providerId="ADAL" clId="{9F4E827C-359F-4D73-89F3-0338307AA20A}" dt="2026-09-02T17:06:39.505" v="3078" actId="1076"/>
          <ac:picMkLst>
            <pc:docMk/>
            <pc:sldMk cId="3398249674" sldId="266"/>
            <ac:picMk id="7" creationId="{26B6367B-3085-6763-88C3-86987C5BA188}"/>
          </ac:picMkLst>
        </pc:picChg>
      </pc:sldChg>
      <pc:sldChg chg="modSp mod">
        <pc:chgData name="MARIA APARECIDA OLIVEIRA PAULA" userId="06db54a7-af4e-4361-a4c0-eaa451504227" providerId="ADAL" clId="{9F4E827C-359F-4D73-89F3-0338307AA20A}" dt="2026-09-01T14:49:59.418" v="909" actId="113"/>
        <pc:sldMkLst>
          <pc:docMk/>
          <pc:sldMk cId="1810656863" sldId="267"/>
        </pc:sldMkLst>
        <pc:graphicFrameChg chg="modGraphic">
          <ac:chgData name="MARIA APARECIDA OLIVEIRA PAULA" userId="06db54a7-af4e-4361-a4c0-eaa451504227" providerId="ADAL" clId="{9F4E827C-359F-4D73-89F3-0338307AA20A}" dt="2026-08-31T19:51:48.527" v="14" actId="20577"/>
          <ac:graphicFrameMkLst>
            <pc:docMk/>
            <pc:sldMk cId="1810656863" sldId="267"/>
            <ac:graphicFrameMk id="3" creationId="{AE6BC901-A59A-BDD3-74C6-0519511D0580}"/>
          </ac:graphicFrameMkLst>
        </pc:graphicFrameChg>
        <pc:graphicFrameChg chg="modGraphic">
          <ac:chgData name="MARIA APARECIDA OLIVEIRA PAULA" userId="06db54a7-af4e-4361-a4c0-eaa451504227" providerId="ADAL" clId="{9F4E827C-359F-4D73-89F3-0338307AA20A}" dt="2026-09-01T14:49:59.418" v="909" actId="113"/>
          <ac:graphicFrameMkLst>
            <pc:docMk/>
            <pc:sldMk cId="1810656863" sldId="267"/>
            <ac:graphicFrameMk id="7" creationId="{79D6FA57-1DD3-2838-A3F8-CBD64B81250A}"/>
          </ac:graphicFrameMkLst>
        </pc:graphicFrameChg>
      </pc:sldChg>
      <pc:sldChg chg="addSp delSp modSp mod">
        <pc:chgData name="MARIA APARECIDA OLIVEIRA PAULA" userId="06db54a7-af4e-4361-a4c0-eaa451504227" providerId="ADAL" clId="{9F4E827C-359F-4D73-89F3-0338307AA20A}" dt="2026-09-02T17:27:03.208" v="3161" actId="207"/>
        <pc:sldMkLst>
          <pc:docMk/>
          <pc:sldMk cId="2003936464" sldId="275"/>
        </pc:sldMkLst>
        <pc:spChg chg="mod">
          <ac:chgData name="MARIA APARECIDA OLIVEIRA PAULA" userId="06db54a7-af4e-4361-a4c0-eaa451504227" providerId="ADAL" clId="{9F4E827C-359F-4D73-89F3-0338307AA20A}" dt="2026-09-02T17:27:03.208" v="3161" actId="207"/>
          <ac:spMkLst>
            <pc:docMk/>
            <pc:sldMk cId="2003936464" sldId="275"/>
            <ac:spMk id="7" creationId="{284CE2E7-5E42-DC35-5FCA-EE563185BA9D}"/>
          </ac:spMkLst>
        </pc:spChg>
        <pc:spChg chg="del">
          <ac:chgData name="MARIA APARECIDA OLIVEIRA PAULA" userId="06db54a7-af4e-4361-a4c0-eaa451504227" providerId="ADAL" clId="{9F4E827C-359F-4D73-89F3-0338307AA20A}" dt="2026-09-01T14:35:20.658" v="685" actId="478"/>
          <ac:spMkLst>
            <pc:docMk/>
            <pc:sldMk cId="2003936464" sldId="275"/>
            <ac:spMk id="10" creationId="{FDD49EA5-42FB-F4DC-23B5-F1FAA0152342}"/>
          </ac:spMkLst>
        </pc:spChg>
        <pc:graphicFrameChg chg="mod modGraphic">
          <ac:chgData name="MARIA APARECIDA OLIVEIRA PAULA" userId="06db54a7-af4e-4361-a4c0-eaa451504227" providerId="ADAL" clId="{9F4E827C-359F-4D73-89F3-0338307AA20A}" dt="2026-09-01T14:43:10.937" v="786" actId="6549"/>
          <ac:graphicFrameMkLst>
            <pc:docMk/>
            <pc:sldMk cId="2003936464" sldId="275"/>
            <ac:graphicFrameMk id="5" creationId="{B9C93746-03CA-F5CE-44C4-C7BCCBE51B11}"/>
          </ac:graphicFrameMkLst>
        </pc:graphicFrameChg>
        <pc:picChg chg="add mod">
          <ac:chgData name="MARIA APARECIDA OLIVEIRA PAULA" userId="06db54a7-af4e-4361-a4c0-eaa451504227" providerId="ADAL" clId="{9F4E827C-359F-4D73-89F3-0338307AA20A}" dt="2026-09-01T14:43:08.237" v="784" actId="14100"/>
          <ac:picMkLst>
            <pc:docMk/>
            <pc:sldMk cId="2003936464" sldId="275"/>
            <ac:picMk id="6" creationId="{E9D4EF94-927D-CD9D-ECD8-C61D4E792465}"/>
          </ac:picMkLst>
        </pc:picChg>
        <pc:picChg chg="del">
          <ac:chgData name="MARIA APARECIDA OLIVEIRA PAULA" userId="06db54a7-af4e-4361-a4c0-eaa451504227" providerId="ADAL" clId="{9F4E827C-359F-4D73-89F3-0338307AA20A}" dt="2026-09-01T14:34:18.646" v="680" actId="478"/>
          <ac:picMkLst>
            <pc:docMk/>
            <pc:sldMk cId="2003936464" sldId="275"/>
            <ac:picMk id="8" creationId="{B642704D-84FE-47BD-D9B3-B1D2BD1848F0}"/>
          </ac:picMkLst>
        </pc:picChg>
      </pc:sldChg>
      <pc:sldChg chg="addSp delSp modSp mod">
        <pc:chgData name="MARIA APARECIDA OLIVEIRA PAULA" userId="06db54a7-af4e-4361-a4c0-eaa451504227" providerId="ADAL" clId="{9F4E827C-359F-4D73-89F3-0338307AA20A}" dt="2026-09-02T17:34:41.286" v="3181" actId="6549"/>
        <pc:sldMkLst>
          <pc:docMk/>
          <pc:sldMk cId="2548419468" sldId="292"/>
        </pc:sldMkLst>
        <pc:spChg chg="del mod">
          <ac:chgData name="MARIA APARECIDA OLIVEIRA PAULA" userId="06db54a7-af4e-4361-a4c0-eaa451504227" providerId="ADAL" clId="{9F4E827C-359F-4D73-89F3-0338307AA20A}" dt="2026-09-01T16:59:15.637" v="1248" actId="478"/>
          <ac:spMkLst>
            <pc:docMk/>
            <pc:sldMk cId="2548419468" sldId="292"/>
            <ac:spMk id="8" creationId="{EBB29F7F-8F90-866F-1FC2-9249AF903962}"/>
          </ac:spMkLst>
        </pc:spChg>
        <pc:spChg chg="mod">
          <ac:chgData name="MARIA APARECIDA OLIVEIRA PAULA" userId="06db54a7-af4e-4361-a4c0-eaa451504227" providerId="ADAL" clId="{9F4E827C-359F-4D73-89F3-0338307AA20A}" dt="2026-09-01T17:03:56.510" v="1308" actId="1076"/>
          <ac:spMkLst>
            <pc:docMk/>
            <pc:sldMk cId="2548419468" sldId="292"/>
            <ac:spMk id="9" creationId="{ABACC60B-CCD7-D084-B196-7396D0EC5ADA}"/>
          </ac:spMkLst>
        </pc:spChg>
        <pc:graphicFrameChg chg="mod modGraphic">
          <ac:chgData name="MARIA APARECIDA OLIVEIRA PAULA" userId="06db54a7-af4e-4361-a4c0-eaa451504227" providerId="ADAL" clId="{9F4E827C-359F-4D73-89F3-0338307AA20A}" dt="2026-09-02T10:44:16.409" v="1330" actId="6549"/>
          <ac:graphicFrameMkLst>
            <pc:docMk/>
            <pc:sldMk cId="2548419468" sldId="292"/>
            <ac:graphicFrameMk id="5" creationId="{8F088526-DEBB-3A0F-8975-38E12BE5569A}"/>
          </ac:graphicFrameMkLst>
        </pc:graphicFrameChg>
        <pc:graphicFrameChg chg="add mod modGraphic">
          <ac:chgData name="MARIA APARECIDA OLIVEIRA PAULA" userId="06db54a7-af4e-4361-a4c0-eaa451504227" providerId="ADAL" clId="{9F4E827C-359F-4D73-89F3-0338307AA20A}" dt="2026-09-02T17:34:41.286" v="3181" actId="6549"/>
          <ac:graphicFrameMkLst>
            <pc:docMk/>
            <pc:sldMk cId="2548419468" sldId="292"/>
            <ac:graphicFrameMk id="11" creationId="{928CCB70-D1DC-26F5-4915-C46757D0D665}"/>
          </ac:graphicFrameMkLst>
        </pc:graphicFrameChg>
        <pc:picChg chg="add mod">
          <ac:chgData name="MARIA APARECIDA OLIVEIRA PAULA" userId="06db54a7-af4e-4361-a4c0-eaa451504227" providerId="ADAL" clId="{9F4E827C-359F-4D73-89F3-0338307AA20A}" dt="2026-09-01T16:59:28.748" v="1253" actId="1076"/>
          <ac:picMkLst>
            <pc:docMk/>
            <pc:sldMk cId="2548419468" sldId="292"/>
            <ac:picMk id="7" creationId="{D2A8F673-92AF-B5CF-8B0D-F68E3EB86595}"/>
          </ac:picMkLst>
        </pc:picChg>
        <pc:picChg chg="del mod">
          <ac:chgData name="MARIA APARECIDA OLIVEIRA PAULA" userId="06db54a7-af4e-4361-a4c0-eaa451504227" providerId="ADAL" clId="{9F4E827C-359F-4D73-89F3-0338307AA20A}" dt="2026-09-01T16:58:25.069" v="1240" actId="478"/>
          <ac:picMkLst>
            <pc:docMk/>
            <pc:sldMk cId="2548419468" sldId="292"/>
            <ac:picMk id="10" creationId="{F895F1B4-06B4-B5A3-CEDD-2CB784CB50B4}"/>
          </ac:picMkLst>
        </pc:picChg>
      </pc:sldChg>
      <pc:sldChg chg="modSp mod">
        <pc:chgData name="MARIA APARECIDA OLIVEIRA PAULA" userId="06db54a7-af4e-4361-a4c0-eaa451504227" providerId="ADAL" clId="{9F4E827C-359F-4D73-89F3-0338307AA20A}" dt="2026-09-02T17:11:28.784" v="3087" actId="207"/>
        <pc:sldMkLst>
          <pc:docMk/>
          <pc:sldMk cId="634953401" sldId="293"/>
        </pc:sldMkLst>
        <pc:graphicFrameChg chg="mod modGraphic">
          <ac:chgData name="MARIA APARECIDA OLIVEIRA PAULA" userId="06db54a7-af4e-4361-a4c0-eaa451504227" providerId="ADAL" clId="{9F4E827C-359F-4D73-89F3-0338307AA20A}" dt="2026-09-02T17:11:28.784" v="3087" actId="207"/>
          <ac:graphicFrameMkLst>
            <pc:docMk/>
            <pc:sldMk cId="634953401" sldId="293"/>
            <ac:graphicFrameMk id="3" creationId="{67DFF0A8-1DD0-9625-DD78-0DC277CD4C5A}"/>
          </ac:graphicFrameMkLst>
        </pc:graphicFrameChg>
      </pc:sldChg>
      <pc:sldChg chg="addSp modSp mod">
        <pc:chgData name="MARIA APARECIDA OLIVEIRA PAULA" userId="06db54a7-af4e-4361-a4c0-eaa451504227" providerId="ADAL" clId="{9F4E827C-359F-4D73-89F3-0338307AA20A}" dt="2026-09-02T17:15:22.118" v="3112" actId="1076"/>
        <pc:sldMkLst>
          <pc:docMk/>
          <pc:sldMk cId="1555415804" sldId="294"/>
        </pc:sldMkLst>
        <pc:spChg chg="add mod">
          <ac:chgData name="MARIA APARECIDA OLIVEIRA PAULA" userId="06db54a7-af4e-4361-a4c0-eaa451504227" providerId="ADAL" clId="{9F4E827C-359F-4D73-89F3-0338307AA20A}" dt="2026-09-02T17:14:52.445" v="3107" actId="1076"/>
          <ac:spMkLst>
            <pc:docMk/>
            <pc:sldMk cId="1555415804" sldId="294"/>
            <ac:spMk id="3" creationId="{E0A3F56A-D12F-0CCF-F00C-E52153C55AF1}"/>
          </ac:spMkLst>
        </pc:spChg>
        <pc:spChg chg="mod">
          <ac:chgData name="MARIA APARECIDA OLIVEIRA PAULA" userId="06db54a7-af4e-4361-a4c0-eaa451504227" providerId="ADAL" clId="{9F4E827C-359F-4D73-89F3-0338307AA20A}" dt="2026-09-02T17:14:47.199" v="3106" actId="1076"/>
          <ac:spMkLst>
            <pc:docMk/>
            <pc:sldMk cId="1555415804" sldId="294"/>
            <ac:spMk id="4" creationId="{9E638288-F91C-9FF4-FAAB-9C0729191AB2}"/>
          </ac:spMkLst>
        </pc:spChg>
        <pc:graphicFrameChg chg="add mod modGraphic">
          <ac:chgData name="MARIA APARECIDA OLIVEIRA PAULA" userId="06db54a7-af4e-4361-a4c0-eaa451504227" providerId="ADAL" clId="{9F4E827C-359F-4D73-89F3-0338307AA20A}" dt="2026-09-02T17:15:22.118" v="3112" actId="1076"/>
          <ac:graphicFrameMkLst>
            <pc:docMk/>
            <pc:sldMk cId="1555415804" sldId="294"/>
            <ac:graphicFrameMk id="6" creationId="{1EE9EDC5-36FB-9CBB-019B-CA1D45B87367}"/>
          </ac:graphicFrameMkLst>
        </pc:graphicFrameChg>
      </pc:sldChg>
      <pc:sldChg chg="delSp modSp mod">
        <pc:chgData name="MARIA APARECIDA OLIVEIRA PAULA" userId="06db54a7-af4e-4361-a4c0-eaa451504227" providerId="ADAL" clId="{9F4E827C-359F-4D73-89F3-0338307AA20A}" dt="2026-09-01T13:00:58.556" v="363"/>
        <pc:sldMkLst>
          <pc:docMk/>
          <pc:sldMk cId="2276370649" sldId="295"/>
        </pc:sldMkLst>
        <pc:spChg chg="mod">
          <ac:chgData name="MARIA APARECIDA OLIVEIRA PAULA" userId="06db54a7-af4e-4361-a4c0-eaa451504227" providerId="ADAL" clId="{9F4E827C-359F-4D73-89F3-0338307AA20A}" dt="2026-09-01T13:00:58.556" v="363"/>
          <ac:spMkLst>
            <pc:docMk/>
            <pc:sldMk cId="2276370649" sldId="295"/>
            <ac:spMk id="4" creationId="{9E638288-F91C-9FF4-FAAB-9C0729191AB2}"/>
          </ac:spMkLst>
        </pc:spChg>
        <pc:graphicFrameChg chg="del">
          <ac:chgData name="MARIA APARECIDA OLIVEIRA PAULA" userId="06db54a7-af4e-4361-a4c0-eaa451504227" providerId="ADAL" clId="{9F4E827C-359F-4D73-89F3-0338307AA20A}" dt="2026-09-01T13:00:38.086" v="361" actId="21"/>
          <ac:graphicFrameMkLst>
            <pc:docMk/>
            <pc:sldMk cId="2276370649" sldId="295"/>
            <ac:graphicFrameMk id="2" creationId="{0AC8CA7D-DBAF-786F-102B-422E05D06095}"/>
          </ac:graphicFrameMkLst>
        </pc:graphicFrameChg>
      </pc:sldChg>
      <pc:sldChg chg="delSp modSp mod">
        <pc:chgData name="MARIA APARECIDA OLIVEIRA PAULA" userId="06db54a7-af4e-4361-a4c0-eaa451504227" providerId="ADAL" clId="{9F4E827C-359F-4D73-89F3-0338307AA20A}" dt="2026-09-01T14:00:01.092" v="510" actId="20577"/>
        <pc:sldMkLst>
          <pc:docMk/>
          <pc:sldMk cId="1915934585" sldId="303"/>
        </pc:sldMkLst>
        <pc:spChg chg="mod">
          <ac:chgData name="MARIA APARECIDA OLIVEIRA PAULA" userId="06db54a7-af4e-4361-a4c0-eaa451504227" providerId="ADAL" clId="{9F4E827C-359F-4D73-89F3-0338307AA20A}" dt="2026-09-01T14:00:01.092" v="510" actId="20577"/>
          <ac:spMkLst>
            <pc:docMk/>
            <pc:sldMk cId="1915934585" sldId="303"/>
            <ac:spMk id="5" creationId="{D863AC3B-F092-8FED-EE38-08CFF1177FC0}"/>
          </ac:spMkLst>
        </pc:spChg>
        <pc:graphicFrameChg chg="del">
          <ac:chgData name="MARIA APARECIDA OLIVEIRA PAULA" userId="06db54a7-af4e-4361-a4c0-eaa451504227" providerId="ADAL" clId="{9F4E827C-359F-4D73-89F3-0338307AA20A}" dt="2026-09-01T13:57:56.816" v="479" actId="21"/>
          <ac:graphicFrameMkLst>
            <pc:docMk/>
            <pc:sldMk cId="1915934585" sldId="303"/>
            <ac:graphicFrameMk id="3" creationId="{2289AFAE-0905-61CD-3F0B-3C17B33C3B90}"/>
          </ac:graphicFrameMkLst>
        </pc:graphicFrameChg>
        <pc:graphicFrameChg chg="del">
          <ac:chgData name="MARIA APARECIDA OLIVEIRA PAULA" userId="06db54a7-af4e-4361-a4c0-eaa451504227" providerId="ADAL" clId="{9F4E827C-359F-4D73-89F3-0338307AA20A}" dt="2026-09-01T13:58:01.529" v="480" actId="21"/>
          <ac:graphicFrameMkLst>
            <pc:docMk/>
            <pc:sldMk cId="1915934585" sldId="303"/>
            <ac:graphicFrameMk id="6" creationId="{73E5108F-CB7B-BD87-01CE-3BC453D9D796}"/>
          </ac:graphicFrameMkLst>
        </pc:graphicFrameChg>
      </pc:sldChg>
      <pc:sldChg chg="delSp modSp mod">
        <pc:chgData name="MARIA APARECIDA OLIVEIRA PAULA" userId="06db54a7-af4e-4361-a4c0-eaa451504227" providerId="ADAL" clId="{9F4E827C-359F-4D73-89F3-0338307AA20A}" dt="2026-09-01T14:01:43.462" v="516"/>
        <pc:sldMkLst>
          <pc:docMk/>
          <pc:sldMk cId="716802373" sldId="304"/>
        </pc:sldMkLst>
        <pc:spChg chg="mod">
          <ac:chgData name="MARIA APARECIDA OLIVEIRA PAULA" userId="06db54a7-af4e-4361-a4c0-eaa451504227" providerId="ADAL" clId="{9F4E827C-359F-4D73-89F3-0338307AA20A}" dt="2026-09-01T14:01:43.462" v="516"/>
          <ac:spMkLst>
            <pc:docMk/>
            <pc:sldMk cId="716802373" sldId="304"/>
            <ac:spMk id="5" creationId="{D863AC3B-F092-8FED-EE38-08CFF1177FC0}"/>
          </ac:spMkLst>
        </pc:spChg>
        <pc:graphicFrameChg chg="del">
          <ac:chgData name="MARIA APARECIDA OLIVEIRA PAULA" userId="06db54a7-af4e-4361-a4c0-eaa451504227" providerId="ADAL" clId="{9F4E827C-359F-4D73-89F3-0338307AA20A}" dt="2026-09-01T14:01:28.662" v="515" actId="21"/>
          <ac:graphicFrameMkLst>
            <pc:docMk/>
            <pc:sldMk cId="716802373" sldId="304"/>
            <ac:graphicFrameMk id="2" creationId="{EA381748-5876-BA61-2E7E-B27DE86B80BE}"/>
          </ac:graphicFrameMkLst>
        </pc:graphicFrameChg>
      </pc:sldChg>
      <pc:sldChg chg="addSp delSp modSp mod">
        <pc:chgData name="MARIA APARECIDA OLIVEIRA PAULA" userId="06db54a7-af4e-4361-a4c0-eaa451504227" providerId="ADAL" clId="{9F4E827C-359F-4D73-89F3-0338307AA20A}" dt="2026-09-02T17:20:41.145" v="3133" actId="207"/>
        <pc:sldMkLst>
          <pc:docMk/>
          <pc:sldMk cId="2611949086" sldId="305"/>
        </pc:sldMkLst>
        <pc:spChg chg="mod">
          <ac:chgData name="MARIA APARECIDA OLIVEIRA PAULA" userId="06db54a7-af4e-4361-a4c0-eaa451504227" providerId="ADAL" clId="{9F4E827C-359F-4D73-89F3-0338307AA20A}" dt="2026-09-01T14:08:31.157" v="566" actId="1076"/>
          <ac:spMkLst>
            <pc:docMk/>
            <pc:sldMk cId="2611949086" sldId="305"/>
            <ac:spMk id="6" creationId="{05669A28-816E-D1CD-55F5-4BAA663D3903}"/>
          </ac:spMkLst>
        </pc:spChg>
        <pc:graphicFrameChg chg="del">
          <ac:chgData name="MARIA APARECIDA OLIVEIRA PAULA" userId="06db54a7-af4e-4361-a4c0-eaa451504227" providerId="ADAL" clId="{9F4E827C-359F-4D73-89F3-0338307AA20A}" dt="2026-09-01T14:05:19.917" v="544" actId="21"/>
          <ac:graphicFrameMkLst>
            <pc:docMk/>
            <pc:sldMk cId="2611949086" sldId="305"/>
            <ac:graphicFrameMk id="2" creationId="{86210624-F1DB-C171-413E-3696D678A514}"/>
          </ac:graphicFrameMkLst>
        </pc:graphicFrameChg>
        <pc:graphicFrameChg chg="add mod modGraphic">
          <ac:chgData name="MARIA APARECIDA OLIVEIRA PAULA" userId="06db54a7-af4e-4361-a4c0-eaa451504227" providerId="ADAL" clId="{9F4E827C-359F-4D73-89F3-0338307AA20A}" dt="2026-09-02T17:20:41.145" v="3133" actId="207"/>
          <ac:graphicFrameMkLst>
            <pc:docMk/>
            <pc:sldMk cId="2611949086" sldId="305"/>
            <ac:graphicFrameMk id="4" creationId="{EA36D13C-439D-2497-B031-CC3F99578D0E}"/>
          </ac:graphicFrameMkLst>
        </pc:graphicFrameChg>
        <pc:picChg chg="del">
          <ac:chgData name="MARIA APARECIDA OLIVEIRA PAULA" userId="06db54a7-af4e-4361-a4c0-eaa451504227" providerId="ADAL" clId="{9F4E827C-359F-4D73-89F3-0338307AA20A}" dt="2026-09-01T14:05:12.554" v="543" actId="21"/>
          <ac:picMkLst>
            <pc:docMk/>
            <pc:sldMk cId="2611949086" sldId="305"/>
            <ac:picMk id="3" creationId="{E257A7C0-3B74-704F-3DF3-C570A76138A6}"/>
          </ac:picMkLst>
        </pc:picChg>
      </pc:sldChg>
      <pc:sldChg chg="addSp delSp modSp mod">
        <pc:chgData name="MARIA APARECIDA OLIVEIRA PAULA" userId="06db54a7-af4e-4361-a4c0-eaa451504227" providerId="ADAL" clId="{9F4E827C-359F-4D73-89F3-0338307AA20A}" dt="2026-09-02T17:22:18.230" v="3134" actId="207"/>
        <pc:sldMkLst>
          <pc:docMk/>
          <pc:sldMk cId="2851402597" sldId="306"/>
        </pc:sldMkLst>
        <pc:spChg chg="mod">
          <ac:chgData name="MARIA APARECIDA OLIVEIRA PAULA" userId="06db54a7-af4e-4361-a4c0-eaa451504227" providerId="ADAL" clId="{9F4E827C-359F-4D73-89F3-0338307AA20A}" dt="2026-09-01T14:48:35.255" v="901" actId="207"/>
          <ac:spMkLst>
            <pc:docMk/>
            <pc:sldMk cId="2851402597" sldId="306"/>
            <ac:spMk id="7" creationId="{804B556F-A2DA-4E5F-A96F-AE99B3AD3745}"/>
          </ac:spMkLst>
        </pc:spChg>
        <pc:graphicFrameChg chg="mod modGraphic">
          <ac:chgData name="MARIA APARECIDA OLIVEIRA PAULA" userId="06db54a7-af4e-4361-a4c0-eaa451504227" providerId="ADAL" clId="{9F4E827C-359F-4D73-89F3-0338307AA20A}" dt="2026-09-02T17:22:18.230" v="3134" actId="207"/>
          <ac:graphicFrameMkLst>
            <pc:docMk/>
            <pc:sldMk cId="2851402597" sldId="306"/>
            <ac:graphicFrameMk id="8" creationId="{E66428E6-99F9-6C06-D8FA-5FB176E55382}"/>
          </ac:graphicFrameMkLst>
        </pc:graphicFrameChg>
        <pc:picChg chg="add mod">
          <ac:chgData name="MARIA APARECIDA OLIVEIRA PAULA" userId="06db54a7-af4e-4361-a4c0-eaa451504227" providerId="ADAL" clId="{9F4E827C-359F-4D73-89F3-0338307AA20A}" dt="2026-09-01T14:11:00.168" v="589" actId="1076"/>
          <ac:picMkLst>
            <pc:docMk/>
            <pc:sldMk cId="2851402597" sldId="306"/>
            <ac:picMk id="2" creationId="{29ADB169-A5B2-5852-0CF4-93BF4D16BAC4}"/>
          </ac:picMkLst>
        </pc:picChg>
        <pc:picChg chg="add mod">
          <ac:chgData name="MARIA APARECIDA OLIVEIRA PAULA" userId="06db54a7-af4e-4361-a4c0-eaa451504227" providerId="ADAL" clId="{9F4E827C-359F-4D73-89F3-0338307AA20A}" dt="2026-09-01T14:48:59.428" v="905" actId="1076"/>
          <ac:picMkLst>
            <pc:docMk/>
            <pc:sldMk cId="2851402597" sldId="306"/>
            <ac:picMk id="4" creationId="{7FA78523-34C4-366A-2806-6C01B1F79527}"/>
          </ac:picMkLst>
        </pc:picChg>
        <pc:picChg chg="del">
          <ac:chgData name="MARIA APARECIDA OLIVEIRA PAULA" userId="06db54a7-af4e-4361-a4c0-eaa451504227" providerId="ADAL" clId="{9F4E827C-359F-4D73-89F3-0338307AA20A}" dt="2026-09-01T14:09:14.487" v="570" actId="21"/>
          <ac:picMkLst>
            <pc:docMk/>
            <pc:sldMk cId="2851402597" sldId="306"/>
            <ac:picMk id="5" creationId="{E0EE1DBA-0B74-8BFC-EBF2-CD8B84C5F8E9}"/>
          </ac:picMkLst>
        </pc:picChg>
        <pc:picChg chg="add del">
          <ac:chgData name="MARIA APARECIDA OLIVEIRA PAULA" userId="06db54a7-af4e-4361-a4c0-eaa451504227" providerId="ADAL" clId="{9F4E827C-359F-4D73-89F3-0338307AA20A}" dt="2026-09-01T14:49:09.621" v="907" actId="22"/>
          <ac:picMkLst>
            <pc:docMk/>
            <pc:sldMk cId="2851402597" sldId="306"/>
            <ac:picMk id="9" creationId="{70259815-F8C0-12B5-A9A5-D0D1C2084958}"/>
          </ac:picMkLst>
        </pc:picChg>
      </pc:sldChg>
      <pc:sldChg chg="addSp delSp modSp mod">
        <pc:chgData name="MARIA APARECIDA OLIVEIRA PAULA" userId="06db54a7-af4e-4361-a4c0-eaa451504227" providerId="ADAL" clId="{9F4E827C-359F-4D73-89F3-0338307AA20A}" dt="2026-09-02T17:28:15.651" v="3165" actId="207"/>
        <pc:sldMkLst>
          <pc:docMk/>
          <pc:sldMk cId="1184723166" sldId="307"/>
        </pc:sldMkLst>
        <pc:spChg chg="del">
          <ac:chgData name="MARIA APARECIDA OLIVEIRA PAULA" userId="06db54a7-af4e-4361-a4c0-eaa451504227" providerId="ADAL" clId="{9F4E827C-359F-4D73-89F3-0338307AA20A}" dt="2026-09-01T14:51:19.676" v="911" actId="21"/>
          <ac:spMkLst>
            <pc:docMk/>
            <pc:sldMk cId="1184723166" sldId="307"/>
            <ac:spMk id="8" creationId="{C5C712D9-2CF1-CB6B-FB6E-688BBCBDF424}"/>
          </ac:spMkLst>
        </pc:spChg>
        <pc:graphicFrameChg chg="mod modGraphic">
          <ac:chgData name="MARIA APARECIDA OLIVEIRA PAULA" userId="06db54a7-af4e-4361-a4c0-eaa451504227" providerId="ADAL" clId="{9F4E827C-359F-4D73-89F3-0338307AA20A}" dt="2026-09-02T17:28:15.651" v="3165" actId="207"/>
          <ac:graphicFrameMkLst>
            <pc:docMk/>
            <pc:sldMk cId="1184723166" sldId="307"/>
            <ac:graphicFrameMk id="2" creationId="{AAD039A8-3BE5-E4A0-F565-ED2531B6EBDE}"/>
          </ac:graphicFrameMkLst>
        </pc:graphicFrameChg>
        <pc:picChg chg="add mod">
          <ac:chgData name="MARIA APARECIDA OLIVEIRA PAULA" userId="06db54a7-af4e-4361-a4c0-eaa451504227" providerId="ADAL" clId="{9F4E827C-359F-4D73-89F3-0338307AA20A}" dt="2026-09-01T14:53:00.376" v="927" actId="1076"/>
          <ac:picMkLst>
            <pc:docMk/>
            <pc:sldMk cId="1184723166" sldId="307"/>
            <ac:picMk id="3" creationId="{64882FAC-39AB-4D81-66B5-4E13455FB681}"/>
          </ac:picMkLst>
        </pc:picChg>
      </pc:sldChg>
      <pc:sldChg chg="modSp mod">
        <pc:chgData name="MARIA APARECIDA OLIVEIRA PAULA" userId="06db54a7-af4e-4361-a4c0-eaa451504227" providerId="ADAL" clId="{9F4E827C-359F-4D73-89F3-0338307AA20A}" dt="2026-09-01T14:58:25.772" v="979" actId="20577"/>
        <pc:sldMkLst>
          <pc:docMk/>
          <pc:sldMk cId="1439477384" sldId="308"/>
        </pc:sldMkLst>
        <pc:spChg chg="mod">
          <ac:chgData name="MARIA APARECIDA OLIVEIRA PAULA" userId="06db54a7-af4e-4361-a4c0-eaa451504227" providerId="ADAL" clId="{9F4E827C-359F-4D73-89F3-0338307AA20A}" dt="2026-09-01T14:58:25.772" v="979" actId="20577"/>
          <ac:spMkLst>
            <pc:docMk/>
            <pc:sldMk cId="1439477384" sldId="308"/>
            <ac:spMk id="8" creationId="{C5C712D9-2CF1-CB6B-FB6E-688BBCBDF424}"/>
          </ac:spMkLst>
        </pc:spChg>
      </pc:sldChg>
      <pc:sldChg chg="addSp delSp modSp mod">
        <pc:chgData name="MARIA APARECIDA OLIVEIRA PAULA" userId="06db54a7-af4e-4361-a4c0-eaa451504227" providerId="ADAL" clId="{9F4E827C-359F-4D73-89F3-0338307AA20A}" dt="2026-09-02T17:28:39.420" v="3166" actId="207"/>
        <pc:sldMkLst>
          <pc:docMk/>
          <pc:sldMk cId="3726228835" sldId="309"/>
        </pc:sldMkLst>
        <pc:spChg chg="add mod">
          <ac:chgData name="MARIA APARECIDA OLIVEIRA PAULA" userId="06db54a7-af4e-4361-a4c0-eaa451504227" providerId="ADAL" clId="{9F4E827C-359F-4D73-89F3-0338307AA20A}" dt="2026-09-01T14:54:26.432" v="943" actId="1076"/>
          <ac:spMkLst>
            <pc:docMk/>
            <pc:sldMk cId="3726228835" sldId="309"/>
            <ac:spMk id="6" creationId="{82E3C1BB-7E48-017F-F8AF-549F1EE8914F}"/>
          </ac:spMkLst>
        </pc:spChg>
        <pc:spChg chg="add mod">
          <ac:chgData name="MARIA APARECIDA OLIVEIRA PAULA" userId="06db54a7-af4e-4361-a4c0-eaa451504227" providerId="ADAL" clId="{9F4E827C-359F-4D73-89F3-0338307AA20A}" dt="2026-09-01T14:55:08.465" v="950" actId="1076"/>
          <ac:spMkLst>
            <pc:docMk/>
            <pc:sldMk cId="3726228835" sldId="309"/>
            <ac:spMk id="8" creationId="{4C59D555-3685-0B86-9DB9-448FF68E980E}"/>
          </ac:spMkLst>
        </pc:spChg>
        <pc:spChg chg="add mod">
          <ac:chgData name="MARIA APARECIDA OLIVEIRA PAULA" userId="06db54a7-af4e-4361-a4c0-eaa451504227" providerId="ADAL" clId="{9F4E827C-359F-4D73-89F3-0338307AA20A}" dt="2026-09-01T14:56:47.638" v="968" actId="6549"/>
          <ac:spMkLst>
            <pc:docMk/>
            <pc:sldMk cId="3726228835" sldId="309"/>
            <ac:spMk id="10" creationId="{B63AB6F8-4313-92DE-EF3A-6DF643100000}"/>
          </ac:spMkLst>
        </pc:spChg>
        <pc:graphicFrameChg chg="del">
          <ac:chgData name="MARIA APARECIDA OLIVEIRA PAULA" userId="06db54a7-af4e-4361-a4c0-eaa451504227" providerId="ADAL" clId="{9F4E827C-359F-4D73-89F3-0338307AA20A}" dt="2026-09-01T14:53:22.890" v="929" actId="478"/>
          <ac:graphicFrameMkLst>
            <pc:docMk/>
            <pc:sldMk cId="3726228835" sldId="309"/>
            <ac:graphicFrameMk id="3" creationId="{38C926BF-B38C-7358-F4C0-456EFBA4886E}"/>
          </ac:graphicFrameMkLst>
        </pc:graphicFrameChg>
        <pc:graphicFrameChg chg="add mod modGraphic">
          <ac:chgData name="MARIA APARECIDA OLIVEIRA PAULA" userId="06db54a7-af4e-4361-a4c0-eaa451504227" providerId="ADAL" clId="{9F4E827C-359F-4D73-89F3-0338307AA20A}" dt="2026-09-02T17:28:39.420" v="3166" actId="207"/>
          <ac:graphicFrameMkLst>
            <pc:docMk/>
            <pc:sldMk cId="3726228835" sldId="309"/>
            <ac:graphicFrameMk id="4" creationId="{71ABA1AA-D34B-2CF8-B917-4BDC0DA83FCE}"/>
          </ac:graphicFrameMkLst>
        </pc:graphicFrameChg>
        <pc:picChg chg="del">
          <ac:chgData name="MARIA APARECIDA OLIVEIRA PAULA" userId="06db54a7-af4e-4361-a4c0-eaa451504227" providerId="ADAL" clId="{9F4E827C-359F-4D73-89F3-0338307AA20A}" dt="2026-09-01T14:53:14.025" v="928" actId="478"/>
          <ac:picMkLst>
            <pc:docMk/>
            <pc:sldMk cId="3726228835" sldId="309"/>
            <ac:picMk id="2" creationId="{3393479E-C03C-C917-8555-3AB1751EC0E0}"/>
          </ac:picMkLst>
        </pc:picChg>
      </pc:sldChg>
      <pc:sldChg chg="delSp modSp mod">
        <pc:chgData name="MARIA APARECIDA OLIVEIRA PAULA" userId="06db54a7-af4e-4361-a4c0-eaa451504227" providerId="ADAL" clId="{9F4E827C-359F-4D73-89F3-0338307AA20A}" dt="2026-09-02T17:29:31.950" v="3167" actId="207"/>
        <pc:sldMkLst>
          <pc:docMk/>
          <pc:sldMk cId="2835141928" sldId="310"/>
        </pc:sldMkLst>
        <pc:graphicFrameChg chg="del">
          <ac:chgData name="MARIA APARECIDA OLIVEIRA PAULA" userId="06db54a7-af4e-4361-a4c0-eaa451504227" providerId="ADAL" clId="{9F4E827C-359F-4D73-89F3-0338307AA20A}" dt="2026-09-01T16:29:33.318" v="1003" actId="21"/>
          <ac:graphicFrameMkLst>
            <pc:docMk/>
            <pc:sldMk cId="2835141928" sldId="310"/>
            <ac:graphicFrameMk id="3" creationId="{38C926BF-B38C-7358-F4C0-456EFBA4886E}"/>
          </ac:graphicFrameMkLst>
        </pc:graphicFrameChg>
        <pc:graphicFrameChg chg="mod modGraphic">
          <ac:chgData name="MARIA APARECIDA OLIVEIRA PAULA" userId="06db54a7-af4e-4361-a4c0-eaa451504227" providerId="ADAL" clId="{9F4E827C-359F-4D73-89F3-0338307AA20A}" dt="2026-09-02T17:29:31.950" v="3167" actId="207"/>
          <ac:graphicFrameMkLst>
            <pc:docMk/>
            <pc:sldMk cId="2835141928" sldId="310"/>
            <ac:graphicFrameMk id="6" creationId="{A1D3C6A6-43AC-6ADF-6BD9-EC50214C59DD}"/>
          </ac:graphicFrameMkLst>
        </pc:graphicFrameChg>
        <pc:picChg chg="mod">
          <ac:chgData name="MARIA APARECIDA OLIVEIRA PAULA" userId="06db54a7-af4e-4361-a4c0-eaa451504227" providerId="ADAL" clId="{9F4E827C-359F-4D73-89F3-0338307AA20A}" dt="2026-09-01T16:29:37.101" v="1004" actId="1076"/>
          <ac:picMkLst>
            <pc:docMk/>
            <pc:sldMk cId="2835141928" sldId="310"/>
            <ac:picMk id="4" creationId="{5B30EDE4-6B9A-8015-305D-61DDDCA7075F}"/>
          </ac:picMkLst>
        </pc:picChg>
      </pc:sldChg>
      <pc:sldChg chg="modSp mod">
        <pc:chgData name="MARIA APARECIDA OLIVEIRA PAULA" userId="06db54a7-af4e-4361-a4c0-eaa451504227" providerId="ADAL" clId="{9F4E827C-359F-4D73-89F3-0338307AA20A}" dt="2026-09-01T16:38:07.584" v="1064" actId="255"/>
        <pc:sldMkLst>
          <pc:docMk/>
          <pc:sldMk cId="3707794909" sldId="313"/>
        </pc:sldMkLst>
        <pc:spChg chg="mod">
          <ac:chgData name="MARIA APARECIDA OLIVEIRA PAULA" userId="06db54a7-af4e-4361-a4c0-eaa451504227" providerId="ADAL" clId="{9F4E827C-359F-4D73-89F3-0338307AA20A}" dt="2026-09-01T16:38:07.584" v="1064" actId="255"/>
          <ac:spMkLst>
            <pc:docMk/>
            <pc:sldMk cId="3707794909" sldId="313"/>
            <ac:spMk id="4" creationId="{FAF783E4-1C7C-398C-FFD2-A233818B06DC}"/>
          </ac:spMkLst>
        </pc:spChg>
      </pc:sldChg>
      <pc:sldChg chg="delSp modSp mod">
        <pc:chgData name="MARIA APARECIDA OLIVEIRA PAULA" userId="06db54a7-af4e-4361-a4c0-eaa451504227" providerId="ADAL" clId="{9F4E827C-359F-4D73-89F3-0338307AA20A}" dt="2026-09-02T17:31:16.127" v="3172" actId="207"/>
        <pc:sldMkLst>
          <pc:docMk/>
          <pc:sldMk cId="1535622769" sldId="316"/>
        </pc:sldMkLst>
        <pc:graphicFrameChg chg="mod modGraphic">
          <ac:chgData name="MARIA APARECIDA OLIVEIRA PAULA" userId="06db54a7-af4e-4361-a4c0-eaa451504227" providerId="ADAL" clId="{9F4E827C-359F-4D73-89F3-0338307AA20A}" dt="2026-09-02T17:31:16.127" v="3172" actId="207"/>
          <ac:graphicFrameMkLst>
            <pc:docMk/>
            <pc:sldMk cId="1535622769" sldId="316"/>
            <ac:graphicFrameMk id="2" creationId="{86210624-F1DB-C171-413E-3696D678A514}"/>
          </ac:graphicFrameMkLst>
        </pc:graphicFrameChg>
        <pc:graphicFrameChg chg="del">
          <ac:chgData name="MARIA APARECIDA OLIVEIRA PAULA" userId="06db54a7-af4e-4361-a4c0-eaa451504227" providerId="ADAL" clId="{9F4E827C-359F-4D73-89F3-0338307AA20A}" dt="2026-09-01T16:40:08.127" v="1083" actId="21"/>
          <ac:graphicFrameMkLst>
            <pc:docMk/>
            <pc:sldMk cId="1535622769" sldId="316"/>
            <ac:graphicFrameMk id="4" creationId="{DAD72427-61C2-9827-ECBB-11F86C4D641B}"/>
          </ac:graphicFrameMkLst>
        </pc:graphicFrameChg>
      </pc:sldChg>
      <pc:sldChg chg="modSp mod">
        <pc:chgData name="MARIA APARECIDA OLIVEIRA PAULA" userId="06db54a7-af4e-4361-a4c0-eaa451504227" providerId="ADAL" clId="{9F4E827C-359F-4D73-89F3-0338307AA20A}" dt="2026-09-01T16:44:01.599" v="1114"/>
        <pc:sldMkLst>
          <pc:docMk/>
          <pc:sldMk cId="775183819" sldId="317"/>
        </pc:sldMkLst>
        <pc:spChg chg="mod">
          <ac:chgData name="MARIA APARECIDA OLIVEIRA PAULA" userId="06db54a7-af4e-4361-a4c0-eaa451504227" providerId="ADAL" clId="{9F4E827C-359F-4D73-89F3-0338307AA20A}" dt="2026-09-01T16:44:01.599" v="1114"/>
          <ac:spMkLst>
            <pc:docMk/>
            <pc:sldMk cId="775183819" sldId="317"/>
            <ac:spMk id="6" creationId="{6A1FB2FC-ED37-1057-3FAE-4AC04EF11D52}"/>
          </ac:spMkLst>
        </pc:spChg>
      </pc:sldChg>
      <pc:sldChg chg="modSp mod">
        <pc:chgData name="MARIA APARECIDA OLIVEIRA PAULA" userId="06db54a7-af4e-4361-a4c0-eaa451504227" providerId="ADAL" clId="{9F4E827C-359F-4D73-89F3-0338307AA20A}" dt="2026-09-01T16:44:49.828" v="1116" actId="113"/>
        <pc:sldMkLst>
          <pc:docMk/>
          <pc:sldMk cId="3579594804" sldId="318"/>
        </pc:sldMkLst>
        <pc:spChg chg="mod">
          <ac:chgData name="MARIA APARECIDA OLIVEIRA PAULA" userId="06db54a7-af4e-4361-a4c0-eaa451504227" providerId="ADAL" clId="{9F4E827C-359F-4D73-89F3-0338307AA20A}" dt="2026-09-01T16:44:49.828" v="1116" actId="113"/>
          <ac:spMkLst>
            <pc:docMk/>
            <pc:sldMk cId="3579594804" sldId="318"/>
            <ac:spMk id="3" creationId="{52FFABFA-8880-C2B8-435C-82A0FDB4DB40}"/>
          </ac:spMkLst>
        </pc:spChg>
      </pc:sldChg>
      <pc:sldChg chg="delSp modSp mod">
        <pc:chgData name="MARIA APARECIDA OLIVEIRA PAULA" userId="06db54a7-af4e-4361-a4c0-eaa451504227" providerId="ADAL" clId="{9F4E827C-359F-4D73-89F3-0338307AA20A}" dt="2026-09-01T16:54:40.664" v="1186" actId="20577"/>
        <pc:sldMkLst>
          <pc:docMk/>
          <pc:sldMk cId="1197781692" sldId="319"/>
        </pc:sldMkLst>
        <pc:spChg chg="mod">
          <ac:chgData name="MARIA APARECIDA OLIVEIRA PAULA" userId="06db54a7-af4e-4361-a4c0-eaa451504227" providerId="ADAL" clId="{9F4E827C-359F-4D73-89F3-0338307AA20A}" dt="2026-09-01T16:54:40.664" v="1186" actId="20577"/>
          <ac:spMkLst>
            <pc:docMk/>
            <pc:sldMk cId="1197781692" sldId="319"/>
            <ac:spMk id="4" creationId="{025BF23C-BF7D-0358-13C1-78B8F37E6F4E}"/>
          </ac:spMkLst>
        </pc:spChg>
        <pc:graphicFrameChg chg="del">
          <ac:chgData name="MARIA APARECIDA OLIVEIRA PAULA" userId="06db54a7-af4e-4361-a4c0-eaa451504227" providerId="ADAL" clId="{9F4E827C-359F-4D73-89F3-0338307AA20A}" dt="2026-09-01T16:53:21.173" v="1172" actId="21"/>
          <ac:graphicFrameMkLst>
            <pc:docMk/>
            <pc:sldMk cId="1197781692" sldId="319"/>
            <ac:graphicFrameMk id="9" creationId="{6B69048A-1393-94DD-BE80-E6E84C530B68}"/>
          </ac:graphicFrameMkLst>
        </pc:graphicFrameChg>
      </pc:sldChg>
      <pc:sldChg chg="del">
        <pc:chgData name="MARIA APARECIDA OLIVEIRA PAULA" userId="06db54a7-af4e-4361-a4c0-eaa451504227" providerId="ADAL" clId="{9F4E827C-359F-4D73-89F3-0338307AA20A}" dt="2026-09-01T16:57:13.211" v="1209" actId="2696"/>
        <pc:sldMkLst>
          <pc:docMk/>
          <pc:sldMk cId="2917920658" sldId="322"/>
        </pc:sldMkLst>
      </pc:sldChg>
      <pc:sldChg chg="del">
        <pc:chgData name="MARIA APARECIDA OLIVEIRA PAULA" userId="06db54a7-af4e-4361-a4c0-eaa451504227" providerId="ADAL" clId="{9F4E827C-359F-4D73-89F3-0338307AA20A}" dt="2026-09-01T16:57:13.211" v="1209" actId="2696"/>
        <pc:sldMkLst>
          <pc:docMk/>
          <pc:sldMk cId="410785142" sldId="323"/>
        </pc:sldMkLst>
      </pc:sldChg>
      <pc:sldChg chg="del">
        <pc:chgData name="MARIA APARECIDA OLIVEIRA PAULA" userId="06db54a7-af4e-4361-a4c0-eaa451504227" providerId="ADAL" clId="{9F4E827C-359F-4D73-89F3-0338307AA20A}" dt="2026-09-01T16:57:13.211" v="1209" actId="2696"/>
        <pc:sldMkLst>
          <pc:docMk/>
          <pc:sldMk cId="4185463652" sldId="324"/>
        </pc:sldMkLst>
      </pc:sldChg>
      <pc:sldChg chg="modSp mod">
        <pc:chgData name="MARIA APARECIDA OLIVEIRA PAULA" userId="06db54a7-af4e-4361-a4c0-eaa451504227" providerId="ADAL" clId="{9F4E827C-359F-4D73-89F3-0338307AA20A}" dt="2026-09-02T10:46:56.417" v="1340" actId="6549"/>
        <pc:sldMkLst>
          <pc:docMk/>
          <pc:sldMk cId="3545400822" sldId="343"/>
        </pc:sldMkLst>
        <pc:spChg chg="mod">
          <ac:chgData name="MARIA APARECIDA OLIVEIRA PAULA" userId="06db54a7-af4e-4361-a4c0-eaa451504227" providerId="ADAL" clId="{9F4E827C-359F-4D73-89F3-0338307AA20A}" dt="2026-09-02T10:46:56.417" v="1340" actId="6549"/>
          <ac:spMkLst>
            <pc:docMk/>
            <pc:sldMk cId="3545400822" sldId="343"/>
            <ac:spMk id="5" creationId="{222D4BFD-E206-DD44-F0E8-9F06D450203E}"/>
          </ac:spMkLst>
        </pc:spChg>
      </pc:sldChg>
      <pc:sldChg chg="addSp delSp modSp mod">
        <pc:chgData name="MARIA APARECIDA OLIVEIRA PAULA" userId="06db54a7-af4e-4361-a4c0-eaa451504227" providerId="ADAL" clId="{9F4E827C-359F-4D73-89F3-0338307AA20A}" dt="2026-09-02T17:35:58.643" v="3183" actId="207"/>
        <pc:sldMkLst>
          <pc:docMk/>
          <pc:sldMk cId="2392173906" sldId="344"/>
        </pc:sldMkLst>
        <pc:spChg chg="mod">
          <ac:chgData name="MARIA APARECIDA OLIVEIRA PAULA" userId="06db54a7-af4e-4361-a4c0-eaa451504227" providerId="ADAL" clId="{9F4E827C-359F-4D73-89F3-0338307AA20A}" dt="2026-09-02T10:48:17.061" v="1357" actId="6549"/>
          <ac:spMkLst>
            <pc:docMk/>
            <pc:sldMk cId="2392173906" sldId="344"/>
            <ac:spMk id="3" creationId="{354CCF03-BA78-2FD2-B424-670459E2EC71}"/>
          </ac:spMkLst>
        </pc:spChg>
        <pc:spChg chg="del mod">
          <ac:chgData name="MARIA APARECIDA OLIVEIRA PAULA" userId="06db54a7-af4e-4361-a4c0-eaa451504227" providerId="ADAL" clId="{9F4E827C-359F-4D73-89F3-0338307AA20A}" dt="2026-09-02T10:48:45.004" v="1360" actId="21"/>
          <ac:spMkLst>
            <pc:docMk/>
            <pc:sldMk cId="2392173906" sldId="344"/>
            <ac:spMk id="6" creationId="{08BD76C8-8B01-4E03-0486-33E9FBE70A01}"/>
          </ac:spMkLst>
        </pc:spChg>
        <pc:graphicFrameChg chg="add mod">
          <ac:chgData name="MARIA APARECIDA OLIVEIRA PAULA" userId="06db54a7-af4e-4361-a4c0-eaa451504227" providerId="ADAL" clId="{9F4E827C-359F-4D73-89F3-0338307AA20A}" dt="2026-09-02T10:48:55.499" v="1361"/>
          <ac:graphicFrameMkLst>
            <pc:docMk/>
            <pc:sldMk cId="2392173906" sldId="344"/>
            <ac:graphicFrameMk id="2" creationId="{DCFAAD04-C79E-A899-3C91-E2BBEA908364}"/>
          </ac:graphicFrameMkLst>
        </pc:graphicFrameChg>
        <pc:graphicFrameChg chg="add mod">
          <ac:chgData name="MARIA APARECIDA OLIVEIRA PAULA" userId="06db54a7-af4e-4361-a4c0-eaa451504227" providerId="ADAL" clId="{9F4E827C-359F-4D73-89F3-0338307AA20A}" dt="2026-09-02T10:49:41.497" v="1364"/>
          <ac:graphicFrameMkLst>
            <pc:docMk/>
            <pc:sldMk cId="2392173906" sldId="344"/>
            <ac:graphicFrameMk id="7" creationId="{2A6D696B-209D-81AD-D09E-2CEAAA4D1C8C}"/>
          </ac:graphicFrameMkLst>
        </pc:graphicFrameChg>
        <pc:graphicFrameChg chg="add mod">
          <ac:chgData name="MARIA APARECIDA OLIVEIRA PAULA" userId="06db54a7-af4e-4361-a4c0-eaa451504227" providerId="ADAL" clId="{9F4E827C-359F-4D73-89F3-0338307AA20A}" dt="2026-09-02T10:50:23.433" v="1369"/>
          <ac:graphicFrameMkLst>
            <pc:docMk/>
            <pc:sldMk cId="2392173906" sldId="344"/>
            <ac:graphicFrameMk id="10" creationId="{E3ECB0E3-6C01-2B8C-CA31-17834F2D7B7B}"/>
          </ac:graphicFrameMkLst>
        </pc:graphicFrameChg>
        <pc:graphicFrameChg chg="add mod">
          <ac:chgData name="MARIA APARECIDA OLIVEIRA PAULA" userId="06db54a7-af4e-4361-a4c0-eaa451504227" providerId="ADAL" clId="{9F4E827C-359F-4D73-89F3-0338307AA20A}" dt="2026-09-02T10:50:27.902" v="1370"/>
          <ac:graphicFrameMkLst>
            <pc:docMk/>
            <pc:sldMk cId="2392173906" sldId="344"/>
            <ac:graphicFrameMk id="11" creationId="{CB4F59F4-F103-1613-BA15-71B9BBB36C5F}"/>
          </ac:graphicFrameMkLst>
        </pc:graphicFrameChg>
        <pc:graphicFrameChg chg="add mod modGraphic">
          <ac:chgData name="MARIA APARECIDA OLIVEIRA PAULA" userId="06db54a7-af4e-4361-a4c0-eaa451504227" providerId="ADAL" clId="{9F4E827C-359F-4D73-89F3-0338307AA20A}" dt="2026-09-02T17:35:58.643" v="3183" actId="207"/>
          <ac:graphicFrameMkLst>
            <pc:docMk/>
            <pc:sldMk cId="2392173906" sldId="344"/>
            <ac:graphicFrameMk id="12" creationId="{BDDD05A0-74E7-676A-FC05-0DE62AC7E21E}"/>
          </ac:graphicFrameMkLst>
        </pc:graphicFrameChg>
        <pc:graphicFrameChg chg="add mod modGraphic">
          <ac:chgData name="MARIA APARECIDA OLIVEIRA PAULA" userId="06db54a7-af4e-4361-a4c0-eaa451504227" providerId="ADAL" clId="{9F4E827C-359F-4D73-89F3-0338307AA20A}" dt="2026-09-02T11:21:05.977" v="1430" actId="313"/>
          <ac:graphicFrameMkLst>
            <pc:docMk/>
            <pc:sldMk cId="2392173906" sldId="344"/>
            <ac:graphicFrameMk id="14" creationId="{B042E20E-A53E-572A-FFE0-000C561C8F72}"/>
          </ac:graphicFrameMkLst>
        </pc:graphicFrameChg>
        <pc:picChg chg="add del">
          <ac:chgData name="MARIA APARECIDA OLIVEIRA PAULA" userId="06db54a7-af4e-4361-a4c0-eaa451504227" providerId="ADAL" clId="{9F4E827C-359F-4D73-89F3-0338307AA20A}" dt="2026-09-02T10:49:38.441" v="1363" actId="22"/>
          <ac:picMkLst>
            <pc:docMk/>
            <pc:sldMk cId="2392173906" sldId="344"/>
            <ac:picMk id="5" creationId="{FF7D557B-91FD-969E-1B97-51F21EE75302}"/>
          </ac:picMkLst>
        </pc:picChg>
        <pc:picChg chg="add del mod">
          <ac:chgData name="MARIA APARECIDA OLIVEIRA PAULA" userId="06db54a7-af4e-4361-a4c0-eaa451504227" providerId="ADAL" clId="{9F4E827C-359F-4D73-89F3-0338307AA20A}" dt="2026-09-02T10:50:07.007" v="1368" actId="22"/>
          <ac:picMkLst>
            <pc:docMk/>
            <pc:sldMk cId="2392173906" sldId="344"/>
            <ac:picMk id="9" creationId="{A198D029-59C0-08C7-CAE9-690CC9325602}"/>
          </ac:picMkLst>
        </pc:picChg>
        <pc:picChg chg="add mod">
          <ac:chgData name="MARIA APARECIDA OLIVEIRA PAULA" userId="06db54a7-af4e-4361-a4c0-eaa451504227" providerId="ADAL" clId="{9F4E827C-359F-4D73-89F3-0338307AA20A}" dt="2026-09-02T11:19:32.392" v="1412" actId="14100"/>
          <ac:picMkLst>
            <pc:docMk/>
            <pc:sldMk cId="2392173906" sldId="344"/>
            <ac:picMk id="13" creationId="{90AEBE77-10AB-5920-A2E5-2C83982A04A3}"/>
          </ac:picMkLst>
        </pc:picChg>
      </pc:sldChg>
      <pc:sldChg chg="addSp modSp mod">
        <pc:chgData name="MARIA APARECIDA OLIVEIRA PAULA" userId="06db54a7-af4e-4361-a4c0-eaa451504227" providerId="ADAL" clId="{9F4E827C-359F-4D73-89F3-0338307AA20A}" dt="2026-09-02T17:36:17.390" v="3185" actId="207"/>
        <pc:sldMkLst>
          <pc:docMk/>
          <pc:sldMk cId="1657448970" sldId="345"/>
        </pc:sldMkLst>
        <pc:spChg chg="mod">
          <ac:chgData name="MARIA APARECIDA OLIVEIRA PAULA" userId="06db54a7-af4e-4361-a4c0-eaa451504227" providerId="ADAL" clId="{9F4E827C-359F-4D73-89F3-0338307AA20A}" dt="2026-09-02T11:31:02.617" v="1498" actId="6549"/>
          <ac:spMkLst>
            <pc:docMk/>
            <pc:sldMk cId="1657448970" sldId="345"/>
            <ac:spMk id="6" creationId="{08BD76C8-8B01-4E03-0486-33E9FBE70A01}"/>
          </ac:spMkLst>
        </pc:spChg>
        <pc:graphicFrameChg chg="add mod modGraphic">
          <ac:chgData name="MARIA APARECIDA OLIVEIRA PAULA" userId="06db54a7-af4e-4361-a4c0-eaa451504227" providerId="ADAL" clId="{9F4E827C-359F-4D73-89F3-0338307AA20A}" dt="2026-09-02T17:36:11.780" v="3184" actId="207"/>
          <ac:graphicFrameMkLst>
            <pc:docMk/>
            <pc:sldMk cId="1657448970" sldId="345"/>
            <ac:graphicFrameMk id="3" creationId="{BCA0E4F2-1571-647F-012F-5DAF2A30EFB1}"/>
          </ac:graphicFrameMkLst>
        </pc:graphicFrameChg>
        <pc:graphicFrameChg chg="add mod modGraphic">
          <ac:chgData name="MARIA APARECIDA OLIVEIRA PAULA" userId="06db54a7-af4e-4361-a4c0-eaa451504227" providerId="ADAL" clId="{9F4E827C-359F-4D73-89F3-0338307AA20A}" dt="2026-09-02T17:36:17.390" v="3185" actId="207"/>
          <ac:graphicFrameMkLst>
            <pc:docMk/>
            <pc:sldMk cId="1657448970" sldId="345"/>
            <ac:graphicFrameMk id="4" creationId="{305C12C5-1060-D400-CF06-286A496685F7}"/>
          </ac:graphicFrameMkLst>
        </pc:graphicFrameChg>
        <pc:picChg chg="add mod">
          <ac:chgData name="MARIA APARECIDA OLIVEIRA PAULA" userId="06db54a7-af4e-4361-a4c0-eaa451504227" providerId="ADAL" clId="{9F4E827C-359F-4D73-89F3-0338307AA20A}" dt="2026-09-02T11:31:08.140" v="1499" actId="1076"/>
          <ac:picMkLst>
            <pc:docMk/>
            <pc:sldMk cId="1657448970" sldId="345"/>
            <ac:picMk id="2" creationId="{EC1C0FFE-18D5-275E-ED5A-C6816B9D6F4E}"/>
          </ac:picMkLst>
        </pc:picChg>
      </pc:sldChg>
      <pc:sldChg chg="del">
        <pc:chgData name="MARIA APARECIDA OLIVEIRA PAULA" userId="06db54a7-af4e-4361-a4c0-eaa451504227" providerId="ADAL" clId="{9F4E827C-359F-4D73-89F3-0338307AA20A}" dt="2026-09-02T11:49:23.024" v="1566" actId="47"/>
        <pc:sldMkLst>
          <pc:docMk/>
          <pc:sldMk cId="1603214118" sldId="346"/>
        </pc:sldMkLst>
      </pc:sldChg>
      <pc:sldChg chg="del">
        <pc:chgData name="MARIA APARECIDA OLIVEIRA PAULA" userId="06db54a7-af4e-4361-a4c0-eaa451504227" providerId="ADAL" clId="{9F4E827C-359F-4D73-89F3-0338307AA20A}" dt="2026-09-02T11:49:23.024" v="1566" actId="47"/>
        <pc:sldMkLst>
          <pc:docMk/>
          <pc:sldMk cId="4017059252" sldId="347"/>
        </pc:sldMkLst>
      </pc:sldChg>
      <pc:sldChg chg="del">
        <pc:chgData name="MARIA APARECIDA OLIVEIRA PAULA" userId="06db54a7-af4e-4361-a4c0-eaa451504227" providerId="ADAL" clId="{9F4E827C-359F-4D73-89F3-0338307AA20A}" dt="2026-09-02T11:49:23.024" v="1566" actId="47"/>
        <pc:sldMkLst>
          <pc:docMk/>
          <pc:sldMk cId="2063836367" sldId="348"/>
        </pc:sldMkLst>
      </pc:sldChg>
      <pc:sldChg chg="del">
        <pc:chgData name="MARIA APARECIDA OLIVEIRA PAULA" userId="06db54a7-af4e-4361-a4c0-eaa451504227" providerId="ADAL" clId="{9F4E827C-359F-4D73-89F3-0338307AA20A}" dt="2026-09-02T11:49:23.024" v="1566" actId="47"/>
        <pc:sldMkLst>
          <pc:docMk/>
          <pc:sldMk cId="4114819628" sldId="349"/>
        </pc:sldMkLst>
      </pc:sldChg>
      <pc:sldChg chg="del">
        <pc:chgData name="MARIA APARECIDA OLIVEIRA PAULA" userId="06db54a7-af4e-4361-a4c0-eaa451504227" providerId="ADAL" clId="{9F4E827C-359F-4D73-89F3-0338307AA20A}" dt="2026-09-02T11:49:23.024" v="1566" actId="47"/>
        <pc:sldMkLst>
          <pc:docMk/>
          <pc:sldMk cId="3943859117" sldId="350"/>
        </pc:sldMkLst>
      </pc:sldChg>
      <pc:sldChg chg="modSp mod">
        <pc:chgData name="MARIA APARECIDA OLIVEIRA PAULA" userId="06db54a7-af4e-4361-a4c0-eaa451504227" providerId="ADAL" clId="{9F4E827C-359F-4D73-89F3-0338307AA20A}" dt="2026-09-02T17:38:03.806" v="3192" actId="207"/>
        <pc:sldMkLst>
          <pc:docMk/>
          <pc:sldMk cId="134816307" sldId="351"/>
        </pc:sldMkLst>
        <pc:spChg chg="mod">
          <ac:chgData name="MARIA APARECIDA OLIVEIRA PAULA" userId="06db54a7-af4e-4361-a4c0-eaa451504227" providerId="ADAL" clId="{9F4E827C-359F-4D73-89F3-0338307AA20A}" dt="2026-09-02T17:38:03.806" v="3192" actId="207"/>
          <ac:spMkLst>
            <pc:docMk/>
            <pc:sldMk cId="134816307" sldId="351"/>
            <ac:spMk id="5" creationId="{D3A889F3-A203-810D-C890-57429D0152BD}"/>
          </ac:spMkLst>
        </pc:spChg>
      </pc:sldChg>
      <pc:sldChg chg="delSp modSp mod">
        <pc:chgData name="MARIA APARECIDA OLIVEIRA PAULA" userId="06db54a7-af4e-4361-a4c0-eaa451504227" providerId="ADAL" clId="{9F4E827C-359F-4D73-89F3-0338307AA20A}" dt="2026-09-02T17:39:01.652" v="3194" actId="207"/>
        <pc:sldMkLst>
          <pc:docMk/>
          <pc:sldMk cId="375541183" sldId="353"/>
        </pc:sldMkLst>
        <pc:graphicFrameChg chg="mod modGraphic">
          <ac:chgData name="MARIA APARECIDA OLIVEIRA PAULA" userId="06db54a7-af4e-4361-a4c0-eaa451504227" providerId="ADAL" clId="{9F4E827C-359F-4D73-89F3-0338307AA20A}" dt="2026-09-02T17:39:01.652" v="3194" actId="207"/>
          <ac:graphicFrameMkLst>
            <pc:docMk/>
            <pc:sldMk cId="375541183" sldId="353"/>
            <ac:graphicFrameMk id="3" creationId="{67DFF0A8-1DD0-9625-DD78-0DC277CD4C5A}"/>
          </ac:graphicFrameMkLst>
        </pc:graphicFrameChg>
        <pc:graphicFrameChg chg="del">
          <ac:chgData name="MARIA APARECIDA OLIVEIRA PAULA" userId="06db54a7-af4e-4361-a4c0-eaa451504227" providerId="ADAL" clId="{9F4E827C-359F-4D73-89F3-0338307AA20A}" dt="2026-09-02T11:55:46.616" v="1576" actId="21"/>
          <ac:graphicFrameMkLst>
            <pc:docMk/>
            <pc:sldMk cId="375541183" sldId="353"/>
            <ac:graphicFrameMk id="4" creationId="{D3991C0F-C11F-11B3-01FA-74F4927F64FE}"/>
          </ac:graphicFrameMkLst>
        </pc:graphicFrameChg>
      </pc:sldChg>
      <pc:sldChg chg="del">
        <pc:chgData name="MARIA APARECIDA OLIVEIRA PAULA" userId="06db54a7-af4e-4361-a4c0-eaa451504227" providerId="ADAL" clId="{9F4E827C-359F-4D73-89F3-0338307AA20A}" dt="2026-09-02T12:54:29.223" v="2208" actId="47"/>
        <pc:sldMkLst>
          <pc:docMk/>
          <pc:sldMk cId="2267353034" sldId="354"/>
        </pc:sldMkLst>
      </pc:sldChg>
      <pc:sldChg chg="del">
        <pc:chgData name="MARIA APARECIDA OLIVEIRA PAULA" userId="06db54a7-af4e-4361-a4c0-eaa451504227" providerId="ADAL" clId="{9F4E827C-359F-4D73-89F3-0338307AA20A}" dt="2026-09-02T12:54:29.223" v="2208" actId="47"/>
        <pc:sldMkLst>
          <pc:docMk/>
          <pc:sldMk cId="1851146829" sldId="355"/>
        </pc:sldMkLst>
      </pc:sldChg>
      <pc:sldChg chg="del">
        <pc:chgData name="MARIA APARECIDA OLIVEIRA PAULA" userId="06db54a7-af4e-4361-a4c0-eaa451504227" providerId="ADAL" clId="{9F4E827C-359F-4D73-89F3-0338307AA20A}" dt="2026-09-02T12:54:29.223" v="2208" actId="47"/>
        <pc:sldMkLst>
          <pc:docMk/>
          <pc:sldMk cId="3477843888" sldId="356"/>
        </pc:sldMkLst>
      </pc:sldChg>
      <pc:sldChg chg="del">
        <pc:chgData name="MARIA APARECIDA OLIVEIRA PAULA" userId="06db54a7-af4e-4361-a4c0-eaa451504227" providerId="ADAL" clId="{9F4E827C-359F-4D73-89F3-0338307AA20A}" dt="2026-09-02T12:54:29.223" v="2208" actId="47"/>
        <pc:sldMkLst>
          <pc:docMk/>
          <pc:sldMk cId="1560207" sldId="357"/>
        </pc:sldMkLst>
      </pc:sldChg>
      <pc:sldChg chg="del">
        <pc:chgData name="MARIA APARECIDA OLIVEIRA PAULA" userId="06db54a7-af4e-4361-a4c0-eaa451504227" providerId="ADAL" clId="{9F4E827C-359F-4D73-89F3-0338307AA20A}" dt="2026-09-02T12:54:29.223" v="2208" actId="47"/>
        <pc:sldMkLst>
          <pc:docMk/>
          <pc:sldMk cId="4061513207" sldId="358"/>
        </pc:sldMkLst>
      </pc:sldChg>
      <pc:sldChg chg="del">
        <pc:chgData name="MARIA APARECIDA OLIVEIRA PAULA" userId="06db54a7-af4e-4361-a4c0-eaa451504227" providerId="ADAL" clId="{9F4E827C-359F-4D73-89F3-0338307AA20A}" dt="2026-09-02T12:54:29.223" v="2208" actId="47"/>
        <pc:sldMkLst>
          <pc:docMk/>
          <pc:sldMk cId="2475733562" sldId="359"/>
        </pc:sldMkLst>
      </pc:sldChg>
      <pc:sldChg chg="addSp modSp mod">
        <pc:chgData name="MARIA APARECIDA OLIVEIRA PAULA" userId="06db54a7-af4e-4361-a4c0-eaa451504227" providerId="ADAL" clId="{9F4E827C-359F-4D73-89F3-0338307AA20A}" dt="2026-09-02T12:57:00.491" v="2229" actId="1076"/>
        <pc:sldMkLst>
          <pc:docMk/>
          <pc:sldMk cId="1968942466" sldId="360"/>
        </pc:sldMkLst>
        <pc:spChg chg="add mod">
          <ac:chgData name="MARIA APARECIDA OLIVEIRA PAULA" userId="06db54a7-af4e-4361-a4c0-eaa451504227" providerId="ADAL" clId="{9F4E827C-359F-4D73-89F3-0338307AA20A}" dt="2026-09-02T12:57:00.491" v="2229" actId="1076"/>
          <ac:spMkLst>
            <pc:docMk/>
            <pc:sldMk cId="1968942466" sldId="360"/>
            <ac:spMk id="3" creationId="{F70D7FC4-8BCF-F61C-1FBA-C634FE28BC7B}"/>
          </ac:spMkLst>
        </pc:spChg>
        <pc:spChg chg="mod">
          <ac:chgData name="MARIA APARECIDA OLIVEIRA PAULA" userId="06db54a7-af4e-4361-a4c0-eaa451504227" providerId="ADAL" clId="{9F4E827C-359F-4D73-89F3-0338307AA20A}" dt="2026-09-02T12:56:09.171" v="2223" actId="14100"/>
          <ac:spMkLst>
            <pc:docMk/>
            <pc:sldMk cId="1968942466" sldId="360"/>
            <ac:spMk id="4" creationId="{FCE42FC4-31DE-2199-286E-4E1625F52CC5}"/>
          </ac:spMkLst>
        </pc:spChg>
      </pc:sldChg>
      <pc:sldChg chg="addSp delSp modSp mod">
        <pc:chgData name="MARIA APARECIDA OLIVEIRA PAULA" userId="06db54a7-af4e-4361-a4c0-eaa451504227" providerId="ADAL" clId="{9F4E827C-359F-4D73-89F3-0338307AA20A}" dt="2026-09-02T13:02:28.644" v="2257" actId="1076"/>
        <pc:sldMkLst>
          <pc:docMk/>
          <pc:sldMk cId="2063208002" sldId="361"/>
        </pc:sldMkLst>
        <pc:spChg chg="del mod">
          <ac:chgData name="MARIA APARECIDA OLIVEIRA PAULA" userId="06db54a7-af4e-4361-a4c0-eaa451504227" providerId="ADAL" clId="{9F4E827C-359F-4D73-89F3-0338307AA20A}" dt="2026-09-02T12:57:56.391" v="2233"/>
          <ac:spMkLst>
            <pc:docMk/>
            <pc:sldMk cId="2063208002" sldId="361"/>
            <ac:spMk id="3" creationId="{87FA4C18-4C47-13EC-B0F6-214558BD0CDF}"/>
          </ac:spMkLst>
        </pc:spChg>
        <pc:graphicFrameChg chg="add mod modGraphic">
          <ac:chgData name="MARIA APARECIDA OLIVEIRA PAULA" userId="06db54a7-af4e-4361-a4c0-eaa451504227" providerId="ADAL" clId="{9F4E827C-359F-4D73-89F3-0338307AA20A}" dt="2026-09-02T13:01:07.531" v="2252" actId="6549"/>
          <ac:graphicFrameMkLst>
            <pc:docMk/>
            <pc:sldMk cId="2063208002" sldId="361"/>
            <ac:graphicFrameMk id="6" creationId="{B9DCD819-A202-327E-D4FB-9EDEDFCC92BB}"/>
          </ac:graphicFrameMkLst>
        </pc:graphicFrameChg>
        <pc:picChg chg="add mod">
          <ac:chgData name="MARIA APARECIDA OLIVEIRA PAULA" userId="06db54a7-af4e-4361-a4c0-eaa451504227" providerId="ADAL" clId="{9F4E827C-359F-4D73-89F3-0338307AA20A}" dt="2026-09-02T13:02:27.050" v="2256" actId="1440"/>
          <ac:picMkLst>
            <pc:docMk/>
            <pc:sldMk cId="2063208002" sldId="361"/>
            <ac:picMk id="2" creationId="{5BE3226C-9F42-27CB-120C-3B4897E1C4E6}"/>
          </ac:picMkLst>
        </pc:picChg>
        <pc:picChg chg="add mod">
          <ac:chgData name="MARIA APARECIDA OLIVEIRA PAULA" userId="06db54a7-af4e-4361-a4c0-eaa451504227" providerId="ADAL" clId="{9F4E827C-359F-4D73-89F3-0338307AA20A}" dt="2026-09-02T13:02:28.644" v="2257" actId="1076"/>
          <ac:picMkLst>
            <pc:docMk/>
            <pc:sldMk cId="2063208002" sldId="361"/>
            <ac:picMk id="5" creationId="{BEAE82C5-1519-9F07-F846-6D49EC95877C}"/>
          </ac:picMkLst>
        </pc:picChg>
      </pc:sldChg>
      <pc:sldChg chg="delSp modSp mod">
        <pc:chgData name="MARIA APARECIDA OLIVEIRA PAULA" userId="06db54a7-af4e-4361-a4c0-eaa451504227" providerId="ADAL" clId="{9F4E827C-359F-4D73-89F3-0338307AA20A}" dt="2026-09-02T13:20:56.696" v="2375" actId="207"/>
        <pc:sldMkLst>
          <pc:docMk/>
          <pc:sldMk cId="1583426321" sldId="365"/>
        </pc:sldMkLst>
        <pc:graphicFrameChg chg="mod">
          <ac:chgData name="MARIA APARECIDA OLIVEIRA PAULA" userId="06db54a7-af4e-4361-a4c0-eaa451504227" providerId="ADAL" clId="{9F4E827C-359F-4D73-89F3-0338307AA20A}" dt="2026-09-02T13:19:52.504" v="2369"/>
          <ac:graphicFrameMkLst>
            <pc:docMk/>
            <pc:sldMk cId="1583426321" sldId="365"/>
            <ac:graphicFrameMk id="4" creationId="{83423E6F-C0C1-8C29-234B-5E204DCD6E3F}"/>
          </ac:graphicFrameMkLst>
        </pc:graphicFrameChg>
        <pc:graphicFrameChg chg="mod modGraphic">
          <ac:chgData name="MARIA APARECIDA OLIVEIRA PAULA" userId="06db54a7-af4e-4361-a4c0-eaa451504227" providerId="ADAL" clId="{9F4E827C-359F-4D73-89F3-0338307AA20A}" dt="2026-09-02T13:20:56.696" v="2375" actId="207"/>
          <ac:graphicFrameMkLst>
            <pc:docMk/>
            <pc:sldMk cId="1583426321" sldId="365"/>
            <ac:graphicFrameMk id="5" creationId="{FB75849F-976C-895B-572F-4E057F3B070A}"/>
          </ac:graphicFrameMkLst>
        </pc:graphicFrameChg>
        <pc:picChg chg="del">
          <ac:chgData name="MARIA APARECIDA OLIVEIRA PAULA" userId="06db54a7-af4e-4361-a4c0-eaa451504227" providerId="ADAL" clId="{9F4E827C-359F-4D73-89F3-0338307AA20A}" dt="2026-09-02T13:20:17.777" v="2370" actId="478"/>
          <ac:picMkLst>
            <pc:docMk/>
            <pc:sldMk cId="1583426321" sldId="365"/>
            <ac:picMk id="7" creationId="{9F5767B6-16F1-B319-D976-35E492903E23}"/>
          </ac:picMkLst>
        </pc:picChg>
      </pc:sldChg>
      <pc:sldChg chg="del">
        <pc:chgData name="MARIA APARECIDA OLIVEIRA PAULA" userId="06db54a7-af4e-4361-a4c0-eaa451504227" providerId="ADAL" clId="{9F4E827C-359F-4D73-89F3-0338307AA20A}" dt="2026-09-02T13:21:59.044" v="2376" actId="47"/>
        <pc:sldMkLst>
          <pc:docMk/>
          <pc:sldMk cId="1523570662" sldId="366"/>
        </pc:sldMkLst>
      </pc:sldChg>
      <pc:sldChg chg="del">
        <pc:chgData name="MARIA APARECIDA OLIVEIRA PAULA" userId="06db54a7-af4e-4361-a4c0-eaa451504227" providerId="ADAL" clId="{9F4E827C-359F-4D73-89F3-0338307AA20A}" dt="2026-09-02T13:22:03.291" v="2377" actId="47"/>
        <pc:sldMkLst>
          <pc:docMk/>
          <pc:sldMk cId="2966664544" sldId="368"/>
        </pc:sldMkLst>
      </pc:sldChg>
      <pc:sldChg chg="addSp modSp mod">
        <pc:chgData name="MARIA APARECIDA OLIVEIRA PAULA" userId="06db54a7-af4e-4361-a4c0-eaa451504227" providerId="ADAL" clId="{9F4E827C-359F-4D73-89F3-0338307AA20A}" dt="2026-09-02T17:45:25.878" v="3211" actId="207"/>
        <pc:sldMkLst>
          <pc:docMk/>
          <pc:sldMk cId="4138672693" sldId="369"/>
        </pc:sldMkLst>
        <pc:spChg chg="mod">
          <ac:chgData name="MARIA APARECIDA OLIVEIRA PAULA" userId="06db54a7-af4e-4361-a4c0-eaa451504227" providerId="ADAL" clId="{9F4E827C-359F-4D73-89F3-0338307AA20A}" dt="2026-09-02T13:23:03.427" v="2387" actId="6549"/>
          <ac:spMkLst>
            <pc:docMk/>
            <pc:sldMk cId="4138672693" sldId="369"/>
            <ac:spMk id="4" creationId="{E785AB19-9B09-55E6-6FA3-1B7AC91B676F}"/>
          </ac:spMkLst>
        </pc:spChg>
        <pc:graphicFrameChg chg="add mod modGraphic">
          <ac:chgData name="MARIA APARECIDA OLIVEIRA PAULA" userId="06db54a7-af4e-4361-a4c0-eaa451504227" providerId="ADAL" clId="{9F4E827C-359F-4D73-89F3-0338307AA20A}" dt="2026-09-02T17:45:25.878" v="3211" actId="207"/>
          <ac:graphicFrameMkLst>
            <pc:docMk/>
            <pc:sldMk cId="4138672693" sldId="369"/>
            <ac:graphicFrameMk id="2" creationId="{F6C0896D-A92A-AA4D-BF7E-83BCC27C9EC4}"/>
          </ac:graphicFrameMkLst>
        </pc:graphicFrameChg>
      </pc:sldChg>
      <pc:sldChg chg="addSp delSp modSp mod">
        <pc:chgData name="MARIA APARECIDA OLIVEIRA PAULA" userId="06db54a7-af4e-4361-a4c0-eaa451504227" providerId="ADAL" clId="{9F4E827C-359F-4D73-89F3-0338307AA20A}" dt="2026-09-02T17:45:33.650" v="3212" actId="207"/>
        <pc:sldMkLst>
          <pc:docMk/>
          <pc:sldMk cId="4221109516" sldId="371"/>
        </pc:sldMkLst>
        <pc:spChg chg="del">
          <ac:chgData name="MARIA APARECIDA OLIVEIRA PAULA" userId="06db54a7-af4e-4361-a4c0-eaa451504227" providerId="ADAL" clId="{9F4E827C-359F-4D73-89F3-0338307AA20A}" dt="2026-09-02T13:38:38.854" v="2418" actId="478"/>
          <ac:spMkLst>
            <pc:docMk/>
            <pc:sldMk cId="4221109516" sldId="371"/>
            <ac:spMk id="6" creationId="{8CC9A907-78A3-1136-7ED2-A7256A27BB67}"/>
          </ac:spMkLst>
        </pc:spChg>
        <pc:graphicFrameChg chg="add mod modGraphic">
          <ac:chgData name="MARIA APARECIDA OLIVEIRA PAULA" userId="06db54a7-af4e-4361-a4c0-eaa451504227" providerId="ADAL" clId="{9F4E827C-359F-4D73-89F3-0338307AA20A}" dt="2026-09-02T17:45:33.650" v="3212" actId="207"/>
          <ac:graphicFrameMkLst>
            <pc:docMk/>
            <pc:sldMk cId="4221109516" sldId="371"/>
            <ac:graphicFrameMk id="2" creationId="{35F7DC29-9F19-FDE2-71FD-00504615326D}"/>
          </ac:graphicFrameMkLst>
        </pc:graphicFrameChg>
        <pc:graphicFrameChg chg="add mod">
          <ac:chgData name="MARIA APARECIDA OLIVEIRA PAULA" userId="06db54a7-af4e-4361-a4c0-eaa451504227" providerId="ADAL" clId="{9F4E827C-359F-4D73-89F3-0338307AA20A}" dt="2026-09-02T13:39:33.883" v="2424"/>
          <ac:graphicFrameMkLst>
            <pc:docMk/>
            <pc:sldMk cId="4221109516" sldId="371"/>
            <ac:graphicFrameMk id="3" creationId="{04869DE3-2F2A-7EEE-16B8-455206B7004C}"/>
          </ac:graphicFrameMkLst>
        </pc:graphicFrameChg>
        <pc:graphicFrameChg chg="add mod modGraphic">
          <ac:chgData name="MARIA APARECIDA OLIVEIRA PAULA" userId="06db54a7-af4e-4361-a4c0-eaa451504227" providerId="ADAL" clId="{9F4E827C-359F-4D73-89F3-0338307AA20A}" dt="2026-09-02T13:41:18.527" v="2442" actId="6549"/>
          <ac:graphicFrameMkLst>
            <pc:docMk/>
            <pc:sldMk cId="4221109516" sldId="371"/>
            <ac:graphicFrameMk id="4" creationId="{FC4CB1F0-7A4B-51B2-E46B-56E899A656CD}"/>
          </ac:graphicFrameMkLst>
        </pc:graphicFrameChg>
        <pc:picChg chg="add mod">
          <ac:chgData name="MARIA APARECIDA OLIVEIRA PAULA" userId="06db54a7-af4e-4361-a4c0-eaa451504227" providerId="ADAL" clId="{9F4E827C-359F-4D73-89F3-0338307AA20A}" dt="2026-09-02T13:40:31.792" v="2436" actId="1076"/>
          <ac:picMkLst>
            <pc:docMk/>
            <pc:sldMk cId="4221109516" sldId="371"/>
            <ac:picMk id="5" creationId="{C28F8F36-713A-980F-F727-7CE3C0FA425D}"/>
          </ac:picMkLst>
        </pc:picChg>
      </pc:sldChg>
      <pc:sldChg chg="addSp modSp mod">
        <pc:chgData name="MARIA APARECIDA OLIVEIRA PAULA" userId="06db54a7-af4e-4361-a4c0-eaa451504227" providerId="ADAL" clId="{9F4E827C-359F-4D73-89F3-0338307AA20A}" dt="2026-09-02T13:44:57.340" v="2480" actId="2711"/>
        <pc:sldMkLst>
          <pc:docMk/>
          <pc:sldMk cId="122880624" sldId="373"/>
        </pc:sldMkLst>
        <pc:spChg chg="add mod">
          <ac:chgData name="MARIA APARECIDA OLIVEIRA PAULA" userId="06db54a7-af4e-4361-a4c0-eaa451504227" providerId="ADAL" clId="{9F4E827C-359F-4D73-89F3-0338307AA20A}" dt="2026-09-02T13:44:57.340" v="2480" actId="2711"/>
          <ac:spMkLst>
            <pc:docMk/>
            <pc:sldMk cId="122880624" sldId="373"/>
            <ac:spMk id="3" creationId="{36ABF030-8FD9-7784-E8FD-FE21B18E1C71}"/>
          </ac:spMkLst>
        </pc:spChg>
        <pc:spChg chg="mod">
          <ac:chgData name="MARIA APARECIDA OLIVEIRA PAULA" userId="06db54a7-af4e-4361-a4c0-eaa451504227" providerId="ADAL" clId="{9F4E827C-359F-4D73-89F3-0338307AA20A}" dt="2026-09-02T13:44:12.738" v="2474" actId="14100"/>
          <ac:spMkLst>
            <pc:docMk/>
            <pc:sldMk cId="122880624" sldId="373"/>
            <ac:spMk id="5" creationId="{74C568AE-C6D9-F43C-BE29-218FE7A4BE29}"/>
          </ac:spMkLst>
        </pc:spChg>
      </pc:sldChg>
      <pc:sldChg chg="modSp mod">
        <pc:chgData name="MARIA APARECIDA OLIVEIRA PAULA" userId="06db54a7-af4e-4361-a4c0-eaa451504227" providerId="ADAL" clId="{9F4E827C-359F-4D73-89F3-0338307AA20A}" dt="2026-09-02T14:05:57.267" v="2629" actId="20577"/>
        <pc:sldMkLst>
          <pc:docMk/>
          <pc:sldMk cId="1169361964" sldId="375"/>
        </pc:sldMkLst>
        <pc:spChg chg="mod">
          <ac:chgData name="MARIA APARECIDA OLIVEIRA PAULA" userId="06db54a7-af4e-4361-a4c0-eaa451504227" providerId="ADAL" clId="{9F4E827C-359F-4D73-89F3-0338307AA20A}" dt="2026-09-02T14:05:57.267" v="2629" actId="20577"/>
          <ac:spMkLst>
            <pc:docMk/>
            <pc:sldMk cId="1169361964" sldId="375"/>
            <ac:spMk id="3" creationId="{38D63679-9780-B3CC-D5EE-5F70C252F9EA}"/>
          </ac:spMkLst>
        </pc:spChg>
      </pc:sldChg>
      <pc:sldChg chg="addSp delSp modSp mod">
        <pc:chgData name="MARIA APARECIDA OLIVEIRA PAULA" userId="06db54a7-af4e-4361-a4c0-eaa451504227" providerId="ADAL" clId="{9F4E827C-359F-4D73-89F3-0338307AA20A}" dt="2026-09-02T17:46:20.862" v="3214" actId="207"/>
        <pc:sldMkLst>
          <pc:docMk/>
          <pc:sldMk cId="1578446661" sldId="376"/>
        </pc:sldMkLst>
        <pc:spChg chg="mod">
          <ac:chgData name="MARIA APARECIDA OLIVEIRA PAULA" userId="06db54a7-af4e-4361-a4c0-eaa451504227" providerId="ADAL" clId="{9F4E827C-359F-4D73-89F3-0338307AA20A}" dt="2026-09-02T17:46:20.862" v="3214" actId="207"/>
          <ac:spMkLst>
            <pc:docMk/>
            <pc:sldMk cId="1578446661" sldId="376"/>
            <ac:spMk id="3" creationId="{CBE3367E-C413-FA18-FA1C-FDE481FC2016}"/>
          </ac:spMkLst>
        </pc:spChg>
        <pc:spChg chg="add del mod">
          <ac:chgData name="MARIA APARECIDA OLIVEIRA PAULA" userId="06db54a7-af4e-4361-a4c0-eaa451504227" providerId="ADAL" clId="{9F4E827C-359F-4D73-89F3-0338307AA20A}" dt="2026-09-02T13:53:35.686" v="2527" actId="478"/>
          <ac:spMkLst>
            <pc:docMk/>
            <pc:sldMk cId="1578446661" sldId="376"/>
            <ac:spMk id="4" creationId="{59C28AB8-F800-7D5F-D400-4BF4C104F265}"/>
          </ac:spMkLst>
        </pc:spChg>
        <pc:picChg chg="add mod">
          <ac:chgData name="MARIA APARECIDA OLIVEIRA PAULA" userId="06db54a7-af4e-4361-a4c0-eaa451504227" providerId="ADAL" clId="{9F4E827C-359F-4D73-89F3-0338307AA20A}" dt="2026-09-02T13:53:41.709" v="2529" actId="1076"/>
          <ac:picMkLst>
            <pc:docMk/>
            <pc:sldMk cId="1578446661" sldId="376"/>
            <ac:picMk id="6" creationId="{9E840BF1-DE55-A4EC-4094-F5224AAD1232}"/>
          </ac:picMkLst>
        </pc:picChg>
      </pc:sldChg>
      <pc:sldChg chg="addSp delSp modSp mod">
        <pc:chgData name="MARIA APARECIDA OLIVEIRA PAULA" userId="06db54a7-af4e-4361-a4c0-eaa451504227" providerId="ADAL" clId="{9F4E827C-359F-4D73-89F3-0338307AA20A}" dt="2026-09-02T17:46:10.273" v="3213" actId="207"/>
        <pc:sldMkLst>
          <pc:docMk/>
          <pc:sldMk cId="1028141915" sldId="381"/>
        </pc:sldMkLst>
        <pc:spChg chg="del">
          <ac:chgData name="MARIA APARECIDA OLIVEIRA PAULA" userId="06db54a7-af4e-4361-a4c0-eaa451504227" providerId="ADAL" clId="{9F4E827C-359F-4D73-89F3-0338307AA20A}" dt="2026-09-02T13:49:20.734" v="2506" actId="21"/>
          <ac:spMkLst>
            <pc:docMk/>
            <pc:sldMk cId="1028141915" sldId="381"/>
            <ac:spMk id="10" creationId="{71AF4B91-886A-4433-A006-EF96CD65BCBA}"/>
          </ac:spMkLst>
        </pc:spChg>
        <pc:graphicFrameChg chg="add mod modGraphic">
          <ac:chgData name="MARIA APARECIDA OLIVEIRA PAULA" userId="06db54a7-af4e-4361-a4c0-eaa451504227" providerId="ADAL" clId="{9F4E827C-359F-4D73-89F3-0338307AA20A}" dt="2026-09-02T17:46:10.273" v="3213" actId="207"/>
          <ac:graphicFrameMkLst>
            <pc:docMk/>
            <pc:sldMk cId="1028141915" sldId="381"/>
            <ac:graphicFrameMk id="7" creationId="{8648621F-2721-1C5B-D781-FCF7723390A1}"/>
          </ac:graphicFrameMkLst>
        </pc:graphicFrameChg>
        <pc:picChg chg="del">
          <ac:chgData name="MARIA APARECIDA OLIVEIRA PAULA" userId="06db54a7-af4e-4361-a4c0-eaa451504227" providerId="ADAL" clId="{9F4E827C-359F-4D73-89F3-0338307AA20A}" dt="2026-09-02T13:50:17.878" v="2509" actId="478"/>
          <ac:picMkLst>
            <pc:docMk/>
            <pc:sldMk cId="1028141915" sldId="381"/>
            <ac:picMk id="5" creationId="{83547AB4-4539-0758-58AA-3BBB434D4A08}"/>
          </ac:picMkLst>
        </pc:picChg>
      </pc:sldChg>
      <pc:sldChg chg="addSp delSp modSp mod">
        <pc:chgData name="MARIA APARECIDA OLIVEIRA PAULA" userId="06db54a7-af4e-4361-a4c0-eaa451504227" providerId="ADAL" clId="{9F4E827C-359F-4D73-89F3-0338307AA20A}" dt="2026-09-02T17:49:44.827" v="3223" actId="207"/>
        <pc:sldMkLst>
          <pc:docMk/>
          <pc:sldMk cId="1569071276" sldId="382"/>
        </pc:sldMkLst>
        <pc:spChg chg="add mod">
          <ac:chgData name="MARIA APARECIDA OLIVEIRA PAULA" userId="06db54a7-af4e-4361-a4c0-eaa451504227" providerId="ADAL" clId="{9F4E827C-359F-4D73-89F3-0338307AA20A}" dt="2026-09-02T14:36:23.085" v="2833" actId="255"/>
          <ac:spMkLst>
            <pc:docMk/>
            <pc:sldMk cId="1569071276" sldId="382"/>
            <ac:spMk id="5" creationId="{272F812B-540F-77AF-AC21-B4D96827FF0B}"/>
          </ac:spMkLst>
        </pc:spChg>
        <pc:spChg chg="mod">
          <ac:chgData name="MARIA APARECIDA OLIVEIRA PAULA" userId="06db54a7-af4e-4361-a4c0-eaa451504227" providerId="ADAL" clId="{9F4E827C-359F-4D73-89F3-0338307AA20A}" dt="2026-09-02T17:49:44.827" v="3223" actId="207"/>
          <ac:spMkLst>
            <pc:docMk/>
            <pc:sldMk cId="1569071276" sldId="382"/>
            <ac:spMk id="6" creationId="{8A83228A-ABD8-D53A-4D93-FB5315E6714A}"/>
          </ac:spMkLst>
        </pc:spChg>
        <pc:picChg chg="del">
          <ac:chgData name="MARIA APARECIDA OLIVEIRA PAULA" userId="06db54a7-af4e-4361-a4c0-eaa451504227" providerId="ADAL" clId="{9F4E827C-359F-4D73-89F3-0338307AA20A}" dt="2026-09-02T14:33:06.635" v="2811" actId="478"/>
          <ac:picMkLst>
            <pc:docMk/>
            <pc:sldMk cId="1569071276" sldId="382"/>
            <ac:picMk id="2" creationId="{7BCC61FD-9273-3331-1B33-E8D7A735C3D1}"/>
          </ac:picMkLst>
        </pc:picChg>
        <pc:picChg chg="del">
          <ac:chgData name="MARIA APARECIDA OLIVEIRA PAULA" userId="06db54a7-af4e-4361-a4c0-eaa451504227" providerId="ADAL" clId="{9F4E827C-359F-4D73-89F3-0338307AA20A}" dt="2026-09-02T14:33:05.796" v="2810" actId="478"/>
          <ac:picMkLst>
            <pc:docMk/>
            <pc:sldMk cId="1569071276" sldId="382"/>
            <ac:picMk id="4" creationId="{72C4CC1E-7574-9A2D-511B-86F8BED4F912}"/>
          </ac:picMkLst>
        </pc:picChg>
      </pc:sldChg>
      <pc:sldChg chg="addSp delSp modSp mod">
        <pc:chgData name="MARIA APARECIDA OLIVEIRA PAULA" userId="06db54a7-af4e-4361-a4c0-eaa451504227" providerId="ADAL" clId="{9F4E827C-359F-4D73-89F3-0338307AA20A}" dt="2026-09-01T12:40:30.206" v="217" actId="1076"/>
        <pc:sldMkLst>
          <pc:docMk/>
          <pc:sldMk cId="4024371005" sldId="417"/>
        </pc:sldMkLst>
        <pc:spChg chg="add del">
          <ac:chgData name="MARIA APARECIDA OLIVEIRA PAULA" userId="06db54a7-af4e-4361-a4c0-eaa451504227" providerId="ADAL" clId="{9F4E827C-359F-4D73-89F3-0338307AA20A}" dt="2026-09-01T12:37:44.676" v="194" actId="21"/>
          <ac:spMkLst>
            <pc:docMk/>
            <pc:sldMk cId="4024371005" sldId="417"/>
            <ac:spMk id="2" creationId="{D5C92783-B5B6-4F84-962D-715D3A7C224F}"/>
          </ac:spMkLst>
        </pc:spChg>
        <pc:spChg chg="add del mod">
          <ac:chgData name="MARIA APARECIDA OLIVEIRA PAULA" userId="06db54a7-af4e-4361-a4c0-eaa451504227" providerId="ADAL" clId="{9F4E827C-359F-4D73-89F3-0338307AA20A}" dt="2026-09-01T12:39:49.860" v="208" actId="21"/>
          <ac:spMkLst>
            <pc:docMk/>
            <pc:sldMk cId="4024371005" sldId="417"/>
            <ac:spMk id="11" creationId="{61AA64A9-7C4A-E3F6-C652-8EAAACEEA51C}"/>
          </ac:spMkLst>
        </pc:spChg>
        <pc:graphicFrameChg chg="mod modGraphic">
          <ac:chgData name="MARIA APARECIDA OLIVEIRA PAULA" userId="06db54a7-af4e-4361-a4c0-eaa451504227" providerId="ADAL" clId="{9F4E827C-359F-4D73-89F3-0338307AA20A}" dt="2026-09-01T12:36:14.609" v="184" actId="1076"/>
          <ac:graphicFrameMkLst>
            <pc:docMk/>
            <pc:sldMk cId="4024371005" sldId="417"/>
            <ac:graphicFrameMk id="3" creationId="{47AE2B53-F6E1-AD63-296E-82DFFA1E94E5}"/>
          </ac:graphicFrameMkLst>
        </pc:graphicFrameChg>
        <pc:graphicFrameChg chg="add mod modGraphic">
          <ac:chgData name="MARIA APARECIDA OLIVEIRA PAULA" userId="06db54a7-af4e-4361-a4c0-eaa451504227" providerId="ADAL" clId="{9F4E827C-359F-4D73-89F3-0338307AA20A}" dt="2026-09-01T12:37:29.727" v="192" actId="14100"/>
          <ac:graphicFrameMkLst>
            <pc:docMk/>
            <pc:sldMk cId="4024371005" sldId="417"/>
            <ac:graphicFrameMk id="7" creationId="{1F390D71-986E-5340-04A2-A571EF8B81E4}"/>
          </ac:graphicFrameMkLst>
        </pc:graphicFrameChg>
        <pc:graphicFrameChg chg="add del mod modGraphic">
          <ac:chgData name="MARIA APARECIDA OLIVEIRA PAULA" userId="06db54a7-af4e-4361-a4c0-eaa451504227" providerId="ADAL" clId="{9F4E827C-359F-4D73-89F3-0338307AA20A}" dt="2026-09-01T12:38:33.912" v="201" actId="21"/>
          <ac:graphicFrameMkLst>
            <pc:docMk/>
            <pc:sldMk cId="4024371005" sldId="417"/>
            <ac:graphicFrameMk id="8" creationId="{4CDC5304-4232-B094-1A93-5DEFA914C40D}"/>
          </ac:graphicFrameMkLst>
        </pc:graphicFrameChg>
        <pc:graphicFrameChg chg="add del mod">
          <ac:chgData name="MARIA APARECIDA OLIVEIRA PAULA" userId="06db54a7-af4e-4361-a4c0-eaa451504227" providerId="ADAL" clId="{9F4E827C-359F-4D73-89F3-0338307AA20A}" dt="2026-09-01T12:38:28.917" v="200" actId="21"/>
          <ac:graphicFrameMkLst>
            <pc:docMk/>
            <pc:sldMk cId="4024371005" sldId="417"/>
            <ac:graphicFrameMk id="9" creationId="{EEED9A79-595F-A3E8-EB21-CFBAF1691FA8}"/>
          </ac:graphicFrameMkLst>
        </pc:graphicFrameChg>
        <pc:graphicFrameChg chg="add mod modGraphic">
          <ac:chgData name="MARIA APARECIDA OLIVEIRA PAULA" userId="06db54a7-af4e-4361-a4c0-eaa451504227" providerId="ADAL" clId="{9F4E827C-359F-4D73-89F3-0338307AA20A}" dt="2026-09-01T12:40:27.609" v="216" actId="1076"/>
          <ac:graphicFrameMkLst>
            <pc:docMk/>
            <pc:sldMk cId="4024371005" sldId="417"/>
            <ac:graphicFrameMk id="12" creationId="{B5E1E993-4C40-A3CB-8D2E-443FD6CB0E78}"/>
          </ac:graphicFrameMkLst>
        </pc:graphicFrameChg>
        <pc:picChg chg="del">
          <ac:chgData name="MARIA APARECIDA OLIVEIRA PAULA" userId="06db54a7-af4e-4361-a4c0-eaa451504227" providerId="ADAL" clId="{9F4E827C-359F-4D73-89F3-0338307AA20A}" dt="2026-09-01T12:36:30.885" v="185" actId="21"/>
          <ac:picMkLst>
            <pc:docMk/>
            <pc:sldMk cId="4024371005" sldId="417"/>
            <ac:picMk id="4" creationId="{9B5F3D5F-3E2D-1C5B-9A1B-2A8E744987F1}"/>
          </ac:picMkLst>
        </pc:picChg>
        <pc:picChg chg="add mod">
          <ac:chgData name="MARIA APARECIDA OLIVEIRA PAULA" userId="06db54a7-af4e-4361-a4c0-eaa451504227" providerId="ADAL" clId="{9F4E827C-359F-4D73-89F3-0338307AA20A}" dt="2026-09-01T12:40:30.206" v="217" actId="1076"/>
          <ac:picMkLst>
            <pc:docMk/>
            <pc:sldMk cId="4024371005" sldId="417"/>
            <ac:picMk id="6" creationId="{86072BF6-9BA3-357E-E35D-1FC72E60FD87}"/>
          </ac:picMkLst>
        </pc:picChg>
      </pc:sldChg>
      <pc:sldChg chg="addSp delSp modSp del mod setBg modClrScheme chgLayout">
        <pc:chgData name="MARIA APARECIDA OLIVEIRA PAULA" userId="06db54a7-af4e-4361-a4c0-eaa451504227" providerId="ADAL" clId="{9F4E827C-359F-4D73-89F3-0338307AA20A}" dt="2026-09-01T12:51:13.643" v="297" actId="2696"/>
        <pc:sldMkLst>
          <pc:docMk/>
          <pc:sldMk cId="2332997256" sldId="418"/>
        </pc:sldMkLst>
        <pc:spChg chg="del">
          <ac:chgData name="MARIA APARECIDA OLIVEIRA PAULA" userId="06db54a7-af4e-4361-a4c0-eaa451504227" providerId="ADAL" clId="{9F4E827C-359F-4D73-89F3-0338307AA20A}" dt="2026-09-01T12:40:53.619" v="218" actId="21"/>
          <ac:spMkLst>
            <pc:docMk/>
            <pc:sldMk cId="2332997256" sldId="418"/>
            <ac:spMk id="2" creationId="{09F20031-7EB5-3953-6766-B8ACDF2A17D0}"/>
          </ac:spMkLst>
        </pc:spChg>
        <pc:spChg chg="add del mod">
          <ac:chgData name="MARIA APARECIDA OLIVEIRA PAULA" userId="06db54a7-af4e-4361-a4c0-eaa451504227" providerId="ADAL" clId="{9F4E827C-359F-4D73-89F3-0338307AA20A}" dt="2026-09-01T12:45:07.933" v="245" actId="478"/>
          <ac:spMkLst>
            <pc:docMk/>
            <pc:sldMk cId="2332997256" sldId="418"/>
            <ac:spMk id="8" creationId="{5DD8B0FE-C1A0-2B94-E018-52F36A786DA5}"/>
          </ac:spMkLst>
        </pc:spChg>
        <pc:spChg chg="add del mod">
          <ac:chgData name="MARIA APARECIDA OLIVEIRA PAULA" userId="06db54a7-af4e-4361-a4c0-eaa451504227" providerId="ADAL" clId="{9F4E827C-359F-4D73-89F3-0338307AA20A}" dt="2026-09-01T12:44:04.220" v="237" actId="21"/>
          <ac:spMkLst>
            <pc:docMk/>
            <pc:sldMk cId="2332997256" sldId="418"/>
            <ac:spMk id="11" creationId="{4C919EF9-1F44-47C1-E672-7FF60737D186}"/>
          </ac:spMkLst>
        </pc:spChg>
        <pc:spChg chg="add mod ord">
          <ac:chgData name="MARIA APARECIDA OLIVEIRA PAULA" userId="06db54a7-af4e-4361-a4c0-eaa451504227" providerId="ADAL" clId="{9F4E827C-359F-4D73-89F3-0338307AA20A}" dt="2026-09-01T12:48:41.355" v="279" actId="207"/>
          <ac:spMkLst>
            <pc:docMk/>
            <pc:sldMk cId="2332997256" sldId="418"/>
            <ac:spMk id="22" creationId="{C10E226A-6D83-F0E9-ED89-D73412FC084A}"/>
          </ac:spMkLst>
        </pc:spChg>
        <pc:spChg chg="add mod">
          <ac:chgData name="MARIA APARECIDA OLIVEIRA PAULA" userId="06db54a7-af4e-4361-a4c0-eaa451504227" providerId="ADAL" clId="{9F4E827C-359F-4D73-89F3-0338307AA20A}" dt="2026-09-01T12:48:35.322" v="278" actId="207"/>
          <ac:spMkLst>
            <pc:docMk/>
            <pc:sldMk cId="2332997256" sldId="418"/>
            <ac:spMk id="24" creationId="{A6188A37-0B77-851A-FFC0-84127C05B2AF}"/>
          </ac:spMkLst>
        </pc:spChg>
        <pc:spChg chg="add">
          <ac:chgData name="MARIA APARECIDA OLIVEIRA PAULA" userId="06db54a7-af4e-4361-a4c0-eaa451504227" providerId="ADAL" clId="{9F4E827C-359F-4D73-89F3-0338307AA20A}" dt="2026-09-01T12:46:07.324" v="250" actId="26606"/>
          <ac:spMkLst>
            <pc:docMk/>
            <pc:sldMk cId="2332997256" sldId="418"/>
            <ac:spMk id="29" creationId="{3ECBE1F1-D69B-4AFA-ABD5-8E41720EF6DE}"/>
          </ac:spMkLst>
        </pc:spChg>
        <pc:spChg chg="add">
          <ac:chgData name="MARIA APARECIDA OLIVEIRA PAULA" userId="06db54a7-af4e-4361-a4c0-eaa451504227" providerId="ADAL" clId="{9F4E827C-359F-4D73-89F3-0338307AA20A}" dt="2026-09-01T12:46:07.324" v="250" actId="26606"/>
          <ac:spMkLst>
            <pc:docMk/>
            <pc:sldMk cId="2332997256" sldId="418"/>
            <ac:spMk id="31" creationId="{603A6265-E10C-4B85-9C20-E75FCAF9CC63}"/>
          </ac:spMkLst>
        </pc:spChg>
        <pc:graphicFrameChg chg="del modGraphic">
          <ac:chgData name="MARIA APARECIDA OLIVEIRA PAULA" userId="06db54a7-af4e-4361-a4c0-eaa451504227" providerId="ADAL" clId="{9F4E827C-359F-4D73-89F3-0338307AA20A}" dt="2026-09-01T12:44:24.514" v="238" actId="21"/>
          <ac:graphicFrameMkLst>
            <pc:docMk/>
            <pc:sldMk cId="2332997256" sldId="418"/>
            <ac:graphicFrameMk id="3" creationId="{9C7CEEEE-D281-5536-FD85-53ABEBB98200}"/>
          </ac:graphicFrameMkLst>
        </pc:graphicFrameChg>
        <pc:picChg chg="add mod">
          <ac:chgData name="MARIA APARECIDA OLIVEIRA PAULA" userId="06db54a7-af4e-4361-a4c0-eaa451504227" providerId="ADAL" clId="{9F4E827C-359F-4D73-89F3-0338307AA20A}" dt="2026-09-01T12:43:26.601" v="232"/>
          <ac:picMkLst>
            <pc:docMk/>
            <pc:sldMk cId="2332997256" sldId="418"/>
            <ac:picMk id="4" creationId="{ACD5F047-80EC-0041-BD63-C1B54805B7A9}"/>
          </ac:picMkLst>
        </pc:picChg>
        <pc:picChg chg="add del mod">
          <ac:chgData name="MARIA APARECIDA OLIVEIRA PAULA" userId="06db54a7-af4e-4361-a4c0-eaa451504227" providerId="ADAL" clId="{9F4E827C-359F-4D73-89F3-0338307AA20A}" dt="2026-09-01T12:43:25.594" v="230"/>
          <ac:picMkLst>
            <pc:docMk/>
            <pc:sldMk cId="2332997256" sldId="418"/>
            <ac:picMk id="5" creationId="{850C23BF-3E1B-34EB-A05F-8D4EF59B08E9}"/>
          </ac:picMkLst>
        </pc:picChg>
        <pc:picChg chg="add del">
          <ac:chgData name="MARIA APARECIDA OLIVEIRA PAULA" userId="06db54a7-af4e-4361-a4c0-eaa451504227" providerId="ADAL" clId="{9F4E827C-359F-4D73-89F3-0338307AA20A}" dt="2026-09-01T12:43:25.069" v="228" actId="22"/>
          <ac:picMkLst>
            <pc:docMk/>
            <pc:sldMk cId="2332997256" sldId="418"/>
            <ac:picMk id="7" creationId="{885C405B-68B1-C022-0C59-EA3F3CBA6C46}"/>
          </ac:picMkLst>
        </pc:picChg>
        <pc:picChg chg="add del mod">
          <ac:chgData name="MARIA APARECIDA OLIVEIRA PAULA" userId="06db54a7-af4e-4361-a4c0-eaa451504227" providerId="ADAL" clId="{9F4E827C-359F-4D73-89F3-0338307AA20A}" dt="2026-09-01T12:45:04.953" v="244" actId="478"/>
          <ac:picMkLst>
            <pc:docMk/>
            <pc:sldMk cId="2332997256" sldId="418"/>
            <ac:picMk id="10" creationId="{CDA2DD32-5D50-A9DE-4B2B-D2688156621E}"/>
          </ac:picMkLst>
        </pc:picChg>
        <pc:picChg chg="add del">
          <ac:chgData name="MARIA APARECIDA OLIVEIRA PAULA" userId="06db54a7-af4e-4361-a4c0-eaa451504227" providerId="ADAL" clId="{9F4E827C-359F-4D73-89F3-0338307AA20A}" dt="2026-09-01T12:44:32.650" v="241" actId="21"/>
          <ac:picMkLst>
            <pc:docMk/>
            <pc:sldMk cId="2332997256" sldId="418"/>
            <ac:picMk id="13" creationId="{F78172F7-4BFE-CF7E-F5FE-F9F4FC2A6B0A}"/>
          </ac:picMkLst>
        </pc:picChg>
        <pc:picChg chg="add del">
          <ac:chgData name="MARIA APARECIDA OLIVEIRA PAULA" userId="06db54a7-af4e-4361-a4c0-eaa451504227" providerId="ADAL" clId="{9F4E827C-359F-4D73-89F3-0338307AA20A}" dt="2026-09-01T12:44:59.595" v="243" actId="21"/>
          <ac:picMkLst>
            <pc:docMk/>
            <pc:sldMk cId="2332997256" sldId="418"/>
            <ac:picMk id="15" creationId="{CC53E5AA-996C-94FA-6220-CD837BA90CFC}"/>
          </ac:picMkLst>
        </pc:picChg>
        <pc:picChg chg="add mod">
          <ac:chgData name="MARIA APARECIDA OLIVEIRA PAULA" userId="06db54a7-af4e-4361-a4c0-eaa451504227" providerId="ADAL" clId="{9F4E827C-359F-4D73-89F3-0338307AA20A}" dt="2026-09-01T12:46:23.358" v="254" actId="1076"/>
          <ac:picMkLst>
            <pc:docMk/>
            <pc:sldMk cId="2332997256" sldId="418"/>
            <ac:picMk id="17" creationId="{9C180C4C-B8E6-2909-6FE0-7A052C8352C9}"/>
          </ac:picMkLst>
        </pc:picChg>
      </pc:sldChg>
      <pc:sldChg chg="modSp mod">
        <pc:chgData name="MARIA APARECIDA OLIVEIRA PAULA" userId="06db54a7-af4e-4361-a4c0-eaa451504227" providerId="ADAL" clId="{9F4E827C-359F-4D73-89F3-0338307AA20A}" dt="2026-09-01T14:00:48.112" v="514" actId="6549"/>
        <pc:sldMkLst>
          <pc:docMk/>
          <pc:sldMk cId="3958741016" sldId="419"/>
        </pc:sldMkLst>
        <pc:spChg chg="mod">
          <ac:chgData name="MARIA APARECIDA OLIVEIRA PAULA" userId="06db54a7-af4e-4361-a4c0-eaa451504227" providerId="ADAL" clId="{9F4E827C-359F-4D73-89F3-0338307AA20A}" dt="2026-09-01T14:00:48.112" v="514" actId="6549"/>
          <ac:spMkLst>
            <pc:docMk/>
            <pc:sldMk cId="3958741016" sldId="419"/>
            <ac:spMk id="3" creationId="{751989B0-9714-149F-5C42-255A6DEE75DE}"/>
          </ac:spMkLst>
        </pc:spChg>
      </pc:sldChg>
      <pc:sldChg chg="delSp modSp mod">
        <pc:chgData name="MARIA APARECIDA OLIVEIRA PAULA" userId="06db54a7-af4e-4361-a4c0-eaa451504227" providerId="ADAL" clId="{9F4E827C-359F-4D73-89F3-0338307AA20A}" dt="2026-09-01T14:12:23.066" v="597" actId="1076"/>
        <pc:sldMkLst>
          <pc:docMk/>
          <pc:sldMk cId="2650609019" sldId="420"/>
        </pc:sldMkLst>
        <pc:spChg chg="mod">
          <ac:chgData name="MARIA APARECIDA OLIVEIRA PAULA" userId="06db54a7-af4e-4361-a4c0-eaa451504227" providerId="ADAL" clId="{9F4E827C-359F-4D73-89F3-0338307AA20A}" dt="2026-09-01T14:12:23.066" v="597" actId="1076"/>
          <ac:spMkLst>
            <pc:docMk/>
            <pc:sldMk cId="2650609019" sldId="420"/>
            <ac:spMk id="7" creationId="{AA368BD5-D386-91AD-1197-F88E3A365AFF}"/>
          </ac:spMkLst>
        </pc:spChg>
        <pc:graphicFrameChg chg="del">
          <ac:chgData name="MARIA APARECIDA OLIVEIRA PAULA" userId="06db54a7-af4e-4361-a4c0-eaa451504227" providerId="ADAL" clId="{9F4E827C-359F-4D73-89F3-0338307AA20A}" dt="2026-09-01T14:11:22.814" v="590" actId="21"/>
          <ac:graphicFrameMkLst>
            <pc:docMk/>
            <pc:sldMk cId="2650609019" sldId="420"/>
            <ac:graphicFrameMk id="3" creationId="{6CD98DAF-EA37-B287-EEC7-47E5C59013CB}"/>
          </ac:graphicFrameMkLst>
        </pc:graphicFrameChg>
      </pc:sldChg>
      <pc:sldChg chg="modSp mod">
        <pc:chgData name="MARIA APARECIDA OLIVEIRA PAULA" userId="06db54a7-af4e-4361-a4c0-eaa451504227" providerId="ADAL" clId="{9F4E827C-359F-4D73-89F3-0338307AA20A}" dt="2026-09-02T17:22:45.290" v="3135" actId="20577"/>
        <pc:sldMkLst>
          <pc:docMk/>
          <pc:sldMk cId="537661915" sldId="421"/>
        </pc:sldMkLst>
        <pc:spChg chg="mod">
          <ac:chgData name="MARIA APARECIDA OLIVEIRA PAULA" userId="06db54a7-af4e-4361-a4c0-eaa451504227" providerId="ADAL" clId="{9F4E827C-359F-4D73-89F3-0338307AA20A}" dt="2026-09-02T17:22:45.290" v="3135" actId="20577"/>
          <ac:spMkLst>
            <pc:docMk/>
            <pc:sldMk cId="537661915" sldId="421"/>
            <ac:spMk id="7" creationId="{D8BDB855-B8DB-69D4-197A-05A236BA9784}"/>
          </ac:spMkLst>
        </pc:spChg>
      </pc:sldChg>
      <pc:sldChg chg="delSp modSp mod">
        <pc:chgData name="MARIA APARECIDA OLIVEIRA PAULA" userId="06db54a7-af4e-4361-a4c0-eaa451504227" providerId="ADAL" clId="{9F4E827C-359F-4D73-89F3-0338307AA20A}" dt="2026-09-02T17:23:23.955" v="3138" actId="14100"/>
        <pc:sldMkLst>
          <pc:docMk/>
          <pc:sldMk cId="1823786888" sldId="422"/>
        </pc:sldMkLst>
        <pc:spChg chg="del">
          <ac:chgData name="MARIA APARECIDA OLIVEIRA PAULA" userId="06db54a7-af4e-4361-a4c0-eaa451504227" providerId="ADAL" clId="{9F4E827C-359F-4D73-89F3-0338307AA20A}" dt="2026-09-01T14:25:00.874" v="611" actId="21"/>
          <ac:spMkLst>
            <pc:docMk/>
            <pc:sldMk cId="1823786888" sldId="422"/>
            <ac:spMk id="6" creationId="{7D249749-FA42-19FC-6D08-CB00645C31D5}"/>
          </ac:spMkLst>
        </pc:spChg>
        <pc:graphicFrameChg chg="mod modGraphic">
          <ac:chgData name="MARIA APARECIDA OLIVEIRA PAULA" userId="06db54a7-af4e-4361-a4c0-eaa451504227" providerId="ADAL" clId="{9F4E827C-359F-4D73-89F3-0338307AA20A}" dt="2026-09-02T17:23:23.955" v="3138" actId="14100"/>
          <ac:graphicFrameMkLst>
            <pc:docMk/>
            <pc:sldMk cId="1823786888" sldId="422"/>
            <ac:graphicFrameMk id="2" creationId="{07EF7AAD-D413-2BAF-19A6-2487512C8D91}"/>
          </ac:graphicFrameMkLst>
        </pc:graphicFrameChg>
        <pc:picChg chg="mod">
          <ac:chgData name="MARIA APARECIDA OLIVEIRA PAULA" userId="06db54a7-af4e-4361-a4c0-eaa451504227" providerId="ADAL" clId="{9F4E827C-359F-4D73-89F3-0338307AA20A}" dt="2026-09-01T14:26:14.139" v="618" actId="1076"/>
          <ac:picMkLst>
            <pc:docMk/>
            <pc:sldMk cId="1823786888" sldId="422"/>
            <ac:picMk id="3" creationId="{1F51BBBD-15FC-A852-9306-1A4E326C9BE5}"/>
          </ac:picMkLst>
        </pc:picChg>
      </pc:sldChg>
      <pc:sldChg chg="modSp mod">
        <pc:chgData name="MARIA APARECIDA OLIVEIRA PAULA" userId="06db54a7-af4e-4361-a4c0-eaa451504227" providerId="ADAL" clId="{9F4E827C-359F-4D73-89F3-0338307AA20A}" dt="2026-09-01T14:27:57.449" v="634" actId="1076"/>
        <pc:sldMkLst>
          <pc:docMk/>
          <pc:sldMk cId="1880338237" sldId="423"/>
        </pc:sldMkLst>
        <pc:spChg chg="mod">
          <ac:chgData name="MARIA APARECIDA OLIVEIRA PAULA" userId="06db54a7-af4e-4361-a4c0-eaa451504227" providerId="ADAL" clId="{9F4E827C-359F-4D73-89F3-0338307AA20A}" dt="2026-09-01T14:27:57.449" v="634" actId="1076"/>
          <ac:spMkLst>
            <pc:docMk/>
            <pc:sldMk cId="1880338237" sldId="423"/>
            <ac:spMk id="7" creationId="{CC3E25F8-8F50-F503-FD20-214EF97972E0}"/>
          </ac:spMkLst>
        </pc:spChg>
      </pc:sldChg>
      <pc:sldChg chg="modSp mod">
        <pc:chgData name="MARIA APARECIDA OLIVEIRA PAULA" userId="06db54a7-af4e-4361-a4c0-eaa451504227" providerId="ADAL" clId="{9F4E827C-359F-4D73-89F3-0338307AA20A}" dt="2026-09-02T17:24:53.794" v="3140" actId="207"/>
        <pc:sldMkLst>
          <pc:docMk/>
          <pc:sldMk cId="1663610754" sldId="424"/>
        </pc:sldMkLst>
        <pc:spChg chg="mod">
          <ac:chgData name="MARIA APARECIDA OLIVEIRA PAULA" userId="06db54a7-af4e-4361-a4c0-eaa451504227" providerId="ADAL" clId="{9F4E827C-359F-4D73-89F3-0338307AA20A}" dt="2026-09-02T17:24:53.794" v="3140" actId="207"/>
          <ac:spMkLst>
            <pc:docMk/>
            <pc:sldMk cId="1663610754" sldId="424"/>
            <ac:spMk id="6" creationId="{FDE89B30-2D4F-9139-3056-61B7FCBC728B}"/>
          </ac:spMkLst>
        </pc:spChg>
        <pc:graphicFrameChg chg="mod modGraphic">
          <ac:chgData name="MARIA APARECIDA OLIVEIRA PAULA" userId="06db54a7-af4e-4361-a4c0-eaa451504227" providerId="ADAL" clId="{9F4E827C-359F-4D73-89F3-0338307AA20A}" dt="2026-09-02T17:24:26.707" v="3139"/>
          <ac:graphicFrameMkLst>
            <pc:docMk/>
            <pc:sldMk cId="1663610754" sldId="424"/>
            <ac:graphicFrameMk id="2" creationId="{175545C6-3638-71FA-3100-18D2CEB5253F}"/>
          </ac:graphicFrameMkLst>
        </pc:graphicFrameChg>
      </pc:sldChg>
      <pc:sldChg chg="modSp mod">
        <pc:chgData name="MARIA APARECIDA OLIVEIRA PAULA" userId="06db54a7-af4e-4361-a4c0-eaa451504227" providerId="ADAL" clId="{9F4E827C-359F-4D73-89F3-0338307AA20A}" dt="2026-09-02T17:26:09.795" v="3160" actId="20577"/>
        <pc:sldMkLst>
          <pc:docMk/>
          <pc:sldMk cId="549777469" sldId="425"/>
        </pc:sldMkLst>
        <pc:spChg chg="mod">
          <ac:chgData name="MARIA APARECIDA OLIVEIRA PAULA" userId="06db54a7-af4e-4361-a4c0-eaa451504227" providerId="ADAL" clId="{9F4E827C-359F-4D73-89F3-0338307AA20A}" dt="2026-09-02T17:26:09.795" v="3160" actId="20577"/>
          <ac:spMkLst>
            <pc:docMk/>
            <pc:sldMk cId="549777469" sldId="425"/>
            <ac:spMk id="7" creationId="{BB09E45E-848B-D414-3340-5AC10D5AADE2}"/>
          </ac:spMkLst>
        </pc:spChg>
      </pc:sldChg>
      <pc:sldChg chg="del">
        <pc:chgData name="MARIA APARECIDA OLIVEIRA PAULA" userId="06db54a7-af4e-4361-a4c0-eaa451504227" providerId="ADAL" clId="{9F4E827C-359F-4D73-89F3-0338307AA20A}" dt="2026-09-01T14:33:21.787" v="674" actId="2696"/>
        <pc:sldMkLst>
          <pc:docMk/>
          <pc:sldMk cId="831123037" sldId="426"/>
        </pc:sldMkLst>
      </pc:sldChg>
      <pc:sldChg chg="del">
        <pc:chgData name="MARIA APARECIDA OLIVEIRA PAULA" userId="06db54a7-af4e-4361-a4c0-eaa451504227" providerId="ADAL" clId="{9F4E827C-359F-4D73-89F3-0338307AA20A}" dt="2026-09-01T14:33:28.293" v="675" actId="2696"/>
        <pc:sldMkLst>
          <pc:docMk/>
          <pc:sldMk cId="3174740707" sldId="427"/>
        </pc:sldMkLst>
      </pc:sldChg>
      <pc:sldChg chg="del">
        <pc:chgData name="MARIA APARECIDA OLIVEIRA PAULA" userId="06db54a7-af4e-4361-a4c0-eaa451504227" providerId="ADAL" clId="{9F4E827C-359F-4D73-89F3-0338307AA20A}" dt="2026-09-01T14:33:37.267" v="676" actId="2696"/>
        <pc:sldMkLst>
          <pc:docMk/>
          <pc:sldMk cId="1570792624" sldId="428"/>
        </pc:sldMkLst>
      </pc:sldChg>
      <pc:sldChg chg="del">
        <pc:chgData name="MARIA APARECIDA OLIVEIRA PAULA" userId="06db54a7-af4e-4361-a4c0-eaa451504227" providerId="ADAL" clId="{9F4E827C-359F-4D73-89F3-0338307AA20A}" dt="2026-09-01T14:33:42.555" v="677" actId="2696"/>
        <pc:sldMkLst>
          <pc:docMk/>
          <pc:sldMk cId="3465177141" sldId="429"/>
        </pc:sldMkLst>
      </pc:sldChg>
      <pc:sldChg chg="del">
        <pc:chgData name="MARIA APARECIDA OLIVEIRA PAULA" userId="06db54a7-af4e-4361-a4c0-eaa451504227" providerId="ADAL" clId="{9F4E827C-359F-4D73-89F3-0338307AA20A}" dt="2026-09-01T14:33:46.365" v="678" actId="2696"/>
        <pc:sldMkLst>
          <pc:docMk/>
          <pc:sldMk cId="2713542485" sldId="430"/>
        </pc:sldMkLst>
      </pc:sldChg>
      <pc:sldChg chg="del">
        <pc:chgData name="MARIA APARECIDA OLIVEIRA PAULA" userId="06db54a7-af4e-4361-a4c0-eaa451504227" providerId="ADAL" clId="{9F4E827C-359F-4D73-89F3-0338307AA20A}" dt="2026-09-01T14:33:50.414" v="679" actId="2696"/>
        <pc:sldMkLst>
          <pc:docMk/>
          <pc:sldMk cId="2618219282" sldId="431"/>
        </pc:sldMkLst>
      </pc:sldChg>
      <pc:sldChg chg="modSp mod">
        <pc:chgData name="MARIA APARECIDA OLIVEIRA PAULA" userId="06db54a7-af4e-4361-a4c0-eaa451504227" providerId="ADAL" clId="{9F4E827C-359F-4D73-89F3-0338307AA20A}" dt="2026-09-01T16:29:10.729" v="1002" actId="113"/>
        <pc:sldMkLst>
          <pc:docMk/>
          <pc:sldMk cId="2755314701" sldId="432"/>
        </pc:sldMkLst>
        <pc:spChg chg="mod">
          <ac:chgData name="MARIA APARECIDA OLIVEIRA PAULA" userId="06db54a7-af4e-4361-a4c0-eaa451504227" providerId="ADAL" clId="{9F4E827C-359F-4D73-89F3-0338307AA20A}" dt="2026-09-01T16:29:10.729" v="1002" actId="113"/>
          <ac:spMkLst>
            <pc:docMk/>
            <pc:sldMk cId="2755314701" sldId="432"/>
            <ac:spMk id="8" creationId="{9479B287-54E9-8459-EF12-E70152AAD279}"/>
          </ac:spMkLst>
        </pc:spChg>
      </pc:sldChg>
      <pc:sldChg chg="delSp modSp mod">
        <pc:chgData name="MARIA APARECIDA OLIVEIRA PAULA" userId="06db54a7-af4e-4361-a4c0-eaa451504227" providerId="ADAL" clId="{9F4E827C-359F-4D73-89F3-0338307AA20A}" dt="2026-09-01T16:31:50.306" v="1019" actId="113"/>
        <pc:sldMkLst>
          <pc:docMk/>
          <pc:sldMk cId="903090154" sldId="433"/>
        </pc:sldMkLst>
        <pc:spChg chg="mod">
          <ac:chgData name="MARIA APARECIDA OLIVEIRA PAULA" userId="06db54a7-af4e-4361-a4c0-eaa451504227" providerId="ADAL" clId="{9F4E827C-359F-4D73-89F3-0338307AA20A}" dt="2026-09-01T16:31:50.306" v="1019" actId="113"/>
          <ac:spMkLst>
            <pc:docMk/>
            <pc:sldMk cId="903090154" sldId="433"/>
            <ac:spMk id="8" creationId="{B7E4D0AD-6714-22BB-9FD5-4BA6D4107B59}"/>
          </ac:spMkLst>
        </pc:spChg>
        <pc:graphicFrameChg chg="del">
          <ac:chgData name="MARIA APARECIDA OLIVEIRA PAULA" userId="06db54a7-af4e-4361-a4c0-eaa451504227" providerId="ADAL" clId="{9F4E827C-359F-4D73-89F3-0338307AA20A}" dt="2026-09-01T16:31:23.983" v="1013" actId="21"/>
          <ac:graphicFrameMkLst>
            <pc:docMk/>
            <pc:sldMk cId="903090154" sldId="433"/>
            <ac:graphicFrameMk id="6" creationId="{9D623691-88E7-7E81-BA9C-27815B60B822}"/>
          </ac:graphicFrameMkLst>
        </pc:graphicFrameChg>
      </pc:sldChg>
      <pc:sldChg chg="delSp modSp mod">
        <pc:chgData name="MARIA APARECIDA OLIVEIRA PAULA" userId="06db54a7-af4e-4361-a4c0-eaa451504227" providerId="ADAL" clId="{9F4E827C-359F-4D73-89F3-0338307AA20A}" dt="2026-09-02T17:30:28.933" v="3168" actId="207"/>
        <pc:sldMkLst>
          <pc:docMk/>
          <pc:sldMk cId="2116083712" sldId="434"/>
        </pc:sldMkLst>
        <pc:spChg chg="del">
          <ac:chgData name="MARIA APARECIDA OLIVEIRA PAULA" userId="06db54a7-af4e-4361-a4c0-eaa451504227" providerId="ADAL" clId="{9F4E827C-359F-4D73-89F3-0338307AA20A}" dt="2026-09-01T16:32:10.447" v="1020" actId="21"/>
          <ac:spMkLst>
            <pc:docMk/>
            <pc:sldMk cId="2116083712" sldId="434"/>
            <ac:spMk id="8" creationId="{2C9301B6-18BB-C13F-892A-233C3D9452B8}"/>
          </ac:spMkLst>
        </pc:spChg>
        <pc:graphicFrameChg chg="mod modGraphic">
          <ac:chgData name="MARIA APARECIDA OLIVEIRA PAULA" userId="06db54a7-af4e-4361-a4c0-eaa451504227" providerId="ADAL" clId="{9F4E827C-359F-4D73-89F3-0338307AA20A}" dt="2026-09-02T17:30:28.933" v="3168" actId="207"/>
          <ac:graphicFrameMkLst>
            <pc:docMk/>
            <pc:sldMk cId="2116083712" sldId="434"/>
            <ac:graphicFrameMk id="6" creationId="{5B928EE5-F298-3215-3EE2-E1FA33142619}"/>
          </ac:graphicFrameMkLst>
        </pc:graphicFrameChg>
      </pc:sldChg>
      <pc:sldChg chg="delSp modSp mod">
        <pc:chgData name="MARIA APARECIDA OLIVEIRA PAULA" userId="06db54a7-af4e-4361-a4c0-eaa451504227" providerId="ADAL" clId="{9F4E827C-359F-4D73-89F3-0338307AA20A}" dt="2026-09-01T16:36:07.123" v="1045" actId="1076"/>
        <pc:sldMkLst>
          <pc:docMk/>
          <pc:sldMk cId="2251198493" sldId="435"/>
        </pc:sldMkLst>
        <pc:spChg chg="mod">
          <ac:chgData name="MARIA APARECIDA OLIVEIRA PAULA" userId="06db54a7-af4e-4361-a4c0-eaa451504227" providerId="ADAL" clId="{9F4E827C-359F-4D73-89F3-0338307AA20A}" dt="2026-09-01T16:36:07.123" v="1045" actId="1076"/>
          <ac:spMkLst>
            <pc:docMk/>
            <pc:sldMk cId="2251198493" sldId="435"/>
            <ac:spMk id="5" creationId="{37FAB36B-ECCE-0882-033C-48A3674EA5DC}"/>
          </ac:spMkLst>
        </pc:spChg>
        <pc:graphicFrameChg chg="del">
          <ac:chgData name="MARIA APARECIDA OLIVEIRA PAULA" userId="06db54a7-af4e-4361-a4c0-eaa451504227" providerId="ADAL" clId="{9F4E827C-359F-4D73-89F3-0338307AA20A}" dt="2026-09-01T16:35:32.948" v="1038" actId="21"/>
          <ac:graphicFrameMkLst>
            <pc:docMk/>
            <pc:sldMk cId="2251198493" sldId="435"/>
            <ac:graphicFrameMk id="6" creationId="{26E088BD-0831-60D8-BF46-5FF5D9BB038D}"/>
          </ac:graphicFrameMkLst>
        </pc:graphicFrameChg>
      </pc:sldChg>
      <pc:sldChg chg="modSp mod">
        <pc:chgData name="MARIA APARECIDA OLIVEIRA PAULA" userId="06db54a7-af4e-4361-a4c0-eaa451504227" providerId="ADAL" clId="{9F4E827C-359F-4D73-89F3-0338307AA20A}" dt="2026-09-02T17:30:45.890" v="3170" actId="20577"/>
        <pc:sldMkLst>
          <pc:docMk/>
          <pc:sldMk cId="424503084" sldId="436"/>
        </pc:sldMkLst>
        <pc:spChg chg="mod">
          <ac:chgData name="MARIA APARECIDA OLIVEIRA PAULA" userId="06db54a7-af4e-4361-a4c0-eaa451504227" providerId="ADAL" clId="{9F4E827C-359F-4D73-89F3-0338307AA20A}" dt="2026-09-02T17:30:45.890" v="3170" actId="20577"/>
          <ac:spMkLst>
            <pc:docMk/>
            <pc:sldMk cId="424503084" sldId="436"/>
            <ac:spMk id="5" creationId="{1888CE29-9BB4-DB9D-2358-6851B741A7AF}"/>
          </ac:spMkLst>
        </pc:spChg>
      </pc:sldChg>
      <pc:sldChg chg="addSp delSp modSp mod">
        <pc:chgData name="MARIA APARECIDA OLIVEIRA PAULA" userId="06db54a7-af4e-4361-a4c0-eaa451504227" providerId="ADAL" clId="{9F4E827C-359F-4D73-89F3-0338307AA20A}" dt="2026-09-02T17:32:57.574" v="3174" actId="207"/>
        <pc:sldMkLst>
          <pc:docMk/>
          <pc:sldMk cId="83085690" sldId="437"/>
        </pc:sldMkLst>
        <pc:spChg chg="del">
          <ac:chgData name="MARIA APARECIDA OLIVEIRA PAULA" userId="06db54a7-af4e-4361-a4c0-eaa451504227" providerId="ADAL" clId="{9F4E827C-359F-4D73-89F3-0338307AA20A}" dt="2026-09-01T16:45:15.665" v="1117" actId="21"/>
          <ac:spMkLst>
            <pc:docMk/>
            <pc:sldMk cId="83085690" sldId="437"/>
            <ac:spMk id="3" creationId="{81AE26CD-F335-6839-2305-2633AA062697}"/>
          </ac:spMkLst>
        </pc:spChg>
        <pc:spChg chg="add mod">
          <ac:chgData name="MARIA APARECIDA OLIVEIRA PAULA" userId="06db54a7-af4e-4361-a4c0-eaa451504227" providerId="ADAL" clId="{9F4E827C-359F-4D73-89F3-0338307AA20A}" dt="2026-09-02T17:32:57.574" v="3174" actId="207"/>
          <ac:spMkLst>
            <pc:docMk/>
            <pc:sldMk cId="83085690" sldId="437"/>
            <ac:spMk id="4" creationId="{2C1D172E-6F84-13A9-9BF7-8FA528D8D941}"/>
          </ac:spMkLst>
        </pc:spChg>
      </pc:sldChg>
      <pc:sldChg chg="modSp mod">
        <pc:chgData name="MARIA APARECIDA OLIVEIRA PAULA" userId="06db54a7-af4e-4361-a4c0-eaa451504227" providerId="ADAL" clId="{9F4E827C-359F-4D73-89F3-0338307AA20A}" dt="2026-09-01T16:56:13.535" v="1201" actId="20577"/>
        <pc:sldMkLst>
          <pc:docMk/>
          <pc:sldMk cId="3182828946" sldId="438"/>
        </pc:sldMkLst>
        <pc:spChg chg="mod">
          <ac:chgData name="MARIA APARECIDA OLIVEIRA PAULA" userId="06db54a7-af4e-4361-a4c0-eaa451504227" providerId="ADAL" clId="{9F4E827C-359F-4D73-89F3-0338307AA20A}" dt="2026-09-01T16:56:13.535" v="1201" actId="20577"/>
          <ac:spMkLst>
            <pc:docMk/>
            <pc:sldMk cId="3182828946" sldId="438"/>
            <ac:spMk id="3" creationId="{C92771F6-9C8F-7440-42FD-30255F582A96}"/>
          </ac:spMkLst>
        </pc:spChg>
      </pc:sldChg>
      <pc:sldChg chg="modSp mod">
        <pc:chgData name="MARIA APARECIDA OLIVEIRA PAULA" userId="06db54a7-af4e-4361-a4c0-eaa451504227" providerId="ADAL" clId="{9F4E827C-359F-4D73-89F3-0338307AA20A}" dt="2026-09-02T17:38:25.260" v="3193" actId="207"/>
        <pc:sldMkLst>
          <pc:docMk/>
          <pc:sldMk cId="1821139237" sldId="439"/>
        </pc:sldMkLst>
        <pc:spChg chg="mod">
          <ac:chgData name="MARIA APARECIDA OLIVEIRA PAULA" userId="06db54a7-af4e-4361-a4c0-eaa451504227" providerId="ADAL" clId="{9F4E827C-359F-4D73-89F3-0338307AA20A}" dt="2026-09-02T17:38:25.260" v="3193" actId="207"/>
          <ac:spMkLst>
            <pc:docMk/>
            <pc:sldMk cId="1821139237" sldId="439"/>
            <ac:spMk id="6" creationId="{314527DC-1598-18EC-1305-D331F363FE31}"/>
          </ac:spMkLst>
        </pc:spChg>
      </pc:sldChg>
      <pc:sldChg chg="addSp delSp modSp mod">
        <pc:chgData name="MARIA APARECIDA OLIVEIRA PAULA" userId="06db54a7-af4e-4361-a4c0-eaa451504227" providerId="ADAL" clId="{9F4E827C-359F-4D73-89F3-0338307AA20A}" dt="2026-09-02T12:22:14.379" v="1749" actId="113"/>
        <pc:sldMkLst>
          <pc:docMk/>
          <pc:sldMk cId="2821665957" sldId="440"/>
        </pc:sldMkLst>
        <pc:graphicFrameChg chg="mod modGraphic">
          <ac:chgData name="MARIA APARECIDA OLIVEIRA PAULA" userId="06db54a7-af4e-4361-a4c0-eaa451504227" providerId="ADAL" clId="{9F4E827C-359F-4D73-89F3-0338307AA20A}" dt="2026-09-02T12:22:14.379" v="1749" actId="113"/>
          <ac:graphicFrameMkLst>
            <pc:docMk/>
            <pc:sldMk cId="2821665957" sldId="440"/>
            <ac:graphicFrameMk id="4" creationId="{3050F759-1CB1-EA63-FAD7-D4EBD54291F8}"/>
          </ac:graphicFrameMkLst>
        </pc:graphicFrameChg>
        <pc:graphicFrameChg chg="add mod modGraphic">
          <ac:chgData name="MARIA APARECIDA OLIVEIRA PAULA" userId="06db54a7-af4e-4361-a4c0-eaa451504227" providerId="ADAL" clId="{9F4E827C-359F-4D73-89F3-0338307AA20A}" dt="2026-09-02T12:20:07.787" v="1747" actId="14100"/>
          <ac:graphicFrameMkLst>
            <pc:docMk/>
            <pc:sldMk cId="2821665957" sldId="440"/>
            <ac:graphicFrameMk id="6" creationId="{AF5B234D-CF30-F3BB-05F7-FA64C68EE410}"/>
          </ac:graphicFrameMkLst>
        </pc:graphicFrameChg>
        <pc:picChg chg="add mod">
          <ac:chgData name="MARIA APARECIDA OLIVEIRA PAULA" userId="06db54a7-af4e-4361-a4c0-eaa451504227" providerId="ADAL" clId="{9F4E827C-359F-4D73-89F3-0338307AA20A}" dt="2026-09-02T12:15:44.860" v="1703" actId="1076"/>
          <ac:picMkLst>
            <pc:docMk/>
            <pc:sldMk cId="2821665957" sldId="440"/>
            <ac:picMk id="2" creationId="{B65C3338-E8F9-B13B-C2FA-068B94464881}"/>
          </ac:picMkLst>
        </pc:picChg>
        <pc:picChg chg="del">
          <ac:chgData name="MARIA APARECIDA OLIVEIRA PAULA" userId="06db54a7-af4e-4361-a4c0-eaa451504227" providerId="ADAL" clId="{9F4E827C-359F-4D73-89F3-0338307AA20A}" dt="2026-09-02T12:15:34.595" v="1701" actId="478"/>
          <ac:picMkLst>
            <pc:docMk/>
            <pc:sldMk cId="2821665957" sldId="440"/>
            <ac:picMk id="5" creationId="{A8AE2F0F-2E4A-07F6-DAF1-AEAC903F300A}"/>
          </ac:picMkLst>
        </pc:picChg>
        <pc:picChg chg="add del mod">
          <ac:chgData name="MARIA APARECIDA OLIVEIRA PAULA" userId="06db54a7-af4e-4361-a4c0-eaa451504227" providerId="ADAL" clId="{9F4E827C-359F-4D73-89F3-0338307AA20A}" dt="2026-09-02T12:17:09.908" v="1720" actId="478"/>
          <ac:picMkLst>
            <pc:docMk/>
            <pc:sldMk cId="2821665957" sldId="440"/>
            <ac:picMk id="7" creationId="{B64375A0-0883-69C9-DDDD-B6BAC6A9B261}"/>
          </ac:picMkLst>
        </pc:picChg>
        <pc:picChg chg="add mod">
          <ac:chgData name="MARIA APARECIDA OLIVEIRA PAULA" userId="06db54a7-af4e-4361-a4c0-eaa451504227" providerId="ADAL" clId="{9F4E827C-359F-4D73-89F3-0338307AA20A}" dt="2026-09-02T12:19:48.093" v="1743" actId="1076"/>
          <ac:picMkLst>
            <pc:docMk/>
            <pc:sldMk cId="2821665957" sldId="440"/>
            <ac:picMk id="8" creationId="{E19D7F5C-B731-E498-8246-B871CC819A80}"/>
          </ac:picMkLst>
        </pc:picChg>
      </pc:sldChg>
      <pc:sldChg chg="addSp delSp modSp mod">
        <pc:chgData name="MARIA APARECIDA OLIVEIRA PAULA" userId="06db54a7-af4e-4361-a4c0-eaa451504227" providerId="ADAL" clId="{9F4E827C-359F-4D73-89F3-0338307AA20A}" dt="2026-09-02T17:41:52.371" v="3201" actId="207"/>
        <pc:sldMkLst>
          <pc:docMk/>
          <pc:sldMk cId="639743568" sldId="441"/>
        </pc:sldMkLst>
        <pc:spChg chg="del mod">
          <ac:chgData name="MARIA APARECIDA OLIVEIRA PAULA" userId="06db54a7-af4e-4361-a4c0-eaa451504227" providerId="ADAL" clId="{9F4E827C-359F-4D73-89F3-0338307AA20A}" dt="2026-09-02T12:23:18.802" v="1752" actId="478"/>
          <ac:spMkLst>
            <pc:docMk/>
            <pc:sldMk cId="639743568" sldId="441"/>
            <ac:spMk id="5" creationId="{85165098-44A3-1634-A7FB-AA60F21D0031}"/>
          </ac:spMkLst>
        </pc:spChg>
        <pc:graphicFrameChg chg="mod modGraphic">
          <ac:chgData name="MARIA APARECIDA OLIVEIRA PAULA" userId="06db54a7-af4e-4361-a4c0-eaa451504227" providerId="ADAL" clId="{9F4E827C-359F-4D73-89F3-0338307AA20A}" dt="2026-09-02T17:41:41.769" v="3200" actId="207"/>
          <ac:graphicFrameMkLst>
            <pc:docMk/>
            <pc:sldMk cId="639743568" sldId="441"/>
            <ac:graphicFrameMk id="4" creationId="{C1F62B62-BDBE-8107-8660-DA1E500FB8BB}"/>
          </ac:graphicFrameMkLst>
        </pc:graphicFrameChg>
        <pc:graphicFrameChg chg="add mod modGraphic">
          <ac:chgData name="MARIA APARECIDA OLIVEIRA PAULA" userId="06db54a7-af4e-4361-a4c0-eaa451504227" providerId="ADAL" clId="{9F4E827C-359F-4D73-89F3-0338307AA20A}" dt="2026-09-02T17:41:52.371" v="3201" actId="207"/>
          <ac:graphicFrameMkLst>
            <pc:docMk/>
            <pc:sldMk cId="639743568" sldId="441"/>
            <ac:graphicFrameMk id="6" creationId="{C1203042-27AE-48BC-82B2-6479B696E0A4}"/>
          </ac:graphicFrameMkLst>
        </pc:graphicFrameChg>
        <pc:graphicFrameChg chg="add mod modGraphic">
          <ac:chgData name="MARIA APARECIDA OLIVEIRA PAULA" userId="06db54a7-af4e-4361-a4c0-eaa451504227" providerId="ADAL" clId="{9F4E827C-359F-4D73-89F3-0338307AA20A}" dt="2026-09-02T12:29:47.806" v="1818" actId="1076"/>
          <ac:graphicFrameMkLst>
            <pc:docMk/>
            <pc:sldMk cId="639743568" sldId="441"/>
            <ac:graphicFrameMk id="9" creationId="{0B499313-7488-BCD7-F330-2ED9A0F5D8CE}"/>
          </ac:graphicFrameMkLst>
        </pc:graphicFrameChg>
        <pc:picChg chg="del">
          <ac:chgData name="MARIA APARECIDA OLIVEIRA PAULA" userId="06db54a7-af4e-4361-a4c0-eaa451504227" providerId="ADAL" clId="{9F4E827C-359F-4D73-89F3-0338307AA20A}" dt="2026-09-02T12:23:11.288" v="1750" actId="478"/>
          <ac:picMkLst>
            <pc:docMk/>
            <pc:sldMk cId="639743568" sldId="441"/>
            <ac:picMk id="2" creationId="{6B21E0AA-4C88-4F01-CF94-9968466D3484}"/>
          </ac:picMkLst>
        </pc:picChg>
        <pc:picChg chg="add mod">
          <ac:chgData name="MARIA APARECIDA OLIVEIRA PAULA" userId="06db54a7-af4e-4361-a4c0-eaa451504227" providerId="ADAL" clId="{9F4E827C-359F-4D73-89F3-0338307AA20A}" dt="2026-09-02T12:25:26.314" v="1774"/>
          <ac:picMkLst>
            <pc:docMk/>
            <pc:sldMk cId="639743568" sldId="441"/>
            <ac:picMk id="7" creationId="{69B7424F-2E3E-18D2-8780-609505AF0CB0}"/>
          </ac:picMkLst>
        </pc:picChg>
        <pc:picChg chg="add mod">
          <ac:chgData name="MARIA APARECIDA OLIVEIRA PAULA" userId="06db54a7-af4e-4361-a4c0-eaa451504227" providerId="ADAL" clId="{9F4E827C-359F-4D73-89F3-0338307AA20A}" dt="2026-09-02T12:29:52.808" v="1819" actId="1076"/>
          <ac:picMkLst>
            <pc:docMk/>
            <pc:sldMk cId="639743568" sldId="441"/>
            <ac:picMk id="10" creationId="{8399D4CC-A34F-9F6F-F158-9136D2341ECA}"/>
          </ac:picMkLst>
        </pc:picChg>
        <pc:picChg chg="add mod">
          <ac:chgData name="MARIA APARECIDA OLIVEIRA PAULA" userId="06db54a7-af4e-4361-a4c0-eaa451504227" providerId="ADAL" clId="{9F4E827C-359F-4D73-89F3-0338307AA20A}" dt="2026-09-02T12:27:55.986" v="1803" actId="1076"/>
          <ac:picMkLst>
            <pc:docMk/>
            <pc:sldMk cId="639743568" sldId="441"/>
            <ac:picMk id="11" creationId="{EEA5883E-7501-CCDF-34E8-590696B5078D}"/>
          </ac:picMkLst>
        </pc:picChg>
      </pc:sldChg>
      <pc:sldChg chg="addSp delSp modSp mod">
        <pc:chgData name="MARIA APARECIDA OLIVEIRA PAULA" userId="06db54a7-af4e-4361-a4c0-eaa451504227" providerId="ADAL" clId="{9F4E827C-359F-4D73-89F3-0338307AA20A}" dt="2026-09-02T17:44:02.614" v="3209" actId="207"/>
        <pc:sldMkLst>
          <pc:docMk/>
          <pc:sldMk cId="2024147796" sldId="442"/>
        </pc:sldMkLst>
        <pc:spChg chg="add mod">
          <ac:chgData name="MARIA APARECIDA OLIVEIRA PAULA" userId="06db54a7-af4e-4361-a4c0-eaa451504227" providerId="ADAL" clId="{9F4E827C-359F-4D73-89F3-0338307AA20A}" dt="2026-09-02T17:44:02.614" v="3209" actId="207"/>
          <ac:spMkLst>
            <pc:docMk/>
            <pc:sldMk cId="2024147796" sldId="442"/>
            <ac:spMk id="3" creationId="{8F381F3E-38BD-CADE-2D4B-2388B51B2A3E}"/>
          </ac:spMkLst>
        </pc:spChg>
        <pc:spChg chg="del mod">
          <ac:chgData name="MARIA APARECIDA OLIVEIRA PAULA" userId="06db54a7-af4e-4361-a4c0-eaa451504227" providerId="ADAL" clId="{9F4E827C-359F-4D73-89F3-0338307AA20A}" dt="2026-09-02T12:38:53.006" v="1941" actId="478"/>
          <ac:spMkLst>
            <pc:docMk/>
            <pc:sldMk cId="2024147796" sldId="442"/>
            <ac:spMk id="4" creationId="{EF9EB85B-D65D-14CD-3112-F75483D04DD3}"/>
          </ac:spMkLst>
        </pc:spChg>
        <pc:spChg chg="mod">
          <ac:chgData name="MARIA APARECIDA OLIVEIRA PAULA" userId="06db54a7-af4e-4361-a4c0-eaa451504227" providerId="ADAL" clId="{9F4E827C-359F-4D73-89F3-0338307AA20A}" dt="2026-09-02T17:43:25.996" v="3207" actId="207"/>
          <ac:spMkLst>
            <pc:docMk/>
            <pc:sldMk cId="2024147796" sldId="442"/>
            <ac:spMk id="7" creationId="{9C48F21B-6D5F-1994-E025-2411377AB901}"/>
          </ac:spMkLst>
        </pc:spChg>
        <pc:picChg chg="add mod">
          <ac:chgData name="MARIA APARECIDA OLIVEIRA PAULA" userId="06db54a7-af4e-4361-a4c0-eaa451504227" providerId="ADAL" clId="{9F4E827C-359F-4D73-89F3-0338307AA20A}" dt="2026-09-02T12:43:28.701" v="2105" actId="14100"/>
          <ac:picMkLst>
            <pc:docMk/>
            <pc:sldMk cId="2024147796" sldId="442"/>
            <ac:picMk id="5" creationId="{8EAB959B-9BCE-0127-524A-1BC6F412A389}"/>
          </ac:picMkLst>
        </pc:picChg>
        <pc:picChg chg="del">
          <ac:chgData name="MARIA APARECIDA OLIVEIRA PAULA" userId="06db54a7-af4e-4361-a4c0-eaa451504227" providerId="ADAL" clId="{9F4E827C-359F-4D73-89F3-0338307AA20A}" dt="2026-09-02T12:38:44.460" v="1939" actId="478"/>
          <ac:picMkLst>
            <pc:docMk/>
            <pc:sldMk cId="2024147796" sldId="442"/>
            <ac:picMk id="8" creationId="{30F13BFC-054A-6287-387E-4666EFA1003B}"/>
          </ac:picMkLst>
        </pc:picChg>
      </pc:sldChg>
      <pc:sldChg chg="modSp mod">
        <pc:chgData name="MARIA APARECIDA OLIVEIRA PAULA" userId="06db54a7-af4e-4361-a4c0-eaa451504227" providerId="ADAL" clId="{9F4E827C-359F-4D73-89F3-0338307AA20A}" dt="2026-09-02T13:09:02.142" v="2277" actId="14100"/>
        <pc:sldMkLst>
          <pc:docMk/>
          <pc:sldMk cId="1666391448" sldId="443"/>
        </pc:sldMkLst>
        <pc:spChg chg="mod">
          <ac:chgData name="MARIA APARECIDA OLIVEIRA PAULA" userId="06db54a7-af4e-4361-a4c0-eaa451504227" providerId="ADAL" clId="{9F4E827C-359F-4D73-89F3-0338307AA20A}" dt="2026-09-02T13:09:02.142" v="2277" actId="14100"/>
          <ac:spMkLst>
            <pc:docMk/>
            <pc:sldMk cId="1666391448" sldId="443"/>
            <ac:spMk id="3" creationId="{B89CE090-A95B-4C76-B799-148238A324E7}"/>
          </ac:spMkLst>
        </pc:spChg>
      </pc:sldChg>
      <pc:sldChg chg="addSp delSp modSp mod">
        <pc:chgData name="MARIA APARECIDA OLIVEIRA PAULA" userId="06db54a7-af4e-4361-a4c0-eaa451504227" providerId="ADAL" clId="{9F4E827C-359F-4D73-89F3-0338307AA20A}" dt="2026-09-02T13:37:44.964" v="2417" actId="20577"/>
        <pc:sldMkLst>
          <pc:docMk/>
          <pc:sldMk cId="178587502" sldId="444"/>
        </pc:sldMkLst>
        <pc:spChg chg="del">
          <ac:chgData name="MARIA APARECIDA OLIVEIRA PAULA" userId="06db54a7-af4e-4361-a4c0-eaa451504227" providerId="ADAL" clId="{9F4E827C-359F-4D73-89F3-0338307AA20A}" dt="2026-09-02T13:24:04.172" v="2390" actId="21"/>
          <ac:spMkLst>
            <pc:docMk/>
            <pc:sldMk cId="178587502" sldId="444"/>
            <ac:spMk id="4" creationId="{3BBB7698-A1B8-9B18-FF6F-A18F0AE4EF3E}"/>
          </ac:spMkLst>
        </pc:spChg>
        <pc:spChg chg="add mod">
          <ac:chgData name="MARIA APARECIDA OLIVEIRA PAULA" userId="06db54a7-af4e-4361-a4c0-eaa451504227" providerId="ADAL" clId="{9F4E827C-359F-4D73-89F3-0338307AA20A}" dt="2026-09-02T13:37:44.964" v="2417" actId="20577"/>
          <ac:spMkLst>
            <pc:docMk/>
            <pc:sldMk cId="178587502" sldId="444"/>
            <ac:spMk id="8" creationId="{2BCA976F-4BC5-5095-FFC7-FBB24E4E3C83}"/>
          </ac:spMkLst>
        </pc:spChg>
        <pc:graphicFrameChg chg="mod modGraphic">
          <ac:chgData name="MARIA APARECIDA OLIVEIRA PAULA" userId="06db54a7-af4e-4361-a4c0-eaa451504227" providerId="ADAL" clId="{9F4E827C-359F-4D73-89F3-0338307AA20A}" dt="2026-09-02T13:37:26.015" v="2414" actId="14100"/>
          <ac:graphicFrameMkLst>
            <pc:docMk/>
            <pc:sldMk cId="178587502" sldId="444"/>
            <ac:graphicFrameMk id="3" creationId="{38388110-3E01-EEF5-3713-2840A00B09F3}"/>
          </ac:graphicFrameMkLst>
        </pc:graphicFrameChg>
        <pc:picChg chg="add mod">
          <ac:chgData name="MARIA APARECIDA OLIVEIRA PAULA" userId="06db54a7-af4e-4361-a4c0-eaa451504227" providerId="ADAL" clId="{9F4E827C-359F-4D73-89F3-0338307AA20A}" dt="2026-09-02T13:37:09.847" v="2411" actId="1076"/>
          <ac:picMkLst>
            <pc:docMk/>
            <pc:sldMk cId="178587502" sldId="444"/>
            <ac:picMk id="5" creationId="{86D0636F-C09B-6728-19B9-EC2D7CCA9B1A}"/>
          </ac:picMkLst>
        </pc:picChg>
        <pc:picChg chg="del">
          <ac:chgData name="MARIA APARECIDA OLIVEIRA PAULA" userId="06db54a7-af4e-4361-a4c0-eaa451504227" providerId="ADAL" clId="{9F4E827C-359F-4D73-89F3-0338307AA20A}" dt="2026-09-02T13:24:08.418" v="2391" actId="21"/>
          <ac:picMkLst>
            <pc:docMk/>
            <pc:sldMk cId="178587502" sldId="444"/>
            <ac:picMk id="6" creationId="{24195FBB-9345-A9AC-95C0-570C52311D2D}"/>
          </ac:picMkLst>
        </pc:picChg>
      </pc:sldChg>
      <pc:sldChg chg="modSp mod">
        <pc:chgData name="MARIA APARECIDA OLIVEIRA PAULA" userId="06db54a7-af4e-4361-a4c0-eaa451504227" providerId="ADAL" clId="{9F4E827C-359F-4D73-89F3-0338307AA20A}" dt="2026-09-02T13:46:40.281" v="2490" actId="113"/>
        <pc:sldMkLst>
          <pc:docMk/>
          <pc:sldMk cId="4258447420" sldId="445"/>
        </pc:sldMkLst>
        <pc:spChg chg="mod">
          <ac:chgData name="MARIA APARECIDA OLIVEIRA PAULA" userId="06db54a7-af4e-4361-a4c0-eaa451504227" providerId="ADAL" clId="{9F4E827C-359F-4D73-89F3-0338307AA20A}" dt="2026-09-02T13:46:40.281" v="2490" actId="113"/>
          <ac:spMkLst>
            <pc:docMk/>
            <pc:sldMk cId="4258447420" sldId="445"/>
            <ac:spMk id="5" creationId="{7B9BCD5A-83E0-2DF0-92FB-96C513EB8246}"/>
          </ac:spMkLst>
        </pc:spChg>
      </pc:sldChg>
      <pc:sldChg chg="modSp mod">
        <pc:chgData name="MARIA APARECIDA OLIVEIRA PAULA" userId="06db54a7-af4e-4361-a4c0-eaa451504227" providerId="ADAL" clId="{9F4E827C-359F-4D73-89F3-0338307AA20A}" dt="2026-09-02T13:47:28.085" v="2498" actId="6549"/>
        <pc:sldMkLst>
          <pc:docMk/>
          <pc:sldMk cId="3053320273" sldId="446"/>
        </pc:sldMkLst>
        <pc:spChg chg="mod">
          <ac:chgData name="MARIA APARECIDA OLIVEIRA PAULA" userId="06db54a7-af4e-4361-a4c0-eaa451504227" providerId="ADAL" clId="{9F4E827C-359F-4D73-89F3-0338307AA20A}" dt="2026-09-02T13:47:28.085" v="2498" actId="6549"/>
          <ac:spMkLst>
            <pc:docMk/>
            <pc:sldMk cId="3053320273" sldId="446"/>
            <ac:spMk id="5" creationId="{6D83988D-B45F-8416-9776-655519A9C88C}"/>
          </ac:spMkLst>
        </pc:spChg>
      </pc:sldChg>
      <pc:sldChg chg="modSp mod">
        <pc:chgData name="MARIA APARECIDA OLIVEIRA PAULA" userId="06db54a7-af4e-4361-a4c0-eaa451504227" providerId="ADAL" clId="{9F4E827C-359F-4D73-89F3-0338307AA20A}" dt="2026-09-02T13:48:33.944" v="2505" actId="20577"/>
        <pc:sldMkLst>
          <pc:docMk/>
          <pc:sldMk cId="2675797740" sldId="447"/>
        </pc:sldMkLst>
        <pc:spChg chg="mod">
          <ac:chgData name="MARIA APARECIDA OLIVEIRA PAULA" userId="06db54a7-af4e-4361-a4c0-eaa451504227" providerId="ADAL" clId="{9F4E827C-359F-4D73-89F3-0338307AA20A}" dt="2026-09-02T13:48:33.944" v="2505" actId="20577"/>
          <ac:spMkLst>
            <pc:docMk/>
            <pc:sldMk cId="2675797740" sldId="447"/>
            <ac:spMk id="5" creationId="{C37DAA84-C3EC-F766-235D-721832706D7D}"/>
          </ac:spMkLst>
        </pc:spChg>
      </pc:sldChg>
      <pc:sldChg chg="delSp modSp mod">
        <pc:chgData name="MARIA APARECIDA OLIVEIRA PAULA" userId="06db54a7-af4e-4361-a4c0-eaa451504227" providerId="ADAL" clId="{9F4E827C-359F-4D73-89F3-0338307AA20A}" dt="2026-09-02T17:48:28.089" v="3219" actId="207"/>
        <pc:sldMkLst>
          <pc:docMk/>
          <pc:sldMk cId="1707021389" sldId="448"/>
        </pc:sldMkLst>
        <pc:spChg chg="del">
          <ac:chgData name="MARIA APARECIDA OLIVEIRA PAULA" userId="06db54a7-af4e-4361-a4c0-eaa451504227" providerId="ADAL" clId="{9F4E827C-359F-4D73-89F3-0338307AA20A}" dt="2026-09-02T14:12:45.019" v="2680" actId="478"/>
          <ac:spMkLst>
            <pc:docMk/>
            <pc:sldMk cId="1707021389" sldId="448"/>
            <ac:spMk id="3" creationId="{13422A43-37F1-91FF-45B2-2423C203CE2C}"/>
          </ac:spMkLst>
        </pc:spChg>
        <pc:spChg chg="mod">
          <ac:chgData name="MARIA APARECIDA OLIVEIRA PAULA" userId="06db54a7-af4e-4361-a4c0-eaa451504227" providerId="ADAL" clId="{9F4E827C-359F-4D73-89F3-0338307AA20A}" dt="2026-09-02T17:48:28.089" v="3219" actId="207"/>
          <ac:spMkLst>
            <pc:docMk/>
            <pc:sldMk cId="1707021389" sldId="448"/>
            <ac:spMk id="5" creationId="{E2D65D9A-1009-7159-56B9-2C7133CE48AF}"/>
          </ac:spMkLst>
        </pc:spChg>
        <pc:picChg chg="mod">
          <ac:chgData name="MARIA APARECIDA OLIVEIRA PAULA" userId="06db54a7-af4e-4361-a4c0-eaa451504227" providerId="ADAL" clId="{9F4E827C-359F-4D73-89F3-0338307AA20A}" dt="2026-09-02T14:14:16.929" v="2688" actId="1076"/>
          <ac:picMkLst>
            <pc:docMk/>
            <pc:sldMk cId="1707021389" sldId="448"/>
            <ac:picMk id="2" creationId="{C1292100-AC46-0577-1118-E4B6E74BBF44}"/>
          </ac:picMkLst>
        </pc:picChg>
      </pc:sldChg>
      <pc:sldChg chg="modSp mod">
        <pc:chgData name="MARIA APARECIDA OLIVEIRA PAULA" userId="06db54a7-af4e-4361-a4c0-eaa451504227" providerId="ADAL" clId="{9F4E827C-359F-4D73-89F3-0338307AA20A}" dt="2026-09-02T14:16:15.728" v="2707" actId="20577"/>
        <pc:sldMkLst>
          <pc:docMk/>
          <pc:sldMk cId="519095233" sldId="449"/>
        </pc:sldMkLst>
        <pc:spChg chg="mod">
          <ac:chgData name="MARIA APARECIDA OLIVEIRA PAULA" userId="06db54a7-af4e-4361-a4c0-eaa451504227" providerId="ADAL" clId="{9F4E827C-359F-4D73-89F3-0338307AA20A}" dt="2026-09-02T14:16:15.728" v="2707" actId="20577"/>
          <ac:spMkLst>
            <pc:docMk/>
            <pc:sldMk cId="519095233" sldId="449"/>
            <ac:spMk id="3" creationId="{16036642-22BD-F684-E4E6-24AC577BFA1B}"/>
          </ac:spMkLst>
        </pc:spChg>
      </pc:sldChg>
      <pc:sldChg chg="del">
        <pc:chgData name="MARIA APARECIDA OLIVEIRA PAULA" userId="06db54a7-af4e-4361-a4c0-eaa451504227" providerId="ADAL" clId="{9F4E827C-359F-4D73-89F3-0338307AA20A}" dt="2026-09-02T14:20:18.718" v="2737" actId="2696"/>
        <pc:sldMkLst>
          <pc:docMk/>
          <pc:sldMk cId="1225273387" sldId="450"/>
        </pc:sldMkLst>
      </pc:sldChg>
      <pc:sldChg chg="modSp mod">
        <pc:chgData name="MARIA APARECIDA OLIVEIRA PAULA" userId="06db54a7-af4e-4361-a4c0-eaa451504227" providerId="ADAL" clId="{9F4E827C-359F-4D73-89F3-0338307AA20A}" dt="2026-09-02T14:20:52.280" v="2744" actId="20577"/>
        <pc:sldMkLst>
          <pc:docMk/>
          <pc:sldMk cId="2710057709" sldId="451"/>
        </pc:sldMkLst>
        <pc:spChg chg="mod">
          <ac:chgData name="MARIA APARECIDA OLIVEIRA PAULA" userId="06db54a7-af4e-4361-a4c0-eaa451504227" providerId="ADAL" clId="{9F4E827C-359F-4D73-89F3-0338307AA20A}" dt="2026-09-02T14:20:52.280" v="2744" actId="20577"/>
          <ac:spMkLst>
            <pc:docMk/>
            <pc:sldMk cId="2710057709" sldId="451"/>
            <ac:spMk id="3" creationId="{1B2AFFFA-184D-56B6-2757-5446910CEA20}"/>
          </ac:spMkLst>
        </pc:spChg>
      </pc:sldChg>
      <pc:sldChg chg="addSp delSp modSp mod">
        <pc:chgData name="MARIA APARECIDA OLIVEIRA PAULA" userId="06db54a7-af4e-4361-a4c0-eaa451504227" providerId="ADAL" clId="{9F4E827C-359F-4D73-89F3-0338307AA20A}" dt="2026-09-02T17:48:58.850" v="3221" actId="207"/>
        <pc:sldMkLst>
          <pc:docMk/>
          <pc:sldMk cId="3148222508" sldId="452"/>
        </pc:sldMkLst>
        <pc:spChg chg="del mod">
          <ac:chgData name="MARIA APARECIDA OLIVEIRA PAULA" userId="06db54a7-af4e-4361-a4c0-eaa451504227" providerId="ADAL" clId="{9F4E827C-359F-4D73-89F3-0338307AA20A}" dt="2026-09-02T14:21:41.199" v="2748"/>
          <ac:spMkLst>
            <pc:docMk/>
            <pc:sldMk cId="3148222508" sldId="452"/>
            <ac:spMk id="3" creationId="{F9021466-22DD-492C-749E-955073B3B308}"/>
          </ac:spMkLst>
        </pc:spChg>
        <pc:spChg chg="add mod">
          <ac:chgData name="MARIA APARECIDA OLIVEIRA PAULA" userId="06db54a7-af4e-4361-a4c0-eaa451504227" providerId="ADAL" clId="{9F4E827C-359F-4D73-89F3-0338307AA20A}" dt="2026-09-02T14:23:18.344" v="2766" actId="1076"/>
          <ac:spMkLst>
            <pc:docMk/>
            <pc:sldMk cId="3148222508" sldId="452"/>
            <ac:spMk id="6" creationId="{9CFF86A0-23E6-8058-55B8-A1187571ACF1}"/>
          </ac:spMkLst>
        </pc:spChg>
        <pc:spChg chg="add mod">
          <ac:chgData name="MARIA APARECIDA OLIVEIRA PAULA" userId="06db54a7-af4e-4361-a4c0-eaa451504227" providerId="ADAL" clId="{9F4E827C-359F-4D73-89F3-0338307AA20A}" dt="2026-09-02T14:23:58.165" v="2772" actId="14100"/>
          <ac:spMkLst>
            <pc:docMk/>
            <pc:sldMk cId="3148222508" sldId="452"/>
            <ac:spMk id="8" creationId="{F686EEE0-EE95-FD1D-1191-59C4B8BAE276}"/>
          </ac:spMkLst>
        </pc:spChg>
        <pc:graphicFrameChg chg="add mod modGraphic">
          <ac:chgData name="MARIA APARECIDA OLIVEIRA PAULA" userId="06db54a7-af4e-4361-a4c0-eaa451504227" providerId="ADAL" clId="{9F4E827C-359F-4D73-89F3-0338307AA20A}" dt="2026-09-02T17:48:58.850" v="3221" actId="207"/>
          <ac:graphicFrameMkLst>
            <pc:docMk/>
            <pc:sldMk cId="3148222508" sldId="452"/>
            <ac:graphicFrameMk id="4" creationId="{041F7259-C085-61FA-A5B0-616B06AC7FCD}"/>
          </ac:graphicFrameMkLst>
        </pc:graphicFrameChg>
        <pc:picChg chg="add mod">
          <ac:chgData name="MARIA APARECIDA OLIVEIRA PAULA" userId="06db54a7-af4e-4361-a4c0-eaa451504227" providerId="ADAL" clId="{9F4E827C-359F-4D73-89F3-0338307AA20A}" dt="2026-09-02T14:22:45.051" v="2761" actId="1076"/>
          <ac:picMkLst>
            <pc:docMk/>
            <pc:sldMk cId="3148222508" sldId="452"/>
            <ac:picMk id="2" creationId="{D659813A-51B3-79CD-83F8-E9FD6F388B93}"/>
          </ac:picMkLst>
        </pc:picChg>
      </pc:sldChg>
      <pc:sldChg chg="del">
        <pc:chgData name="MARIA APARECIDA OLIVEIRA PAULA" userId="06db54a7-af4e-4361-a4c0-eaa451504227" providerId="ADAL" clId="{9F4E827C-359F-4D73-89F3-0338307AA20A}" dt="2026-09-02T14:24:31.882" v="2773" actId="47"/>
        <pc:sldMkLst>
          <pc:docMk/>
          <pc:sldMk cId="1376154591" sldId="453"/>
        </pc:sldMkLst>
      </pc:sldChg>
      <pc:sldChg chg="del">
        <pc:chgData name="MARIA APARECIDA OLIVEIRA PAULA" userId="06db54a7-af4e-4361-a4c0-eaa451504227" providerId="ADAL" clId="{9F4E827C-359F-4D73-89F3-0338307AA20A}" dt="2026-09-02T14:24:31.882" v="2773" actId="47"/>
        <pc:sldMkLst>
          <pc:docMk/>
          <pc:sldMk cId="1010224309" sldId="454"/>
        </pc:sldMkLst>
      </pc:sldChg>
      <pc:sldChg chg="del">
        <pc:chgData name="MARIA APARECIDA OLIVEIRA PAULA" userId="06db54a7-af4e-4361-a4c0-eaa451504227" providerId="ADAL" clId="{9F4E827C-359F-4D73-89F3-0338307AA20A}" dt="2026-09-02T14:24:31.882" v="2773" actId="47"/>
        <pc:sldMkLst>
          <pc:docMk/>
          <pc:sldMk cId="2500771526" sldId="455"/>
        </pc:sldMkLst>
      </pc:sldChg>
      <pc:sldChg chg="del">
        <pc:chgData name="MARIA APARECIDA OLIVEIRA PAULA" userId="06db54a7-af4e-4361-a4c0-eaa451504227" providerId="ADAL" clId="{9F4E827C-359F-4D73-89F3-0338307AA20A}" dt="2026-09-02T14:24:31.882" v="2773" actId="47"/>
        <pc:sldMkLst>
          <pc:docMk/>
          <pc:sldMk cId="4130953864" sldId="456"/>
        </pc:sldMkLst>
      </pc:sldChg>
      <pc:sldChg chg="del">
        <pc:chgData name="MARIA APARECIDA OLIVEIRA PAULA" userId="06db54a7-af4e-4361-a4c0-eaa451504227" providerId="ADAL" clId="{9F4E827C-359F-4D73-89F3-0338307AA20A}" dt="2026-09-02T14:24:31.882" v="2773" actId="47"/>
        <pc:sldMkLst>
          <pc:docMk/>
          <pc:sldMk cId="2963467147" sldId="457"/>
        </pc:sldMkLst>
      </pc:sldChg>
      <pc:sldChg chg="del">
        <pc:chgData name="MARIA APARECIDA OLIVEIRA PAULA" userId="06db54a7-af4e-4361-a4c0-eaa451504227" providerId="ADAL" clId="{9F4E827C-359F-4D73-89F3-0338307AA20A}" dt="2026-09-02T14:24:31.882" v="2773" actId="47"/>
        <pc:sldMkLst>
          <pc:docMk/>
          <pc:sldMk cId="212432986" sldId="458"/>
        </pc:sldMkLst>
      </pc:sldChg>
      <pc:sldChg chg="del">
        <pc:chgData name="MARIA APARECIDA OLIVEIRA PAULA" userId="06db54a7-af4e-4361-a4c0-eaa451504227" providerId="ADAL" clId="{9F4E827C-359F-4D73-89F3-0338307AA20A}" dt="2026-09-02T14:24:31.882" v="2773" actId="47"/>
        <pc:sldMkLst>
          <pc:docMk/>
          <pc:sldMk cId="2492062003" sldId="459"/>
        </pc:sldMkLst>
      </pc:sldChg>
      <pc:sldChg chg="del">
        <pc:chgData name="MARIA APARECIDA OLIVEIRA PAULA" userId="06db54a7-af4e-4361-a4c0-eaa451504227" providerId="ADAL" clId="{9F4E827C-359F-4D73-89F3-0338307AA20A}" dt="2026-09-02T14:24:31.882" v="2773" actId="47"/>
        <pc:sldMkLst>
          <pc:docMk/>
          <pc:sldMk cId="1505340732" sldId="460"/>
        </pc:sldMkLst>
      </pc:sldChg>
      <pc:sldChg chg="del">
        <pc:chgData name="MARIA APARECIDA OLIVEIRA PAULA" userId="06db54a7-af4e-4361-a4c0-eaa451504227" providerId="ADAL" clId="{9F4E827C-359F-4D73-89F3-0338307AA20A}" dt="2026-09-02T14:24:31.882" v="2773" actId="47"/>
        <pc:sldMkLst>
          <pc:docMk/>
          <pc:sldMk cId="3047621079" sldId="461"/>
        </pc:sldMkLst>
      </pc:sldChg>
      <pc:sldChg chg="modSp mod">
        <pc:chgData name="MARIA APARECIDA OLIVEIRA PAULA" userId="06db54a7-af4e-4361-a4c0-eaa451504227" providerId="ADAL" clId="{9F4E827C-359F-4D73-89F3-0338307AA20A}" dt="2026-09-02T14:28:15.573" v="2793" actId="6549"/>
        <pc:sldMkLst>
          <pc:docMk/>
          <pc:sldMk cId="3079592858" sldId="462"/>
        </pc:sldMkLst>
        <pc:spChg chg="mod">
          <ac:chgData name="MARIA APARECIDA OLIVEIRA PAULA" userId="06db54a7-af4e-4361-a4c0-eaa451504227" providerId="ADAL" clId="{9F4E827C-359F-4D73-89F3-0338307AA20A}" dt="2026-09-02T14:28:15.573" v="2793" actId="6549"/>
          <ac:spMkLst>
            <pc:docMk/>
            <pc:sldMk cId="3079592858" sldId="462"/>
            <ac:spMk id="4" creationId="{0A4D4699-4C23-78B4-D9C0-A6C9217AEB0B}"/>
          </ac:spMkLst>
        </pc:spChg>
      </pc:sldChg>
      <pc:sldChg chg="modSp mod">
        <pc:chgData name="MARIA APARECIDA OLIVEIRA PAULA" userId="06db54a7-af4e-4361-a4c0-eaa451504227" providerId="ADAL" clId="{9F4E827C-359F-4D73-89F3-0338307AA20A}" dt="2026-09-02T14:29:37.173" v="2798" actId="1076"/>
        <pc:sldMkLst>
          <pc:docMk/>
          <pc:sldMk cId="538923128" sldId="463"/>
        </pc:sldMkLst>
        <pc:spChg chg="mod">
          <ac:chgData name="MARIA APARECIDA OLIVEIRA PAULA" userId="06db54a7-af4e-4361-a4c0-eaa451504227" providerId="ADAL" clId="{9F4E827C-359F-4D73-89F3-0338307AA20A}" dt="2026-09-02T14:29:37.173" v="2798" actId="1076"/>
          <ac:spMkLst>
            <pc:docMk/>
            <pc:sldMk cId="538923128" sldId="463"/>
            <ac:spMk id="4" creationId="{ED8078F9-6460-C927-DA19-51D2510A9D9C}"/>
          </ac:spMkLst>
        </pc:spChg>
      </pc:sldChg>
      <pc:sldChg chg="modSp mod">
        <pc:chgData name="MARIA APARECIDA OLIVEIRA PAULA" userId="06db54a7-af4e-4361-a4c0-eaa451504227" providerId="ADAL" clId="{9F4E827C-359F-4D73-89F3-0338307AA20A}" dt="2026-09-02T17:49:19.132" v="3222" actId="207"/>
        <pc:sldMkLst>
          <pc:docMk/>
          <pc:sldMk cId="1930881177" sldId="464"/>
        </pc:sldMkLst>
        <pc:spChg chg="mod">
          <ac:chgData name="MARIA APARECIDA OLIVEIRA PAULA" userId="06db54a7-af4e-4361-a4c0-eaa451504227" providerId="ADAL" clId="{9F4E827C-359F-4D73-89F3-0338307AA20A}" dt="2026-09-02T17:49:19.132" v="3222" actId="207"/>
          <ac:spMkLst>
            <pc:docMk/>
            <pc:sldMk cId="1930881177" sldId="464"/>
            <ac:spMk id="4" creationId="{46FB8BDE-702D-1D29-2647-BB04804C7B5E}"/>
          </ac:spMkLst>
        </pc:spChg>
        <pc:spChg chg="mod">
          <ac:chgData name="MARIA APARECIDA OLIVEIRA PAULA" userId="06db54a7-af4e-4361-a4c0-eaa451504227" providerId="ADAL" clId="{9F4E827C-359F-4D73-89F3-0338307AA20A}" dt="2026-09-02T14:32:41.838" v="2809" actId="1076"/>
          <ac:spMkLst>
            <pc:docMk/>
            <pc:sldMk cId="1930881177" sldId="464"/>
            <ac:spMk id="5" creationId="{9AF9BDC0-A2BE-DBE6-262A-DA30964F43C5}"/>
          </ac:spMkLst>
        </pc:spChg>
        <pc:spChg chg="mod">
          <ac:chgData name="MARIA APARECIDA OLIVEIRA PAULA" userId="06db54a7-af4e-4361-a4c0-eaa451504227" providerId="ADAL" clId="{9F4E827C-359F-4D73-89F3-0338307AA20A}" dt="2026-09-02T14:32:35.465" v="2808" actId="255"/>
          <ac:spMkLst>
            <pc:docMk/>
            <pc:sldMk cId="1930881177" sldId="464"/>
            <ac:spMk id="7" creationId="{984D99F9-7B0D-00AB-B0F8-E6A030EA7203}"/>
          </ac:spMkLst>
        </pc:spChg>
      </pc:sldChg>
      <pc:sldChg chg="modSp mod">
        <pc:chgData name="MARIA APARECIDA OLIVEIRA PAULA" userId="06db54a7-af4e-4361-a4c0-eaa451504227" providerId="ADAL" clId="{9F4E827C-359F-4D73-89F3-0338307AA20A}" dt="2026-09-02T14:39:40.330" v="2845" actId="1076"/>
        <pc:sldMkLst>
          <pc:docMk/>
          <pc:sldMk cId="1410328659" sldId="465"/>
        </pc:sldMkLst>
        <pc:spChg chg="mod">
          <ac:chgData name="MARIA APARECIDA OLIVEIRA PAULA" userId="06db54a7-af4e-4361-a4c0-eaa451504227" providerId="ADAL" clId="{9F4E827C-359F-4D73-89F3-0338307AA20A}" dt="2026-09-02T14:39:40.330" v="2845" actId="1076"/>
          <ac:spMkLst>
            <pc:docMk/>
            <pc:sldMk cId="1410328659" sldId="465"/>
            <ac:spMk id="4" creationId="{5BB355C2-09D8-AB8F-21DD-DCF3976CE417}"/>
          </ac:spMkLst>
        </pc:spChg>
        <pc:spChg chg="mod">
          <ac:chgData name="MARIA APARECIDA OLIVEIRA PAULA" userId="06db54a7-af4e-4361-a4c0-eaa451504227" providerId="ADAL" clId="{9F4E827C-359F-4D73-89F3-0338307AA20A}" dt="2026-09-02T14:37:58.646" v="2839" actId="1076"/>
          <ac:spMkLst>
            <pc:docMk/>
            <pc:sldMk cId="1410328659" sldId="465"/>
            <ac:spMk id="5" creationId="{1FE0096B-FBE5-298A-9B3C-E5D2F8ACC7DB}"/>
          </ac:spMkLst>
        </pc:spChg>
      </pc:sldChg>
      <pc:sldChg chg="addSp modSp mod">
        <pc:chgData name="MARIA APARECIDA OLIVEIRA PAULA" userId="06db54a7-af4e-4361-a4c0-eaa451504227" providerId="ADAL" clId="{9F4E827C-359F-4D73-89F3-0338307AA20A}" dt="2026-09-02T14:43:19.903" v="2866" actId="207"/>
        <pc:sldMkLst>
          <pc:docMk/>
          <pc:sldMk cId="1114404183" sldId="466"/>
        </pc:sldMkLst>
        <pc:spChg chg="add mod">
          <ac:chgData name="MARIA APARECIDA OLIVEIRA PAULA" userId="06db54a7-af4e-4361-a4c0-eaa451504227" providerId="ADAL" clId="{9F4E827C-359F-4D73-89F3-0338307AA20A}" dt="2026-09-02T14:43:19.903" v="2866" actId="207"/>
          <ac:spMkLst>
            <pc:docMk/>
            <pc:sldMk cId="1114404183" sldId="466"/>
            <ac:spMk id="3" creationId="{CC14A1E6-F660-7641-C6C4-9984F0C633F1}"/>
          </ac:spMkLst>
        </pc:spChg>
        <pc:spChg chg="mod">
          <ac:chgData name="MARIA APARECIDA OLIVEIRA PAULA" userId="06db54a7-af4e-4361-a4c0-eaa451504227" providerId="ADAL" clId="{9F4E827C-359F-4D73-89F3-0338307AA20A}" dt="2026-09-02T14:43:17.293" v="2865" actId="207"/>
          <ac:spMkLst>
            <pc:docMk/>
            <pc:sldMk cId="1114404183" sldId="466"/>
            <ac:spMk id="6" creationId="{EB333F30-5442-F2A5-BB73-E5B4677E749B}"/>
          </ac:spMkLst>
        </pc:spChg>
      </pc:sldChg>
      <pc:sldChg chg="modSp mod">
        <pc:chgData name="MARIA APARECIDA OLIVEIRA PAULA" userId="06db54a7-af4e-4361-a4c0-eaa451504227" providerId="ADAL" clId="{9F4E827C-359F-4D73-89F3-0338307AA20A}" dt="2026-09-02T14:44:07.138" v="2870" actId="6549"/>
        <pc:sldMkLst>
          <pc:docMk/>
          <pc:sldMk cId="4128499570" sldId="467"/>
        </pc:sldMkLst>
        <pc:spChg chg="mod">
          <ac:chgData name="MARIA APARECIDA OLIVEIRA PAULA" userId="06db54a7-af4e-4361-a4c0-eaa451504227" providerId="ADAL" clId="{9F4E827C-359F-4D73-89F3-0338307AA20A}" dt="2026-09-02T14:44:07.138" v="2870" actId="6549"/>
          <ac:spMkLst>
            <pc:docMk/>
            <pc:sldMk cId="4128499570" sldId="467"/>
            <ac:spMk id="6" creationId="{1894E83E-6070-92D4-8EBB-5C6476055404}"/>
          </ac:spMkLst>
        </pc:spChg>
      </pc:sldChg>
      <pc:sldChg chg="delSp modSp mod">
        <pc:chgData name="MARIA APARECIDA OLIVEIRA PAULA" userId="06db54a7-af4e-4361-a4c0-eaa451504227" providerId="ADAL" clId="{9F4E827C-359F-4D73-89F3-0338307AA20A}" dt="2026-09-02T14:46:16.261" v="2882" actId="1076"/>
        <pc:sldMkLst>
          <pc:docMk/>
          <pc:sldMk cId="923185944" sldId="468"/>
        </pc:sldMkLst>
        <pc:spChg chg="del mod">
          <ac:chgData name="MARIA APARECIDA OLIVEIRA PAULA" userId="06db54a7-af4e-4361-a4c0-eaa451504227" providerId="ADAL" clId="{9F4E827C-359F-4D73-89F3-0338307AA20A}" dt="2026-09-02T14:46:11.222" v="2881" actId="478"/>
          <ac:spMkLst>
            <pc:docMk/>
            <pc:sldMk cId="923185944" sldId="468"/>
            <ac:spMk id="3" creationId="{CBA8AB5C-B53C-D5B8-A2B4-64F19BA21146}"/>
          </ac:spMkLst>
        </pc:spChg>
        <pc:spChg chg="mod">
          <ac:chgData name="MARIA APARECIDA OLIVEIRA PAULA" userId="06db54a7-af4e-4361-a4c0-eaa451504227" providerId="ADAL" clId="{9F4E827C-359F-4D73-89F3-0338307AA20A}" dt="2026-09-02T14:46:16.261" v="2882" actId="1076"/>
          <ac:spMkLst>
            <pc:docMk/>
            <pc:sldMk cId="923185944" sldId="468"/>
            <ac:spMk id="4" creationId="{C17BA824-CFA3-07F1-DC7B-BADDA28959D7}"/>
          </ac:spMkLst>
        </pc:spChg>
        <pc:spChg chg="mod">
          <ac:chgData name="MARIA APARECIDA OLIVEIRA PAULA" userId="06db54a7-af4e-4361-a4c0-eaa451504227" providerId="ADAL" clId="{9F4E827C-359F-4D73-89F3-0338307AA20A}" dt="2026-09-02T14:45:18.266" v="2876" actId="14100"/>
          <ac:spMkLst>
            <pc:docMk/>
            <pc:sldMk cId="923185944" sldId="468"/>
            <ac:spMk id="5" creationId="{EBE6999B-17F1-C3D4-E4C8-1400A4EB7F59}"/>
          </ac:spMkLst>
        </pc:spChg>
      </pc:sldChg>
      <pc:sldChg chg="modSp mod">
        <pc:chgData name="MARIA APARECIDA OLIVEIRA PAULA" userId="06db54a7-af4e-4361-a4c0-eaa451504227" providerId="ADAL" clId="{9F4E827C-359F-4D73-89F3-0338307AA20A}" dt="2026-09-02T14:53:58.566" v="2892"/>
        <pc:sldMkLst>
          <pc:docMk/>
          <pc:sldMk cId="2042050613" sldId="469"/>
        </pc:sldMkLst>
        <pc:spChg chg="mod">
          <ac:chgData name="MARIA APARECIDA OLIVEIRA PAULA" userId="06db54a7-af4e-4361-a4c0-eaa451504227" providerId="ADAL" clId="{9F4E827C-359F-4D73-89F3-0338307AA20A}" dt="2026-09-02T14:53:58.566" v="2892"/>
          <ac:spMkLst>
            <pc:docMk/>
            <pc:sldMk cId="2042050613" sldId="469"/>
            <ac:spMk id="6" creationId="{B87553A2-B574-6412-5916-0213EFC6093D}"/>
          </ac:spMkLst>
        </pc:spChg>
      </pc:sldChg>
      <pc:sldChg chg="delSp modSp mod">
        <pc:chgData name="MARIA APARECIDA OLIVEIRA PAULA" userId="06db54a7-af4e-4361-a4c0-eaa451504227" providerId="ADAL" clId="{9F4E827C-359F-4D73-89F3-0338307AA20A}" dt="2026-09-02T14:55:12.648" v="2898"/>
        <pc:sldMkLst>
          <pc:docMk/>
          <pc:sldMk cId="442964095" sldId="470"/>
        </pc:sldMkLst>
        <pc:spChg chg="del">
          <ac:chgData name="MARIA APARECIDA OLIVEIRA PAULA" userId="06db54a7-af4e-4361-a4c0-eaa451504227" providerId="ADAL" clId="{9F4E827C-359F-4D73-89F3-0338307AA20A}" dt="2026-09-02T14:55:07.711" v="2897" actId="478"/>
          <ac:spMkLst>
            <pc:docMk/>
            <pc:sldMk cId="442964095" sldId="470"/>
            <ac:spMk id="3" creationId="{E6402836-279A-C4FC-BBE5-ABD43C3235CF}"/>
          </ac:spMkLst>
        </pc:spChg>
        <pc:spChg chg="mod">
          <ac:chgData name="MARIA APARECIDA OLIVEIRA PAULA" userId="06db54a7-af4e-4361-a4c0-eaa451504227" providerId="ADAL" clId="{9F4E827C-359F-4D73-89F3-0338307AA20A}" dt="2026-09-02T14:55:12.648" v="2898"/>
          <ac:spMkLst>
            <pc:docMk/>
            <pc:sldMk cId="442964095" sldId="470"/>
            <ac:spMk id="4" creationId="{B4A283B2-B88D-EBA4-1B7D-B578C27B2768}"/>
          </ac:spMkLst>
        </pc:spChg>
        <pc:spChg chg="mod">
          <ac:chgData name="MARIA APARECIDA OLIVEIRA PAULA" userId="06db54a7-af4e-4361-a4c0-eaa451504227" providerId="ADAL" clId="{9F4E827C-359F-4D73-89F3-0338307AA20A}" dt="2026-09-02T14:54:39.273" v="2894" actId="14100"/>
          <ac:spMkLst>
            <pc:docMk/>
            <pc:sldMk cId="442964095" sldId="470"/>
            <ac:spMk id="5" creationId="{E9A3ABE1-28FB-B5B3-DC26-86115C3E18F0}"/>
          </ac:spMkLst>
        </pc:spChg>
      </pc:sldChg>
      <pc:sldChg chg="del">
        <pc:chgData name="MARIA APARECIDA OLIVEIRA PAULA" userId="06db54a7-af4e-4361-a4c0-eaa451504227" providerId="ADAL" clId="{9F4E827C-359F-4D73-89F3-0338307AA20A}" dt="2026-09-02T14:55:40.421" v="2899" actId="2696"/>
        <pc:sldMkLst>
          <pc:docMk/>
          <pc:sldMk cId="1011378802" sldId="471"/>
        </pc:sldMkLst>
      </pc:sldChg>
      <pc:sldChg chg="delSp modSp mod">
        <pc:chgData name="MARIA APARECIDA OLIVEIRA PAULA" userId="06db54a7-af4e-4361-a4c0-eaa451504227" providerId="ADAL" clId="{9F4E827C-359F-4D73-89F3-0338307AA20A}" dt="2026-09-02T14:59:21.409" v="2920" actId="1076"/>
        <pc:sldMkLst>
          <pc:docMk/>
          <pc:sldMk cId="1519914852" sldId="472"/>
        </pc:sldMkLst>
        <pc:spChg chg="del mod">
          <ac:chgData name="MARIA APARECIDA OLIVEIRA PAULA" userId="06db54a7-af4e-4361-a4c0-eaa451504227" providerId="ADAL" clId="{9F4E827C-359F-4D73-89F3-0338307AA20A}" dt="2026-09-02T14:59:11.515" v="2918" actId="478"/>
          <ac:spMkLst>
            <pc:docMk/>
            <pc:sldMk cId="1519914852" sldId="472"/>
            <ac:spMk id="3" creationId="{FF083DFF-32D9-86E7-DB4C-D6EEA863007C}"/>
          </ac:spMkLst>
        </pc:spChg>
        <pc:spChg chg="mod">
          <ac:chgData name="MARIA APARECIDA OLIVEIRA PAULA" userId="06db54a7-af4e-4361-a4c0-eaa451504227" providerId="ADAL" clId="{9F4E827C-359F-4D73-89F3-0338307AA20A}" dt="2026-09-02T14:59:21.409" v="2920" actId="1076"/>
          <ac:spMkLst>
            <pc:docMk/>
            <pc:sldMk cId="1519914852" sldId="472"/>
            <ac:spMk id="4" creationId="{A93A3CD7-F09A-02F7-8AB6-5E5C6B1D19A2}"/>
          </ac:spMkLst>
        </pc:spChg>
        <pc:spChg chg="mod">
          <ac:chgData name="MARIA APARECIDA OLIVEIRA PAULA" userId="06db54a7-af4e-4361-a4c0-eaa451504227" providerId="ADAL" clId="{9F4E827C-359F-4D73-89F3-0338307AA20A}" dt="2026-09-02T14:58:51.482" v="2916" actId="14100"/>
          <ac:spMkLst>
            <pc:docMk/>
            <pc:sldMk cId="1519914852" sldId="472"/>
            <ac:spMk id="5" creationId="{521F806A-9CB7-E993-CA4C-019591421D7E}"/>
          </ac:spMkLst>
        </pc:spChg>
      </pc:sldChg>
      <pc:sldChg chg="modSp mod">
        <pc:chgData name="MARIA APARECIDA OLIVEIRA PAULA" userId="06db54a7-af4e-4361-a4c0-eaa451504227" providerId="ADAL" clId="{9F4E827C-359F-4D73-89F3-0338307AA20A}" dt="2026-09-02T17:51:08.430" v="3229" actId="207"/>
        <pc:sldMkLst>
          <pc:docMk/>
          <pc:sldMk cId="100494320" sldId="473"/>
        </pc:sldMkLst>
        <pc:spChg chg="mod">
          <ac:chgData name="MARIA APARECIDA OLIVEIRA PAULA" userId="06db54a7-af4e-4361-a4c0-eaa451504227" providerId="ADAL" clId="{9F4E827C-359F-4D73-89F3-0338307AA20A}" dt="2026-09-02T17:51:08.430" v="3229" actId="207"/>
          <ac:spMkLst>
            <pc:docMk/>
            <pc:sldMk cId="100494320" sldId="473"/>
            <ac:spMk id="3" creationId="{9C8BDB8E-0365-F6A8-C18C-41D1535B0A60}"/>
          </ac:spMkLst>
        </pc:spChg>
      </pc:sldChg>
      <pc:sldChg chg="delSp modSp mod">
        <pc:chgData name="MARIA APARECIDA OLIVEIRA PAULA" userId="06db54a7-af4e-4361-a4c0-eaa451504227" providerId="ADAL" clId="{9F4E827C-359F-4D73-89F3-0338307AA20A}" dt="2026-09-02T16:37:45.862" v="2932" actId="207"/>
        <pc:sldMkLst>
          <pc:docMk/>
          <pc:sldMk cId="2929226200" sldId="474"/>
        </pc:sldMkLst>
        <pc:spChg chg="del">
          <ac:chgData name="MARIA APARECIDA OLIVEIRA PAULA" userId="06db54a7-af4e-4361-a4c0-eaa451504227" providerId="ADAL" clId="{9F4E827C-359F-4D73-89F3-0338307AA20A}" dt="2026-09-02T16:36:58.992" v="2931" actId="478"/>
          <ac:spMkLst>
            <pc:docMk/>
            <pc:sldMk cId="2929226200" sldId="474"/>
            <ac:spMk id="3" creationId="{F379596A-F731-A9E7-EF49-6CE28CB9421D}"/>
          </ac:spMkLst>
        </pc:spChg>
        <pc:spChg chg="mod">
          <ac:chgData name="MARIA APARECIDA OLIVEIRA PAULA" userId="06db54a7-af4e-4361-a4c0-eaa451504227" providerId="ADAL" clId="{9F4E827C-359F-4D73-89F3-0338307AA20A}" dt="2026-09-02T16:37:45.862" v="2932" actId="207"/>
          <ac:spMkLst>
            <pc:docMk/>
            <pc:sldMk cId="2929226200" sldId="474"/>
            <ac:spMk id="4" creationId="{95BEF9AE-C76F-1E19-C47D-388C8E9D0D92}"/>
          </ac:spMkLst>
        </pc:spChg>
        <pc:spChg chg="mod">
          <ac:chgData name="MARIA APARECIDA OLIVEIRA PAULA" userId="06db54a7-af4e-4361-a4c0-eaa451504227" providerId="ADAL" clId="{9F4E827C-359F-4D73-89F3-0338307AA20A}" dt="2026-09-02T16:36:09.622" v="2929" actId="13926"/>
          <ac:spMkLst>
            <pc:docMk/>
            <pc:sldMk cId="2929226200" sldId="474"/>
            <ac:spMk id="5" creationId="{19C731E9-C67D-5E35-A22E-7BCA364133D3}"/>
          </ac:spMkLst>
        </pc:spChg>
      </pc:sldChg>
      <pc:sldChg chg="addSp modSp mod">
        <pc:chgData name="MARIA APARECIDA OLIVEIRA PAULA" userId="06db54a7-af4e-4361-a4c0-eaa451504227" providerId="ADAL" clId="{9F4E827C-359F-4D73-89F3-0338307AA20A}" dt="2026-09-02T16:41:10.022" v="2954" actId="1076"/>
        <pc:sldMkLst>
          <pc:docMk/>
          <pc:sldMk cId="120018162" sldId="475"/>
        </pc:sldMkLst>
        <pc:spChg chg="mod">
          <ac:chgData name="MARIA APARECIDA OLIVEIRA PAULA" userId="06db54a7-af4e-4361-a4c0-eaa451504227" providerId="ADAL" clId="{9F4E827C-359F-4D73-89F3-0338307AA20A}" dt="2026-09-02T16:40:29.414" v="2948" actId="14100"/>
          <ac:spMkLst>
            <pc:docMk/>
            <pc:sldMk cId="120018162" sldId="475"/>
            <ac:spMk id="3" creationId="{A6D5413A-1718-4199-14D9-FA93BD1ACA63}"/>
          </ac:spMkLst>
        </pc:spChg>
        <pc:spChg chg="add mod">
          <ac:chgData name="MARIA APARECIDA OLIVEIRA PAULA" userId="06db54a7-af4e-4361-a4c0-eaa451504227" providerId="ADAL" clId="{9F4E827C-359F-4D73-89F3-0338307AA20A}" dt="2026-09-02T16:41:10.022" v="2954" actId="1076"/>
          <ac:spMkLst>
            <pc:docMk/>
            <pc:sldMk cId="120018162" sldId="475"/>
            <ac:spMk id="4" creationId="{E9DFE8FC-2685-3C4A-5E70-8D6D7E59B3BB}"/>
          </ac:spMkLst>
        </pc:spChg>
      </pc:sldChg>
      <pc:sldChg chg="delSp modSp mod">
        <pc:chgData name="MARIA APARECIDA OLIVEIRA PAULA" userId="06db54a7-af4e-4361-a4c0-eaa451504227" providerId="ADAL" clId="{9F4E827C-359F-4D73-89F3-0338307AA20A}" dt="2026-09-02T16:42:38.264" v="2959" actId="478"/>
        <pc:sldMkLst>
          <pc:docMk/>
          <pc:sldMk cId="2746148067" sldId="476"/>
        </pc:sldMkLst>
        <pc:spChg chg="del">
          <ac:chgData name="MARIA APARECIDA OLIVEIRA PAULA" userId="06db54a7-af4e-4361-a4c0-eaa451504227" providerId="ADAL" clId="{9F4E827C-359F-4D73-89F3-0338307AA20A}" dt="2026-09-02T16:42:38.264" v="2959" actId="478"/>
          <ac:spMkLst>
            <pc:docMk/>
            <pc:sldMk cId="2746148067" sldId="476"/>
            <ac:spMk id="3" creationId="{C2A1C9DD-47C9-491F-40B2-AFCAB625ADA8}"/>
          </ac:spMkLst>
        </pc:spChg>
        <pc:spChg chg="mod">
          <ac:chgData name="MARIA APARECIDA OLIVEIRA PAULA" userId="06db54a7-af4e-4361-a4c0-eaa451504227" providerId="ADAL" clId="{9F4E827C-359F-4D73-89F3-0338307AA20A}" dt="2026-09-02T16:42:30.599" v="2958"/>
          <ac:spMkLst>
            <pc:docMk/>
            <pc:sldMk cId="2746148067" sldId="476"/>
            <ac:spMk id="4" creationId="{DEDF74C0-1A1C-705B-C9FF-DA8FBED9277E}"/>
          </ac:spMkLst>
        </pc:spChg>
        <pc:spChg chg="mod">
          <ac:chgData name="MARIA APARECIDA OLIVEIRA PAULA" userId="06db54a7-af4e-4361-a4c0-eaa451504227" providerId="ADAL" clId="{9F4E827C-359F-4D73-89F3-0338307AA20A}" dt="2026-09-02T16:42:09.451" v="2957"/>
          <ac:spMkLst>
            <pc:docMk/>
            <pc:sldMk cId="2746148067" sldId="476"/>
            <ac:spMk id="5" creationId="{3A907B83-633E-33CF-53F2-5C3B267DC685}"/>
          </ac:spMkLst>
        </pc:spChg>
      </pc:sldChg>
      <pc:sldChg chg="addSp modSp mod">
        <pc:chgData name="MARIA APARECIDA OLIVEIRA PAULA" userId="06db54a7-af4e-4361-a4c0-eaa451504227" providerId="ADAL" clId="{9F4E827C-359F-4D73-89F3-0338307AA20A}" dt="2026-09-02T16:45:26.298" v="2975" actId="1076"/>
        <pc:sldMkLst>
          <pc:docMk/>
          <pc:sldMk cId="1955711093" sldId="477"/>
        </pc:sldMkLst>
        <pc:spChg chg="mod">
          <ac:chgData name="MARIA APARECIDA OLIVEIRA PAULA" userId="06db54a7-af4e-4361-a4c0-eaa451504227" providerId="ADAL" clId="{9F4E827C-359F-4D73-89F3-0338307AA20A}" dt="2026-09-02T16:44:21.957" v="2968" actId="207"/>
          <ac:spMkLst>
            <pc:docMk/>
            <pc:sldMk cId="1955711093" sldId="477"/>
            <ac:spMk id="3" creationId="{B6D1B05A-0FB0-9E53-DA13-4AE179D5B4EF}"/>
          </ac:spMkLst>
        </pc:spChg>
        <pc:spChg chg="add mod">
          <ac:chgData name="MARIA APARECIDA OLIVEIRA PAULA" userId="06db54a7-af4e-4361-a4c0-eaa451504227" providerId="ADAL" clId="{9F4E827C-359F-4D73-89F3-0338307AA20A}" dt="2026-09-02T16:45:26.298" v="2975" actId="1076"/>
          <ac:spMkLst>
            <pc:docMk/>
            <pc:sldMk cId="1955711093" sldId="477"/>
            <ac:spMk id="4" creationId="{92A3E7D0-CE35-3234-8B59-986F38873842}"/>
          </ac:spMkLst>
        </pc:spChg>
      </pc:sldChg>
      <pc:sldChg chg="delSp modSp mod">
        <pc:chgData name="MARIA APARECIDA OLIVEIRA PAULA" userId="06db54a7-af4e-4361-a4c0-eaa451504227" providerId="ADAL" clId="{9F4E827C-359F-4D73-89F3-0338307AA20A}" dt="2026-09-02T16:46:25.586" v="2979" actId="1076"/>
        <pc:sldMkLst>
          <pc:docMk/>
          <pc:sldMk cId="1025558535" sldId="478"/>
        </pc:sldMkLst>
        <pc:spChg chg="del">
          <ac:chgData name="MARIA APARECIDA OLIVEIRA PAULA" userId="06db54a7-af4e-4361-a4c0-eaa451504227" providerId="ADAL" clId="{9F4E827C-359F-4D73-89F3-0338307AA20A}" dt="2026-09-02T16:46:22.201" v="2978" actId="478"/>
          <ac:spMkLst>
            <pc:docMk/>
            <pc:sldMk cId="1025558535" sldId="478"/>
            <ac:spMk id="3" creationId="{A48EC073-AAEB-440E-C9AB-AC3AD476BE31}"/>
          </ac:spMkLst>
        </pc:spChg>
        <pc:spChg chg="mod">
          <ac:chgData name="MARIA APARECIDA OLIVEIRA PAULA" userId="06db54a7-af4e-4361-a4c0-eaa451504227" providerId="ADAL" clId="{9F4E827C-359F-4D73-89F3-0338307AA20A}" dt="2026-09-02T16:46:25.586" v="2979" actId="1076"/>
          <ac:spMkLst>
            <pc:docMk/>
            <pc:sldMk cId="1025558535" sldId="478"/>
            <ac:spMk id="4" creationId="{C4DFCC8C-A6D2-89B0-C242-2FD13CDAE940}"/>
          </ac:spMkLst>
        </pc:spChg>
        <pc:spChg chg="mod">
          <ac:chgData name="MARIA APARECIDA OLIVEIRA PAULA" userId="06db54a7-af4e-4361-a4c0-eaa451504227" providerId="ADAL" clId="{9F4E827C-359F-4D73-89F3-0338307AA20A}" dt="2026-09-02T16:46:03.813" v="2976"/>
          <ac:spMkLst>
            <pc:docMk/>
            <pc:sldMk cId="1025558535" sldId="478"/>
            <ac:spMk id="5" creationId="{75576DDE-F04D-C3F3-2230-AFA48A4E510E}"/>
          </ac:spMkLst>
        </pc:spChg>
      </pc:sldChg>
      <pc:sldChg chg="addSp modSp mod">
        <pc:chgData name="MARIA APARECIDA OLIVEIRA PAULA" userId="06db54a7-af4e-4361-a4c0-eaa451504227" providerId="ADAL" clId="{9F4E827C-359F-4D73-89F3-0338307AA20A}" dt="2026-09-02T16:51:08.372" v="3000" actId="255"/>
        <pc:sldMkLst>
          <pc:docMk/>
          <pc:sldMk cId="150157589" sldId="479"/>
        </pc:sldMkLst>
        <pc:spChg chg="mod">
          <ac:chgData name="MARIA APARECIDA OLIVEIRA PAULA" userId="06db54a7-af4e-4361-a4c0-eaa451504227" providerId="ADAL" clId="{9F4E827C-359F-4D73-89F3-0338307AA20A}" dt="2026-09-02T16:51:08.372" v="3000" actId="255"/>
          <ac:spMkLst>
            <pc:docMk/>
            <pc:sldMk cId="150157589" sldId="479"/>
            <ac:spMk id="3" creationId="{EFC4A227-5891-EEE0-8571-D5D84C9730F6}"/>
          </ac:spMkLst>
        </pc:spChg>
        <pc:spChg chg="add mod">
          <ac:chgData name="MARIA APARECIDA OLIVEIRA PAULA" userId="06db54a7-af4e-4361-a4c0-eaa451504227" providerId="ADAL" clId="{9F4E827C-359F-4D73-89F3-0338307AA20A}" dt="2026-09-02T16:49:30.674" v="2998" actId="1076"/>
          <ac:spMkLst>
            <pc:docMk/>
            <pc:sldMk cId="150157589" sldId="479"/>
            <ac:spMk id="4" creationId="{42DF943C-0B12-13B5-939B-E9C5CFD2315D}"/>
          </ac:spMkLst>
        </pc:spChg>
      </pc:sldChg>
      <pc:sldChg chg="delSp modSp mod">
        <pc:chgData name="MARIA APARECIDA OLIVEIRA PAULA" userId="06db54a7-af4e-4361-a4c0-eaa451504227" providerId="ADAL" clId="{9F4E827C-359F-4D73-89F3-0338307AA20A}" dt="2026-09-02T16:51:55.469" v="3003" actId="478"/>
        <pc:sldMkLst>
          <pc:docMk/>
          <pc:sldMk cId="1769481188" sldId="480"/>
        </pc:sldMkLst>
        <pc:spChg chg="del">
          <ac:chgData name="MARIA APARECIDA OLIVEIRA PAULA" userId="06db54a7-af4e-4361-a4c0-eaa451504227" providerId="ADAL" clId="{9F4E827C-359F-4D73-89F3-0338307AA20A}" dt="2026-09-02T16:51:55.469" v="3003" actId="478"/>
          <ac:spMkLst>
            <pc:docMk/>
            <pc:sldMk cId="1769481188" sldId="480"/>
            <ac:spMk id="3" creationId="{FCAF8E1B-961C-1698-D6EA-F2050236FAE0}"/>
          </ac:spMkLst>
        </pc:spChg>
        <pc:spChg chg="mod">
          <ac:chgData name="MARIA APARECIDA OLIVEIRA PAULA" userId="06db54a7-af4e-4361-a4c0-eaa451504227" providerId="ADAL" clId="{9F4E827C-359F-4D73-89F3-0338307AA20A}" dt="2026-09-02T16:51:52.625" v="3002"/>
          <ac:spMkLst>
            <pc:docMk/>
            <pc:sldMk cId="1769481188" sldId="480"/>
            <ac:spMk id="4" creationId="{46912981-AC25-5B4D-77F2-4F98A7CF39EC}"/>
          </ac:spMkLst>
        </pc:spChg>
        <pc:spChg chg="mod">
          <ac:chgData name="MARIA APARECIDA OLIVEIRA PAULA" userId="06db54a7-af4e-4361-a4c0-eaa451504227" providerId="ADAL" clId="{9F4E827C-359F-4D73-89F3-0338307AA20A}" dt="2026-09-02T16:51:35.862" v="3001"/>
          <ac:spMkLst>
            <pc:docMk/>
            <pc:sldMk cId="1769481188" sldId="480"/>
            <ac:spMk id="5" creationId="{06A31307-DDFD-5650-231A-3BD5D8677844}"/>
          </ac:spMkLst>
        </pc:spChg>
      </pc:sldChg>
      <pc:sldChg chg="modSp mod">
        <pc:chgData name="MARIA APARECIDA OLIVEIRA PAULA" userId="06db54a7-af4e-4361-a4c0-eaa451504227" providerId="ADAL" clId="{9F4E827C-359F-4D73-89F3-0338307AA20A}" dt="2026-09-02T17:51:48.385" v="3230" actId="207"/>
        <pc:sldMkLst>
          <pc:docMk/>
          <pc:sldMk cId="1975029226" sldId="481"/>
        </pc:sldMkLst>
        <pc:spChg chg="mod">
          <ac:chgData name="MARIA APARECIDA OLIVEIRA PAULA" userId="06db54a7-af4e-4361-a4c0-eaa451504227" providerId="ADAL" clId="{9F4E827C-359F-4D73-89F3-0338307AA20A}" dt="2026-09-02T17:51:48.385" v="3230" actId="207"/>
          <ac:spMkLst>
            <pc:docMk/>
            <pc:sldMk cId="1975029226" sldId="481"/>
            <ac:spMk id="3" creationId="{B0BD6F7E-4507-D33E-1543-FC2779289DD8}"/>
          </ac:spMkLst>
        </pc:spChg>
      </pc:sldChg>
      <pc:sldChg chg="del">
        <pc:chgData name="MARIA APARECIDA OLIVEIRA PAULA" userId="06db54a7-af4e-4361-a4c0-eaa451504227" providerId="ADAL" clId="{9F4E827C-359F-4D73-89F3-0338307AA20A}" dt="2026-09-02T16:59:30.447" v="3050" actId="47"/>
        <pc:sldMkLst>
          <pc:docMk/>
          <pc:sldMk cId="695833108" sldId="482"/>
        </pc:sldMkLst>
      </pc:sldChg>
      <pc:sldChg chg="del">
        <pc:chgData name="MARIA APARECIDA OLIVEIRA PAULA" userId="06db54a7-af4e-4361-a4c0-eaa451504227" providerId="ADAL" clId="{9F4E827C-359F-4D73-89F3-0338307AA20A}" dt="2026-09-02T16:59:30.447" v="3050" actId="47"/>
        <pc:sldMkLst>
          <pc:docMk/>
          <pc:sldMk cId="4266298166" sldId="483"/>
        </pc:sldMkLst>
      </pc:sldChg>
      <pc:sldChg chg="del">
        <pc:chgData name="MARIA APARECIDA OLIVEIRA PAULA" userId="06db54a7-af4e-4361-a4c0-eaa451504227" providerId="ADAL" clId="{9F4E827C-359F-4D73-89F3-0338307AA20A}" dt="2026-09-02T16:59:30.447" v="3050" actId="47"/>
        <pc:sldMkLst>
          <pc:docMk/>
          <pc:sldMk cId="609885848" sldId="484"/>
        </pc:sldMkLst>
      </pc:sldChg>
      <pc:sldChg chg="del">
        <pc:chgData name="MARIA APARECIDA OLIVEIRA PAULA" userId="06db54a7-af4e-4361-a4c0-eaa451504227" providerId="ADAL" clId="{9F4E827C-359F-4D73-89F3-0338307AA20A}" dt="2026-09-02T16:59:30.447" v="3050" actId="47"/>
        <pc:sldMkLst>
          <pc:docMk/>
          <pc:sldMk cId="395883612" sldId="485"/>
        </pc:sldMkLst>
      </pc:sldChg>
      <pc:sldChg chg="del">
        <pc:chgData name="MARIA APARECIDA OLIVEIRA PAULA" userId="06db54a7-af4e-4361-a4c0-eaa451504227" providerId="ADAL" clId="{9F4E827C-359F-4D73-89F3-0338307AA20A}" dt="2026-09-02T16:59:30.447" v="3050" actId="47"/>
        <pc:sldMkLst>
          <pc:docMk/>
          <pc:sldMk cId="173967046" sldId="486"/>
        </pc:sldMkLst>
      </pc:sldChg>
      <pc:sldChg chg="del">
        <pc:chgData name="MARIA APARECIDA OLIVEIRA PAULA" userId="06db54a7-af4e-4361-a4c0-eaa451504227" providerId="ADAL" clId="{9F4E827C-359F-4D73-89F3-0338307AA20A}" dt="2026-09-02T16:59:30.447" v="3050" actId="47"/>
        <pc:sldMkLst>
          <pc:docMk/>
          <pc:sldMk cId="3085269290" sldId="487"/>
        </pc:sldMkLst>
      </pc:sldChg>
      <pc:sldChg chg="del">
        <pc:chgData name="MARIA APARECIDA OLIVEIRA PAULA" userId="06db54a7-af4e-4361-a4c0-eaa451504227" providerId="ADAL" clId="{9F4E827C-359F-4D73-89F3-0338307AA20A}" dt="2026-09-02T16:59:30.447" v="3050" actId="47"/>
        <pc:sldMkLst>
          <pc:docMk/>
          <pc:sldMk cId="693834797" sldId="488"/>
        </pc:sldMkLst>
      </pc:sldChg>
      <pc:sldChg chg="del">
        <pc:chgData name="MARIA APARECIDA OLIVEIRA PAULA" userId="06db54a7-af4e-4361-a4c0-eaa451504227" providerId="ADAL" clId="{9F4E827C-359F-4D73-89F3-0338307AA20A}" dt="2026-09-02T16:59:30.447" v="3050" actId="47"/>
        <pc:sldMkLst>
          <pc:docMk/>
          <pc:sldMk cId="288664406" sldId="489"/>
        </pc:sldMkLst>
      </pc:sldChg>
      <pc:sldChg chg="del">
        <pc:chgData name="MARIA APARECIDA OLIVEIRA PAULA" userId="06db54a7-af4e-4361-a4c0-eaa451504227" providerId="ADAL" clId="{9F4E827C-359F-4D73-89F3-0338307AA20A}" dt="2026-09-02T16:59:30.447" v="3050" actId="47"/>
        <pc:sldMkLst>
          <pc:docMk/>
          <pc:sldMk cId="205047137" sldId="490"/>
        </pc:sldMkLst>
      </pc:sldChg>
      <pc:sldChg chg="del">
        <pc:chgData name="MARIA APARECIDA OLIVEIRA PAULA" userId="06db54a7-af4e-4361-a4c0-eaa451504227" providerId="ADAL" clId="{9F4E827C-359F-4D73-89F3-0338307AA20A}" dt="2026-09-02T16:59:30.447" v="3050" actId="47"/>
        <pc:sldMkLst>
          <pc:docMk/>
          <pc:sldMk cId="3070700999" sldId="491"/>
        </pc:sldMkLst>
      </pc:sldChg>
      <pc:sldChg chg="del">
        <pc:chgData name="MARIA APARECIDA OLIVEIRA PAULA" userId="06db54a7-af4e-4361-a4c0-eaa451504227" providerId="ADAL" clId="{9F4E827C-359F-4D73-89F3-0338307AA20A}" dt="2026-09-02T16:59:30.447" v="3050" actId="47"/>
        <pc:sldMkLst>
          <pc:docMk/>
          <pc:sldMk cId="549582622" sldId="492"/>
        </pc:sldMkLst>
      </pc:sldChg>
      <pc:sldChg chg="del">
        <pc:chgData name="MARIA APARECIDA OLIVEIRA PAULA" userId="06db54a7-af4e-4361-a4c0-eaa451504227" providerId="ADAL" clId="{9F4E827C-359F-4D73-89F3-0338307AA20A}" dt="2026-09-02T16:59:30.447" v="3050" actId="47"/>
        <pc:sldMkLst>
          <pc:docMk/>
          <pc:sldMk cId="4018122986" sldId="493"/>
        </pc:sldMkLst>
      </pc:sldChg>
      <pc:sldChg chg="delSp modSp add mod">
        <pc:chgData name="MARIA APARECIDA OLIVEIRA PAULA" userId="06db54a7-af4e-4361-a4c0-eaa451504227" providerId="ADAL" clId="{9F4E827C-359F-4D73-89F3-0338307AA20A}" dt="2026-09-02T17:08:36.005" v="3082" actId="207"/>
        <pc:sldMkLst>
          <pc:docMk/>
          <pc:sldMk cId="3643615675" sldId="494"/>
        </pc:sldMkLst>
        <pc:spChg chg="mod">
          <ac:chgData name="MARIA APARECIDA OLIVEIRA PAULA" userId="06db54a7-af4e-4361-a4c0-eaa451504227" providerId="ADAL" clId="{9F4E827C-359F-4D73-89F3-0338307AA20A}" dt="2026-09-02T17:05:44.688" v="3071" actId="20577"/>
          <ac:spMkLst>
            <pc:docMk/>
            <pc:sldMk cId="3643615675" sldId="494"/>
            <ac:spMk id="4" creationId="{C05528F3-D990-6FDC-B91C-370E8264A627}"/>
          </ac:spMkLst>
        </pc:spChg>
        <pc:spChg chg="mod">
          <ac:chgData name="MARIA APARECIDA OLIVEIRA PAULA" userId="06db54a7-af4e-4361-a4c0-eaa451504227" providerId="ADAL" clId="{9F4E827C-359F-4D73-89F3-0338307AA20A}" dt="2026-09-02T17:08:36.005" v="3082" actId="207"/>
          <ac:spMkLst>
            <pc:docMk/>
            <pc:sldMk cId="3643615675" sldId="494"/>
            <ac:spMk id="6" creationId="{4F0553B4-28D2-2570-C3A9-FCB8464EDA06}"/>
          </ac:spMkLst>
        </pc:spChg>
        <pc:picChg chg="mod">
          <ac:chgData name="MARIA APARECIDA OLIVEIRA PAULA" userId="06db54a7-af4e-4361-a4c0-eaa451504227" providerId="ADAL" clId="{9F4E827C-359F-4D73-89F3-0338307AA20A}" dt="2026-09-02T17:05:50.356" v="3072" actId="1076"/>
          <ac:picMkLst>
            <pc:docMk/>
            <pc:sldMk cId="3643615675" sldId="494"/>
            <ac:picMk id="5" creationId="{0DC9251F-A6C4-40AF-802F-6965471E815C}"/>
          </ac:picMkLst>
        </pc:picChg>
      </pc:sldChg>
      <pc:sldChg chg="delSp modSp add mod ord">
        <pc:chgData name="MARIA APARECIDA OLIVEIRA PAULA" userId="06db54a7-af4e-4361-a4c0-eaa451504227" providerId="ADAL" clId="{9F4E827C-359F-4D73-89F3-0338307AA20A}" dt="2026-09-02T17:10:18.942" v="3085" actId="207"/>
        <pc:sldMkLst>
          <pc:docMk/>
          <pc:sldMk cId="4020699084" sldId="495"/>
        </pc:sldMkLst>
        <pc:graphicFrameChg chg="del">
          <ac:chgData name="MARIA APARECIDA OLIVEIRA PAULA" userId="06db54a7-af4e-4361-a4c0-eaa451504227" providerId="ADAL" clId="{9F4E827C-359F-4D73-89F3-0338307AA20A}" dt="2026-09-01T12:24:06.777" v="118" actId="21"/>
          <ac:graphicFrameMkLst>
            <pc:docMk/>
            <pc:sldMk cId="4020699084" sldId="495"/>
            <ac:graphicFrameMk id="3" creationId="{0EFDF9BA-9B74-D696-9935-A2D0A166BA54}"/>
          </ac:graphicFrameMkLst>
        </pc:graphicFrameChg>
        <pc:graphicFrameChg chg="mod modGraphic">
          <ac:chgData name="MARIA APARECIDA OLIVEIRA PAULA" userId="06db54a7-af4e-4361-a4c0-eaa451504227" providerId="ADAL" clId="{9F4E827C-359F-4D73-89F3-0338307AA20A}" dt="2026-09-02T17:10:18.942" v="3085" actId="207"/>
          <ac:graphicFrameMkLst>
            <pc:docMk/>
            <pc:sldMk cId="4020699084" sldId="495"/>
            <ac:graphicFrameMk id="7" creationId="{0082706A-564E-84C0-6C33-5E6E6F905ACF}"/>
          </ac:graphicFrameMkLst>
        </pc:graphicFrameChg>
        <pc:picChg chg="del">
          <ac:chgData name="MARIA APARECIDA OLIVEIRA PAULA" userId="06db54a7-af4e-4361-a4c0-eaa451504227" providerId="ADAL" clId="{9F4E827C-359F-4D73-89F3-0338307AA20A}" dt="2026-09-01T12:23:57.862" v="117" actId="478"/>
          <ac:picMkLst>
            <pc:docMk/>
            <pc:sldMk cId="4020699084" sldId="495"/>
            <ac:picMk id="4" creationId="{3A8D3F09-5CBE-8DD2-C81C-85B5E823959B}"/>
          </ac:picMkLst>
        </pc:picChg>
      </pc:sldChg>
      <pc:sldChg chg="addSp modSp add mod">
        <pc:chgData name="MARIA APARECIDA OLIVEIRA PAULA" userId="06db54a7-af4e-4361-a4c0-eaa451504227" providerId="ADAL" clId="{9F4E827C-359F-4D73-89F3-0338307AA20A}" dt="2026-09-01T12:35:19.371" v="177" actId="1076"/>
        <pc:sldMkLst>
          <pc:docMk/>
          <pc:sldMk cId="95559742" sldId="496"/>
        </pc:sldMkLst>
        <pc:graphicFrameChg chg="add mod modGraphic">
          <ac:chgData name="MARIA APARECIDA OLIVEIRA PAULA" userId="06db54a7-af4e-4361-a4c0-eaa451504227" providerId="ADAL" clId="{9F4E827C-359F-4D73-89F3-0338307AA20A}" dt="2026-09-01T12:34:54.248" v="172" actId="113"/>
          <ac:graphicFrameMkLst>
            <pc:docMk/>
            <pc:sldMk cId="95559742" sldId="496"/>
            <ac:graphicFrameMk id="2" creationId="{5E057EC1-281B-DFCF-DCB5-F9213C0BA64C}"/>
          </ac:graphicFrameMkLst>
        </pc:graphicFrameChg>
        <pc:graphicFrameChg chg="mod modGraphic">
          <ac:chgData name="MARIA APARECIDA OLIVEIRA PAULA" userId="06db54a7-af4e-4361-a4c0-eaa451504227" providerId="ADAL" clId="{9F4E827C-359F-4D73-89F3-0338307AA20A}" dt="2026-09-01T12:35:19.371" v="177" actId="1076"/>
          <ac:graphicFrameMkLst>
            <pc:docMk/>
            <pc:sldMk cId="95559742" sldId="496"/>
            <ac:graphicFrameMk id="3" creationId="{7A65CA16-F9A0-FB3E-F7A5-8FC3DDFFAA3D}"/>
          </ac:graphicFrameMkLst>
        </pc:graphicFrameChg>
        <pc:picChg chg="add mod">
          <ac:chgData name="MARIA APARECIDA OLIVEIRA PAULA" userId="06db54a7-af4e-4361-a4c0-eaa451504227" providerId="ADAL" clId="{9F4E827C-359F-4D73-89F3-0338307AA20A}" dt="2026-09-01T12:35:10.573" v="176" actId="1076"/>
          <ac:picMkLst>
            <pc:docMk/>
            <pc:sldMk cId="95559742" sldId="496"/>
            <ac:picMk id="4" creationId="{6D869FF6-86FD-4F8C-5AC7-399DC7F42648}"/>
          </ac:picMkLst>
        </pc:picChg>
      </pc:sldChg>
      <pc:sldChg chg="addSp delSp modSp add mod">
        <pc:chgData name="MARIA APARECIDA OLIVEIRA PAULA" userId="06db54a7-af4e-4361-a4c0-eaa451504227" providerId="ADAL" clId="{9F4E827C-359F-4D73-89F3-0338307AA20A}" dt="2026-09-02T17:12:49.414" v="3092" actId="207"/>
        <pc:sldMkLst>
          <pc:docMk/>
          <pc:sldMk cId="3685477593" sldId="497"/>
        </pc:sldMkLst>
        <pc:graphicFrameChg chg="del">
          <ac:chgData name="MARIA APARECIDA OLIVEIRA PAULA" userId="06db54a7-af4e-4361-a4c0-eaa451504227" providerId="ADAL" clId="{9F4E827C-359F-4D73-89F3-0338307AA20A}" dt="2026-09-01T12:49:23.522" v="281" actId="21"/>
          <ac:graphicFrameMkLst>
            <pc:docMk/>
            <pc:sldMk cId="3685477593" sldId="497"/>
            <ac:graphicFrameMk id="3" creationId="{3DD72450-7D38-603E-F964-CF1196FE8A38}"/>
          </ac:graphicFrameMkLst>
        </pc:graphicFrameChg>
        <pc:graphicFrameChg chg="del">
          <ac:chgData name="MARIA APARECIDA OLIVEIRA PAULA" userId="06db54a7-af4e-4361-a4c0-eaa451504227" providerId="ADAL" clId="{9F4E827C-359F-4D73-89F3-0338307AA20A}" dt="2026-09-01T12:49:40.922" v="285" actId="21"/>
          <ac:graphicFrameMkLst>
            <pc:docMk/>
            <pc:sldMk cId="3685477593" sldId="497"/>
            <ac:graphicFrameMk id="12" creationId="{B72D1D5D-612A-7858-AE57-D8667372A820}"/>
          </ac:graphicFrameMkLst>
        </pc:graphicFrameChg>
        <pc:picChg chg="add mod">
          <ac:chgData name="MARIA APARECIDA OLIVEIRA PAULA" userId="06db54a7-af4e-4361-a4c0-eaa451504227" providerId="ADAL" clId="{9F4E827C-359F-4D73-89F3-0338307AA20A}" dt="2026-09-01T12:51:05.570" v="296" actId="1076"/>
          <ac:picMkLst>
            <pc:docMk/>
            <pc:sldMk cId="3685477593" sldId="497"/>
            <ac:picMk id="4" creationId="{FBEA4A2D-FD92-8CC8-DC9C-7883258D846E}"/>
          </ac:picMkLst>
        </pc:picChg>
        <pc:picChg chg="add del">
          <ac:chgData name="MARIA APARECIDA OLIVEIRA PAULA" userId="06db54a7-af4e-4361-a4c0-eaa451504227" providerId="ADAL" clId="{9F4E827C-359F-4D73-89F3-0338307AA20A}" dt="2026-09-01T12:49:34.804" v="284" actId="21"/>
          <ac:picMkLst>
            <pc:docMk/>
            <pc:sldMk cId="3685477593" sldId="497"/>
            <ac:picMk id="6" creationId="{41D7A9FB-2691-540D-6F89-3D65291B247A}"/>
          </ac:picMkLst>
        </pc:picChg>
        <pc:picChg chg="add del">
          <ac:chgData name="MARIA APARECIDA OLIVEIRA PAULA" userId="06db54a7-af4e-4361-a4c0-eaa451504227" providerId="ADAL" clId="{9F4E827C-359F-4D73-89F3-0338307AA20A}" dt="2026-09-01T12:50:08.824" v="288" actId="22"/>
          <ac:picMkLst>
            <pc:docMk/>
            <pc:sldMk cId="3685477593" sldId="497"/>
            <ac:picMk id="7" creationId="{EA7DF24A-6679-96A2-2308-6E1349EF5E86}"/>
          </ac:picMkLst>
        </pc:picChg>
        <pc:picChg chg="add mod">
          <ac:chgData name="MARIA APARECIDA OLIVEIRA PAULA" userId="06db54a7-af4e-4361-a4c0-eaa451504227" providerId="ADAL" clId="{9F4E827C-359F-4D73-89F3-0338307AA20A}" dt="2026-09-02T17:12:49.414" v="3092" actId="207"/>
          <ac:picMkLst>
            <pc:docMk/>
            <pc:sldMk cId="3685477593" sldId="497"/>
            <ac:picMk id="9" creationId="{45A210F5-488E-4F05-E8A6-6C61CD9BDA4B}"/>
          </ac:picMkLst>
        </pc:picChg>
        <pc:picChg chg="add mod">
          <ac:chgData name="MARIA APARECIDA OLIVEIRA PAULA" userId="06db54a7-af4e-4361-a4c0-eaa451504227" providerId="ADAL" clId="{9F4E827C-359F-4D73-89F3-0338307AA20A}" dt="2026-09-01T12:50:46.491" v="293" actId="1076"/>
          <ac:picMkLst>
            <pc:docMk/>
            <pc:sldMk cId="3685477593" sldId="497"/>
            <ac:picMk id="11" creationId="{FD29309C-7CD2-9CF0-C9C4-9B483EBF94CD}"/>
          </ac:picMkLst>
        </pc:picChg>
      </pc:sldChg>
      <pc:sldChg chg="addSp delSp modSp add del mod">
        <pc:chgData name="MARIA APARECIDA OLIVEIRA PAULA" userId="06db54a7-af4e-4361-a4c0-eaa451504227" providerId="ADAL" clId="{9F4E827C-359F-4D73-89F3-0338307AA20A}" dt="2026-09-02T17:15:35.422" v="3113" actId="2696"/>
        <pc:sldMkLst>
          <pc:docMk/>
          <pc:sldMk cId="2890736584" sldId="498"/>
        </pc:sldMkLst>
        <pc:spChg chg="del">
          <ac:chgData name="MARIA APARECIDA OLIVEIRA PAULA" userId="06db54a7-af4e-4361-a4c0-eaa451504227" providerId="ADAL" clId="{9F4E827C-359F-4D73-89F3-0338307AA20A}" dt="2026-09-01T12:53:45.913" v="314" actId="21"/>
          <ac:spMkLst>
            <pc:docMk/>
            <pc:sldMk cId="2890736584" sldId="498"/>
            <ac:spMk id="4" creationId="{E2BF2624-C3A3-D0D1-3640-A9C15738A8B2}"/>
          </ac:spMkLst>
        </pc:spChg>
        <pc:graphicFrameChg chg="add mod modGraphic">
          <ac:chgData name="MARIA APARECIDA OLIVEIRA PAULA" userId="06db54a7-af4e-4361-a4c0-eaa451504227" providerId="ADAL" clId="{9F4E827C-359F-4D73-89F3-0338307AA20A}" dt="2026-09-01T12:54:51.415" v="324" actId="14100"/>
          <ac:graphicFrameMkLst>
            <pc:docMk/>
            <pc:sldMk cId="2890736584" sldId="498"/>
            <ac:graphicFrameMk id="2" creationId="{747F28B2-15F9-2F6C-1F9E-9257EEC96B09}"/>
          </ac:graphicFrameMkLst>
        </pc:graphicFrameChg>
      </pc:sldChg>
      <pc:sldChg chg="addSp delSp modSp add mod">
        <pc:chgData name="MARIA APARECIDA OLIVEIRA PAULA" userId="06db54a7-af4e-4361-a4c0-eaa451504227" providerId="ADAL" clId="{9F4E827C-359F-4D73-89F3-0338307AA20A}" dt="2026-09-01T12:59:36.340" v="358" actId="2084"/>
        <pc:sldMkLst>
          <pc:docMk/>
          <pc:sldMk cId="2485288005" sldId="499"/>
        </pc:sldMkLst>
        <pc:spChg chg="add mod">
          <ac:chgData name="MARIA APARECIDA OLIVEIRA PAULA" userId="06db54a7-af4e-4361-a4c0-eaa451504227" providerId="ADAL" clId="{9F4E827C-359F-4D73-89F3-0338307AA20A}" dt="2026-09-01T12:55:48.606" v="330"/>
          <ac:spMkLst>
            <pc:docMk/>
            <pc:sldMk cId="2485288005" sldId="499"/>
            <ac:spMk id="3" creationId="{A4849625-EF2E-E1DE-E7FD-6A27DD520D6F}"/>
          </ac:spMkLst>
        </pc:spChg>
        <pc:spChg chg="add mod">
          <ac:chgData name="MARIA APARECIDA OLIVEIRA PAULA" userId="06db54a7-af4e-4361-a4c0-eaa451504227" providerId="ADAL" clId="{9F4E827C-359F-4D73-89F3-0338307AA20A}" dt="2026-09-01T12:55:48.078" v="329"/>
          <ac:spMkLst>
            <pc:docMk/>
            <pc:sldMk cId="2485288005" sldId="499"/>
            <ac:spMk id="4" creationId="{5901B1E4-7CE9-E45D-CF17-531709EEC09E}"/>
          </ac:spMkLst>
        </pc:spChg>
        <pc:spChg chg="add del mod">
          <ac:chgData name="MARIA APARECIDA OLIVEIRA PAULA" userId="06db54a7-af4e-4361-a4c0-eaa451504227" providerId="ADAL" clId="{9F4E827C-359F-4D73-89F3-0338307AA20A}" dt="2026-09-01T12:56:07.687" v="334" actId="21"/>
          <ac:spMkLst>
            <pc:docMk/>
            <pc:sldMk cId="2485288005" sldId="499"/>
            <ac:spMk id="5" creationId="{0218CA7D-3100-0808-5A8F-C86EE096FDBA}"/>
          </ac:spMkLst>
        </pc:spChg>
        <pc:spChg chg="add del mod">
          <ac:chgData name="MARIA APARECIDA OLIVEIRA PAULA" userId="06db54a7-af4e-4361-a4c0-eaa451504227" providerId="ADAL" clId="{9F4E827C-359F-4D73-89F3-0338307AA20A}" dt="2026-09-01T12:56:04.529" v="333" actId="21"/>
          <ac:spMkLst>
            <pc:docMk/>
            <pc:sldMk cId="2485288005" sldId="499"/>
            <ac:spMk id="6" creationId="{CE45D3E8-4F00-211D-1879-E51228171290}"/>
          </ac:spMkLst>
        </pc:spChg>
        <pc:spChg chg="add mod">
          <ac:chgData name="MARIA APARECIDA OLIVEIRA PAULA" userId="06db54a7-af4e-4361-a4c0-eaa451504227" providerId="ADAL" clId="{9F4E827C-359F-4D73-89F3-0338307AA20A}" dt="2026-09-01T12:57:34.411" v="347" actId="14100"/>
          <ac:spMkLst>
            <pc:docMk/>
            <pc:sldMk cId="2485288005" sldId="499"/>
            <ac:spMk id="9" creationId="{0EEC8201-A831-49F9-0AE9-0C6442CB5F87}"/>
          </ac:spMkLst>
        </pc:spChg>
        <pc:graphicFrameChg chg="del">
          <ac:chgData name="MARIA APARECIDA OLIVEIRA PAULA" userId="06db54a7-af4e-4361-a4c0-eaa451504227" providerId="ADAL" clId="{9F4E827C-359F-4D73-89F3-0338307AA20A}" dt="2026-09-01T12:55:22.554" v="326" actId="21"/>
          <ac:graphicFrameMkLst>
            <pc:docMk/>
            <pc:sldMk cId="2485288005" sldId="499"/>
            <ac:graphicFrameMk id="2" creationId="{7A850A59-2112-232E-1B4F-EC06F46A63AC}"/>
          </ac:graphicFrameMkLst>
        </pc:graphicFrameChg>
        <pc:graphicFrameChg chg="add mod modGraphic">
          <ac:chgData name="MARIA APARECIDA OLIVEIRA PAULA" userId="06db54a7-af4e-4361-a4c0-eaa451504227" providerId="ADAL" clId="{9F4E827C-359F-4D73-89F3-0338307AA20A}" dt="2026-09-01T12:59:36.340" v="358" actId="2084"/>
          <ac:graphicFrameMkLst>
            <pc:docMk/>
            <pc:sldMk cId="2485288005" sldId="499"/>
            <ac:graphicFrameMk id="10" creationId="{C54156C0-4294-0E56-B9B4-8572031945D2}"/>
          </ac:graphicFrameMkLst>
        </pc:graphicFrameChg>
        <pc:picChg chg="add del mod">
          <ac:chgData name="MARIA APARECIDA OLIVEIRA PAULA" userId="06db54a7-af4e-4361-a4c0-eaa451504227" providerId="ADAL" clId="{9F4E827C-359F-4D73-89F3-0338307AA20A}" dt="2026-09-01T12:56:34.543" v="338" actId="22"/>
          <ac:picMkLst>
            <pc:docMk/>
            <pc:sldMk cId="2485288005" sldId="499"/>
            <ac:picMk id="8" creationId="{03A90627-549E-3133-BCE5-26548F229DC5}"/>
          </ac:picMkLst>
        </pc:picChg>
      </pc:sldChg>
      <pc:sldChg chg="addSp delSp modSp add del mod modClrScheme chgLayout">
        <pc:chgData name="MARIA APARECIDA OLIVEIRA PAULA" userId="06db54a7-af4e-4361-a4c0-eaa451504227" providerId="ADAL" clId="{9F4E827C-359F-4D73-89F3-0338307AA20A}" dt="2026-09-01T13:50:19.808" v="419" actId="2696"/>
        <pc:sldMkLst>
          <pc:docMk/>
          <pc:sldMk cId="165054888" sldId="500"/>
        </pc:sldMkLst>
        <pc:spChg chg="add">
          <ac:chgData name="MARIA APARECIDA OLIVEIRA PAULA" userId="06db54a7-af4e-4361-a4c0-eaa451504227" providerId="ADAL" clId="{9F4E827C-359F-4D73-89F3-0338307AA20A}" dt="2026-09-01T13:42:39.583" v="366"/>
          <ac:spMkLst>
            <pc:docMk/>
            <pc:sldMk cId="165054888" sldId="500"/>
            <ac:spMk id="2" creationId="{A3CFFDF7-03C3-0D45-78ED-DE908354DA6A}"/>
          </ac:spMkLst>
        </pc:spChg>
        <pc:spChg chg="add">
          <ac:chgData name="MARIA APARECIDA OLIVEIRA PAULA" userId="06db54a7-af4e-4361-a4c0-eaa451504227" providerId="ADAL" clId="{9F4E827C-359F-4D73-89F3-0338307AA20A}" dt="2026-09-01T13:42:39.583" v="366"/>
          <ac:spMkLst>
            <pc:docMk/>
            <pc:sldMk cId="165054888" sldId="500"/>
            <ac:spMk id="3" creationId="{F47D7B7E-E3B9-64AE-CB89-E00EF1165B6C}"/>
          </ac:spMkLst>
        </pc:spChg>
        <pc:spChg chg="del mod">
          <ac:chgData name="MARIA APARECIDA OLIVEIRA PAULA" userId="06db54a7-af4e-4361-a4c0-eaa451504227" providerId="ADAL" clId="{9F4E827C-359F-4D73-89F3-0338307AA20A}" dt="2026-09-01T13:43:37.564" v="375" actId="21"/>
          <ac:spMkLst>
            <pc:docMk/>
            <pc:sldMk cId="165054888" sldId="500"/>
            <ac:spMk id="4" creationId="{723265F0-916E-5CC1-FF65-E84F4986E4F2}"/>
          </ac:spMkLst>
        </pc:spChg>
        <pc:spChg chg="add mod">
          <ac:chgData name="MARIA APARECIDA OLIVEIRA PAULA" userId="06db54a7-af4e-4361-a4c0-eaa451504227" providerId="ADAL" clId="{9F4E827C-359F-4D73-89F3-0338307AA20A}" dt="2026-09-01T13:43:32.504" v="374" actId="1076"/>
          <ac:spMkLst>
            <pc:docMk/>
            <pc:sldMk cId="165054888" sldId="500"/>
            <ac:spMk id="5" creationId="{B55893CD-6A5A-4E7F-67AA-48140244FEAE}"/>
          </ac:spMkLst>
        </pc:spChg>
        <pc:spChg chg="add mod">
          <ac:chgData name="MARIA APARECIDA OLIVEIRA PAULA" userId="06db54a7-af4e-4361-a4c0-eaa451504227" providerId="ADAL" clId="{9F4E827C-359F-4D73-89F3-0338307AA20A}" dt="2026-09-01T13:43:32.504" v="374" actId="1076"/>
          <ac:spMkLst>
            <pc:docMk/>
            <pc:sldMk cId="165054888" sldId="500"/>
            <ac:spMk id="6" creationId="{5E203636-44FD-E562-1B2C-8155FF28B564}"/>
          </ac:spMkLst>
        </pc:spChg>
        <pc:spChg chg="add mod">
          <ac:chgData name="MARIA APARECIDA OLIVEIRA PAULA" userId="06db54a7-af4e-4361-a4c0-eaa451504227" providerId="ADAL" clId="{9F4E827C-359F-4D73-89F3-0338307AA20A}" dt="2026-09-01T13:46:15.949" v="394" actId="207"/>
          <ac:spMkLst>
            <pc:docMk/>
            <pc:sldMk cId="165054888" sldId="500"/>
            <ac:spMk id="9" creationId="{AA016517-597A-9262-8373-5691D5698704}"/>
          </ac:spMkLst>
        </pc:spChg>
        <pc:spChg chg="add mod">
          <ac:chgData name="MARIA APARECIDA OLIVEIRA PAULA" userId="06db54a7-af4e-4361-a4c0-eaa451504227" providerId="ADAL" clId="{9F4E827C-359F-4D73-89F3-0338307AA20A}" dt="2026-09-01T13:46:19.169" v="395" actId="207"/>
          <ac:spMkLst>
            <pc:docMk/>
            <pc:sldMk cId="165054888" sldId="500"/>
            <ac:spMk id="10" creationId="{5867E9CA-8083-024F-CF09-F3B561B36675}"/>
          </ac:spMkLst>
        </pc:spChg>
        <pc:picChg chg="add del">
          <ac:chgData name="MARIA APARECIDA OLIVEIRA PAULA" userId="06db54a7-af4e-4361-a4c0-eaa451504227" providerId="ADAL" clId="{9F4E827C-359F-4D73-89F3-0338307AA20A}" dt="2026-09-01T13:43:42.601" v="377" actId="22"/>
          <ac:picMkLst>
            <pc:docMk/>
            <pc:sldMk cId="165054888" sldId="500"/>
            <ac:picMk id="8" creationId="{BB2CA876-C4CC-DD21-796F-2E8FE54069AE}"/>
          </ac:picMkLst>
        </pc:picChg>
        <pc:picChg chg="add mod">
          <ac:chgData name="MARIA APARECIDA OLIVEIRA PAULA" userId="06db54a7-af4e-4361-a4c0-eaa451504227" providerId="ADAL" clId="{9F4E827C-359F-4D73-89F3-0338307AA20A}" dt="2026-09-01T13:42:47.790" v="368" actId="1076"/>
          <ac:picMkLst>
            <pc:docMk/>
            <pc:sldMk cId="165054888" sldId="500"/>
            <ac:picMk id="2049" creationId="{2F6E62DD-CD1B-140D-6DEC-34E6827B83F2}"/>
          </ac:picMkLst>
        </pc:picChg>
        <pc:picChg chg="add mod">
          <ac:chgData name="MARIA APARECIDA OLIVEIRA PAULA" userId="06db54a7-af4e-4361-a4c0-eaa451504227" providerId="ADAL" clId="{9F4E827C-359F-4D73-89F3-0338307AA20A}" dt="2026-09-01T13:43:32.504" v="374" actId="1076"/>
          <ac:picMkLst>
            <pc:docMk/>
            <pc:sldMk cId="165054888" sldId="500"/>
            <ac:picMk id="2052" creationId="{6E189EC9-1900-BA1E-AB86-A2ABCED0AF5F}"/>
          </ac:picMkLst>
        </pc:picChg>
        <pc:picChg chg="add mod">
          <ac:chgData name="MARIA APARECIDA OLIVEIRA PAULA" userId="06db54a7-af4e-4361-a4c0-eaa451504227" providerId="ADAL" clId="{9F4E827C-359F-4D73-89F3-0338307AA20A}" dt="2026-09-01T13:44:02.070" v="379" actId="26606"/>
          <ac:picMkLst>
            <pc:docMk/>
            <pc:sldMk cId="165054888" sldId="500"/>
            <ac:picMk id="2055" creationId="{E7AE8845-08C6-8AB3-AAF2-0B015BAA161D}"/>
          </ac:picMkLst>
        </pc:picChg>
      </pc:sldChg>
      <pc:sldChg chg="delSp modSp add del mod">
        <pc:chgData name="MARIA APARECIDA OLIVEIRA PAULA" userId="06db54a7-af4e-4361-a4c0-eaa451504227" providerId="ADAL" clId="{9F4E827C-359F-4D73-89F3-0338307AA20A}" dt="2026-09-01T13:51:25.044" v="428" actId="2696"/>
        <pc:sldMkLst>
          <pc:docMk/>
          <pc:sldMk cId="1727191316" sldId="501"/>
        </pc:sldMkLst>
        <pc:spChg chg="mod">
          <ac:chgData name="MARIA APARECIDA OLIVEIRA PAULA" userId="06db54a7-af4e-4361-a4c0-eaa451504227" providerId="ADAL" clId="{9F4E827C-359F-4D73-89F3-0338307AA20A}" dt="2026-09-01T13:48:32.983" v="408" actId="14100"/>
          <ac:spMkLst>
            <pc:docMk/>
            <pc:sldMk cId="1727191316" sldId="501"/>
            <ac:spMk id="9" creationId="{8621DEE0-661F-83E5-7D9B-A56383A7D1A0}"/>
          </ac:spMkLst>
        </pc:spChg>
        <pc:spChg chg="del">
          <ac:chgData name="MARIA APARECIDA OLIVEIRA PAULA" userId="06db54a7-af4e-4361-a4c0-eaa451504227" providerId="ADAL" clId="{9F4E827C-359F-4D73-89F3-0338307AA20A}" dt="2026-09-01T13:46:46.202" v="398" actId="21"/>
          <ac:spMkLst>
            <pc:docMk/>
            <pc:sldMk cId="1727191316" sldId="501"/>
            <ac:spMk id="10" creationId="{D3511BF4-6153-5533-D60D-FDFABFCC6398}"/>
          </ac:spMkLst>
        </pc:spChg>
        <pc:picChg chg="del">
          <ac:chgData name="MARIA APARECIDA OLIVEIRA PAULA" userId="06db54a7-af4e-4361-a4c0-eaa451504227" providerId="ADAL" clId="{9F4E827C-359F-4D73-89F3-0338307AA20A}" dt="2026-09-01T13:46:41.123" v="397" actId="21"/>
          <ac:picMkLst>
            <pc:docMk/>
            <pc:sldMk cId="1727191316" sldId="501"/>
            <ac:picMk id="2055" creationId="{77E7FE47-16A2-B6DF-9D6C-FD97DA74C4A1}"/>
          </ac:picMkLst>
        </pc:picChg>
      </pc:sldChg>
      <pc:sldChg chg="addSp delSp modSp add mod">
        <pc:chgData name="MARIA APARECIDA OLIVEIRA PAULA" userId="06db54a7-af4e-4361-a4c0-eaa451504227" providerId="ADAL" clId="{9F4E827C-359F-4D73-89F3-0338307AA20A}" dt="2026-09-02T17:18:27.183" v="3127" actId="14100"/>
        <pc:sldMkLst>
          <pc:docMk/>
          <pc:sldMk cId="3993215129" sldId="502"/>
        </pc:sldMkLst>
        <pc:spChg chg="add mod">
          <ac:chgData name="MARIA APARECIDA OLIVEIRA PAULA" userId="06db54a7-af4e-4361-a4c0-eaa451504227" providerId="ADAL" clId="{9F4E827C-359F-4D73-89F3-0338307AA20A}" dt="2026-09-02T17:17:57.316" v="3122" actId="207"/>
          <ac:spMkLst>
            <pc:docMk/>
            <pc:sldMk cId="3993215129" sldId="502"/>
            <ac:spMk id="3" creationId="{E90056A7-E701-D7F9-98E5-7E13813E1BCD}"/>
          </ac:spMkLst>
        </pc:spChg>
        <pc:spChg chg="del">
          <ac:chgData name="MARIA APARECIDA OLIVEIRA PAULA" userId="06db54a7-af4e-4361-a4c0-eaa451504227" providerId="ADAL" clId="{9F4E827C-359F-4D73-89F3-0338307AA20A}" dt="2026-09-01T13:49:03.580" v="410" actId="21"/>
          <ac:spMkLst>
            <pc:docMk/>
            <pc:sldMk cId="3993215129" sldId="502"/>
            <ac:spMk id="4" creationId="{E48C4BB4-984C-65D2-63D6-1C42F895871F}"/>
          </ac:spMkLst>
        </pc:spChg>
        <pc:spChg chg="add mod">
          <ac:chgData name="MARIA APARECIDA OLIVEIRA PAULA" userId="06db54a7-af4e-4361-a4c0-eaa451504227" providerId="ADAL" clId="{9F4E827C-359F-4D73-89F3-0338307AA20A}" dt="2026-09-02T17:18:27.183" v="3127" actId="14100"/>
          <ac:spMkLst>
            <pc:docMk/>
            <pc:sldMk cId="3993215129" sldId="502"/>
            <ac:spMk id="8" creationId="{ECE8604A-5F17-43AD-5217-9AC320753C0B}"/>
          </ac:spMkLst>
        </pc:spChg>
        <pc:picChg chg="add mod">
          <ac:chgData name="MARIA APARECIDA OLIVEIRA PAULA" userId="06db54a7-af4e-4361-a4c0-eaa451504227" providerId="ADAL" clId="{9F4E827C-359F-4D73-89F3-0338307AA20A}" dt="2026-09-02T17:16:36.346" v="3117" actId="14100"/>
          <ac:picMkLst>
            <pc:docMk/>
            <pc:sldMk cId="3993215129" sldId="502"/>
            <ac:picMk id="6" creationId="{04FB916F-DA32-A34A-2EE1-8D0FBF492ACC}"/>
          </ac:picMkLst>
        </pc:picChg>
      </pc:sldChg>
      <pc:sldChg chg="addSp delSp modSp add mod ord">
        <pc:chgData name="MARIA APARECIDA OLIVEIRA PAULA" userId="06db54a7-af4e-4361-a4c0-eaa451504227" providerId="ADAL" clId="{9F4E827C-359F-4D73-89F3-0338307AA20A}" dt="2026-09-02T17:18:48.491" v="3129" actId="14100"/>
        <pc:sldMkLst>
          <pc:docMk/>
          <pc:sldMk cId="3021889651" sldId="503"/>
        </pc:sldMkLst>
        <pc:spChg chg="add del mod">
          <ac:chgData name="MARIA APARECIDA OLIVEIRA PAULA" userId="06db54a7-af4e-4361-a4c0-eaa451504227" providerId="ADAL" clId="{9F4E827C-359F-4D73-89F3-0338307AA20A}" dt="2026-09-02T17:18:48.491" v="3129" actId="14100"/>
          <ac:spMkLst>
            <pc:docMk/>
            <pc:sldMk cId="3021889651" sldId="503"/>
            <ac:spMk id="3" creationId="{0E9CE97A-296E-EFC8-0450-246E32B1AB18}"/>
          </ac:spMkLst>
        </pc:spChg>
        <pc:spChg chg="del">
          <ac:chgData name="MARIA APARECIDA OLIVEIRA PAULA" userId="06db54a7-af4e-4361-a4c0-eaa451504227" providerId="ADAL" clId="{9F4E827C-359F-4D73-89F3-0338307AA20A}" dt="2026-09-01T13:50:36.027" v="423" actId="21"/>
          <ac:spMkLst>
            <pc:docMk/>
            <pc:sldMk cId="3021889651" sldId="503"/>
            <ac:spMk id="4" creationId="{6213A7BD-E857-34BE-5FCB-BCBAF5988738}"/>
          </ac:spMkLst>
        </pc:spChg>
      </pc:sldChg>
      <pc:sldChg chg="delSp modSp add mod ord">
        <pc:chgData name="MARIA APARECIDA OLIVEIRA PAULA" userId="06db54a7-af4e-4361-a4c0-eaa451504227" providerId="ADAL" clId="{9F4E827C-359F-4D73-89F3-0338307AA20A}" dt="2026-09-02T17:19:07.399" v="3130" actId="207"/>
        <pc:sldMkLst>
          <pc:docMk/>
          <pc:sldMk cId="4251598368" sldId="504"/>
        </pc:sldMkLst>
        <pc:spChg chg="del">
          <ac:chgData name="MARIA APARECIDA OLIVEIRA PAULA" userId="06db54a7-af4e-4361-a4c0-eaa451504227" providerId="ADAL" clId="{9F4E827C-359F-4D73-89F3-0338307AA20A}" dt="2026-09-01T13:52:00.928" v="432" actId="21"/>
          <ac:spMkLst>
            <pc:docMk/>
            <pc:sldMk cId="4251598368" sldId="504"/>
            <ac:spMk id="3" creationId="{E4176C41-3C34-7988-00A7-66FD41A81D01}"/>
          </ac:spMkLst>
        </pc:spChg>
        <pc:spChg chg="mod">
          <ac:chgData name="MARIA APARECIDA OLIVEIRA PAULA" userId="06db54a7-af4e-4361-a4c0-eaa451504227" providerId="ADAL" clId="{9F4E827C-359F-4D73-89F3-0338307AA20A}" dt="2026-09-02T17:19:07.399" v="3130" actId="207"/>
          <ac:spMkLst>
            <pc:docMk/>
            <pc:sldMk cId="4251598368" sldId="504"/>
            <ac:spMk id="8" creationId="{5A99B255-30E0-0A5E-4F66-ED80F00D9777}"/>
          </ac:spMkLst>
        </pc:spChg>
        <pc:picChg chg="del">
          <ac:chgData name="MARIA APARECIDA OLIVEIRA PAULA" userId="06db54a7-af4e-4361-a4c0-eaa451504227" providerId="ADAL" clId="{9F4E827C-359F-4D73-89F3-0338307AA20A}" dt="2026-09-01T13:52:03.530" v="433" actId="21"/>
          <ac:picMkLst>
            <pc:docMk/>
            <pc:sldMk cId="4251598368" sldId="504"/>
            <ac:picMk id="6" creationId="{78E03C38-A2A0-38FF-F721-5D0188A10407}"/>
          </ac:picMkLst>
        </pc:picChg>
      </pc:sldChg>
      <pc:sldChg chg="modSp add mod">
        <pc:chgData name="MARIA APARECIDA OLIVEIRA PAULA" userId="06db54a7-af4e-4361-a4c0-eaa451504227" providerId="ADAL" clId="{9F4E827C-359F-4D73-89F3-0338307AA20A}" dt="2026-09-02T17:19:17.320" v="3131" actId="207"/>
        <pc:sldMkLst>
          <pc:docMk/>
          <pc:sldMk cId="3288532814" sldId="505"/>
        </pc:sldMkLst>
        <pc:spChg chg="mod">
          <ac:chgData name="MARIA APARECIDA OLIVEIRA PAULA" userId="06db54a7-af4e-4361-a4c0-eaa451504227" providerId="ADAL" clId="{9F4E827C-359F-4D73-89F3-0338307AA20A}" dt="2026-09-02T17:19:17.320" v="3131" actId="207"/>
          <ac:spMkLst>
            <pc:docMk/>
            <pc:sldMk cId="3288532814" sldId="505"/>
            <ac:spMk id="8" creationId="{E9BC19DC-9EE6-7618-CAC4-D36CCA09E19D}"/>
          </ac:spMkLst>
        </pc:spChg>
      </pc:sldChg>
      <pc:sldChg chg="addSp modSp add mod">
        <pc:chgData name="MARIA APARECIDA OLIVEIRA PAULA" userId="06db54a7-af4e-4361-a4c0-eaa451504227" providerId="ADAL" clId="{9F4E827C-359F-4D73-89F3-0338307AA20A}" dt="2026-09-02T17:20:04.134" v="3132" actId="207"/>
        <pc:sldMkLst>
          <pc:docMk/>
          <pc:sldMk cId="3848871231" sldId="506"/>
        </pc:sldMkLst>
        <pc:spChg chg="mod">
          <ac:chgData name="MARIA APARECIDA OLIVEIRA PAULA" userId="06db54a7-af4e-4361-a4c0-eaa451504227" providerId="ADAL" clId="{9F4E827C-359F-4D73-89F3-0338307AA20A}" dt="2026-09-01T14:04:53.090" v="541" actId="1076"/>
          <ac:spMkLst>
            <pc:docMk/>
            <pc:sldMk cId="3848871231" sldId="506"/>
            <ac:spMk id="5" creationId="{71B2DCB5-9CC8-AB6B-015E-6F35FA93B313}"/>
          </ac:spMkLst>
        </pc:spChg>
        <pc:graphicFrameChg chg="add mod modGraphic">
          <ac:chgData name="MARIA APARECIDA OLIVEIRA PAULA" userId="06db54a7-af4e-4361-a4c0-eaa451504227" providerId="ADAL" clId="{9F4E827C-359F-4D73-89F3-0338307AA20A}" dt="2026-09-02T17:20:04.134" v="3132" actId="207"/>
          <ac:graphicFrameMkLst>
            <pc:docMk/>
            <pc:sldMk cId="3848871231" sldId="506"/>
            <ac:graphicFrameMk id="2" creationId="{D932EF25-CDB8-BA9A-5543-BD6DBE4B8210}"/>
          </ac:graphicFrameMkLst>
        </pc:graphicFrameChg>
        <pc:picChg chg="add mod">
          <ac:chgData name="MARIA APARECIDA OLIVEIRA PAULA" userId="06db54a7-af4e-4361-a4c0-eaa451504227" providerId="ADAL" clId="{9F4E827C-359F-4D73-89F3-0338307AA20A}" dt="2026-09-01T14:04:56.165" v="542" actId="1076"/>
          <ac:picMkLst>
            <pc:docMk/>
            <pc:sldMk cId="3848871231" sldId="506"/>
            <ac:picMk id="3" creationId="{F5C30C9A-F78A-8778-B5EB-74F187071CA2}"/>
          </ac:picMkLst>
        </pc:picChg>
      </pc:sldChg>
      <pc:sldChg chg="modSp add mod">
        <pc:chgData name="MARIA APARECIDA OLIVEIRA PAULA" userId="06db54a7-af4e-4361-a4c0-eaa451504227" providerId="ADAL" clId="{9F4E827C-359F-4D73-89F3-0338307AA20A}" dt="2026-09-01T14:30:07.411" v="650" actId="1076"/>
        <pc:sldMkLst>
          <pc:docMk/>
          <pc:sldMk cId="867226057" sldId="507"/>
        </pc:sldMkLst>
        <pc:spChg chg="mod">
          <ac:chgData name="MARIA APARECIDA OLIVEIRA PAULA" userId="06db54a7-af4e-4361-a4c0-eaa451504227" providerId="ADAL" clId="{9F4E827C-359F-4D73-89F3-0338307AA20A}" dt="2026-09-01T14:30:07.411" v="650" actId="1076"/>
          <ac:spMkLst>
            <pc:docMk/>
            <pc:sldMk cId="867226057" sldId="507"/>
            <ac:spMk id="7" creationId="{EDBE9384-FE65-6386-8605-296615FC9EDD}"/>
          </ac:spMkLst>
        </pc:spChg>
      </pc:sldChg>
      <pc:sldChg chg="addSp delSp modSp add mod">
        <pc:chgData name="MARIA APARECIDA OLIVEIRA PAULA" userId="06db54a7-af4e-4361-a4c0-eaa451504227" providerId="ADAL" clId="{9F4E827C-359F-4D73-89F3-0338307AA20A}" dt="2026-09-02T17:27:47.934" v="3164" actId="207"/>
        <pc:sldMkLst>
          <pc:docMk/>
          <pc:sldMk cId="1835472023" sldId="508"/>
        </pc:sldMkLst>
        <pc:spChg chg="mod">
          <ac:chgData name="MARIA APARECIDA OLIVEIRA PAULA" userId="06db54a7-af4e-4361-a4c0-eaa451504227" providerId="ADAL" clId="{9F4E827C-359F-4D73-89F3-0338307AA20A}" dt="2026-09-02T17:27:29.922" v="3163" actId="207"/>
          <ac:spMkLst>
            <pc:docMk/>
            <pc:sldMk cId="1835472023" sldId="508"/>
            <ac:spMk id="7" creationId="{9FC35214-A951-0591-78D3-DB3421D72609}"/>
          </ac:spMkLst>
        </pc:spChg>
        <pc:spChg chg="add mod">
          <ac:chgData name="MARIA APARECIDA OLIVEIRA PAULA" userId="06db54a7-af4e-4361-a4c0-eaa451504227" providerId="ADAL" clId="{9F4E827C-359F-4D73-89F3-0338307AA20A}" dt="2026-09-02T17:27:47.934" v="3164" actId="207"/>
          <ac:spMkLst>
            <pc:docMk/>
            <pc:sldMk cId="1835472023" sldId="508"/>
            <ac:spMk id="8" creationId="{6D1ED3A7-3015-CF98-07F5-0DCE7E24B824}"/>
          </ac:spMkLst>
        </pc:spChg>
        <pc:graphicFrameChg chg="del">
          <ac:chgData name="MARIA APARECIDA OLIVEIRA PAULA" userId="06db54a7-af4e-4361-a4c0-eaa451504227" providerId="ADAL" clId="{9F4E827C-359F-4D73-89F3-0338307AA20A}" dt="2026-09-01T14:42:21.628" v="773" actId="478"/>
          <ac:graphicFrameMkLst>
            <pc:docMk/>
            <pc:sldMk cId="1835472023" sldId="508"/>
            <ac:graphicFrameMk id="5" creationId="{BBCB9533-4798-2EB6-AB27-452CFD731048}"/>
          </ac:graphicFrameMkLst>
        </pc:graphicFrameChg>
        <pc:picChg chg="del">
          <ac:chgData name="MARIA APARECIDA OLIVEIRA PAULA" userId="06db54a7-af4e-4361-a4c0-eaa451504227" providerId="ADAL" clId="{9F4E827C-359F-4D73-89F3-0338307AA20A}" dt="2026-09-01T14:42:14.610" v="770" actId="478"/>
          <ac:picMkLst>
            <pc:docMk/>
            <pc:sldMk cId="1835472023" sldId="508"/>
            <ac:picMk id="2" creationId="{17C15F68-A464-D011-4615-1A91F3079716}"/>
          </ac:picMkLst>
        </pc:picChg>
        <pc:picChg chg="del">
          <ac:chgData name="MARIA APARECIDA OLIVEIRA PAULA" userId="06db54a7-af4e-4361-a4c0-eaa451504227" providerId="ADAL" clId="{9F4E827C-359F-4D73-89F3-0338307AA20A}" dt="2026-09-01T14:42:15.478" v="771" actId="478"/>
          <ac:picMkLst>
            <pc:docMk/>
            <pc:sldMk cId="1835472023" sldId="508"/>
            <ac:picMk id="3" creationId="{F2A2AF94-01E7-328C-5829-2C87D89625CF}"/>
          </ac:picMkLst>
        </pc:picChg>
        <pc:picChg chg="del">
          <ac:chgData name="MARIA APARECIDA OLIVEIRA PAULA" userId="06db54a7-af4e-4361-a4c0-eaa451504227" providerId="ADAL" clId="{9F4E827C-359F-4D73-89F3-0338307AA20A}" dt="2026-09-01T14:42:17.446" v="772" actId="478"/>
          <ac:picMkLst>
            <pc:docMk/>
            <pc:sldMk cId="1835472023" sldId="508"/>
            <ac:picMk id="6" creationId="{38BBD99F-D9F5-96B4-F6D2-8A63FB0543CD}"/>
          </ac:picMkLst>
        </pc:picChg>
      </pc:sldChg>
      <pc:sldChg chg="modSp add del mod">
        <pc:chgData name="MARIA APARECIDA OLIVEIRA PAULA" userId="06db54a7-af4e-4361-a4c0-eaa451504227" providerId="ADAL" clId="{9F4E827C-359F-4D73-89F3-0338307AA20A}" dt="2026-09-01T14:49:19.735" v="908" actId="2696"/>
        <pc:sldMkLst>
          <pc:docMk/>
          <pc:sldMk cId="1388160519" sldId="509"/>
        </pc:sldMkLst>
        <pc:spChg chg="mod">
          <ac:chgData name="MARIA APARECIDA OLIVEIRA PAULA" userId="06db54a7-af4e-4361-a4c0-eaa451504227" providerId="ADAL" clId="{9F4E827C-359F-4D73-89F3-0338307AA20A}" dt="2026-09-01T14:48:45.425" v="903" actId="6549"/>
          <ac:spMkLst>
            <pc:docMk/>
            <pc:sldMk cId="1388160519" sldId="509"/>
            <ac:spMk id="7" creationId="{5FD579F3-2E6D-C534-9286-A8E63C3DF8A3}"/>
          </ac:spMkLst>
        </pc:spChg>
      </pc:sldChg>
      <pc:sldChg chg="modSp add mod">
        <pc:chgData name="MARIA APARECIDA OLIVEIRA PAULA" userId="06db54a7-af4e-4361-a4c0-eaa451504227" providerId="ADAL" clId="{9F4E827C-359F-4D73-89F3-0338307AA20A}" dt="2026-09-01T16:28:30.094" v="996" actId="113"/>
        <pc:sldMkLst>
          <pc:docMk/>
          <pc:sldMk cId="2476370888" sldId="509"/>
        </pc:sldMkLst>
        <pc:spChg chg="mod">
          <ac:chgData name="MARIA APARECIDA OLIVEIRA PAULA" userId="06db54a7-af4e-4361-a4c0-eaa451504227" providerId="ADAL" clId="{9F4E827C-359F-4D73-89F3-0338307AA20A}" dt="2026-09-01T16:28:30.094" v="996" actId="113"/>
          <ac:spMkLst>
            <pc:docMk/>
            <pc:sldMk cId="2476370888" sldId="509"/>
            <ac:spMk id="8" creationId="{29C323C1-D69A-9E61-D780-88B9871DE0D9}"/>
          </ac:spMkLst>
        </pc:spChg>
      </pc:sldChg>
      <pc:sldChg chg="addSp modSp add mod">
        <pc:chgData name="MARIA APARECIDA OLIVEIRA PAULA" userId="06db54a7-af4e-4361-a4c0-eaa451504227" providerId="ADAL" clId="{9F4E827C-359F-4D73-89F3-0338307AA20A}" dt="2026-09-02T17:31:06.342" v="3171" actId="207"/>
        <pc:sldMkLst>
          <pc:docMk/>
          <pc:sldMk cId="4042529259" sldId="510"/>
        </pc:sldMkLst>
        <pc:spChg chg="add mod">
          <ac:chgData name="MARIA APARECIDA OLIVEIRA PAULA" userId="06db54a7-af4e-4361-a4c0-eaa451504227" providerId="ADAL" clId="{9F4E827C-359F-4D73-89F3-0338307AA20A}" dt="2026-09-02T17:31:06.342" v="3171" actId="207"/>
          <ac:spMkLst>
            <pc:docMk/>
            <pc:sldMk cId="4042529259" sldId="510"/>
            <ac:spMk id="3" creationId="{1A90D56A-E2EC-0BD6-BBAB-783BA41F88A8}"/>
          </ac:spMkLst>
        </pc:spChg>
        <pc:spChg chg="mod">
          <ac:chgData name="MARIA APARECIDA OLIVEIRA PAULA" userId="06db54a7-af4e-4361-a4c0-eaa451504227" providerId="ADAL" clId="{9F4E827C-359F-4D73-89F3-0338307AA20A}" dt="2026-09-01T16:38:42.109" v="1071" actId="113"/>
          <ac:spMkLst>
            <pc:docMk/>
            <pc:sldMk cId="4042529259" sldId="510"/>
            <ac:spMk id="4" creationId="{F55C722A-806C-BD61-B1A7-0F0CA00E542B}"/>
          </ac:spMkLst>
        </pc:spChg>
      </pc:sldChg>
      <pc:sldChg chg="modSp add mod">
        <pc:chgData name="MARIA APARECIDA OLIVEIRA PAULA" userId="06db54a7-af4e-4361-a4c0-eaa451504227" providerId="ADAL" clId="{9F4E827C-359F-4D73-89F3-0338307AA20A}" dt="2026-09-02T17:31:25.575" v="3173" actId="207"/>
        <pc:sldMkLst>
          <pc:docMk/>
          <pc:sldMk cId="158720044" sldId="511"/>
        </pc:sldMkLst>
        <pc:graphicFrameChg chg="mod modGraphic">
          <ac:chgData name="MARIA APARECIDA OLIVEIRA PAULA" userId="06db54a7-af4e-4361-a4c0-eaa451504227" providerId="ADAL" clId="{9F4E827C-359F-4D73-89F3-0338307AA20A}" dt="2026-09-02T17:31:25.575" v="3173" actId="207"/>
          <ac:graphicFrameMkLst>
            <pc:docMk/>
            <pc:sldMk cId="158720044" sldId="511"/>
            <ac:graphicFrameMk id="2" creationId="{937FD875-65B3-720F-A9D3-CDE24A96EDAC}"/>
          </ac:graphicFrameMkLst>
        </pc:graphicFrameChg>
      </pc:sldChg>
      <pc:sldChg chg="addSp modSp add mod">
        <pc:chgData name="MARIA APARECIDA OLIVEIRA PAULA" userId="06db54a7-af4e-4361-a4c0-eaa451504227" providerId="ADAL" clId="{9F4E827C-359F-4D73-89F3-0338307AA20A}" dt="2026-09-02T17:33:17.014" v="3177" actId="207"/>
        <pc:sldMkLst>
          <pc:docMk/>
          <pc:sldMk cId="2671743439" sldId="512"/>
        </pc:sldMkLst>
        <pc:spChg chg="add mod">
          <ac:chgData name="MARIA APARECIDA OLIVEIRA PAULA" userId="06db54a7-af4e-4361-a4c0-eaa451504227" providerId="ADAL" clId="{9F4E827C-359F-4D73-89F3-0338307AA20A}" dt="2026-09-01T16:53:06.313" v="1171" actId="6549"/>
          <ac:spMkLst>
            <pc:docMk/>
            <pc:sldMk cId="2671743439" sldId="512"/>
            <ac:spMk id="3" creationId="{09F60ECD-F9A6-6B5D-92F5-F3B600C8E82D}"/>
          </ac:spMkLst>
        </pc:spChg>
        <pc:spChg chg="mod">
          <ac:chgData name="MARIA APARECIDA OLIVEIRA PAULA" userId="06db54a7-af4e-4361-a4c0-eaa451504227" providerId="ADAL" clId="{9F4E827C-359F-4D73-89F3-0338307AA20A}" dt="2026-09-02T17:33:17.014" v="3177" actId="207"/>
          <ac:spMkLst>
            <pc:docMk/>
            <pc:sldMk cId="2671743439" sldId="512"/>
            <ac:spMk id="4" creationId="{68F2DC98-21EB-FE65-E9C6-48C461EE5B3B}"/>
          </ac:spMkLst>
        </pc:spChg>
      </pc:sldChg>
      <pc:sldChg chg="modSp add mod">
        <pc:chgData name="MARIA APARECIDA OLIVEIRA PAULA" userId="06db54a7-af4e-4361-a4c0-eaa451504227" providerId="ADAL" clId="{9F4E827C-359F-4D73-89F3-0338307AA20A}" dt="2026-09-01T16:56:46.563" v="1208" actId="113"/>
        <pc:sldMkLst>
          <pc:docMk/>
          <pc:sldMk cId="3836821054" sldId="513"/>
        </pc:sldMkLst>
        <pc:spChg chg="mod">
          <ac:chgData name="MARIA APARECIDA OLIVEIRA PAULA" userId="06db54a7-af4e-4361-a4c0-eaa451504227" providerId="ADAL" clId="{9F4E827C-359F-4D73-89F3-0338307AA20A}" dt="2026-09-01T16:56:46.563" v="1208" actId="113"/>
          <ac:spMkLst>
            <pc:docMk/>
            <pc:sldMk cId="3836821054" sldId="513"/>
            <ac:spMk id="3" creationId="{5990074D-3C7C-635A-CD8C-CCF347B1D63C}"/>
          </ac:spMkLst>
        </pc:spChg>
      </pc:sldChg>
      <pc:sldChg chg="modSp add mod">
        <pc:chgData name="MARIA APARECIDA OLIVEIRA PAULA" userId="06db54a7-af4e-4361-a4c0-eaa451504227" providerId="ADAL" clId="{9F4E827C-359F-4D73-89F3-0338307AA20A}" dt="2026-09-02T10:47:29.487" v="1342"/>
        <pc:sldMkLst>
          <pc:docMk/>
          <pc:sldMk cId="3621247320" sldId="514"/>
        </pc:sldMkLst>
        <pc:spChg chg="mod">
          <ac:chgData name="MARIA APARECIDA OLIVEIRA PAULA" userId="06db54a7-af4e-4361-a4c0-eaa451504227" providerId="ADAL" clId="{9F4E827C-359F-4D73-89F3-0338307AA20A}" dt="2026-09-02T10:47:29.487" v="1342"/>
          <ac:spMkLst>
            <pc:docMk/>
            <pc:sldMk cId="3621247320" sldId="514"/>
            <ac:spMk id="5" creationId="{215B1140-32A5-45A8-0488-3567C533FB14}"/>
          </ac:spMkLst>
        </pc:spChg>
      </pc:sldChg>
      <pc:sldChg chg="modSp add mod">
        <pc:chgData name="MARIA APARECIDA OLIVEIRA PAULA" userId="06db54a7-af4e-4361-a4c0-eaa451504227" providerId="ADAL" clId="{9F4E827C-359F-4D73-89F3-0338307AA20A}" dt="2026-09-02T17:36:23.959" v="3186" actId="207"/>
        <pc:sldMkLst>
          <pc:docMk/>
          <pc:sldMk cId="793010929" sldId="515"/>
        </pc:sldMkLst>
        <pc:spChg chg="mod">
          <ac:chgData name="MARIA APARECIDA OLIVEIRA PAULA" userId="06db54a7-af4e-4361-a4c0-eaa451504227" providerId="ADAL" clId="{9F4E827C-359F-4D73-89F3-0338307AA20A}" dt="2026-09-02T17:36:23.959" v="3186" actId="207"/>
          <ac:spMkLst>
            <pc:docMk/>
            <pc:sldMk cId="793010929" sldId="515"/>
            <ac:spMk id="6" creationId="{62AAFDAE-111A-A3EE-39FB-DD0659060CD3}"/>
          </ac:spMkLst>
        </pc:spChg>
      </pc:sldChg>
      <pc:sldChg chg="addSp modSp add mod">
        <pc:chgData name="MARIA APARECIDA OLIVEIRA PAULA" userId="06db54a7-af4e-4361-a4c0-eaa451504227" providerId="ADAL" clId="{9F4E827C-359F-4D73-89F3-0338307AA20A}" dt="2026-09-02T17:36:34.261" v="3188" actId="207"/>
        <pc:sldMkLst>
          <pc:docMk/>
          <pc:sldMk cId="1244602151" sldId="516"/>
        </pc:sldMkLst>
        <pc:spChg chg="mod">
          <ac:chgData name="MARIA APARECIDA OLIVEIRA PAULA" userId="06db54a7-af4e-4361-a4c0-eaa451504227" providerId="ADAL" clId="{9F4E827C-359F-4D73-89F3-0338307AA20A}" dt="2026-09-02T17:36:28.288" v="3187" actId="207"/>
          <ac:spMkLst>
            <pc:docMk/>
            <pc:sldMk cId="1244602151" sldId="516"/>
            <ac:spMk id="6" creationId="{BB8C67A9-BB2F-9CD6-31CC-E4DEC8C2A996}"/>
          </ac:spMkLst>
        </pc:spChg>
        <pc:graphicFrameChg chg="add mod modGraphic">
          <ac:chgData name="MARIA APARECIDA OLIVEIRA PAULA" userId="06db54a7-af4e-4361-a4c0-eaa451504227" providerId="ADAL" clId="{9F4E827C-359F-4D73-89F3-0338307AA20A}" dt="2026-09-02T17:36:34.261" v="3188" actId="207"/>
          <ac:graphicFrameMkLst>
            <pc:docMk/>
            <pc:sldMk cId="1244602151" sldId="516"/>
            <ac:graphicFrameMk id="2" creationId="{5064846D-1954-505E-EFF5-33CFD66A4086}"/>
          </ac:graphicFrameMkLst>
        </pc:graphicFrameChg>
      </pc:sldChg>
      <pc:sldChg chg="delSp modSp add mod">
        <pc:chgData name="MARIA APARECIDA OLIVEIRA PAULA" userId="06db54a7-af4e-4361-a4c0-eaa451504227" providerId="ADAL" clId="{9F4E827C-359F-4D73-89F3-0338307AA20A}" dt="2026-09-02T17:37:16.131" v="3189"/>
        <pc:sldMkLst>
          <pc:docMk/>
          <pc:sldMk cId="1570410629" sldId="517"/>
        </pc:sldMkLst>
        <pc:spChg chg="del">
          <ac:chgData name="MARIA APARECIDA OLIVEIRA PAULA" userId="06db54a7-af4e-4361-a4c0-eaa451504227" providerId="ADAL" clId="{9F4E827C-359F-4D73-89F3-0338307AA20A}" dt="2026-09-02T11:41:51.538" v="1537" actId="21"/>
          <ac:spMkLst>
            <pc:docMk/>
            <pc:sldMk cId="1570410629" sldId="517"/>
            <ac:spMk id="6" creationId="{6AD26564-D526-E114-7ADF-DF9D25D47D9C}"/>
          </ac:spMkLst>
        </pc:spChg>
        <pc:graphicFrameChg chg="mod modGraphic">
          <ac:chgData name="MARIA APARECIDA OLIVEIRA PAULA" userId="06db54a7-af4e-4361-a4c0-eaa451504227" providerId="ADAL" clId="{9F4E827C-359F-4D73-89F3-0338307AA20A}" dt="2026-09-02T17:37:16.131" v="3189"/>
          <ac:graphicFrameMkLst>
            <pc:docMk/>
            <pc:sldMk cId="1570410629" sldId="517"/>
            <ac:graphicFrameMk id="2" creationId="{F4B3937A-62A3-B428-F293-EA254733ED74}"/>
          </ac:graphicFrameMkLst>
        </pc:graphicFrameChg>
      </pc:sldChg>
      <pc:sldChg chg="modSp add mod">
        <pc:chgData name="MARIA APARECIDA OLIVEIRA PAULA" userId="06db54a7-af4e-4361-a4c0-eaa451504227" providerId="ADAL" clId="{9F4E827C-359F-4D73-89F3-0338307AA20A}" dt="2026-09-02T17:37:38.454" v="3190" actId="207"/>
        <pc:sldMkLst>
          <pc:docMk/>
          <pc:sldMk cId="3294318553" sldId="518"/>
        </pc:sldMkLst>
        <pc:graphicFrameChg chg="mod modGraphic">
          <ac:chgData name="MARIA APARECIDA OLIVEIRA PAULA" userId="06db54a7-af4e-4361-a4c0-eaa451504227" providerId="ADAL" clId="{9F4E827C-359F-4D73-89F3-0338307AA20A}" dt="2026-09-02T17:37:38.454" v="3190" actId="207"/>
          <ac:graphicFrameMkLst>
            <pc:docMk/>
            <pc:sldMk cId="3294318553" sldId="518"/>
            <ac:graphicFrameMk id="2" creationId="{91B946E6-581B-FCE7-4BF4-9FC0A07016E2}"/>
          </ac:graphicFrameMkLst>
        </pc:graphicFrameChg>
      </pc:sldChg>
      <pc:sldChg chg="modSp add mod">
        <pc:chgData name="MARIA APARECIDA OLIVEIRA PAULA" userId="06db54a7-af4e-4361-a4c0-eaa451504227" providerId="ADAL" clId="{9F4E827C-359F-4D73-89F3-0338307AA20A}" dt="2026-09-02T17:37:50.592" v="3191" actId="207"/>
        <pc:sldMkLst>
          <pc:docMk/>
          <pc:sldMk cId="2738829467" sldId="519"/>
        </pc:sldMkLst>
        <pc:graphicFrameChg chg="mod modGraphic">
          <ac:chgData name="MARIA APARECIDA OLIVEIRA PAULA" userId="06db54a7-af4e-4361-a4c0-eaa451504227" providerId="ADAL" clId="{9F4E827C-359F-4D73-89F3-0338307AA20A}" dt="2026-09-02T17:37:50.592" v="3191" actId="207"/>
          <ac:graphicFrameMkLst>
            <pc:docMk/>
            <pc:sldMk cId="2738829467" sldId="519"/>
            <ac:graphicFrameMk id="2" creationId="{DEA03E74-E16A-B3DC-2D22-D17DA4F1947E}"/>
          </ac:graphicFrameMkLst>
        </pc:graphicFrameChg>
      </pc:sldChg>
      <pc:sldChg chg="addSp delSp modSp add mod">
        <pc:chgData name="MARIA APARECIDA OLIVEIRA PAULA" userId="06db54a7-af4e-4361-a4c0-eaa451504227" providerId="ADAL" clId="{9F4E827C-359F-4D73-89F3-0338307AA20A}" dt="2026-09-02T17:39:20.038" v="3196" actId="207"/>
        <pc:sldMkLst>
          <pc:docMk/>
          <pc:sldMk cId="2906797197" sldId="520"/>
        </pc:sldMkLst>
        <pc:spChg chg="del">
          <ac:chgData name="MARIA APARECIDA OLIVEIRA PAULA" userId="06db54a7-af4e-4361-a4c0-eaa451504227" providerId="ADAL" clId="{9F4E827C-359F-4D73-89F3-0338307AA20A}" dt="2026-09-02T11:58:29.314" v="1597" actId="21"/>
          <ac:spMkLst>
            <pc:docMk/>
            <pc:sldMk cId="2906797197" sldId="520"/>
            <ac:spMk id="2" creationId="{03EE4AAD-4B2A-ECB2-9932-47A2490A76A3}"/>
          </ac:spMkLst>
        </pc:spChg>
        <pc:graphicFrameChg chg="mod modGraphic">
          <ac:chgData name="MARIA APARECIDA OLIVEIRA PAULA" userId="06db54a7-af4e-4361-a4c0-eaa451504227" providerId="ADAL" clId="{9F4E827C-359F-4D73-89F3-0338307AA20A}" dt="2026-09-02T17:39:14.421" v="3195" actId="207"/>
          <ac:graphicFrameMkLst>
            <pc:docMk/>
            <pc:sldMk cId="2906797197" sldId="520"/>
            <ac:graphicFrameMk id="3" creationId="{AB658F87-FF60-FBDF-0026-DA16EF40B796}"/>
          </ac:graphicFrameMkLst>
        </pc:graphicFrameChg>
        <pc:graphicFrameChg chg="add mod modGraphic">
          <ac:chgData name="MARIA APARECIDA OLIVEIRA PAULA" userId="06db54a7-af4e-4361-a4c0-eaa451504227" providerId="ADAL" clId="{9F4E827C-359F-4D73-89F3-0338307AA20A}" dt="2026-09-02T17:39:20.038" v="3196" actId="207"/>
          <ac:graphicFrameMkLst>
            <pc:docMk/>
            <pc:sldMk cId="2906797197" sldId="520"/>
            <ac:graphicFrameMk id="4" creationId="{6D46A25B-E4A7-AB51-1126-A642A7ED8483}"/>
          </ac:graphicFrameMkLst>
        </pc:graphicFrameChg>
        <pc:picChg chg="add mod">
          <ac:chgData name="MARIA APARECIDA OLIVEIRA PAULA" userId="06db54a7-af4e-4361-a4c0-eaa451504227" providerId="ADAL" clId="{9F4E827C-359F-4D73-89F3-0338307AA20A}" dt="2026-09-02T12:08:46.694" v="1675" actId="1076"/>
          <ac:picMkLst>
            <pc:docMk/>
            <pc:sldMk cId="2906797197" sldId="520"/>
            <ac:picMk id="5" creationId="{93C83576-A336-B826-D840-A37AD0F5D00B}"/>
          </ac:picMkLst>
        </pc:picChg>
      </pc:sldChg>
      <pc:sldChg chg="addSp delSp modSp add mod">
        <pc:chgData name="MARIA APARECIDA OLIVEIRA PAULA" userId="06db54a7-af4e-4361-a4c0-eaa451504227" providerId="ADAL" clId="{9F4E827C-359F-4D73-89F3-0338307AA20A}" dt="2026-09-02T17:41:14.893" v="3199" actId="207"/>
        <pc:sldMkLst>
          <pc:docMk/>
          <pc:sldMk cId="4120205710" sldId="521"/>
        </pc:sldMkLst>
        <pc:graphicFrameChg chg="del">
          <ac:chgData name="MARIA APARECIDA OLIVEIRA PAULA" userId="06db54a7-af4e-4361-a4c0-eaa451504227" providerId="ADAL" clId="{9F4E827C-359F-4D73-89F3-0338307AA20A}" dt="2026-09-02T12:06:18.708" v="1652" actId="478"/>
          <ac:graphicFrameMkLst>
            <pc:docMk/>
            <pc:sldMk cId="4120205710" sldId="521"/>
            <ac:graphicFrameMk id="3" creationId="{279B2F0A-5669-7559-462A-5097B963138A}"/>
          </ac:graphicFrameMkLst>
        </pc:graphicFrameChg>
        <pc:graphicFrameChg chg="mod modGraphic">
          <ac:chgData name="MARIA APARECIDA OLIVEIRA PAULA" userId="06db54a7-af4e-4361-a4c0-eaa451504227" providerId="ADAL" clId="{9F4E827C-359F-4D73-89F3-0338307AA20A}" dt="2026-09-02T17:39:30.207" v="3197" actId="207"/>
          <ac:graphicFrameMkLst>
            <pc:docMk/>
            <pc:sldMk cId="4120205710" sldId="521"/>
            <ac:graphicFrameMk id="4" creationId="{A0EE0B5A-46A2-1FC1-6562-A07918A761B9}"/>
          </ac:graphicFrameMkLst>
        </pc:graphicFrameChg>
        <pc:graphicFrameChg chg="add mod modGraphic">
          <ac:chgData name="MARIA APARECIDA OLIVEIRA PAULA" userId="06db54a7-af4e-4361-a4c0-eaa451504227" providerId="ADAL" clId="{9F4E827C-359F-4D73-89F3-0338307AA20A}" dt="2026-09-02T17:41:14.893" v="3199" actId="207"/>
          <ac:graphicFrameMkLst>
            <pc:docMk/>
            <pc:sldMk cId="4120205710" sldId="521"/>
            <ac:graphicFrameMk id="6" creationId="{C0547BB6-8F37-0166-96CC-772FD3EECFEB}"/>
          </ac:graphicFrameMkLst>
        </pc:graphicFrameChg>
        <pc:picChg chg="del">
          <ac:chgData name="MARIA APARECIDA OLIVEIRA PAULA" userId="06db54a7-af4e-4361-a4c0-eaa451504227" providerId="ADAL" clId="{9F4E827C-359F-4D73-89F3-0338307AA20A}" dt="2026-09-02T12:06:07.305" v="1651" actId="478"/>
          <ac:picMkLst>
            <pc:docMk/>
            <pc:sldMk cId="4120205710" sldId="521"/>
            <ac:picMk id="5" creationId="{8E23EF8B-BD5C-1538-AE65-F13CEB6457D9}"/>
          </ac:picMkLst>
        </pc:picChg>
        <pc:picChg chg="add mod">
          <ac:chgData name="MARIA APARECIDA OLIVEIRA PAULA" userId="06db54a7-af4e-4361-a4c0-eaa451504227" providerId="ADAL" clId="{9F4E827C-359F-4D73-89F3-0338307AA20A}" dt="2026-09-02T12:15:17.518" v="1700" actId="1076"/>
          <ac:picMkLst>
            <pc:docMk/>
            <pc:sldMk cId="4120205710" sldId="521"/>
            <ac:picMk id="8" creationId="{DDA8DB36-F052-362A-4EC5-0E90A7CA9597}"/>
          </ac:picMkLst>
        </pc:picChg>
      </pc:sldChg>
      <pc:sldChg chg="addSp delSp modSp add mod">
        <pc:chgData name="MARIA APARECIDA OLIVEIRA PAULA" userId="06db54a7-af4e-4361-a4c0-eaa451504227" providerId="ADAL" clId="{9F4E827C-359F-4D73-89F3-0338307AA20A}" dt="2026-09-02T17:42:35.876" v="3204" actId="207"/>
        <pc:sldMkLst>
          <pc:docMk/>
          <pc:sldMk cId="865371312" sldId="522"/>
        </pc:sldMkLst>
        <pc:graphicFrameChg chg="add mod modGraphic">
          <ac:chgData name="MARIA APARECIDA OLIVEIRA PAULA" userId="06db54a7-af4e-4361-a4c0-eaa451504227" providerId="ADAL" clId="{9F4E827C-359F-4D73-89F3-0338307AA20A}" dt="2026-09-02T17:42:28.923" v="3203" actId="207"/>
          <ac:graphicFrameMkLst>
            <pc:docMk/>
            <pc:sldMk cId="865371312" sldId="522"/>
            <ac:graphicFrameMk id="3" creationId="{B4A45763-D343-A7F8-BADC-A7CE5DB3DAD7}"/>
          </ac:graphicFrameMkLst>
        </pc:graphicFrameChg>
        <pc:graphicFrameChg chg="del">
          <ac:chgData name="MARIA APARECIDA OLIVEIRA PAULA" userId="06db54a7-af4e-4361-a4c0-eaa451504227" providerId="ADAL" clId="{9F4E827C-359F-4D73-89F3-0338307AA20A}" dt="2026-09-02T12:30:33.124" v="1821" actId="478"/>
          <ac:graphicFrameMkLst>
            <pc:docMk/>
            <pc:sldMk cId="865371312" sldId="522"/>
            <ac:graphicFrameMk id="4" creationId="{5D8AFD97-2D9B-B4F1-81E9-EE22B82EBD9F}"/>
          </ac:graphicFrameMkLst>
        </pc:graphicFrameChg>
        <pc:graphicFrameChg chg="mod modGraphic">
          <ac:chgData name="MARIA APARECIDA OLIVEIRA PAULA" userId="06db54a7-af4e-4361-a4c0-eaa451504227" providerId="ADAL" clId="{9F4E827C-359F-4D73-89F3-0338307AA20A}" dt="2026-09-02T17:42:20.266" v="3202" actId="207"/>
          <ac:graphicFrameMkLst>
            <pc:docMk/>
            <pc:sldMk cId="865371312" sldId="522"/>
            <ac:graphicFrameMk id="6" creationId="{1C928454-AC7C-AA61-E695-C3FF92EB70CD}"/>
          </ac:graphicFrameMkLst>
        </pc:graphicFrameChg>
        <pc:graphicFrameChg chg="add mod modGraphic">
          <ac:chgData name="MARIA APARECIDA OLIVEIRA PAULA" userId="06db54a7-af4e-4361-a4c0-eaa451504227" providerId="ADAL" clId="{9F4E827C-359F-4D73-89F3-0338307AA20A}" dt="2026-09-02T17:42:35.876" v="3204" actId="207"/>
          <ac:graphicFrameMkLst>
            <pc:docMk/>
            <pc:sldMk cId="865371312" sldId="522"/>
            <ac:graphicFrameMk id="7" creationId="{14B21168-25C8-22A4-FAD3-3F2A7A619F97}"/>
          </ac:graphicFrameMkLst>
        </pc:graphicFrameChg>
        <pc:graphicFrameChg chg="del">
          <ac:chgData name="MARIA APARECIDA OLIVEIRA PAULA" userId="06db54a7-af4e-4361-a4c0-eaa451504227" providerId="ADAL" clId="{9F4E827C-359F-4D73-89F3-0338307AA20A}" dt="2026-09-02T12:30:49.248" v="1824" actId="478"/>
          <ac:graphicFrameMkLst>
            <pc:docMk/>
            <pc:sldMk cId="865371312" sldId="522"/>
            <ac:graphicFrameMk id="9" creationId="{912FA1D2-EA06-3321-9BD8-20527475040A}"/>
          </ac:graphicFrameMkLst>
        </pc:graphicFrameChg>
        <pc:picChg chg="add mod">
          <ac:chgData name="MARIA APARECIDA OLIVEIRA PAULA" userId="06db54a7-af4e-4361-a4c0-eaa451504227" providerId="ADAL" clId="{9F4E827C-359F-4D73-89F3-0338307AA20A}" dt="2026-09-02T12:37:04.979" v="1876" actId="688"/>
          <ac:picMkLst>
            <pc:docMk/>
            <pc:sldMk cId="865371312" sldId="522"/>
            <ac:picMk id="8" creationId="{AC1D8A09-1E46-69CB-47C2-FF82AE3A608D}"/>
          </ac:picMkLst>
        </pc:picChg>
        <pc:picChg chg="del">
          <ac:chgData name="MARIA APARECIDA OLIVEIRA PAULA" userId="06db54a7-af4e-4361-a4c0-eaa451504227" providerId="ADAL" clId="{9F4E827C-359F-4D73-89F3-0338307AA20A}" dt="2026-09-02T12:30:39.127" v="1823" actId="478"/>
          <ac:picMkLst>
            <pc:docMk/>
            <pc:sldMk cId="865371312" sldId="522"/>
            <ac:picMk id="10" creationId="{24952D17-F8F2-05D1-D3CF-EA04208560D8}"/>
          </ac:picMkLst>
        </pc:picChg>
        <pc:picChg chg="del">
          <ac:chgData name="MARIA APARECIDA OLIVEIRA PAULA" userId="06db54a7-af4e-4361-a4c0-eaa451504227" providerId="ADAL" clId="{9F4E827C-359F-4D73-89F3-0338307AA20A}" dt="2026-09-02T12:30:35.715" v="1822" actId="478"/>
          <ac:picMkLst>
            <pc:docMk/>
            <pc:sldMk cId="865371312" sldId="522"/>
            <ac:picMk id="11" creationId="{33B19A67-719B-585D-ADD7-3CEE3D35CD6B}"/>
          </ac:picMkLst>
        </pc:picChg>
      </pc:sldChg>
      <pc:sldChg chg="addSp delSp modSp add mod">
        <pc:chgData name="MARIA APARECIDA OLIVEIRA PAULA" userId="06db54a7-af4e-4361-a4c0-eaa451504227" providerId="ADAL" clId="{9F4E827C-359F-4D73-89F3-0338307AA20A}" dt="2026-09-02T17:43:51.016" v="3208" actId="207"/>
        <pc:sldMkLst>
          <pc:docMk/>
          <pc:sldMk cId="2280852591" sldId="523"/>
        </pc:sldMkLst>
        <pc:spChg chg="mod">
          <ac:chgData name="MARIA APARECIDA OLIVEIRA PAULA" userId="06db54a7-af4e-4361-a4c0-eaa451504227" providerId="ADAL" clId="{9F4E827C-359F-4D73-89F3-0338307AA20A}" dt="2026-09-02T17:43:51.016" v="3208" actId="207"/>
          <ac:spMkLst>
            <pc:docMk/>
            <pc:sldMk cId="2280852591" sldId="523"/>
            <ac:spMk id="3" creationId="{A19E6888-FE08-FE6E-E447-1BD88DD6D291}"/>
          </ac:spMkLst>
        </pc:spChg>
        <pc:spChg chg="add del mod">
          <ac:chgData name="MARIA APARECIDA OLIVEIRA PAULA" userId="06db54a7-af4e-4361-a4c0-eaa451504227" providerId="ADAL" clId="{9F4E827C-359F-4D73-89F3-0338307AA20A}" dt="2026-09-02T12:49:57.025" v="2169" actId="22"/>
          <ac:spMkLst>
            <pc:docMk/>
            <pc:sldMk cId="2280852591" sldId="523"/>
            <ac:spMk id="4" creationId="{8F2C14F6-5BDE-B9B1-4E5C-4C09B0D3B97D}"/>
          </ac:spMkLst>
        </pc:spChg>
        <pc:spChg chg="del">
          <ac:chgData name="MARIA APARECIDA OLIVEIRA PAULA" userId="06db54a7-af4e-4361-a4c0-eaa451504227" providerId="ADAL" clId="{9F4E827C-359F-4D73-89F3-0338307AA20A}" dt="2026-09-02T12:47:11.870" v="2130" actId="478"/>
          <ac:spMkLst>
            <pc:docMk/>
            <pc:sldMk cId="2280852591" sldId="523"/>
            <ac:spMk id="7" creationId="{CCBD50D8-ADFA-2097-A304-219EEEF7D90E}"/>
          </ac:spMkLst>
        </pc:spChg>
        <pc:spChg chg="add mod">
          <ac:chgData name="MARIA APARECIDA OLIVEIRA PAULA" userId="06db54a7-af4e-4361-a4c0-eaa451504227" providerId="ADAL" clId="{9F4E827C-359F-4D73-89F3-0338307AA20A}" dt="2026-09-02T12:53:50.996" v="2207" actId="20577"/>
          <ac:spMkLst>
            <pc:docMk/>
            <pc:sldMk cId="2280852591" sldId="523"/>
            <ac:spMk id="9" creationId="{41ECB210-0A66-CC2B-A6AE-B400446FF68B}"/>
          </ac:spMkLst>
        </pc:spChg>
        <pc:graphicFrameChg chg="add del mod modGraphic">
          <ac:chgData name="MARIA APARECIDA OLIVEIRA PAULA" userId="06db54a7-af4e-4361-a4c0-eaa451504227" providerId="ADAL" clId="{9F4E827C-359F-4D73-89F3-0338307AA20A}" dt="2026-09-02T12:52:03.820" v="2185" actId="21"/>
          <ac:graphicFrameMkLst>
            <pc:docMk/>
            <pc:sldMk cId="2280852591" sldId="523"/>
            <ac:graphicFrameMk id="6" creationId="{1AF28A8D-B1BB-5F14-48CB-F5E5EBAE0D5D}"/>
          </ac:graphicFrameMkLst>
        </pc:graphicFrameChg>
        <pc:picChg chg="del">
          <ac:chgData name="MARIA APARECIDA OLIVEIRA PAULA" userId="06db54a7-af4e-4361-a4c0-eaa451504227" providerId="ADAL" clId="{9F4E827C-359F-4D73-89F3-0338307AA20A}" dt="2026-09-02T12:47:03.125" v="2128" actId="478"/>
          <ac:picMkLst>
            <pc:docMk/>
            <pc:sldMk cId="2280852591" sldId="523"/>
            <ac:picMk id="5" creationId="{71DFB209-9A93-1A7A-F5B9-BBAEE86D2665}"/>
          </ac:picMkLst>
        </pc:picChg>
      </pc:sldChg>
      <pc:sldChg chg="delSp modSp add mod">
        <pc:chgData name="MARIA APARECIDA OLIVEIRA PAULA" userId="06db54a7-af4e-4361-a4c0-eaa451504227" providerId="ADAL" clId="{9F4E827C-359F-4D73-89F3-0338307AA20A}" dt="2026-09-02T13:05:43.333" v="2264" actId="121"/>
        <pc:sldMkLst>
          <pc:docMk/>
          <pc:sldMk cId="154537385" sldId="524"/>
        </pc:sldMkLst>
        <pc:graphicFrameChg chg="mod modGraphic">
          <ac:chgData name="MARIA APARECIDA OLIVEIRA PAULA" userId="06db54a7-af4e-4361-a4c0-eaa451504227" providerId="ADAL" clId="{9F4E827C-359F-4D73-89F3-0338307AA20A}" dt="2026-09-02T13:05:43.333" v="2264" actId="121"/>
          <ac:graphicFrameMkLst>
            <pc:docMk/>
            <pc:sldMk cId="154537385" sldId="524"/>
            <ac:graphicFrameMk id="6" creationId="{D99C0349-F744-C1B1-CFC3-3FADCA0AAE0C}"/>
          </ac:graphicFrameMkLst>
        </pc:graphicFrameChg>
        <pc:picChg chg="del">
          <ac:chgData name="MARIA APARECIDA OLIVEIRA PAULA" userId="06db54a7-af4e-4361-a4c0-eaa451504227" providerId="ADAL" clId="{9F4E827C-359F-4D73-89F3-0338307AA20A}" dt="2026-09-02T13:02:58.147" v="2260" actId="478"/>
          <ac:picMkLst>
            <pc:docMk/>
            <pc:sldMk cId="154537385" sldId="524"/>
            <ac:picMk id="2" creationId="{7DA2E462-0700-008D-2497-C2E961F4393C}"/>
          </ac:picMkLst>
        </pc:picChg>
        <pc:picChg chg="del">
          <ac:chgData name="MARIA APARECIDA OLIVEIRA PAULA" userId="06db54a7-af4e-4361-a4c0-eaa451504227" providerId="ADAL" clId="{9F4E827C-359F-4D73-89F3-0338307AA20A}" dt="2026-09-02T13:02:56.903" v="2259" actId="478"/>
          <ac:picMkLst>
            <pc:docMk/>
            <pc:sldMk cId="154537385" sldId="524"/>
            <ac:picMk id="5" creationId="{646A3AB9-5949-5EBB-E0F4-4DD04B685748}"/>
          </ac:picMkLst>
        </pc:picChg>
      </pc:sldChg>
      <pc:sldChg chg="modSp add mod">
        <pc:chgData name="MARIA APARECIDA OLIVEIRA PAULA" userId="06db54a7-af4e-4361-a4c0-eaa451504227" providerId="ADAL" clId="{9F4E827C-359F-4D73-89F3-0338307AA20A}" dt="2026-09-02T13:10:51.014" v="2291" actId="1076"/>
        <pc:sldMkLst>
          <pc:docMk/>
          <pc:sldMk cId="1649791218" sldId="525"/>
        </pc:sldMkLst>
        <pc:spChg chg="mod">
          <ac:chgData name="MARIA APARECIDA OLIVEIRA PAULA" userId="06db54a7-af4e-4361-a4c0-eaa451504227" providerId="ADAL" clId="{9F4E827C-359F-4D73-89F3-0338307AA20A}" dt="2026-09-02T13:10:51.014" v="2291" actId="1076"/>
          <ac:spMkLst>
            <pc:docMk/>
            <pc:sldMk cId="1649791218" sldId="525"/>
            <ac:spMk id="3" creationId="{56BC43B0-6CF3-8C68-7418-509EC9A257CB}"/>
          </ac:spMkLst>
        </pc:spChg>
      </pc:sldChg>
      <pc:sldChg chg="addSp delSp modSp add mod">
        <pc:chgData name="MARIA APARECIDA OLIVEIRA PAULA" userId="06db54a7-af4e-4361-a4c0-eaa451504227" providerId="ADAL" clId="{9F4E827C-359F-4D73-89F3-0338307AA20A}" dt="2026-09-02T17:45:09.232" v="3210" actId="207"/>
        <pc:sldMkLst>
          <pc:docMk/>
          <pc:sldMk cId="2741374511" sldId="526"/>
        </pc:sldMkLst>
        <pc:spChg chg="mod">
          <ac:chgData name="MARIA APARECIDA OLIVEIRA PAULA" userId="06db54a7-af4e-4361-a4c0-eaa451504227" providerId="ADAL" clId="{9F4E827C-359F-4D73-89F3-0338307AA20A}" dt="2026-09-02T13:11:44.125" v="2295" actId="1076"/>
          <ac:spMkLst>
            <pc:docMk/>
            <pc:sldMk cId="2741374511" sldId="526"/>
            <ac:spMk id="3" creationId="{D0A91D67-3D7C-2D23-45D3-58B9C51BF5AC}"/>
          </ac:spMkLst>
        </pc:spChg>
        <pc:graphicFrameChg chg="add mod modGraphic">
          <ac:chgData name="MARIA APARECIDA OLIVEIRA PAULA" userId="06db54a7-af4e-4361-a4c0-eaa451504227" providerId="ADAL" clId="{9F4E827C-359F-4D73-89F3-0338307AA20A}" dt="2026-09-02T17:45:09.232" v="3210" actId="207"/>
          <ac:graphicFrameMkLst>
            <pc:docMk/>
            <pc:sldMk cId="2741374511" sldId="526"/>
            <ac:graphicFrameMk id="5" creationId="{F9F38CB7-AAF6-E93B-F766-6882578DA442}"/>
          </ac:graphicFrameMkLst>
        </pc:graphicFrameChg>
        <pc:picChg chg="add del">
          <ac:chgData name="MARIA APARECIDA OLIVEIRA PAULA" userId="06db54a7-af4e-4361-a4c0-eaa451504227" providerId="ADAL" clId="{9F4E827C-359F-4D73-89F3-0338307AA20A}" dt="2026-09-02T13:12:19.913" v="2297" actId="22"/>
          <ac:picMkLst>
            <pc:docMk/>
            <pc:sldMk cId="2741374511" sldId="526"/>
            <ac:picMk id="4" creationId="{213018D8-36E6-F95E-0745-07F034F3DA02}"/>
          </ac:picMkLst>
        </pc:picChg>
      </pc:sldChg>
      <pc:sldChg chg="addSp delSp modSp add mod">
        <pc:chgData name="MARIA APARECIDA OLIVEIRA PAULA" userId="06db54a7-af4e-4361-a4c0-eaa451504227" providerId="ADAL" clId="{9F4E827C-359F-4D73-89F3-0338307AA20A}" dt="2026-09-02T13:16:48.021" v="2350" actId="14100"/>
        <pc:sldMkLst>
          <pc:docMk/>
          <pc:sldMk cId="1936474463" sldId="527"/>
        </pc:sldMkLst>
        <pc:spChg chg="mod">
          <ac:chgData name="MARIA APARECIDA OLIVEIRA PAULA" userId="06db54a7-af4e-4361-a4c0-eaa451504227" providerId="ADAL" clId="{9F4E827C-359F-4D73-89F3-0338307AA20A}" dt="2026-09-02T13:16:48.021" v="2350" actId="14100"/>
          <ac:spMkLst>
            <pc:docMk/>
            <pc:sldMk cId="1936474463" sldId="527"/>
            <ac:spMk id="3" creationId="{358FE42D-64F7-5E2F-55C1-908360C7DAB1}"/>
          </ac:spMkLst>
        </pc:spChg>
        <pc:spChg chg="add mod">
          <ac:chgData name="MARIA APARECIDA OLIVEIRA PAULA" userId="06db54a7-af4e-4361-a4c0-eaa451504227" providerId="ADAL" clId="{9F4E827C-359F-4D73-89F3-0338307AA20A}" dt="2026-09-02T13:16:32.300" v="2349" actId="6549"/>
          <ac:spMkLst>
            <pc:docMk/>
            <pc:sldMk cId="1936474463" sldId="527"/>
            <ac:spMk id="4" creationId="{5668D458-EE7B-B29A-66E4-B70C9C557BE3}"/>
          </ac:spMkLst>
        </pc:spChg>
        <pc:graphicFrameChg chg="del">
          <ac:chgData name="MARIA APARECIDA OLIVEIRA PAULA" userId="06db54a7-af4e-4361-a4c0-eaa451504227" providerId="ADAL" clId="{9F4E827C-359F-4D73-89F3-0338307AA20A}" dt="2026-09-02T13:13:21.397" v="2303" actId="21"/>
          <ac:graphicFrameMkLst>
            <pc:docMk/>
            <pc:sldMk cId="1936474463" sldId="527"/>
            <ac:graphicFrameMk id="5" creationId="{E0AF7F4E-F911-91D6-1AFA-114F554A3789}"/>
          </ac:graphicFrameMkLst>
        </pc:graphicFrameChg>
      </pc:sldChg>
      <pc:sldChg chg="modSp add mod">
        <pc:chgData name="MARIA APARECIDA OLIVEIRA PAULA" userId="06db54a7-af4e-4361-a4c0-eaa451504227" providerId="ADAL" clId="{9F4E827C-359F-4D73-89F3-0338307AA20A}" dt="2026-09-02T13:18:56.204" v="2368" actId="1076"/>
        <pc:sldMkLst>
          <pc:docMk/>
          <pc:sldMk cId="2708090642" sldId="528"/>
        </pc:sldMkLst>
        <pc:spChg chg="mod">
          <ac:chgData name="MARIA APARECIDA OLIVEIRA PAULA" userId="06db54a7-af4e-4361-a4c0-eaa451504227" providerId="ADAL" clId="{9F4E827C-359F-4D73-89F3-0338307AA20A}" dt="2026-09-02T13:18:07.202" v="2360" actId="113"/>
          <ac:spMkLst>
            <pc:docMk/>
            <pc:sldMk cId="2708090642" sldId="528"/>
            <ac:spMk id="3" creationId="{748DB503-88F6-89CE-6613-ECE72093273A}"/>
          </ac:spMkLst>
        </pc:spChg>
        <pc:spChg chg="mod">
          <ac:chgData name="MARIA APARECIDA OLIVEIRA PAULA" userId="06db54a7-af4e-4361-a4c0-eaa451504227" providerId="ADAL" clId="{9F4E827C-359F-4D73-89F3-0338307AA20A}" dt="2026-09-02T13:18:56.204" v="2368" actId="1076"/>
          <ac:spMkLst>
            <pc:docMk/>
            <pc:sldMk cId="2708090642" sldId="528"/>
            <ac:spMk id="4" creationId="{30E9BA7E-0D08-652A-9D00-B84563420FEE}"/>
          </ac:spMkLst>
        </pc:spChg>
      </pc:sldChg>
      <pc:sldChg chg="delSp modSp add mod">
        <pc:chgData name="MARIA APARECIDA OLIVEIRA PAULA" userId="06db54a7-af4e-4361-a4c0-eaa451504227" providerId="ADAL" clId="{9F4E827C-359F-4D73-89F3-0338307AA20A}" dt="2026-09-02T13:42:32.720" v="2455" actId="1076"/>
        <pc:sldMkLst>
          <pc:docMk/>
          <pc:sldMk cId="2103458685" sldId="529"/>
        </pc:sldMkLst>
        <pc:graphicFrameChg chg="del">
          <ac:chgData name="MARIA APARECIDA OLIVEIRA PAULA" userId="06db54a7-af4e-4361-a4c0-eaa451504227" providerId="ADAL" clId="{9F4E827C-359F-4D73-89F3-0338307AA20A}" dt="2026-09-02T13:41:32.912" v="2444" actId="478"/>
          <ac:graphicFrameMkLst>
            <pc:docMk/>
            <pc:sldMk cId="2103458685" sldId="529"/>
            <ac:graphicFrameMk id="2" creationId="{76A0CDB5-C785-AEA5-A6DA-E0BEBCB731D8}"/>
          </ac:graphicFrameMkLst>
        </pc:graphicFrameChg>
        <pc:graphicFrameChg chg="mod modGraphic">
          <ac:chgData name="MARIA APARECIDA OLIVEIRA PAULA" userId="06db54a7-af4e-4361-a4c0-eaa451504227" providerId="ADAL" clId="{9F4E827C-359F-4D73-89F3-0338307AA20A}" dt="2026-09-02T13:42:32.720" v="2455" actId="1076"/>
          <ac:graphicFrameMkLst>
            <pc:docMk/>
            <pc:sldMk cId="2103458685" sldId="529"/>
            <ac:graphicFrameMk id="4" creationId="{1379778B-4A60-B1CB-F839-014DFD8FE292}"/>
          </ac:graphicFrameMkLst>
        </pc:graphicFrameChg>
        <pc:picChg chg="del">
          <ac:chgData name="MARIA APARECIDA OLIVEIRA PAULA" userId="06db54a7-af4e-4361-a4c0-eaa451504227" providerId="ADAL" clId="{9F4E827C-359F-4D73-89F3-0338307AA20A}" dt="2026-09-02T13:41:34.349" v="2445" actId="478"/>
          <ac:picMkLst>
            <pc:docMk/>
            <pc:sldMk cId="2103458685" sldId="529"/>
            <ac:picMk id="5" creationId="{9A842222-B659-6913-34CC-DB7A645F565C}"/>
          </ac:picMkLst>
        </pc:picChg>
      </pc:sldChg>
      <pc:sldChg chg="addSp delSp modSp add mod">
        <pc:chgData name="MARIA APARECIDA OLIVEIRA PAULA" userId="06db54a7-af4e-4361-a4c0-eaa451504227" providerId="ADAL" clId="{9F4E827C-359F-4D73-89F3-0338307AA20A}" dt="2026-09-02T17:47:12.999" v="3217" actId="207"/>
        <pc:sldMkLst>
          <pc:docMk/>
          <pc:sldMk cId="331011431" sldId="530"/>
        </pc:sldMkLst>
        <pc:spChg chg="del mod">
          <ac:chgData name="MARIA APARECIDA OLIVEIRA PAULA" userId="06db54a7-af4e-4361-a4c0-eaa451504227" providerId="ADAL" clId="{9F4E827C-359F-4D73-89F3-0338307AA20A}" dt="2026-09-02T13:55:30.129" v="2541"/>
          <ac:spMkLst>
            <pc:docMk/>
            <pc:sldMk cId="331011431" sldId="530"/>
            <ac:spMk id="3" creationId="{B18A1B40-344F-9F05-2C8A-96348FA3A346}"/>
          </ac:spMkLst>
        </pc:spChg>
        <pc:spChg chg="add mod">
          <ac:chgData name="MARIA APARECIDA OLIVEIRA PAULA" userId="06db54a7-af4e-4361-a4c0-eaa451504227" providerId="ADAL" clId="{9F4E827C-359F-4D73-89F3-0338307AA20A}" dt="2026-09-02T17:47:12.999" v="3217" actId="207"/>
          <ac:spMkLst>
            <pc:docMk/>
            <pc:sldMk cId="331011431" sldId="530"/>
            <ac:spMk id="7" creationId="{F5FE8BAD-BE9B-DA07-13B7-B41C14C127BB}"/>
          </ac:spMkLst>
        </pc:spChg>
        <pc:picChg chg="add">
          <ac:chgData name="MARIA APARECIDA OLIVEIRA PAULA" userId="06db54a7-af4e-4361-a4c0-eaa451504227" providerId="ADAL" clId="{9F4E827C-359F-4D73-89F3-0338307AA20A}" dt="2026-09-02T13:55:37.691" v="2542" actId="22"/>
          <ac:picMkLst>
            <pc:docMk/>
            <pc:sldMk cId="331011431" sldId="530"/>
            <ac:picMk id="4" creationId="{54DB4BBD-8888-5F58-CE5E-9AE3FBB0D355}"/>
          </ac:picMkLst>
        </pc:picChg>
        <pc:picChg chg="add mod">
          <ac:chgData name="MARIA APARECIDA OLIVEIRA PAULA" userId="06db54a7-af4e-4361-a4c0-eaa451504227" providerId="ADAL" clId="{9F4E827C-359F-4D73-89F3-0338307AA20A}" dt="2026-09-02T13:57:29.680" v="2556" actId="14100"/>
          <ac:picMkLst>
            <pc:docMk/>
            <pc:sldMk cId="331011431" sldId="530"/>
            <ac:picMk id="5" creationId="{5D602F7F-D446-74DB-F70B-0B230CB28896}"/>
          </ac:picMkLst>
        </pc:picChg>
      </pc:sldChg>
      <pc:sldChg chg="addSp delSp modSp add mod">
        <pc:chgData name="MARIA APARECIDA OLIVEIRA PAULA" userId="06db54a7-af4e-4361-a4c0-eaa451504227" providerId="ADAL" clId="{9F4E827C-359F-4D73-89F3-0338307AA20A}" dt="2026-09-02T17:46:57.472" v="3216" actId="207"/>
        <pc:sldMkLst>
          <pc:docMk/>
          <pc:sldMk cId="3518324097" sldId="531"/>
        </pc:sldMkLst>
        <pc:spChg chg="del mod">
          <ac:chgData name="MARIA APARECIDA OLIVEIRA PAULA" userId="06db54a7-af4e-4361-a4c0-eaa451504227" providerId="ADAL" clId="{9F4E827C-359F-4D73-89F3-0338307AA20A}" dt="2026-09-02T13:53:55.401" v="2532" actId="478"/>
          <ac:spMkLst>
            <pc:docMk/>
            <pc:sldMk cId="3518324097" sldId="531"/>
            <ac:spMk id="3" creationId="{D920BA31-6912-F486-09EF-A67CB5D7836A}"/>
          </ac:spMkLst>
        </pc:spChg>
        <pc:spChg chg="mod">
          <ac:chgData name="MARIA APARECIDA OLIVEIRA PAULA" userId="06db54a7-af4e-4361-a4c0-eaa451504227" providerId="ADAL" clId="{9F4E827C-359F-4D73-89F3-0338307AA20A}" dt="2026-09-02T17:46:33.065" v="3215" actId="207"/>
          <ac:spMkLst>
            <pc:docMk/>
            <pc:sldMk cId="3518324097" sldId="531"/>
            <ac:spMk id="4" creationId="{674A5BAA-69DD-3664-C22A-CD9BA081988D}"/>
          </ac:spMkLst>
        </pc:spChg>
        <pc:graphicFrameChg chg="add mod modGraphic">
          <ac:chgData name="MARIA APARECIDA OLIVEIRA PAULA" userId="06db54a7-af4e-4361-a4c0-eaa451504227" providerId="ADAL" clId="{9F4E827C-359F-4D73-89F3-0338307AA20A}" dt="2026-09-02T17:46:57.472" v="3216" actId="207"/>
          <ac:graphicFrameMkLst>
            <pc:docMk/>
            <pc:sldMk cId="3518324097" sldId="531"/>
            <ac:graphicFrameMk id="5" creationId="{A2F09F9D-1EB4-0B76-FDB5-9E4A400255CD}"/>
          </ac:graphicFrameMkLst>
        </pc:graphicFrameChg>
        <pc:picChg chg="del">
          <ac:chgData name="MARIA APARECIDA OLIVEIRA PAULA" userId="06db54a7-af4e-4361-a4c0-eaa451504227" providerId="ADAL" clId="{9F4E827C-359F-4D73-89F3-0338307AA20A}" dt="2026-09-02T13:53:52.358" v="2530" actId="478"/>
          <ac:picMkLst>
            <pc:docMk/>
            <pc:sldMk cId="3518324097" sldId="531"/>
            <ac:picMk id="6" creationId="{52D48E53-63B2-C7F1-EDCF-E75087D1D4B6}"/>
          </ac:picMkLst>
        </pc:picChg>
      </pc:sldChg>
      <pc:sldChg chg="addSp delSp modSp add mod">
        <pc:chgData name="MARIA APARECIDA OLIVEIRA PAULA" userId="06db54a7-af4e-4361-a4c0-eaa451504227" providerId="ADAL" clId="{9F4E827C-359F-4D73-89F3-0338307AA20A}" dt="2026-09-02T17:47:20.194" v="3218" actId="207"/>
        <pc:sldMkLst>
          <pc:docMk/>
          <pc:sldMk cId="3361773706" sldId="532"/>
        </pc:sldMkLst>
        <pc:spChg chg="add del">
          <ac:chgData name="MARIA APARECIDA OLIVEIRA PAULA" userId="06db54a7-af4e-4361-a4c0-eaa451504227" providerId="ADAL" clId="{9F4E827C-359F-4D73-89F3-0338307AA20A}" dt="2026-09-02T13:58:57.895" v="2568" actId="22"/>
          <ac:spMkLst>
            <pc:docMk/>
            <pc:sldMk cId="3361773706" sldId="532"/>
            <ac:spMk id="3" creationId="{B3E46B9E-D375-6C52-4D70-D7B41C42791A}"/>
          </ac:spMkLst>
        </pc:spChg>
        <pc:spChg chg="mod">
          <ac:chgData name="MARIA APARECIDA OLIVEIRA PAULA" userId="06db54a7-af4e-4361-a4c0-eaa451504227" providerId="ADAL" clId="{9F4E827C-359F-4D73-89F3-0338307AA20A}" dt="2026-09-02T17:47:20.194" v="3218" actId="207"/>
          <ac:spMkLst>
            <pc:docMk/>
            <pc:sldMk cId="3361773706" sldId="532"/>
            <ac:spMk id="7" creationId="{0F9EBA4B-9D9B-1118-796E-F1CB59DE6DB7}"/>
          </ac:spMkLst>
        </pc:spChg>
        <pc:spChg chg="add mod">
          <ac:chgData name="MARIA APARECIDA OLIVEIRA PAULA" userId="06db54a7-af4e-4361-a4c0-eaa451504227" providerId="ADAL" clId="{9F4E827C-359F-4D73-89F3-0338307AA20A}" dt="2026-09-02T14:01:03.568" v="2584" actId="1076"/>
          <ac:spMkLst>
            <pc:docMk/>
            <pc:sldMk cId="3361773706" sldId="532"/>
            <ac:spMk id="8" creationId="{7D2E93FE-32C9-03DD-8D61-4E469BC7D7E1}"/>
          </ac:spMkLst>
        </pc:spChg>
        <pc:picChg chg="del">
          <ac:chgData name="MARIA APARECIDA OLIVEIRA PAULA" userId="06db54a7-af4e-4361-a4c0-eaa451504227" providerId="ADAL" clId="{9F4E827C-359F-4D73-89F3-0338307AA20A}" dt="2026-09-02T13:57:51.127" v="2558" actId="478"/>
          <ac:picMkLst>
            <pc:docMk/>
            <pc:sldMk cId="3361773706" sldId="532"/>
            <ac:picMk id="4" creationId="{FB46C829-1BED-028B-4100-7FC6DC211757}"/>
          </ac:picMkLst>
        </pc:picChg>
        <pc:picChg chg="del">
          <ac:chgData name="MARIA APARECIDA OLIVEIRA PAULA" userId="06db54a7-af4e-4361-a4c0-eaa451504227" providerId="ADAL" clId="{9F4E827C-359F-4D73-89F3-0338307AA20A}" dt="2026-09-02T13:57:52.358" v="2559" actId="478"/>
          <ac:picMkLst>
            <pc:docMk/>
            <pc:sldMk cId="3361773706" sldId="532"/>
            <ac:picMk id="5" creationId="{A85513DA-C0D1-9ECE-7283-194EA46FE37B}"/>
          </ac:picMkLst>
        </pc:picChg>
        <pc:picChg chg="add mod">
          <ac:chgData name="MARIA APARECIDA OLIVEIRA PAULA" userId="06db54a7-af4e-4361-a4c0-eaa451504227" providerId="ADAL" clId="{9F4E827C-359F-4D73-89F3-0338307AA20A}" dt="2026-09-02T14:00:58.965" v="2583" actId="1076"/>
          <ac:picMkLst>
            <pc:docMk/>
            <pc:sldMk cId="3361773706" sldId="532"/>
            <ac:picMk id="9" creationId="{D659813A-51B3-79CD-83F8-E9FD6F388B93}"/>
          </ac:picMkLst>
        </pc:picChg>
      </pc:sldChg>
      <pc:sldChg chg="addSp delSp modSp add mod">
        <pc:chgData name="MARIA APARECIDA OLIVEIRA PAULA" userId="06db54a7-af4e-4361-a4c0-eaa451504227" providerId="ADAL" clId="{9F4E827C-359F-4D73-89F3-0338307AA20A}" dt="2026-09-02T14:04:00.220" v="2612" actId="6549"/>
        <pc:sldMkLst>
          <pc:docMk/>
          <pc:sldMk cId="2785212063" sldId="533"/>
        </pc:sldMkLst>
        <pc:spChg chg="add mod">
          <ac:chgData name="MARIA APARECIDA OLIVEIRA PAULA" userId="06db54a7-af4e-4361-a4c0-eaa451504227" providerId="ADAL" clId="{9F4E827C-359F-4D73-89F3-0338307AA20A}" dt="2026-09-02T14:04:00.220" v="2612" actId="6549"/>
          <ac:spMkLst>
            <pc:docMk/>
            <pc:sldMk cId="2785212063" sldId="533"/>
            <ac:spMk id="3" creationId="{DFA6D474-A694-2AF4-656E-1A5A39819585}"/>
          </ac:spMkLst>
        </pc:spChg>
        <pc:spChg chg="del mod">
          <ac:chgData name="MARIA APARECIDA OLIVEIRA PAULA" userId="06db54a7-af4e-4361-a4c0-eaa451504227" providerId="ADAL" clId="{9F4E827C-359F-4D73-89F3-0338307AA20A}" dt="2026-09-02T14:01:27.110" v="2587" actId="478"/>
          <ac:spMkLst>
            <pc:docMk/>
            <pc:sldMk cId="2785212063" sldId="533"/>
            <ac:spMk id="7" creationId="{850FC459-3C5D-CBC9-8903-D361B49FDC0C}"/>
          </ac:spMkLst>
        </pc:spChg>
        <pc:spChg chg="mod">
          <ac:chgData name="MARIA APARECIDA OLIVEIRA PAULA" userId="06db54a7-af4e-4361-a4c0-eaa451504227" providerId="ADAL" clId="{9F4E827C-359F-4D73-89F3-0338307AA20A}" dt="2026-09-02T14:03:52.398" v="2609" actId="21"/>
          <ac:spMkLst>
            <pc:docMk/>
            <pc:sldMk cId="2785212063" sldId="533"/>
            <ac:spMk id="8" creationId="{9E766412-2E06-6B1D-8626-D3CD78DED2CC}"/>
          </ac:spMkLst>
        </pc:spChg>
        <pc:picChg chg="del">
          <ac:chgData name="MARIA APARECIDA OLIVEIRA PAULA" userId="06db54a7-af4e-4361-a4c0-eaa451504227" providerId="ADAL" clId="{9F4E827C-359F-4D73-89F3-0338307AA20A}" dt="2026-09-02T14:01:30.030" v="2588" actId="478"/>
          <ac:picMkLst>
            <pc:docMk/>
            <pc:sldMk cId="2785212063" sldId="533"/>
            <ac:picMk id="9" creationId="{373D0C30-5DC5-8EFD-8FE6-F91EB08A2A2A}"/>
          </ac:picMkLst>
        </pc:picChg>
      </pc:sldChg>
      <pc:sldChg chg="addSp modSp add mod">
        <pc:chgData name="MARIA APARECIDA OLIVEIRA PAULA" userId="06db54a7-af4e-4361-a4c0-eaa451504227" providerId="ADAL" clId="{9F4E827C-359F-4D73-89F3-0338307AA20A}" dt="2026-09-02T14:07:29.990" v="2641" actId="1076"/>
        <pc:sldMkLst>
          <pc:docMk/>
          <pc:sldMk cId="2566992843" sldId="534"/>
        </pc:sldMkLst>
        <pc:spChg chg="mod">
          <ac:chgData name="MARIA APARECIDA OLIVEIRA PAULA" userId="06db54a7-af4e-4361-a4c0-eaa451504227" providerId="ADAL" clId="{9F4E827C-359F-4D73-89F3-0338307AA20A}" dt="2026-09-02T14:06:36.234" v="2636" actId="113"/>
          <ac:spMkLst>
            <pc:docMk/>
            <pc:sldMk cId="2566992843" sldId="534"/>
            <ac:spMk id="3" creationId="{97376859-83CC-6483-D14E-4ED4D8670E9A}"/>
          </ac:spMkLst>
        </pc:spChg>
        <pc:graphicFrameChg chg="add mod">
          <ac:chgData name="MARIA APARECIDA OLIVEIRA PAULA" userId="06db54a7-af4e-4361-a4c0-eaa451504227" providerId="ADAL" clId="{9F4E827C-359F-4D73-89F3-0338307AA20A}" dt="2026-09-02T14:07:29.990" v="2641" actId="1076"/>
          <ac:graphicFrameMkLst>
            <pc:docMk/>
            <pc:sldMk cId="2566992843" sldId="534"/>
            <ac:graphicFrameMk id="2" creationId="{B6C46A9B-8FB0-5AD6-481A-5444B119F0AE}"/>
          </ac:graphicFrameMkLst>
        </pc:graphicFrameChg>
      </pc:sldChg>
      <pc:sldChg chg="addSp delSp modSp add mod">
        <pc:chgData name="MARIA APARECIDA OLIVEIRA PAULA" userId="06db54a7-af4e-4361-a4c0-eaa451504227" providerId="ADAL" clId="{9F4E827C-359F-4D73-89F3-0338307AA20A}" dt="2026-09-02T14:09:59.501" v="2670" actId="1076"/>
        <pc:sldMkLst>
          <pc:docMk/>
          <pc:sldMk cId="3658467869" sldId="535"/>
        </pc:sldMkLst>
        <pc:spChg chg="mod">
          <ac:chgData name="MARIA APARECIDA OLIVEIRA PAULA" userId="06db54a7-af4e-4361-a4c0-eaa451504227" providerId="ADAL" clId="{9F4E827C-359F-4D73-89F3-0338307AA20A}" dt="2026-09-02T14:09:54.523" v="2669" actId="1076"/>
          <ac:spMkLst>
            <pc:docMk/>
            <pc:sldMk cId="3658467869" sldId="535"/>
            <ac:spMk id="3" creationId="{C6CE2567-CAB1-8869-3847-7F2A9CBC8272}"/>
          </ac:spMkLst>
        </pc:spChg>
        <pc:graphicFrameChg chg="del">
          <ac:chgData name="MARIA APARECIDA OLIVEIRA PAULA" userId="06db54a7-af4e-4361-a4c0-eaa451504227" providerId="ADAL" clId="{9F4E827C-359F-4D73-89F3-0338307AA20A}" dt="2026-09-02T14:07:49.134" v="2643" actId="478"/>
          <ac:graphicFrameMkLst>
            <pc:docMk/>
            <pc:sldMk cId="3658467869" sldId="535"/>
            <ac:graphicFrameMk id="2" creationId="{83BB1D51-A224-2453-434B-C2C4B6D5EEF1}"/>
          </ac:graphicFrameMkLst>
        </pc:graphicFrameChg>
        <pc:graphicFrameChg chg="add mod modGraphic">
          <ac:chgData name="MARIA APARECIDA OLIVEIRA PAULA" userId="06db54a7-af4e-4361-a4c0-eaa451504227" providerId="ADAL" clId="{9F4E827C-359F-4D73-89F3-0338307AA20A}" dt="2026-09-02T14:09:59.501" v="2670" actId="1076"/>
          <ac:graphicFrameMkLst>
            <pc:docMk/>
            <pc:sldMk cId="3658467869" sldId="535"/>
            <ac:graphicFrameMk id="5" creationId="{EA879E17-9F09-ED62-4077-36736585A5E4}"/>
          </ac:graphicFrameMkLst>
        </pc:graphicFrameChg>
      </pc:sldChg>
      <pc:sldChg chg="delSp modSp add mod">
        <pc:chgData name="MARIA APARECIDA OLIVEIRA PAULA" userId="06db54a7-af4e-4361-a4c0-eaa451504227" providerId="ADAL" clId="{9F4E827C-359F-4D73-89F3-0338307AA20A}" dt="2026-09-02T14:10:59.004" v="2679" actId="6549"/>
        <pc:sldMkLst>
          <pc:docMk/>
          <pc:sldMk cId="3464147448" sldId="536"/>
        </pc:sldMkLst>
        <pc:spChg chg="mod">
          <ac:chgData name="MARIA APARECIDA OLIVEIRA PAULA" userId="06db54a7-af4e-4361-a4c0-eaa451504227" providerId="ADAL" clId="{9F4E827C-359F-4D73-89F3-0338307AA20A}" dt="2026-09-02T14:10:59.004" v="2679" actId="6549"/>
          <ac:spMkLst>
            <pc:docMk/>
            <pc:sldMk cId="3464147448" sldId="536"/>
            <ac:spMk id="3" creationId="{913345FB-F684-1B82-E8E1-EBCC44CB6F9B}"/>
          </ac:spMkLst>
        </pc:spChg>
        <pc:graphicFrameChg chg="del">
          <ac:chgData name="MARIA APARECIDA OLIVEIRA PAULA" userId="06db54a7-af4e-4361-a4c0-eaa451504227" providerId="ADAL" clId="{9F4E827C-359F-4D73-89F3-0338307AA20A}" dt="2026-09-02T14:10:20.148" v="2672" actId="478"/>
          <ac:graphicFrameMkLst>
            <pc:docMk/>
            <pc:sldMk cId="3464147448" sldId="536"/>
            <ac:graphicFrameMk id="5" creationId="{7F332AB4-D801-5AF8-B001-543B7E881CEC}"/>
          </ac:graphicFrameMkLst>
        </pc:graphicFrameChg>
      </pc:sldChg>
      <pc:sldChg chg="addSp modSp add mod">
        <pc:chgData name="MARIA APARECIDA OLIVEIRA PAULA" userId="06db54a7-af4e-4361-a4c0-eaa451504227" providerId="ADAL" clId="{9F4E827C-359F-4D73-89F3-0338307AA20A}" dt="2026-09-02T17:48:42.196" v="3220" actId="207"/>
        <pc:sldMkLst>
          <pc:docMk/>
          <pc:sldMk cId="2345225721" sldId="537"/>
        </pc:sldMkLst>
        <pc:spChg chg="mod">
          <ac:chgData name="MARIA APARECIDA OLIVEIRA PAULA" userId="06db54a7-af4e-4361-a4c0-eaa451504227" providerId="ADAL" clId="{9F4E827C-359F-4D73-89F3-0338307AA20A}" dt="2026-09-02T14:18:19.808" v="2724" actId="255"/>
          <ac:spMkLst>
            <pc:docMk/>
            <pc:sldMk cId="2345225721" sldId="537"/>
            <ac:spMk id="3" creationId="{5AF0FD14-7667-F75C-DDA6-93E3713D8FA9}"/>
          </ac:spMkLst>
        </pc:spChg>
        <pc:spChg chg="add mod">
          <ac:chgData name="MARIA APARECIDA OLIVEIRA PAULA" userId="06db54a7-af4e-4361-a4c0-eaa451504227" providerId="ADAL" clId="{9F4E827C-359F-4D73-89F3-0338307AA20A}" dt="2026-09-02T17:48:42.196" v="3220" actId="207"/>
          <ac:spMkLst>
            <pc:docMk/>
            <pc:sldMk cId="2345225721" sldId="537"/>
            <ac:spMk id="4" creationId="{06D2294C-AD02-7BEA-1702-CF810D7E63FA}"/>
          </ac:spMkLst>
        </pc:spChg>
        <pc:picChg chg="add mod">
          <ac:chgData name="MARIA APARECIDA OLIVEIRA PAULA" userId="06db54a7-af4e-4361-a4c0-eaa451504227" providerId="ADAL" clId="{9F4E827C-359F-4D73-89F3-0338307AA20A}" dt="2026-09-02T14:19:58.714" v="2736" actId="1076"/>
          <ac:picMkLst>
            <pc:docMk/>
            <pc:sldMk cId="2345225721" sldId="537"/>
            <ac:picMk id="5" creationId="{D659813A-51B3-79CD-83F8-E9FD6F388B93}"/>
          </ac:picMkLst>
        </pc:picChg>
      </pc:sldChg>
      <pc:sldChg chg="delSp modSp add mod">
        <pc:chgData name="MARIA APARECIDA OLIVEIRA PAULA" userId="06db54a7-af4e-4361-a4c0-eaa451504227" providerId="ADAL" clId="{9F4E827C-359F-4D73-89F3-0338307AA20A}" dt="2026-09-02T14:28:51.382" v="2795" actId="1076"/>
        <pc:sldMkLst>
          <pc:docMk/>
          <pc:sldMk cId="2032588848" sldId="538"/>
        </pc:sldMkLst>
        <pc:spChg chg="mod">
          <ac:chgData name="MARIA APARECIDA OLIVEIRA PAULA" userId="06db54a7-af4e-4361-a4c0-eaa451504227" providerId="ADAL" clId="{9F4E827C-359F-4D73-89F3-0338307AA20A}" dt="2026-09-02T14:28:51.382" v="2795" actId="1076"/>
          <ac:spMkLst>
            <pc:docMk/>
            <pc:sldMk cId="2032588848" sldId="538"/>
            <ac:spMk id="4" creationId="{9B7FFDC1-BBD0-BA7A-F386-F88A555C42EF}"/>
          </ac:spMkLst>
        </pc:spChg>
        <pc:spChg chg="del mod">
          <ac:chgData name="MARIA APARECIDA OLIVEIRA PAULA" userId="06db54a7-af4e-4361-a4c0-eaa451504227" providerId="ADAL" clId="{9F4E827C-359F-4D73-89F3-0338307AA20A}" dt="2026-09-02T14:25:51.474" v="2780" actId="478"/>
          <ac:spMkLst>
            <pc:docMk/>
            <pc:sldMk cId="2032588848" sldId="538"/>
            <ac:spMk id="12" creationId="{4296CDE8-B09B-D4FE-FD75-4E84C7392E4C}"/>
          </ac:spMkLst>
        </pc:spChg>
        <pc:picChg chg="del">
          <ac:chgData name="MARIA APARECIDA OLIVEIRA PAULA" userId="06db54a7-af4e-4361-a4c0-eaa451504227" providerId="ADAL" clId="{9F4E827C-359F-4D73-89F3-0338307AA20A}" dt="2026-09-02T14:25:52.972" v="2781" actId="478"/>
          <ac:picMkLst>
            <pc:docMk/>
            <pc:sldMk cId="2032588848" sldId="538"/>
            <ac:picMk id="2058" creationId="{978F7707-04A0-AC60-B4DF-1AFD102E4D86}"/>
          </ac:picMkLst>
        </pc:picChg>
      </pc:sldChg>
      <pc:sldChg chg="modSp add mod ord">
        <pc:chgData name="MARIA APARECIDA OLIVEIRA PAULA" userId="06db54a7-af4e-4361-a4c0-eaa451504227" providerId="ADAL" clId="{9F4E827C-359F-4D73-89F3-0338307AA20A}" dt="2026-09-02T17:50:21.458" v="3225" actId="207"/>
        <pc:sldMkLst>
          <pc:docMk/>
          <pc:sldMk cId="4196925159" sldId="539"/>
        </pc:sldMkLst>
        <pc:spChg chg="mod">
          <ac:chgData name="MARIA APARECIDA OLIVEIRA PAULA" userId="06db54a7-af4e-4361-a4c0-eaa451504227" providerId="ADAL" clId="{9F4E827C-359F-4D73-89F3-0338307AA20A}" dt="2026-09-02T17:50:21.458" v="3225" actId="207"/>
          <ac:spMkLst>
            <pc:docMk/>
            <pc:sldMk cId="4196925159" sldId="539"/>
            <ac:spMk id="3" creationId="{2A7A2A31-0ADB-DFDC-0AFC-820BE6B3E61C}"/>
          </ac:spMkLst>
        </pc:spChg>
        <pc:spChg chg="mod">
          <ac:chgData name="MARIA APARECIDA OLIVEIRA PAULA" userId="06db54a7-af4e-4361-a4c0-eaa451504227" providerId="ADAL" clId="{9F4E827C-359F-4D73-89F3-0338307AA20A}" dt="2026-09-02T17:50:19.076" v="3224" actId="207"/>
          <ac:spMkLst>
            <pc:docMk/>
            <pc:sldMk cId="4196925159" sldId="539"/>
            <ac:spMk id="6" creationId="{6C949682-01C0-F40A-B090-546CDC507383}"/>
          </ac:spMkLst>
        </pc:spChg>
      </pc:sldChg>
      <pc:sldChg chg="modSp add mod ord">
        <pc:chgData name="MARIA APARECIDA OLIVEIRA PAULA" userId="06db54a7-af4e-4361-a4c0-eaa451504227" providerId="ADAL" clId="{9F4E827C-359F-4D73-89F3-0338307AA20A}" dt="2026-09-02T17:50:43.321" v="3227" actId="207"/>
        <pc:sldMkLst>
          <pc:docMk/>
          <pc:sldMk cId="1407765186" sldId="540"/>
        </pc:sldMkLst>
        <pc:spChg chg="mod">
          <ac:chgData name="MARIA APARECIDA OLIVEIRA PAULA" userId="06db54a7-af4e-4361-a4c0-eaa451504227" providerId="ADAL" clId="{9F4E827C-359F-4D73-89F3-0338307AA20A}" dt="2026-09-02T17:50:43.321" v="3227" actId="207"/>
          <ac:spMkLst>
            <pc:docMk/>
            <pc:sldMk cId="1407765186" sldId="540"/>
            <ac:spMk id="3" creationId="{446D1EDE-0671-9096-39EF-0A3EB816F0F6}"/>
          </ac:spMkLst>
        </pc:spChg>
        <pc:spChg chg="mod">
          <ac:chgData name="MARIA APARECIDA OLIVEIRA PAULA" userId="06db54a7-af4e-4361-a4c0-eaa451504227" providerId="ADAL" clId="{9F4E827C-359F-4D73-89F3-0338307AA20A}" dt="2026-09-02T17:50:40.771" v="3226" actId="207"/>
          <ac:spMkLst>
            <pc:docMk/>
            <pc:sldMk cId="1407765186" sldId="540"/>
            <ac:spMk id="6" creationId="{9C7B870B-AC61-D992-7179-15D118EABF3D}"/>
          </ac:spMkLst>
        </pc:spChg>
      </pc:sldChg>
      <pc:sldChg chg="modSp add mod ord">
        <pc:chgData name="MARIA APARECIDA OLIVEIRA PAULA" userId="06db54a7-af4e-4361-a4c0-eaa451504227" providerId="ADAL" clId="{9F4E827C-359F-4D73-89F3-0338307AA20A}" dt="2026-09-02T14:58:12.570" v="2912" actId="6549"/>
        <pc:sldMkLst>
          <pc:docMk/>
          <pc:sldMk cId="337504002" sldId="541"/>
        </pc:sldMkLst>
        <pc:spChg chg="mod">
          <ac:chgData name="MARIA APARECIDA OLIVEIRA PAULA" userId="06db54a7-af4e-4361-a4c0-eaa451504227" providerId="ADAL" clId="{9F4E827C-359F-4D73-89F3-0338307AA20A}" dt="2026-09-02T14:58:12.570" v="2912" actId="6549"/>
          <ac:spMkLst>
            <pc:docMk/>
            <pc:sldMk cId="337504002" sldId="541"/>
            <ac:spMk id="6" creationId="{0CFAD36B-ABB4-F252-2857-9219D0EB11AC}"/>
          </ac:spMkLst>
        </pc:spChg>
      </pc:sldChg>
      <pc:sldChg chg="add del">
        <pc:chgData name="MARIA APARECIDA OLIVEIRA PAULA" userId="06db54a7-af4e-4361-a4c0-eaa451504227" providerId="ADAL" clId="{9F4E827C-359F-4D73-89F3-0338307AA20A}" dt="2026-09-02T16:41:27.103" v="2955" actId="2696"/>
        <pc:sldMkLst>
          <pc:docMk/>
          <pc:sldMk cId="527372534" sldId="542"/>
        </pc:sldMkLst>
      </pc:sldChg>
      <pc:sldChg chg="modSp add mod">
        <pc:chgData name="MARIA APARECIDA OLIVEIRA PAULA" userId="06db54a7-af4e-4361-a4c0-eaa451504227" providerId="ADAL" clId="{9F4E827C-359F-4D73-89F3-0338307AA20A}" dt="2026-09-02T17:51:54.657" v="3231" actId="207"/>
        <pc:sldMkLst>
          <pc:docMk/>
          <pc:sldMk cId="3035052590" sldId="542"/>
        </pc:sldMkLst>
        <pc:spChg chg="mod">
          <ac:chgData name="MARIA APARECIDA OLIVEIRA PAULA" userId="06db54a7-af4e-4361-a4c0-eaa451504227" providerId="ADAL" clId="{9F4E827C-359F-4D73-89F3-0338307AA20A}" dt="2026-09-02T17:51:54.657" v="3231" actId="207"/>
          <ac:spMkLst>
            <pc:docMk/>
            <pc:sldMk cId="3035052590" sldId="542"/>
            <ac:spMk id="3" creationId="{6393973F-15B4-2E78-EB6E-655EE411ED36}"/>
          </ac:spMkLst>
        </pc:spChg>
      </pc:sldChg>
      <pc:sldChg chg="modSp add mod">
        <pc:chgData name="MARIA APARECIDA OLIVEIRA PAULA" userId="06db54a7-af4e-4361-a4c0-eaa451504227" providerId="ADAL" clId="{9F4E827C-359F-4D73-89F3-0338307AA20A}" dt="2026-09-02T16:53:51.563" v="3014"/>
        <pc:sldMkLst>
          <pc:docMk/>
          <pc:sldMk cId="2145708345" sldId="543"/>
        </pc:sldMkLst>
        <pc:spChg chg="mod">
          <ac:chgData name="MARIA APARECIDA OLIVEIRA PAULA" userId="06db54a7-af4e-4361-a4c0-eaa451504227" providerId="ADAL" clId="{9F4E827C-359F-4D73-89F3-0338307AA20A}" dt="2026-09-02T16:53:51.563" v="3014"/>
          <ac:spMkLst>
            <pc:docMk/>
            <pc:sldMk cId="2145708345" sldId="543"/>
            <ac:spMk id="3" creationId="{8452F7D3-F343-B303-F3FB-33F94448C09F}"/>
          </ac:spMkLst>
        </pc:spChg>
      </pc:sldChg>
      <pc:sldChg chg="addSp delSp modSp add mod">
        <pc:chgData name="MARIA APARECIDA OLIVEIRA PAULA" userId="06db54a7-af4e-4361-a4c0-eaa451504227" providerId="ADAL" clId="{9F4E827C-359F-4D73-89F3-0338307AA20A}" dt="2026-09-02T16:56:42.417" v="3033" actId="14100"/>
        <pc:sldMkLst>
          <pc:docMk/>
          <pc:sldMk cId="376796874" sldId="544"/>
        </pc:sldMkLst>
        <pc:spChg chg="mod">
          <ac:chgData name="MARIA APARECIDA OLIVEIRA PAULA" userId="06db54a7-af4e-4361-a4c0-eaa451504227" providerId="ADAL" clId="{9F4E827C-359F-4D73-89F3-0338307AA20A}" dt="2026-09-02T16:56:42.417" v="3033" actId="14100"/>
          <ac:spMkLst>
            <pc:docMk/>
            <pc:sldMk cId="376796874" sldId="544"/>
            <ac:spMk id="3" creationId="{586D2AED-47F5-1187-C526-49C4A595923C}"/>
          </ac:spMkLst>
        </pc:spChg>
        <pc:spChg chg="add del mod">
          <ac:chgData name="MARIA APARECIDA OLIVEIRA PAULA" userId="06db54a7-af4e-4361-a4c0-eaa451504227" providerId="ADAL" clId="{9F4E827C-359F-4D73-89F3-0338307AA20A}" dt="2026-09-02T16:56:36.435" v="3032" actId="478"/>
          <ac:spMkLst>
            <pc:docMk/>
            <pc:sldMk cId="376796874" sldId="544"/>
            <ac:spMk id="4" creationId="{5976070E-D729-7857-C248-7FB5EAF4A71D}"/>
          </ac:spMkLst>
        </pc:spChg>
      </pc:sldChg>
      <pc:sldChg chg="delSp modSp add mod">
        <pc:chgData name="MARIA APARECIDA OLIVEIRA PAULA" userId="06db54a7-af4e-4361-a4c0-eaa451504227" providerId="ADAL" clId="{9F4E827C-359F-4D73-89F3-0338307AA20A}" dt="2026-09-02T16:57:33.563" v="3039" actId="14100"/>
        <pc:sldMkLst>
          <pc:docMk/>
          <pc:sldMk cId="2745104836" sldId="545"/>
        </pc:sldMkLst>
        <pc:spChg chg="del">
          <ac:chgData name="MARIA APARECIDA OLIVEIRA PAULA" userId="06db54a7-af4e-4361-a4c0-eaa451504227" providerId="ADAL" clId="{9F4E827C-359F-4D73-89F3-0338307AA20A}" dt="2026-09-02T16:56:48.813" v="3034" actId="478"/>
          <ac:spMkLst>
            <pc:docMk/>
            <pc:sldMk cId="2745104836" sldId="545"/>
            <ac:spMk id="3" creationId="{AAEAD5A4-E5C4-494F-BFDB-B70E3442ABE6}"/>
          </ac:spMkLst>
        </pc:spChg>
        <pc:spChg chg="mod">
          <ac:chgData name="MARIA APARECIDA OLIVEIRA PAULA" userId="06db54a7-af4e-4361-a4c0-eaa451504227" providerId="ADAL" clId="{9F4E827C-359F-4D73-89F3-0338307AA20A}" dt="2026-09-02T16:57:33.563" v="3039" actId="14100"/>
          <ac:spMkLst>
            <pc:docMk/>
            <pc:sldMk cId="2745104836" sldId="545"/>
            <ac:spMk id="4" creationId="{6AD636F3-EF9F-87D1-2E5A-0BFBB193B22D}"/>
          </ac:spMkLst>
        </pc:spChg>
      </pc:sldChg>
      <pc:sldChg chg="modSp add mod">
        <pc:chgData name="MARIA APARECIDA OLIVEIRA PAULA" userId="06db54a7-af4e-4361-a4c0-eaa451504227" providerId="ADAL" clId="{9F4E827C-359F-4D73-89F3-0338307AA20A}" dt="2026-09-02T16:57:25.743" v="3038" actId="14100"/>
        <pc:sldMkLst>
          <pc:docMk/>
          <pc:sldMk cId="3760750966" sldId="546"/>
        </pc:sldMkLst>
        <pc:spChg chg="mod">
          <ac:chgData name="MARIA APARECIDA OLIVEIRA PAULA" userId="06db54a7-af4e-4361-a4c0-eaa451504227" providerId="ADAL" clId="{9F4E827C-359F-4D73-89F3-0338307AA20A}" dt="2026-09-02T16:57:25.743" v="3038" actId="14100"/>
          <ac:spMkLst>
            <pc:docMk/>
            <pc:sldMk cId="3760750966" sldId="546"/>
            <ac:spMk id="4" creationId="{80B52372-E03C-6EA4-E14C-E384C9DBCF77}"/>
          </ac:spMkLst>
        </pc:spChg>
      </pc:sldChg>
      <pc:sldChg chg="modSp add mod">
        <pc:chgData name="MARIA APARECIDA OLIVEIRA PAULA" userId="06db54a7-af4e-4361-a4c0-eaa451504227" providerId="ADAL" clId="{9F4E827C-359F-4D73-89F3-0338307AA20A}" dt="2026-09-02T16:58:46.094" v="3046" actId="6549"/>
        <pc:sldMkLst>
          <pc:docMk/>
          <pc:sldMk cId="1396320136" sldId="547"/>
        </pc:sldMkLst>
        <pc:spChg chg="mod">
          <ac:chgData name="MARIA APARECIDA OLIVEIRA PAULA" userId="06db54a7-af4e-4361-a4c0-eaa451504227" providerId="ADAL" clId="{9F4E827C-359F-4D73-89F3-0338307AA20A}" dt="2026-09-02T16:58:46.094" v="3046" actId="6549"/>
          <ac:spMkLst>
            <pc:docMk/>
            <pc:sldMk cId="1396320136" sldId="547"/>
            <ac:spMk id="4" creationId="{EB805F10-5D38-CDF2-932F-588F33D56B15}"/>
          </ac:spMkLst>
        </pc:spChg>
      </pc:sldChg>
      <pc:sldChg chg="modSp add mod">
        <pc:chgData name="MARIA APARECIDA OLIVEIRA PAULA" userId="06db54a7-af4e-4361-a4c0-eaa451504227" providerId="ADAL" clId="{9F4E827C-359F-4D73-89F3-0338307AA20A}" dt="2026-09-02T16:59:09.125" v="3049" actId="255"/>
        <pc:sldMkLst>
          <pc:docMk/>
          <pc:sldMk cId="1888504349" sldId="548"/>
        </pc:sldMkLst>
        <pc:spChg chg="mod">
          <ac:chgData name="MARIA APARECIDA OLIVEIRA PAULA" userId="06db54a7-af4e-4361-a4c0-eaa451504227" providerId="ADAL" clId="{9F4E827C-359F-4D73-89F3-0338307AA20A}" dt="2026-09-02T16:59:09.125" v="3049" actId="255"/>
          <ac:spMkLst>
            <pc:docMk/>
            <pc:sldMk cId="1888504349" sldId="548"/>
            <ac:spMk id="4" creationId="{23F6463F-33DA-BCA8-23F7-D1761B513DE8}"/>
          </ac:spMkLst>
        </pc:spChg>
      </pc:sldChg>
      <pc:sldChg chg="modSp add mod">
        <pc:chgData name="MARIA APARECIDA OLIVEIRA PAULA" userId="06db54a7-af4e-4361-a4c0-eaa451504227" providerId="ADAL" clId="{9F4E827C-359F-4D73-89F3-0338307AA20A}" dt="2026-09-02T17:01:51.479" v="3053" actId="20577"/>
        <pc:sldMkLst>
          <pc:docMk/>
          <pc:sldMk cId="2016378854" sldId="549"/>
        </pc:sldMkLst>
        <pc:spChg chg="mod">
          <ac:chgData name="MARIA APARECIDA OLIVEIRA PAULA" userId="06db54a7-af4e-4361-a4c0-eaa451504227" providerId="ADAL" clId="{9F4E827C-359F-4D73-89F3-0338307AA20A}" dt="2026-09-02T17:01:51.479" v="3053" actId="20577"/>
          <ac:spMkLst>
            <pc:docMk/>
            <pc:sldMk cId="2016378854" sldId="549"/>
            <ac:spMk id="17" creationId="{0C2940D2-74E0-9E09-E895-27BF153E88CC}"/>
          </ac:spMkLst>
        </pc:spChg>
      </pc:sldChg>
      <pc:sldChg chg="addSp delSp modSp add mod">
        <pc:chgData name="MARIA APARECIDA OLIVEIRA PAULA" userId="06db54a7-af4e-4361-a4c0-eaa451504227" providerId="ADAL" clId="{9F4E827C-359F-4D73-89F3-0338307AA20A}" dt="2026-09-02T17:54:18.431" v="3237"/>
        <pc:sldMkLst>
          <pc:docMk/>
          <pc:sldMk cId="3583453076" sldId="550"/>
        </pc:sldMkLst>
        <pc:spChg chg="del mod">
          <ac:chgData name="MARIA APARECIDA OLIVEIRA PAULA" userId="06db54a7-af4e-4361-a4c0-eaa451504227" providerId="ADAL" clId="{9F4E827C-359F-4D73-89F3-0338307AA20A}" dt="2026-09-02T17:53:09.098" v="3234" actId="478"/>
          <ac:spMkLst>
            <pc:docMk/>
            <pc:sldMk cId="3583453076" sldId="550"/>
            <ac:spMk id="4" creationId="{9A24337F-3E50-F04F-61F1-819578C5D1AD}"/>
          </ac:spMkLst>
        </pc:spChg>
        <pc:picChg chg="add mod">
          <ac:chgData name="MARIA APARECIDA OLIVEIRA PAULA" userId="06db54a7-af4e-4361-a4c0-eaa451504227" providerId="ADAL" clId="{9F4E827C-359F-4D73-89F3-0338307AA20A}" dt="2026-09-02T17:54:18.431" v="3237"/>
          <ac:picMkLst>
            <pc:docMk/>
            <pc:sldMk cId="3583453076" sldId="550"/>
            <ac:picMk id="2" creationId="{03861480-0491-CE4A-A0A2-75D484D4AFF5}"/>
          </ac:picMkLst>
        </pc:picChg>
      </pc:sldChg>
      <pc:sldChg chg="new del">
        <pc:chgData name="MARIA APARECIDA OLIVEIRA PAULA" userId="06db54a7-af4e-4361-a4c0-eaa451504227" providerId="ADAL" clId="{9F4E827C-359F-4D73-89F3-0338307AA20A}" dt="2026-09-02T17:54:27.543" v="3238" actId="47"/>
        <pc:sldMkLst>
          <pc:docMk/>
          <pc:sldMk cId="2022469770" sldId="55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9690C-C147-EA49-7B81-8508FFCDD2D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AA900BD-352E-F0F2-AD7B-BF19333F4A2F}"/>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F1894A6-801D-E38E-3B37-A1294126DB0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A5892E0-76A6-B350-D66F-9C20BEC40740}"/>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2391151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4284283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950D8-B0D7-FA11-50B1-FCCC38B9F67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C52ADE8-16CF-B1EF-7D30-024CB6CBD47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A0B07A8B-7B3A-DAEC-96B4-645DB2A75D3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06D7F25-1427-A0E3-E0C7-FA8F6A5D01B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659687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3334860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7BFC0-E344-A5CB-45D9-4BD59B8FA18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F2F2280-1A02-71E3-4171-39EF88C710F7}"/>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275126E-C1E5-1D01-D1ED-5214E6D2030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244D631-548C-B1D4-8FDB-BD00D963A582}"/>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1663090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257483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285833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52CB-8B20-FA3F-7E2D-52E4CFE9A52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ED7F5E4-71BC-BFAC-F15B-E86E00E936A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5127458B-4525-A635-2FFF-22B8CB1AC1B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FA6BE3F-760F-EA18-382D-D8AF3F77465D}"/>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931175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10540-F406-8D82-0F64-6B4DF418DBD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C966720-526D-F58D-81C3-4CD46C8AB81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77F1540-721E-5776-85EE-3FD63AA32F6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0BDF291-F8B2-654F-41CB-6896C62AF1AB}"/>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234804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BDB03-C401-AD55-AE3B-86227022D35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C54C6A0-2311-BC52-13C6-0912A4CF45D2}"/>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079A188-4A19-ABEA-1D38-789460A49D1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3AB46AA-EC43-3DC1-1A7B-636030CDCA5D}"/>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1006738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34546-074D-4588-CD92-3B955EBA493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8AFE71-E92A-F46F-F279-1FB1D4DE468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846EE38D-5A07-42E8-E6DA-F3ABF318412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14F51E2-CE04-DB82-F2AE-6B4CAEC3FFD4}"/>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2813906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82757-E151-5F1E-5630-4A5094F6D69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E4ED816-ED93-0889-151B-2269E6C4E34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4BBB36A-0439-1D60-C069-96387375DCF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E8C0E41-626F-630F-BAD3-27B923CBCD8D}"/>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2722638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A350F-1887-94C0-6977-BDAC3591C3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CA2F4C-2713-5632-9D5B-E7E41485366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972D367-C5A9-A0F6-3ECA-34E51FAFDBE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DB10AF1-DCC1-BB19-761E-92F5EE43F9A8}"/>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3302228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D686D-B7F9-26DD-2C70-CAA8CCDEAEF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01619C4-4118-4678-7DC6-C89629BA743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92A76A0-13A4-1EC6-842E-556D0481EC9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D1BDE09-C683-FCF7-B726-BD0B4CC4C649}"/>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2328935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3B625-56A8-763A-716D-13A3652AF47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4DA6D33-703F-0A1E-2A9E-5D85C451CE6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4CD8B0B-D5F8-EB44-BC87-211CB6E39FA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2372F6F-2A08-718B-CFE4-881DFA484562}"/>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1090936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1871558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16574397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693EF-5250-3A42-3B92-3B87E5B7EE8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462E4D7-8A27-6575-AD81-854ED8AB33C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34334C8-B622-9088-9EBC-206D6EA3101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B5D7689-771B-C66D-378A-6A5F46A77584}"/>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1653350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F3180-54F1-3279-24B0-E69746768A4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DD52C88-D2AF-061B-E862-02EC76C6E3E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1452476-39C6-67CA-8D96-C87AA26F4F6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E685FB7-6122-D127-5F95-1662E851961A}"/>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3997790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0A0B5-5DBC-C0CD-269E-C11107FE66A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459B446-6E39-02C0-C3D3-1CFD2F5BEB2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E681B0B-CABE-8F81-1068-53AFB62F74A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1456B9-A04C-5791-2D81-B7880ADCCC22}"/>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36960962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48F19-5963-35F6-1096-FF4C1AA8739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1EA84E7-843C-185D-7E66-1733E23948C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EA34635-22FC-D72E-0A52-1C776F84883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2D801D1-68D4-485D-E3EA-137F01981832}"/>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2500275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C1B90-A63E-F098-3D93-F608484AB26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7F1ECCE-343A-ADE7-435E-224D115FE54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985A394-0EA2-2AF0-D5D1-907854F38BC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91141FF-D0A9-26D9-9419-37FE8E6C0864}"/>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6656757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F6E39-A851-CC68-6DDA-FCC7C47404E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82B2758-185F-8448-0245-82ED1D680E8F}"/>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722853A-F801-110D-3310-E0CDDF722BD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C0D3CC3-F303-B5B0-F90A-EA5CF26EFBF2}"/>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774399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FA49B-5811-485A-6449-26D8F7FFE25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480C32C-9561-470C-632C-080FB3977CF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C754251-56A7-D4A3-37F6-4B082DA03D1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254ED5B-1073-254F-CDB0-04DA82E6A565}"/>
              </a:ext>
            </a:extLst>
          </p:cNvPr>
          <p:cNvSpPr>
            <a:spLocks noGrp="1"/>
          </p:cNvSpPr>
          <p:nvPr>
            <p:ph type="sldNum" sz="quarter" idx="5"/>
          </p:nvPr>
        </p:nvSpPr>
        <p:spPr/>
        <p:txBody>
          <a:bodyPr/>
          <a:lstStyle/>
          <a:p>
            <a:fld id="{CE2D3722-B5ED-478C-B5AD-884992C969A5}" type="slidenum">
              <a:rPr lang="pt-BR" smtClean="0"/>
              <a:t>45</a:t>
            </a:fld>
            <a:endParaRPr lang="pt-BR"/>
          </a:p>
        </p:txBody>
      </p:sp>
    </p:spTree>
    <p:extLst>
      <p:ext uri="{BB962C8B-B14F-4D97-AF65-F5344CB8AC3E}">
        <p14:creationId xmlns:p14="http://schemas.microsoft.com/office/powerpoint/2010/main" val="7350484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46</a:t>
            </a:fld>
            <a:endParaRPr lang="pt-BR"/>
          </a:p>
        </p:txBody>
      </p:sp>
    </p:spTree>
    <p:extLst>
      <p:ext uri="{BB962C8B-B14F-4D97-AF65-F5344CB8AC3E}">
        <p14:creationId xmlns:p14="http://schemas.microsoft.com/office/powerpoint/2010/main" val="39962884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F33F4-218E-EBA6-2C98-7A3926DE777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3843E19-8407-7540-A7BE-5DD7C98BFBBB}"/>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8E4C536E-C7B5-B90B-F5D4-57B1C395A73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EB5A41A-929D-8134-7B26-CD7E19B2E8E1}"/>
              </a:ext>
            </a:extLst>
          </p:cNvPr>
          <p:cNvSpPr>
            <a:spLocks noGrp="1"/>
          </p:cNvSpPr>
          <p:nvPr>
            <p:ph type="sldNum" sz="quarter" idx="5"/>
          </p:nvPr>
        </p:nvSpPr>
        <p:spPr/>
        <p:txBody>
          <a:bodyPr/>
          <a:lstStyle/>
          <a:p>
            <a:fld id="{CE2D3722-B5ED-478C-B5AD-884992C969A5}" type="slidenum">
              <a:rPr lang="pt-BR" smtClean="0"/>
              <a:t>47</a:t>
            </a:fld>
            <a:endParaRPr lang="pt-BR"/>
          </a:p>
        </p:txBody>
      </p:sp>
    </p:spTree>
    <p:extLst>
      <p:ext uri="{BB962C8B-B14F-4D97-AF65-F5344CB8AC3E}">
        <p14:creationId xmlns:p14="http://schemas.microsoft.com/office/powerpoint/2010/main" val="13053422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48</a:t>
            </a:fld>
            <a:endParaRPr lang="pt-BR"/>
          </a:p>
        </p:txBody>
      </p:sp>
    </p:spTree>
    <p:extLst>
      <p:ext uri="{BB962C8B-B14F-4D97-AF65-F5344CB8AC3E}">
        <p14:creationId xmlns:p14="http://schemas.microsoft.com/office/powerpoint/2010/main" val="3328086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49</a:t>
            </a:fld>
            <a:endParaRPr lang="pt-BR"/>
          </a:p>
        </p:txBody>
      </p:sp>
    </p:spTree>
    <p:extLst>
      <p:ext uri="{BB962C8B-B14F-4D97-AF65-F5344CB8AC3E}">
        <p14:creationId xmlns:p14="http://schemas.microsoft.com/office/powerpoint/2010/main" val="35381582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75F61-8E51-6E4C-608C-479463E1086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9CE074A-15F8-E1E0-3D8C-BEAB4DDFAF6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AEB5BC13-3633-0724-85E5-D6C0A38B0C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B60A2B-D51C-B154-65AD-34DBBFC2D2F6}"/>
              </a:ext>
            </a:extLst>
          </p:cNvPr>
          <p:cNvSpPr>
            <a:spLocks noGrp="1"/>
          </p:cNvSpPr>
          <p:nvPr>
            <p:ph type="sldNum" sz="quarter" idx="5"/>
          </p:nvPr>
        </p:nvSpPr>
        <p:spPr/>
        <p:txBody>
          <a:bodyPr/>
          <a:lstStyle/>
          <a:p>
            <a:fld id="{CE2D3722-B5ED-478C-B5AD-884992C969A5}" type="slidenum">
              <a:rPr lang="pt-BR" smtClean="0"/>
              <a:t>50</a:t>
            </a:fld>
            <a:endParaRPr lang="pt-BR"/>
          </a:p>
        </p:txBody>
      </p:sp>
    </p:spTree>
    <p:extLst>
      <p:ext uri="{BB962C8B-B14F-4D97-AF65-F5344CB8AC3E}">
        <p14:creationId xmlns:p14="http://schemas.microsoft.com/office/powerpoint/2010/main" val="3467281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070A4-D0E3-8A70-2CA1-CD64EAEAB26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2FC3BAB-D3D5-CDC7-1613-33B1D86D0BB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C59A573-F770-C143-CDBD-00C17809392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0B8CEF8-F72D-7EDC-5FEF-190BCEB20CA8}"/>
              </a:ext>
            </a:extLst>
          </p:cNvPr>
          <p:cNvSpPr>
            <a:spLocks noGrp="1"/>
          </p:cNvSpPr>
          <p:nvPr>
            <p:ph type="sldNum" sz="quarter" idx="5"/>
          </p:nvPr>
        </p:nvSpPr>
        <p:spPr/>
        <p:txBody>
          <a:bodyPr/>
          <a:lstStyle/>
          <a:p>
            <a:fld id="{CE2D3722-B5ED-478C-B5AD-884992C969A5}" type="slidenum">
              <a:rPr lang="pt-BR" smtClean="0"/>
              <a:t>51</a:t>
            </a:fld>
            <a:endParaRPr lang="pt-BR"/>
          </a:p>
        </p:txBody>
      </p:sp>
    </p:spTree>
    <p:extLst>
      <p:ext uri="{BB962C8B-B14F-4D97-AF65-F5344CB8AC3E}">
        <p14:creationId xmlns:p14="http://schemas.microsoft.com/office/powerpoint/2010/main" val="3686340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52</a:t>
            </a:fld>
            <a:endParaRPr lang="pt-BR"/>
          </a:p>
        </p:txBody>
      </p:sp>
    </p:spTree>
    <p:extLst>
      <p:ext uri="{BB962C8B-B14F-4D97-AF65-F5344CB8AC3E}">
        <p14:creationId xmlns:p14="http://schemas.microsoft.com/office/powerpoint/2010/main" val="37944842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64C3C-437F-9317-72E4-8D61F7A46D8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79814CD-E170-300E-B847-D200213F235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496EF05-1B98-F00A-42D8-30C00E52C3E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E07CC8A-BB4B-7B2A-59B5-87AA12566750}"/>
              </a:ext>
            </a:extLst>
          </p:cNvPr>
          <p:cNvSpPr>
            <a:spLocks noGrp="1"/>
          </p:cNvSpPr>
          <p:nvPr>
            <p:ph type="sldNum" sz="quarter" idx="5"/>
          </p:nvPr>
        </p:nvSpPr>
        <p:spPr/>
        <p:txBody>
          <a:bodyPr/>
          <a:lstStyle/>
          <a:p>
            <a:fld id="{CE2D3722-B5ED-478C-B5AD-884992C969A5}" type="slidenum">
              <a:rPr lang="pt-BR" smtClean="0"/>
              <a:t>53</a:t>
            </a:fld>
            <a:endParaRPr lang="pt-BR"/>
          </a:p>
        </p:txBody>
      </p:sp>
    </p:spTree>
    <p:extLst>
      <p:ext uri="{BB962C8B-B14F-4D97-AF65-F5344CB8AC3E}">
        <p14:creationId xmlns:p14="http://schemas.microsoft.com/office/powerpoint/2010/main" val="14080997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6CCCE-29E4-D97A-1DF2-21CE919658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6FF47B6-1193-DD9C-EC4E-FC010CBA49C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E7CB2D3-1A37-F1CE-5E0B-19CB238981A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31DABEC-7D5F-8808-891F-95C76D9FEA58}"/>
              </a:ext>
            </a:extLst>
          </p:cNvPr>
          <p:cNvSpPr>
            <a:spLocks noGrp="1"/>
          </p:cNvSpPr>
          <p:nvPr>
            <p:ph type="sldNum" sz="quarter" idx="5"/>
          </p:nvPr>
        </p:nvSpPr>
        <p:spPr/>
        <p:txBody>
          <a:bodyPr/>
          <a:lstStyle/>
          <a:p>
            <a:fld id="{CE2D3722-B5ED-478C-B5AD-884992C969A5}" type="slidenum">
              <a:rPr lang="pt-BR" smtClean="0"/>
              <a:t>54</a:t>
            </a:fld>
            <a:endParaRPr lang="pt-BR"/>
          </a:p>
        </p:txBody>
      </p:sp>
    </p:spTree>
    <p:extLst>
      <p:ext uri="{BB962C8B-B14F-4D97-AF65-F5344CB8AC3E}">
        <p14:creationId xmlns:p14="http://schemas.microsoft.com/office/powerpoint/2010/main" val="20641501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55</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42265952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90492-02FB-0F8D-64A3-EDB138A5AB2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30C01F4-20D4-2AA9-C082-EBA7921F2DB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6FB7929-C44A-F3F6-EE5B-445D4E54E5B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F733F29-F74B-21A1-AD4F-99B72C535EA9}"/>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17672871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31629975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3937F-7753-5E05-14B4-47709927212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2CF33AB-44DD-C700-27F9-8D397ABC01C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C0A9945-719C-DD65-A319-2B78E2C49D6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67233B-2934-F7AB-EA7A-95B79DF0C830}"/>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41473794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16718195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86B79-229E-5CF0-460B-AFD69B8C4E5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3BC5A22-A92B-795F-3DAD-738F290FBC2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96FBA5C-BE69-CAE2-CB9F-CBCD7C043FC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097C2DE-52CB-9609-1889-1B862E067D5D}"/>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18478737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7ECBB-CF24-CFB6-E0B3-5BF7C711149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F74B87-1B01-4ECA-04D2-C449099E0FD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033172E-44C8-6969-489D-93C7A270890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B6A5D3D-22AF-FCB3-CF66-880D0F13190F}"/>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34622953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92296-8C80-D97D-CE2D-8BC32996290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C1B7F87-FFB2-12E1-B5D0-413A0A075BA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C357F34-4352-B107-8A7A-DDD3469D403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2FBAADC-CA98-7982-0880-8476139CD919}"/>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19552359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9E2C7-FC1F-383C-064F-8821EFC0EBD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A3CA889-7D03-6DE0-E29D-24D7BFDEA6F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077CBA3-88F1-6D67-BE0E-3A194174BBD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81C43DC-4BF2-47FB-E9D6-014CAEF14B4B}"/>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30651992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32883-4E28-95DC-11F2-444EC56699C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69427F2-B330-1044-28FC-BF394551F45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65BBCEC-6ABC-F593-D295-3016FDA53B1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CFD8DB9-12A6-8167-B956-01C657756C67}"/>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257439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B29F4-B330-7A2E-A027-05357732793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6F43FBD-E879-3CB9-9CBD-9B936E1DD4F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FF5E15B-9FD6-A219-3232-D425CE4E826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D5FB8EE-2371-28AD-BC86-2A12AF6F46AD}"/>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3670349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72F9A-AB86-A7B1-3C40-BA6A27333C9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CE75D8-A68E-4E2D-8134-E11606A7609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F0040701-1028-EEDD-2050-417A1EE4017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D5C027F-EF0C-AA5B-653A-F096D0A0E4FB}"/>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3126381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401926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D6AB9-B22F-18C1-FA2C-41EC443E3FB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0BD813E-F66D-A786-B8C7-0BA3C955795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F376368-91E0-2E18-D660-F497E45C86E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8762BE6-B6CF-82D6-80CD-EC9596A2000E}"/>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16361401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60227-26AE-69D8-FB0E-03B8BB64E8B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64180CE-84AB-5C45-88B5-E22D177B10D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F606C29-0E97-FAE6-B8DF-3D76D8527E5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3281F77-BEEC-3A8C-668D-B0155F68AAAD}"/>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20499830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56F9C-C3F8-4343-1782-4A84857E32D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6CE4323-C9B4-0ED2-A547-F398AFA80C2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64C8E1F-308E-1C2F-EF7A-C26A46E473C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13DD399-B158-E860-8E99-54F9A4C7A0CB}"/>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13863044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6D196-0834-8853-A35E-B22DE7488C0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AAEAB7D-E00D-8997-FE1E-859B08C5ADB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D1ED7FD-F912-958F-2A4E-A679BE2A7A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525B3C-6E64-54AA-2BE5-59C9E6C1B1EE}"/>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215991953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404B9-A4D9-2A93-314B-D37D81F611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B361788-AF65-B61A-17B6-A08B2F01118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DF4F905-FB0C-9866-B584-1559052902C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49A7989-C7CD-DB66-6E54-1D2523E08790}"/>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38020233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90697-4055-6662-EB5F-AEABFEE278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9A01DD6-9AF9-C808-6394-7B9F69B0DF6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4EAE6BD9-F3E1-02FB-26D5-B2F13C5781B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C0B67C-B047-E988-2663-528383EE6447}"/>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308418033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25382-A47B-46EE-A371-A18DE8E8F10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80C7F15-977D-EF10-5FFC-097DD97AFE7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AD02EA7-3BEB-3639-01F0-25870309CA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845AA34-E5EF-C43C-71DE-C4C922FC830F}"/>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345504684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7B8BC-300E-5BA1-9373-1297308CD9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1AD8D7D-6BDF-6C52-CA15-1234442E1CC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D576BDF-61E7-9F18-BB7B-02808A1BAC3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89DAC1-853A-4523-0906-E1E9F8C85720}"/>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42123948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8DDF2-76BE-E135-0AE6-48E16B10050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123282E-7EE1-309B-78F4-7024B6C57FB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13E93E1-41D3-BDDB-2481-A41DC332479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F2D4EBF-DAF0-73D2-729B-BFCDBDA0545B}"/>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215873038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53D33-DBCB-F0A0-08D3-53E3E4F914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81CB293-96B5-43DF-1FC5-185DE238230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639214F9-FBF2-6059-86A1-2D76D9EEF2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7E58010-CF83-D895-B255-5E2FD6658883}"/>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10517963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1E24D-28E6-7161-1B72-7A877D61994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0B3B114-5E0C-3679-7630-AAE2D5D6350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76FA760-0D74-CDD7-50E5-9A697A3F540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E27B1EC-B171-741C-663E-A14D187B927C}"/>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4125410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37290244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C266B-3B17-B390-A6D0-95158455351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D6B97C-9980-9FF4-6AF5-2D4AB5021FC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34843EA-ACA5-7AEF-AB88-931EEFB676C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A563208-A0BD-2F88-3511-36BBA97ADAF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416891716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6BB3C-6E18-F9B2-E974-00644CEEEA5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23766E0-63C3-09E7-4B4F-FCC9D2A60C0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FD41F2F-60D9-77CD-3700-8ED700C81E2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1333A96-2FAA-1513-9A4B-76FEA2E6F808}"/>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133341031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AD861-24D6-A354-935E-4B4AAC70FEB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A4C1B13-BBBB-7B4F-98D1-051CA5EE8EB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BC5484F-C61A-8F53-3881-11ABA18BDA0A}"/>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C4A3E41-07A2-C156-A10F-8DB2B5EA6A5D}"/>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31204030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300F7-EFEC-D4D2-46F8-B37010EDB28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6D32482-F72F-D10B-F0FA-EDB447C3179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7E070D6-06C4-2C70-11C8-C680E8E95C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B42331A-9B63-5F44-483B-7702781B7284}"/>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549164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48B72-39D3-E7D3-85A1-EDB56D17614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D80E57C-648B-B641-AD56-F30B8BFB1C5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F3EC2040-D262-1E5A-A875-89B00A5C331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DD3B165-AEA3-DFF3-CCFD-02696E415A6B}"/>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38185517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D173B-F5CF-7122-565B-BAF5E9F585C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FB694FD-2441-7CEF-F224-6F324FFC080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4E98F98-3F85-5CA3-BC80-A70B2CAB006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85A0B97-28D2-8E12-DFEA-D5EAFE890699}"/>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271608363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3F355-242C-BC64-3CDB-5668B74F02B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F058C4-7CAA-FB53-6ECB-769BBDE6C07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4B69042-76B7-EB88-2893-4EC8F5F4297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464CD72-35BF-0D7A-4E9C-CBD3A16685E2}"/>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425135734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8C307-832F-C939-03AC-BF01D76456D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675706B-5E1B-2310-C8FD-29FA942C10F8}"/>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177E7F5-0AB1-E6DB-A473-BA33E6CB861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1FA7E7E-8ABF-5EF3-4ED3-1BE3A3E5971F}"/>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336481189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85755-39EC-0A30-DDCE-53387EF21BF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9118905-6800-B498-AEBB-C14323CF2EBC}"/>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B4795E9-F9B8-292C-07DF-1FCA8E8F46F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15817A6-2D68-FFDE-C020-802F46EECF30}"/>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210425732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84553-3870-5F43-1A3F-FF677B81B7A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7A088B5-45AC-B19F-3FFE-3B902520CBE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C0943F6-3DF9-CD84-F19E-E37439ACFC5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46147B4-5667-84DA-4079-9E053582035F}"/>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401826004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C4BA9-4396-7577-8342-B46F8CE957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8FA3F9B-A6DF-1FBD-13AD-7098E37E0A7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A20D6F7-FF53-7F8B-5539-563BCC0B5F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1BD54B5-1EF0-FE38-6474-922945723612}"/>
              </a:ext>
            </a:extLst>
          </p:cNvPr>
          <p:cNvSpPr>
            <a:spLocks noGrp="1"/>
          </p:cNvSpPr>
          <p:nvPr>
            <p:ph type="sldNum" sz="quarter" idx="5"/>
          </p:nvPr>
        </p:nvSpPr>
        <p:spPr/>
        <p:txBody>
          <a:bodyPr/>
          <a:lstStyle/>
          <a:p>
            <a:fld id="{CE2D3722-B5ED-478C-B5AD-884992C969A5}" type="slidenum">
              <a:rPr lang="pt-BR" smtClean="0"/>
              <a:t>123</a:t>
            </a:fld>
            <a:endParaRPr lang="pt-BR"/>
          </a:p>
        </p:txBody>
      </p:sp>
    </p:spTree>
    <p:extLst>
      <p:ext uri="{BB962C8B-B14F-4D97-AF65-F5344CB8AC3E}">
        <p14:creationId xmlns:p14="http://schemas.microsoft.com/office/powerpoint/2010/main" val="30855828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54E0D-2859-7970-5A8A-539A7AED981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0350E35-95CF-D474-16CD-C2DB91389CEB}"/>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F3B9FF18-9911-3775-748F-652F5F232DB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1C6F469-856E-D7C1-36A6-EAC2968E93E1}"/>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21612053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1F50F-C8CE-B944-EF92-261084FE8ED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00ACB69-2DD7-2873-19B2-C62BF14DF349}"/>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619B2ED-ECC6-4316-AF75-FC543EB357B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37508AF-C556-30CC-8800-15DCCB57CC9F}"/>
              </a:ext>
            </a:extLst>
          </p:cNvPr>
          <p:cNvSpPr>
            <a:spLocks noGrp="1"/>
          </p:cNvSpPr>
          <p:nvPr>
            <p:ph type="sldNum" sz="quarter" idx="5"/>
          </p:nvPr>
        </p:nvSpPr>
        <p:spPr/>
        <p:txBody>
          <a:bodyPr/>
          <a:lstStyle/>
          <a:p>
            <a:fld id="{CE2D3722-B5ED-478C-B5AD-884992C969A5}" type="slidenum">
              <a:rPr lang="pt-BR" smtClean="0"/>
              <a:t>125</a:t>
            </a:fld>
            <a:endParaRPr lang="pt-BR"/>
          </a:p>
        </p:txBody>
      </p:sp>
    </p:spTree>
    <p:extLst>
      <p:ext uri="{BB962C8B-B14F-4D97-AF65-F5344CB8AC3E}">
        <p14:creationId xmlns:p14="http://schemas.microsoft.com/office/powerpoint/2010/main" val="269553315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C4E01-552B-20EE-293F-CE4F039810E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950DE82-BF17-A3C0-F7B0-2721135A6571}"/>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FE56E15-BD6D-EAAB-247B-8A77108088C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C306B3-47E1-C489-7B13-C8A971C065CC}"/>
              </a:ext>
            </a:extLst>
          </p:cNvPr>
          <p:cNvSpPr>
            <a:spLocks noGrp="1"/>
          </p:cNvSpPr>
          <p:nvPr>
            <p:ph type="sldNum" sz="quarter" idx="5"/>
          </p:nvPr>
        </p:nvSpPr>
        <p:spPr/>
        <p:txBody>
          <a:bodyPr/>
          <a:lstStyle/>
          <a:p>
            <a:fld id="{CE2D3722-B5ED-478C-B5AD-884992C969A5}" type="slidenum">
              <a:rPr lang="pt-BR" smtClean="0"/>
              <a:t>126</a:t>
            </a:fld>
            <a:endParaRPr lang="pt-BR"/>
          </a:p>
        </p:txBody>
      </p:sp>
    </p:spTree>
    <p:extLst>
      <p:ext uri="{BB962C8B-B14F-4D97-AF65-F5344CB8AC3E}">
        <p14:creationId xmlns:p14="http://schemas.microsoft.com/office/powerpoint/2010/main" val="225756055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2E060-65F2-C935-DB87-9C4368D07CD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4C3BA7C-C48A-422E-ACE7-14989A553056}"/>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3E9AA3F-ADFA-084C-3722-5D1205BDA7E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35B7214-C4A0-B486-FFD4-5A4342BF016A}"/>
              </a:ext>
            </a:extLst>
          </p:cNvPr>
          <p:cNvSpPr>
            <a:spLocks noGrp="1"/>
          </p:cNvSpPr>
          <p:nvPr>
            <p:ph type="sldNum" sz="quarter" idx="5"/>
          </p:nvPr>
        </p:nvSpPr>
        <p:spPr/>
        <p:txBody>
          <a:bodyPr/>
          <a:lstStyle/>
          <a:p>
            <a:fld id="{CE2D3722-B5ED-478C-B5AD-884992C969A5}" type="slidenum">
              <a:rPr lang="pt-BR" smtClean="0"/>
              <a:t>127</a:t>
            </a:fld>
            <a:endParaRPr lang="pt-BR"/>
          </a:p>
        </p:txBody>
      </p:sp>
    </p:spTree>
    <p:extLst>
      <p:ext uri="{BB962C8B-B14F-4D97-AF65-F5344CB8AC3E}">
        <p14:creationId xmlns:p14="http://schemas.microsoft.com/office/powerpoint/2010/main" val="250852215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99EB-C489-AA59-6B7C-E6FDFD5CA1A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FF7C167-81A3-B5C7-319D-501A0B94A224}"/>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8291329-C954-785B-B4B9-AF9D1C32A21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D8A622C-DBCD-3F16-0A17-DC2DE351B604}"/>
              </a:ext>
            </a:extLst>
          </p:cNvPr>
          <p:cNvSpPr>
            <a:spLocks noGrp="1"/>
          </p:cNvSpPr>
          <p:nvPr>
            <p:ph type="sldNum" sz="quarter" idx="5"/>
          </p:nvPr>
        </p:nvSpPr>
        <p:spPr/>
        <p:txBody>
          <a:bodyPr/>
          <a:lstStyle/>
          <a:p>
            <a:fld id="{CE2D3722-B5ED-478C-B5AD-884992C969A5}" type="slidenum">
              <a:rPr lang="pt-BR" smtClean="0"/>
              <a:t>128</a:t>
            </a:fld>
            <a:endParaRPr lang="pt-BR"/>
          </a:p>
        </p:txBody>
      </p:sp>
    </p:spTree>
    <p:extLst>
      <p:ext uri="{BB962C8B-B14F-4D97-AF65-F5344CB8AC3E}">
        <p14:creationId xmlns:p14="http://schemas.microsoft.com/office/powerpoint/2010/main" val="41069808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1E0D0-F29B-50C0-3857-9234B5E1D27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99B7E25-5920-2C32-9C1C-BB5FCBEB180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79F412D7-E1B8-0978-097C-9854F2A681F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8201F7A7-8CCA-30F1-2A0E-485624CC301C}"/>
              </a:ext>
            </a:extLst>
          </p:cNvPr>
          <p:cNvSpPr>
            <a:spLocks noGrp="1"/>
          </p:cNvSpPr>
          <p:nvPr>
            <p:ph type="sldNum" sz="quarter" idx="5"/>
          </p:nvPr>
        </p:nvSpPr>
        <p:spPr/>
        <p:txBody>
          <a:bodyPr/>
          <a:lstStyle/>
          <a:p>
            <a:fld id="{CE2D3722-B5ED-478C-B5AD-884992C969A5}" type="slidenum">
              <a:rPr lang="pt-BR" smtClean="0"/>
              <a:t>129</a:t>
            </a:fld>
            <a:endParaRPr lang="pt-BR"/>
          </a:p>
        </p:txBody>
      </p:sp>
    </p:spTree>
    <p:extLst>
      <p:ext uri="{BB962C8B-B14F-4D97-AF65-F5344CB8AC3E}">
        <p14:creationId xmlns:p14="http://schemas.microsoft.com/office/powerpoint/2010/main" val="418987674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D80BC-7F6E-BD1D-54F7-3BEB9CD5EB5A}"/>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42DDAF-BB4B-C4A7-46AD-0B2B0A20CA90}"/>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074EEB3A-4FE3-A484-9E52-E4E76F813E5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05B35C6-A2BD-1DA6-1A10-93E32040A2ED}"/>
              </a:ext>
            </a:extLst>
          </p:cNvPr>
          <p:cNvSpPr>
            <a:spLocks noGrp="1"/>
          </p:cNvSpPr>
          <p:nvPr>
            <p:ph type="sldNum" sz="quarter" idx="5"/>
          </p:nvPr>
        </p:nvSpPr>
        <p:spPr/>
        <p:txBody>
          <a:bodyPr/>
          <a:lstStyle/>
          <a:p>
            <a:fld id="{CE2D3722-B5ED-478C-B5AD-884992C969A5}" type="slidenum">
              <a:rPr lang="pt-BR" smtClean="0"/>
              <a:t>130</a:t>
            </a:fld>
            <a:endParaRPr lang="pt-BR"/>
          </a:p>
        </p:txBody>
      </p:sp>
    </p:spTree>
    <p:extLst>
      <p:ext uri="{BB962C8B-B14F-4D97-AF65-F5344CB8AC3E}">
        <p14:creationId xmlns:p14="http://schemas.microsoft.com/office/powerpoint/2010/main" val="10538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43DA2-B66F-11D6-E32E-EC3AC338FFC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9607F39-3354-4480-897F-FB082B0779C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3F7DD91C-779F-AB21-AFB8-02DC1E28027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AE037D4-6EC0-6DA2-41A5-78D8AF395694}"/>
              </a:ext>
            </a:extLst>
          </p:cNvPr>
          <p:cNvSpPr>
            <a:spLocks noGrp="1"/>
          </p:cNvSpPr>
          <p:nvPr>
            <p:ph type="sldNum" sz="quarter" idx="5"/>
          </p:nvPr>
        </p:nvSpPr>
        <p:spPr/>
        <p:txBody>
          <a:bodyPr/>
          <a:lstStyle/>
          <a:p>
            <a:fld id="{CE2D3722-B5ED-478C-B5AD-884992C969A5}" type="slidenum">
              <a:rPr lang="pt-BR" smtClean="0"/>
              <a:t>131</a:t>
            </a:fld>
            <a:endParaRPr lang="pt-BR"/>
          </a:p>
        </p:txBody>
      </p:sp>
    </p:spTree>
    <p:extLst>
      <p:ext uri="{BB962C8B-B14F-4D97-AF65-F5344CB8AC3E}">
        <p14:creationId xmlns:p14="http://schemas.microsoft.com/office/powerpoint/2010/main" val="253455024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A2C9F-D6E2-97CE-6941-75D7E0C44FA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F5308B-0BB8-F826-8007-B9DECFC9CD15}"/>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91560DB3-B33E-506F-83B1-336C6A89011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FABFB12-94CF-4C88-D4D4-EE32610D5DD0}"/>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183092786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DF417-73A4-3E32-95DD-97E82B6F021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8A5340C-7241-1480-94F9-3787C36CB9BE}"/>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A02807F2-16A6-B2E4-70EF-F997ACCB61E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A08B70D4-B637-97E6-4CD5-B71E6C64D9A3}"/>
              </a:ext>
            </a:extLst>
          </p:cNvPr>
          <p:cNvSpPr>
            <a:spLocks noGrp="1"/>
          </p:cNvSpPr>
          <p:nvPr>
            <p:ph type="sldNum" sz="quarter" idx="5"/>
          </p:nvPr>
        </p:nvSpPr>
        <p:spPr/>
        <p:txBody>
          <a:bodyPr/>
          <a:lstStyle/>
          <a:p>
            <a:fld id="{CE2D3722-B5ED-478C-B5AD-884992C969A5}" type="slidenum">
              <a:rPr lang="pt-BR" smtClean="0"/>
              <a:t>133</a:t>
            </a:fld>
            <a:endParaRPr lang="pt-BR"/>
          </a:p>
        </p:txBody>
      </p:sp>
    </p:spTree>
    <p:extLst>
      <p:ext uri="{BB962C8B-B14F-4D97-AF65-F5344CB8AC3E}">
        <p14:creationId xmlns:p14="http://schemas.microsoft.com/office/powerpoint/2010/main" val="81480813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838F7-7843-7050-F888-4B01D5ABAFE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5587A5C-849E-3464-FC76-6F8C01D68453}"/>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C46F1730-2B03-2869-D247-6B78EC8228C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F8237AF-B9F8-0031-9161-30638ADC7F07}"/>
              </a:ext>
            </a:extLst>
          </p:cNvPr>
          <p:cNvSpPr>
            <a:spLocks noGrp="1"/>
          </p:cNvSpPr>
          <p:nvPr>
            <p:ph type="sldNum" sz="quarter" idx="5"/>
          </p:nvPr>
        </p:nvSpPr>
        <p:spPr/>
        <p:txBody>
          <a:bodyPr/>
          <a:lstStyle/>
          <a:p>
            <a:fld id="{CE2D3722-B5ED-478C-B5AD-884992C969A5}" type="slidenum">
              <a:rPr lang="pt-BR" smtClean="0"/>
              <a:t>134</a:t>
            </a:fld>
            <a:endParaRPr lang="pt-BR"/>
          </a:p>
        </p:txBody>
      </p:sp>
    </p:spTree>
    <p:extLst>
      <p:ext uri="{BB962C8B-B14F-4D97-AF65-F5344CB8AC3E}">
        <p14:creationId xmlns:p14="http://schemas.microsoft.com/office/powerpoint/2010/main" val="224963741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21110-00F6-C36A-46C3-5CFCB7BB675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9C652F7-6564-FCFE-0F3C-9B9F33CEB987}"/>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21526B7D-594B-7BEA-05E0-105C4C7DC81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7545B98-8D3E-6916-7E6D-1A4AD6AF0C29}"/>
              </a:ext>
            </a:extLst>
          </p:cNvPr>
          <p:cNvSpPr>
            <a:spLocks noGrp="1"/>
          </p:cNvSpPr>
          <p:nvPr>
            <p:ph type="sldNum" sz="quarter" idx="5"/>
          </p:nvPr>
        </p:nvSpPr>
        <p:spPr/>
        <p:txBody>
          <a:bodyPr/>
          <a:lstStyle/>
          <a:p>
            <a:fld id="{CE2D3722-B5ED-478C-B5AD-884992C969A5}" type="slidenum">
              <a:rPr lang="pt-BR" smtClean="0"/>
              <a:t>135</a:t>
            </a:fld>
            <a:endParaRPr lang="pt-BR"/>
          </a:p>
        </p:txBody>
      </p:sp>
    </p:spTree>
    <p:extLst>
      <p:ext uri="{BB962C8B-B14F-4D97-AF65-F5344CB8AC3E}">
        <p14:creationId xmlns:p14="http://schemas.microsoft.com/office/powerpoint/2010/main" val="155472118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BEF26-C6A9-05A6-0EFF-2D732C73C37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E597A51-13B0-4234-D4A7-6237C7695032}"/>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E6A0AE4C-1184-2AAD-B46E-CE64EAB158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745B4F8-CAC2-247C-D691-33A2F8A59E0A}"/>
              </a:ext>
            </a:extLst>
          </p:cNvPr>
          <p:cNvSpPr>
            <a:spLocks noGrp="1"/>
          </p:cNvSpPr>
          <p:nvPr>
            <p:ph type="sldNum" sz="quarter" idx="5"/>
          </p:nvPr>
        </p:nvSpPr>
        <p:spPr/>
        <p:txBody>
          <a:bodyPr/>
          <a:lstStyle/>
          <a:p>
            <a:fld id="{CE2D3722-B5ED-478C-B5AD-884992C969A5}" type="slidenum">
              <a:rPr lang="pt-BR" smtClean="0"/>
              <a:t>136</a:t>
            </a:fld>
            <a:endParaRPr lang="pt-BR"/>
          </a:p>
        </p:txBody>
      </p:sp>
    </p:spTree>
    <p:extLst>
      <p:ext uri="{BB962C8B-B14F-4D97-AF65-F5344CB8AC3E}">
        <p14:creationId xmlns:p14="http://schemas.microsoft.com/office/powerpoint/2010/main" val="39684524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7B4E8-F1DA-1C0F-5B0A-1D3A14ED56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F833D3C-C90D-F666-1900-9DD53D61494B}"/>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5EA7DFA6-9EAB-5918-3496-BFDF2413239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83831B6-7D71-8CE6-D3D0-ABE83FD972A0}"/>
              </a:ext>
            </a:extLst>
          </p:cNvPr>
          <p:cNvSpPr>
            <a:spLocks noGrp="1"/>
          </p:cNvSpPr>
          <p:nvPr>
            <p:ph type="sldNum" sz="quarter" idx="5"/>
          </p:nvPr>
        </p:nvSpPr>
        <p:spPr/>
        <p:txBody>
          <a:bodyPr/>
          <a:lstStyle/>
          <a:p>
            <a:fld id="{CE2D3722-B5ED-478C-B5AD-884992C969A5}" type="slidenum">
              <a:rPr lang="pt-BR" smtClean="0"/>
              <a:t>137</a:t>
            </a:fld>
            <a:endParaRPr lang="pt-BR"/>
          </a:p>
        </p:txBody>
      </p:sp>
    </p:spTree>
    <p:extLst>
      <p:ext uri="{BB962C8B-B14F-4D97-AF65-F5344CB8AC3E}">
        <p14:creationId xmlns:p14="http://schemas.microsoft.com/office/powerpoint/2010/main" val="402668359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31A8D-98B2-DD63-CE81-897626EB584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43ADC83-5B90-480D-457D-C9BA0B375CCA}"/>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B11148CB-F288-C946-1A78-D7BBE3C70FD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066B8C0-3815-FAE8-164E-2E6A13BF4F38}"/>
              </a:ext>
            </a:extLst>
          </p:cNvPr>
          <p:cNvSpPr>
            <a:spLocks noGrp="1"/>
          </p:cNvSpPr>
          <p:nvPr>
            <p:ph type="sldNum" sz="quarter" idx="5"/>
          </p:nvPr>
        </p:nvSpPr>
        <p:spPr/>
        <p:txBody>
          <a:bodyPr/>
          <a:lstStyle/>
          <a:p>
            <a:fld id="{CE2D3722-B5ED-478C-B5AD-884992C969A5}" type="slidenum">
              <a:rPr lang="pt-BR" smtClean="0"/>
              <a:t>138</a:t>
            </a:fld>
            <a:endParaRPr lang="pt-BR"/>
          </a:p>
        </p:txBody>
      </p:sp>
    </p:spTree>
    <p:extLst>
      <p:ext uri="{BB962C8B-B14F-4D97-AF65-F5344CB8AC3E}">
        <p14:creationId xmlns:p14="http://schemas.microsoft.com/office/powerpoint/2010/main" val="8313220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E4966-9EFE-F6C5-4864-BE5F2B20D24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0317632-0170-1DDE-441F-4C3739E3329D}"/>
              </a:ext>
            </a:extLst>
          </p:cNvPr>
          <p:cNvSpPr>
            <a:spLocks noGrp="1" noRot="1" noChangeAspect="1"/>
          </p:cNvSpPr>
          <p:nvPr>
            <p:ph type="sldImg"/>
          </p:nvPr>
        </p:nvSpPr>
        <p:spPr/>
        <p:txBody>
          <a:bodyPr/>
          <a:lstStyle/>
          <a:p>
            <a:endParaRPr lang="pt-BR"/>
          </a:p>
        </p:txBody>
      </p:sp>
      <p:sp>
        <p:nvSpPr>
          <p:cNvPr id="3" name="Espaço Reservado para Anotações 2">
            <a:extLst>
              <a:ext uri="{FF2B5EF4-FFF2-40B4-BE49-F238E27FC236}">
                <a16:creationId xmlns:a16="http://schemas.microsoft.com/office/drawing/2014/main" id="{D75D699A-05D3-CC99-421C-2FC681AA869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9906373-962C-D6D7-E8AC-E59E49250118}"/>
              </a:ext>
            </a:extLst>
          </p:cNvPr>
          <p:cNvSpPr>
            <a:spLocks noGrp="1"/>
          </p:cNvSpPr>
          <p:nvPr>
            <p:ph type="sldNum" sz="quarter" idx="5"/>
          </p:nvPr>
        </p:nvSpPr>
        <p:spPr/>
        <p:txBody>
          <a:bodyPr/>
          <a:lstStyle/>
          <a:p>
            <a:fld id="{CE2D3722-B5ED-478C-B5AD-884992C969A5}" type="slidenum">
              <a:rPr lang="pt-BR" smtClean="0"/>
              <a:t>139</a:t>
            </a:fld>
            <a:endParaRPr lang="pt-BR"/>
          </a:p>
        </p:txBody>
      </p:sp>
    </p:spTree>
    <p:extLst>
      <p:ext uri="{BB962C8B-B14F-4D97-AF65-F5344CB8AC3E}">
        <p14:creationId xmlns:p14="http://schemas.microsoft.com/office/powerpoint/2010/main" val="4097536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adorocinema.com/filmes/filme-231230/trailer-19545725/" TargetMode="External"/><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11.jpe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29.png"/><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8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28.png"/></Relationships>
</file>

<file path=ppt/slides/_rels/slide9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9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9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42.png"/></Relationships>
</file>

<file path=ppt/slides/_rels/slide9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0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10CDB154-9F26-F0E6-1524-0CAB9C1357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569448"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1ª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683333" y="5028137"/>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201637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0294"/>
            <a:ext cx="11355355" cy="2506776"/>
          </a:xfrm>
          <a:prstGeom prst="rect">
            <a:avLst/>
          </a:prstGeom>
          <a:solidFill>
            <a:srgbClr val="CCECFF"/>
          </a:solidFill>
        </p:spPr>
        <p:txBody>
          <a:bodyPr wrap="square">
            <a:spAutoFit/>
          </a:bodyPr>
          <a:lstStyle/>
          <a:p>
            <a:pPr indent="270510" algn="just">
              <a:lnSpc>
                <a:spcPct val="110000"/>
              </a:lnSpc>
              <a:spcAft>
                <a:spcPts val="800"/>
              </a:spcAft>
              <a:buNone/>
            </a:pPr>
            <a:r>
              <a:rPr lang="pt-BR" sz="2400" b="1" dirty="0">
                <a:effectLst/>
                <a:latin typeface="Arial Narrow" panose="020B0606020202030204" pitchFamily="34" charset="0"/>
                <a:ea typeface="Calibri" panose="020F0502020204030204" pitchFamily="34" charset="0"/>
                <a:cs typeface="Arial" panose="020B0604020202020204" pitchFamily="34" charset="0"/>
              </a:rPr>
              <a:t>Estudante, o primeiro gênero textual que será trabalhado nas atividades a seguir é a “Resenha Crítica”. O trabalho com esse gênero vai seguir a metodologia de “Sequência Didática”. O objetivo é contribuir com sua aprendizagem. Assim, vamos ler, interpretar, analisar, refletir, debater sobre o texto jornalístico e, ao final do estudo desse gênero, você vai escrever uma “Resenha Crítica” seguindo as orientações propostas. Para isso, vamos seguir algumas etapas que facilitam o desenvolvimento das atividades. Vamos lá?</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2257122714"/>
              </p:ext>
            </p:extLst>
          </p:nvPr>
        </p:nvGraphicFramePr>
        <p:xfrm>
          <a:off x="345140" y="1548261"/>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didática</a:t>
                      </a:r>
                      <a:r>
                        <a:rPr lang="pt-BR" sz="2400" b="0" kern="1200" dirty="0">
                          <a:solidFill>
                            <a:schemeClr val="tx1"/>
                          </a:solidFill>
                          <a:effectLst/>
                          <a:latin typeface="Arial Narrow" panose="020B0606020202030204" pitchFamily="34" charset="0"/>
                          <a:ea typeface="+mn-ea"/>
                          <a:cs typeface="+mn-cs"/>
                        </a:rPr>
                        <a:t> é um conjunto de atividades desenvolvidas para a produção de gêneros textuais. Essas atividades podem ser guiadas por um tema ou um objetivo. Além disso, ela é dividida em etapas que têm como fechamento a produção final do gênero trabalhado. São elas: </a:t>
                      </a:r>
                      <a:r>
                        <a:rPr lang="pt-BR" sz="2400" b="1" kern="1200" dirty="0">
                          <a:solidFill>
                            <a:schemeClr val="tx1"/>
                          </a:solidFill>
                          <a:effectLst/>
                          <a:latin typeface="Arial Narrow" panose="020B0606020202030204" pitchFamily="34" charset="0"/>
                          <a:ea typeface="+mn-ea"/>
                          <a:cs typeface="+mn-cs"/>
                        </a:rPr>
                        <a:t>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31 jul.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497603"/>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306302492"/>
              </p:ext>
            </p:extLst>
          </p:nvPr>
        </p:nvGraphicFramePr>
        <p:xfrm>
          <a:off x="345139" y="3708637"/>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 Prática de Oralidade, é realizada por meio de atividades focadas no desenvolvimento da linguagem falada, que englobam a escuta ativa, a compreensão e a produção de texto oral, com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F814C-D1D7-C8F0-5ECB-93ED3B11CBE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32AF8FA-E869-D762-1381-A2B7F5DA87A5}"/>
              </a:ext>
            </a:extLst>
          </p:cNvPr>
          <p:cNvGraphicFramePr>
            <a:graphicFrameLocks noGrp="1"/>
          </p:cNvGraphicFramePr>
          <p:nvPr/>
        </p:nvGraphicFramePr>
        <p:xfrm>
          <a:off x="309282" y="567956"/>
          <a:ext cx="11573435" cy="5904562"/>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5904562">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0" dirty="0">
                          <a:solidFill>
                            <a:schemeClr val="tx1"/>
                          </a:solidFill>
                          <a:latin typeface="Arial Narrow" panose="020B0606020202030204" pitchFamily="34" charset="0"/>
                        </a:rPr>
                        <a:t>Vamos conversar? Observe as imagens e os títulos das obras.</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4" name="CaixaDeTexto 3">
            <a:extLst>
              <a:ext uri="{FF2B5EF4-FFF2-40B4-BE49-F238E27FC236}">
                <a16:creationId xmlns:a16="http://schemas.microsoft.com/office/drawing/2014/main" id="{C05528F3-D990-6FDC-B91C-370E8264A627}"/>
              </a:ext>
            </a:extLst>
          </p:cNvPr>
          <p:cNvSpPr txBox="1"/>
          <p:nvPr/>
        </p:nvSpPr>
        <p:spPr>
          <a:xfrm>
            <a:off x="533170" y="1328810"/>
            <a:ext cx="1806618" cy="430887"/>
          </a:xfrm>
          <a:prstGeom prst="rect">
            <a:avLst/>
          </a:prstGeom>
          <a:noFill/>
        </p:spPr>
        <p:txBody>
          <a:bodyPr wrap="square" rtlCol="0">
            <a:spAutoFit/>
          </a:bodyPr>
          <a:lstStyle/>
          <a:p>
            <a:r>
              <a:rPr lang="pt-BR" sz="2200" b="1" dirty="0">
                <a:latin typeface="Arial Narrow" panose="020B0606020202030204" pitchFamily="34" charset="0"/>
              </a:rPr>
              <a:t>Imagem 1 </a:t>
            </a:r>
          </a:p>
        </p:txBody>
      </p:sp>
      <p:sp>
        <p:nvSpPr>
          <p:cNvPr id="6" name="CaixaDeTexto 5">
            <a:extLst>
              <a:ext uri="{FF2B5EF4-FFF2-40B4-BE49-F238E27FC236}">
                <a16:creationId xmlns:a16="http://schemas.microsoft.com/office/drawing/2014/main" id="{4F0553B4-28D2-2570-C3A9-FCB8464EDA06}"/>
              </a:ext>
            </a:extLst>
          </p:cNvPr>
          <p:cNvSpPr txBox="1"/>
          <p:nvPr/>
        </p:nvSpPr>
        <p:spPr>
          <a:xfrm>
            <a:off x="4186288" y="2098251"/>
            <a:ext cx="6379155" cy="3661643"/>
          </a:xfrm>
          <a:prstGeom prst="rect">
            <a:avLst/>
          </a:prstGeom>
          <a:blipFill>
            <a:blip r:embed="rId2"/>
            <a:tile tx="0" ty="0" sx="100000" sy="100000" flip="none" algn="tl"/>
          </a:blipFill>
        </p:spPr>
        <p:txBody>
          <a:bodyPr wrap="square">
            <a:spAutoFit/>
          </a:bodyPr>
          <a:lstStyle/>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Homem-Aranha: Um Novo </a:t>
            </a: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Dia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- 29 de julho de 2026. No cinema | 2h 25min | Aventura, Ação, Fantasia, Ficção Científica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Direção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Destin</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Daniel Cretton</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Roteiro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Chris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McKenna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Erik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Sommers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Elenco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Tom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Holland</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Zendaya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Sadie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Sink</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Título original</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Spider-Man: Brand New Day</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https://www.adorocinema.com/filmes/filme-276608/. Acesso em: 3 ago. 2026.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Imagem 4">
            <a:extLst>
              <a:ext uri="{FF2B5EF4-FFF2-40B4-BE49-F238E27FC236}">
                <a16:creationId xmlns:a16="http://schemas.microsoft.com/office/drawing/2014/main" id="{0DC9251F-A6C4-40AF-802F-6965471E815C}"/>
              </a:ext>
            </a:extLst>
          </p:cNvPr>
          <p:cNvPicPr>
            <a:picLocks noChangeAspect="1"/>
          </p:cNvPicPr>
          <p:nvPr/>
        </p:nvPicPr>
        <p:blipFill>
          <a:blip r:embed="rId3"/>
          <a:stretch>
            <a:fillRect/>
          </a:stretch>
        </p:blipFill>
        <p:spPr>
          <a:xfrm>
            <a:off x="524205" y="1914474"/>
            <a:ext cx="2979926" cy="4029195"/>
          </a:xfrm>
          <a:prstGeom prst="rect">
            <a:avLst/>
          </a:prstGeom>
        </p:spPr>
      </p:pic>
    </p:spTree>
    <p:extLst>
      <p:ext uri="{BB962C8B-B14F-4D97-AF65-F5344CB8AC3E}">
        <p14:creationId xmlns:p14="http://schemas.microsoft.com/office/powerpoint/2010/main" val="36436156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1643434056"/>
              </p:ext>
            </p:extLst>
          </p:nvPr>
        </p:nvGraphicFramePr>
        <p:xfrm>
          <a:off x="394447" y="567956"/>
          <a:ext cx="11488270" cy="5904562"/>
        </p:xfrm>
        <a:graphic>
          <a:graphicData uri="http://schemas.openxmlformats.org/drawingml/2006/table">
            <a:tbl>
              <a:tblPr firstRow="1" bandRow="1">
                <a:tableStyleId>{5C22544A-7EE6-4342-B048-85BDC9FD1C3A}</a:tableStyleId>
              </a:tblPr>
              <a:tblGrid>
                <a:gridCol w="11488270">
                  <a:extLst>
                    <a:ext uri="{9D8B030D-6E8A-4147-A177-3AD203B41FA5}">
                      <a16:colId xmlns:a16="http://schemas.microsoft.com/office/drawing/2014/main" val="551635450"/>
                    </a:ext>
                  </a:extLst>
                </a:gridCol>
              </a:tblGrid>
              <a:tr h="5904562">
                <a:tc>
                  <a:txBody>
                    <a:bodyPr/>
                    <a:lstStyle/>
                    <a:p>
                      <a:endParaRPr lang="pt-BR" sz="230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4" name="CaixaDeTexto 3">
            <a:extLst>
              <a:ext uri="{FF2B5EF4-FFF2-40B4-BE49-F238E27FC236}">
                <a16:creationId xmlns:a16="http://schemas.microsoft.com/office/drawing/2014/main" id="{0F244B57-637F-F1BD-4C8E-3C9D9B2F6FCE}"/>
              </a:ext>
            </a:extLst>
          </p:cNvPr>
          <p:cNvSpPr txBox="1"/>
          <p:nvPr/>
        </p:nvSpPr>
        <p:spPr>
          <a:xfrm>
            <a:off x="658676" y="922096"/>
            <a:ext cx="1663181" cy="430887"/>
          </a:xfrm>
          <a:prstGeom prst="rect">
            <a:avLst/>
          </a:prstGeom>
          <a:noFill/>
        </p:spPr>
        <p:txBody>
          <a:bodyPr wrap="square" rtlCol="0">
            <a:spAutoFit/>
          </a:bodyPr>
          <a:lstStyle/>
          <a:p>
            <a:r>
              <a:rPr lang="pt-BR" sz="2200" b="1" dirty="0">
                <a:latin typeface="Arial Narrow" panose="020B0606020202030204" pitchFamily="34" charset="0"/>
              </a:rPr>
              <a:t>Imagem 2</a:t>
            </a:r>
          </a:p>
        </p:txBody>
      </p:sp>
      <p:sp>
        <p:nvSpPr>
          <p:cNvPr id="6" name="CaixaDeTexto 5">
            <a:extLst>
              <a:ext uri="{FF2B5EF4-FFF2-40B4-BE49-F238E27FC236}">
                <a16:creationId xmlns:a16="http://schemas.microsoft.com/office/drawing/2014/main" id="{602C5102-651A-25A8-2F77-D28124E400EC}"/>
              </a:ext>
            </a:extLst>
          </p:cNvPr>
          <p:cNvSpPr txBox="1"/>
          <p:nvPr/>
        </p:nvSpPr>
        <p:spPr>
          <a:xfrm>
            <a:off x="4500175" y="1990165"/>
            <a:ext cx="5989741" cy="3559051"/>
          </a:xfrm>
          <a:prstGeom prst="rect">
            <a:avLst/>
          </a:prstGeom>
          <a:blipFill>
            <a:blip r:embed="rId2"/>
            <a:tile tx="0" ty="0" sx="100000" sy="100000" flip="none" algn="tl"/>
          </a:blipFill>
        </p:spPr>
        <p:txBody>
          <a:bodyPr wrap="square">
            <a:spAutoFit/>
          </a:bodyPr>
          <a:lstStyle/>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Que horas ela volta?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Dia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27 de agosto de 2015. No cinema | 1h 52min | Drama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Direção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Anna Muylaert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Roteiro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Anna Muylaert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Elenco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Regina Casé, Camila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Márdila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Michel Joelsas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https://www.adorocinema.com/filmes/filme-231230/. Acesso em: 3 ago. 2026.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Imagem 6" descr="Pôster de  Que Horas Ela Volta?">
            <a:hlinkClick r:id="rId3" tooltip="&quot; Que Horas Ela Volta?&quot;"/>
            <a:extLst>
              <a:ext uri="{FF2B5EF4-FFF2-40B4-BE49-F238E27FC236}">
                <a16:creationId xmlns:a16="http://schemas.microsoft.com/office/drawing/2014/main" id="{26B6367B-3085-6763-88C3-86987C5BA18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2639" y="1469365"/>
            <a:ext cx="3558435" cy="4820679"/>
          </a:xfrm>
          <a:prstGeom prst="rect">
            <a:avLst/>
          </a:prstGeom>
          <a:noFill/>
          <a:ln>
            <a:noFill/>
          </a:ln>
        </p:spPr>
      </p:pic>
    </p:spTree>
    <p:extLst>
      <p:ext uri="{BB962C8B-B14F-4D97-AF65-F5344CB8AC3E}">
        <p14:creationId xmlns:p14="http://schemas.microsoft.com/office/powerpoint/2010/main" val="3398249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A7C87-8E18-29E6-5C86-36CB0A4071B6}"/>
            </a:ext>
          </a:extLst>
        </p:cNvPr>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0082706A-564E-84C0-6C33-5E6E6F905ACF}"/>
              </a:ext>
            </a:extLst>
          </p:cNvPr>
          <p:cNvGraphicFramePr>
            <a:graphicFrameLocks noGrp="1"/>
          </p:cNvGraphicFramePr>
          <p:nvPr>
            <p:extLst>
              <p:ext uri="{D42A27DB-BD31-4B8C-83A1-F6EECF244321}">
                <p14:modId xmlns:p14="http://schemas.microsoft.com/office/powerpoint/2010/main" val="2145976718"/>
              </p:ext>
            </p:extLst>
          </p:nvPr>
        </p:nvGraphicFramePr>
        <p:xfrm>
          <a:off x="345141" y="723390"/>
          <a:ext cx="11501717" cy="5961952"/>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Quando você vai ler um livro, assistir uma série ou um filme, por exemplo, você utiliza algum critério para selecioná-los? Qual?</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Você se baseia na opinião de outras pessoas que conhecem a obra? </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Em geral, como e onde podemos encontrar as impressões e opiniões das pessoas sobre um determinado produto cultural (livro, filme, série...)? </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Você já leu algum comentário de livro, filme ou série? Onde?</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Você já ouviu falar de um texto chamado resenha crítica? </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Você tem o hábito de pesquisar sobre obras, como filmes, séries em diversos meios de comunicação?</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Você já assistiu ao filme da imagem 1? O que chamou a sua atenção?</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Você já assistiu ao filme da imagem 2? O que você achou mais importante? </a:t>
                      </a:r>
                    </a:p>
                    <a:p>
                      <a:pPr marL="342900" lvl="0" indent="-342900" algn="just">
                        <a:lnSpc>
                          <a:spcPct val="107000"/>
                        </a:lnSpc>
                        <a:spcAft>
                          <a:spcPts val="800"/>
                        </a:spcAft>
                        <a:buFont typeface="Wingdings" panose="05000000000000000000" pitchFamily="2" charset="2"/>
                        <a:buChar char=""/>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Se você tivesse que escolher entre um desses filmes, onde você buscaria informações para se decidir (conversando com alguém, lendo uma ficha técnica, uma sinopse)?</a:t>
                      </a: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4020699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00317" y="1008846"/>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421724847"/>
              </p:ext>
            </p:extLst>
          </p:nvPr>
        </p:nvGraphicFramePr>
        <p:xfrm>
          <a:off x="370386" y="1455058"/>
          <a:ext cx="11451225" cy="5118164"/>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Resenha Crítica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gênero textual Resenha crítica é um texto proveniente do universo jornalístico, que tem como principal característica a apresentação e análise crítica de determinado produto cultural (livro, filmes, obras de arte, séries entre outros). Ela tem como finalidade analisar um produto cultural, podendo recomendá-lo, ou não, aos seus leitores. Esse gênero textual é considerado, predominantemente, argumentativo por defender, em sua análise, uma tese acompanhada de argumentos favoráveis ou não, sobre o produto cultural em questão. Geralmente, há a predominância da concisão, da linguagem denotativa e do uso da norma padrão da língua. Atualmente, é possível encontrarmos a resenha crítica tanto em textos escritos veiculados em jornais impressos ou mídias digitais quanto em podcasts ou publicações audiovisuais nas redes sociais ou em serviços de mensagem instantânea. </a:t>
                      </a:r>
                    </a:p>
                    <a:p>
                      <a:pPr algn="r">
                        <a:lnSpc>
                          <a:spcPct val="115000"/>
                        </a:lnSpc>
                        <a:spcAft>
                          <a:spcPts val="800"/>
                        </a:spcAft>
                        <a:buNone/>
                      </a:pPr>
                      <a:r>
                        <a:rPr lang="pt-BR" sz="1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https://brasilescola.uol.com.br/</a:t>
                      </a:r>
                      <a:r>
                        <a:rPr lang="pt-BR" sz="1200" b="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redacao</a:t>
                      </a:r>
                      <a:r>
                        <a:rPr lang="pt-BR" sz="1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/resenha-critica.htm. Acesso em: 31 jul. 2026 (adaptado).</a:t>
                      </a:r>
                      <a:endParaRPr lang="pt-BR" sz="1200" b="0" kern="100" dirty="0">
                        <a:effectLst/>
                        <a:latin typeface="Calibri" panose="020F0502020204030204" pitchFamily="34" charset="0"/>
                        <a:ea typeface="Calibri" panose="020F0502020204030204" pitchFamily="34" charset="0"/>
                        <a:cs typeface="Arial" panose="020B060402020202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655745246"/>
              </p:ext>
            </p:extLst>
          </p:nvPr>
        </p:nvGraphicFramePr>
        <p:xfrm>
          <a:off x="373453" y="585481"/>
          <a:ext cx="11445094" cy="6045391"/>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a:lnSpc>
                          <a:spcPct val="114000"/>
                        </a:lnSpc>
                      </a:pPr>
                      <a:endParaRPr lang="pt-BR" sz="800" b="0" kern="1200" dirty="0">
                        <a:solidFill>
                          <a:schemeClr val="tx1"/>
                        </a:solidFill>
                        <a:effectLst/>
                        <a:latin typeface="Arial Narrow" panose="020B0606020202030204" pitchFamily="34" charset="0"/>
                        <a:ea typeface="+mn-ea"/>
                        <a:cs typeface="+mn-cs"/>
                      </a:endParaRPr>
                    </a:p>
                    <a:p>
                      <a:pPr algn="ctr">
                        <a:lnSpc>
                          <a:spcPct val="115000"/>
                        </a:lnSpc>
                        <a:spcAft>
                          <a:spcPts val="800"/>
                        </a:spcAft>
                        <a:buNone/>
                      </a:pPr>
                      <a:r>
                        <a:rPr lang="pt-BR" sz="22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Características gerais da resenha crítica </a:t>
                      </a:r>
                      <a:endParaRPr lang="pt-BR" sz="22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Argumentação</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 resenha crítica busca convencer o leitor a escolher uma obra específica. O resenhista precisa saber argumentar de forma coesa e coerente, buscando persuadir o leitor.</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Linguagem denotativa e formal: Busca-se a clareza e a precisão, sendo a linguagem formal e alinhada à norma padrão da língua. É importante considerar o público a quem se destina a resenha.</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Uso da 3ª pessoa: A utilização da terceira pessoa (ex.: "Constata-se...", "Conclui-se...") contribui para um tom de maior neutralidade e objetividade, mesmo contendo a opinião do resenhista.</a:t>
                      </a:r>
                    </a:p>
                    <a:p>
                      <a:pPr algn="just">
                        <a:lnSpc>
                          <a:spcPct val="115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Opinião: é expressa criticamente, seja positiva ou negativa. </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Caráter opinativo e fundamentado: Além de descrever a obra, o resenhista precisa justificar seu ponto de vista com base em argumentos, e não apenas em gostos pessoais.</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Concisão: O texto deve ser direto e objetivo, sem divagações desnecessárias.</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Recomendação: As resenhas servem para recomendar, ou não, uma obra cultural. </a:t>
                      </a:r>
                    </a:p>
                    <a:p>
                      <a:pPr algn="r">
                        <a:lnSpc>
                          <a:spcPct val="100000"/>
                        </a:lnSpc>
                        <a:spcAft>
                          <a:spcPts val="800"/>
                        </a:spcAft>
                        <a:buNone/>
                      </a:pPr>
                      <a:r>
                        <a:rPr lang="pt-BR" sz="1200" b="0" kern="1200" dirty="0">
                          <a:solidFill>
                            <a:schemeClr val="tx1"/>
                          </a:solidFill>
                          <a:effectLst/>
                          <a:latin typeface="Arial Narrow" panose="020B0606020202030204" pitchFamily="34" charset="0"/>
                          <a:ea typeface="+mn-ea"/>
                          <a:cs typeface="+mn-cs"/>
                        </a:rPr>
                        <a:t>Disponível em: https://www.todamateria.com.br/resenha/. Acesso em: 31 jul. 2026. Adaptado.</a:t>
                      </a:r>
                      <a:endParaRPr lang="pt-BR" sz="1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634953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3774A-AB4B-3D06-F4F9-DCBD27875297}"/>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7A65CA16-F9A0-FB3E-F7A5-8FC3DDFFAA3D}"/>
              </a:ext>
            </a:extLst>
          </p:cNvPr>
          <p:cNvGraphicFramePr>
            <a:graphicFrameLocks noGrp="1"/>
          </p:cNvGraphicFramePr>
          <p:nvPr>
            <p:extLst>
              <p:ext uri="{D42A27DB-BD31-4B8C-83A1-F6EECF244321}">
                <p14:modId xmlns:p14="http://schemas.microsoft.com/office/powerpoint/2010/main" val="935863037"/>
              </p:ext>
            </p:extLst>
          </p:nvPr>
        </p:nvGraphicFramePr>
        <p:xfrm>
          <a:off x="373453" y="755811"/>
          <a:ext cx="11445094" cy="1885442"/>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a:lnSpc>
                          <a:spcPct val="114000"/>
                        </a:lnSpc>
                      </a:pPr>
                      <a:endParaRPr lang="pt-BR" sz="800" b="0" kern="1200" dirty="0">
                        <a:solidFill>
                          <a:schemeClr val="tx1"/>
                        </a:solidFill>
                        <a:effectLst/>
                        <a:latin typeface="Arial Narrow" panose="020B0606020202030204" pitchFamily="34" charset="0"/>
                        <a:ea typeface="+mn-ea"/>
                        <a:cs typeface="+mn-cs"/>
                      </a:endParaRPr>
                    </a:p>
                    <a:p>
                      <a:pPr indent="270510" algn="just">
                        <a:lnSpc>
                          <a:spcPct val="115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iniciaremos nosso trabalho com o gênero textual “Resenha Crítica”, do Campo de Atuação Jornalístico-Midiático. Nesse caminho, vamos aproveitar a oportunidade para ler, interpretar, analisar, refletir, debater sobre o texto jornalístico. Veremos, também, sobre os gêneros textuais Ficha Técnica e Sinopse. Contamos com você!  </a:t>
                      </a:r>
                      <a:endParaRPr lang="pt-BR" sz="200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graphicFrame>
        <p:nvGraphicFramePr>
          <p:cNvPr id="2" name="Tabela 1">
            <a:extLst>
              <a:ext uri="{FF2B5EF4-FFF2-40B4-BE49-F238E27FC236}">
                <a16:creationId xmlns:a16="http://schemas.microsoft.com/office/drawing/2014/main" id="{5E057EC1-281B-DFCF-DCB5-F9213C0BA64C}"/>
              </a:ext>
            </a:extLst>
          </p:cNvPr>
          <p:cNvGraphicFramePr>
            <a:graphicFrameLocks noGrp="1"/>
          </p:cNvGraphicFramePr>
          <p:nvPr>
            <p:extLst>
              <p:ext uri="{D42A27DB-BD31-4B8C-83A1-F6EECF244321}">
                <p14:modId xmlns:p14="http://schemas.microsoft.com/office/powerpoint/2010/main" val="1325547563"/>
              </p:ext>
            </p:extLst>
          </p:nvPr>
        </p:nvGraphicFramePr>
        <p:xfrm>
          <a:off x="373453" y="3767952"/>
          <a:ext cx="11445094" cy="2726817"/>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a:lnSpc>
                          <a:spcPct val="114000"/>
                        </a:lnSpc>
                      </a:pPr>
                      <a:endParaRPr lang="pt-BR" sz="800" b="0" kern="1200" dirty="0">
                        <a:solidFill>
                          <a:schemeClr val="tx1"/>
                        </a:solidFill>
                        <a:effectLst/>
                        <a:latin typeface="Arial Narrow" panose="020B0606020202030204" pitchFamily="34" charset="0"/>
                        <a:ea typeface="+mn-ea"/>
                        <a:cs typeface="+mn-cs"/>
                      </a:endParaRPr>
                    </a:p>
                    <a:p>
                      <a:pPr indent="270510" algn="just">
                        <a:lnSpc>
                          <a:spcPct val="115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 </a:t>
                      </a: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resenha crítica no Enem </a:t>
                      </a: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é cobrada, principalmente, na prova de Linguagens, Códigos e suas Tecnologias. Na prova, é apresentado um fragmento de resenha crítica (sobre livros, filmes, discos, peças...) e perguntado qual é o ponto de vista do autor, o objetivo principal do texto ou como a opinião se relaciona com a descrição da obra. Nessa prova, é comum que você, estudante, precise reconhecer a mistura de dados informativos (resumo da obra) com o juízo de valor (opinião fundamentada do resenhista).</a:t>
                      </a:r>
                      <a:endParaRPr lang="pt-BR" sz="2000" b="0"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6D869FF6-86FD-4F8C-5AC7-399DC7F42648}"/>
              </a:ext>
            </a:extLst>
          </p:cNvPr>
          <p:cNvPicPr>
            <a:picLocks noChangeAspect="1"/>
          </p:cNvPicPr>
          <p:nvPr/>
        </p:nvPicPr>
        <p:blipFill rotWithShape="1">
          <a:blip r:embed="rId2">
            <a:extLst>
              <a:ext uri="{28A0092B-C50C-407E-A947-70E740481C1C}">
                <a14:useLocalDpi xmlns:a14="http://schemas.microsoft.com/office/drawing/2010/main" val="0"/>
              </a:ext>
            </a:extLst>
          </a:blip>
          <a:srcRect t="10040" b="9240"/>
          <a:stretch>
            <a:fillRect/>
          </a:stretch>
        </p:blipFill>
        <p:spPr bwMode="auto">
          <a:xfrm>
            <a:off x="260555" y="2811601"/>
            <a:ext cx="2392998" cy="95635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5559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A970F-0CDB-9C9B-1F7C-589A00BCF1A7}"/>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7AE2B53-F6E1-AD63-296E-82DFFA1E94E5}"/>
              </a:ext>
            </a:extLst>
          </p:cNvPr>
          <p:cNvGraphicFramePr>
            <a:graphicFrameLocks noGrp="1"/>
          </p:cNvGraphicFramePr>
          <p:nvPr>
            <p:extLst>
              <p:ext uri="{D42A27DB-BD31-4B8C-83A1-F6EECF244321}">
                <p14:modId xmlns:p14="http://schemas.microsoft.com/office/powerpoint/2010/main" val="543957798"/>
              </p:ext>
            </p:extLst>
          </p:nvPr>
        </p:nvGraphicFramePr>
        <p:xfrm>
          <a:off x="373453" y="861807"/>
          <a:ext cx="11445094" cy="2167065"/>
        </p:xfrm>
        <a:graphic>
          <a:graphicData uri="http://schemas.openxmlformats.org/drawingml/2006/table">
            <a:tbl>
              <a:tblPr firstRow="1" bandRow="1">
                <a:tableStyleId>{5C22544A-7EE6-4342-B048-85BDC9FD1C3A}</a:tableStyleId>
              </a:tblPr>
              <a:tblGrid>
                <a:gridCol w="11445094">
                  <a:extLst>
                    <a:ext uri="{9D8B030D-6E8A-4147-A177-3AD203B41FA5}">
                      <a16:colId xmlns:a16="http://schemas.microsoft.com/office/drawing/2014/main" val="2638729088"/>
                    </a:ext>
                  </a:extLst>
                </a:gridCol>
              </a:tblGrid>
              <a:tr h="370840">
                <a:tc>
                  <a:txBody>
                    <a:bodyPr/>
                    <a:lstStyle/>
                    <a:p>
                      <a:pPr marL="0" lvl="0" indent="0" algn="just">
                        <a:lnSpc>
                          <a:spcPct val="115000"/>
                        </a:lnSpc>
                        <a:spcAft>
                          <a:spcPts val="800"/>
                        </a:spcAft>
                        <a:buFont typeface="Wingdings" panose="05000000000000000000" pitchFamily="2" charset="2"/>
                        <a:buNone/>
                      </a:pP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Estudante, antes de mergulhar na leitura de uma obra ou assistir a um filme, por exemplo, vale a pena conhecer sua Ficha Técnica e a Sinopse. Ela reúne informações importantes que ajudam a compreender melhor o contexto da obra. Ao aprender a ler esses gêneros textuais, você desenvolve habilidades essenciais para interpretar textos e ampliar seu repertório cultural.</a:t>
                      </a:r>
                      <a:endParaRPr lang="pt-BR" sz="2000" b="1" kern="1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6" name="Imagem 5">
            <a:extLst>
              <a:ext uri="{FF2B5EF4-FFF2-40B4-BE49-F238E27FC236}">
                <a16:creationId xmlns:a16="http://schemas.microsoft.com/office/drawing/2014/main" id="{86072BF6-9BA3-357E-E35D-1FC72E60FD87}"/>
              </a:ext>
            </a:extLst>
          </p:cNvPr>
          <p:cNvPicPr>
            <a:picLocks noChangeAspect="1"/>
          </p:cNvPicPr>
          <p:nvPr/>
        </p:nvPicPr>
        <p:blipFill>
          <a:blip r:embed="rId2"/>
          <a:stretch>
            <a:fillRect/>
          </a:stretch>
        </p:blipFill>
        <p:spPr>
          <a:xfrm>
            <a:off x="373453" y="3474740"/>
            <a:ext cx="2089890" cy="828902"/>
          </a:xfrm>
          <a:prstGeom prst="rect">
            <a:avLst/>
          </a:prstGeom>
        </p:spPr>
      </p:pic>
      <p:graphicFrame>
        <p:nvGraphicFramePr>
          <p:cNvPr id="12" name="Tabela 11">
            <a:extLst>
              <a:ext uri="{FF2B5EF4-FFF2-40B4-BE49-F238E27FC236}">
                <a16:creationId xmlns:a16="http://schemas.microsoft.com/office/drawing/2014/main" id="{B5E1E993-4C40-A3CB-8D2E-443FD6CB0E78}"/>
              </a:ext>
            </a:extLst>
          </p:cNvPr>
          <p:cNvGraphicFramePr>
            <a:graphicFrameLocks noGrp="1"/>
          </p:cNvGraphicFramePr>
          <p:nvPr>
            <p:extLst>
              <p:ext uri="{D42A27DB-BD31-4B8C-83A1-F6EECF244321}">
                <p14:modId xmlns:p14="http://schemas.microsoft.com/office/powerpoint/2010/main" val="1342879747"/>
              </p:ext>
            </p:extLst>
          </p:nvPr>
        </p:nvGraphicFramePr>
        <p:xfrm>
          <a:off x="373453" y="4303642"/>
          <a:ext cx="11445093" cy="1882755"/>
        </p:xfrm>
        <a:graphic>
          <a:graphicData uri="http://schemas.openxmlformats.org/drawingml/2006/table">
            <a:tbl>
              <a:tblPr firstRow="1" firstCol="1" bandRow="1"/>
              <a:tblGrid>
                <a:gridCol w="11445093">
                  <a:extLst>
                    <a:ext uri="{9D8B030D-6E8A-4147-A177-3AD203B41FA5}">
                      <a16:colId xmlns:a16="http://schemas.microsoft.com/office/drawing/2014/main" val="932033636"/>
                    </a:ext>
                  </a:extLst>
                </a:gridCol>
              </a:tblGrid>
              <a:tr h="265237">
                <a:tc>
                  <a:txBody>
                    <a:bodyPr/>
                    <a:lstStyle/>
                    <a:p>
                      <a:pPr marL="60960" marR="60960"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FICHA TÉCNICA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4036154379"/>
                  </a:ext>
                </a:extLst>
              </a:tr>
              <a:tr h="1534902">
                <a:tc>
                  <a:txBody>
                    <a:bodyPr/>
                    <a:lstStyle/>
                    <a:p>
                      <a:pPr marL="60960" marR="60960" algn="just">
                        <a:lnSpc>
                          <a:spcPct val="107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Ficha técnica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que reúne informações técnicas sobre uma obra, como filme, livro, peça teatral ou espetáculo. Sua finalidade é apresentar informações essenciais, como autoria, direção, elenco, editora, ano de publicação, duração e outras características técnicas, permitindo ao leitor conhecer rapidamente as principais informações da obra.</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656220263"/>
                  </a:ext>
                </a:extLst>
              </a:tr>
            </a:tbl>
          </a:graphicData>
        </a:graphic>
      </p:graphicFrame>
    </p:spTree>
    <p:extLst>
      <p:ext uri="{BB962C8B-B14F-4D97-AF65-F5344CB8AC3E}">
        <p14:creationId xmlns:p14="http://schemas.microsoft.com/office/powerpoint/2010/main" val="4024371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625BA-1039-C801-48B9-1B0BE598BF04}"/>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FBEA4A2D-FD92-8CC8-DC9C-7883258D846E}"/>
              </a:ext>
            </a:extLst>
          </p:cNvPr>
          <p:cNvPicPr>
            <a:picLocks noChangeAspect="1"/>
          </p:cNvPicPr>
          <p:nvPr/>
        </p:nvPicPr>
        <p:blipFill>
          <a:blip r:embed="rId2"/>
          <a:srcRect r="1" b="6599"/>
          <a:stretch>
            <a:fillRect/>
          </a:stretch>
        </p:blipFill>
        <p:spPr>
          <a:xfrm>
            <a:off x="462117" y="552343"/>
            <a:ext cx="4538722" cy="5753313"/>
          </a:xfrm>
          <a:prstGeom prst="rect">
            <a:avLst/>
          </a:prstGeom>
          <a:noFill/>
        </p:spPr>
      </p:pic>
      <p:pic>
        <p:nvPicPr>
          <p:cNvPr id="9" name="Imagem 8">
            <a:extLst>
              <a:ext uri="{FF2B5EF4-FFF2-40B4-BE49-F238E27FC236}">
                <a16:creationId xmlns:a16="http://schemas.microsoft.com/office/drawing/2014/main" id="{45A210F5-488E-4F05-E8A6-6C61CD9BDA4B}"/>
              </a:ext>
            </a:extLst>
          </p:cNvPr>
          <p:cNvPicPr>
            <a:picLocks noChangeAspect="1"/>
          </p:cNvPicPr>
          <p:nvPr/>
        </p:nvPicPr>
        <p:blipFill>
          <a:blip r:embed="rId3"/>
          <a:stretch>
            <a:fillRect/>
          </a:stretch>
        </p:blipFill>
        <p:spPr>
          <a:xfrm>
            <a:off x="5573576" y="975956"/>
            <a:ext cx="1182727" cy="707197"/>
          </a:xfrm>
          <a:prstGeom prst="rect">
            <a:avLst/>
          </a:prstGeom>
          <a:solidFill>
            <a:srgbClr val="E1F0FF"/>
          </a:solidFill>
        </p:spPr>
      </p:pic>
      <p:pic>
        <p:nvPicPr>
          <p:cNvPr id="11" name="Imagem 10">
            <a:extLst>
              <a:ext uri="{FF2B5EF4-FFF2-40B4-BE49-F238E27FC236}">
                <a16:creationId xmlns:a16="http://schemas.microsoft.com/office/drawing/2014/main" id="{FD29309C-7CD2-9CF0-C9C4-9B483EBF94CD}"/>
              </a:ext>
            </a:extLst>
          </p:cNvPr>
          <p:cNvPicPr>
            <a:picLocks noChangeAspect="1"/>
          </p:cNvPicPr>
          <p:nvPr/>
        </p:nvPicPr>
        <p:blipFill>
          <a:blip r:embed="rId4"/>
          <a:stretch>
            <a:fillRect/>
          </a:stretch>
        </p:blipFill>
        <p:spPr>
          <a:xfrm>
            <a:off x="5573576" y="1898835"/>
            <a:ext cx="5371042" cy="3846909"/>
          </a:xfrm>
          <a:prstGeom prst="rect">
            <a:avLst/>
          </a:prstGeom>
        </p:spPr>
      </p:pic>
    </p:spTree>
    <p:extLst>
      <p:ext uri="{BB962C8B-B14F-4D97-AF65-F5344CB8AC3E}">
        <p14:creationId xmlns:p14="http://schemas.microsoft.com/office/powerpoint/2010/main" val="3685477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40659" y="504428"/>
            <a:ext cx="5755341" cy="2226250"/>
          </a:xfrm>
          <a:prstGeom prst="rect">
            <a:avLst/>
          </a:prstGeom>
          <a:noFill/>
        </p:spPr>
        <p:txBody>
          <a:bodyPr wrap="square">
            <a:spAutoFit/>
          </a:bodyPr>
          <a:lstStyle/>
          <a:p>
            <a:pPr algn="just">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Observe o texto I e responda às questões a seguir.</a:t>
            </a:r>
          </a:p>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Qual é o gênero textual apresentado?</a:t>
            </a:r>
          </a:p>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Quais são as características de uma ficha técnica?</a:t>
            </a:r>
          </a:p>
          <a:p>
            <a:pPr algn="just">
              <a:spcAft>
                <a:spcPts val="800"/>
              </a:spcAft>
              <a:buNone/>
            </a:pPr>
            <a:r>
              <a:rPr lang="pt-PT" sz="2200" b="1"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Qual é a finalidade do Texto I (Ficha Técnica)? </a:t>
            </a:r>
            <a:r>
              <a:rPr lang="pt-BR" sz="2200" b="1"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E0A3F56A-D12F-0CCF-F00C-E52153C55AF1}"/>
              </a:ext>
            </a:extLst>
          </p:cNvPr>
          <p:cNvSpPr txBox="1"/>
          <p:nvPr/>
        </p:nvSpPr>
        <p:spPr>
          <a:xfrm>
            <a:off x="340659" y="2874317"/>
            <a:ext cx="7524750" cy="461665"/>
          </a:xfrm>
          <a:prstGeom prst="rect">
            <a:avLst/>
          </a:prstGeom>
          <a:solidFill>
            <a:schemeClr val="accent1">
              <a:lumMod val="20000"/>
              <a:lumOff val="80000"/>
            </a:schemeClr>
          </a:solidFill>
        </p:spPr>
        <p:txBody>
          <a:bodyPr wrap="square">
            <a:spAutoFit/>
          </a:bodyPr>
          <a:lstStyle/>
          <a:p>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vamos ver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agora sobre o gênero textual Sinopse?</a:t>
            </a:r>
            <a:endParaRPr lang="pt-BR" dirty="0"/>
          </a:p>
        </p:txBody>
      </p:sp>
      <p:graphicFrame>
        <p:nvGraphicFramePr>
          <p:cNvPr id="6" name="Tabela 5">
            <a:extLst>
              <a:ext uri="{FF2B5EF4-FFF2-40B4-BE49-F238E27FC236}">
                <a16:creationId xmlns:a16="http://schemas.microsoft.com/office/drawing/2014/main" id="{1EE9EDC5-36FB-9CBB-019B-CA1D45B87367}"/>
              </a:ext>
            </a:extLst>
          </p:cNvPr>
          <p:cNvGraphicFramePr>
            <a:graphicFrameLocks noGrp="1"/>
          </p:cNvGraphicFramePr>
          <p:nvPr>
            <p:extLst>
              <p:ext uri="{D42A27DB-BD31-4B8C-83A1-F6EECF244321}">
                <p14:modId xmlns:p14="http://schemas.microsoft.com/office/powerpoint/2010/main" val="3905239605"/>
              </p:ext>
            </p:extLst>
          </p:nvPr>
        </p:nvGraphicFramePr>
        <p:xfrm>
          <a:off x="359988" y="3522019"/>
          <a:ext cx="11472023" cy="3000901"/>
        </p:xfrm>
        <a:graphic>
          <a:graphicData uri="http://schemas.openxmlformats.org/drawingml/2006/table">
            <a:tbl>
              <a:tblPr firstRow="1" firstCol="1" bandRow="1"/>
              <a:tblGrid>
                <a:gridCol w="11472023">
                  <a:extLst>
                    <a:ext uri="{9D8B030D-6E8A-4147-A177-3AD203B41FA5}">
                      <a16:colId xmlns:a16="http://schemas.microsoft.com/office/drawing/2014/main" val="3021209397"/>
                    </a:ext>
                  </a:extLst>
                </a:gridCol>
              </a:tblGrid>
              <a:tr h="352543">
                <a:tc>
                  <a:txBody>
                    <a:bodyPr/>
                    <a:lstStyle/>
                    <a:p>
                      <a:pPr algn="ctr">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SINOPSE</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47710181"/>
                  </a:ext>
                </a:extLst>
              </a:tr>
              <a:tr h="2621488">
                <a:tc>
                  <a:txBody>
                    <a:bodyPr/>
                    <a:lstStyle/>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sinopse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gênero textual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essencialmente expositivo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que apresenta, de forma sintetizada, o conteúdo de um produto cultural (livro, filme, espetáculo musical ou teatral etc.), geralmente, com a intenção de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antecipar ao leitor as principais informações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sobre a obra.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 sinopse, o autor deve apresentar, de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modo objetivo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sucinto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os elementos essenciais da obra. Portanto, não deve haver, nesse texto, comentários ou avaliações pessoais. Por ser um texto objetivo, costuma ser escrito na 3ª pessoa do singular.</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10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200" u="none" strike="noStrik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https://www.colegiogeracao.com.br/</a:t>
                      </a:r>
                      <a:r>
                        <a:rPr lang="pt-BR" sz="1200" u="none" strike="noStrike"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1200" u="none" strike="noStrike"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/uploads/2019/02/Literatura-Sinopse-e-Resenha-.pdf</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3 ago. 2026.</a:t>
                      </a:r>
                      <a:endParaRPr lang="pt-BR" sz="1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277969455"/>
                  </a:ext>
                </a:extLst>
              </a:tr>
            </a:tbl>
          </a:graphicData>
        </a:graphic>
      </p:graphicFrame>
    </p:spTree>
    <p:extLst>
      <p:ext uri="{BB962C8B-B14F-4D97-AF65-F5344CB8AC3E}">
        <p14:creationId xmlns:p14="http://schemas.microsoft.com/office/powerpoint/2010/main" val="1555415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C9873-F43C-C97E-1FBC-4E341DAF07BE}"/>
            </a:ext>
          </a:extLst>
        </p:cNvPr>
        <p:cNvGrpSpPr/>
        <p:nvPr/>
      </p:nvGrpSpPr>
      <p:grpSpPr>
        <a:xfrm>
          <a:off x="0" y="0"/>
          <a:ext cx="0" cy="0"/>
          <a:chOff x="0" y="0"/>
          <a:chExt cx="0" cy="0"/>
        </a:xfrm>
      </p:grpSpPr>
      <p:sp>
        <p:nvSpPr>
          <p:cNvPr id="9" name="Caixa de Texto 4">
            <a:extLst>
              <a:ext uri="{FF2B5EF4-FFF2-40B4-BE49-F238E27FC236}">
                <a16:creationId xmlns:a16="http://schemas.microsoft.com/office/drawing/2014/main" id="{0EEC8201-A831-49F9-0AE9-0C6442CB5F87}"/>
              </a:ext>
            </a:extLst>
          </p:cNvPr>
          <p:cNvSpPr txBox="1"/>
          <p:nvPr/>
        </p:nvSpPr>
        <p:spPr>
          <a:xfrm>
            <a:off x="412376" y="627530"/>
            <a:ext cx="11447929" cy="4034118"/>
          </a:xfrm>
          <a:prstGeom prst="rect">
            <a:avLst/>
          </a:prstGeom>
          <a:solidFill>
            <a:schemeClr val="accent5">
              <a:lumMod val="20000"/>
              <a:lumOff val="80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pt-BR" sz="22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Sinopse</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 horas ela volta?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Não recomendado para menores de 12 anos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pernambucana Val (Regina Casé) se mudou para São Paulo a fim de dar melhores condições de vida para sua filha Jéssica. Com muito receio, ela deixou a menina no interior de Pernambuco para ser babá de Fabinho, morando integralmente na casa de seus patrões. Treze anos depois, quando o menino (Michel Joelsas) vai prestar vestibular, Jéssica (Camila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Márdila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lhe telefona, pedindo ajuda para ir à São Paulo, no intuito de prestar a mesma prova. Os chefes de Val recebem a menina de braços abertos, só que quando ela deixa de seguir certo protocolo, circulando livremente, como não deveria, a situação se complica.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https://www.adorocinema.com/filmes/filme-231230/. Acesso em: 3 ago. 2026.</a:t>
            </a:r>
            <a:endParaRPr lang="pt-BR" sz="1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11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11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11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11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10" name="Tabela 9">
            <a:extLst>
              <a:ext uri="{FF2B5EF4-FFF2-40B4-BE49-F238E27FC236}">
                <a16:creationId xmlns:a16="http://schemas.microsoft.com/office/drawing/2014/main" id="{C54156C0-4294-0E56-B9B4-8572031945D2}"/>
              </a:ext>
            </a:extLst>
          </p:cNvPr>
          <p:cNvGraphicFramePr>
            <a:graphicFrameLocks noGrp="1"/>
          </p:cNvGraphicFramePr>
          <p:nvPr>
            <p:extLst>
              <p:ext uri="{D42A27DB-BD31-4B8C-83A1-F6EECF244321}">
                <p14:modId xmlns:p14="http://schemas.microsoft.com/office/powerpoint/2010/main" val="2941530360"/>
              </p:ext>
            </p:extLst>
          </p:nvPr>
        </p:nvGraphicFramePr>
        <p:xfrm>
          <a:off x="412376" y="5228913"/>
          <a:ext cx="11447929" cy="836168"/>
        </p:xfrm>
        <a:graphic>
          <a:graphicData uri="http://schemas.openxmlformats.org/drawingml/2006/table">
            <a:tbl>
              <a:tblPr firstRow="1" bandRow="1">
                <a:tableStyleId>{5C22544A-7EE6-4342-B048-85BDC9FD1C3A}</a:tableStyleId>
              </a:tblPr>
              <a:tblGrid>
                <a:gridCol w="11447929">
                  <a:extLst>
                    <a:ext uri="{9D8B030D-6E8A-4147-A177-3AD203B41FA5}">
                      <a16:colId xmlns:a16="http://schemas.microsoft.com/office/drawing/2014/main" val="3776851595"/>
                    </a:ext>
                  </a:extLst>
                </a:gridCol>
              </a:tblGrid>
              <a:tr h="370840">
                <a:tc>
                  <a:txBody>
                    <a:bodyPr/>
                    <a:lstStyle/>
                    <a:p>
                      <a:pPr algn="just">
                        <a:lnSpc>
                          <a:spcPct val="110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4. Leia o Texto II e responda qual é o gênero textual, justificando sua resposta. </a:t>
                      </a:r>
                    </a:p>
                    <a:p>
                      <a:endParaRPr lang="pt-BR" dirty="0"/>
                    </a:p>
                  </a:txBody>
                  <a:tcPr>
                    <a:noFill/>
                  </a:tcPr>
                </a:tc>
                <a:extLst>
                  <a:ext uri="{0D108BD9-81ED-4DB2-BD59-A6C34878D82A}">
                    <a16:rowId xmlns:a16="http://schemas.microsoft.com/office/drawing/2014/main" val="2627668755"/>
                  </a:ext>
                </a:extLst>
              </a:tr>
            </a:tbl>
          </a:graphicData>
        </a:graphic>
      </p:graphicFrame>
    </p:spTree>
    <p:extLst>
      <p:ext uri="{BB962C8B-B14F-4D97-AF65-F5344CB8AC3E}">
        <p14:creationId xmlns:p14="http://schemas.microsoft.com/office/powerpoint/2010/main" val="248528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E638288-F91C-9FF4-FAAB-9C0729191AB2}"/>
              </a:ext>
            </a:extLst>
          </p:cNvPr>
          <p:cNvSpPr txBox="1"/>
          <p:nvPr/>
        </p:nvSpPr>
        <p:spPr>
          <a:xfrm>
            <a:off x="363072" y="632773"/>
            <a:ext cx="11510682" cy="4644926"/>
          </a:xfrm>
          <a:prstGeom prst="rect">
            <a:avLst/>
          </a:prstGeom>
          <a:noFill/>
        </p:spPr>
        <p:txBody>
          <a:bodyPr wrap="square">
            <a:spAutoFit/>
          </a:bodyPr>
          <a:lstStyle/>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finalidade do Texto II é</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narrar detalhadamente os acontecimentos da história, revelando o desfecho da trama.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informar as principais informações técnicas da obra, como direção, elenco, duração e ano de lançamento.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apresentar uma opinião crítica sobre a qualidade do filme, destacando seus aspectos positivos e negativos.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convencer o leitor de que o filme retrata fielmente a realidade brasileira, por meio de argumentos e exemplos.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apresentar, de forma sintetizada, a história do filme, apresentando as personagens e o conflito para despertar o interesse do público.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763706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36DF1-DBCD-49EC-753F-894A4426132B}"/>
            </a:ext>
          </a:extLst>
        </p:cNvPr>
        <p:cNvGrpSpPr/>
        <p:nvPr/>
      </p:nvGrpSpPr>
      <p:grpSpPr>
        <a:xfrm>
          <a:off x="0" y="0"/>
          <a:ext cx="0" cy="0"/>
          <a:chOff x="0" y="0"/>
          <a:chExt cx="0" cy="0"/>
        </a:xfrm>
      </p:grpSpPr>
      <p:sp>
        <p:nvSpPr>
          <p:cNvPr id="3" name="Rectangle 8">
            <a:extLst>
              <a:ext uri="{FF2B5EF4-FFF2-40B4-BE49-F238E27FC236}">
                <a16:creationId xmlns:a16="http://schemas.microsoft.com/office/drawing/2014/main" id="{E90056A7-E701-D7F9-98E5-7E13813E1BCD}"/>
              </a:ext>
            </a:extLst>
          </p:cNvPr>
          <p:cNvSpPr>
            <a:spLocks noChangeArrowheads="1"/>
          </p:cNvSpPr>
          <p:nvPr/>
        </p:nvSpPr>
        <p:spPr bwMode="auto">
          <a:xfrm>
            <a:off x="392205" y="616137"/>
            <a:ext cx="11407589" cy="1717488"/>
          </a:xfrm>
          <a:prstGeom prst="rect">
            <a:avLst/>
          </a:prstGeom>
          <a:blipFill>
            <a:blip r:embed="rId2"/>
            <a:tile tx="0" ty="0" sx="100000" sy="100000" flip="none" algn="tl"/>
          </a:blipFill>
        </p:spPr>
        <p:txBody>
          <a:bodyPr vert="horz" lIns="91440" tIns="45720" rIns="91440" bIns="45720" numCol="1" rtlCol="0" anchor="ctr" anchorCtr="0" compatLnSpc="1">
            <a:prstTxWarp prst="textNoShape">
              <a:avLst/>
            </a:prstTxWarp>
            <a:noAutofit/>
          </a:bodyPr>
          <a:lstStyle>
            <a:lvl1pPr indent="269875"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69875" eaLnBrk="1" fontAlgn="base" hangingPunct="1">
              <a:lnSpc>
                <a:spcPct val="90000"/>
              </a:lnSpc>
              <a:spcAft>
                <a:spcPts val="600"/>
              </a:spcAft>
              <a:buClrTx/>
              <a:buSzTx/>
              <a:tabLst/>
            </a:pPr>
            <a:r>
              <a:rPr kumimoji="0" lang="pt-BR" altLang="pt-BR" sz="2200" b="1" i="0" u="none" strike="noStrike" kern="1200" cap="none" normalizeH="0" baseline="0" dirty="0">
                <a:ln>
                  <a:noFill/>
                </a:ln>
                <a:effectLst/>
                <a:latin typeface="Arial Narrow" panose="020B0606020202030204" pitchFamily="34" charset="0"/>
                <a:ea typeface="+mj-ea"/>
                <a:cs typeface="+mj-cs"/>
              </a:rPr>
              <a:t>Texto III</a:t>
            </a:r>
            <a:endParaRPr kumimoji="0" lang="pt-BR" altLang="pt-BR" sz="2200" b="0" i="0" u="none" strike="noStrike" kern="1200" cap="none" normalizeH="0" baseline="0" dirty="0">
              <a:ln>
                <a:noFill/>
              </a:ln>
              <a:effectLst/>
              <a:latin typeface="Arial Narrow" panose="020B0606020202030204" pitchFamily="34" charset="0"/>
              <a:ea typeface="+mj-ea"/>
              <a:cs typeface="+mj-cs"/>
            </a:endParaRPr>
          </a:p>
          <a:p>
            <a:pPr marL="0" marR="0" lvl="0" indent="269875" algn="ctr" eaLnBrk="1" fontAlgn="base" hangingPunct="1">
              <a:lnSpc>
                <a:spcPct val="90000"/>
              </a:lnSpc>
              <a:spcAft>
                <a:spcPts val="600"/>
              </a:spcAft>
              <a:buClrTx/>
              <a:buSzTx/>
              <a:tabLst/>
            </a:pPr>
            <a:r>
              <a:rPr kumimoji="0" lang="pt-BR" altLang="pt-BR" sz="2200" b="1" i="0" u="none" strike="noStrike" kern="1200" cap="none" normalizeH="0" baseline="0" dirty="0">
                <a:ln>
                  <a:noFill/>
                </a:ln>
                <a:effectLst/>
                <a:latin typeface="Arial Narrow" panose="020B0606020202030204" pitchFamily="34" charset="0"/>
                <a:ea typeface="+mj-ea"/>
                <a:cs typeface="+mj-cs"/>
              </a:rPr>
              <a:t>Que Horas Ela Volta?</a:t>
            </a:r>
            <a:endParaRPr kumimoji="0" lang="pt-BR" altLang="pt-BR" sz="2200" b="0" i="0" u="none" strike="noStrike" kern="1200" cap="none" normalizeH="0" baseline="0" dirty="0">
              <a:ln>
                <a:noFill/>
              </a:ln>
              <a:effectLst/>
              <a:latin typeface="Arial Narrow" panose="020B0606020202030204" pitchFamily="34" charset="0"/>
              <a:ea typeface="+mj-ea"/>
              <a:cs typeface="+mj-cs"/>
            </a:endParaRPr>
          </a:p>
          <a:p>
            <a:pPr marL="0" marR="0" lvl="0" indent="269875" algn="ctr" eaLnBrk="1" fontAlgn="base" hangingPunct="1">
              <a:lnSpc>
                <a:spcPct val="90000"/>
              </a:lnSpc>
              <a:spcAft>
                <a:spcPts val="600"/>
              </a:spcAft>
              <a:buClrTx/>
              <a:buSzTx/>
              <a:tabLst/>
            </a:pPr>
            <a:r>
              <a:rPr kumimoji="0" lang="pt-BR" altLang="pt-BR" sz="2000" b="0" i="0" u="none" strike="noStrike" kern="1200" cap="none" normalizeH="0" baseline="0" dirty="0">
                <a:ln>
                  <a:noFill/>
                </a:ln>
                <a:effectLst/>
                <a:latin typeface="Arial Narrow" panose="020B0606020202030204" pitchFamily="34" charset="0"/>
                <a:ea typeface="+mj-ea"/>
                <a:cs typeface="+mj-cs"/>
              </a:rPr>
              <a:t>Brasil dividido</a:t>
            </a:r>
          </a:p>
          <a:p>
            <a:pPr marL="0" marR="0" lvl="0" indent="269875" algn="r" eaLnBrk="1" fontAlgn="base" hangingPunct="1">
              <a:lnSpc>
                <a:spcPct val="90000"/>
              </a:lnSpc>
              <a:spcAft>
                <a:spcPts val="600"/>
              </a:spcAft>
              <a:buClrTx/>
              <a:buSzTx/>
              <a:tabLst/>
            </a:pPr>
            <a:r>
              <a:rPr kumimoji="0" lang="pt-BR" altLang="pt-BR" sz="2000" b="0" i="0" u="none" strike="noStrike" kern="1200" cap="none" normalizeH="0" baseline="0" dirty="0">
                <a:ln>
                  <a:noFill/>
                </a:ln>
                <a:effectLst/>
                <a:latin typeface="Arial Narrow" panose="020B0606020202030204" pitchFamily="34" charset="0"/>
                <a:ea typeface="+mj-ea"/>
                <a:cs typeface="+mj-cs"/>
              </a:rPr>
              <a:t>Por Bruno Carmelo</a:t>
            </a:r>
          </a:p>
        </p:txBody>
      </p:sp>
      <p:pic>
        <p:nvPicPr>
          <p:cNvPr id="6" name="Imagem 5">
            <a:extLst>
              <a:ext uri="{FF2B5EF4-FFF2-40B4-BE49-F238E27FC236}">
                <a16:creationId xmlns:a16="http://schemas.microsoft.com/office/drawing/2014/main" id="{04FB916F-DA32-A34A-2EE1-8D0FBF492ACC}"/>
              </a:ext>
            </a:extLst>
          </p:cNvPr>
          <p:cNvPicPr>
            <a:picLocks noChangeAspect="1"/>
          </p:cNvPicPr>
          <p:nvPr/>
        </p:nvPicPr>
        <p:blipFill>
          <a:blip r:embed="rId3"/>
          <a:stretch>
            <a:fillRect/>
          </a:stretch>
        </p:blipFill>
        <p:spPr>
          <a:xfrm>
            <a:off x="392206" y="2486025"/>
            <a:ext cx="4770168" cy="4006941"/>
          </a:xfrm>
          <a:prstGeom prst="rect">
            <a:avLst/>
          </a:prstGeom>
        </p:spPr>
      </p:pic>
      <p:sp>
        <p:nvSpPr>
          <p:cNvPr id="8" name="Rectangle 9">
            <a:extLst>
              <a:ext uri="{FF2B5EF4-FFF2-40B4-BE49-F238E27FC236}">
                <a16:creationId xmlns:a16="http://schemas.microsoft.com/office/drawing/2014/main" id="{ECE8604A-5F17-43AD-5217-9AC320753C0B}"/>
              </a:ext>
            </a:extLst>
          </p:cNvPr>
          <p:cNvSpPr>
            <a:spLocks noChangeArrowheads="1"/>
          </p:cNvSpPr>
          <p:nvPr/>
        </p:nvSpPr>
        <p:spPr bwMode="auto">
          <a:xfrm>
            <a:off x="5772149" y="2486025"/>
            <a:ext cx="6027645" cy="4006941"/>
          </a:xfrm>
          <a:prstGeom prst="rect">
            <a:avLst/>
          </a:prstGeom>
          <a:blipFill>
            <a:blip r:embed="rId2"/>
            <a:tile tx="0" ty="0" sx="100000" sy="100000" flip="none" algn="tl"/>
          </a:blipFill>
        </p:spPr>
        <p:txBody>
          <a:bodyPr vert="horz" lIns="91440" tIns="45720" rIns="91440" bIns="45720" numCol="1" rtlCol="0" anchorCtr="0" compatLnSpc="1">
            <a:prstTxWarp prst="textNoShape">
              <a:avLst/>
            </a:prstTxWarp>
            <a:normAutofit/>
          </a:bodyPr>
          <a:lstStyle/>
          <a:p>
            <a:pPr fontAlgn="base">
              <a:lnSpc>
                <a:spcPct val="90000"/>
              </a:lnSpc>
              <a:spcBef>
                <a:spcPts val="1000"/>
              </a:spcBef>
              <a:spcAft>
                <a:spcPct val="0"/>
              </a:spcAft>
            </a:pPr>
            <a:r>
              <a:rPr lang="pt-BR" altLang="pt-BR" sz="2200" dirty="0">
                <a:latin typeface="Arial Narrow" panose="020B0606020202030204" pitchFamily="34" charset="0"/>
              </a:rPr>
              <a:t>[...] P</a:t>
            </a:r>
            <a:r>
              <a:rPr lang="pt-BR" altLang="pt-BR" sz="2200" dirty="0" bmk="">
                <a:latin typeface="Arial Narrow" panose="020B0606020202030204" pitchFamily="34" charset="0"/>
              </a:rPr>
              <a:t>ara discutir o Brasil dividido, o filme </a:t>
            </a:r>
            <a:r>
              <a:rPr lang="pt-BR" altLang="pt-BR" sz="2200" b="1" dirty="0" bmk="">
                <a:latin typeface="Arial Narrow" panose="020B0606020202030204" pitchFamily="34" charset="0"/>
              </a:rPr>
              <a:t>“Que Horas Ela Volta?”,</a:t>
            </a:r>
            <a:r>
              <a:rPr lang="pt-BR" altLang="pt-BR" sz="2200" dirty="0" bmk="">
                <a:latin typeface="Arial Narrow" panose="020B0606020202030204" pitchFamily="34" charset="0"/>
              </a:rPr>
              <a:t> de Anna Muylaert, mistura drama e comédia. O filme consegue confrontar o Nordeste e o Sudeste, os ricos e os pobres, o Brasil segregacionista e a ideia de união nacional.</a:t>
            </a:r>
            <a:endParaRPr lang="pt-BR" altLang="pt-BR" sz="2200" dirty="0">
              <a:latin typeface="Arial Narrow" panose="020B0606020202030204" pitchFamily="34" charset="0"/>
            </a:endParaRPr>
          </a:p>
          <a:p>
            <a:pPr marR="0" lvl="0" fontAlgn="base">
              <a:lnSpc>
                <a:spcPct val="90000"/>
              </a:lnSpc>
              <a:spcBef>
                <a:spcPts val="1000"/>
              </a:spcBef>
              <a:spcAft>
                <a:spcPct val="0"/>
              </a:spcAft>
              <a:buClrTx/>
              <a:buSzTx/>
              <a:tabLst/>
            </a:pPr>
            <a:r>
              <a:rPr kumimoji="0" lang="pt-BR" altLang="pt-BR" sz="2200" b="0" i="0" u="none" strike="noStrike" cap="none" normalizeH="0" baseline="0" dirty="0">
                <a:ln>
                  <a:noFill/>
                </a:ln>
                <a:effectLst/>
                <a:latin typeface="Arial Narrow" panose="020B0606020202030204" pitchFamily="34" charset="0"/>
              </a:rPr>
              <a:t>Regina Casé interpreta Val, uma empregada doméstica de Recife que mora há mais de uma década em São Paulo, na casa dos patrões. </a:t>
            </a:r>
          </a:p>
        </p:txBody>
      </p:sp>
    </p:spTree>
    <p:extLst>
      <p:ext uri="{BB962C8B-B14F-4D97-AF65-F5344CB8AC3E}">
        <p14:creationId xmlns:p14="http://schemas.microsoft.com/office/powerpoint/2010/main" val="3993215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2F395-9CFA-41F7-AC20-8D5E3A47FB26}"/>
            </a:ext>
          </a:extLst>
        </p:cNvPr>
        <p:cNvGrpSpPr/>
        <p:nvPr/>
      </p:nvGrpSpPr>
      <p:grpSpPr>
        <a:xfrm>
          <a:off x="0" y="0"/>
          <a:ext cx="0" cy="0"/>
          <a:chOff x="0" y="0"/>
          <a:chExt cx="0" cy="0"/>
        </a:xfrm>
      </p:grpSpPr>
      <p:sp>
        <p:nvSpPr>
          <p:cNvPr id="3" name="Rectangle 8">
            <a:extLst>
              <a:ext uri="{FF2B5EF4-FFF2-40B4-BE49-F238E27FC236}">
                <a16:creationId xmlns:a16="http://schemas.microsoft.com/office/drawing/2014/main" id="{0E9CE97A-296E-EFC8-0450-246E32B1AB18}"/>
              </a:ext>
            </a:extLst>
          </p:cNvPr>
          <p:cNvSpPr>
            <a:spLocks noChangeArrowheads="1"/>
          </p:cNvSpPr>
          <p:nvPr/>
        </p:nvSpPr>
        <p:spPr bwMode="auto">
          <a:xfrm>
            <a:off x="347382" y="681318"/>
            <a:ext cx="11497235" cy="5809129"/>
          </a:xfrm>
          <a:prstGeom prst="rect">
            <a:avLst/>
          </a:prstGeom>
          <a:blipFill>
            <a:blip r:embed="rId2"/>
            <a:tile tx="0" ty="0" sx="100000" sy="100000" flip="none" algn="tl"/>
          </a:blipFill>
        </p:spPr>
        <p:txBody>
          <a:bodyPr vert="horz" lIns="91440" tIns="45720" rIns="91440" bIns="45720" numCol="1" rtlCol="0" anchor="ctr" anchorCtr="0" compatLnSpc="1">
            <a:prstTxWarp prst="textNoShape">
              <a:avLst/>
            </a:prstTxWarp>
            <a:noAutofit/>
          </a:bodyPr>
          <a:lstStyle>
            <a:lvl1pPr indent="269875"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Dentro deste amplo lar de classe média-alta, Val é considerada “quase da família”, tendo criado os filhos dos patrões como se fossem os próprios, mas ela ainda faz as suas refeições em uma mesa separada, dorme no quartinho dos fundos e jamais colocou os pés na grande piscina onde os outros se divertem. A empregada doméstica foi o símbolo escolhido para ilustrar a condescendência de certa elite que “acredita sinceramente ter sido feita para ocupar tal posição”, como diriam os sociólogos Michel </a:t>
            </a:r>
            <a:r>
              <a:rPr lang="pt-BR" sz="24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Pinçon</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Monique </a:t>
            </a:r>
            <a:r>
              <a:rPr lang="pt-BR" sz="24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Pinçon</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-Charlot.</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270510"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Anna Muylaert sempre brincou com as diferenças sociais, dando destaque à classe média. Às vezes, seu humor peculiar e absurdo se sai bem (Durval Discos, É Proibido Fumar), às vezes, força a mão na caricatura (Chamada a Cobrar).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Que Horas Ela Volta?</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 cunho mais dramático e narrativamente mais convencional que os filmes anteriores, é também a sua melhor obra, a mais doce e comovente, fugindo do maniqueísmo em que o jogo de opostos poderia facilmente desaguar.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21889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6D5CA-CCCE-2D62-2906-3ADE2F471D90}"/>
            </a:ext>
          </a:extLst>
        </p:cNvPr>
        <p:cNvGrpSpPr/>
        <p:nvPr/>
      </p:nvGrpSpPr>
      <p:grpSpPr>
        <a:xfrm>
          <a:off x="0" y="0"/>
          <a:ext cx="0" cy="0"/>
          <a:chOff x="0" y="0"/>
          <a:chExt cx="0" cy="0"/>
        </a:xfrm>
      </p:grpSpPr>
      <p:sp>
        <p:nvSpPr>
          <p:cNvPr id="8" name="Rectangle 9">
            <a:extLst>
              <a:ext uri="{FF2B5EF4-FFF2-40B4-BE49-F238E27FC236}">
                <a16:creationId xmlns:a16="http://schemas.microsoft.com/office/drawing/2014/main" id="{5A99B255-30E0-0A5E-4F66-ED80F00D9777}"/>
              </a:ext>
            </a:extLst>
          </p:cNvPr>
          <p:cNvSpPr>
            <a:spLocks noChangeArrowheads="1"/>
          </p:cNvSpPr>
          <p:nvPr/>
        </p:nvSpPr>
        <p:spPr bwMode="auto">
          <a:xfrm>
            <a:off x="331694" y="571220"/>
            <a:ext cx="11528611" cy="6044733"/>
          </a:xfrm>
          <a:prstGeom prst="rect">
            <a:avLst/>
          </a:prstGeom>
          <a:blipFill>
            <a:blip r:embed="rId2"/>
            <a:tile tx="0" ty="0" sx="100000" sy="100000" flip="none" algn="tl"/>
          </a:blipFill>
        </p:spPr>
        <p:txBody>
          <a:bodyPr vert="horz" lIns="91440" tIns="45720" rIns="91440" bIns="45720" numCol="1" rtlCol="0" anchorCtr="0" compatLnSpc="1">
            <a:prstTxWarp prst="textNoShape">
              <a:avLst/>
            </a:prstTxWarp>
            <a:normAutofit lnSpcReduction="10000"/>
          </a:bodyPr>
          <a:lstStyle/>
          <a:p>
            <a:pPr indent="270510"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elemento que permite implodir a dinâmica familiar é a chegada de Jéssica (Camila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Márdila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filha de Val, à casa dos patrões, na intenção de se preparar para o vestibular. Questionadora, ela funciona como um elemento de subversão que ressalta a artificialidade daquela estrutura, que parecia natural tanto à família quanto a Val. Como o visitante de Teorema, a garota de passado misterioso chega para seduzir o pai e o filho, questionar a autoridade da patroa e desestabilizar a própria mãe.</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indent="270510"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equilíbrio na representação é mantido graças ao excelente trabalho do elenco. Regina Casé desconstrói seus gestos corporais amplos e ganha uma feição mais simples, lenta, de quem desempenha as mesmas tarefas há décadas. O humor de suas falas é irônico, mas simples, cotidiano, o que leva a sua personagem – e o filme – para o bem-vindo tom de crônica social. Camila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Márdila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também tem uma atuação excepcional, tateando o terreno dentro da casa desconhecida e sutilmente ganhando espaço, como uma boa estrategista. Karine Teles e Lourenço Mutarelli cumprem bem a imagem do casal rico e supostamente descolado, apesar de serem presos às convenções sociais.</a:t>
            </a:r>
          </a:p>
          <a:p>
            <a:pPr indent="270510" algn="just">
              <a:lnSpc>
                <a:spcPct val="100000"/>
              </a:lnSpc>
              <a:spcAft>
                <a:spcPts val="800"/>
              </a:spcAft>
              <a:buNone/>
            </a:pPr>
            <a:r>
              <a:rPr lang="pt-BR" sz="2200" dirty="0">
                <a:latin typeface="Arial Narrow" panose="020B0606020202030204" pitchFamily="34" charset="0"/>
              </a:rPr>
              <a:t>Talvez o roteiro insista demais em alguns símbolos (o sorvete, as xícaras de café), mas isso corresponde à vontade de fazer de um único lar um exemplo de milhares de outros lares nas mesmas condições – por isso, pequenos símbolos são obrigados a ganhar uma importância maior do que normalmente teriam. A atitude de Carlos (Mutarelli) em relação a Jéssica também surpreende, mas isso provavelmente se encaixa na cota de pequenos surrealismos que Muylaert gosta de embutir em suas histórias, como uma assinatura pessoal.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515983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D86A5-BED9-B9B1-3243-D361EB2439D8}"/>
            </a:ext>
          </a:extLst>
        </p:cNvPr>
        <p:cNvGrpSpPr/>
        <p:nvPr/>
      </p:nvGrpSpPr>
      <p:grpSpPr>
        <a:xfrm>
          <a:off x="0" y="0"/>
          <a:ext cx="0" cy="0"/>
          <a:chOff x="0" y="0"/>
          <a:chExt cx="0" cy="0"/>
        </a:xfrm>
      </p:grpSpPr>
      <p:sp>
        <p:nvSpPr>
          <p:cNvPr id="8" name="Rectangle 9">
            <a:extLst>
              <a:ext uri="{FF2B5EF4-FFF2-40B4-BE49-F238E27FC236}">
                <a16:creationId xmlns:a16="http://schemas.microsoft.com/office/drawing/2014/main" id="{E9BC19DC-9EE6-7618-CAC4-D36CCA09E19D}"/>
              </a:ext>
            </a:extLst>
          </p:cNvPr>
          <p:cNvSpPr>
            <a:spLocks noChangeArrowheads="1"/>
          </p:cNvSpPr>
          <p:nvPr/>
        </p:nvSpPr>
        <p:spPr bwMode="auto">
          <a:xfrm>
            <a:off x="331694" y="571220"/>
            <a:ext cx="11528611" cy="6044733"/>
          </a:xfrm>
          <a:prstGeom prst="rect">
            <a:avLst/>
          </a:prstGeom>
          <a:blipFill>
            <a:blip r:embed="rId2"/>
            <a:tile tx="0" ty="0" sx="100000" sy="100000" flip="none" algn="tl"/>
          </a:blipFill>
        </p:spPr>
        <p:txBody>
          <a:bodyPr vert="horz" lIns="91440" tIns="45720" rIns="91440" bIns="45720" numCol="1" rtlCol="0" anchorCtr="0" compatLnSpc="1">
            <a:prstTxWarp prst="textNoShape">
              <a:avLst/>
            </a:prstTxWarp>
            <a:normAutofit lnSpcReduction="10000"/>
          </a:bodyPr>
          <a:lstStyle/>
          <a:p>
            <a:r>
              <a:rPr lang="pt-BR" sz="2200" dirty="0">
                <a:latin typeface="Arial Narrow" panose="020B0606020202030204" pitchFamily="34" charset="0"/>
              </a:rPr>
              <a:t>De qualquer modo, estes fatos não alteram o ritmo agradável da história, que levou a plateia às gargalhadas no festival de Berlim, depois de também cativar o público em Sundance.</a:t>
            </a:r>
          </a:p>
          <a:p>
            <a:r>
              <a:rPr lang="pt-BR" sz="2200" dirty="0">
                <a:latin typeface="Arial Narrow" panose="020B0606020202030204" pitchFamily="34" charset="0"/>
              </a:rPr>
              <a:t>É possível imaginar que o público brasileiro também se identificará com este filme. Muitas pessoas poderão enxergar em tela as próprias famílias, ou as famílias de pessoas que conhecem. As comédias de cunho social são raríssimas no cinema brasileiro, principalmente com a qualidade e profundidade de </a:t>
            </a:r>
            <a:r>
              <a:rPr lang="pt-BR" sz="2200" b="1" dirty="0">
                <a:latin typeface="Arial Narrow" panose="020B0606020202030204" pitchFamily="34" charset="0"/>
              </a:rPr>
              <a:t>Que Horas Ela Volta?</a:t>
            </a:r>
            <a:r>
              <a:rPr lang="pt-BR" sz="2200" dirty="0">
                <a:latin typeface="Arial Narrow" panose="020B0606020202030204" pitchFamily="34" charset="0"/>
              </a:rPr>
              <a:t>. Resta torcer para que a obra represente aquela faixa de mercado tão necessária e tão ausente na nossa cinematografia: a dos “filmes do meio”, entre as pequenas obras herméticas do circuito de arte e os grandes arrasa-quarteirões da comédia popular.</a:t>
            </a:r>
          </a:p>
          <a:p>
            <a:r>
              <a:rPr lang="pt-BR" sz="2200" i="1" dirty="0">
                <a:latin typeface="Arial Narrow" panose="020B0606020202030204" pitchFamily="34" charset="0"/>
              </a:rPr>
              <a:t>Filme visto no 65º festival de Berlim, em fevereiro de 2015.</a:t>
            </a:r>
          </a:p>
          <a:p>
            <a:endParaRPr lang="pt-BR" sz="2200" i="1" dirty="0">
              <a:latin typeface="Arial Narrow" panose="020B0606020202030204" pitchFamily="34" charset="0"/>
            </a:endParaRPr>
          </a:p>
          <a:p>
            <a:pPr indent="270510" algn="r">
              <a:lnSpc>
                <a:spcPct val="107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https://www.adorocinema.com/filmes/filme-231230/criticas-</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adorocinema</a:t>
            </a:r>
            <a:r>
              <a:rPr lang="pt-BR" sz="1200" kern="100" dirty="0">
                <a:effectLst/>
                <a:latin typeface="Arial Narrow" panose="020B0606020202030204" pitchFamily="34" charset="0"/>
                <a:ea typeface="Calibri" panose="020F0502020204030204" pitchFamily="34" charset="0"/>
                <a:cs typeface="Arial" panose="020B0604020202020204" pitchFamily="34" charset="0"/>
              </a:rPr>
              <a:t>/. Acesso em: 3 ago. 2026. Adaptado.</a:t>
            </a:r>
          </a:p>
          <a:p>
            <a:pPr algn="r">
              <a:lnSpc>
                <a:spcPct val="107000"/>
              </a:lnSpc>
              <a:spcAft>
                <a:spcPts val="800"/>
              </a:spcAft>
              <a:buNone/>
            </a:pPr>
            <a:r>
              <a:rPr lang="pt-BR" sz="18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3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Significado de maniqueísmo: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Maniqueísmo é uma filosofia religiosa postulada pelo profeta persa Mani, também conhecido como Manes ou Maniqueu (c. 216-276).</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Consiste numa concepção do mundo fundamentada em uma dualidade básica entre opostos inconciliáveis: luz e trevas; bem e mal</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endParaRPr lang="pt-BR" sz="32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2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Disponível em: https://www.todamateria.com.br/</a:t>
            </a:r>
            <a:r>
              <a:rPr lang="pt-BR" sz="1200" kern="100" dirty="0" err="1">
                <a:solidFill>
                  <a:srgbClr val="000000"/>
                </a:solidFill>
                <a:latin typeface="Arial Narrow" panose="020B0606020202030204" pitchFamily="34" charset="0"/>
                <a:ea typeface="Calibri" panose="020F0502020204030204" pitchFamily="34" charset="0"/>
                <a:cs typeface="Arial" panose="020B0604020202020204" pitchFamily="34" charset="0"/>
              </a:rPr>
              <a:t>maniqueismo</a:t>
            </a:r>
            <a:r>
              <a:rPr lang="pt-BR" sz="1200" kern="100" dirty="0">
                <a:solidFill>
                  <a:srgbClr val="000000"/>
                </a:solidFill>
                <a:latin typeface="Arial Narrow" panose="020B0606020202030204" pitchFamily="34" charset="0"/>
                <a:ea typeface="Calibri" panose="020F0502020204030204" pitchFamily="34" charset="0"/>
                <a:cs typeface="Arial" panose="020B0604020202020204" pitchFamily="34" charset="0"/>
              </a:rPr>
              <a:t>/. Acesso em: 3 ago. 2026. Adaptado.</a:t>
            </a:r>
          </a:p>
          <a:p>
            <a:endParaRPr lang="pt-BR" sz="2200" dirty="0">
              <a:latin typeface="Arial Narrow" panose="020B0606020202030204" pitchFamily="34" charset="0"/>
            </a:endParaRPr>
          </a:p>
        </p:txBody>
      </p:sp>
    </p:spTree>
    <p:extLst>
      <p:ext uri="{BB962C8B-B14F-4D97-AF65-F5344CB8AC3E}">
        <p14:creationId xmlns:p14="http://schemas.microsoft.com/office/powerpoint/2010/main" val="328853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31694" y="596301"/>
            <a:ext cx="11528612" cy="5941948"/>
          </a:xfrm>
          <a:prstGeom prst="rect">
            <a:avLst/>
          </a:prstGeom>
          <a:noFill/>
        </p:spPr>
        <p:txBody>
          <a:bodyPr wrap="square">
            <a:spAutoFit/>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6.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Leia o texto III "Que Horas Ela Volta? – Brasil dividido", de Bruno Carmelo, e responda às questões a seguir.</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spcAft>
                <a:spcPts val="800"/>
              </a:spcAft>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Qual é o gênero do texto III?</a:t>
            </a:r>
          </a:p>
          <a:p>
            <a:pPr algn="just">
              <a:spcAft>
                <a:spcPts val="800"/>
              </a:spcAft>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r>
              <a:rPr lang="pt-BR" sz="2200" dirty="0">
                <a:latin typeface="Arial Narrow" panose="020B0606020202030204" pitchFamily="34" charset="0"/>
              </a:rPr>
              <a:t>b) Qual é o produto cultural resenhado no texto III? </a:t>
            </a:r>
          </a:p>
          <a:p>
            <a:pPr algn="just"/>
            <a:endParaRPr lang="pt-BR" sz="2200" dirty="0">
              <a:latin typeface="Arial Narrow" panose="020B060602020203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Marque as alternativas que justificam que o filme “Que Horas Ela Volta?” foi resenhado.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O texto apresenta informações sobre a obra (filme, enredo, personagens e contexto).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Analisa aspectos da obra, como direção, roteiro, atuações e temática.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Emite opiniões e avaliações fundamentadas sobre o filme.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Utiliza argumentos para sustentar a avaliação apresentada.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 Busca informar e orientar o leitor sobre a qualidade e a relevância da obra.</a:t>
            </a:r>
          </a:p>
          <a:p>
            <a:pPr algn="just">
              <a:lnSpc>
                <a:spcPct val="115000"/>
              </a:lnSpc>
              <a:spcAft>
                <a:spcPts val="800"/>
              </a:spcAft>
              <a:buNone/>
            </a:pPr>
            <a:endParaRPr lang="pt-BR" sz="2200" dirty="0">
              <a:latin typeface="Arial Narrow" panose="020B0606020202030204" pitchFamily="34" charset="0"/>
            </a:endParaRPr>
          </a:p>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7.</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é a finalidade do texto III? </a:t>
            </a:r>
            <a:endParaRPr lang="pt-BR" sz="2200" dirty="0">
              <a:effectLst/>
              <a:latin typeface="Arial Narrow" panose="020B060602020203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1915934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1E10F-FEF7-9CF0-8350-40F099896D8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51989B0-9714-149F-5C42-255A6DEE75DE}"/>
              </a:ext>
            </a:extLst>
          </p:cNvPr>
          <p:cNvSpPr txBox="1"/>
          <p:nvPr/>
        </p:nvSpPr>
        <p:spPr>
          <a:xfrm>
            <a:off x="255494" y="569523"/>
            <a:ext cx="11519647" cy="3550780"/>
          </a:xfrm>
          <a:prstGeom prst="rect">
            <a:avLst/>
          </a:prstGeom>
          <a:noFill/>
        </p:spPr>
        <p:txBody>
          <a:bodyPr wrap="square">
            <a:spAutoFit/>
          </a:bodyPr>
          <a:lstStyle/>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Para compreender um texto, é importante considerar sua situação comunicativa, ou seja, quem produz a mensagem, para quem ela é dirigida e onde ela circula. Retome o Texto III e responda: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Quem é o locutor/emissor, isto é, quem produz 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Quem é o interlocutor/receptor, ou seja, a quem o texto se dirige?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Em qual suporte ou meio de circulação o texto foi publicado?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958741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D863AC3B-F092-8FED-EE38-08CFF1177FC0}"/>
              </a:ext>
            </a:extLst>
          </p:cNvPr>
          <p:cNvSpPr txBox="1"/>
          <p:nvPr/>
        </p:nvSpPr>
        <p:spPr>
          <a:xfrm>
            <a:off x="340659" y="888306"/>
            <a:ext cx="11528612" cy="5034583"/>
          </a:xfrm>
          <a:prstGeom prst="rect">
            <a:avLst/>
          </a:prstGeom>
          <a:noFill/>
        </p:spPr>
        <p:txBody>
          <a:bodyPr wrap="square">
            <a:spAutoFit/>
          </a:bodyPr>
          <a:lstStyle/>
          <a:p>
            <a:pPr algn="just">
              <a:lnSpc>
                <a:spcPct val="107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9.</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construção do título “Que Horas Ela Volta?” reproduz uma forma comum na fala cotidiana (informal) de muitos brasileiros. Essa variação na linguagem, também, possibilita a compreensão da mensagem. Conhecer as diferentes formas de uso da língua (variação) permite adequar a linguagem a cada situação comunicativa. Considerando a construção determinada pela norma padrão, essa fala cotidiana caracteriza-se pela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ausência da preposição “a” na expressão interrogativa.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uso de uma marca temporal para indicar o momento da 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presença de uma forma interrogativa para expressar uma dúvida.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utilização de um verbo que indica uma ação realizada pela personagem.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omissão de um pronome que deveria indicar a pessoa a quem se refere o verbo.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16802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2AE7C-C23C-1DB2-6EEB-59FD1D7926AC}"/>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1B2DCB5-9CC8-AB6B-015E-6F35FA93B313}"/>
              </a:ext>
            </a:extLst>
          </p:cNvPr>
          <p:cNvSpPr txBox="1"/>
          <p:nvPr/>
        </p:nvSpPr>
        <p:spPr>
          <a:xfrm>
            <a:off x="331694" y="524713"/>
            <a:ext cx="11528612" cy="2783262"/>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10.</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título e o subtítulo são elementos importantes da resenha crítica, pois constituem o primeiro contato do leitor com o texto. Eles antecipam informações sobre a obra analisada e podem indicar aspectos do tema, o enfoque da análise ou o ponto de vista do autor. Assim, despertam a curiosidade do leitor e orientam suas expectativas em relação ao conteúdo da resenha.</a:t>
            </a: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Observe o título “Que Horas Ela Volta?” e o subtítulo “Brasil dividido” da resenha crítica e responda quais informações sobre o filme é possível antecipar apenas com a leitura do título e do subtítulo? Justifique sua resposta.</a:t>
            </a:r>
          </a:p>
        </p:txBody>
      </p:sp>
      <p:graphicFrame>
        <p:nvGraphicFramePr>
          <p:cNvPr id="2" name="Tabela 1">
            <a:extLst>
              <a:ext uri="{FF2B5EF4-FFF2-40B4-BE49-F238E27FC236}">
                <a16:creationId xmlns:a16="http://schemas.microsoft.com/office/drawing/2014/main" id="{D932EF25-CDB8-BA9A-5543-BD6DBE4B8210}"/>
              </a:ext>
            </a:extLst>
          </p:cNvPr>
          <p:cNvGraphicFramePr>
            <a:graphicFrameLocks noGrp="1"/>
          </p:cNvGraphicFramePr>
          <p:nvPr>
            <p:extLst>
              <p:ext uri="{D42A27DB-BD31-4B8C-83A1-F6EECF244321}">
                <p14:modId xmlns:p14="http://schemas.microsoft.com/office/powerpoint/2010/main" val="3433323817"/>
              </p:ext>
            </p:extLst>
          </p:nvPr>
        </p:nvGraphicFramePr>
        <p:xfrm>
          <a:off x="403412" y="3684493"/>
          <a:ext cx="11528612" cy="3046032"/>
        </p:xfrm>
        <a:graphic>
          <a:graphicData uri="http://schemas.openxmlformats.org/drawingml/2006/table">
            <a:tbl>
              <a:tblPr firstRow="1" firstCol="1" bandRow="1"/>
              <a:tblGrid>
                <a:gridCol w="11528612">
                  <a:extLst>
                    <a:ext uri="{9D8B030D-6E8A-4147-A177-3AD203B41FA5}">
                      <a16:colId xmlns:a16="http://schemas.microsoft.com/office/drawing/2014/main" val="1245876461"/>
                    </a:ext>
                  </a:extLst>
                </a:gridCol>
              </a:tblGrid>
              <a:tr h="2514185">
                <a:tc>
                  <a:txBody>
                    <a:bodyPr/>
                    <a:lstStyle/>
                    <a:p>
                      <a:pPr algn="ctr">
                        <a:lnSpc>
                          <a:spcPct val="107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importância dos adjetivos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adjetivos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são muito importantes em uma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resenha crítica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pois ajudam o autor a expressar sua opinião sobre a obra analisada, evidenciando a sua subjetividade. Com eles, o crítico pode avaliar personagens, cenas, enredo, atuações e outros aspectos, tornando sua análise mais clara e convincente.</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Ao utilizar adjetivos como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exemplar</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dramático</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convencional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doce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comovente</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autor expressa sua avaliação sobre diferentes aspectos da obra e evidencia seu ponto de vista. Esses adjetivos tornam a análise mais expressiva e persuasiva, ajudando o leitor a compreender a opinião do crítico e a refletir sobre a qualidade e o impacto do filme.</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784703105"/>
                  </a:ext>
                </a:extLst>
              </a:tr>
            </a:tbl>
          </a:graphicData>
        </a:graphic>
      </p:graphicFrame>
      <p:pic>
        <p:nvPicPr>
          <p:cNvPr id="3" name="Imagem 2">
            <a:extLst>
              <a:ext uri="{FF2B5EF4-FFF2-40B4-BE49-F238E27FC236}">
                <a16:creationId xmlns:a16="http://schemas.microsoft.com/office/drawing/2014/main" id="{F5C30C9A-F78A-8778-B5EB-74F187071CA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637" y="3223489"/>
            <a:ext cx="1650645" cy="653073"/>
          </a:xfrm>
          <a:prstGeom prst="rect">
            <a:avLst/>
          </a:prstGeom>
          <a:noFill/>
        </p:spPr>
      </p:pic>
    </p:spTree>
    <p:extLst>
      <p:ext uri="{BB962C8B-B14F-4D97-AF65-F5344CB8AC3E}">
        <p14:creationId xmlns:p14="http://schemas.microsoft.com/office/powerpoint/2010/main" val="3848871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05669A28-816E-D1CD-55F5-4BAA663D3903}"/>
              </a:ext>
            </a:extLst>
          </p:cNvPr>
          <p:cNvSpPr txBox="1"/>
          <p:nvPr/>
        </p:nvSpPr>
        <p:spPr>
          <a:xfrm>
            <a:off x="273423" y="674176"/>
            <a:ext cx="11501717" cy="1787028"/>
          </a:xfrm>
          <a:prstGeom prst="rect">
            <a:avLst/>
          </a:prstGeom>
          <a:noFill/>
        </p:spPr>
        <p:txBody>
          <a:bodyPr wrap="square">
            <a:spAutoFit/>
          </a:bodyPr>
          <a:lstStyle/>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11.</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Na resenha crítica, os adjetivos são utilizados para expressar a opinião do autor sobre a obra e orientar a interpretação do leitor.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Retorne ao quinto parágrafo da resenha e identifique cinco adjetivos utilizados pelo autor. Em seguida, transcreva-os para o quadro e explique a que ou a quem cada um deles se refere no texto.</a:t>
            </a:r>
          </a:p>
        </p:txBody>
      </p:sp>
      <p:graphicFrame>
        <p:nvGraphicFramePr>
          <p:cNvPr id="4" name="Tabela 3">
            <a:extLst>
              <a:ext uri="{FF2B5EF4-FFF2-40B4-BE49-F238E27FC236}">
                <a16:creationId xmlns:a16="http://schemas.microsoft.com/office/drawing/2014/main" id="{EA36D13C-439D-2497-B031-CC3F99578D0E}"/>
              </a:ext>
            </a:extLst>
          </p:cNvPr>
          <p:cNvGraphicFramePr>
            <a:graphicFrameLocks noGrp="1"/>
          </p:cNvGraphicFramePr>
          <p:nvPr>
            <p:extLst>
              <p:ext uri="{D42A27DB-BD31-4B8C-83A1-F6EECF244321}">
                <p14:modId xmlns:p14="http://schemas.microsoft.com/office/powerpoint/2010/main" val="325119117"/>
              </p:ext>
            </p:extLst>
          </p:nvPr>
        </p:nvGraphicFramePr>
        <p:xfrm>
          <a:off x="412376" y="2734235"/>
          <a:ext cx="11315698" cy="3729319"/>
        </p:xfrm>
        <a:graphic>
          <a:graphicData uri="http://schemas.openxmlformats.org/drawingml/2006/table">
            <a:tbl>
              <a:tblPr firstRow="1" firstCol="1" bandRow="1"/>
              <a:tblGrid>
                <a:gridCol w="3907844">
                  <a:extLst>
                    <a:ext uri="{9D8B030D-6E8A-4147-A177-3AD203B41FA5}">
                      <a16:colId xmlns:a16="http://schemas.microsoft.com/office/drawing/2014/main" val="3177843929"/>
                    </a:ext>
                  </a:extLst>
                </a:gridCol>
                <a:gridCol w="7407854">
                  <a:extLst>
                    <a:ext uri="{9D8B030D-6E8A-4147-A177-3AD203B41FA5}">
                      <a16:colId xmlns:a16="http://schemas.microsoft.com/office/drawing/2014/main" val="3532979261"/>
                    </a:ext>
                  </a:extLst>
                </a:gridCol>
              </a:tblGrid>
              <a:tr h="510959">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Adjetivos</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tc>
                  <a:txBody>
                    <a:bodyPr/>
                    <a:lstStyle/>
                    <a:p>
                      <a:pPr algn="ctr">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Refere-se</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1225091896"/>
                  </a:ext>
                </a:extLst>
              </a:tr>
              <a:tr h="608006">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7666056"/>
                  </a:ext>
                </a:extLst>
              </a:tr>
              <a:tr h="846707">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94176237"/>
                  </a:ext>
                </a:extLst>
              </a:tr>
              <a:tr h="632917">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0665117"/>
                  </a:ext>
                </a:extLst>
              </a:tr>
              <a:tr h="619592">
                <a:tc>
                  <a:txBody>
                    <a:bodyPr/>
                    <a:lstStyle/>
                    <a:p>
                      <a:pPr algn="just">
                        <a:lnSpc>
                          <a:spcPct val="110000"/>
                        </a:lnSpc>
                        <a:spcAft>
                          <a:spcPts val="800"/>
                        </a:spcAft>
                        <a:buNone/>
                      </a:pPr>
                      <a:endParaRPr lang="pt-BR" sz="2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9930399"/>
                  </a:ext>
                </a:extLst>
              </a:tr>
              <a:tr h="511138">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0000"/>
                        </a:lnSpc>
                        <a:spcAft>
                          <a:spcPts val="800"/>
                        </a:spcAft>
                        <a:buNone/>
                      </a:pP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8865718"/>
                  </a:ext>
                </a:extLst>
              </a:tr>
            </a:tbl>
          </a:graphicData>
        </a:graphic>
      </p:graphicFrame>
    </p:spTree>
    <p:extLst>
      <p:ext uri="{BB962C8B-B14F-4D97-AF65-F5344CB8AC3E}">
        <p14:creationId xmlns:p14="http://schemas.microsoft.com/office/powerpoint/2010/main" val="26119490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804B556F-A2DA-4E5F-A96F-AE99B3AD3745}"/>
              </a:ext>
            </a:extLst>
          </p:cNvPr>
          <p:cNvSpPr txBox="1"/>
          <p:nvPr/>
        </p:nvSpPr>
        <p:spPr>
          <a:xfrm>
            <a:off x="345142" y="581578"/>
            <a:ext cx="11501716" cy="1288110"/>
          </a:xfrm>
          <a:prstGeom prst="rect">
            <a:avLst/>
          </a:prstGeom>
          <a:noFill/>
        </p:spPr>
        <p:txBody>
          <a:bodyPr wrap="square">
            <a:spAutoFit/>
          </a:bodyPr>
          <a:lstStyle/>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Retire dois trechos que expressam opinião/avaliação sobre o filme e destaque as palavras/expressões-chave que indicam esses aspectos característicos e bem marcados no filme resenhado.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8" name="Tabela 7">
            <a:extLst>
              <a:ext uri="{FF2B5EF4-FFF2-40B4-BE49-F238E27FC236}">
                <a16:creationId xmlns:a16="http://schemas.microsoft.com/office/drawing/2014/main" id="{E66428E6-99F9-6C06-D8FA-5FB176E55382}"/>
              </a:ext>
            </a:extLst>
          </p:cNvPr>
          <p:cNvGraphicFramePr>
            <a:graphicFrameLocks noGrp="1"/>
          </p:cNvGraphicFramePr>
          <p:nvPr>
            <p:extLst>
              <p:ext uri="{D42A27DB-BD31-4B8C-83A1-F6EECF244321}">
                <p14:modId xmlns:p14="http://schemas.microsoft.com/office/powerpoint/2010/main" val="3557556719"/>
              </p:ext>
            </p:extLst>
          </p:nvPr>
        </p:nvGraphicFramePr>
        <p:xfrm>
          <a:off x="345142" y="4797342"/>
          <a:ext cx="11501717" cy="1493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Reconhecer</a:t>
                      </a:r>
                      <a:r>
                        <a:rPr lang="pt-BR" sz="2300" b="1" kern="1200" dirty="0">
                          <a:solidFill>
                            <a:schemeClr val="tx1"/>
                          </a:solidFill>
                          <a:effectLst/>
                          <a:latin typeface="Arial Narrow" panose="020B0606020202030204" pitchFamily="34" charset="0"/>
                          <a:ea typeface="+mn-ea"/>
                          <a:cs typeface="+mn-cs"/>
                        </a:rPr>
                        <a:t> fato </a:t>
                      </a:r>
                      <a:r>
                        <a:rPr lang="pt-BR" sz="2300" b="0" kern="1200" dirty="0">
                          <a:solidFill>
                            <a:schemeClr val="tx1"/>
                          </a:solidFill>
                          <a:effectLst/>
                          <a:latin typeface="Arial Narrow" panose="020B0606020202030204" pitchFamily="34" charset="0"/>
                          <a:ea typeface="+mn-ea"/>
                          <a:cs typeface="+mn-cs"/>
                        </a:rPr>
                        <a:t>(o que é real e comprovável) e </a:t>
                      </a:r>
                      <a:r>
                        <a:rPr lang="pt-BR" sz="2300" b="1" kern="1200" dirty="0">
                          <a:solidFill>
                            <a:schemeClr val="tx1"/>
                          </a:solidFill>
                          <a:effectLst/>
                          <a:latin typeface="Arial Narrow" panose="020B0606020202030204" pitchFamily="34" charset="0"/>
                          <a:ea typeface="+mn-ea"/>
                          <a:cs typeface="+mn-cs"/>
                        </a:rPr>
                        <a:t>opinião</a:t>
                      </a:r>
                      <a:r>
                        <a:rPr lang="pt-BR" sz="2300" b="0" kern="1200" dirty="0">
                          <a:solidFill>
                            <a:schemeClr val="tx1"/>
                          </a:solidFill>
                          <a:effectLst/>
                          <a:latin typeface="Arial Narrow" panose="020B0606020202030204" pitchFamily="34" charset="0"/>
                          <a:ea typeface="+mn-ea"/>
                          <a:cs typeface="+mn-cs"/>
                        </a:rPr>
                        <a:t> (um ponto de vista ou julgamento pessoal) em uma </a:t>
                      </a:r>
                      <a:r>
                        <a:rPr lang="pt-BR" sz="2300" b="1" kern="1200" dirty="0">
                          <a:solidFill>
                            <a:schemeClr val="tx1"/>
                          </a:solidFill>
                          <a:effectLst/>
                          <a:latin typeface="Arial Narrow" panose="020B0606020202030204" pitchFamily="34" charset="0"/>
                          <a:ea typeface="+mn-ea"/>
                          <a:cs typeface="+mn-cs"/>
                        </a:rPr>
                        <a:t>resenha crítica </a:t>
                      </a:r>
                      <a:r>
                        <a:rPr lang="pt-BR" sz="2300" b="0" kern="1200" dirty="0">
                          <a:solidFill>
                            <a:schemeClr val="tx1"/>
                          </a:solidFill>
                          <a:effectLst/>
                          <a:latin typeface="Arial Narrow" panose="020B0606020202030204" pitchFamily="34" charset="0"/>
                          <a:ea typeface="+mn-ea"/>
                          <a:cs typeface="+mn-cs"/>
                        </a:rPr>
                        <a:t>é essencial para o </a:t>
                      </a:r>
                      <a:r>
                        <a:rPr lang="pt-BR" sz="2300" b="1" kern="1200" dirty="0">
                          <a:solidFill>
                            <a:schemeClr val="tx1"/>
                          </a:solidFill>
                          <a:effectLst/>
                          <a:latin typeface="Arial Narrow" panose="020B0606020202030204" pitchFamily="34" charset="0"/>
                          <a:ea typeface="+mn-ea"/>
                          <a:cs typeface="+mn-cs"/>
                        </a:rPr>
                        <a:t>Enem</a:t>
                      </a:r>
                      <a:r>
                        <a:rPr lang="pt-BR" sz="2300" b="0" kern="1200" dirty="0">
                          <a:solidFill>
                            <a:schemeClr val="tx1"/>
                          </a:solidFill>
                          <a:effectLst/>
                          <a:latin typeface="Arial Narrow" panose="020B0606020202030204" pitchFamily="34" charset="0"/>
                          <a:ea typeface="+mn-ea"/>
                          <a:cs typeface="+mn-cs"/>
                        </a:rPr>
                        <a:t>. Essa habilidade garante uma boa interpretação de textos na prova de Linguagens e ajuda a construir uma redação dissertativa-argumentativa coerente, baseada em dados sólidos e sem achismos.</a:t>
                      </a:r>
                      <a:endParaRPr lang="pt-BR" sz="2300" b="0" dirty="0">
                        <a:solidFill>
                          <a:schemeClr val="tx1"/>
                        </a:solidFill>
                        <a:latin typeface="Arial Narrow" panose="020B0606020202030204" pitchFamily="34" charset="0"/>
                      </a:endParaRPr>
                    </a:p>
                  </a:txBody>
                  <a:tcPr>
                    <a:lnL w="38100" cap="flat" cmpd="sng" algn="ctr">
                      <a:solidFill>
                        <a:srgbClr val="FF99FF"/>
                      </a:solidFill>
                      <a:prstDash val="solid"/>
                      <a:round/>
                      <a:headEnd type="none" w="med" len="med"/>
                      <a:tailEnd type="none" w="med" len="med"/>
                    </a:lnL>
                    <a:lnR w="38100" cap="flat" cmpd="sng" algn="ctr">
                      <a:solidFill>
                        <a:srgbClr val="FF99FF"/>
                      </a:solidFill>
                      <a:prstDash val="solid"/>
                      <a:round/>
                      <a:headEnd type="none" w="med" len="med"/>
                      <a:tailEnd type="none" w="med" len="med"/>
                    </a:lnR>
                    <a:lnT w="38100" cap="flat" cmpd="sng" algn="ctr">
                      <a:solidFill>
                        <a:srgbClr val="FF99FF"/>
                      </a:solidFill>
                      <a:prstDash val="solid"/>
                      <a:round/>
                      <a:headEnd type="none" w="med" len="med"/>
                      <a:tailEnd type="none" w="med" len="med"/>
                    </a:lnT>
                    <a:lnB w="38100" cap="flat" cmpd="sng" algn="ctr">
                      <a:solidFill>
                        <a:srgbClr val="FF99FF"/>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29ADB169-A5B2-5852-0CF4-93BF4D16BAC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5141" y="3923790"/>
            <a:ext cx="2207907" cy="873552"/>
          </a:xfrm>
          <a:prstGeom prst="rect">
            <a:avLst/>
          </a:prstGeom>
          <a:noFill/>
        </p:spPr>
      </p:pic>
      <p:pic>
        <p:nvPicPr>
          <p:cNvPr id="4" name="Imagem 3">
            <a:extLst>
              <a:ext uri="{FF2B5EF4-FFF2-40B4-BE49-F238E27FC236}">
                <a16:creationId xmlns:a16="http://schemas.microsoft.com/office/drawing/2014/main" id="{7FA78523-34C4-366A-2806-6C01B1F79527}"/>
              </a:ext>
            </a:extLst>
          </p:cNvPr>
          <p:cNvPicPr>
            <a:picLocks noChangeAspect="1"/>
          </p:cNvPicPr>
          <p:nvPr/>
        </p:nvPicPr>
        <p:blipFill>
          <a:blip r:embed="rId5"/>
          <a:stretch>
            <a:fillRect/>
          </a:stretch>
        </p:blipFill>
        <p:spPr>
          <a:xfrm>
            <a:off x="249429" y="1938271"/>
            <a:ext cx="11693141" cy="1780186"/>
          </a:xfrm>
          <a:prstGeom prst="rect">
            <a:avLst/>
          </a:prstGeom>
        </p:spPr>
      </p:pic>
    </p:spTree>
    <p:extLst>
      <p:ext uri="{BB962C8B-B14F-4D97-AF65-F5344CB8AC3E}">
        <p14:creationId xmlns:p14="http://schemas.microsoft.com/office/powerpoint/2010/main" val="2851402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8B413-7B85-DFB3-6A53-833C2197038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AA368BD5-D386-91AD-1197-F88E3A365AFF}"/>
              </a:ext>
            </a:extLst>
          </p:cNvPr>
          <p:cNvSpPr txBox="1"/>
          <p:nvPr/>
        </p:nvSpPr>
        <p:spPr>
          <a:xfrm>
            <a:off x="345142" y="698119"/>
            <a:ext cx="11501716" cy="5262979"/>
          </a:xfrm>
          <a:prstGeom prst="rect">
            <a:avLst/>
          </a:prstGeom>
          <a:noFill/>
        </p:spPr>
        <p:txBody>
          <a:bodyPr wrap="square">
            <a:spAutoFit/>
          </a:bodyPr>
          <a:lstStyle/>
          <a:p>
            <a:r>
              <a:rPr lang="pt-BR" sz="2400" b="1" dirty="0">
                <a:latin typeface="Arial Narrow" panose="020B0606020202030204" pitchFamily="34" charset="0"/>
              </a:rPr>
              <a:t>12. </a:t>
            </a:r>
            <a:r>
              <a:rPr lang="pt-BR" sz="2400" dirty="0">
                <a:latin typeface="Arial Narrow" panose="020B0606020202030204" pitchFamily="34" charset="0"/>
              </a:rPr>
              <a:t>Na resenha crítica, é comum que o autor apresente fatos, bem como informações sobre a obra. No caso do filme (personagens, enredo, direção e contexto), e também opiniões, nas quais avalia e interpreta esses aspectos. A combinação entre fatos e opiniões torna a análise mais consistente e ajuda o leitor a compreender a obra e a refletir sobre ela. Considerando a resenha crítica “Que Horas Ela Volta?”, marque as alternativas nas quais predominam fatos.</a:t>
            </a:r>
          </a:p>
          <a:p>
            <a:r>
              <a:rPr lang="pt-BR" sz="2400" dirty="0">
                <a:latin typeface="Arial Narrow" panose="020B0606020202030204" pitchFamily="34" charset="0"/>
              </a:rPr>
              <a:t>(   ) "Que Horas Ela Volta?, de cunho mais dramático e narrativamente mais convencional que os filmes anteriores, é também a sua melhor obra, a mais doce e comovente,"</a:t>
            </a:r>
          </a:p>
          <a:p>
            <a:r>
              <a:rPr lang="pt-BR" sz="2400" dirty="0">
                <a:latin typeface="Arial Narrow" panose="020B0606020202030204" pitchFamily="34" charset="0"/>
              </a:rPr>
              <a:t>(   ) "Regina Casé interpreta Val, uma empregada doméstica de Recife que mora há mais de uma década em São Paulo, na casa dos patrões.”</a:t>
            </a:r>
          </a:p>
          <a:p>
            <a:r>
              <a:rPr lang="pt-BR" sz="2400" dirty="0">
                <a:latin typeface="Arial Narrow" panose="020B0606020202030204" pitchFamily="34" charset="0"/>
              </a:rPr>
              <a:t>(   ) "O equilíbrio na representação é mantido graças ao excelente trabalho do elenco.”</a:t>
            </a:r>
          </a:p>
          <a:p>
            <a:r>
              <a:rPr lang="pt-BR" sz="2400" dirty="0">
                <a:latin typeface="Arial Narrow" panose="020B0606020202030204" pitchFamily="34" charset="0"/>
              </a:rPr>
              <a:t>(   ) "As comédias de cunho social são raríssimas no cinema brasileiro, principalmente com a qualidade e profundidade de “Que Horas Ela Volta?”</a:t>
            </a:r>
          </a:p>
          <a:p>
            <a:r>
              <a:rPr lang="pt-BR" sz="2400" dirty="0">
                <a:latin typeface="Arial Narrow" panose="020B0606020202030204" pitchFamily="34" charset="0"/>
              </a:rPr>
              <a:t>(   ) "(...) mas ela ainda faz as suas refeições em uma mesa separada, dorme no quartinho dos fundos e jamais colocou os pés na grande piscina onde os outros se divertem.”</a:t>
            </a:r>
          </a:p>
        </p:txBody>
      </p:sp>
    </p:spTree>
    <p:extLst>
      <p:ext uri="{BB962C8B-B14F-4D97-AF65-F5344CB8AC3E}">
        <p14:creationId xmlns:p14="http://schemas.microsoft.com/office/powerpoint/2010/main" val="2650609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B1870-DF98-EDB8-36E3-61B5E6A35425}"/>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D8BDB855-B8DB-69D4-197A-05A236BA9784}"/>
              </a:ext>
            </a:extLst>
          </p:cNvPr>
          <p:cNvSpPr txBox="1"/>
          <p:nvPr/>
        </p:nvSpPr>
        <p:spPr>
          <a:xfrm>
            <a:off x="345142" y="635366"/>
            <a:ext cx="11501716" cy="5632311"/>
          </a:xfrm>
          <a:prstGeom prst="rect">
            <a:avLst/>
          </a:prstGeom>
          <a:noFill/>
        </p:spPr>
        <p:txBody>
          <a:bodyPr wrap="square">
            <a:spAutoFit/>
          </a:bodyPr>
          <a:lstStyle/>
          <a:p>
            <a:pPr algn="just"/>
            <a:r>
              <a:rPr lang="pt-BR" sz="2200" b="1" dirty="0">
                <a:latin typeface="Arial Narrow" panose="020B0606020202030204" pitchFamily="34" charset="0"/>
              </a:rPr>
              <a:t>13. </a:t>
            </a:r>
            <a:r>
              <a:rPr lang="pt-BR" sz="2200" dirty="0">
                <a:latin typeface="Arial Narrow" panose="020B0606020202030204" pitchFamily="34" charset="0"/>
              </a:rPr>
              <a:t>No decorrer da resenha crítica, o autor apresenta seu ponto de vista sobre o filme em estudo. Assim, ele</a:t>
            </a:r>
          </a:p>
          <a:p>
            <a:pPr algn="just"/>
            <a:r>
              <a:rPr lang="pt-BR" sz="2200" dirty="0">
                <a:latin typeface="Arial Narrow" panose="020B0606020202030204" pitchFamily="34" charset="0"/>
              </a:rPr>
              <a:t>(A) defende que a obra aborda as diferenças sociais com sensibilidade e qualidade, destacando sua relevância para o cinema brasileiro.</a:t>
            </a:r>
          </a:p>
          <a:p>
            <a:pPr algn="just"/>
            <a:r>
              <a:rPr lang="pt-BR" sz="2200" dirty="0">
                <a:latin typeface="Arial Narrow" panose="020B0606020202030204" pitchFamily="34" charset="0"/>
              </a:rPr>
              <a:t>(B) critica a atuação do elenco e a direção do filme, apontando esses aspectos como seus principais problemas.</a:t>
            </a:r>
          </a:p>
          <a:p>
            <a:pPr algn="just"/>
            <a:r>
              <a:rPr lang="pt-BR" sz="2200" dirty="0">
                <a:latin typeface="Arial Narrow" panose="020B0606020202030204" pitchFamily="34" charset="0"/>
              </a:rPr>
              <a:t>(C) considera que o filme retrata as desigualdades sociais de forma superficial e pouco convincente.</a:t>
            </a:r>
          </a:p>
          <a:p>
            <a:pPr algn="just"/>
            <a:r>
              <a:rPr lang="pt-BR" sz="2200" dirty="0">
                <a:latin typeface="Arial Narrow" panose="020B0606020202030204" pitchFamily="34" charset="0"/>
              </a:rPr>
              <a:t>(D) entende que o filme se limita a reproduzir estereótipos sociais, sem provocar reflexões no público.</a:t>
            </a:r>
          </a:p>
          <a:p>
            <a:pPr algn="just"/>
            <a:r>
              <a:rPr lang="pt-BR" sz="2200" dirty="0">
                <a:latin typeface="Arial Narrow" panose="020B0606020202030204" pitchFamily="34" charset="0"/>
              </a:rPr>
              <a:t>(E) afirma que o maior mérito do filme é o humor, deixando em segundo plano as questões sociais.</a:t>
            </a:r>
          </a:p>
          <a:p>
            <a:pPr algn="just"/>
            <a:r>
              <a:rPr lang="pt-BR" sz="2200" dirty="0">
                <a:latin typeface="Arial Narrow" panose="020B0606020202030204" pitchFamily="34" charset="0"/>
              </a:rPr>
              <a:t>Gabarito A.</a:t>
            </a:r>
          </a:p>
          <a:p>
            <a:pPr algn="just"/>
            <a:endParaRPr lang="pt-BR" sz="2200" b="1" dirty="0">
              <a:latin typeface="Arial Narrow" panose="020B0606020202030204" pitchFamily="34" charset="0"/>
            </a:endParaRPr>
          </a:p>
          <a:p>
            <a:pPr algn="just"/>
            <a:r>
              <a:rPr lang="pt-BR" sz="2200" b="1" dirty="0">
                <a:latin typeface="Arial Narrow" panose="020B0606020202030204" pitchFamily="34" charset="0"/>
              </a:rPr>
              <a:t>14. </a:t>
            </a:r>
            <a:r>
              <a:rPr lang="pt-BR" sz="2200" dirty="0">
                <a:latin typeface="Arial Narrow" panose="020B0606020202030204" pitchFamily="34" charset="0"/>
              </a:rPr>
              <a:t>Ao longo da resenha crítica, o autor apresenta informações sobre o filme e analisa os principais conflitos vividos pelas personagens, relacionando-os à realidade brasileira. Agora responda:</a:t>
            </a:r>
          </a:p>
          <a:p>
            <a:pPr algn="just"/>
            <a:r>
              <a:rPr lang="pt-BR" sz="2200" dirty="0">
                <a:latin typeface="Arial Narrow" panose="020B0606020202030204" pitchFamily="34" charset="0"/>
              </a:rPr>
              <a:t>a) Qual é o assunto dessa resenha?</a:t>
            </a:r>
          </a:p>
          <a:p>
            <a:pPr algn="just"/>
            <a:r>
              <a:rPr lang="pt-BR" sz="2200" dirty="0">
                <a:latin typeface="Arial Narrow" panose="020B0606020202030204" pitchFamily="34" charset="0"/>
              </a:rPr>
              <a:t>O assunto dessa resenha é o filme “Que Horas Ela Volta?”.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b) E qual é o assunto do filme? Do que ele fala?</a:t>
            </a:r>
          </a:p>
        </p:txBody>
      </p:sp>
    </p:spTree>
    <p:extLst>
      <p:ext uri="{BB962C8B-B14F-4D97-AF65-F5344CB8AC3E}">
        <p14:creationId xmlns:p14="http://schemas.microsoft.com/office/powerpoint/2010/main" val="537661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A32E0-0357-D63E-F352-31F7BC4C5AEB}"/>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07EF7AAD-D413-2BAF-19A6-2487512C8D91}"/>
              </a:ext>
            </a:extLst>
          </p:cNvPr>
          <p:cNvGraphicFramePr>
            <a:graphicFrameLocks noGrp="1"/>
          </p:cNvGraphicFramePr>
          <p:nvPr>
            <p:extLst>
              <p:ext uri="{D42A27DB-BD31-4B8C-83A1-F6EECF244321}">
                <p14:modId xmlns:p14="http://schemas.microsoft.com/office/powerpoint/2010/main" val="2000241146"/>
              </p:ext>
            </p:extLst>
          </p:nvPr>
        </p:nvGraphicFramePr>
        <p:xfrm>
          <a:off x="430308" y="1659128"/>
          <a:ext cx="11331383" cy="3539744"/>
        </p:xfrm>
        <a:graphic>
          <a:graphicData uri="http://schemas.openxmlformats.org/drawingml/2006/table">
            <a:tbl>
              <a:tblPr firstRow="1" bandRow="1">
                <a:tableStyleId>{5C22544A-7EE6-4342-B048-85BDC9FD1C3A}</a:tableStyleId>
              </a:tblPr>
              <a:tblGrid>
                <a:gridCol w="11331383">
                  <a:extLst>
                    <a:ext uri="{9D8B030D-6E8A-4147-A177-3AD203B41FA5}">
                      <a16:colId xmlns:a16="http://schemas.microsoft.com/office/drawing/2014/main" val="2638729088"/>
                    </a:ext>
                  </a:extLst>
                </a:gridCol>
              </a:tblGrid>
              <a:tr h="370840">
                <a:tc>
                  <a:txBody>
                    <a:bodyPr/>
                    <a:lstStyle/>
                    <a:p>
                      <a:pPr algn="ctr">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Sentido Denotativo e Conotativo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Sentido “</a:t>
                      </a:r>
                      <a:r>
                        <a:rPr lang="pt-BR" sz="24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denotativo</a:t>
                      </a: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é o literal, ou seja, o significado real e básico das palavras, expressões e enunciados da língua. A linguagem denotativa é objetiva, informativa e desprovida de sentimentalismos e emoções, portanto aceita apenas uma interpretação. E o sentido “</a:t>
                      </a:r>
                      <a:r>
                        <a:rPr lang="pt-BR" sz="24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conotativo</a:t>
                      </a: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é o figurado, o que altera o significado das palavras/expressões/frases, ampliando e transformando-as para que elas tenham outros sentidos/significados/interpretações. O sentido conotativo/figurado está ligado ao uso das “</a:t>
                      </a:r>
                      <a:r>
                        <a:rPr lang="pt-BR" sz="24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figuras de linguagem</a:t>
                      </a: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que é um recurso da comunicação utilizado para expressar o sentido não literal de modo rico, enfático, subjetivo a depender do contexto. A linguagem conotativa/figurada é plurissignificativa, tem função estética e estilística. </a:t>
                      </a:r>
                      <a:endParaRPr lang="pt-BR" sz="24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1F51BBBD-15FC-A852-9306-1A4E326C9BE5}"/>
              </a:ext>
            </a:extLst>
          </p:cNvPr>
          <p:cNvPicPr>
            <a:picLocks noChangeAspect="1"/>
          </p:cNvPicPr>
          <p:nvPr/>
        </p:nvPicPr>
        <p:blipFill rotWithShape="1">
          <a:blip r:embed="rId4">
            <a:extLst>
              <a:ext uri="{28A0092B-C50C-407E-A947-70E740481C1C}">
                <a14:useLocalDpi xmlns:a14="http://schemas.microsoft.com/office/drawing/2010/main" val="0"/>
              </a:ext>
            </a:extLst>
          </a:blip>
          <a:srcRect t="9756" r="2349" b="9754"/>
          <a:stretch>
            <a:fillRect/>
          </a:stretch>
        </p:blipFill>
        <p:spPr bwMode="auto">
          <a:xfrm>
            <a:off x="430309" y="709560"/>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823786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71218-02E6-F818-A9F4-F89E828C1C1A}"/>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CC3E25F8-8F50-F503-FD20-214EF97972E0}"/>
              </a:ext>
            </a:extLst>
          </p:cNvPr>
          <p:cNvSpPr txBox="1"/>
          <p:nvPr/>
        </p:nvSpPr>
        <p:spPr>
          <a:xfrm>
            <a:off x="345142" y="989870"/>
            <a:ext cx="11501716" cy="4878259"/>
          </a:xfrm>
          <a:prstGeom prst="rect">
            <a:avLst/>
          </a:prstGeom>
          <a:noFill/>
        </p:spPr>
        <p:txBody>
          <a:bodyPr wrap="square">
            <a:spAutoFit/>
          </a:bodyPr>
          <a:lstStyle/>
          <a:p>
            <a:r>
              <a:rPr lang="pt-BR" sz="2300" b="1" dirty="0">
                <a:latin typeface="Arial Narrow" panose="020B0606020202030204" pitchFamily="34" charset="0"/>
              </a:rPr>
              <a:t>15</a:t>
            </a:r>
            <a:r>
              <a:rPr lang="pt-BR" sz="2300" dirty="0">
                <a:latin typeface="Arial Narrow" panose="020B0606020202030204" pitchFamily="34" charset="0"/>
              </a:rPr>
              <a:t>. Leia o trecho para responder ao que se pede:  </a:t>
            </a:r>
          </a:p>
          <a:p>
            <a:r>
              <a:rPr lang="pt-BR" sz="2300" dirty="0">
                <a:latin typeface="Arial Narrow" panose="020B0606020202030204" pitchFamily="34" charset="0"/>
              </a:rPr>
              <a:t>"...o filme [...] mistura drama e comédia. [...] consegue confrontar o Nordeste e o Sudeste, os ricos e os pobres, o Brasil segregacionista e a ideia de união nacional.".</a:t>
            </a:r>
            <a:r>
              <a:rPr lang="pt-BR" sz="2300" b="1" dirty="0">
                <a:latin typeface="Arial Narrow" panose="020B0606020202030204" pitchFamily="34" charset="0"/>
              </a:rPr>
              <a:t> </a:t>
            </a:r>
            <a:endParaRPr lang="pt-BR" sz="2300" dirty="0">
              <a:latin typeface="Arial Narrow" panose="020B0606020202030204" pitchFamily="34" charset="0"/>
            </a:endParaRPr>
          </a:p>
          <a:p>
            <a:r>
              <a:rPr lang="pt-BR" sz="2300" dirty="0">
                <a:latin typeface="Arial Narrow" panose="020B0606020202030204" pitchFamily="34" charset="0"/>
              </a:rPr>
              <a:t>a) No dicionário, você encontrará alguns significados/sentidos para a palavra “</a:t>
            </a:r>
            <a:r>
              <a:rPr lang="pt-BR" sz="2300" b="1" u="sng" dirty="0">
                <a:latin typeface="Arial Narrow" panose="020B0606020202030204" pitchFamily="34" charset="0"/>
              </a:rPr>
              <a:t>confrontar</a:t>
            </a:r>
            <a:r>
              <a:rPr lang="pt-BR" sz="2300" dirty="0">
                <a:latin typeface="Arial Narrow" panose="020B0606020202030204" pitchFamily="34" charset="0"/>
              </a:rPr>
              <a:t>”. Apresente dois desses significados.</a:t>
            </a:r>
          </a:p>
          <a:p>
            <a:pPr algn="r"/>
            <a:r>
              <a:rPr lang="pt-BR" sz="1200" dirty="0">
                <a:latin typeface="Arial Narrow" panose="020B0606020202030204" pitchFamily="34" charset="0"/>
              </a:rPr>
              <a:t>Disponível em: https://michaelis.uol.com.br/moderno-</a:t>
            </a:r>
            <a:r>
              <a:rPr lang="pt-BR" sz="1200" dirty="0" err="1">
                <a:latin typeface="Arial Narrow" panose="020B0606020202030204" pitchFamily="34" charset="0"/>
              </a:rPr>
              <a:t>portugues</a:t>
            </a:r>
            <a:r>
              <a:rPr lang="pt-BR" sz="1200" dirty="0">
                <a:latin typeface="Arial Narrow" panose="020B0606020202030204" pitchFamily="34" charset="0"/>
              </a:rPr>
              <a:t>/busca/</a:t>
            </a:r>
            <a:r>
              <a:rPr lang="pt-BR" sz="1200" dirty="0" err="1">
                <a:latin typeface="Arial Narrow" panose="020B0606020202030204" pitchFamily="34" charset="0"/>
              </a:rPr>
              <a:t>portugues</a:t>
            </a:r>
            <a:r>
              <a:rPr lang="pt-BR" sz="1200" dirty="0">
                <a:latin typeface="Arial Narrow" panose="020B0606020202030204" pitchFamily="34" charset="0"/>
              </a:rPr>
              <a:t>-brasileiro/confrontar. Acesso em: 5 ago. 2026.</a:t>
            </a:r>
          </a:p>
          <a:p>
            <a:endParaRPr lang="pt-BR" sz="2300" dirty="0">
              <a:latin typeface="Arial Narrow" panose="020B0606020202030204" pitchFamily="34" charset="0"/>
            </a:endParaRPr>
          </a:p>
          <a:p>
            <a:r>
              <a:rPr lang="pt-BR" sz="2300" dirty="0">
                <a:latin typeface="Arial Narrow" panose="020B0606020202030204" pitchFamily="34" charset="0"/>
              </a:rPr>
              <a:t>b) A palavra “confrontar” pode apresentar diferentes significados/sentidos, dependendo do contexto em que é utilizada. Na resenha crítica, em estudo, a palavra "confrontar" significa</a:t>
            </a:r>
          </a:p>
          <a:p>
            <a:r>
              <a:rPr lang="pt-BR" sz="2300" dirty="0">
                <a:latin typeface="Arial Narrow" panose="020B0606020202030204" pitchFamily="34" charset="0"/>
              </a:rPr>
              <a:t>(A) aproximar diferentes grupos sociais para mostrar que são iguais.</a:t>
            </a:r>
          </a:p>
          <a:p>
            <a:r>
              <a:rPr lang="pt-BR" sz="2300" dirty="0">
                <a:latin typeface="Arial Narrow" panose="020B0606020202030204" pitchFamily="34" charset="0"/>
              </a:rPr>
              <a:t>(B) defender que as desigualdades sociais não existem mais no país.</a:t>
            </a:r>
          </a:p>
          <a:p>
            <a:r>
              <a:rPr lang="pt-BR" sz="2300" dirty="0">
                <a:latin typeface="Arial Narrow" panose="020B0606020202030204" pitchFamily="34" charset="0"/>
              </a:rPr>
              <a:t>(C) substituir uma realidade social por outra considerada mais adequada.</a:t>
            </a:r>
          </a:p>
          <a:p>
            <a:r>
              <a:rPr lang="pt-BR" sz="2300" dirty="0">
                <a:latin typeface="Arial Narrow" panose="020B0606020202030204" pitchFamily="34" charset="0"/>
              </a:rPr>
              <a:t>(D) incentivar um conflito físico entre pessoas de diferentes regiões do Brasil.</a:t>
            </a:r>
          </a:p>
          <a:p>
            <a:r>
              <a:rPr lang="pt-BR" sz="2300" dirty="0">
                <a:latin typeface="Arial Narrow" panose="020B0606020202030204" pitchFamily="34" charset="0"/>
              </a:rPr>
              <a:t>(E) comparar e colocar em evidência diferenças e contrastes entre realidades distintas.</a:t>
            </a:r>
          </a:p>
        </p:txBody>
      </p:sp>
    </p:spTree>
    <p:extLst>
      <p:ext uri="{BB962C8B-B14F-4D97-AF65-F5344CB8AC3E}">
        <p14:creationId xmlns:p14="http://schemas.microsoft.com/office/powerpoint/2010/main" val="18803382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26D22-245E-B4AF-9EF1-8E0DEA0CA202}"/>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EDBE9384-FE65-6386-8605-296615FC9EDD}"/>
              </a:ext>
            </a:extLst>
          </p:cNvPr>
          <p:cNvSpPr txBox="1"/>
          <p:nvPr/>
        </p:nvSpPr>
        <p:spPr>
          <a:xfrm>
            <a:off x="271183" y="621664"/>
            <a:ext cx="11649634" cy="5847755"/>
          </a:xfrm>
          <a:prstGeom prst="rect">
            <a:avLst/>
          </a:prstGeom>
          <a:noFill/>
        </p:spPr>
        <p:txBody>
          <a:bodyPr wrap="square">
            <a:spAutoFit/>
          </a:bodyPr>
          <a:lstStyle/>
          <a:p>
            <a:r>
              <a:rPr lang="pt-BR" sz="2200" b="1" dirty="0">
                <a:latin typeface="Arial Narrow" panose="020B0606020202030204" pitchFamily="34" charset="0"/>
              </a:rPr>
              <a:t>16. </a:t>
            </a:r>
            <a:r>
              <a:rPr lang="pt-BR" sz="2200" dirty="0">
                <a:latin typeface="Arial Narrow" panose="020B0606020202030204" pitchFamily="34" charset="0"/>
              </a:rPr>
              <a:t>Leia o trecho: "Dentro deste amplo lar de classe média-alta, Val é considerada 'quase da família', tendo criado os filhos dos patrões como se fossem os próprios [...].". Observe que a expressão ‘quase da família` foi destacada pelo autor da resenha. </a:t>
            </a:r>
          </a:p>
          <a:p>
            <a:r>
              <a:rPr lang="pt-BR" sz="2200" dirty="0">
                <a:latin typeface="Arial Narrow" panose="020B0606020202030204" pitchFamily="34" charset="0"/>
              </a:rPr>
              <a:t>a) Qual o efeito de sentido produzido por essa expressão no texto?</a:t>
            </a:r>
          </a:p>
          <a:p>
            <a:endParaRPr lang="pt-BR" sz="2200" dirty="0">
              <a:latin typeface="Arial Narrow" panose="020B0606020202030204" pitchFamily="34" charset="0"/>
            </a:endParaRPr>
          </a:p>
          <a:p>
            <a:r>
              <a:rPr lang="pt-BR" sz="2200" dirty="0">
                <a:latin typeface="Arial Narrow" panose="020B0606020202030204" pitchFamily="34" charset="0"/>
              </a:rPr>
              <a:t>b) O que esse efeito de sentido revela sobre a relação entre Val e a família para a qual trabalha.</a:t>
            </a:r>
          </a:p>
          <a:p>
            <a:endParaRPr lang="pt-BR" sz="2200" dirty="0">
              <a:latin typeface="Arial Narrow" panose="020B0606020202030204" pitchFamily="34" charset="0"/>
            </a:endParaRPr>
          </a:p>
          <a:p>
            <a:r>
              <a:rPr lang="pt-BR" sz="2200" b="1" dirty="0">
                <a:latin typeface="Arial Narrow" panose="020B0606020202030204" pitchFamily="34" charset="0"/>
              </a:rPr>
              <a:t>17. </a:t>
            </a:r>
            <a:r>
              <a:rPr lang="pt-BR" sz="2200" dirty="0">
                <a:latin typeface="Arial Narrow" panose="020B0606020202030204" pitchFamily="34" charset="0"/>
              </a:rPr>
              <a:t>No trecho "Dentro deste amplo lar de classe média-alta, Val é considerada 'quase da família'...", o resenhista utiliza aspas na expressão “quase da família”. Considerando o contexto da resenha, o uso intencional das aspas produz o efeito de sentido de</a:t>
            </a:r>
          </a:p>
          <a:p>
            <a:r>
              <a:rPr lang="pt-BR" sz="2200" dirty="0">
                <a:latin typeface="Arial Narrow" panose="020B0606020202030204" pitchFamily="34" charset="0"/>
              </a:rPr>
              <a:t>(   ) enfatizar que a expressão deve ser interpretada com distanciamento e sentido crítico, e não de forma literal, sugerindo que Val é tratada com aparente carinho e proximidade, mas não é realmente considerada parte da família</a:t>
            </a:r>
          </a:p>
          <a:p>
            <a:r>
              <a:rPr lang="pt-BR" sz="2200" dirty="0">
                <a:latin typeface="Arial Narrow" panose="020B0606020202030204" pitchFamily="34" charset="0"/>
              </a:rPr>
              <a:t>(   ) enfatizar que a expressão deve ser considerada em sentido conotativo para destacar que Val realmente passou a fazer parte da família, apesar de continuar trabalhando na casa e ser tratada como tal.</a:t>
            </a:r>
          </a:p>
          <a:p>
            <a:r>
              <a:rPr lang="pt-BR" sz="2200" dirty="0">
                <a:latin typeface="Arial Narrow" panose="020B0606020202030204" pitchFamily="34" charset="0"/>
              </a:rPr>
              <a:t>(   ) minimizar a expressão “quase da família” para indicar que o resenhista considera essa relação afetiva, porém, profissional e totalmente equilibrada.</a:t>
            </a:r>
          </a:p>
        </p:txBody>
      </p:sp>
    </p:spTree>
    <p:extLst>
      <p:ext uri="{BB962C8B-B14F-4D97-AF65-F5344CB8AC3E}">
        <p14:creationId xmlns:p14="http://schemas.microsoft.com/office/powerpoint/2010/main" val="867226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9852F-81E7-86AD-DAF8-5C616085EBE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75545C6-3638-71FA-3100-18D2CEB5253F}"/>
              </a:ext>
            </a:extLst>
          </p:cNvPr>
          <p:cNvGraphicFramePr>
            <a:graphicFrameLocks noGrp="1"/>
          </p:cNvGraphicFramePr>
          <p:nvPr>
            <p:extLst>
              <p:ext uri="{D42A27DB-BD31-4B8C-83A1-F6EECF244321}">
                <p14:modId xmlns:p14="http://schemas.microsoft.com/office/powerpoint/2010/main" val="1393936833"/>
              </p:ext>
            </p:extLst>
          </p:nvPr>
        </p:nvGraphicFramePr>
        <p:xfrm>
          <a:off x="331692" y="1514139"/>
          <a:ext cx="11501717" cy="19202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400" b="1" kern="1200" dirty="0">
                          <a:solidFill>
                            <a:schemeClr val="tx1"/>
                          </a:solidFill>
                          <a:effectLst/>
                          <a:latin typeface="Arial Narrow" panose="020B0606020202030204" pitchFamily="34" charset="0"/>
                          <a:ea typeface="+mn-ea"/>
                          <a:cs typeface="+mn-cs"/>
                        </a:rPr>
                        <a:t>Inferência</a:t>
                      </a:r>
                    </a:p>
                    <a:p>
                      <a:pPr algn="just"/>
                      <a:r>
                        <a:rPr lang="pt-BR" sz="2400" b="1" kern="1200" dirty="0">
                          <a:solidFill>
                            <a:schemeClr val="tx1"/>
                          </a:solidFill>
                          <a:effectLst/>
                          <a:latin typeface="Arial Narrow" panose="020B0606020202030204" pitchFamily="34" charset="0"/>
                          <a:ea typeface="+mn-ea"/>
                          <a:cs typeface="+mn-cs"/>
                        </a:rPr>
                        <a:t>Inferência</a:t>
                      </a:r>
                      <a:r>
                        <a:rPr lang="pt-BR" sz="2400" b="0" kern="1200" dirty="0">
                          <a:solidFill>
                            <a:schemeClr val="tx1"/>
                          </a:solidFill>
                          <a:effectLst/>
                          <a:latin typeface="Arial Narrow" panose="020B0606020202030204" pitchFamily="34" charset="0"/>
                          <a:ea typeface="+mn-ea"/>
                          <a:cs typeface="+mn-cs"/>
                        </a:rPr>
                        <a:t> é o processo </a:t>
                      </a:r>
                      <a:r>
                        <a:rPr lang="pt-BR" sz="2400" b="1" kern="1200" dirty="0">
                          <a:solidFill>
                            <a:schemeClr val="tx1"/>
                          </a:solidFill>
                          <a:effectLst/>
                          <a:latin typeface="Arial Narrow" panose="020B0606020202030204" pitchFamily="34" charset="0"/>
                          <a:ea typeface="+mn-ea"/>
                          <a:cs typeface="+mn-cs"/>
                        </a:rPr>
                        <a:t>de concluir ou compreender uma informação que não está escrita de forma explícita no texto</a:t>
                      </a:r>
                      <a:r>
                        <a:rPr lang="pt-BR" sz="2400" b="0" kern="1200" dirty="0">
                          <a:solidFill>
                            <a:schemeClr val="tx1"/>
                          </a:solidFill>
                          <a:effectLst/>
                          <a:latin typeface="Arial Narrow" panose="020B0606020202030204" pitchFamily="34" charset="0"/>
                          <a:ea typeface="+mn-ea"/>
                          <a:cs typeface="+mn-cs"/>
                        </a:rPr>
                        <a:t>, utilizando as pistas fornecidas pelo autor e os conhecimentos prévios do leitor. Ao fazer uma inferência, o leitor relaciona informações para descobrir sentidos implícitos e interpretar o texto de maneira mais profunda.</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7C6A6FA9-F263-31BB-6E89-5641381A929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58591" y="584054"/>
            <a:ext cx="2572868" cy="1032526"/>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FDE89B30-2D4F-9139-3056-61B7FCBC728B}"/>
              </a:ext>
            </a:extLst>
          </p:cNvPr>
          <p:cNvSpPr txBox="1"/>
          <p:nvPr/>
        </p:nvSpPr>
        <p:spPr>
          <a:xfrm>
            <a:off x="331691" y="4404379"/>
            <a:ext cx="11501717" cy="1200329"/>
          </a:xfrm>
          <a:prstGeom prst="rect">
            <a:avLst/>
          </a:prstGeom>
          <a:blipFill>
            <a:blip r:embed="rId4"/>
            <a:tile tx="0" ty="0" sx="100000" sy="100000" flip="none" algn="tl"/>
          </a:blipFill>
        </p:spPr>
        <p:txBody>
          <a:bodyPr wrap="square">
            <a:spAutoFit/>
          </a:bodyPr>
          <a:lstStyle/>
          <a:p>
            <a:pPr algn="just"/>
            <a:r>
              <a:rPr lang="pt-BR" sz="2400" b="1" dirty="0">
                <a:latin typeface="Arial Narrow" panose="020B0606020202030204" pitchFamily="34" charset="0"/>
              </a:rPr>
              <a:t>Estudante, inferir é compreender uma informação que não está escrita diretamente no texto, relacionando as pistas apresentadas pelo autor aos conhecimentos do leitor. Em outras palavras, é relacionar as informações apresentadas para chegar a uma conclusão. </a:t>
            </a:r>
          </a:p>
        </p:txBody>
      </p:sp>
    </p:spTree>
    <p:extLst>
      <p:ext uri="{BB962C8B-B14F-4D97-AF65-F5344CB8AC3E}">
        <p14:creationId xmlns:p14="http://schemas.microsoft.com/office/powerpoint/2010/main" val="16636107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0A48-B843-F47D-A22A-C29F60B89E01}"/>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BB09E45E-848B-D414-3340-5AC10D5AADE2}"/>
              </a:ext>
            </a:extLst>
          </p:cNvPr>
          <p:cNvSpPr txBox="1"/>
          <p:nvPr/>
        </p:nvSpPr>
        <p:spPr>
          <a:xfrm>
            <a:off x="345142" y="698118"/>
            <a:ext cx="11501716" cy="3277820"/>
          </a:xfrm>
          <a:prstGeom prst="rect">
            <a:avLst/>
          </a:prstGeom>
          <a:noFill/>
        </p:spPr>
        <p:txBody>
          <a:bodyPr wrap="square">
            <a:spAutoFit/>
          </a:bodyPr>
          <a:lstStyle/>
          <a:p>
            <a:pPr algn="just"/>
            <a:r>
              <a:rPr lang="pt-BR" sz="2300" b="1" dirty="0">
                <a:latin typeface="Arial Narrow" panose="020B0606020202030204" pitchFamily="34" charset="0"/>
              </a:rPr>
              <a:t>18. </a:t>
            </a:r>
            <a:r>
              <a:rPr lang="pt-BR" sz="2300" dirty="0">
                <a:latin typeface="Arial Narrow" panose="020B0606020202030204" pitchFamily="34" charset="0"/>
              </a:rPr>
              <a:t>No trecho: “O elemento que permite implodir a dinâmica familiar é a chegada de Jéssica (Camila </a:t>
            </a:r>
            <a:r>
              <a:rPr lang="pt-BR" sz="2300" dirty="0" err="1">
                <a:latin typeface="Arial Narrow" panose="020B0606020202030204" pitchFamily="34" charset="0"/>
              </a:rPr>
              <a:t>Márdila</a:t>
            </a:r>
            <a:r>
              <a:rPr lang="pt-BR" sz="2300" dirty="0">
                <a:latin typeface="Arial Narrow" panose="020B0606020202030204" pitchFamily="34" charset="0"/>
              </a:rPr>
              <a:t>), filha de Val, à casa dos patrões, na intenção de se preparar para o vestibular. Questionadora, ela funciona como um elemento de subversão que ressalta a artificialidade daquela estrutura, que parecia natural tanto à família quanto a Val.”, infere-se que o autor do texto</a:t>
            </a:r>
          </a:p>
          <a:p>
            <a:pPr algn="just"/>
            <a:r>
              <a:rPr lang="pt-BR" sz="2300" dirty="0">
                <a:latin typeface="Arial Narrow" panose="020B0606020202030204" pitchFamily="34" charset="0"/>
              </a:rPr>
              <a:t>(   ) evita envolver-se nas relações familiares para não causar conflitos.</a:t>
            </a:r>
          </a:p>
          <a:p>
            <a:pPr algn="just"/>
            <a:r>
              <a:rPr lang="pt-BR" sz="2300" dirty="0">
                <a:latin typeface="Arial Narrow" panose="020B0606020202030204" pitchFamily="34" charset="0"/>
              </a:rPr>
              <a:t>(  ) contribui para revelar e questionar as desigualdades presentes nas relações entre patrões e empregados.</a:t>
            </a:r>
          </a:p>
          <a:p>
            <a:pPr algn="just"/>
            <a:r>
              <a:rPr lang="pt-BR" sz="2300" dirty="0">
                <a:latin typeface="Arial Narrow" panose="020B0606020202030204" pitchFamily="34" charset="0"/>
              </a:rPr>
              <a:t>(   ) aceita as regras impostas pelos patrões e procura demonstrar que isso é normal nas relações patrão/empregados.</a:t>
            </a:r>
          </a:p>
        </p:txBody>
      </p:sp>
    </p:spTree>
    <p:extLst>
      <p:ext uri="{BB962C8B-B14F-4D97-AF65-F5344CB8AC3E}">
        <p14:creationId xmlns:p14="http://schemas.microsoft.com/office/powerpoint/2010/main" val="5497774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675528" y="698719"/>
            <a:ext cx="4958471" cy="63788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32677"/>
            <a:ext cx="5196482" cy="1100356"/>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2351989151"/>
              </p:ext>
            </p:extLst>
          </p:nvPr>
        </p:nvGraphicFramePr>
        <p:xfrm>
          <a:off x="351870" y="2010480"/>
          <a:ext cx="4300812" cy="4605473"/>
        </p:xfrm>
        <a:graphic>
          <a:graphicData uri="http://schemas.openxmlformats.org/drawingml/2006/table">
            <a:tbl>
              <a:tblPr firstRow="1" bandRow="1">
                <a:tableStyleId>{5C22544A-7EE6-4342-B048-85BDC9FD1C3A}</a:tableStyleId>
              </a:tblPr>
              <a:tblGrid>
                <a:gridCol w="4300812">
                  <a:extLst>
                    <a:ext uri="{9D8B030D-6E8A-4147-A177-3AD203B41FA5}">
                      <a16:colId xmlns:a16="http://schemas.microsoft.com/office/drawing/2014/main" val="966823941"/>
                    </a:ext>
                  </a:extLst>
                </a:gridCol>
              </a:tblGrid>
              <a:tr h="4605473">
                <a:tc>
                  <a:txBody>
                    <a:bodyPr/>
                    <a:lstStyle/>
                    <a:p>
                      <a:pPr>
                        <a:lnSpc>
                          <a:spcPct val="114000"/>
                        </a:lnSpc>
                      </a:pPr>
                      <a:r>
                        <a:rPr lang="pt-BR" sz="2100" b="1" kern="1200" dirty="0">
                          <a:solidFill>
                            <a:schemeClr val="tx1"/>
                          </a:solidFill>
                          <a:effectLst/>
                          <a:latin typeface="Arial Narrow" panose="020B0606020202030204" pitchFamily="34" charset="0"/>
                          <a:ea typeface="+mn-ea"/>
                          <a:cs typeface="+mn-cs"/>
                        </a:rPr>
                        <a:t>Etapa 2</a:t>
                      </a: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a:lnSpc>
                          <a:spcPct val="114000"/>
                        </a:lnSpc>
                      </a:pPr>
                      <a:endParaRPr lang="pt-BR" sz="1200" b="0" kern="1200" dirty="0">
                        <a:solidFill>
                          <a:schemeClr val="tx1"/>
                        </a:solidFill>
                        <a:effectLst/>
                        <a:latin typeface="Arial Narrow" panose="020B0606020202030204" pitchFamily="34" charset="0"/>
                        <a:ea typeface="+mn-ea"/>
                        <a:cs typeface="+mn-cs"/>
                      </a:endParaRPr>
                    </a:p>
                    <a:p>
                      <a:pPr algn="r">
                        <a:lnSpc>
                          <a:spcPct val="114000"/>
                        </a:lnSpc>
                      </a:pPr>
                      <a:endParaRPr lang="pt-BR" sz="1200" b="0" kern="1200" dirty="0">
                        <a:solidFill>
                          <a:schemeClr val="tx1"/>
                        </a:solidFill>
                        <a:effectLst/>
                        <a:latin typeface="Arial Narrow" panose="020B0606020202030204" pitchFamily="34" charset="0"/>
                        <a:ea typeface="+mn-ea"/>
                        <a:cs typeface="+mn-cs"/>
                      </a:endParaRPr>
                    </a:p>
                    <a:p>
                      <a:pPr algn="r">
                        <a:lnSpc>
                          <a:spcPct val="114000"/>
                        </a:lnSpc>
                      </a:pPr>
                      <a:r>
                        <a:rPr lang="pt-BR" sz="1200" b="0" kern="1200" dirty="0">
                          <a:solidFill>
                            <a:schemeClr val="tx1"/>
                          </a:solidFill>
                          <a:effectLst/>
                          <a:latin typeface="Arial Narrow" panose="020B0606020202030204" pitchFamily="34" charset="0"/>
                          <a:ea typeface="+mn-ea"/>
                          <a:cs typeface="+mn-cs"/>
                        </a:rPr>
                        <a:t>Imagem criada pela IA.</a:t>
                      </a:r>
                    </a:p>
                    <a:p>
                      <a:pPr>
                        <a:lnSpc>
                          <a:spcPct val="114000"/>
                        </a:lnSpc>
                      </a:pPr>
                      <a:endParaRPr lang="pt-BR" sz="21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4921624" y="2010480"/>
            <a:ext cx="6918505" cy="4493538"/>
          </a:xfrm>
          <a:prstGeom prst="rect">
            <a:avLst/>
          </a:prstGeom>
          <a:blipFill>
            <a:blip r:embed="rId5"/>
            <a:tile tx="0" ty="0" sx="100000" sy="100000" flip="none" algn="tl"/>
          </a:blipFill>
        </p:spPr>
        <p:txBody>
          <a:bodyPr wrap="square">
            <a:spAutoFit/>
          </a:bodyPr>
          <a:lstStyle/>
          <a:p>
            <a:r>
              <a:rPr lang="pt-BR" sz="2200" b="1" dirty="0">
                <a:latin typeface="Arial Narrow" panose="020B0606020202030204" pitchFamily="34" charset="0"/>
              </a:rPr>
              <a:t>1. </a:t>
            </a:r>
            <a:r>
              <a:rPr lang="pt-BR" sz="2200" dirty="0">
                <a:latin typeface="Arial Narrow" panose="020B0606020202030204" pitchFamily="34" charset="0"/>
              </a:rPr>
              <a:t>Vamos continuar conversando?</a:t>
            </a:r>
          </a:p>
          <a:p>
            <a:r>
              <a:rPr lang="pt-BR" sz="2200" dirty="0">
                <a:latin typeface="Arial Narrow" panose="020B0606020202030204" pitchFamily="34" charset="0"/>
              </a:rPr>
              <a:t>- Você gostou da crônica argumentativa “</a:t>
            </a:r>
            <a:r>
              <a:rPr lang="pt-BR" sz="2200" b="1" dirty="0">
                <a:latin typeface="Arial Narrow" panose="020B0606020202030204" pitchFamily="34" charset="0"/>
              </a:rPr>
              <a:t>Tecnologia”, </a:t>
            </a:r>
            <a:r>
              <a:rPr lang="pt-BR" sz="2200" dirty="0">
                <a:latin typeface="Arial Narrow" panose="020B0606020202030204" pitchFamily="34" charset="0"/>
              </a:rPr>
              <a:t>de Luís Fernando Veríssimo?</a:t>
            </a:r>
          </a:p>
          <a:p>
            <a:r>
              <a:rPr lang="pt-BR" sz="2200" dirty="0">
                <a:latin typeface="Arial Narrow" panose="020B0606020202030204" pitchFamily="34" charset="0"/>
              </a:rPr>
              <a:t>- Você percebeu que o autor defende seu ponto de vista usando humor e ironia? Você gosta de textos nesse formato?</a:t>
            </a:r>
          </a:p>
          <a:p>
            <a:r>
              <a:rPr lang="pt-BR" sz="2200" dirty="0">
                <a:latin typeface="Arial Narrow" panose="020B0606020202030204" pitchFamily="34" charset="0"/>
              </a:rPr>
              <a:t>- O cronista consegue convencer o leitor de seu ponto de vista? Como? </a:t>
            </a:r>
          </a:p>
          <a:p>
            <a:r>
              <a:rPr lang="pt-BR" sz="2200" dirty="0">
                <a:latin typeface="Arial Narrow" panose="020B0606020202030204" pitchFamily="34" charset="0"/>
              </a:rPr>
              <a:t>- Considerando que se trata de um texto argumentativo, o que o autor defende? Qual o ponto de vista?</a:t>
            </a:r>
          </a:p>
          <a:p>
            <a:r>
              <a:rPr lang="pt-BR" sz="2200" dirty="0">
                <a:latin typeface="Arial Narrow" panose="020B0606020202030204" pitchFamily="34" charset="0"/>
              </a:rPr>
              <a:t>- Você identificou, no texto, algum argumento que sustenta essa defesa? Qual/quais?</a:t>
            </a:r>
          </a:p>
          <a:p>
            <a:r>
              <a:rPr lang="pt-BR" sz="2200" dirty="0">
                <a:latin typeface="Arial Narrow" panose="020B0606020202030204" pitchFamily="34" charset="0"/>
              </a:rPr>
              <a:t>- Que sentimentos ou reflexões esse texto, provavelmente, desperta no leitor? E em você?</a:t>
            </a:r>
          </a:p>
        </p:txBody>
      </p:sp>
      <p:pic>
        <p:nvPicPr>
          <p:cNvPr id="6" name="Imagem 5">
            <a:extLst>
              <a:ext uri="{FF2B5EF4-FFF2-40B4-BE49-F238E27FC236}">
                <a16:creationId xmlns:a16="http://schemas.microsoft.com/office/drawing/2014/main" id="{E9D4EF94-927D-CD9D-ECD8-C61D4E792465}"/>
              </a:ext>
            </a:extLst>
          </p:cNvPr>
          <p:cNvPicPr>
            <a:picLocks noChangeAspect="1"/>
          </p:cNvPicPr>
          <p:nvPr/>
        </p:nvPicPr>
        <p:blipFill>
          <a:blip r:embed="rId6"/>
          <a:stretch>
            <a:fillRect/>
          </a:stretch>
        </p:blipFill>
        <p:spPr>
          <a:xfrm>
            <a:off x="351869" y="2658027"/>
            <a:ext cx="4278202" cy="3067296"/>
          </a:xfrm>
          <a:prstGeom prst="rect">
            <a:avLst/>
          </a:prstGeom>
        </p:spPr>
      </p:pic>
    </p:spTree>
    <p:extLst>
      <p:ext uri="{BB962C8B-B14F-4D97-AF65-F5344CB8AC3E}">
        <p14:creationId xmlns:p14="http://schemas.microsoft.com/office/powerpoint/2010/main" val="2003936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3B0E0-5A6F-5170-BF9E-757441E8701E}"/>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9FC35214-A951-0591-78D3-DB3421D72609}"/>
              </a:ext>
            </a:extLst>
          </p:cNvPr>
          <p:cNvSpPr txBox="1"/>
          <p:nvPr/>
        </p:nvSpPr>
        <p:spPr>
          <a:xfrm>
            <a:off x="332817" y="647846"/>
            <a:ext cx="11526365" cy="1107996"/>
          </a:xfrm>
          <a:prstGeom prst="rect">
            <a:avLst/>
          </a:prstGeom>
          <a:blipFill>
            <a:blip r:embed="rId3"/>
            <a:tile tx="0" ty="0" sx="100000" sy="100000" flip="none" algn="tl"/>
          </a:blipFill>
        </p:spPr>
        <p:txBody>
          <a:bodyPr wrap="square">
            <a:spAutoFit/>
          </a:bodyPr>
          <a:lstStyle/>
          <a:p>
            <a:r>
              <a:rPr lang="pt-BR" sz="2200" dirty="0">
                <a:latin typeface="Arial Narrow" panose="020B0606020202030204" pitchFamily="34" charset="0"/>
              </a:rPr>
              <a:t>- Qual é a principal reflexão que o leitor leva consigo após a leitura da crônica? </a:t>
            </a:r>
          </a:p>
          <a:p>
            <a:r>
              <a:rPr lang="pt-BR" sz="2200" dirty="0">
                <a:latin typeface="Arial Narrow" panose="020B0606020202030204" pitchFamily="34" charset="0"/>
              </a:rPr>
              <a:t>- O tema social abordado na resenha crítica está presente na sociedade brasileira? Comente. Você se lembra de um caso recente que foi veiculado na mídia?</a:t>
            </a:r>
          </a:p>
        </p:txBody>
      </p:sp>
      <p:sp>
        <p:nvSpPr>
          <p:cNvPr id="8" name="CaixaDeTexto 7">
            <a:extLst>
              <a:ext uri="{FF2B5EF4-FFF2-40B4-BE49-F238E27FC236}">
                <a16:creationId xmlns:a16="http://schemas.microsoft.com/office/drawing/2014/main" id="{6D1ED3A7-3015-CF98-07F5-0DCE7E24B824}"/>
              </a:ext>
            </a:extLst>
          </p:cNvPr>
          <p:cNvSpPr txBox="1"/>
          <p:nvPr/>
        </p:nvSpPr>
        <p:spPr>
          <a:xfrm>
            <a:off x="332817" y="1977320"/>
            <a:ext cx="11526365" cy="2903359"/>
          </a:xfrm>
          <a:prstGeom prst="rect">
            <a:avLst/>
          </a:prstGeom>
          <a:blipFill>
            <a:blip r:embed="rId4"/>
            <a:tile tx="0" ty="0" sx="100000" sy="100000" flip="none" algn="tl"/>
          </a:blipFill>
        </p:spPr>
        <p:txBody>
          <a:bodyPr wrap="square">
            <a:spAutoFit/>
          </a:bodyPr>
          <a:lstStyle/>
          <a:p>
            <a:pPr indent="270510"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Estudante, vamos continuar analisando o texto de forma crítica?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indent="270510"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Ao realizar as próximas atividades, você descobrirá que uma resenha crítica vai muito além de mencionar a história de um filme ou de um livro, por exemplo. Ela apresenta argumentos, analisa aspectos técnicos e expressa opiniões fundamentadas. Durante a leitura, procure identificar como o autor organiza suas ideias, sustenta seu ponto de vista e busca convencer o leitor. Assim, você desenvolverá habilidades importantes de leitura, interpretação e argumentação, essenciais para o a produção de textos críticos. Agora, vamos conhecer as características e a estrutura de uma resenha crítica?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35472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AAD039A8-3BE5-E4A0-F565-ED2531B6EBDE}"/>
              </a:ext>
            </a:extLst>
          </p:cNvPr>
          <p:cNvGraphicFramePr>
            <a:graphicFrameLocks noGrp="1"/>
          </p:cNvGraphicFramePr>
          <p:nvPr>
            <p:extLst>
              <p:ext uri="{D42A27DB-BD31-4B8C-83A1-F6EECF244321}">
                <p14:modId xmlns:p14="http://schemas.microsoft.com/office/powerpoint/2010/main" val="14680898"/>
              </p:ext>
            </p:extLst>
          </p:nvPr>
        </p:nvGraphicFramePr>
        <p:xfrm>
          <a:off x="340659" y="1551730"/>
          <a:ext cx="11510682" cy="3947160"/>
        </p:xfrm>
        <a:graphic>
          <a:graphicData uri="http://schemas.openxmlformats.org/drawingml/2006/table">
            <a:tbl>
              <a:tblPr firstRow="1" bandRow="1">
                <a:tableStyleId>{5C22544A-7EE6-4342-B048-85BDC9FD1C3A}</a:tableStyleId>
              </a:tblPr>
              <a:tblGrid>
                <a:gridCol w="11510682">
                  <a:extLst>
                    <a:ext uri="{9D8B030D-6E8A-4147-A177-3AD203B41FA5}">
                      <a16:colId xmlns:a16="http://schemas.microsoft.com/office/drawing/2014/main" val="2638729088"/>
                    </a:ext>
                  </a:extLst>
                </a:gridCol>
              </a:tblGrid>
              <a:tr h="370840">
                <a:tc>
                  <a:txBody>
                    <a:bodyPr/>
                    <a:lstStyle/>
                    <a:p>
                      <a:pPr algn="ctr"/>
                      <a:r>
                        <a:rPr lang="pt-BR" sz="2300" b="1" u="sng" kern="1200" dirty="0">
                          <a:solidFill>
                            <a:schemeClr val="tx1"/>
                          </a:solidFill>
                          <a:effectLst/>
                          <a:latin typeface="Arial Narrow" panose="020B0606020202030204" pitchFamily="34" charset="0"/>
                          <a:ea typeface="+mn-ea"/>
                          <a:cs typeface="+mn-cs"/>
                        </a:rPr>
                        <a:t>Estrutura básica da resenha crítica</a:t>
                      </a:r>
                    </a:p>
                    <a:p>
                      <a:pPr algn="just"/>
                      <a:r>
                        <a:rPr lang="pt-BR" sz="2300" b="0" kern="1200" dirty="0">
                          <a:solidFill>
                            <a:schemeClr val="tx1"/>
                          </a:solidFill>
                          <a:effectLst/>
                          <a:latin typeface="Arial Narrow" panose="020B0606020202030204" pitchFamily="34" charset="0"/>
                          <a:ea typeface="+mn-ea"/>
                          <a:cs typeface="+mn-cs"/>
                        </a:rPr>
                        <a:t>A estrutura de uma resenha crítica, normalmente, é composta por </a:t>
                      </a:r>
                      <a:r>
                        <a:rPr lang="pt-BR" sz="2300" b="1" kern="1200" dirty="0">
                          <a:solidFill>
                            <a:schemeClr val="tx1"/>
                          </a:solidFill>
                          <a:effectLst/>
                          <a:latin typeface="Arial Narrow" panose="020B0606020202030204" pitchFamily="34" charset="0"/>
                          <a:ea typeface="+mn-ea"/>
                          <a:cs typeface="+mn-cs"/>
                        </a:rPr>
                        <a:t>título, introdução, desenvolvimento e conclusão.</a:t>
                      </a:r>
                      <a:r>
                        <a:rPr lang="pt-BR" sz="2300" b="0" kern="1200" dirty="0">
                          <a:solidFill>
                            <a:schemeClr val="tx1"/>
                          </a:solidFill>
                          <a:effectLst/>
                          <a:latin typeface="Arial Narrow" panose="020B0606020202030204" pitchFamily="34" charset="0"/>
                          <a:ea typeface="+mn-ea"/>
                          <a:cs typeface="+mn-cs"/>
                        </a:rPr>
                        <a:t> O </a:t>
                      </a:r>
                      <a:r>
                        <a:rPr lang="pt-BR" sz="2300" b="1" kern="1200" dirty="0">
                          <a:solidFill>
                            <a:schemeClr val="tx1"/>
                          </a:solidFill>
                          <a:effectLst/>
                          <a:latin typeface="Arial Narrow" panose="020B0606020202030204" pitchFamily="34" charset="0"/>
                          <a:ea typeface="+mn-ea"/>
                          <a:cs typeface="+mn-cs"/>
                        </a:rPr>
                        <a:t>título</a:t>
                      </a:r>
                      <a:r>
                        <a:rPr lang="pt-BR" sz="2300" b="0" kern="1200" dirty="0">
                          <a:solidFill>
                            <a:schemeClr val="tx1"/>
                          </a:solidFill>
                          <a:effectLst/>
                          <a:latin typeface="Arial Narrow" panose="020B0606020202030204" pitchFamily="34" charset="0"/>
                          <a:ea typeface="+mn-ea"/>
                          <a:cs typeface="+mn-cs"/>
                        </a:rPr>
                        <a:t> na resenha pode retomar o nome da obra, antecipar a análise principal do texto ou surtir curiosidade no leitor. </a:t>
                      </a:r>
                    </a:p>
                    <a:p>
                      <a:pPr algn="just"/>
                      <a:r>
                        <a:rPr lang="pt-BR" sz="2300" b="0" kern="1200" dirty="0">
                          <a:solidFill>
                            <a:schemeClr val="tx1"/>
                          </a:solidFill>
                          <a:effectLst/>
                          <a:latin typeface="Arial Narrow" panose="020B0606020202030204" pitchFamily="34" charset="0"/>
                          <a:ea typeface="+mn-ea"/>
                          <a:cs typeface="+mn-cs"/>
                        </a:rPr>
                        <a:t>Na primeira parte, a </a:t>
                      </a:r>
                      <a:r>
                        <a:rPr lang="pt-BR" sz="2300" b="1" kern="1200" dirty="0">
                          <a:solidFill>
                            <a:schemeClr val="tx1"/>
                          </a:solidFill>
                          <a:effectLst/>
                          <a:latin typeface="Arial Narrow" panose="020B0606020202030204" pitchFamily="34" charset="0"/>
                          <a:ea typeface="+mn-ea"/>
                          <a:cs typeface="+mn-cs"/>
                        </a:rPr>
                        <a:t>introdução</a:t>
                      </a:r>
                      <a:r>
                        <a:rPr lang="pt-BR" sz="2300" b="0" kern="1200" dirty="0">
                          <a:solidFill>
                            <a:schemeClr val="tx1"/>
                          </a:solidFill>
                          <a:effectLst/>
                          <a:latin typeface="Arial Narrow" panose="020B0606020202030204" pitchFamily="34" charset="0"/>
                          <a:ea typeface="+mn-ea"/>
                          <a:cs typeface="+mn-cs"/>
                        </a:rPr>
                        <a:t>, o resenhista apresenta a obra e, geralmente, um resumo da obra a ser analisada (partes do resumo podem aparecer no decorrer do texto). No </a:t>
                      </a:r>
                      <a:r>
                        <a:rPr lang="pt-BR" sz="2300" b="1" kern="1200" dirty="0">
                          <a:solidFill>
                            <a:schemeClr val="tx1"/>
                          </a:solidFill>
                          <a:effectLst/>
                          <a:latin typeface="Arial Narrow" panose="020B0606020202030204" pitchFamily="34" charset="0"/>
                          <a:ea typeface="+mn-ea"/>
                          <a:cs typeface="+mn-cs"/>
                        </a:rPr>
                        <a:t>desenvolvimento</a:t>
                      </a:r>
                      <a:r>
                        <a:rPr lang="pt-BR" sz="2300" b="0" kern="1200" dirty="0">
                          <a:solidFill>
                            <a:schemeClr val="tx1"/>
                          </a:solidFill>
                          <a:effectLst/>
                          <a:latin typeface="Arial Narrow" panose="020B0606020202030204" pitchFamily="34" charset="0"/>
                          <a:ea typeface="+mn-ea"/>
                          <a:cs typeface="+mn-cs"/>
                        </a:rPr>
                        <a:t>, o autor analisa a obra, expõe uma opinião e a defende com argumentos que correspondem a sua visão sobre o produto cultural, podendo ser favorável ou não ao material produzido. </a:t>
                      </a:r>
                    </a:p>
                    <a:p>
                      <a:pPr algn="just"/>
                      <a:r>
                        <a:rPr lang="pt-BR" sz="2300" b="0" kern="1200" dirty="0">
                          <a:solidFill>
                            <a:schemeClr val="tx1"/>
                          </a:solidFill>
                          <a:effectLst/>
                          <a:latin typeface="Arial Narrow" panose="020B0606020202030204" pitchFamily="34" charset="0"/>
                          <a:ea typeface="+mn-ea"/>
                          <a:cs typeface="+mn-cs"/>
                        </a:rPr>
                        <a:t>Na </a:t>
                      </a:r>
                      <a:r>
                        <a:rPr lang="pt-BR" sz="2300" b="1" kern="1200" dirty="0">
                          <a:solidFill>
                            <a:schemeClr val="tx1"/>
                          </a:solidFill>
                          <a:effectLst/>
                          <a:latin typeface="Arial Narrow" panose="020B0606020202030204" pitchFamily="34" charset="0"/>
                          <a:ea typeface="+mn-ea"/>
                          <a:cs typeface="+mn-cs"/>
                        </a:rPr>
                        <a:t>conclusão</a:t>
                      </a:r>
                      <a:r>
                        <a:rPr lang="pt-BR" sz="2300" b="0" kern="1200" dirty="0">
                          <a:solidFill>
                            <a:schemeClr val="tx1"/>
                          </a:solidFill>
                          <a:effectLst/>
                          <a:latin typeface="Arial Narrow" panose="020B0606020202030204" pitchFamily="34" charset="0"/>
                          <a:ea typeface="+mn-ea"/>
                          <a:cs typeface="+mn-cs"/>
                        </a:rPr>
                        <a:t>, o resenhista retoma a avaliação realizada, apresenta um julgamento final e pode indicar ou não a obra ao público para o qual ela é recomendada. Outra possibilidade é finalizar o texto com uma declaração de maior impacto sobre o produto analisado.</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pic>
        <p:nvPicPr>
          <p:cNvPr id="3" name="Imagem 2">
            <a:extLst>
              <a:ext uri="{FF2B5EF4-FFF2-40B4-BE49-F238E27FC236}">
                <a16:creationId xmlns:a16="http://schemas.microsoft.com/office/drawing/2014/main" id="{64882FAC-39AB-4D81-66B5-4E13455FB6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550" b="9050"/>
          <a:stretch>
            <a:fillRect/>
          </a:stretch>
        </p:blipFill>
        <p:spPr bwMode="auto">
          <a:xfrm>
            <a:off x="492872" y="640809"/>
            <a:ext cx="2301934" cy="91092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84723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71ABA1AA-D34B-2CF8-B917-4BDC0DA83FCE}"/>
              </a:ext>
            </a:extLst>
          </p:cNvPr>
          <p:cNvGraphicFramePr>
            <a:graphicFrameLocks noGrp="1"/>
          </p:cNvGraphicFramePr>
          <p:nvPr>
            <p:extLst>
              <p:ext uri="{D42A27DB-BD31-4B8C-83A1-F6EECF244321}">
                <p14:modId xmlns:p14="http://schemas.microsoft.com/office/powerpoint/2010/main" val="2140491564"/>
              </p:ext>
            </p:extLst>
          </p:nvPr>
        </p:nvGraphicFramePr>
        <p:xfrm>
          <a:off x="475130" y="1574615"/>
          <a:ext cx="5620870" cy="805688"/>
        </p:xfrm>
        <a:graphic>
          <a:graphicData uri="http://schemas.openxmlformats.org/drawingml/2006/table">
            <a:tbl>
              <a:tblPr firstRow="1" firstCol="1" bandRow="1"/>
              <a:tblGrid>
                <a:gridCol w="2809863">
                  <a:extLst>
                    <a:ext uri="{9D8B030D-6E8A-4147-A177-3AD203B41FA5}">
                      <a16:colId xmlns:a16="http://schemas.microsoft.com/office/drawing/2014/main" val="3036633157"/>
                    </a:ext>
                  </a:extLst>
                </a:gridCol>
                <a:gridCol w="2811007">
                  <a:extLst>
                    <a:ext uri="{9D8B030D-6E8A-4147-A177-3AD203B41FA5}">
                      <a16:colId xmlns:a16="http://schemas.microsoft.com/office/drawing/2014/main" val="3348952779"/>
                    </a:ext>
                  </a:extLst>
                </a:gridCol>
              </a:tblGrid>
              <a:tr h="442446">
                <a:tc>
                  <a:txBody>
                    <a:bodyPr/>
                    <a:lstStyle/>
                    <a:p>
                      <a:pPr algn="ct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conotativa e formal.</a:t>
                      </a:r>
                    </a:p>
                    <a:p>
                      <a:pPr>
                        <a:buNone/>
                      </a:pPr>
                      <a:endParaRPr lang="pt-BR" sz="2200" kern="100" dirty="0">
                        <a:effectLst/>
                        <a:latin typeface="Arial Narrow" panose="020B0606020202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7E2"/>
                    </a:solidFill>
                  </a:tcPr>
                </a:tc>
                <a:tc>
                  <a:txBody>
                    <a:bodyPr/>
                    <a:lstStyle/>
                    <a:p>
                      <a:pPr algn="ct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denotativa e formal.</a:t>
                      </a:r>
                      <a:endParaRPr lang="pt-BR" sz="2200" kern="100" dirty="0">
                        <a:effectLst/>
                        <a:latin typeface="Arial Narrow" panose="020B060602020203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7E2"/>
                    </a:solidFill>
                  </a:tcPr>
                </a:tc>
                <a:extLst>
                  <a:ext uri="{0D108BD9-81ED-4DB2-BD59-A6C34878D82A}">
                    <a16:rowId xmlns:a16="http://schemas.microsoft.com/office/drawing/2014/main" val="2551063177"/>
                  </a:ext>
                </a:extLst>
              </a:tr>
            </a:tbl>
          </a:graphicData>
        </a:graphic>
      </p:graphicFrame>
      <p:sp>
        <p:nvSpPr>
          <p:cNvPr id="8" name="CaixaDeTexto 7">
            <a:extLst>
              <a:ext uri="{FF2B5EF4-FFF2-40B4-BE49-F238E27FC236}">
                <a16:creationId xmlns:a16="http://schemas.microsoft.com/office/drawing/2014/main" id="{4C59D555-3685-0B86-9DB9-448FF68E980E}"/>
              </a:ext>
            </a:extLst>
          </p:cNvPr>
          <p:cNvSpPr txBox="1"/>
          <p:nvPr/>
        </p:nvSpPr>
        <p:spPr>
          <a:xfrm>
            <a:off x="277906" y="636366"/>
            <a:ext cx="11501718" cy="769441"/>
          </a:xfrm>
          <a:prstGeom prst="rect">
            <a:avLst/>
          </a:prstGeom>
          <a:noFill/>
        </p:spPr>
        <p:txBody>
          <a:bodyPr wrap="square">
            <a:spAutoFit/>
          </a:bodyPr>
          <a:lstStyle/>
          <a:p>
            <a:pPr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resenha crítica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“Que Horas Ela Volta?”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autor/resenhista busca apresentar informações e avaliações de maneira clara, objetiva e precisa, assim, ele utiliza, predominantemente, uma linguagem </a:t>
            </a:r>
          </a:p>
        </p:txBody>
      </p:sp>
      <p:sp>
        <p:nvSpPr>
          <p:cNvPr id="10" name="CaixaDeTexto 9">
            <a:extLst>
              <a:ext uri="{FF2B5EF4-FFF2-40B4-BE49-F238E27FC236}">
                <a16:creationId xmlns:a16="http://schemas.microsoft.com/office/drawing/2014/main" id="{B63AB6F8-4313-92DE-EF3A-6DF643100000}"/>
              </a:ext>
            </a:extLst>
          </p:cNvPr>
          <p:cNvSpPr txBox="1"/>
          <p:nvPr/>
        </p:nvSpPr>
        <p:spPr>
          <a:xfrm>
            <a:off x="345141" y="2654340"/>
            <a:ext cx="11501718" cy="2769989"/>
          </a:xfrm>
          <a:prstGeom prst="rect">
            <a:avLst/>
          </a:prstGeom>
          <a:noFill/>
        </p:spPr>
        <p:txBody>
          <a:bodyPr wrap="square">
            <a:spAutoFit/>
          </a:bodyPr>
          <a:lstStyle/>
          <a:p>
            <a:pPr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3.</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Na resenha crítica, o uso predominante da 3ª pessoa contribui para colocar em destaque a obra analisada e imprimir um tom de neutralidade e objetividade, mesmo contendo a opinião do resenhista. Considerando a linguagem utilizada na resenha em estudo, responda: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Qual pessoa do discurso predomina na resenha: a 1ª pessoa ou a 3ª pessoa?</a:t>
            </a:r>
          </a:p>
          <a:p>
            <a:pPr algn="just">
              <a:lnSpc>
                <a:spcPct val="100000"/>
              </a:lnSpc>
              <a:spcAft>
                <a:spcPts val="800"/>
              </a:spcAft>
              <a:buNone/>
            </a:pPr>
            <a:r>
              <a:rPr lang="pt-BR" sz="22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800"/>
              </a:spcAft>
              <a:buNone/>
            </a:pPr>
            <a:r>
              <a:rPr lang="pt-BR" sz="22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b) Retire um trecho da resenha que comprove sua resposta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e explique como esse uso contribui para a construção do texto.</a:t>
            </a:r>
          </a:p>
        </p:txBody>
      </p:sp>
    </p:spTree>
    <p:extLst>
      <p:ext uri="{BB962C8B-B14F-4D97-AF65-F5344CB8AC3E}">
        <p14:creationId xmlns:p14="http://schemas.microsoft.com/office/powerpoint/2010/main" val="37262288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C5C712D9-2CF1-CB6B-FB6E-688BBCBDF424}"/>
              </a:ext>
            </a:extLst>
          </p:cNvPr>
          <p:cNvSpPr txBox="1"/>
          <p:nvPr/>
        </p:nvSpPr>
        <p:spPr>
          <a:xfrm>
            <a:off x="367553" y="931070"/>
            <a:ext cx="11456894" cy="4965783"/>
          </a:xfrm>
          <a:prstGeom prst="rect">
            <a:avLst/>
          </a:prstGeom>
          <a:noFill/>
        </p:spPr>
        <p:txBody>
          <a:bodyPr wrap="square">
            <a:spAutoFit/>
          </a:bodyPr>
          <a:lstStyle/>
          <a:p>
            <a:pPr algn="just">
              <a:lnSpc>
                <a:spcPct val="120000"/>
              </a:lnSpc>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4.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gênero textual resenha crítica tem como principal característica apresentar uma obra cultural e analisá-la de forma argumentativa, a partir de um ponto de vista do resenhista, fundamentado por argumentos. De acordo com a estrutura composicional do gênero textual resenha crítica, relacione a primeira coluna com a segunda.</a:t>
            </a:r>
          </a:p>
          <a:p>
            <a:pPr algn="just">
              <a:lnSpc>
                <a:spcPct val="120000"/>
              </a:lnSpc>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 Introdução.</a:t>
            </a:r>
          </a:p>
          <a:p>
            <a:pPr algn="just">
              <a:lnSpc>
                <a:spcPct val="120000"/>
              </a:lnSpc>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(2) Desenvolvimento.</a:t>
            </a:r>
          </a:p>
          <a:p>
            <a:pPr algn="just">
              <a:lnSpc>
                <a:spcPct val="120000"/>
              </a:lnSpc>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(3) Conclusão.</a:t>
            </a:r>
          </a:p>
          <a:p>
            <a:pPr algn="just">
              <a:lnSpc>
                <a:spcPct val="120000"/>
              </a:lnSpc>
            </a:pPr>
            <a:endParaRPr lang="pt-BR" sz="24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O texto apresenta uma avaliação final da obra, destacando sua importância para o cinema brasileiro e recomendando-a ao público, como no trecho: "É possível imaginar que o público brasileiro também se identificará com este filme [...] As comédias de cunho social são raríssimas no cinema brasileiro, principalmente com a qualidade e profundidade de Que Horas Ela Volta?"</a:t>
            </a:r>
          </a:p>
        </p:txBody>
      </p:sp>
    </p:spTree>
    <p:extLst>
      <p:ext uri="{BB962C8B-B14F-4D97-AF65-F5344CB8AC3E}">
        <p14:creationId xmlns:p14="http://schemas.microsoft.com/office/powerpoint/2010/main" val="14394773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EA2FE-8145-774F-D41D-BBA70571861E}"/>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29C323C1-D69A-9E61-D780-88B9871DE0D9}"/>
              </a:ext>
            </a:extLst>
          </p:cNvPr>
          <p:cNvSpPr txBox="1"/>
          <p:nvPr/>
        </p:nvSpPr>
        <p:spPr>
          <a:xfrm>
            <a:off x="367553" y="931070"/>
            <a:ext cx="11456894" cy="4928850"/>
          </a:xfrm>
          <a:prstGeom prst="rect">
            <a:avLst/>
          </a:prstGeom>
          <a:noFill/>
        </p:spPr>
        <p:txBody>
          <a:bodyPr wrap="square">
            <a:spAutoFit/>
          </a:bodyPr>
          <a:lstStyle/>
          <a:p>
            <a:pPr algn="just">
              <a:lnSpc>
                <a:spcPct val="120000"/>
              </a:lnSpc>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2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Há uma contextualização da obra e de seu tema, como no trecho: “Para discutir o Brasil dividido, o filme “Que Horas Ela Volta?”, de Anna Muylaert, mistura drama e comédia. O filme consegue confrontar o Nordeste e o Sudeste, os ricos e os pobres, o Brasil segregacionista e a ideia de união nacional.”</a:t>
            </a:r>
          </a:p>
          <a:p>
            <a:pPr algn="just">
              <a:lnSpc>
                <a:spcPct val="120000"/>
              </a:lnSpc>
            </a:pP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 O autor analisa diferentes aspectos da obra, como o enredo, as personagens, as atuações e a direção, justificando sua avaliação com argumentos. Isso pode ser observado em trechos como: "Que Horas Ela Volta? [...] é também a sua melhor obra, a mais doce e comovente...“</a:t>
            </a:r>
          </a:p>
          <a:p>
            <a:pPr algn="just">
              <a:lnSpc>
                <a:spcPct val="120000"/>
              </a:lnSpc>
            </a:pPr>
            <a:endParaRPr lang="pt-BR" sz="22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5.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Retire do texto duas opiniões do autor sobre o filme resenhado. </a:t>
            </a:r>
          </a:p>
          <a:p>
            <a:pPr algn="just">
              <a:lnSpc>
                <a:spcPct val="120000"/>
              </a:lnSpc>
            </a:pPr>
            <a:endPar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pPr>
            <a:r>
              <a:rPr lang="pt-BR" sz="22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6. </a:t>
            </a:r>
            <a:r>
              <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Como o resenhista opina sobre a obra? Positivamente ou negativamente? Justifique sua resposta e apresente exemplos do texto.</a:t>
            </a:r>
          </a:p>
          <a:p>
            <a:pPr algn="just">
              <a:lnSpc>
                <a:spcPct val="120000"/>
              </a:lnSpc>
            </a:pPr>
            <a:endParaRPr lang="pt-BR" sz="22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4763708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FF859-9870-4F68-608F-10FF794C52A5}"/>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9479B287-54E9-8459-EF12-E70152AAD279}"/>
              </a:ext>
            </a:extLst>
          </p:cNvPr>
          <p:cNvSpPr txBox="1"/>
          <p:nvPr/>
        </p:nvSpPr>
        <p:spPr>
          <a:xfrm>
            <a:off x="367553" y="931070"/>
            <a:ext cx="11456894" cy="3760388"/>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7.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Ao longo da resenha crítica, Bruno Carmelo apresenta sua avaliação positiva, argumentando sobre o filme, mas traz uma observação que não prejudica o posicionamento geral do resenhista sobre a obra. Qual é o trecho que traz essa observação feita pelo resenhista em relação ao filme? </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“Talvez o roteiro insista demais em alguns símbolos (o sorvete, as xícaras de café)”.</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“Muitas pessoas poderão enxergar em tela as próprias famílias, ou as famílias de pessoas que conhecem.”</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“O humor de suas falas é irônico, mas simples, cotidiano, o que leva a sua personagem – e o filme – para o bem-vindo tom de crônica social.”</a:t>
            </a:r>
          </a:p>
        </p:txBody>
      </p:sp>
    </p:spTree>
    <p:extLst>
      <p:ext uri="{BB962C8B-B14F-4D97-AF65-F5344CB8AC3E}">
        <p14:creationId xmlns:p14="http://schemas.microsoft.com/office/powerpoint/2010/main" val="27553147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4" name="Imagem 3" descr="Interface gráfica do usuário, Texto, Aplicativo&#10;&#10;O conteúdo gerado por IA pode estar incorreto.">
            <a:extLst>
              <a:ext uri="{FF2B5EF4-FFF2-40B4-BE49-F238E27FC236}">
                <a16:creationId xmlns:a16="http://schemas.microsoft.com/office/drawing/2014/main" id="{5B30EDE4-6B9A-8015-305D-61DDDCA7075F}"/>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0" y="434681"/>
            <a:ext cx="2799611" cy="1123521"/>
          </a:xfrm>
          <a:prstGeom prst="rect">
            <a:avLst/>
          </a:prstGeom>
          <a:noFill/>
          <a:ln>
            <a:noFill/>
          </a:ln>
          <a:extLst>
            <a:ext uri="{53640926-AAD7-44D8-BBD7-CCE9431645EC}">
              <a14:shadowObscured xmlns:a14="http://schemas.microsoft.com/office/drawing/2010/main"/>
            </a:ext>
          </a:extLst>
        </p:spPr>
      </p:pic>
      <p:graphicFrame>
        <p:nvGraphicFramePr>
          <p:cNvPr id="6" name="Tabela 5">
            <a:extLst>
              <a:ext uri="{FF2B5EF4-FFF2-40B4-BE49-F238E27FC236}">
                <a16:creationId xmlns:a16="http://schemas.microsoft.com/office/drawing/2014/main" id="{A1D3C6A6-43AC-6ADF-6BD9-EC50214C59DD}"/>
              </a:ext>
            </a:extLst>
          </p:cNvPr>
          <p:cNvGraphicFramePr>
            <a:graphicFrameLocks noGrp="1"/>
          </p:cNvGraphicFramePr>
          <p:nvPr>
            <p:extLst>
              <p:ext uri="{D42A27DB-BD31-4B8C-83A1-F6EECF244321}">
                <p14:modId xmlns:p14="http://schemas.microsoft.com/office/powerpoint/2010/main" val="981992949"/>
              </p:ext>
            </p:extLst>
          </p:nvPr>
        </p:nvGraphicFramePr>
        <p:xfrm>
          <a:off x="345141" y="1805940"/>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Estudante, é muito importante entender sobre contexto histórico, social e político, especialmente. Esses contextos refletem as interações entre o passado, a organização social e as decisões políticas que moldam um determinado período ou sociedade. O “</a:t>
                      </a:r>
                      <a:r>
                        <a:rPr lang="pt-BR" sz="2300" b="1" kern="1200" dirty="0">
                          <a:solidFill>
                            <a:schemeClr val="tx1"/>
                          </a:solidFill>
                          <a:effectLst/>
                          <a:latin typeface="Arial Narrow" panose="020B0606020202030204" pitchFamily="34" charset="0"/>
                          <a:ea typeface="+mn-ea"/>
                          <a:cs typeface="+mn-cs"/>
                        </a:rPr>
                        <a:t>contexto histórico</a:t>
                      </a:r>
                      <a:r>
                        <a:rPr lang="pt-BR" sz="2300" b="0" kern="1200" dirty="0">
                          <a:solidFill>
                            <a:schemeClr val="tx1"/>
                          </a:solidFill>
                          <a:effectLst/>
                          <a:latin typeface="Arial Narrow" panose="020B0606020202030204" pitchFamily="34" charset="0"/>
                          <a:ea typeface="+mn-ea"/>
                          <a:cs typeface="+mn-cs"/>
                        </a:rPr>
                        <a:t>”, faz referência ao cenário histórico no qual um evento ou texto foi produzido. Isto é, o período de tempo e as circunstâncias que influenciaram o ocorrido. Exemplo, “A Independência do Brasil”. O “</a:t>
                      </a:r>
                      <a:r>
                        <a:rPr lang="pt-BR" sz="2300" b="1" kern="1200" dirty="0">
                          <a:solidFill>
                            <a:schemeClr val="tx1"/>
                          </a:solidFill>
                          <a:effectLst/>
                          <a:latin typeface="Arial Narrow" panose="020B0606020202030204" pitchFamily="34" charset="0"/>
                          <a:ea typeface="+mn-ea"/>
                          <a:cs typeface="+mn-cs"/>
                        </a:rPr>
                        <a:t>contexto social</a:t>
                      </a:r>
                      <a:r>
                        <a:rPr lang="pt-BR" sz="2300" b="0" kern="1200" dirty="0">
                          <a:solidFill>
                            <a:schemeClr val="tx1"/>
                          </a:solidFill>
                          <a:effectLst/>
                          <a:latin typeface="Arial Narrow" panose="020B0606020202030204" pitchFamily="34" charset="0"/>
                          <a:ea typeface="+mn-ea"/>
                          <a:cs typeface="+mn-cs"/>
                        </a:rPr>
                        <a:t>”, abrange as estruturas e relações sociais que moldam a vida das pessoas. Inclui fatores como classe social, cultura, gênero, etnia etc. Exemplo, as relações entre grupos sociais. O “</a:t>
                      </a:r>
                      <a:r>
                        <a:rPr lang="pt-BR" sz="2300" b="1" kern="1200" dirty="0">
                          <a:solidFill>
                            <a:schemeClr val="tx1"/>
                          </a:solidFill>
                          <a:effectLst/>
                          <a:latin typeface="Arial Narrow" panose="020B0606020202030204" pitchFamily="34" charset="0"/>
                          <a:ea typeface="+mn-ea"/>
                          <a:cs typeface="+mn-cs"/>
                        </a:rPr>
                        <a:t>contexto político</a:t>
                      </a:r>
                      <a:r>
                        <a:rPr lang="pt-BR" sz="2300" b="0" kern="1200" dirty="0">
                          <a:solidFill>
                            <a:schemeClr val="tx1"/>
                          </a:solidFill>
                          <a:effectLst/>
                          <a:latin typeface="Arial Narrow" panose="020B0606020202030204" pitchFamily="34" charset="0"/>
                          <a:ea typeface="+mn-ea"/>
                          <a:cs typeface="+mn-cs"/>
                        </a:rPr>
                        <a:t>” faz referência ao sistema de poder, as instituições políticas e os processos de tomada de decisão em uma sociedade. Inclui as leis, as instituições, regime político etc. Exemplo, as políticas públicas.</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8351419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96911-B1AD-FDFE-FFCB-8D856CFEB26C}"/>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B7E4D0AD-6714-22BB-9FD5-4BA6D4107B59}"/>
              </a:ext>
            </a:extLst>
          </p:cNvPr>
          <p:cNvSpPr txBox="1"/>
          <p:nvPr/>
        </p:nvSpPr>
        <p:spPr>
          <a:xfrm>
            <a:off x="282388" y="626908"/>
            <a:ext cx="11456894" cy="3926781"/>
          </a:xfrm>
          <a:prstGeom prst="rect">
            <a:avLst/>
          </a:prstGeom>
          <a:noFill/>
        </p:spPr>
        <p:txBody>
          <a:bodyPr wrap="square">
            <a:spAutoFit/>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8.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No trecho “Dentro deste amplo lar de classe média-alta, Val é considerada “quase da família”, tendo criado os filhos dos patrões como se fossem os próprios, mas ela ainda faz as suas refeições em uma mesa separada, dorme no quartinho dos fundos e jamais colocou os pés na grande piscina onde os outros se divertem.”, quais são os contextos predominantes nessa situação?</a:t>
            </a: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cultural e político.</a:t>
            </a: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político e religioso.</a:t>
            </a: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social e econômico.</a:t>
            </a: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político e geográfico.</a:t>
            </a: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histórico e educacional.</a:t>
            </a:r>
          </a:p>
        </p:txBody>
      </p:sp>
    </p:spTree>
    <p:extLst>
      <p:ext uri="{BB962C8B-B14F-4D97-AF65-F5344CB8AC3E}">
        <p14:creationId xmlns:p14="http://schemas.microsoft.com/office/powerpoint/2010/main" val="9030901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5C362-96E4-14A0-25A4-576BDF47BF04}"/>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5B928EE5-F298-3215-3EE2-E1FA33142619}"/>
              </a:ext>
            </a:extLst>
          </p:cNvPr>
          <p:cNvGraphicFramePr>
            <a:graphicFrameLocks noGrp="1"/>
          </p:cNvGraphicFramePr>
          <p:nvPr>
            <p:extLst>
              <p:ext uri="{D42A27DB-BD31-4B8C-83A1-F6EECF244321}">
                <p14:modId xmlns:p14="http://schemas.microsoft.com/office/powerpoint/2010/main" val="3287384269"/>
              </p:ext>
            </p:extLst>
          </p:nvPr>
        </p:nvGraphicFramePr>
        <p:xfrm>
          <a:off x="345141" y="632012"/>
          <a:ext cx="11501717" cy="54559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lvl="0" indent="0" algn="just" fontAlgn="base">
                        <a:buFont typeface="Wingdings" panose="05000000000000000000" pitchFamily="2" charset="2"/>
                        <a:buNone/>
                      </a:pPr>
                      <a:r>
                        <a:rPr lang="pt-BR" sz="2200" b="0" kern="1200" dirty="0">
                          <a:solidFill>
                            <a:schemeClr val="tx1"/>
                          </a:solidFill>
                          <a:effectLst/>
                          <a:latin typeface="Arial Narrow" panose="020B0606020202030204" pitchFamily="34" charset="0"/>
                          <a:ea typeface="+mn-ea"/>
                          <a:cs typeface="+mn-cs"/>
                        </a:rPr>
                        <a:t>A </a:t>
                      </a:r>
                      <a:r>
                        <a:rPr lang="pt-BR" sz="2200" b="1" kern="1200" dirty="0">
                          <a:solidFill>
                            <a:schemeClr val="tx1"/>
                          </a:solidFill>
                          <a:effectLst/>
                          <a:latin typeface="Arial Narrow" panose="020B0606020202030204" pitchFamily="34" charset="0"/>
                          <a:ea typeface="+mn-ea"/>
                          <a:cs typeface="+mn-cs"/>
                        </a:rPr>
                        <a:t>resenha crítica, por ser um gênero textual de caráter opinativo, apresenta uma linguagem persuasiva, </a:t>
                      </a:r>
                      <a:r>
                        <a:rPr lang="pt-BR" sz="2200" b="0" kern="1200" dirty="0">
                          <a:solidFill>
                            <a:schemeClr val="tx1"/>
                          </a:solidFill>
                          <a:effectLst/>
                          <a:latin typeface="Arial Narrow" panose="020B0606020202030204" pitchFamily="34" charset="0"/>
                          <a:ea typeface="+mn-ea"/>
                          <a:cs typeface="+mn-cs"/>
                        </a:rPr>
                        <a:t>utilizada para sustentar e defender o ponto de vista do autor resenhista. Outro aspecto importante é compreender que os “</a:t>
                      </a:r>
                      <a:r>
                        <a:rPr lang="pt-BR" sz="2200" b="1" kern="1200" dirty="0">
                          <a:solidFill>
                            <a:schemeClr val="tx1"/>
                          </a:solidFill>
                          <a:effectLst/>
                          <a:latin typeface="Arial Narrow" panose="020B0606020202030204" pitchFamily="34" charset="0"/>
                          <a:ea typeface="+mn-ea"/>
                          <a:cs typeface="+mn-cs"/>
                        </a:rPr>
                        <a:t>argumentos</a:t>
                      </a:r>
                      <a:r>
                        <a:rPr lang="pt-BR" sz="2200" b="0" kern="1200" dirty="0">
                          <a:solidFill>
                            <a:schemeClr val="tx1"/>
                          </a:solidFill>
                          <a:effectLst/>
                          <a:latin typeface="Arial Narrow" panose="020B0606020202030204" pitchFamily="34" charset="0"/>
                          <a:ea typeface="+mn-ea"/>
                          <a:cs typeface="+mn-cs"/>
                        </a:rPr>
                        <a:t>” são as justificativas que sustentam a defesa desse ponto de vista. Esses argumentos devem ser racionais e baseados em uma análise criteriosa, bem como podem ser construídos a partir de </a:t>
                      </a:r>
                      <a:r>
                        <a:rPr lang="pt-BR" sz="2200" b="1" kern="1200" dirty="0">
                          <a:solidFill>
                            <a:schemeClr val="tx1"/>
                          </a:solidFill>
                          <a:effectLst/>
                          <a:latin typeface="Arial Narrow" panose="020B0606020202030204" pitchFamily="34" charset="0"/>
                          <a:ea typeface="+mn-ea"/>
                          <a:cs typeface="+mn-cs"/>
                        </a:rPr>
                        <a:t>estratégias de argumentação</a:t>
                      </a:r>
                      <a:r>
                        <a:rPr lang="pt-BR" sz="2200" b="0" kern="1200" dirty="0">
                          <a:solidFill>
                            <a:schemeClr val="tx1"/>
                          </a:solidFill>
                          <a:effectLst/>
                          <a:latin typeface="Arial Narrow" panose="020B0606020202030204" pitchFamily="34" charset="0"/>
                          <a:ea typeface="+mn-ea"/>
                          <a:cs typeface="+mn-cs"/>
                        </a:rPr>
                        <a:t>, como exemplos, pesquisas, dados estatísticos, fala de uma autoridade no assunto, fatos comprováveis e analogias, entre outras.</a:t>
                      </a:r>
                    </a:p>
                    <a:p>
                      <a:pPr marL="0" lvl="0" indent="0" algn="just"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Alguns tipos de argumentos</a:t>
                      </a:r>
                    </a:p>
                    <a:p>
                      <a:pPr marL="0" lvl="0" indent="0" algn="just" fontAlgn="base">
                        <a:buFont typeface="Wingdings" panose="05000000000000000000" pitchFamily="2" charset="2"/>
                        <a:buNone/>
                      </a:pPr>
                      <a:r>
                        <a:rPr lang="pt-BR" sz="2200" b="1" kern="1200" dirty="0">
                          <a:solidFill>
                            <a:schemeClr val="tx1"/>
                          </a:solidFill>
                          <a:effectLst/>
                          <a:latin typeface="Arial Narrow" panose="020B0606020202030204" pitchFamily="34" charset="0"/>
                          <a:ea typeface="+mn-ea"/>
                          <a:cs typeface="+mn-cs"/>
                        </a:rPr>
                        <a:t>Argumento de autoridade</a:t>
                      </a:r>
                      <a:r>
                        <a:rPr lang="pt-BR" sz="2200" b="0" kern="1200" dirty="0">
                          <a:solidFill>
                            <a:schemeClr val="tx1"/>
                          </a:solidFill>
                          <a:effectLst/>
                          <a:latin typeface="Arial Narrow" panose="020B0606020202030204" pitchFamily="34" charset="0"/>
                          <a:ea typeface="+mn-ea"/>
                          <a:cs typeface="+mn-cs"/>
                        </a:rPr>
                        <a:t>: quando uma personalidade/autoridade/instituição no assunto afirma/reforça sobre determinado assunto. / </a:t>
                      </a:r>
                      <a:r>
                        <a:rPr lang="pt-BR" sz="2200" b="1" kern="1200" dirty="0">
                          <a:solidFill>
                            <a:schemeClr val="tx1"/>
                          </a:solidFill>
                          <a:effectLst/>
                          <a:latin typeface="Arial Narrow" panose="020B0606020202030204" pitchFamily="34" charset="0"/>
                          <a:ea typeface="+mn-ea"/>
                          <a:cs typeface="+mn-cs"/>
                        </a:rPr>
                        <a:t>Argumento histórico/analogia histórica</a:t>
                      </a:r>
                      <a:r>
                        <a:rPr lang="pt-BR" sz="2200" b="0" kern="1200" dirty="0">
                          <a:solidFill>
                            <a:schemeClr val="tx1"/>
                          </a:solidFill>
                          <a:effectLst/>
                          <a:latin typeface="Arial Narrow" panose="020B0606020202030204" pitchFamily="34" charset="0"/>
                          <a:ea typeface="+mn-ea"/>
                          <a:cs typeface="+mn-cs"/>
                        </a:rPr>
                        <a:t>: utiliza como forma de “comprovação” acontecimentos e fatos históricos que remetem ao tema em discussão. / </a:t>
                      </a:r>
                      <a:r>
                        <a:rPr lang="pt-BR" sz="2200" b="1" kern="1200" dirty="0">
                          <a:solidFill>
                            <a:schemeClr val="tx1"/>
                          </a:solidFill>
                          <a:effectLst/>
                          <a:latin typeface="Arial Narrow" panose="020B0606020202030204" pitchFamily="34" charset="0"/>
                          <a:ea typeface="+mn-ea"/>
                          <a:cs typeface="+mn-cs"/>
                        </a:rPr>
                        <a:t>Argumento de exemplificação</a:t>
                      </a:r>
                      <a:r>
                        <a:rPr lang="pt-BR" sz="2200" b="0" kern="1200" dirty="0">
                          <a:solidFill>
                            <a:schemeClr val="tx1"/>
                          </a:solidFill>
                          <a:effectLst/>
                          <a:latin typeface="Arial Narrow" panose="020B0606020202030204" pitchFamily="34" charset="0"/>
                          <a:ea typeface="+mn-ea"/>
                          <a:cs typeface="+mn-cs"/>
                        </a:rPr>
                        <a:t>: utiliza exemplos objetivando trazer consistência e fundamentação à argumentação. /</a:t>
                      </a:r>
                      <a:r>
                        <a:rPr lang="pt-BR" sz="2200" b="1" kern="1200" dirty="0">
                          <a:solidFill>
                            <a:schemeClr val="tx1"/>
                          </a:solidFill>
                          <a:effectLst/>
                          <a:latin typeface="Arial Narrow" panose="020B0606020202030204" pitchFamily="34" charset="0"/>
                          <a:ea typeface="+mn-ea"/>
                          <a:cs typeface="+mn-cs"/>
                        </a:rPr>
                        <a:t>Argumento de comparação</a:t>
                      </a:r>
                      <a:r>
                        <a:rPr lang="pt-BR" sz="2200" b="0" kern="1200" dirty="0">
                          <a:solidFill>
                            <a:schemeClr val="tx1"/>
                          </a:solidFill>
                          <a:effectLst/>
                          <a:latin typeface="Arial Narrow" panose="020B0606020202030204" pitchFamily="34" charset="0"/>
                          <a:ea typeface="+mn-ea"/>
                          <a:cs typeface="+mn-cs"/>
                        </a:rPr>
                        <a:t>: faz uso da comparação/analogia para fundamentar o ponto de vista defendido. / </a:t>
                      </a:r>
                      <a:r>
                        <a:rPr lang="pt-BR" sz="2200" b="1" kern="1200" dirty="0">
                          <a:solidFill>
                            <a:schemeClr val="tx1"/>
                          </a:solidFill>
                          <a:effectLst/>
                          <a:latin typeface="Arial Narrow" panose="020B0606020202030204" pitchFamily="34" charset="0"/>
                          <a:ea typeface="+mn-ea"/>
                          <a:cs typeface="+mn-cs"/>
                        </a:rPr>
                        <a:t>Argumento por raciocínio lógico</a:t>
                      </a:r>
                      <a:r>
                        <a:rPr lang="pt-BR" sz="2200" b="0" kern="1200" dirty="0">
                          <a:solidFill>
                            <a:schemeClr val="tx1"/>
                          </a:solidFill>
                          <a:effectLst/>
                          <a:latin typeface="Arial Narrow" panose="020B0606020202030204" pitchFamily="34" charset="0"/>
                          <a:ea typeface="+mn-ea"/>
                          <a:cs typeface="+mn-cs"/>
                        </a:rPr>
                        <a:t>: utiliza ideias com base nas relações de causa e efeito, gerando uma interpretação que contribui com a sustentação do ponto de vista defendido. / </a:t>
                      </a:r>
                      <a:r>
                        <a:rPr lang="pt-BR" sz="2200" b="1" kern="1200" dirty="0">
                          <a:solidFill>
                            <a:schemeClr val="tx1"/>
                          </a:solidFill>
                          <a:effectLst/>
                          <a:latin typeface="Arial Narrow" panose="020B0606020202030204" pitchFamily="34" charset="0"/>
                          <a:ea typeface="+mn-ea"/>
                          <a:cs typeface="+mn-cs"/>
                        </a:rPr>
                        <a:t>Argumento de causa e consequência</a:t>
                      </a:r>
                      <a:r>
                        <a:rPr lang="pt-BR" sz="2200" b="0" kern="1200" dirty="0">
                          <a:solidFill>
                            <a:schemeClr val="tx1"/>
                          </a:solidFill>
                          <a:effectLst/>
                          <a:latin typeface="Arial Narrow" panose="020B0606020202030204" pitchFamily="34" charset="0"/>
                          <a:ea typeface="+mn-ea"/>
                          <a:cs typeface="+mn-cs"/>
                        </a:rPr>
                        <a:t>: é a justificativa na qual prevalece a ideia de que uma coisa resulta da outra. / </a:t>
                      </a:r>
                      <a:r>
                        <a:rPr lang="pt-BR" sz="2200" b="1" kern="1200" dirty="0">
                          <a:solidFill>
                            <a:schemeClr val="tx1"/>
                          </a:solidFill>
                          <a:effectLst/>
                          <a:latin typeface="Arial Narrow" panose="020B0606020202030204" pitchFamily="34" charset="0"/>
                          <a:ea typeface="+mn-ea"/>
                          <a:cs typeface="+mn-cs"/>
                        </a:rPr>
                        <a:t>Argumento de princípio</a:t>
                      </a:r>
                      <a:r>
                        <a:rPr lang="pt-BR" sz="2200" b="0" kern="1200" dirty="0">
                          <a:solidFill>
                            <a:schemeClr val="tx1"/>
                          </a:solidFill>
                          <a:effectLst/>
                          <a:latin typeface="Arial Narrow" panose="020B0606020202030204" pitchFamily="34" charset="0"/>
                          <a:ea typeface="+mn-ea"/>
                          <a:cs typeface="+mn-cs"/>
                        </a:rPr>
                        <a:t>: é uma justificativa baseada em uma crença pessoal, que é considerada uma verdade universal.</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116083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7E038-507E-7085-D6CE-B406FD372F7C}"/>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7FAB36B-ECCE-0882-033C-48A3674EA5DC}"/>
              </a:ext>
            </a:extLst>
          </p:cNvPr>
          <p:cNvSpPr txBox="1"/>
          <p:nvPr/>
        </p:nvSpPr>
        <p:spPr>
          <a:xfrm>
            <a:off x="331694" y="804225"/>
            <a:ext cx="11528611" cy="5573449"/>
          </a:xfrm>
          <a:prstGeom prst="rect">
            <a:avLst/>
          </a:prstGeom>
          <a:noFill/>
        </p:spPr>
        <p:txBody>
          <a:bodyPr wrap="square">
            <a:spAutoFit/>
          </a:bodyPr>
          <a:lstStyle/>
          <a:p>
            <a:pPr algn="just">
              <a:lnSpc>
                <a:spcPct val="120000"/>
              </a:lnSpc>
              <a:tabLst>
                <a:tab pos="180340" algn="l"/>
              </a:tabLst>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9.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Tese é a ideia ou posicionamento que o autor defende em um texto argumentativo. Na resenha crítica, a tese (ponto de vista) é quando o resenhista defende/avalia um produto cultural. Qual é o trecho da resenha crítica que apresenta o posicionamento do resenhista (a tese) sobre o filme (produto cultural) “Que Horas Ela Volta?”?</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“Talvez o roteiro insista demais em alguns símbolos (o sorvete, as xícaras de café), mas isso corresponde à vontade de fazer de um único lar um exemplo de milhares de outros lares nas mesmas condições.”</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“O humor de suas falas é irônico, mas simples, cotidiano, o que leva a sua personagem – e o filme – para o bem-vindo tom de crônica social.”</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“O filme consegue confrontar o Nordeste e o Sudeste, os ricos e os pobres, o Brasil segregacionista e a ideia de união nacional.”</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“O equilíbrio na representação é mantido graças ao excelente trabalho do elenco.”</a:t>
            </a:r>
          </a:p>
          <a:p>
            <a:pPr algn="just">
              <a:lnSpc>
                <a:spcPct val="120000"/>
              </a:lnSpc>
              <a:tabLst>
                <a:tab pos="180340" algn="l"/>
              </a:tabLst>
            </a:pPr>
            <a:r>
              <a:rPr lang="pt-BR" sz="2300" dirty="0">
                <a:effectLst/>
                <a:latin typeface="Arial Narrow" panose="020B0606020202030204" pitchFamily="34" charset="0"/>
                <a:ea typeface="Aptos" panose="020B0004020202020204" pitchFamily="34" charset="0"/>
                <a:cs typeface="Times New Roman" panose="02020603050405020304" pitchFamily="18" charset="0"/>
              </a:rPr>
              <a:t>(E) “É possível imaginar que o público brasileiro também se identificará com este filme.”</a:t>
            </a:r>
          </a:p>
        </p:txBody>
      </p:sp>
    </p:spTree>
    <p:extLst>
      <p:ext uri="{BB962C8B-B14F-4D97-AF65-F5344CB8AC3E}">
        <p14:creationId xmlns:p14="http://schemas.microsoft.com/office/powerpoint/2010/main" val="22511984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74AE-50F2-0D5A-1464-97A47B9BC52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888CE29-9BB4-DB9D-2358-6851B741A7AF}"/>
              </a:ext>
            </a:extLst>
          </p:cNvPr>
          <p:cNvSpPr txBox="1"/>
          <p:nvPr/>
        </p:nvSpPr>
        <p:spPr>
          <a:xfrm>
            <a:off x="331694" y="598037"/>
            <a:ext cx="11528611" cy="5741380"/>
          </a:xfrm>
          <a:prstGeom prst="rect">
            <a:avLst/>
          </a:prstGeom>
          <a:noFill/>
        </p:spPr>
        <p:txBody>
          <a:bodyPr wrap="square">
            <a:spAutoFit/>
          </a:bodyPr>
          <a:lstStyle/>
          <a:p>
            <a:pPr algn="just">
              <a:lnSpc>
                <a:spcPct val="120000"/>
              </a:lnSpc>
              <a:tabLst>
                <a:tab pos="18034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10.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A argumentação é um processo linguístico que envolve a defesa de uma ideia ou ponto de vista por parte de quem argumenta. Na resenha crítica, o autor utiliza argumentos/justificativas para sustentar sua avaliação sobre a obra. Agora, cite dois argumentos utilizados pelo autor da resenha para sustentar seu posicionamento, sua avaliação positiva em relação ao filme. </a:t>
            </a:r>
          </a:p>
          <a:p>
            <a:pPr algn="just">
              <a:lnSpc>
                <a:spcPct val="120000"/>
              </a:lnSpc>
              <a:tabLst>
                <a:tab pos="180340" algn="l"/>
              </a:tabLst>
            </a:pPr>
            <a:endParaRPr lang="pt-BR" sz="22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20000"/>
              </a:lnSpc>
              <a:tabLst>
                <a:tab pos="18034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11.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Leia o trecho “A empregada doméstica foi o símbolo escolhido para ilustrar a condescendência de certa elite que ‘acredita sinceramente ter sido feita para ocupar tal posição’, como diriam os sociólogos Michel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Pinçon</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e Monique </a:t>
            </a:r>
            <a:r>
              <a:rPr lang="pt-BR" sz="2200" dirty="0" err="1">
                <a:effectLst/>
                <a:latin typeface="Arial Narrow" panose="020B0606020202030204" pitchFamily="34" charset="0"/>
                <a:ea typeface="Aptos" panose="020B0004020202020204" pitchFamily="34" charset="0"/>
                <a:cs typeface="Times New Roman" panose="02020603050405020304" pitchFamily="18" charset="0"/>
              </a:rPr>
              <a:t>Pinçon</a:t>
            </a:r>
            <a:r>
              <a:rPr lang="pt-BR" sz="2200" dirty="0">
                <a:effectLst/>
                <a:latin typeface="Arial Narrow" panose="020B0606020202030204" pitchFamily="34" charset="0"/>
                <a:ea typeface="Aptos" panose="020B0004020202020204" pitchFamily="34" charset="0"/>
                <a:cs typeface="Times New Roman" panose="02020603050405020304" pitchFamily="18" charset="0"/>
              </a:rPr>
              <a:t>-Charlot.” Nesse trecho, o resenhista utiliza, predominantemente, um argumento de autoridade pois</a:t>
            </a:r>
          </a:p>
          <a:p>
            <a:pPr algn="just">
              <a:lnSpc>
                <a:spcPct val="120000"/>
              </a:lnSpc>
              <a:tabLst>
                <a:tab pos="18034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utiliza uma situação vivenciada como exemplo que mostra a relação da personagem Val com os patrões.</a:t>
            </a:r>
          </a:p>
          <a:p>
            <a:pPr algn="just">
              <a:lnSpc>
                <a:spcPct val="120000"/>
              </a:lnSpc>
              <a:tabLst>
                <a:tab pos="18034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apresenta a opinião de especialistas para sustentar a defesa do ponto de vista sobre a análise a respeito das desigualdades sociais retratadas no filme.</a:t>
            </a:r>
          </a:p>
          <a:p>
            <a:pPr algn="just">
              <a:lnSpc>
                <a:spcPct val="120000"/>
              </a:lnSpc>
              <a:tabLst>
                <a:tab pos="18034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estabelece uma comparação entre o filme e outras obras que abordam as relações entre diferentes classes sociais.</a:t>
            </a:r>
          </a:p>
        </p:txBody>
      </p:sp>
    </p:spTree>
    <p:extLst>
      <p:ext uri="{BB962C8B-B14F-4D97-AF65-F5344CB8AC3E}">
        <p14:creationId xmlns:p14="http://schemas.microsoft.com/office/powerpoint/2010/main" val="4245030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AF783E4-1C7C-398C-FFD2-A233818B06DC}"/>
              </a:ext>
            </a:extLst>
          </p:cNvPr>
          <p:cNvSpPr txBox="1"/>
          <p:nvPr/>
        </p:nvSpPr>
        <p:spPr>
          <a:xfrm>
            <a:off x="313764" y="840083"/>
            <a:ext cx="11528611" cy="5335115"/>
          </a:xfrm>
          <a:prstGeom prst="rect">
            <a:avLst/>
          </a:prstGeom>
          <a:noFill/>
        </p:spPr>
        <p:txBody>
          <a:bodyPr wrap="square">
            <a:spAutoFit/>
          </a:bodyPr>
          <a:lstStyle/>
          <a:p>
            <a:pPr algn="just">
              <a:lnSpc>
                <a:spcPct val="120000"/>
              </a:lnSpc>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12.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Na conclusão de uma resenha crítica, o resenhista retoma aspectos avaliados ao longo do texto e, geralmente, apresenta um posicionamento final sobre a obra, inclusive recomendando-a ou não ao público. No último parágrafo da resenha, Bruno Carmelo retoma a qualidade e a relevância social do filme. Considerando o último parágrafo do texto, o resenhista recomenda ou não o filme?</a:t>
            </a:r>
          </a:p>
          <a:p>
            <a:pPr algn="just">
              <a:lnSpc>
                <a:spcPct val="12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O resenhista não recomenda o filme, pois acredita que seu conteúdo é destinado ao público estrangeiro.</a:t>
            </a:r>
          </a:p>
          <a:p>
            <a:pPr algn="just">
              <a:lnSpc>
                <a:spcPct val="12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(B) O resenhista demonstra uma posição neutra, evitando avaliar a qualidade do filme ou indicar sua apreciação ao público.</a:t>
            </a:r>
          </a:p>
          <a:p>
            <a:pPr algn="just">
              <a:lnSpc>
                <a:spcPct val="12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(C) O resenhista não recomenda o filme, pois considera que a obra apresenta uma abordagem superficial sobre as desigualdades sociais.</a:t>
            </a:r>
          </a:p>
          <a:p>
            <a:pPr algn="just">
              <a:lnSpc>
                <a:spcPct val="12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(D) O resenhista recomenda o filme para espectadores interessados em comédias populares, por considerar que essa é sua principal característica.</a:t>
            </a:r>
          </a:p>
          <a:p>
            <a:pPr algn="just">
              <a:lnSpc>
                <a:spcPct val="120000"/>
              </a:lnSpc>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O resenhista recomenda o filme, destacando sua qualidade e profundidade, defendendo que o filme pode alcançar e representar uma parcela importante do público brasileiro.</a:t>
            </a:r>
          </a:p>
        </p:txBody>
      </p:sp>
    </p:spTree>
    <p:extLst>
      <p:ext uri="{BB962C8B-B14F-4D97-AF65-F5344CB8AC3E}">
        <p14:creationId xmlns:p14="http://schemas.microsoft.com/office/powerpoint/2010/main" val="3707794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21A47-06D4-9CAC-420A-879FA5F9FE0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55C722A-806C-BD61-B1A7-0F0CA00E542B}"/>
              </a:ext>
            </a:extLst>
          </p:cNvPr>
          <p:cNvSpPr txBox="1"/>
          <p:nvPr/>
        </p:nvSpPr>
        <p:spPr>
          <a:xfrm>
            <a:off x="313764" y="840083"/>
            <a:ext cx="11528611" cy="1678729"/>
          </a:xfrm>
          <a:prstGeom prst="rect">
            <a:avLst/>
          </a:prstGeom>
          <a:noFill/>
        </p:spPr>
        <p:txBody>
          <a:bodyPr wrap="square">
            <a:spAutoFit/>
          </a:bodyPr>
          <a:lstStyle/>
          <a:p>
            <a:pPr algn="just">
              <a:lnSpc>
                <a:spcPct val="120000"/>
              </a:lnSpc>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13.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Após a leitura da resenha crítica, você conheceu diferentes aspectos do filme, como o enredo, as personagens, as atuações e as questões sociais abordadas. Agora, apresente seu posicionamento sobre o filme: Você gostou da proposta do filme? Teria interesse em assistir a esse filme? Indicaria essa obra a outra pessoa? Comente. </a:t>
            </a:r>
          </a:p>
        </p:txBody>
      </p:sp>
      <p:sp>
        <p:nvSpPr>
          <p:cNvPr id="3" name="CaixaDeTexto 2">
            <a:extLst>
              <a:ext uri="{FF2B5EF4-FFF2-40B4-BE49-F238E27FC236}">
                <a16:creationId xmlns:a16="http://schemas.microsoft.com/office/drawing/2014/main" id="{1A90D56A-E2EC-0BD6-BBAB-783BA41F88A8}"/>
              </a:ext>
            </a:extLst>
          </p:cNvPr>
          <p:cNvSpPr txBox="1"/>
          <p:nvPr/>
        </p:nvSpPr>
        <p:spPr>
          <a:xfrm>
            <a:off x="215152" y="2982648"/>
            <a:ext cx="11528611" cy="2084994"/>
          </a:xfrm>
          <a:prstGeom prst="rect">
            <a:avLst/>
          </a:prstGeom>
          <a:blipFill>
            <a:blip r:embed="rId3"/>
            <a:tile tx="0" ty="0" sx="100000" sy="100000" flip="none" algn="tl"/>
          </a:blipFill>
        </p:spPr>
        <p:txBody>
          <a:bodyPr wrap="square">
            <a:spAutoFit/>
          </a:bodyPr>
          <a:lstStyle/>
          <a:p>
            <a:pPr algn="just">
              <a:lnSpc>
                <a:spcPct val="120000"/>
              </a:lnSpc>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Estudante, os conectivos/operadores argumentativos são palavras ou expressões que ligam palavras, orações, períodos e parágrafos, estabelecendo relações de sentido entre as ideias de um texto. Eles contribuem para a coesão, a coerência e a construção da argumentação, tornando o texto mais claro e convincente. Nas próximas atividades, você aprenderá como esses recursos fortalecem um ponto de vista e conhecerá alguns dos principais tipos de operadores argumentativos. Vamos começar?</a:t>
            </a:r>
          </a:p>
        </p:txBody>
      </p:sp>
    </p:spTree>
    <p:extLst>
      <p:ext uri="{BB962C8B-B14F-4D97-AF65-F5344CB8AC3E}">
        <p14:creationId xmlns:p14="http://schemas.microsoft.com/office/powerpoint/2010/main" val="40425292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08494742"/>
              </p:ext>
            </p:extLst>
          </p:nvPr>
        </p:nvGraphicFramePr>
        <p:xfrm>
          <a:off x="358591" y="1226508"/>
          <a:ext cx="11501717" cy="56845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5253625">
                <a:tc>
                  <a:txBody>
                    <a:bodyPr/>
                    <a:lstStyle/>
                    <a:p>
                      <a:pPr algn="ctr"/>
                      <a:r>
                        <a:rPr lang="pt-BR" sz="2300" b="1" kern="1200" dirty="0">
                          <a:solidFill>
                            <a:schemeClr val="tx1"/>
                          </a:solidFill>
                          <a:effectLst/>
                          <a:latin typeface="Arial Narrow" panose="020B0606020202030204" pitchFamily="34" charset="0"/>
                          <a:ea typeface="+mn-ea"/>
                          <a:cs typeface="+mn-cs"/>
                        </a:rPr>
                        <a:t>Operadores argumentativos</a:t>
                      </a:r>
                    </a:p>
                    <a:p>
                      <a:pPr algn="just"/>
                      <a:r>
                        <a:rPr lang="pt-BR" sz="2300" b="0" kern="1200" dirty="0">
                          <a:solidFill>
                            <a:schemeClr val="tx1"/>
                          </a:solidFill>
                          <a:effectLst/>
                          <a:latin typeface="Arial Narrow" panose="020B0606020202030204" pitchFamily="34" charset="0"/>
                          <a:ea typeface="+mn-ea"/>
                          <a:cs typeface="+mn-cs"/>
                        </a:rPr>
                        <a:t>Na construção da argumentação, um elemento linguístico é fundamental: os </a:t>
                      </a:r>
                      <a:r>
                        <a:rPr lang="pt-BR" sz="2300" b="1" kern="1200" dirty="0">
                          <a:solidFill>
                            <a:schemeClr val="tx1"/>
                          </a:solidFill>
                          <a:effectLst/>
                          <a:latin typeface="Arial Narrow" panose="020B0606020202030204" pitchFamily="34" charset="0"/>
                          <a:ea typeface="+mn-ea"/>
                          <a:cs typeface="+mn-cs"/>
                        </a:rPr>
                        <a:t>operadores argumentativos</a:t>
                      </a:r>
                      <a:r>
                        <a:rPr lang="pt-BR" sz="2300" b="0" kern="1200" dirty="0">
                          <a:solidFill>
                            <a:schemeClr val="tx1"/>
                          </a:solidFill>
                          <a:effectLst/>
                          <a:latin typeface="Arial Narrow" panose="020B0606020202030204" pitchFamily="34" charset="0"/>
                          <a:ea typeface="+mn-ea"/>
                          <a:cs typeface="+mn-cs"/>
                        </a:rPr>
                        <a:t>. Eles são palavras ou expressões que orientam o leitor na compreensão do ponto de vista defendido pelo autor, estabelecendo relações como adição, oposição, causa, condição, comparação, finalidade, conclusão etc.</a:t>
                      </a:r>
                    </a:p>
                    <a:p>
                      <a:pPr algn="just"/>
                      <a:r>
                        <a:rPr lang="pt-BR" sz="2300" b="1" kern="1200" dirty="0">
                          <a:solidFill>
                            <a:schemeClr val="tx1"/>
                          </a:solidFill>
                          <a:effectLst/>
                          <a:latin typeface="Arial Narrow" panose="020B0606020202030204" pitchFamily="34" charset="0"/>
                          <a:ea typeface="+mn-ea"/>
                          <a:cs typeface="+mn-cs"/>
                        </a:rPr>
                        <a:t>Adição</a:t>
                      </a:r>
                      <a:r>
                        <a:rPr lang="pt-BR" sz="2300" b="0" kern="1200" dirty="0">
                          <a:solidFill>
                            <a:schemeClr val="tx1"/>
                          </a:solidFill>
                          <a:effectLst/>
                          <a:latin typeface="Arial Narrow" panose="020B0606020202030204" pitchFamily="34" charset="0"/>
                          <a:ea typeface="+mn-ea"/>
                          <a:cs typeface="+mn-cs"/>
                        </a:rPr>
                        <a:t>: Acrescenta informações ou argumentos em favor ou contra uma ideia.</a:t>
                      </a:r>
                    </a:p>
                    <a:p>
                      <a:pPr algn="just"/>
                      <a:r>
                        <a:rPr lang="pt-BR" sz="2300" b="0" kern="1200" dirty="0">
                          <a:solidFill>
                            <a:schemeClr val="tx1"/>
                          </a:solidFill>
                          <a:effectLst/>
                          <a:latin typeface="Arial Narrow" panose="020B0606020202030204" pitchFamily="34" charset="0"/>
                          <a:ea typeface="+mn-ea"/>
                          <a:cs typeface="+mn-cs"/>
                        </a:rPr>
                        <a:t>Exemplos: e; nem; também; como também; mas também; tanto... como; além de; além disso; ainda.</a:t>
                      </a:r>
                    </a:p>
                    <a:p>
                      <a:pPr algn="just"/>
                      <a:r>
                        <a:rPr lang="pt-BR" sz="2300" b="1" kern="1200" dirty="0">
                          <a:solidFill>
                            <a:schemeClr val="tx1"/>
                          </a:solidFill>
                          <a:effectLst/>
                          <a:latin typeface="Arial Narrow" panose="020B0606020202030204" pitchFamily="34" charset="0"/>
                          <a:ea typeface="+mn-ea"/>
                          <a:cs typeface="+mn-cs"/>
                        </a:rPr>
                        <a:t>Oposição</a:t>
                      </a:r>
                      <a:r>
                        <a:rPr lang="pt-BR" sz="2300" b="0" kern="1200" dirty="0">
                          <a:solidFill>
                            <a:schemeClr val="tx1"/>
                          </a:solidFill>
                          <a:effectLst/>
                          <a:latin typeface="Arial Narrow" panose="020B0606020202030204" pitchFamily="34" charset="0"/>
                          <a:ea typeface="+mn-ea"/>
                          <a:cs typeface="+mn-cs"/>
                        </a:rPr>
                        <a:t>: Estabelece contraste entre duas ideias.</a:t>
                      </a:r>
                    </a:p>
                    <a:p>
                      <a:pPr algn="just"/>
                      <a:r>
                        <a:rPr lang="pt-BR" sz="2300" b="0" kern="1200" dirty="0">
                          <a:solidFill>
                            <a:schemeClr val="tx1"/>
                          </a:solidFill>
                          <a:effectLst/>
                          <a:latin typeface="Arial Narrow" panose="020B0606020202030204" pitchFamily="34" charset="0"/>
                          <a:ea typeface="+mn-ea"/>
                          <a:cs typeface="+mn-cs"/>
                        </a:rPr>
                        <a:t>Exemplos: mas; porém; contudo; todavia; entretanto; no entanto.</a:t>
                      </a:r>
                    </a:p>
                    <a:p>
                      <a:pPr algn="just"/>
                      <a:r>
                        <a:rPr lang="pt-BR" sz="2300" b="1" kern="1200" dirty="0">
                          <a:solidFill>
                            <a:schemeClr val="tx1"/>
                          </a:solidFill>
                          <a:effectLst/>
                          <a:latin typeface="Arial Narrow" panose="020B0606020202030204" pitchFamily="34" charset="0"/>
                          <a:ea typeface="+mn-ea"/>
                          <a:cs typeface="+mn-cs"/>
                        </a:rPr>
                        <a:t>Causa</a:t>
                      </a:r>
                      <a:r>
                        <a:rPr lang="pt-BR" sz="2300" b="0" kern="1200" dirty="0">
                          <a:solidFill>
                            <a:schemeClr val="tx1"/>
                          </a:solidFill>
                          <a:effectLst/>
                          <a:latin typeface="Arial Narrow" panose="020B0606020202030204" pitchFamily="34" charset="0"/>
                          <a:ea typeface="+mn-ea"/>
                          <a:cs typeface="+mn-cs"/>
                        </a:rPr>
                        <a:t>: Apresenta o motivo ou a explicação de um fato.</a:t>
                      </a:r>
                    </a:p>
                    <a:p>
                      <a:pPr algn="just"/>
                      <a:r>
                        <a:rPr lang="pt-BR" sz="2300" b="0" kern="1200" dirty="0">
                          <a:solidFill>
                            <a:schemeClr val="tx1"/>
                          </a:solidFill>
                          <a:effectLst/>
                          <a:latin typeface="Arial Narrow" panose="020B0606020202030204" pitchFamily="34" charset="0"/>
                          <a:ea typeface="+mn-ea"/>
                          <a:cs typeface="+mn-cs"/>
                        </a:rPr>
                        <a:t>Exemplos: porque; pois; como; já que; visto que; uma vez que.</a:t>
                      </a:r>
                    </a:p>
                    <a:p>
                      <a:pPr algn="just"/>
                      <a:r>
                        <a:rPr lang="pt-BR" sz="2300" b="1" kern="1200" dirty="0">
                          <a:solidFill>
                            <a:schemeClr val="tx1"/>
                          </a:solidFill>
                          <a:effectLst/>
                          <a:latin typeface="Arial Narrow" panose="020B0606020202030204" pitchFamily="34" charset="0"/>
                          <a:ea typeface="+mn-ea"/>
                          <a:cs typeface="+mn-cs"/>
                        </a:rPr>
                        <a:t>Condição</a:t>
                      </a:r>
                      <a:r>
                        <a:rPr lang="pt-BR" sz="2300" b="0" kern="1200" dirty="0">
                          <a:solidFill>
                            <a:schemeClr val="tx1"/>
                          </a:solidFill>
                          <a:effectLst/>
                          <a:latin typeface="Arial Narrow" panose="020B0606020202030204" pitchFamily="34" charset="0"/>
                          <a:ea typeface="+mn-ea"/>
                          <a:cs typeface="+mn-cs"/>
                        </a:rPr>
                        <a:t>: Indica que uma ação depende da realização de outra.</a:t>
                      </a:r>
                    </a:p>
                    <a:p>
                      <a:pPr algn="just"/>
                      <a:r>
                        <a:rPr lang="pt-BR" sz="2300" b="0" kern="1200" dirty="0">
                          <a:solidFill>
                            <a:schemeClr val="tx1"/>
                          </a:solidFill>
                          <a:effectLst/>
                          <a:latin typeface="Arial Narrow" panose="020B0606020202030204" pitchFamily="34" charset="0"/>
                          <a:ea typeface="+mn-ea"/>
                          <a:cs typeface="+mn-cs"/>
                        </a:rPr>
                        <a:t>Exemplos: se; caso; desde que; contanto que; a menos que; a não ser que.</a:t>
                      </a:r>
                    </a:p>
                    <a:p>
                      <a:pPr algn="just"/>
                      <a:r>
                        <a:rPr lang="pt-BR" sz="2300" b="1" kern="1200" dirty="0">
                          <a:solidFill>
                            <a:schemeClr val="tx1"/>
                          </a:solidFill>
                          <a:effectLst/>
                          <a:latin typeface="Arial Narrow" panose="020B0606020202030204" pitchFamily="34" charset="0"/>
                          <a:ea typeface="+mn-ea"/>
                          <a:cs typeface="+mn-cs"/>
                        </a:rPr>
                        <a:t>Comparação</a:t>
                      </a:r>
                      <a:r>
                        <a:rPr lang="pt-BR" sz="2300" b="0" kern="1200" dirty="0">
                          <a:solidFill>
                            <a:schemeClr val="tx1"/>
                          </a:solidFill>
                          <a:effectLst/>
                          <a:latin typeface="Arial Narrow" panose="020B0606020202030204" pitchFamily="34" charset="0"/>
                          <a:ea typeface="+mn-ea"/>
                          <a:cs typeface="+mn-cs"/>
                        </a:rPr>
                        <a:t>: Relaciona ideias por meio de semelhanças ou diferenças.</a:t>
                      </a:r>
                    </a:p>
                    <a:p>
                      <a:pPr algn="just"/>
                      <a:r>
                        <a:rPr lang="pt-BR" sz="2300" b="0" kern="1200" dirty="0">
                          <a:solidFill>
                            <a:schemeClr val="tx1"/>
                          </a:solidFill>
                          <a:effectLst/>
                          <a:latin typeface="Arial Narrow" panose="020B0606020202030204" pitchFamily="34" charset="0"/>
                          <a:ea typeface="+mn-ea"/>
                          <a:cs typeface="+mn-cs"/>
                        </a:rPr>
                        <a:t>Exemplos: tão... quanto; tanto quanto; mais... que; menos... que.</a:t>
                      </a:r>
                    </a:p>
                    <a:p>
                      <a:pPr algn="just"/>
                      <a:endParaRPr lang="pt-BR" sz="2200" b="0" kern="1200" dirty="0">
                        <a:solidFill>
                          <a:schemeClr val="tx1"/>
                        </a:solidFill>
                        <a:effectLst/>
                        <a:latin typeface="Arial Narrow" panose="020B0606020202030204" pitchFamily="34" charset="0"/>
                        <a:ea typeface="+mn-ea"/>
                        <a:cs typeface="+mn-cs"/>
                      </a:endParaRP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257A7C0-3B74-704F-3DF3-C570A76138A6}"/>
              </a:ext>
            </a:extLst>
          </p:cNvPr>
          <p:cNvPicPr>
            <a:picLocks noChangeAspect="1"/>
          </p:cNvPicPr>
          <p:nvPr/>
        </p:nvPicPr>
        <p:blipFill rotWithShape="1">
          <a:blip r:embed="rId4">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356227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A6985-D2A0-D5F5-BF1C-5715BB46CAA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37FD875-65B3-720F-A9D3-CDE24A96EDAC}"/>
              </a:ext>
            </a:extLst>
          </p:cNvPr>
          <p:cNvGraphicFramePr>
            <a:graphicFrameLocks noGrp="1"/>
          </p:cNvGraphicFramePr>
          <p:nvPr>
            <p:extLst>
              <p:ext uri="{D42A27DB-BD31-4B8C-83A1-F6EECF244321}">
                <p14:modId xmlns:p14="http://schemas.microsoft.com/office/powerpoint/2010/main" val="2577020427"/>
              </p:ext>
            </p:extLst>
          </p:nvPr>
        </p:nvGraphicFramePr>
        <p:xfrm>
          <a:off x="358591" y="1226508"/>
          <a:ext cx="11501717" cy="2895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2879327">
                <a:tc>
                  <a:txBody>
                    <a:bodyPr/>
                    <a:lstStyle/>
                    <a:p>
                      <a:pPr algn="just"/>
                      <a:r>
                        <a:rPr lang="pt-BR" sz="2300" b="1" kern="1200" dirty="0">
                          <a:solidFill>
                            <a:schemeClr val="tx1"/>
                          </a:solidFill>
                          <a:effectLst/>
                          <a:latin typeface="Arial Narrow" panose="020B0606020202030204" pitchFamily="34" charset="0"/>
                          <a:ea typeface="+mn-ea"/>
                          <a:cs typeface="+mn-cs"/>
                        </a:rPr>
                        <a:t>Finalidade</a:t>
                      </a:r>
                      <a:r>
                        <a:rPr lang="pt-BR" sz="2300" b="0" kern="1200" dirty="0">
                          <a:solidFill>
                            <a:schemeClr val="tx1"/>
                          </a:solidFill>
                          <a:effectLst/>
                          <a:latin typeface="Arial Narrow" panose="020B0606020202030204" pitchFamily="34" charset="0"/>
                          <a:ea typeface="+mn-ea"/>
                          <a:cs typeface="+mn-cs"/>
                        </a:rPr>
                        <a:t>: Expressa objetivo ou propósito.</a:t>
                      </a:r>
                    </a:p>
                    <a:p>
                      <a:pPr algn="just"/>
                      <a:r>
                        <a:rPr lang="pt-BR" sz="2300" b="0" kern="1200" dirty="0">
                          <a:solidFill>
                            <a:schemeClr val="tx1"/>
                          </a:solidFill>
                          <a:effectLst/>
                          <a:latin typeface="Arial Narrow" panose="020B0606020202030204" pitchFamily="34" charset="0"/>
                          <a:ea typeface="+mn-ea"/>
                          <a:cs typeface="+mn-cs"/>
                        </a:rPr>
                        <a:t>Exemplos: para; a fim de; com o objetivo de; com o intuito de; com o propósito de; com a intenção de.</a:t>
                      </a:r>
                    </a:p>
                    <a:p>
                      <a:pPr algn="just"/>
                      <a:r>
                        <a:rPr lang="pt-BR" sz="2300" b="1" kern="1200" dirty="0">
                          <a:solidFill>
                            <a:schemeClr val="tx1"/>
                          </a:solidFill>
                          <a:effectLst/>
                          <a:latin typeface="Arial Narrow" panose="020B0606020202030204" pitchFamily="34" charset="0"/>
                          <a:ea typeface="+mn-ea"/>
                          <a:cs typeface="+mn-cs"/>
                        </a:rPr>
                        <a:t>Conclusão</a:t>
                      </a:r>
                      <a:r>
                        <a:rPr lang="pt-BR" sz="2300" b="0" kern="1200" dirty="0">
                          <a:solidFill>
                            <a:schemeClr val="tx1"/>
                          </a:solidFill>
                          <a:effectLst/>
                          <a:latin typeface="Arial Narrow" panose="020B0606020202030204" pitchFamily="34" charset="0"/>
                          <a:ea typeface="+mn-ea"/>
                          <a:cs typeface="+mn-cs"/>
                        </a:rPr>
                        <a:t>: Introduz uma conclusão ou consequência decorrente das ideias anteriores.</a:t>
                      </a:r>
                    </a:p>
                    <a:p>
                      <a:pPr algn="just"/>
                      <a:r>
                        <a:rPr lang="pt-BR" sz="2300" b="0" kern="1200" dirty="0">
                          <a:solidFill>
                            <a:schemeClr val="tx1"/>
                          </a:solidFill>
                          <a:effectLst/>
                          <a:latin typeface="Arial Narrow" panose="020B0606020202030204" pitchFamily="34" charset="0"/>
                          <a:ea typeface="+mn-ea"/>
                          <a:cs typeface="+mn-cs"/>
                        </a:rPr>
                        <a:t>Exemplos: portanto; logo; então; assim; por isso; por conseguinte; em vista disso; pois (quando aparece após o verbo).</a:t>
                      </a:r>
                    </a:p>
                    <a:p>
                      <a:pPr algn="just"/>
                      <a:r>
                        <a:rPr lang="pt-BR" sz="2300" b="1" kern="1200" dirty="0">
                          <a:solidFill>
                            <a:srgbClr val="FF0000"/>
                          </a:solidFill>
                          <a:effectLst/>
                          <a:latin typeface="Arial Narrow" panose="020B0606020202030204" pitchFamily="34" charset="0"/>
                          <a:ea typeface="+mn-ea"/>
                          <a:cs typeface="+mn-cs"/>
                        </a:rPr>
                        <a:t>Atenção! </a:t>
                      </a:r>
                      <a:r>
                        <a:rPr lang="pt-BR" sz="2300" b="0" kern="1200" dirty="0">
                          <a:solidFill>
                            <a:schemeClr val="tx1"/>
                          </a:solidFill>
                          <a:effectLst/>
                          <a:latin typeface="Arial Narrow" panose="020B0606020202030204" pitchFamily="34" charset="0"/>
                          <a:ea typeface="+mn-ea"/>
                          <a:cs typeface="+mn-cs"/>
                        </a:rPr>
                        <a:t>Em uma resenha crítica, os operadores argumentativos ajudam o resenhista a organizar suas ideias, justificar sua opinião e convencer o leitor. Por isso, reconhecer o sentido desses elementos é essencial para compreender a argumentação do texto.</a:t>
                      </a:r>
                    </a:p>
                  </a:txBody>
                  <a:tcPr>
                    <a:lnL w="38100" cap="flat" cmpd="sng" algn="ctr">
                      <a:solidFill>
                        <a:schemeClr val="accent2">
                          <a:lumMod val="60000"/>
                          <a:lumOff val="40000"/>
                        </a:schemeClr>
                      </a:solidFill>
                      <a:prstDash val="solid"/>
                      <a:round/>
                      <a:headEnd type="none" w="med" len="med"/>
                      <a:tailEnd type="none" w="med" len="med"/>
                    </a:lnL>
                    <a:lnR w="38100" cap="flat" cmpd="sng" algn="ctr">
                      <a:solidFill>
                        <a:schemeClr val="accent2">
                          <a:lumMod val="60000"/>
                          <a:lumOff val="40000"/>
                        </a:schemeClr>
                      </a:solidFill>
                      <a:prstDash val="solid"/>
                      <a:round/>
                      <a:headEnd type="none" w="med" len="med"/>
                      <a:tailEnd type="none" w="med" len="med"/>
                    </a:lnR>
                    <a:lnT w="38100" cap="flat" cmpd="sng" algn="ctr">
                      <a:solidFill>
                        <a:schemeClr val="accent2">
                          <a:lumMod val="60000"/>
                          <a:lumOff val="40000"/>
                        </a:schemeClr>
                      </a:solidFill>
                      <a:prstDash val="solid"/>
                      <a:round/>
                      <a:headEnd type="none" w="med" len="med"/>
                      <a:tailEnd type="none" w="med" len="med"/>
                    </a:lnT>
                    <a:lnB w="38100" cap="flat" cmpd="sng" algn="ctr">
                      <a:solidFill>
                        <a:schemeClr val="accent2">
                          <a:lumMod val="60000"/>
                          <a:lumOff val="40000"/>
                        </a:schemeClr>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073C086-F134-04E4-A1A9-CE96C1DF11EE}"/>
              </a:ext>
            </a:extLst>
          </p:cNvPr>
          <p:cNvPicPr>
            <a:picLocks noChangeAspect="1"/>
          </p:cNvPicPr>
          <p:nvPr/>
        </p:nvPicPr>
        <p:blipFill rotWithShape="1">
          <a:blip r:embed="rId4">
            <a:extLst>
              <a:ext uri="{28A0092B-C50C-407E-A947-70E740481C1C}">
                <a14:useLocalDpi xmlns:a14="http://schemas.microsoft.com/office/drawing/2010/main" val="0"/>
              </a:ext>
            </a:extLst>
          </a:blip>
          <a:srcRect t="9756" r="2349" b="9754"/>
          <a:stretch>
            <a:fillRect/>
          </a:stretch>
        </p:blipFill>
        <p:spPr bwMode="auto">
          <a:xfrm>
            <a:off x="358591" y="377866"/>
            <a:ext cx="2572868" cy="1032526"/>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87200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A1FB2FC-ED37-1057-3FAE-4AC04EF11D52}"/>
              </a:ext>
            </a:extLst>
          </p:cNvPr>
          <p:cNvSpPr txBox="1"/>
          <p:nvPr/>
        </p:nvSpPr>
        <p:spPr>
          <a:xfrm>
            <a:off x="255494" y="624295"/>
            <a:ext cx="11501716" cy="5731569"/>
          </a:xfrm>
          <a:prstGeom prst="rect">
            <a:avLst/>
          </a:prstGeom>
          <a:noFill/>
        </p:spPr>
        <p:txBody>
          <a:bodyPr wrap="square">
            <a:spAutoFit/>
          </a:bodyPr>
          <a:lstStyle/>
          <a:p>
            <a:pPr algn="just">
              <a:lnSpc>
                <a:spcPct val="110000"/>
              </a:lnSpc>
            </a:pPr>
            <a:r>
              <a:rPr lang="pt-BR" sz="2400" b="1" dirty="0">
                <a:effectLst/>
                <a:latin typeface="Arial Narrow" panose="020B0606020202030204" pitchFamily="34" charset="0"/>
                <a:ea typeface="Aptos" panose="020B0004020202020204" pitchFamily="34" charset="0"/>
                <a:cs typeface="Times New Roman" panose="02020603050405020304" pitchFamily="18" charset="0"/>
              </a:rPr>
              <a:t>14. </a:t>
            </a:r>
            <a:r>
              <a:rPr lang="pt-BR" sz="2400" dirty="0">
                <a:effectLst/>
                <a:latin typeface="Arial Narrow" panose="020B0606020202030204" pitchFamily="34" charset="0"/>
                <a:ea typeface="Aptos" panose="020B0004020202020204" pitchFamily="34" charset="0"/>
                <a:cs typeface="Times New Roman" panose="02020603050405020304" pitchFamily="18" charset="0"/>
              </a:rPr>
              <a:t>Leia o trecho para atender ao que se pede: “Talvez o roteiro insista demais em alguns símbolos (o sorvete, as xícaras de café), mas isso corresponde à vontade de fazer de um único lar um exemplo de milhares de outros lares nas mesmas condições – por isso, pequenos símbolos são obrigados a ganhar uma importância maior do que normalmente teriam.”</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Nesse contexto comunicativo, o termo “por isso” pode ser substituído, sem alterar o sentido, por</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(A) entretanto.</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portanto.</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(C) contudo.</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(D) embora.</a:t>
            </a: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(E) porque.</a:t>
            </a:r>
          </a:p>
          <a:p>
            <a:pPr algn="just">
              <a:lnSpc>
                <a:spcPct val="110000"/>
              </a:lnSpc>
            </a:pPr>
            <a:endParaRPr lang="pt-BR" sz="24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400" dirty="0">
                <a:effectLst/>
                <a:latin typeface="Arial Narrow" panose="020B0606020202030204" pitchFamily="34" charset="0"/>
                <a:ea typeface="Aptos" panose="020B0004020202020204" pitchFamily="34" charset="0"/>
                <a:cs typeface="Times New Roman" panose="02020603050405020304" pitchFamily="18" charset="0"/>
              </a:rPr>
              <a:t>b) No trecho, a expressão “por isso” estabelece uma relação lógico-discursiva entre as ideias apresentadas. Qual é essa relação lógico-discursiva?</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75183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2FFABFA-8880-C2B8-435C-82A0FDB4DB40}"/>
              </a:ext>
            </a:extLst>
          </p:cNvPr>
          <p:cNvSpPr txBox="1"/>
          <p:nvPr/>
        </p:nvSpPr>
        <p:spPr>
          <a:xfrm>
            <a:off x="367553" y="911888"/>
            <a:ext cx="11510682" cy="395415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15.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trecho "Karine Teles e Lourenço Mutarelli cumprem bem a imagem do casal rico e supostamente descolado, apesar de serem presos às convenções sociais.", a expressão destacada “apesar de” estabelece uma relação de</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adição, ao acrescentar uma nova característica ao casal.</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causa, ao explicar por que o casal é considerado descolado.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comparação, ao aproximar o comportamento do casal ao de outras personagens.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(D) finalidade, ao mostrar o objetivo das ações das personagens e sua forma de agir no decorrer da narrativa.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(E) concessão, ao indicar um contraste, mostrando uma quebra de expectativa entre a aparência de modernidade e o comportamento conservador do casal.</a:t>
            </a:r>
          </a:p>
        </p:txBody>
      </p:sp>
    </p:spTree>
    <p:extLst>
      <p:ext uri="{BB962C8B-B14F-4D97-AF65-F5344CB8AC3E}">
        <p14:creationId xmlns:p14="http://schemas.microsoft.com/office/powerpoint/2010/main" val="35795948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58815-643B-1D2B-D166-B7D32D324DBC}"/>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C1D172E-6F84-13A9-9BF7-8FA528D8D941}"/>
              </a:ext>
            </a:extLst>
          </p:cNvPr>
          <p:cNvSpPr txBox="1"/>
          <p:nvPr/>
        </p:nvSpPr>
        <p:spPr>
          <a:xfrm>
            <a:off x="345141" y="738857"/>
            <a:ext cx="11452412" cy="5755422"/>
          </a:xfrm>
          <a:prstGeom prst="rect">
            <a:avLst/>
          </a:prstGeom>
          <a:solidFill>
            <a:srgbClr val="EFE7EE"/>
          </a:solidFill>
        </p:spPr>
        <p:txBody>
          <a:bodyPr wrap="square">
            <a:spAutoFit/>
          </a:bodyPr>
          <a:lstStyle/>
          <a:p>
            <a:pPr algn="ctr"/>
            <a:r>
              <a:rPr lang="pt-BR" sz="2300" b="1" dirty="0">
                <a:latin typeface="Arial Narrow" panose="020B0606020202030204" pitchFamily="34" charset="0"/>
              </a:rPr>
              <a:t>COESÃO REFERENCIAL</a:t>
            </a:r>
          </a:p>
          <a:p>
            <a:pPr algn="just"/>
            <a:r>
              <a:rPr lang="pt-BR" sz="2300" dirty="0">
                <a:latin typeface="Arial Narrow" panose="020B0606020202030204" pitchFamily="34" charset="0"/>
              </a:rPr>
              <a:t>A </a:t>
            </a:r>
            <a:r>
              <a:rPr lang="pt-BR" sz="2300" b="1" dirty="0">
                <a:latin typeface="Arial Narrow" panose="020B0606020202030204" pitchFamily="34" charset="0"/>
              </a:rPr>
              <a:t>coesão referencial </a:t>
            </a:r>
            <a:r>
              <a:rPr lang="pt-BR" sz="2300" dirty="0">
                <a:latin typeface="Arial Narrow" panose="020B0606020202030204" pitchFamily="34" charset="0"/>
              </a:rPr>
              <a:t>é um mecanismo de coesão textual que colabora com a textualidade por meio do uso de elementos coesivos. Ela conecta as diversas partes de um texto, sejam palavras, orações, períodos.</a:t>
            </a:r>
          </a:p>
          <a:p>
            <a:pPr algn="just"/>
            <a:r>
              <a:rPr lang="pt-BR" sz="2300" dirty="0">
                <a:latin typeface="Arial Narrow" panose="020B0606020202030204" pitchFamily="34" charset="0"/>
              </a:rPr>
              <a:t>Assim, a coesão referencial ocorre quando um termo do texto remete a outro para evitar repetições. Os principais tipos dividem-se em </a:t>
            </a:r>
            <a:r>
              <a:rPr lang="pt-BR" sz="2300" b="1" dirty="0">
                <a:latin typeface="Arial Narrow" panose="020B0606020202030204" pitchFamily="34" charset="0"/>
              </a:rPr>
              <a:t>anáfora</a:t>
            </a:r>
            <a:r>
              <a:rPr lang="pt-BR" sz="2300" dirty="0">
                <a:latin typeface="Arial Narrow" panose="020B0606020202030204" pitchFamily="34" charset="0"/>
              </a:rPr>
              <a:t> (retomada), </a:t>
            </a:r>
            <a:r>
              <a:rPr lang="pt-BR" sz="2300" b="1" dirty="0">
                <a:latin typeface="Arial Narrow" panose="020B0606020202030204" pitchFamily="34" charset="0"/>
              </a:rPr>
              <a:t>catáfora</a:t>
            </a:r>
            <a:r>
              <a:rPr lang="pt-BR" sz="2300" dirty="0">
                <a:latin typeface="Arial Narrow" panose="020B0606020202030204" pitchFamily="34" charset="0"/>
              </a:rPr>
              <a:t> (antecipação), </a:t>
            </a:r>
            <a:r>
              <a:rPr lang="pt-BR" sz="2300" b="1" dirty="0">
                <a:latin typeface="Arial Narrow" panose="020B0606020202030204" pitchFamily="34" charset="0"/>
              </a:rPr>
              <a:t>elipse</a:t>
            </a:r>
            <a:r>
              <a:rPr lang="pt-BR" sz="2300" dirty="0">
                <a:latin typeface="Arial Narrow" panose="020B0606020202030204" pitchFamily="34" charset="0"/>
              </a:rPr>
              <a:t> (omissão) e </a:t>
            </a:r>
            <a:r>
              <a:rPr lang="pt-BR" sz="2300" b="1" dirty="0">
                <a:latin typeface="Arial Narrow" panose="020B0606020202030204" pitchFamily="34" charset="0"/>
              </a:rPr>
              <a:t>reiteração </a:t>
            </a:r>
            <a:r>
              <a:rPr lang="pt-BR" sz="2300" dirty="0">
                <a:latin typeface="Arial Narrow" panose="020B0606020202030204" pitchFamily="34" charset="0"/>
              </a:rPr>
              <a:t>(substituição por sinônimos ou expressões equivalentes).</a:t>
            </a:r>
          </a:p>
          <a:p>
            <a:pPr algn="just"/>
            <a:r>
              <a:rPr lang="pt-BR" sz="2300" b="1" dirty="0">
                <a:latin typeface="Arial Narrow" panose="020B0606020202030204" pitchFamily="34" charset="0"/>
              </a:rPr>
              <a:t>Anáfora</a:t>
            </a:r>
            <a:r>
              <a:rPr lang="pt-BR" sz="2300" dirty="0">
                <a:latin typeface="Arial Narrow" panose="020B0606020202030204" pitchFamily="34" charset="0"/>
              </a:rPr>
              <a:t> - Ocorre quando as referências textuais retomam elementos expressos anteriormente no texto. Ex.: </a:t>
            </a:r>
            <a:r>
              <a:rPr lang="pt-BR" sz="2300" b="1" dirty="0">
                <a:latin typeface="Arial Narrow" panose="020B0606020202030204" pitchFamily="34" charset="0"/>
              </a:rPr>
              <a:t>Léo </a:t>
            </a:r>
            <a:r>
              <a:rPr lang="pt-BR" sz="2300" dirty="0">
                <a:latin typeface="Arial Narrow" panose="020B0606020202030204" pitchFamily="34" charset="0"/>
              </a:rPr>
              <a:t>dormia muito.</a:t>
            </a:r>
            <a:r>
              <a:rPr lang="pt-BR" sz="2300" b="1" dirty="0">
                <a:latin typeface="Arial Narrow" panose="020B0606020202030204" pitchFamily="34" charset="0"/>
              </a:rPr>
              <a:t> Ele </a:t>
            </a:r>
            <a:r>
              <a:rPr lang="pt-BR" sz="2300" dirty="0">
                <a:latin typeface="Arial Narrow" panose="020B0606020202030204" pitchFamily="34" charset="0"/>
              </a:rPr>
              <a:t>sempre gostava de descansar antes de sair para o trabalho. (O pronome “ele” retoma o substantivo próprio “Léo”).</a:t>
            </a:r>
          </a:p>
          <a:p>
            <a:pPr algn="just"/>
            <a:r>
              <a:rPr lang="pt-BR" sz="2300" b="1" dirty="0">
                <a:latin typeface="Arial Narrow" panose="020B0606020202030204" pitchFamily="34" charset="0"/>
              </a:rPr>
              <a:t>Catáfora</a:t>
            </a:r>
            <a:r>
              <a:rPr lang="pt-BR" sz="2300" dirty="0">
                <a:latin typeface="Arial Narrow" panose="020B0606020202030204" pitchFamily="34" charset="0"/>
              </a:rPr>
              <a:t>: acontece quando o termo referente aparece depois. Ex.: A tia olhou-</a:t>
            </a:r>
            <a:r>
              <a:rPr lang="pt-BR" sz="2300" b="1" dirty="0">
                <a:latin typeface="Arial Narrow" panose="020B0606020202030204" pitchFamily="34" charset="0"/>
              </a:rPr>
              <a:t>o</a:t>
            </a:r>
            <a:r>
              <a:rPr lang="pt-BR" sz="2300" dirty="0">
                <a:latin typeface="Arial Narrow" panose="020B0606020202030204" pitchFamily="34" charset="0"/>
              </a:rPr>
              <a:t> e falou: </a:t>
            </a:r>
            <a:r>
              <a:rPr lang="pt-BR" sz="2300" b="1" dirty="0">
                <a:latin typeface="Arial Narrow" panose="020B0606020202030204" pitchFamily="34" charset="0"/>
              </a:rPr>
              <a:t>Marcos</a:t>
            </a:r>
            <a:r>
              <a:rPr lang="pt-BR" sz="2300" dirty="0">
                <a:latin typeface="Arial Narrow" panose="020B0606020202030204" pitchFamily="34" charset="0"/>
              </a:rPr>
              <a:t>, parece fraco. (O pronome oblíquo “O” introduz o nome “Marcos”, apresentado depois na oração).</a:t>
            </a:r>
          </a:p>
          <a:p>
            <a:pPr algn="just"/>
            <a:r>
              <a:rPr lang="pt-BR" sz="2300" b="1" dirty="0">
                <a:latin typeface="Arial Narrow" panose="020B0606020202030204" pitchFamily="34" charset="0"/>
              </a:rPr>
              <a:t>Elipse</a:t>
            </a:r>
            <a:r>
              <a:rPr lang="pt-BR" sz="2300" dirty="0">
                <a:latin typeface="Arial Narrow" panose="020B0606020202030204" pitchFamily="34" charset="0"/>
              </a:rPr>
              <a:t>: Acontece quando se omite um termo já exposto previamente, mas percebido na oração ou texto devido ao contexto da mensagem apresentada.</a:t>
            </a:r>
          </a:p>
          <a:p>
            <a:pPr algn="just"/>
            <a:r>
              <a:rPr lang="pt-BR" sz="2300" dirty="0">
                <a:latin typeface="Arial Narrow" panose="020B0606020202030204" pitchFamily="34" charset="0"/>
              </a:rPr>
              <a:t>Ex.: A </a:t>
            </a:r>
            <a:r>
              <a:rPr lang="pt-BR" sz="2300" b="1" dirty="0">
                <a:latin typeface="Arial Narrow" panose="020B0606020202030204" pitchFamily="34" charset="0"/>
              </a:rPr>
              <a:t>mãe</a:t>
            </a:r>
            <a:r>
              <a:rPr lang="pt-BR" sz="2300" dirty="0">
                <a:latin typeface="Arial Narrow" panose="020B0606020202030204" pitchFamily="34" charset="0"/>
              </a:rPr>
              <a:t> foi a primeira a chegar em casa. </a:t>
            </a:r>
            <a:r>
              <a:rPr lang="pt-BR" sz="2300" b="1" dirty="0">
                <a:latin typeface="Arial Narrow" panose="020B0606020202030204" pitchFamily="34" charset="0"/>
              </a:rPr>
              <a:t>Abriu</a:t>
            </a:r>
            <a:r>
              <a:rPr lang="pt-BR" sz="2300" dirty="0">
                <a:latin typeface="Arial Narrow" panose="020B0606020202030204" pitchFamily="34" charset="0"/>
              </a:rPr>
              <a:t> a porta, </a:t>
            </a:r>
            <a:r>
              <a:rPr lang="pt-BR" sz="2300" b="1" dirty="0">
                <a:latin typeface="Arial Narrow" panose="020B0606020202030204" pitchFamily="34" charset="0"/>
              </a:rPr>
              <a:t>tomou</a:t>
            </a:r>
            <a:r>
              <a:rPr lang="pt-BR" sz="2300" dirty="0">
                <a:latin typeface="Arial Narrow" panose="020B0606020202030204" pitchFamily="34" charset="0"/>
              </a:rPr>
              <a:t> banho, </a:t>
            </a:r>
            <a:r>
              <a:rPr lang="pt-BR" sz="2300" b="1" dirty="0">
                <a:latin typeface="Arial Narrow" panose="020B0606020202030204" pitchFamily="34" charset="0"/>
              </a:rPr>
              <a:t>fez</a:t>
            </a:r>
            <a:r>
              <a:rPr lang="pt-BR" sz="2300" dirty="0">
                <a:latin typeface="Arial Narrow" panose="020B0606020202030204" pitchFamily="34" charset="0"/>
              </a:rPr>
              <a:t> o almoço e </a:t>
            </a:r>
            <a:r>
              <a:rPr lang="pt-BR" sz="2300" b="1" dirty="0">
                <a:latin typeface="Arial Narrow" panose="020B0606020202030204" pitchFamily="34" charset="0"/>
              </a:rPr>
              <a:t>esperou</a:t>
            </a:r>
            <a:r>
              <a:rPr lang="pt-BR" sz="2300" dirty="0">
                <a:latin typeface="Arial Narrow" panose="020B0606020202030204" pitchFamily="34" charset="0"/>
              </a:rPr>
              <a:t> sua família chegar.</a:t>
            </a:r>
          </a:p>
        </p:txBody>
      </p:sp>
    </p:spTree>
    <p:extLst>
      <p:ext uri="{BB962C8B-B14F-4D97-AF65-F5344CB8AC3E}">
        <p14:creationId xmlns:p14="http://schemas.microsoft.com/office/powerpoint/2010/main" val="83085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6BB7F-B24C-9BA3-E5EF-FE01EE3EBB5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8F2DC98-21EB-FE65-E9C6-48C461EE5B3B}"/>
              </a:ext>
            </a:extLst>
          </p:cNvPr>
          <p:cNvSpPr txBox="1"/>
          <p:nvPr/>
        </p:nvSpPr>
        <p:spPr>
          <a:xfrm>
            <a:off x="345141" y="738857"/>
            <a:ext cx="11452412" cy="1508105"/>
          </a:xfrm>
          <a:prstGeom prst="rect">
            <a:avLst/>
          </a:prstGeom>
          <a:solidFill>
            <a:srgbClr val="EFE7EE"/>
          </a:solidFill>
        </p:spPr>
        <p:txBody>
          <a:bodyPr wrap="square">
            <a:spAutoFit/>
          </a:bodyPr>
          <a:lstStyle/>
          <a:p>
            <a:pPr algn="just"/>
            <a:r>
              <a:rPr lang="pt-BR" sz="2300" b="1" dirty="0">
                <a:latin typeface="Arial Narrow" panose="020B0606020202030204" pitchFamily="34" charset="0"/>
              </a:rPr>
              <a:t>Reiteração ou Repetição</a:t>
            </a:r>
            <a:r>
              <a:rPr lang="pt-BR" sz="2300" dirty="0">
                <a:latin typeface="Arial Narrow" panose="020B0606020202030204" pitchFamily="34" charset="0"/>
              </a:rPr>
              <a:t>: Ocorre quando uma palavra ou expressão retoma um elemento já mencionado no texto, contribuindo para sua continuidade e evitando repetições desnecessárias.</a:t>
            </a:r>
          </a:p>
          <a:p>
            <a:pPr algn="just"/>
            <a:r>
              <a:rPr lang="pt-BR" sz="2300" dirty="0">
                <a:latin typeface="Arial Narrow" panose="020B0606020202030204" pitchFamily="34" charset="0"/>
              </a:rPr>
              <a:t>Ex.: </a:t>
            </a:r>
            <a:r>
              <a:rPr lang="pt-BR" sz="2300" b="1" dirty="0">
                <a:latin typeface="Arial Narrow" panose="020B0606020202030204" pitchFamily="34" charset="0"/>
              </a:rPr>
              <a:t>Brad Pitt </a:t>
            </a:r>
            <a:r>
              <a:rPr lang="pt-BR" sz="2300" dirty="0">
                <a:latin typeface="Arial Narrow" panose="020B0606020202030204" pitchFamily="34" charset="0"/>
              </a:rPr>
              <a:t>concedeu uma entrevista para um jornalista. </a:t>
            </a:r>
            <a:r>
              <a:rPr lang="pt-BR" sz="2300" b="1" dirty="0">
                <a:latin typeface="Arial Narrow" panose="020B0606020202030204" pitchFamily="34" charset="0"/>
              </a:rPr>
              <a:t>Pitt</a:t>
            </a:r>
            <a:r>
              <a:rPr lang="pt-BR" sz="2300" dirty="0">
                <a:latin typeface="Arial Narrow" panose="020B0606020202030204" pitchFamily="34" charset="0"/>
              </a:rPr>
              <a:t> disse que pensa em escrever e dirigir mais filmes no próximo ano.</a:t>
            </a:r>
          </a:p>
        </p:txBody>
      </p:sp>
      <p:sp>
        <p:nvSpPr>
          <p:cNvPr id="3" name="CaixaDeTexto 2">
            <a:extLst>
              <a:ext uri="{FF2B5EF4-FFF2-40B4-BE49-F238E27FC236}">
                <a16:creationId xmlns:a16="http://schemas.microsoft.com/office/drawing/2014/main" id="{09F60ECD-F9A6-6B5D-92F5-F3B600C8E82D}"/>
              </a:ext>
            </a:extLst>
          </p:cNvPr>
          <p:cNvSpPr txBox="1"/>
          <p:nvPr/>
        </p:nvSpPr>
        <p:spPr>
          <a:xfrm>
            <a:off x="345141" y="2630305"/>
            <a:ext cx="11452412" cy="2569934"/>
          </a:xfrm>
          <a:prstGeom prst="rect">
            <a:avLst/>
          </a:prstGeom>
          <a:noFill/>
        </p:spPr>
        <p:txBody>
          <a:bodyPr wrap="square">
            <a:spAutoFit/>
          </a:bodyPr>
          <a:lstStyle/>
          <a:p>
            <a:r>
              <a:rPr lang="pt-BR" sz="2300" b="1" dirty="0">
                <a:latin typeface="Arial Narrow" panose="020B0606020202030204" pitchFamily="34" charset="0"/>
              </a:rPr>
              <a:t>16. </a:t>
            </a:r>
            <a:r>
              <a:rPr lang="pt-BR" sz="2300" dirty="0">
                <a:latin typeface="Arial Narrow" panose="020B0606020202030204" pitchFamily="34" charset="0"/>
              </a:rPr>
              <a:t>Leia o trecho “O elemento que permite implodir a dinâmica familiar é a chegada de Jéssica (Camila </a:t>
            </a:r>
            <a:r>
              <a:rPr lang="pt-BR" sz="2300" dirty="0" err="1">
                <a:latin typeface="Arial Narrow" panose="020B0606020202030204" pitchFamily="34" charset="0"/>
              </a:rPr>
              <a:t>Márdila</a:t>
            </a:r>
            <a:r>
              <a:rPr lang="pt-BR" sz="2300" dirty="0">
                <a:latin typeface="Arial Narrow" panose="020B0606020202030204" pitchFamily="34" charset="0"/>
              </a:rPr>
              <a:t>), filha de Val, à casa dos patrões, na intenção de se preparar para o vestibular. Questionadora, ela funciona como um elemento de subversão que ressalta a artificialidade daquela estrutura, que parecia natural tanto à família quanto a Val.” </a:t>
            </a:r>
          </a:p>
          <a:p>
            <a:r>
              <a:rPr lang="pt-BR" sz="2300" dirty="0">
                <a:latin typeface="Arial Narrow" panose="020B0606020202030204" pitchFamily="34" charset="0"/>
              </a:rPr>
              <a:t>a) A quem se refere o pronome “ela”? </a:t>
            </a:r>
          </a:p>
          <a:p>
            <a:endParaRPr lang="pt-BR" sz="2300" dirty="0">
              <a:latin typeface="Arial Narrow" panose="020B0606020202030204" pitchFamily="34" charset="0"/>
            </a:endParaRPr>
          </a:p>
          <a:p>
            <a:r>
              <a:rPr lang="pt-BR" sz="2300" dirty="0">
                <a:latin typeface="Arial Narrow" panose="020B0606020202030204" pitchFamily="34" charset="0"/>
              </a:rPr>
              <a:t>b) Explique por que o uso desse pronome contribui para a continuidade e a coesão do texto.</a:t>
            </a:r>
          </a:p>
        </p:txBody>
      </p:sp>
    </p:spTree>
    <p:extLst>
      <p:ext uri="{BB962C8B-B14F-4D97-AF65-F5344CB8AC3E}">
        <p14:creationId xmlns:p14="http://schemas.microsoft.com/office/powerpoint/2010/main" val="2671743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25BF23C-BF7D-0358-13C1-78B8F37E6F4E}"/>
              </a:ext>
            </a:extLst>
          </p:cNvPr>
          <p:cNvSpPr txBox="1"/>
          <p:nvPr/>
        </p:nvSpPr>
        <p:spPr>
          <a:xfrm>
            <a:off x="385481" y="910775"/>
            <a:ext cx="11412071" cy="4732834"/>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17.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 coesão referencial por reiteração acontece quando um termo ou expressão retoma uma informação já apresentada no texto, estabelecendo uma relação entre as partes e garantindo a continuidade das ideias, sem repetições desnecessárias.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trecho para atender ao que se pede: “Para discutir o Brasil dividido, o filme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Que Horas Ela Volta?</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de Anna Muylaert, mistura drama e comédia. O filme consegue confrontar o Nordeste e o Sudeste, os ricos e os pobres, [...]”</a:t>
            </a:r>
          </a:p>
          <a:p>
            <a:pPr marL="457200" indent="-457200" algn="just">
              <a:lnSpc>
                <a:spcPct val="110000"/>
              </a:lnSpc>
              <a:buAutoNum type="alphaLcParenR"/>
            </a:pPr>
            <a:r>
              <a:rPr lang="pt-BR" sz="2300" dirty="0">
                <a:effectLst/>
                <a:latin typeface="Arial Narrow" panose="020B0606020202030204" pitchFamily="34" charset="0"/>
                <a:ea typeface="Aptos" panose="020B0004020202020204" pitchFamily="34" charset="0"/>
                <a:cs typeface="Times New Roman" panose="02020603050405020304" pitchFamily="18" charset="0"/>
              </a:rPr>
              <a:t>Qual expressão retoma o título da obra “Que Horas Ela Volta?”?</a:t>
            </a:r>
          </a:p>
          <a:p>
            <a:pPr marL="457200" indent="-457200" algn="just">
              <a:lnSpc>
                <a:spcPct val="110000"/>
              </a:lnSpc>
              <a:buAutoNum type="alphaLcParenR"/>
            </a:pP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Que tipo de coesão referencial é empregado nessa retomada?</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Explique como essa retomada contribui para a continuidade e a compreensão do texto. </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977816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86862-B184-A56E-BF16-3A6AE3E0155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92771F6-9C8F-7440-42FD-30255F582A96}"/>
              </a:ext>
            </a:extLst>
          </p:cNvPr>
          <p:cNvSpPr txBox="1"/>
          <p:nvPr/>
        </p:nvSpPr>
        <p:spPr>
          <a:xfrm>
            <a:off x="367553" y="911888"/>
            <a:ext cx="11510682" cy="3954159"/>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18.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Leia o trecho a seguir e responda ao que se pede: "Dentro deste amplo lar de classe média-alta, Val é considerada 'quase da família', tendo criado os filhos dos patrões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como se fossem os próprios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a) Qual a relação de sentido que a expressão "</a:t>
            </a:r>
            <a:r>
              <a:rPr lang="pt-BR" sz="2300" b="1" u="sng" dirty="0">
                <a:effectLst/>
                <a:latin typeface="Arial Narrow" panose="020B0606020202030204" pitchFamily="34" charset="0"/>
                <a:ea typeface="Aptos" panose="020B0004020202020204" pitchFamily="34" charset="0"/>
                <a:cs typeface="Times New Roman" panose="02020603050405020304" pitchFamily="18" charset="0"/>
              </a:rPr>
              <a:t>como se fossem os próprios</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estabelece no trecho? </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b) Qual é o termo presente no trecho destacado, que marca essa relação de sentido?</a:t>
            </a:r>
          </a:p>
          <a:p>
            <a:pPr algn="just">
              <a:lnSpc>
                <a:spcPct val="110000"/>
              </a:lnSpc>
            </a:pPr>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c) Essa relação de sentido, nesse contexto, evidencia uma comparação que reforça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a proximidade afetiva da personagem com a família.</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o distanciamento existente entre patrões e empregados.</a:t>
            </a:r>
          </a:p>
          <a:p>
            <a:pPr algn="just">
              <a:lnSpc>
                <a:spcPct val="110000"/>
              </a:lnSpc>
            </a:pP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1828289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0F931-6E5A-163C-7644-AA973CE7425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990074D-3C7C-635A-CD8C-CCF347B1D63C}"/>
              </a:ext>
            </a:extLst>
          </p:cNvPr>
          <p:cNvSpPr txBox="1"/>
          <p:nvPr/>
        </p:nvSpPr>
        <p:spPr>
          <a:xfrm>
            <a:off x="367553" y="911888"/>
            <a:ext cx="11510682" cy="2396810"/>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19.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A resenha crítica “Que Horas Ela Volta?” destaca que o filme aborda questões sociais presentes na sociedade brasileira, especialmente as desigualdades entre classes sociais e as relações entre empregados domésticos e patrões, além das diferenças de oportunidades e de espaço ocupados por pessoas de diferentes condições sociais. Na sua opinião, essa temática é de interesse do público em geral? Você considera que o filme pode contribuir para a reflexão das pessoas sobre as desigualdades sociais e as relações entre diferentes grupos da sociedade? Justifique sua resposta.</a:t>
            </a:r>
          </a:p>
        </p:txBody>
      </p:sp>
    </p:spTree>
    <p:extLst>
      <p:ext uri="{BB962C8B-B14F-4D97-AF65-F5344CB8AC3E}">
        <p14:creationId xmlns:p14="http://schemas.microsoft.com/office/powerpoint/2010/main" val="38368210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121919697"/>
              </p:ext>
            </p:extLst>
          </p:nvPr>
        </p:nvGraphicFramePr>
        <p:xfrm>
          <a:off x="360786" y="2472611"/>
          <a:ext cx="11445305" cy="4215059"/>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4215059">
                <a:tc>
                  <a:txBody>
                    <a:bodyPr/>
                    <a:lstStyle/>
                    <a:p>
                      <a:r>
                        <a:rPr lang="pt-BR" sz="2300" b="1" kern="1200" dirty="0">
                          <a:solidFill>
                            <a:schemeClr val="tx1"/>
                          </a:solidFill>
                          <a:effectLst/>
                          <a:latin typeface="Arial Narrow" panose="020B0606020202030204" pitchFamily="34" charset="0"/>
                          <a:ea typeface="+mn-ea"/>
                          <a:cs typeface="+mn-cs"/>
                        </a:rPr>
                        <a:t>Etapa 3</a:t>
                      </a:r>
                      <a:endParaRPr lang="pt-BR" sz="2300" b="1" kern="1200" dirty="0">
                        <a:solidFill>
                          <a:schemeClr val="tx1"/>
                        </a:solidFill>
                        <a:effectLst/>
                        <a:highlight>
                          <a:srgbClr val="FFFF00"/>
                        </a:highlight>
                        <a:latin typeface="Arial Narrow" panose="020B0606020202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BR" sz="2300" b="1" kern="1200" dirty="0">
                          <a:solidFill>
                            <a:schemeClr val="tx1"/>
                          </a:solidFill>
                          <a:effectLst/>
                          <a:latin typeface="Arial Narrow" panose="020B0606020202030204" pitchFamily="34" charset="0"/>
                          <a:ea typeface="+mn-ea"/>
                          <a:cs typeface="+mn-cs"/>
                        </a:rPr>
                        <a:t>1. </a:t>
                      </a:r>
                      <a:r>
                        <a:rPr lang="pt-BR" sz="2300" b="0" kern="1200" dirty="0">
                          <a:solidFill>
                            <a:schemeClr val="tx1"/>
                          </a:solidFill>
                          <a:effectLst/>
                          <a:latin typeface="Arial Narrow" panose="020B0606020202030204" pitchFamily="34" charset="0"/>
                          <a:ea typeface="+mn-ea"/>
                          <a:cs typeface="+mn-cs"/>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2603982" y="6341690"/>
            <a:ext cx="1642547" cy="292388"/>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Imagem criada por IA.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7" name="Imagem 6">
            <a:extLst>
              <a:ext uri="{FF2B5EF4-FFF2-40B4-BE49-F238E27FC236}">
                <a16:creationId xmlns:a16="http://schemas.microsoft.com/office/drawing/2014/main" id="{D2A8F673-92AF-B5CF-8B0D-F68E3EB86595}"/>
              </a:ext>
            </a:extLst>
          </p:cNvPr>
          <p:cNvPicPr>
            <a:picLocks noChangeAspect="1"/>
          </p:cNvPicPr>
          <p:nvPr/>
        </p:nvPicPr>
        <p:blipFill>
          <a:blip r:embed="rId5"/>
          <a:stretch>
            <a:fillRect/>
          </a:stretch>
        </p:blipFill>
        <p:spPr>
          <a:xfrm>
            <a:off x="493530" y="3312365"/>
            <a:ext cx="4046988" cy="3029325"/>
          </a:xfrm>
          <a:prstGeom prst="rect">
            <a:avLst/>
          </a:prstGeom>
        </p:spPr>
      </p:pic>
      <p:graphicFrame>
        <p:nvGraphicFramePr>
          <p:cNvPr id="11" name="Tabela 10">
            <a:extLst>
              <a:ext uri="{FF2B5EF4-FFF2-40B4-BE49-F238E27FC236}">
                <a16:creationId xmlns:a16="http://schemas.microsoft.com/office/drawing/2014/main" id="{928CCB70-D1DC-26F5-4915-C46757D0D665}"/>
              </a:ext>
            </a:extLst>
          </p:cNvPr>
          <p:cNvGraphicFramePr>
            <a:graphicFrameLocks noGrp="1"/>
          </p:cNvGraphicFramePr>
          <p:nvPr>
            <p:extLst>
              <p:ext uri="{D42A27DB-BD31-4B8C-83A1-F6EECF244321}">
                <p14:modId xmlns:p14="http://schemas.microsoft.com/office/powerpoint/2010/main" val="989259697"/>
              </p:ext>
            </p:extLst>
          </p:nvPr>
        </p:nvGraphicFramePr>
        <p:xfrm>
          <a:off x="4780884" y="3195995"/>
          <a:ext cx="7025207" cy="3264345"/>
        </p:xfrm>
        <a:graphic>
          <a:graphicData uri="http://schemas.openxmlformats.org/drawingml/2006/table">
            <a:tbl>
              <a:tblPr firstRow="1" bandRow="1">
                <a:tableStyleId>{5C22544A-7EE6-4342-B048-85BDC9FD1C3A}</a:tableStyleId>
              </a:tblPr>
              <a:tblGrid>
                <a:gridCol w="7025207">
                  <a:extLst>
                    <a:ext uri="{9D8B030D-6E8A-4147-A177-3AD203B41FA5}">
                      <a16:colId xmlns:a16="http://schemas.microsoft.com/office/drawing/2014/main" val="1392812802"/>
                    </a:ext>
                  </a:extLst>
                </a:gridCol>
              </a:tblGrid>
              <a:tr h="3203591">
                <a:tc>
                  <a:txBody>
                    <a:bodyPr/>
                    <a:lstStyle/>
                    <a:p>
                      <a:pPr marL="457200" indent="-457200">
                        <a:lnSpc>
                          <a:spcPct val="115000"/>
                        </a:lnSpc>
                        <a:spcAft>
                          <a:spcPts val="800"/>
                        </a:spcAft>
                        <a:buAutoNum type="arabicPeriod"/>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Vamos conversar? </a:t>
                      </a:r>
                    </a:p>
                    <a:p>
                      <a:pPr marL="0" indent="0">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que você aprendeu sobre o gênero textual “resenha crítica”? </a:t>
                      </a:r>
                    </a:p>
                    <a:p>
                      <a:pPr>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autor defende seu ponto de vista na resenha a partir de quê? </a:t>
                      </a:r>
                    </a:p>
                    <a:p>
                      <a:pPr>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aprendeu o que são “argumentos”? </a:t>
                      </a:r>
                    </a:p>
                    <a:p>
                      <a:pPr>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leitura de uma resenha crítica leva o leitor a refletir? Por quê? </a:t>
                      </a:r>
                    </a:p>
                    <a:p>
                      <a:pPr>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Você considera importante o autor da resenha crítica indicar ou não a obra cultural avaliada? Por quê?</a:t>
                      </a:r>
                      <a:r>
                        <a:rPr lang="pt-BR" sz="1800"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solidFill>
                          <a:schemeClr val="tx1"/>
                        </a:solidFill>
                      </a:endParaRPr>
                    </a:p>
                  </a:txBody>
                  <a:tcPr>
                    <a:blipFill>
                      <a:blip r:embed="rId6"/>
                      <a:tile tx="0" ty="0" sx="100000" sy="100000" flip="none" algn="tl"/>
                    </a:blipFill>
                  </a:tcPr>
                </a:tc>
                <a:extLst>
                  <a:ext uri="{0D108BD9-81ED-4DB2-BD59-A6C34878D82A}">
                    <a16:rowId xmlns:a16="http://schemas.microsoft.com/office/drawing/2014/main" val="2157822107"/>
                  </a:ext>
                </a:extLst>
              </a:tr>
            </a:tbl>
          </a:graphicData>
        </a:graphic>
      </p:graphicFrame>
    </p:spTree>
    <p:extLst>
      <p:ext uri="{BB962C8B-B14F-4D97-AF65-F5344CB8AC3E}">
        <p14:creationId xmlns:p14="http://schemas.microsoft.com/office/powerpoint/2010/main" val="2548419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0" y="665189"/>
            <a:ext cx="11501717" cy="1694246"/>
          </a:xfrm>
          <a:prstGeom prst="rect">
            <a:avLst/>
          </a:prstGeom>
          <a:blipFill>
            <a:blip r:embed="rId2"/>
            <a:tile tx="0" ty="0" sx="100000" sy="100000" flip="none" algn="tl"/>
          </a:blipFill>
        </p:spPr>
        <p:txBody>
          <a:bodyPr wrap="square">
            <a:spAutoFit/>
          </a:bodyPr>
          <a:lstStyle/>
          <a:p>
            <a:pPr indent="270510"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Olá, estudante! Chegou a hora de produzir seu texto. Para isso, leia atentamente o texto a ser resenhado, a crônica “O padeiro”, de Rubem Braga, e a proposta de escrita. Atente-se para as características e a estrutura de uma “resenha crítica”, bem como relembre as explicações realizadas pelo(a) professor(a) durante o desenvolvimento das atividades. Boa escrita!!!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CaixaDeTexto 4">
            <a:extLst>
              <a:ext uri="{FF2B5EF4-FFF2-40B4-BE49-F238E27FC236}">
                <a16:creationId xmlns:a16="http://schemas.microsoft.com/office/drawing/2014/main" id="{222D4BFD-E206-DD44-F0E8-9F06D450203E}"/>
              </a:ext>
            </a:extLst>
          </p:cNvPr>
          <p:cNvSpPr txBox="1"/>
          <p:nvPr/>
        </p:nvSpPr>
        <p:spPr>
          <a:xfrm>
            <a:off x="345140" y="2359435"/>
            <a:ext cx="11501717" cy="4207883"/>
          </a:xfrm>
          <a:prstGeom prst="rect">
            <a:avLst/>
          </a:prstGeom>
          <a:noFill/>
        </p:spPr>
        <p:txBody>
          <a:bodyPr wrap="square">
            <a:spAutoFit/>
          </a:bodyPr>
          <a:lstStyle/>
          <a:p>
            <a:pPr algn="just"/>
            <a:endParaRPr lang="pt-BR" dirty="0">
              <a:effectLst/>
              <a:latin typeface="Arial Narrow" panose="020B0606020202030204" pitchFamily="34" charset="0"/>
              <a:ea typeface="Aptos" panose="020B0004020202020204" pitchFamily="34" charset="0"/>
              <a:cs typeface="Times New Roman" panose="02020603050405020304" pitchFamily="18" charset="0"/>
            </a:endParaRPr>
          </a:p>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Produção do gênero textual “Resenha Crítica”: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resenha crítica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é um gênero textual que</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 apresenta uma obra como um livro, filme, peça teatral ou texto literário, e, ao mesmo tempo, analisa e avalia seus aspectos mais importantes, por meio de uma avaliação fundamentada.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Esse gênero textual é considerado predominantemente argumentativo por defender, em sua análise, uma tese acompanhada de argumentos favoráveis ou não, sobre o produto cultural em questão.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Para defender seu ponto de vista, o resenhista utiliza argumentos, exemplos, comparações e reflexões, buscando levar o leitor a pensar sobre o tema discutido. Por isso, a resenha crítica busca convencer/persuadir o leitor, levando-o a refletir, avaliar a obra/produto cultural.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868667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736822"/>
            <a:ext cx="11501717" cy="5242204"/>
          </a:xfrm>
          <a:prstGeom prst="rect">
            <a:avLst/>
          </a:prstGeom>
          <a:noFill/>
        </p:spPr>
        <p:txBody>
          <a:bodyPr wrap="square">
            <a:spAutoFit/>
          </a:bodyPr>
          <a:lstStyle/>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 partir da leitura do texto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“O padeiro”,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de Rubem Braga, e dos conhecimentos que você já possui sobre o gênero resenha, escreva uma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resenha crítica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sobre esse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Para isso,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apresente brevemente a obra (“O padeiro”)</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destacando seu tema e os acontecimentos essenciais, e desenvolva uma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avaliação crítica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sobre questões sociais abordadas no texto como 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valorização do trabalhador, a humildade e o reconhecimento social</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Analise também algum aspecto da construção do texto que considere relevante, como a linguagem, a reflexão, entre outros aspectos.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Ao longo de sua resenha,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defenda seu ponto de vista com argumentos bem fundamentados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Ao final, apresente sua avaliação e diga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se indicaria ou não essa obra a outros leitores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justificando seu posicionamento.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Lembre-se:</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uma resenha crítica não é apenas um resumo. É preciso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apresentar, analisar, avaliar e argumentar</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sobre a obra (produto cultural resenhado).</a:t>
            </a:r>
            <a:endParaRPr lang="pt-BR" sz="235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5454008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51AA0-BD0F-F779-8D6D-94CF62EBD8DE}"/>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15B1140-32A5-45A8-0488-3567C533FB14}"/>
              </a:ext>
            </a:extLst>
          </p:cNvPr>
          <p:cNvSpPr txBox="1"/>
          <p:nvPr/>
        </p:nvSpPr>
        <p:spPr>
          <a:xfrm>
            <a:off x="345141" y="736822"/>
            <a:ext cx="11501717" cy="5859617"/>
          </a:xfrm>
          <a:prstGeom prst="rect">
            <a:avLst/>
          </a:prstGeom>
          <a:noFill/>
        </p:spPr>
        <p:txBody>
          <a:bodyPr wrap="square">
            <a:spAutoFit/>
          </a:bodyPr>
          <a:lstStyle/>
          <a:p>
            <a:pPr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Resumindo: Em seu texto, procure: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apresentar o texto “O padeiro”, mencionando o título e autor;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Informar, brevemente, o leitor sobre onde o autor publicou o texto;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fazer um breve resumo do conteúdo, sem contar todos os acontecimentos;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apresentar seu ponto de vista sobre o texto (“O padeiro”);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analisar como o texto aborda a valorização do trabalhador e a ideia de “ser ninguém”;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utilizar argumentos que sustentem a avaliação do produto cultural;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comentar algum aspecto da linguagem, da reflexão ou da construção do texto narrativo (crônica) que considere relevante;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concluir sua resenha com uma avaliação, indicando ou não a leitura da obra resenhada.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Symbol" panose="05050102010706020507" pitchFamily="18" charset="2"/>
              <a:buBlip>
                <a:blip r:embed="rId2"/>
              </a:buBlip>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Obs.: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Antes de escrever, pense: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O que o autor pretende provocar no leitor ao apresentar o padeiro como alguém que diz ser “ninguém”?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0000"/>
              </a:lnSpc>
              <a:spcAft>
                <a:spcPts val="800"/>
              </a:spcAft>
              <a:buFont typeface="Wingdings" panose="05000000000000000000" pitchFamily="2" charset="2"/>
              <a:buChar char=""/>
            </a:pPr>
            <a:r>
              <a:rPr lang="pt-BR" sz="2400" kern="100" dirty="0">
                <a:effectLst/>
                <a:latin typeface="Arial Narrow" panose="020B0606020202030204" pitchFamily="34" charset="0"/>
                <a:ea typeface="Calibri" panose="020F0502020204030204" pitchFamily="34" charset="0"/>
                <a:cs typeface="Arial" panose="020B0604020202020204" pitchFamily="34" charset="0"/>
              </a:rPr>
              <a:t>Que reflexão o texto produz sobre o valor das profissões e das pessoas?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212473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4CCF03-BA78-2FD2-B424-670459E2EC71}"/>
              </a:ext>
            </a:extLst>
          </p:cNvPr>
          <p:cNvSpPr txBox="1"/>
          <p:nvPr/>
        </p:nvSpPr>
        <p:spPr>
          <a:xfrm>
            <a:off x="349624" y="571159"/>
            <a:ext cx="11483788" cy="1154162"/>
          </a:xfrm>
          <a:prstGeom prst="rect">
            <a:avLst/>
          </a:prstGeom>
          <a:noFill/>
        </p:spPr>
        <p:txBody>
          <a:bodyPr wrap="square">
            <a:spAutoFit/>
          </a:bodyPr>
          <a:lstStyle/>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3.</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Leia o texto:</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a:p>
            <a:r>
              <a:rPr lang="pt-BR" sz="2300" b="1" dirty="0">
                <a:effectLst/>
                <a:latin typeface="Arial Narrow" panose="020B0606020202030204" pitchFamily="34" charset="0"/>
                <a:ea typeface="Aptos" panose="020B0004020202020204" pitchFamily="34" charset="0"/>
                <a:cs typeface="Times New Roman" panose="02020603050405020304" pitchFamily="18" charset="0"/>
              </a:rPr>
              <a:t>Texto I</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12" name="Tabela 11">
            <a:extLst>
              <a:ext uri="{FF2B5EF4-FFF2-40B4-BE49-F238E27FC236}">
                <a16:creationId xmlns:a16="http://schemas.microsoft.com/office/drawing/2014/main" id="{BDDD05A0-74E7-676A-FC05-0DE62AC7E21E}"/>
              </a:ext>
            </a:extLst>
          </p:cNvPr>
          <p:cNvGraphicFramePr>
            <a:graphicFrameLocks noGrp="1"/>
          </p:cNvGraphicFramePr>
          <p:nvPr>
            <p:extLst>
              <p:ext uri="{D42A27DB-BD31-4B8C-83A1-F6EECF244321}">
                <p14:modId xmlns:p14="http://schemas.microsoft.com/office/powerpoint/2010/main" val="3037131070"/>
              </p:ext>
            </p:extLst>
          </p:nvPr>
        </p:nvGraphicFramePr>
        <p:xfrm>
          <a:off x="1649506" y="1266513"/>
          <a:ext cx="9326282" cy="5277722"/>
        </p:xfrm>
        <a:graphic>
          <a:graphicData uri="http://schemas.openxmlformats.org/drawingml/2006/table">
            <a:tbl>
              <a:tblPr firstRow="1" bandRow="1">
                <a:tableStyleId>{5C22544A-7EE6-4342-B048-85BDC9FD1C3A}</a:tableStyleId>
              </a:tblPr>
              <a:tblGrid>
                <a:gridCol w="9326282">
                  <a:extLst>
                    <a:ext uri="{9D8B030D-6E8A-4147-A177-3AD203B41FA5}">
                      <a16:colId xmlns:a16="http://schemas.microsoft.com/office/drawing/2014/main" val="3595260205"/>
                    </a:ext>
                  </a:extLst>
                </a:gridCol>
              </a:tblGrid>
              <a:tr h="5277722">
                <a:tc>
                  <a:txBody>
                    <a:bodyPr/>
                    <a:lstStyle/>
                    <a:p>
                      <a:r>
                        <a:rPr lang="pt-BR" sz="2200" b="1" dirty="0">
                          <a:solidFill>
                            <a:schemeClr val="tx1"/>
                          </a:solidFill>
                          <a:latin typeface="Arial Narrow" panose="020B0606020202030204" pitchFamily="34" charset="0"/>
                        </a:rPr>
                        <a:t>Sinopse</a:t>
                      </a:r>
                    </a:p>
                  </a:txBody>
                  <a:tcPr>
                    <a:blipFill>
                      <a:blip r:embed="rId2"/>
                      <a:tile tx="0" ty="0" sx="100000" sy="100000" flip="none" algn="tl"/>
                    </a:blipFill>
                  </a:tcPr>
                </a:tc>
                <a:extLst>
                  <a:ext uri="{0D108BD9-81ED-4DB2-BD59-A6C34878D82A}">
                    <a16:rowId xmlns:a16="http://schemas.microsoft.com/office/drawing/2014/main" val="2164529968"/>
                  </a:ext>
                </a:extLst>
              </a:tr>
            </a:tbl>
          </a:graphicData>
        </a:graphic>
      </p:graphicFrame>
      <p:pic>
        <p:nvPicPr>
          <p:cNvPr id="13" name="Imagem 12">
            <a:extLst>
              <a:ext uri="{FF2B5EF4-FFF2-40B4-BE49-F238E27FC236}">
                <a16:creationId xmlns:a16="http://schemas.microsoft.com/office/drawing/2014/main" id="{90AEBE77-10AB-5920-A2E5-2C83982A04A3}"/>
              </a:ext>
            </a:extLst>
          </p:cNvPr>
          <p:cNvPicPr>
            <a:picLocks noChangeAspect="1"/>
          </p:cNvPicPr>
          <p:nvPr/>
        </p:nvPicPr>
        <p:blipFill>
          <a:blip r:embed="rId3"/>
          <a:stretch>
            <a:fillRect/>
          </a:stretch>
        </p:blipFill>
        <p:spPr>
          <a:xfrm>
            <a:off x="1797845" y="1790840"/>
            <a:ext cx="3105849" cy="4644661"/>
          </a:xfrm>
          <a:prstGeom prst="rect">
            <a:avLst/>
          </a:prstGeom>
        </p:spPr>
      </p:pic>
      <p:graphicFrame>
        <p:nvGraphicFramePr>
          <p:cNvPr id="14" name="Tabela 13">
            <a:extLst>
              <a:ext uri="{FF2B5EF4-FFF2-40B4-BE49-F238E27FC236}">
                <a16:creationId xmlns:a16="http://schemas.microsoft.com/office/drawing/2014/main" id="{B042E20E-A53E-572A-FFE0-000C561C8F72}"/>
              </a:ext>
            </a:extLst>
          </p:cNvPr>
          <p:cNvGraphicFramePr>
            <a:graphicFrameLocks noGrp="1"/>
          </p:cNvGraphicFramePr>
          <p:nvPr>
            <p:extLst>
              <p:ext uri="{D42A27DB-BD31-4B8C-83A1-F6EECF244321}">
                <p14:modId xmlns:p14="http://schemas.microsoft.com/office/powerpoint/2010/main" val="2575303502"/>
              </p:ext>
            </p:extLst>
          </p:nvPr>
        </p:nvGraphicFramePr>
        <p:xfrm>
          <a:off x="5504330" y="1469772"/>
          <a:ext cx="5366870" cy="4932360"/>
        </p:xfrm>
        <a:graphic>
          <a:graphicData uri="http://schemas.openxmlformats.org/drawingml/2006/table">
            <a:tbl>
              <a:tblPr firstRow="1" bandRow="1">
                <a:tableStyleId>{5C22544A-7EE6-4342-B048-85BDC9FD1C3A}</a:tableStyleId>
              </a:tblPr>
              <a:tblGrid>
                <a:gridCol w="5366870">
                  <a:extLst>
                    <a:ext uri="{9D8B030D-6E8A-4147-A177-3AD203B41FA5}">
                      <a16:colId xmlns:a16="http://schemas.microsoft.com/office/drawing/2014/main" val="947417891"/>
                    </a:ext>
                  </a:extLst>
                </a:gridCol>
              </a:tblGrid>
              <a:tr h="4932360">
                <a:tc>
                  <a:txBody>
                    <a:bodyPr/>
                    <a:lstStyle/>
                    <a:p>
                      <a:pPr algn="just"/>
                      <a:endParaRPr lang="pt-BR" sz="2100" b="0" kern="1200" dirty="0">
                        <a:solidFill>
                          <a:schemeClr val="tx1"/>
                        </a:solidFill>
                        <a:effectLst/>
                        <a:latin typeface="Arial Narrow" panose="020B0606020202030204" pitchFamily="34" charset="0"/>
                        <a:ea typeface="+mn-ea"/>
                        <a:cs typeface="+mn-cs"/>
                      </a:endParaRPr>
                    </a:p>
                    <a:p>
                      <a:pPr algn="just"/>
                      <a:r>
                        <a:rPr lang="pt-BR" sz="2100" b="0" kern="1200" dirty="0">
                          <a:solidFill>
                            <a:schemeClr val="tx1"/>
                          </a:solidFill>
                          <a:effectLst/>
                          <a:latin typeface="Arial Narrow" panose="020B0606020202030204" pitchFamily="34" charset="0"/>
                          <a:ea typeface="+mn-ea"/>
                          <a:cs typeface="+mn-cs"/>
                        </a:rPr>
                        <a:t>“Ai de ti, Copacabana!” é o livro mais lembrado quando o nome do imbatível cronista Rubem Braga vem à tona. O livro traz crônicas do autor que se tornariam célebres como “História triste de tuim”, “Os trovões de antigamente”, “O padeiro”, “Quem sabe Deus está ouvindo”, “A minha glória literária”, “História de pescaria”, além da surpreendente crônica que dá nome ao livro – “Ai de ti, Copacabana!” -, na qual Rubem faz uma espécie de ode ao bairro carioca, destacando seus vícios e virtudes.</a:t>
                      </a:r>
                    </a:p>
                    <a:p>
                      <a:pPr algn="just"/>
                      <a:r>
                        <a:rPr lang="pt-BR" sz="2100" b="0" kern="1200" dirty="0">
                          <a:solidFill>
                            <a:schemeClr val="tx1"/>
                          </a:solidFill>
                          <a:effectLst/>
                          <a:latin typeface="Arial Narrow" panose="020B0606020202030204" pitchFamily="34" charset="0"/>
                          <a:ea typeface="+mn-ea"/>
                          <a:cs typeface="+mn-cs"/>
                        </a:rPr>
                        <a:t>[...]</a:t>
                      </a:r>
                    </a:p>
                    <a:p>
                      <a:pPr algn="r"/>
                      <a:r>
                        <a:rPr lang="pt-BR" sz="1200" b="0" kern="1200" dirty="0">
                          <a:solidFill>
                            <a:schemeClr val="tx1"/>
                          </a:solidFill>
                          <a:effectLst/>
                          <a:latin typeface="Arial Narrow" panose="020B0606020202030204" pitchFamily="34" charset="0"/>
                          <a:ea typeface="+mn-ea"/>
                          <a:cs typeface="+mn-cs"/>
                        </a:rPr>
                        <a:t>Disponível em: https://www.revistaprosaversoearte.com/o-padeiro-</a:t>
                      </a:r>
                      <a:r>
                        <a:rPr lang="pt-BR" sz="1200" b="0" kern="1200" dirty="0" err="1">
                          <a:solidFill>
                            <a:schemeClr val="tx1"/>
                          </a:solidFill>
                          <a:effectLst/>
                          <a:latin typeface="Arial Narrow" panose="020B0606020202030204" pitchFamily="34" charset="0"/>
                          <a:ea typeface="+mn-ea"/>
                          <a:cs typeface="+mn-cs"/>
                        </a:rPr>
                        <a:t>rubem</a:t>
                      </a:r>
                      <a:r>
                        <a:rPr lang="pt-BR" sz="1200" b="0" kern="1200" dirty="0">
                          <a:solidFill>
                            <a:schemeClr val="tx1"/>
                          </a:solidFill>
                          <a:effectLst/>
                          <a:latin typeface="Arial Narrow" panose="020B0606020202030204" pitchFamily="34" charset="0"/>
                          <a:ea typeface="+mn-ea"/>
                          <a:cs typeface="+mn-cs"/>
                        </a:rPr>
                        <a:t>-</a:t>
                      </a:r>
                      <a:r>
                        <a:rPr lang="pt-BR" sz="1200" b="0" kern="1200" dirty="0" err="1">
                          <a:solidFill>
                            <a:schemeClr val="tx1"/>
                          </a:solidFill>
                          <a:effectLst/>
                          <a:latin typeface="Arial Narrow" panose="020B0606020202030204" pitchFamily="34" charset="0"/>
                          <a:ea typeface="+mn-ea"/>
                          <a:cs typeface="+mn-cs"/>
                        </a:rPr>
                        <a:t>braga</a:t>
                      </a:r>
                      <a:r>
                        <a:rPr lang="pt-BR" sz="1200" b="0" kern="1200" dirty="0">
                          <a:solidFill>
                            <a:schemeClr val="tx1"/>
                          </a:solidFill>
                          <a:effectLst/>
                          <a:latin typeface="Arial Narrow" panose="020B0606020202030204" pitchFamily="34" charset="0"/>
                          <a:ea typeface="+mn-ea"/>
                          <a:cs typeface="+mn-cs"/>
                        </a:rPr>
                        <a:t>/#goog_rewarded. Acesso em: 11 ago. 2026.</a:t>
                      </a:r>
                      <a:endParaRPr lang="pt-BR" dirty="0"/>
                    </a:p>
                  </a:txBody>
                  <a:tcPr>
                    <a:solidFill>
                      <a:schemeClr val="accent1">
                        <a:lumMod val="40000"/>
                        <a:lumOff val="60000"/>
                      </a:schemeClr>
                    </a:solidFill>
                  </a:tcPr>
                </a:tc>
                <a:extLst>
                  <a:ext uri="{0D108BD9-81ED-4DB2-BD59-A6C34878D82A}">
                    <a16:rowId xmlns:a16="http://schemas.microsoft.com/office/drawing/2014/main" val="606154144"/>
                  </a:ext>
                </a:extLst>
              </a:tr>
            </a:tbl>
          </a:graphicData>
        </a:graphic>
      </p:graphicFrame>
    </p:spTree>
    <p:extLst>
      <p:ext uri="{BB962C8B-B14F-4D97-AF65-F5344CB8AC3E}">
        <p14:creationId xmlns:p14="http://schemas.microsoft.com/office/powerpoint/2010/main" val="23921739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08BD76C8-8B01-4E03-0486-33E9FBE70A01}"/>
              </a:ext>
            </a:extLst>
          </p:cNvPr>
          <p:cNvSpPr txBox="1"/>
          <p:nvPr/>
        </p:nvSpPr>
        <p:spPr>
          <a:xfrm>
            <a:off x="354106" y="862166"/>
            <a:ext cx="11483788" cy="4447371"/>
          </a:xfrm>
          <a:prstGeom prst="rect">
            <a:avLst/>
          </a:prstGeom>
          <a:noFill/>
        </p:spPr>
        <p:txBody>
          <a:bodyPr wrap="square">
            <a:spAutoFit/>
          </a:bodyPr>
          <a:lstStyle/>
          <a:p>
            <a:pPr algn="just"/>
            <a:r>
              <a:rPr lang="pt-BR" sz="2200" b="1" dirty="0">
                <a:latin typeface="Arial Narrow" panose="020B0606020202030204" pitchFamily="34" charset="0"/>
              </a:rPr>
              <a:t>Texto II</a:t>
            </a:r>
            <a:endParaRPr lang="pt-BR" sz="2200" dirty="0">
              <a:latin typeface="Arial Narrow" panose="020B0606020202030204" pitchFamily="34"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a:p>
            <a:pPr algn="r"/>
            <a:r>
              <a:rPr lang="pt-BR" sz="8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EC1C0FFE-18D5-275E-ED5A-C6816B9D6F4E}"/>
              </a:ext>
            </a:extLst>
          </p:cNvPr>
          <p:cNvPicPr>
            <a:picLocks noChangeAspect="1"/>
          </p:cNvPicPr>
          <p:nvPr/>
        </p:nvPicPr>
        <p:blipFill>
          <a:blip r:embed="rId2"/>
          <a:stretch>
            <a:fillRect/>
          </a:stretch>
        </p:blipFill>
        <p:spPr>
          <a:xfrm>
            <a:off x="354104" y="1274190"/>
            <a:ext cx="4155141" cy="2732003"/>
          </a:xfrm>
          <a:prstGeom prst="rect">
            <a:avLst/>
          </a:prstGeom>
        </p:spPr>
      </p:pic>
      <p:graphicFrame>
        <p:nvGraphicFramePr>
          <p:cNvPr id="3" name="Tabela 2">
            <a:extLst>
              <a:ext uri="{FF2B5EF4-FFF2-40B4-BE49-F238E27FC236}">
                <a16:creationId xmlns:a16="http://schemas.microsoft.com/office/drawing/2014/main" id="{BCA0E4F2-1571-647F-012F-5DAF2A30EFB1}"/>
              </a:ext>
            </a:extLst>
          </p:cNvPr>
          <p:cNvGraphicFramePr>
            <a:graphicFrameLocks noGrp="1"/>
          </p:cNvGraphicFramePr>
          <p:nvPr>
            <p:extLst>
              <p:ext uri="{D42A27DB-BD31-4B8C-83A1-F6EECF244321}">
                <p14:modId xmlns:p14="http://schemas.microsoft.com/office/powerpoint/2010/main" val="2777964499"/>
              </p:ext>
            </p:extLst>
          </p:nvPr>
        </p:nvGraphicFramePr>
        <p:xfrm>
          <a:off x="4665753" y="1293321"/>
          <a:ext cx="7172140" cy="2743200"/>
        </p:xfrm>
        <a:graphic>
          <a:graphicData uri="http://schemas.openxmlformats.org/drawingml/2006/table">
            <a:tbl>
              <a:tblPr firstRow="1" bandRow="1">
                <a:tableStyleId>{5C22544A-7EE6-4342-B048-85BDC9FD1C3A}</a:tableStyleId>
              </a:tblPr>
              <a:tblGrid>
                <a:gridCol w="7172140">
                  <a:extLst>
                    <a:ext uri="{9D8B030D-6E8A-4147-A177-3AD203B41FA5}">
                      <a16:colId xmlns:a16="http://schemas.microsoft.com/office/drawing/2014/main" val="1167601469"/>
                    </a:ext>
                  </a:extLst>
                </a:gridCol>
              </a:tblGrid>
              <a:tr h="2732002">
                <a:tc>
                  <a:txBody>
                    <a:bodyPr/>
                    <a:lstStyle/>
                    <a:p>
                      <a:pPr algn="ctr"/>
                      <a:r>
                        <a:rPr lang="pt-BR" sz="2200" b="1" kern="1200" dirty="0">
                          <a:solidFill>
                            <a:schemeClr val="tx1"/>
                          </a:solidFill>
                          <a:effectLst/>
                          <a:latin typeface="Arial Narrow" panose="020B0606020202030204" pitchFamily="34" charset="0"/>
                          <a:ea typeface="+mn-ea"/>
                          <a:cs typeface="+mn-cs"/>
                        </a:rPr>
                        <a:t>O padeiro</a:t>
                      </a:r>
                    </a:p>
                    <a:p>
                      <a:pPr algn="r"/>
                      <a:r>
                        <a:rPr lang="pt-BR" sz="2000" b="0" kern="1200" dirty="0">
                          <a:solidFill>
                            <a:schemeClr val="tx1"/>
                          </a:solidFill>
                          <a:effectLst/>
                          <a:latin typeface="Arial Narrow" panose="020B0606020202030204" pitchFamily="34" charset="0"/>
                          <a:ea typeface="+mn-ea"/>
                          <a:cs typeface="+mn-cs"/>
                        </a:rPr>
                        <a:t>Rubem Braga</a:t>
                      </a:r>
                    </a:p>
                    <a:p>
                      <a:pPr algn="just"/>
                      <a:r>
                        <a:rPr lang="pt-BR" sz="2200" b="0" kern="1200" dirty="0">
                          <a:solidFill>
                            <a:schemeClr val="tx1"/>
                          </a:solidFill>
                          <a:effectLst/>
                          <a:latin typeface="Arial Narrow" panose="020B0606020202030204" pitchFamily="34" charset="0"/>
                          <a:ea typeface="+mn-ea"/>
                          <a:cs typeface="+mn-cs"/>
                        </a:rPr>
                        <a:t>Levanto cedo, faço minhas abluções, ponho a chaleira no fogo para fazer café e abro a porta do apartamento – mas não encontro o pão costumeiro. No mesmo instante me lembro de ter lido alguma coisa nos jornais da véspera sobre a “greve do pão dormido”. De resto não é bem uma greve, é um </a:t>
                      </a:r>
                      <a:r>
                        <a:rPr lang="pt-BR" sz="2200" b="0" kern="1200" dirty="0" err="1">
                          <a:solidFill>
                            <a:schemeClr val="tx1"/>
                          </a:solidFill>
                          <a:effectLst/>
                          <a:latin typeface="Arial Narrow" panose="020B0606020202030204" pitchFamily="34" charset="0"/>
                          <a:ea typeface="+mn-ea"/>
                          <a:cs typeface="+mn-cs"/>
                        </a:rPr>
                        <a:t>lock-out</a:t>
                      </a:r>
                      <a:r>
                        <a:rPr lang="pt-BR" sz="2200" b="0" kern="1200" dirty="0">
                          <a:solidFill>
                            <a:schemeClr val="tx1"/>
                          </a:solidFill>
                          <a:effectLst/>
                          <a:latin typeface="Arial Narrow" panose="020B0606020202030204" pitchFamily="34" charset="0"/>
                          <a:ea typeface="+mn-ea"/>
                          <a:cs typeface="+mn-cs"/>
                        </a:rPr>
                        <a:t>, greve dos patrões, que suspenderam o trabalho noturno; </a:t>
                      </a:r>
                      <a:endParaRPr lang="pt-BR" dirty="0"/>
                    </a:p>
                  </a:txBody>
                  <a:tcPr>
                    <a:solidFill>
                      <a:srgbClr val="E1F0FF"/>
                    </a:solidFill>
                  </a:tcPr>
                </a:tc>
                <a:extLst>
                  <a:ext uri="{0D108BD9-81ED-4DB2-BD59-A6C34878D82A}">
                    <a16:rowId xmlns:a16="http://schemas.microsoft.com/office/drawing/2014/main" val="3590314625"/>
                  </a:ext>
                </a:extLst>
              </a:tr>
            </a:tbl>
          </a:graphicData>
        </a:graphic>
      </p:graphicFrame>
      <p:graphicFrame>
        <p:nvGraphicFramePr>
          <p:cNvPr id="4" name="Tabela 3">
            <a:extLst>
              <a:ext uri="{FF2B5EF4-FFF2-40B4-BE49-F238E27FC236}">
                <a16:creationId xmlns:a16="http://schemas.microsoft.com/office/drawing/2014/main" id="{305C12C5-1060-D400-CF06-286A496685F7}"/>
              </a:ext>
            </a:extLst>
          </p:cNvPr>
          <p:cNvGraphicFramePr>
            <a:graphicFrameLocks noGrp="1"/>
          </p:cNvGraphicFramePr>
          <p:nvPr>
            <p:extLst>
              <p:ext uri="{D42A27DB-BD31-4B8C-83A1-F6EECF244321}">
                <p14:modId xmlns:p14="http://schemas.microsoft.com/office/powerpoint/2010/main" val="2692909015"/>
              </p:ext>
            </p:extLst>
          </p:nvPr>
        </p:nvGraphicFramePr>
        <p:xfrm>
          <a:off x="354104" y="4006193"/>
          <a:ext cx="11483788" cy="2606358"/>
        </p:xfrm>
        <a:graphic>
          <a:graphicData uri="http://schemas.openxmlformats.org/drawingml/2006/table">
            <a:tbl>
              <a:tblPr firstRow="1" bandRow="1">
                <a:tableStyleId>{5C22544A-7EE6-4342-B048-85BDC9FD1C3A}</a:tableStyleId>
              </a:tblPr>
              <a:tblGrid>
                <a:gridCol w="11483788">
                  <a:extLst>
                    <a:ext uri="{9D8B030D-6E8A-4147-A177-3AD203B41FA5}">
                      <a16:colId xmlns:a16="http://schemas.microsoft.com/office/drawing/2014/main" val="3657669179"/>
                    </a:ext>
                  </a:extLst>
                </a:gridCol>
              </a:tblGrid>
              <a:tr h="2281604">
                <a:tc>
                  <a:txBody>
                    <a:bodyPr/>
                    <a:lstStyle/>
                    <a:p>
                      <a:pPr algn="just"/>
                      <a:r>
                        <a:rPr lang="pt-BR" sz="2200" b="0" kern="1200" dirty="0">
                          <a:solidFill>
                            <a:schemeClr val="tx1"/>
                          </a:solidFill>
                          <a:effectLst/>
                          <a:latin typeface="Arial Narrow" panose="020B0606020202030204" pitchFamily="34" charset="0"/>
                          <a:ea typeface="+mn-ea"/>
                          <a:cs typeface="+mn-cs"/>
                        </a:rPr>
                        <a:t>acham que obrigando o povo a tomar seu café da manhã com pão dormido conseguirão não sei bem o que do governo.</a:t>
                      </a:r>
                    </a:p>
                    <a:p>
                      <a:pPr algn="just"/>
                      <a:r>
                        <a:rPr lang="pt-BR" sz="2200" b="0" kern="1200" dirty="0">
                          <a:solidFill>
                            <a:schemeClr val="tx1"/>
                          </a:solidFill>
                          <a:effectLst/>
                          <a:latin typeface="Arial Narrow" panose="020B0606020202030204" pitchFamily="34" charset="0"/>
                          <a:ea typeface="+mn-ea"/>
                          <a:cs typeface="+mn-cs"/>
                        </a:rPr>
                        <a:t>Está bem. Tomo o meu café com pão dormido, que não é tão ruim assim. E enquanto tomo café vou me lembrando de um homem modesto que conheci antigamente. Quando vinha deixar o pão à porta do apartamento ele apertava a campainha, mas, para não incomodar os moradores, avisava gritando:</a:t>
                      </a:r>
                    </a:p>
                    <a:p>
                      <a:pPr algn="just">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Não é ninguém, é o padeiro!</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Interroguei-o uma vez: como tivera a ideia de gritar aquilo?</a:t>
                      </a:r>
                      <a:endParaRPr lang="pt-BR" sz="2200" dirty="0">
                        <a:latin typeface="Arial Narrow" panose="020B0606020202030204" pitchFamily="34" charset="0"/>
                      </a:endParaRPr>
                    </a:p>
                  </a:txBody>
                  <a:tcPr>
                    <a:solidFill>
                      <a:srgbClr val="E1F0FF"/>
                    </a:solidFill>
                  </a:tcPr>
                </a:tc>
                <a:extLst>
                  <a:ext uri="{0D108BD9-81ED-4DB2-BD59-A6C34878D82A}">
                    <a16:rowId xmlns:a16="http://schemas.microsoft.com/office/drawing/2014/main" val="3542556451"/>
                  </a:ext>
                </a:extLst>
              </a:tr>
            </a:tbl>
          </a:graphicData>
        </a:graphic>
      </p:graphicFrame>
    </p:spTree>
    <p:extLst>
      <p:ext uri="{BB962C8B-B14F-4D97-AF65-F5344CB8AC3E}">
        <p14:creationId xmlns:p14="http://schemas.microsoft.com/office/powerpoint/2010/main" val="16574489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084DE-BADF-2EE5-FD4C-8ECC8A21955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2AAFDAE-111A-A3EE-39FB-DD0659060CD3}"/>
              </a:ext>
            </a:extLst>
          </p:cNvPr>
          <p:cNvSpPr txBox="1"/>
          <p:nvPr/>
        </p:nvSpPr>
        <p:spPr>
          <a:xfrm>
            <a:off x="354106" y="862166"/>
            <a:ext cx="11483788" cy="5764142"/>
          </a:xfrm>
          <a:prstGeom prst="rect">
            <a:avLst/>
          </a:prstGeom>
          <a:solidFill>
            <a:srgbClr val="E1F0FF"/>
          </a:solid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“Então você não é ninguém?”</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 abriu um sorriso largo. Explicou que aprendera aquilo de ouvido. Muitas vezes lhe acontecera bater a campainha de uma casa e ser atendido por uma empregada ou outra pessoa qualquer, e ouvir uma voz que vinha lá de dentro perguntando quem era; e ouvir a pessoa que o atendera dizer para dentro: “não é ninguém, não senhora, é o padeiro”. Assim ficara sabendo que não era ninguém…</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 me contou isso sem mágoa nenhuma, e se despediu ainda sorrindo. Eu não quis detê-lo para explicar que estava falando com um colega, ainda que menos importante. Naquele tempo eu também, como os padeiros, fazia o trabalho noturno. Era pela madrugada que deixava a redação de jornal, quase sempre depois de uma passagem pela oficina – e muitas vezes saía já levando na mão um dos primeiros exemplares rodados, o jornal ainda quentinho da máquina, como pão saído do forno.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Ah, eu era rapaz, eu era rapaz naquele tempo! E às vezes me julgava importante porque no jornal que levava para casa, além de reportagens ou notas que eu escrevera sem assinar, ia uma crônica ou artigo com o meu nome.</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a:t>
            </a:r>
          </a:p>
          <a:p>
            <a:pPr algn="r"/>
            <a:endParaRPr lang="pt-BR" sz="1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930109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1D716-7417-F107-CE1D-6465597870C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BB8C67A9-BB2F-9CD6-31CC-E4DEC8C2A996}"/>
              </a:ext>
            </a:extLst>
          </p:cNvPr>
          <p:cNvSpPr txBox="1"/>
          <p:nvPr/>
        </p:nvSpPr>
        <p:spPr>
          <a:xfrm>
            <a:off x="354106" y="862166"/>
            <a:ext cx="11483788" cy="3040063"/>
          </a:xfrm>
          <a:prstGeom prst="rect">
            <a:avLst/>
          </a:prstGeom>
          <a:solidFill>
            <a:srgbClr val="E1F0FF"/>
          </a:solidFill>
        </p:spPr>
        <p:txBody>
          <a:bodyPr wrap="square">
            <a:spAutoFit/>
          </a:bodyPr>
          <a:lstStyle/>
          <a:p>
            <a:pPr algn="just">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jornal e o pão estariam bem cedinho na porta de cada lar; e dentro do meu coração eu recebi a lição de humildade daquele homem entre todos útil e entre todos alegre; “não é ninguém, é o padeiro!”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assobiava pelas escadas.</a:t>
            </a:r>
          </a:p>
          <a:p>
            <a:pPr algn="r">
              <a:lnSpc>
                <a:spcPct val="115000"/>
              </a:lnSpc>
              <a:spcAft>
                <a:spcPts val="800"/>
              </a:spcAft>
              <a:buNone/>
            </a:pPr>
            <a:endParaRPr lang="pt-BR" sz="22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Rio, maio, 1956.</a:t>
            </a: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0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Rubem Braga, no livro “Ai de ti, Copacabana”. Global, 2019</a:t>
            </a: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a:t>
            </a:r>
            <a:r>
              <a:rPr lang="pt-BR" sz="1400" kern="100" dirty="0">
                <a:effectLst/>
                <a:latin typeface="Arial Narrow" panose="020B0606020202030204" pitchFamily="34" charset="0"/>
                <a:ea typeface="Calibri" panose="020F0502020204030204" pitchFamily="34" charset="0"/>
                <a:cs typeface="Arial" panose="020B0604020202020204" pitchFamily="34" charset="0"/>
              </a:rPr>
              <a:t>https://www.revistaprosaversoearte.com/o-padeiro-</a:t>
            </a:r>
            <a:r>
              <a:rPr lang="pt-BR" sz="1400" kern="100" dirty="0" err="1">
                <a:effectLst/>
                <a:latin typeface="Arial Narrow" panose="020B0606020202030204" pitchFamily="34" charset="0"/>
                <a:ea typeface="Calibri" panose="020F0502020204030204" pitchFamily="34" charset="0"/>
                <a:cs typeface="Arial" panose="020B0604020202020204" pitchFamily="34" charset="0"/>
              </a:rPr>
              <a:t>rubem</a:t>
            </a:r>
            <a:r>
              <a:rPr lang="pt-BR" sz="1400" kern="100" dirty="0">
                <a:effectLst/>
                <a:latin typeface="Arial Narrow" panose="020B0606020202030204" pitchFamily="34" charset="0"/>
                <a:ea typeface="Calibri" panose="020F0502020204030204" pitchFamily="34" charset="0"/>
                <a:cs typeface="Arial" panose="020B0604020202020204" pitchFamily="34" charset="0"/>
              </a:rPr>
              <a:t>-</a:t>
            </a:r>
            <a:r>
              <a:rPr lang="pt-BR" sz="1400" kern="100" dirty="0" err="1">
                <a:effectLst/>
                <a:latin typeface="Arial Narrow" panose="020B0606020202030204" pitchFamily="34" charset="0"/>
                <a:ea typeface="Calibri" panose="020F0502020204030204" pitchFamily="34" charset="0"/>
                <a:cs typeface="Arial" panose="020B0604020202020204" pitchFamily="34" charset="0"/>
              </a:rPr>
              <a:t>braga</a:t>
            </a:r>
            <a:r>
              <a:rPr lang="pt-BR" sz="1400" kern="100" dirty="0">
                <a:effectLst/>
                <a:latin typeface="Arial Narrow" panose="020B0606020202030204" pitchFamily="34" charset="0"/>
                <a:ea typeface="Calibri" panose="020F0502020204030204" pitchFamily="34" charset="0"/>
                <a:cs typeface="Arial" panose="020B0604020202020204" pitchFamily="34" charset="0"/>
              </a:rPr>
              <a:t>/#goog_rewarded</a:t>
            </a:r>
            <a:r>
              <a:rPr lang="pt-BR" sz="1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Acesso em: 11 ago. 2026.</a:t>
            </a:r>
            <a:endParaRPr lang="pt-BR" sz="2400" kern="100" dirty="0">
              <a:effectLst/>
              <a:latin typeface="Calibri" panose="020F0502020204030204" pitchFamily="34" charset="0"/>
              <a:ea typeface="Calibri" panose="020F0502020204030204" pitchFamily="34" charset="0"/>
              <a:cs typeface="Arial" panose="020B0604020202020204" pitchFamily="34" charset="0"/>
            </a:endParaRPr>
          </a:p>
        </p:txBody>
      </p:sp>
      <p:graphicFrame>
        <p:nvGraphicFramePr>
          <p:cNvPr id="2" name="Tabela 1">
            <a:extLst>
              <a:ext uri="{FF2B5EF4-FFF2-40B4-BE49-F238E27FC236}">
                <a16:creationId xmlns:a16="http://schemas.microsoft.com/office/drawing/2014/main" id="{5064846D-1954-505E-EFF5-33CFD66A4086}"/>
              </a:ext>
            </a:extLst>
          </p:cNvPr>
          <p:cNvGraphicFramePr>
            <a:graphicFrameLocks noGrp="1"/>
          </p:cNvGraphicFramePr>
          <p:nvPr>
            <p:extLst>
              <p:ext uri="{D42A27DB-BD31-4B8C-83A1-F6EECF244321}">
                <p14:modId xmlns:p14="http://schemas.microsoft.com/office/powerpoint/2010/main" val="1218992687"/>
              </p:ext>
            </p:extLst>
          </p:nvPr>
        </p:nvGraphicFramePr>
        <p:xfrm>
          <a:off x="354106" y="4159624"/>
          <a:ext cx="11483788" cy="2382901"/>
        </p:xfrm>
        <a:graphic>
          <a:graphicData uri="http://schemas.openxmlformats.org/drawingml/2006/table">
            <a:tbl>
              <a:tblPr firstRow="1" bandRow="1">
                <a:tableStyleId>{5C22544A-7EE6-4342-B048-85BDC9FD1C3A}</a:tableStyleId>
              </a:tblPr>
              <a:tblGrid>
                <a:gridCol w="11483788">
                  <a:extLst>
                    <a:ext uri="{9D8B030D-6E8A-4147-A177-3AD203B41FA5}">
                      <a16:colId xmlns:a16="http://schemas.microsoft.com/office/drawing/2014/main" val="2300758938"/>
                    </a:ext>
                  </a:extLst>
                </a:gridCol>
              </a:tblGrid>
              <a:tr h="2187388">
                <a:tc>
                  <a:txBody>
                    <a:bodyPr/>
                    <a:lstStyle/>
                    <a:p>
                      <a:pPr indent="270510" algn="just">
                        <a:lnSpc>
                          <a:spcPct val="110000"/>
                        </a:lnSpc>
                        <a:spcAft>
                          <a:spcPts val="800"/>
                        </a:spcAft>
                        <a:buNone/>
                      </a:pPr>
                      <a:r>
                        <a:rPr lang="pt-BR" sz="23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você participará, junto com seu(sua) professor(a) e colegas, de uma correção/avaliação coletiva de uma resenha crítica. Essa é uma excelente oportunidade para o aprimoramento da escrita desse texto. Atente-se para os questionamentos de seu(sua) professor(a): O tema proposto foi abordado de forma clara ao longo de toda a resenha crítica? O título está adequado? É possível identificar a opinião do autor/resenhista, a defesa de um ponto de vista?</a:t>
                      </a:r>
                      <a:endParaRPr lang="pt-BR" dirty="0"/>
                    </a:p>
                  </a:txBody>
                  <a:tcPr>
                    <a:blipFill>
                      <a:blip r:embed="rId2"/>
                      <a:tile tx="0" ty="0" sx="100000" sy="100000" flip="none" algn="tl"/>
                    </a:blipFill>
                  </a:tcPr>
                </a:tc>
                <a:extLst>
                  <a:ext uri="{0D108BD9-81ED-4DB2-BD59-A6C34878D82A}">
                    <a16:rowId xmlns:a16="http://schemas.microsoft.com/office/drawing/2014/main" val="245686255"/>
                  </a:ext>
                </a:extLst>
              </a:tr>
            </a:tbl>
          </a:graphicData>
        </a:graphic>
      </p:graphicFrame>
    </p:spTree>
    <p:extLst>
      <p:ext uri="{BB962C8B-B14F-4D97-AF65-F5344CB8AC3E}">
        <p14:creationId xmlns:p14="http://schemas.microsoft.com/office/powerpoint/2010/main" val="12446021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4A4C7-07FE-EC10-4CD5-F6E31AA318D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4B3937A-62A3-B428-F293-EA254733ED74}"/>
              </a:ext>
            </a:extLst>
          </p:cNvPr>
          <p:cNvGraphicFramePr>
            <a:graphicFrameLocks noGrp="1"/>
          </p:cNvGraphicFramePr>
          <p:nvPr>
            <p:extLst>
              <p:ext uri="{D42A27DB-BD31-4B8C-83A1-F6EECF244321}">
                <p14:modId xmlns:p14="http://schemas.microsoft.com/office/powerpoint/2010/main" val="2942191946"/>
              </p:ext>
            </p:extLst>
          </p:nvPr>
        </p:nvGraphicFramePr>
        <p:xfrm>
          <a:off x="354106" y="717176"/>
          <a:ext cx="11483788" cy="2479040"/>
        </p:xfrm>
        <a:graphic>
          <a:graphicData uri="http://schemas.openxmlformats.org/drawingml/2006/table">
            <a:tbl>
              <a:tblPr firstRow="1" bandRow="1">
                <a:tableStyleId>{5C22544A-7EE6-4342-B048-85BDC9FD1C3A}</a:tableStyleId>
              </a:tblPr>
              <a:tblGrid>
                <a:gridCol w="11483788">
                  <a:extLst>
                    <a:ext uri="{9D8B030D-6E8A-4147-A177-3AD203B41FA5}">
                      <a16:colId xmlns:a16="http://schemas.microsoft.com/office/drawing/2014/main" val="2300758938"/>
                    </a:ext>
                  </a:extLst>
                </a:gridCol>
              </a:tblGrid>
              <a:tr h="2187388">
                <a:tc>
                  <a:txBody>
                    <a:bodyPr/>
                    <a:lstStyle/>
                    <a:p>
                      <a:pPr indent="270510" algn="just">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após a escrita do texto, com a orientação do seu(sua) professor(a) e em parceria com seu grupo de trabalho, faça a reescrita. Esse momento é fundamental para a produção final do seu texto. Siga as orientações: leia o texto com muita atenção e vá procurando, dentro dele, os elementos apontados nas orientações e, à medida que for necessário, vá reescrevendo e aprimorando sua resenha crítica.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endParaRPr lang="pt-BR" dirty="0"/>
                    </a:p>
                  </a:txBody>
                  <a:tcPr>
                    <a:solidFill>
                      <a:srgbClr val="EFE7EE"/>
                    </a:solidFill>
                  </a:tcPr>
                </a:tc>
                <a:extLst>
                  <a:ext uri="{0D108BD9-81ED-4DB2-BD59-A6C34878D82A}">
                    <a16:rowId xmlns:a16="http://schemas.microsoft.com/office/drawing/2014/main" val="245686255"/>
                  </a:ext>
                </a:extLst>
              </a:tr>
            </a:tbl>
          </a:graphicData>
        </a:graphic>
      </p:graphicFrame>
    </p:spTree>
    <p:extLst>
      <p:ext uri="{BB962C8B-B14F-4D97-AF65-F5344CB8AC3E}">
        <p14:creationId xmlns:p14="http://schemas.microsoft.com/office/powerpoint/2010/main" val="15704106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98371-C4F2-B511-06E5-45C843A9534C}"/>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1B946E6-581B-FCE7-4BF4-9FC0A07016E2}"/>
              </a:ext>
            </a:extLst>
          </p:cNvPr>
          <p:cNvGraphicFramePr>
            <a:graphicFrameLocks noGrp="1"/>
          </p:cNvGraphicFramePr>
          <p:nvPr>
            <p:extLst>
              <p:ext uri="{D42A27DB-BD31-4B8C-83A1-F6EECF244321}">
                <p14:modId xmlns:p14="http://schemas.microsoft.com/office/powerpoint/2010/main" val="2940622412"/>
              </p:ext>
            </p:extLst>
          </p:nvPr>
        </p:nvGraphicFramePr>
        <p:xfrm>
          <a:off x="354106" y="717176"/>
          <a:ext cx="11483788" cy="5788279"/>
        </p:xfrm>
        <a:graphic>
          <a:graphicData uri="http://schemas.openxmlformats.org/drawingml/2006/table">
            <a:tbl>
              <a:tblPr firstRow="1" bandRow="1">
                <a:tableStyleId>{5C22544A-7EE6-4342-B048-85BDC9FD1C3A}</a:tableStyleId>
              </a:tblPr>
              <a:tblGrid>
                <a:gridCol w="11483788">
                  <a:extLst>
                    <a:ext uri="{9D8B030D-6E8A-4147-A177-3AD203B41FA5}">
                      <a16:colId xmlns:a16="http://schemas.microsoft.com/office/drawing/2014/main" val="2300758938"/>
                    </a:ext>
                  </a:extLst>
                </a:gridCol>
              </a:tblGrid>
              <a:tr h="2187388">
                <a:tc>
                  <a:txBody>
                    <a:bodyPr/>
                    <a:lstStyle/>
                    <a:p>
                      <a:pPr algn="ctr">
                        <a:lnSpc>
                          <a:spcPct val="105000"/>
                        </a:lnSpc>
                        <a:spcAft>
                          <a:spcPts val="800"/>
                        </a:spcAft>
                        <a:buNone/>
                      </a:pPr>
                      <a:r>
                        <a:rPr lang="pt-BR" sz="22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Orientações para a reescrita do gênero textual “Resenha Crítica”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se reporta de forma pertinente ao tema do produto cultural avaliado? </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apresenta as características composicionais típicas: título; contextualização e apresentação do produto cultural avaliado; tomada de posição quanto à questão; recomendação?</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traz informações bibliográficas sobre a obra resenhada?</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apresenta uma síntese da obra, apresentando as principais ideias de seu autor, respeitadas suas intenções e impressões?</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traz análise bem fundamentada de aspectos relevantes do texto fonte?</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avalia o produto cultural indicando aspectos positivos ou negativos (se houver)?</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se posiciona defendendo um ponto de vista sobre o produto cultural (“O padeiro”)?</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argumenta como alguém que entende do assunto e se sente autorizado a opinar perante seus leitores?</a:t>
                      </a:r>
                    </a:p>
                    <a:p>
                      <a:pPr marL="342900" lvl="0" indent="-342900" algn="just" defTabSz="914400" rtl="0" eaLnBrk="1" latinLnBrk="0" hangingPunct="1">
                        <a:lnSpc>
                          <a:spcPct val="107000"/>
                        </a:lnSpc>
                        <a:spcAft>
                          <a:spcPts val="800"/>
                        </a:spcAft>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Seus argumentos sustentam a sua opinião perante o leitor a que se destina o texto?</a:t>
                      </a:r>
                      <a:endParaRPr lang="pt-BR" sz="2200" b="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marL="342900" lvl="0" indent="-342900" algn="just" defTabSz="914400" rtl="0" eaLnBrk="1" latinLnBrk="0" hangingPunct="1">
                        <a:lnSpc>
                          <a:spcPct val="107000"/>
                        </a:lnSpc>
                        <a:spcAft>
                          <a:spcPts val="800"/>
                        </a:spcAft>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marcas linguísticas presentes no seu texto permitem distinguir a voz do resenhista de outra(s) voz(es)?</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endParaRPr lang="pt-BR" dirty="0"/>
                    </a:p>
                  </a:txBody>
                  <a:tcPr>
                    <a:blipFill>
                      <a:blip r:embed="rId2"/>
                      <a:tile tx="0" ty="0" sx="100000" sy="100000" flip="none" algn="tl"/>
                    </a:blipFill>
                  </a:tcPr>
                </a:tc>
                <a:extLst>
                  <a:ext uri="{0D108BD9-81ED-4DB2-BD59-A6C34878D82A}">
                    <a16:rowId xmlns:a16="http://schemas.microsoft.com/office/drawing/2014/main" val="245686255"/>
                  </a:ext>
                </a:extLst>
              </a:tr>
            </a:tbl>
          </a:graphicData>
        </a:graphic>
      </p:graphicFrame>
    </p:spTree>
    <p:extLst>
      <p:ext uri="{BB962C8B-B14F-4D97-AF65-F5344CB8AC3E}">
        <p14:creationId xmlns:p14="http://schemas.microsoft.com/office/powerpoint/2010/main" val="329431855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C9BBF-4543-6BDB-1493-E2F6D2638E0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EA03E74-E16A-B3DC-2D22-D17DA4F1947E}"/>
              </a:ext>
            </a:extLst>
          </p:cNvPr>
          <p:cNvGraphicFramePr>
            <a:graphicFrameLocks noGrp="1"/>
          </p:cNvGraphicFramePr>
          <p:nvPr>
            <p:extLst>
              <p:ext uri="{D42A27DB-BD31-4B8C-83A1-F6EECF244321}">
                <p14:modId xmlns:p14="http://schemas.microsoft.com/office/powerpoint/2010/main" val="1321097502"/>
              </p:ext>
            </p:extLst>
          </p:nvPr>
        </p:nvGraphicFramePr>
        <p:xfrm>
          <a:off x="354106" y="717176"/>
          <a:ext cx="11483788" cy="2187388"/>
        </p:xfrm>
        <a:graphic>
          <a:graphicData uri="http://schemas.openxmlformats.org/drawingml/2006/table">
            <a:tbl>
              <a:tblPr firstRow="1" bandRow="1">
                <a:tableStyleId>{5C22544A-7EE6-4342-B048-85BDC9FD1C3A}</a:tableStyleId>
              </a:tblPr>
              <a:tblGrid>
                <a:gridCol w="11483788">
                  <a:extLst>
                    <a:ext uri="{9D8B030D-6E8A-4147-A177-3AD203B41FA5}">
                      <a16:colId xmlns:a16="http://schemas.microsoft.com/office/drawing/2014/main" val="2300758938"/>
                    </a:ext>
                  </a:extLst>
                </a:gridCol>
              </a:tblGrid>
              <a:tr h="2187388">
                <a:tc>
                  <a:txBody>
                    <a:bodyPr/>
                    <a:lstStyle/>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é coeso? Os elementos de articulação são adequadamente utilizados? </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ideias e conteúdos apresentados estão organizados para convencer/persuadir ou não o leitor a consumir o produto cultural?</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Clr>
                          <a:srgbClr val="000000"/>
                        </a:buClr>
                        <a:buFont typeface="Wingdings" panose="05000000000000000000" pitchFamily="2" charset="2"/>
                        <a:buChar char=""/>
                      </a:pPr>
                      <a:r>
                        <a:rPr lang="pt-BR" sz="2200" b="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Ao escrever o texto, você considerou diferentes leitores?</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200" b="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título da resenha crítica motiva a leitura? </a:t>
                      </a:r>
                      <a:endParaRPr lang="pt-BR" sz="2200" b="0" dirty="0">
                        <a:latin typeface="Arial Narrow" panose="020B0606020202030204" pitchFamily="34" charset="0"/>
                      </a:endParaRPr>
                    </a:p>
                  </a:txBody>
                  <a:tcPr>
                    <a:blipFill>
                      <a:blip r:embed="rId2"/>
                      <a:tile tx="0" ty="0" sx="100000" sy="100000" flip="none" algn="tl"/>
                    </a:blipFill>
                  </a:tcPr>
                </a:tc>
                <a:extLst>
                  <a:ext uri="{0D108BD9-81ED-4DB2-BD59-A6C34878D82A}">
                    <a16:rowId xmlns:a16="http://schemas.microsoft.com/office/drawing/2014/main" val="245686255"/>
                  </a:ext>
                </a:extLst>
              </a:tr>
            </a:tbl>
          </a:graphicData>
        </a:graphic>
      </p:graphicFrame>
    </p:spTree>
    <p:extLst>
      <p:ext uri="{BB962C8B-B14F-4D97-AF65-F5344CB8AC3E}">
        <p14:creationId xmlns:p14="http://schemas.microsoft.com/office/powerpoint/2010/main" val="273882946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380930"/>
            <a:ext cx="5514146" cy="1185193"/>
          </a:xfrm>
          <a:prstGeom prst="rect">
            <a:avLst/>
          </a:prstGeom>
          <a:noFill/>
          <a:ln>
            <a:noFill/>
          </a:ln>
        </p:spPr>
      </p:pic>
      <p:sp>
        <p:nvSpPr>
          <p:cNvPr id="5" name="CaixaDeTexto 4">
            <a:extLst>
              <a:ext uri="{FF2B5EF4-FFF2-40B4-BE49-F238E27FC236}">
                <a16:creationId xmlns:a16="http://schemas.microsoft.com/office/drawing/2014/main" id="{D3A889F3-A203-810D-C890-57429D0152BD}"/>
              </a:ext>
            </a:extLst>
          </p:cNvPr>
          <p:cNvSpPr txBox="1"/>
          <p:nvPr/>
        </p:nvSpPr>
        <p:spPr>
          <a:xfrm>
            <a:off x="349624" y="2682207"/>
            <a:ext cx="11537577" cy="3403432"/>
          </a:xfrm>
          <a:prstGeom prst="rect">
            <a:avLst/>
          </a:prstGeom>
          <a:blipFill>
            <a:blip r:embed="rId4"/>
            <a:tile tx="0" ty="0" sx="100000" sy="100000" flip="none" algn="tl"/>
          </a:blipFill>
        </p:spPr>
        <p:txBody>
          <a:bodyPr wrap="square">
            <a:spAutoFit/>
          </a:bodyPr>
          <a:lstStyle/>
          <a:p>
            <a:pPr indent="288290" algn="just">
              <a:lnSpc>
                <a:spcPct val="105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Caro(a) estudante, é importante refletir sobre a linguagem utilizada nos diversos textos.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just">
              <a:lnSpc>
                <a:spcPct val="110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Vamos aprender que um poema pode revelar muito mais do que aquilo que está escrito literalmente. Por ser um texto literário, utiliza uma linguagem criativa e subjetiva, que pode apresentar diferentes interpretações e sentidos. Por isso, é comum encontrarmos palavras em sentido conotativo/figurado, imagens poéticas e figuras de linguagem, como metáforas, comparações e personificações. Durante a leitura, observe não apenas o que o poema diz, mas como as palavras, os sons, as imagens e as escolhas do poeta contribuem para construir seus sentidos. Boa leitura e bons estudos!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48163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9D21A-AA31-8DA7-8BCB-99D8820CA743}"/>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314527DC-1598-18EC-1305-D331F363FE31}"/>
              </a:ext>
            </a:extLst>
          </p:cNvPr>
          <p:cNvSpPr txBox="1"/>
          <p:nvPr/>
        </p:nvSpPr>
        <p:spPr>
          <a:xfrm>
            <a:off x="349624" y="670160"/>
            <a:ext cx="11492752" cy="5741123"/>
          </a:xfrm>
          <a:prstGeom prst="rect">
            <a:avLst/>
          </a:prstGeom>
          <a:solidFill>
            <a:srgbClr val="E1F0FF"/>
          </a:solid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Antes de ler os textos, vamos conversar?</a:t>
            </a: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gosta de ler poemas? </a:t>
            </a:r>
          </a:p>
          <a:p>
            <a:pPr algn="just">
              <a:lnSpc>
                <a:spcPct val="110000"/>
              </a:lnSpc>
              <a:spcAft>
                <a:spcPts val="800"/>
              </a:spcAft>
              <a:buNone/>
              <a:tabLst>
                <a:tab pos="45720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Poemas podem ser escritos em verso ou em prosa. Você sabia?</a:t>
            </a:r>
          </a:p>
          <a:p>
            <a:pPr algn="just">
              <a:lnSpc>
                <a:spcPct val="110000"/>
              </a:lnSpc>
              <a:spcAft>
                <a:spcPts val="800"/>
              </a:spcAft>
              <a:buNone/>
              <a:tabLst>
                <a:tab pos="45720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sabe a diferença entre poema e poesia?</a:t>
            </a:r>
          </a:p>
          <a:p>
            <a:pPr algn="just">
              <a:lnSpc>
                <a:spcPct val="110000"/>
              </a:lnSpc>
              <a:spcAft>
                <a:spcPts val="800"/>
              </a:spcAft>
              <a:buNone/>
              <a:tabLst>
                <a:tab pos="45720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sabe o que são versos e estrofes? </a:t>
            </a:r>
          </a:p>
          <a:p>
            <a:pPr algn="just">
              <a:lnSpc>
                <a:spcPct val="110000"/>
              </a:lnSpc>
              <a:spcAft>
                <a:spcPts val="800"/>
              </a:spcAft>
              <a:buNone/>
              <a:tabLst>
                <a:tab pos="45720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já percebeu que uma mesma palavra ou expressão pode apresentar diferentes sentidos em um poema? </a:t>
            </a:r>
          </a:p>
          <a:p>
            <a:pPr algn="just">
              <a:lnSpc>
                <a:spcPct val="110000"/>
              </a:lnSpc>
              <a:spcAft>
                <a:spcPts val="800"/>
              </a:spcAft>
              <a:buNone/>
              <a:tabLst>
                <a:tab pos="45720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já leu um poema que parecia falar sobre uma situação simples, mas que apresentava um significado mais profundo? </a:t>
            </a:r>
          </a:p>
          <a:p>
            <a:pPr algn="just">
              <a:lnSpc>
                <a:spcPct val="110000"/>
              </a:lnSpc>
              <a:spcAft>
                <a:spcPts val="800"/>
              </a:spcAft>
              <a:buNone/>
              <a:tabLst>
                <a:tab pos="45720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Quando um poeta escreve sobre si mesmo, você acha que ele está necessariamente contando sua própria história? </a:t>
            </a: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O que você espera encontrar em um poema chamado “Poema de sete faces”? Por que você acha que ele teria esse título? </a:t>
            </a:r>
          </a:p>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Você acha que uma pessoa pode apresentar diferentes “faces” ou maneiras de ser? Por quê?</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211392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6" y="713011"/>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2968471070"/>
              </p:ext>
            </p:extLst>
          </p:nvPr>
        </p:nvGraphicFramePr>
        <p:xfrm>
          <a:off x="370385" y="1230939"/>
          <a:ext cx="11463027" cy="5286401"/>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5286401">
                <a:tc>
                  <a:txBody>
                    <a:bodyPr/>
                    <a:lstStyle/>
                    <a:p>
                      <a:pPr marL="9525" algn="just">
                        <a:lnSpc>
                          <a:spcPct val="107000"/>
                        </a:lnSpc>
                        <a:spcAft>
                          <a:spcPts val="800"/>
                        </a:spcAft>
                        <a:buNone/>
                      </a:pP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 </a:t>
                      </a: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Poema</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é um gênero textual literário que tem como predominância a linguagem poética, conotativa/figurada, com foco na expressão de emoções, subjetividade e ideias abstratas. É um gênero textual com linguagem rica em figuras de linguagem, sendo um texto no qual pode ser explorada a sonoridade por meio de ritmo e rimas. Geralmente, é estruturado em versos e estrofes. Pode ser lírico, narrativo ou dramático. </a:t>
                      </a:r>
                    </a:p>
                    <a:p>
                      <a:pPr marL="9525" algn="just">
                        <a:lnSpc>
                          <a:spcPct val="107000"/>
                        </a:lnSpc>
                        <a:spcAft>
                          <a:spcPts val="800"/>
                        </a:spcAft>
                        <a:buNone/>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Características principais do Poema</a:t>
                      </a:r>
                    </a:p>
                    <a:p>
                      <a:pPr marL="9525" algn="just">
                        <a:lnSpc>
                          <a:spcPct val="107000"/>
                        </a:lnSpc>
                        <a:spcAft>
                          <a:spcPts val="800"/>
                        </a:spcAft>
                        <a:buNone/>
                      </a:pP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Verso</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cada linha do poema. / </a:t>
                      </a: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Estrofe</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um grupo de versos. / </a:t>
                      </a: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Rima</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 semelhança sonora entre as palavras, geralmente, no final dos versos. / </a:t>
                      </a: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Métrica</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 medida do verso, contada em sílabas poéticas. / </a:t>
                      </a: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Ritmo</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melodia ritmada que confere musicalidade ao poema. / </a:t>
                      </a:r>
                      <a:r>
                        <a:rPr lang="pt-BR" sz="23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Eu lírico</a:t>
                      </a:r>
                      <a:r>
                        <a:rPr lang="pt-BR" sz="23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voz que fala no poema, um “eu” lírico/poético – “sujeito” lírico/poético que expressa sentimentos e visões de mundo. </a:t>
                      </a:r>
                    </a:p>
                    <a:p>
                      <a:pPr>
                        <a:buNone/>
                      </a:pPr>
                      <a:r>
                        <a:rPr lang="pt-BR" sz="23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Tipos de versos: Versos regulares</a:t>
                      </a:r>
                      <a:r>
                        <a:rPr lang="pt-BR" sz="23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possuem métrica e rima. / </a:t>
                      </a:r>
                      <a:r>
                        <a:rPr lang="pt-BR" sz="23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Versos brancos</a:t>
                      </a:r>
                      <a:r>
                        <a:rPr lang="pt-BR" sz="23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possuem métrica, mas não apresentam rima. / </a:t>
                      </a:r>
                      <a:r>
                        <a:rPr lang="pt-BR" sz="23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Versos livres</a:t>
                      </a:r>
                      <a:r>
                        <a:rPr lang="pt-BR" sz="23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não possuem métrica e nem rima, sendo mais flexível na estrutura.</a:t>
                      </a:r>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103AB-DFC8-4811-DBD4-93C479429CB5}"/>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B658F87-FF60-FBDF-0026-DA16EF40B796}"/>
              </a:ext>
            </a:extLst>
          </p:cNvPr>
          <p:cNvGraphicFramePr>
            <a:graphicFrameLocks noGrp="1"/>
          </p:cNvGraphicFramePr>
          <p:nvPr>
            <p:extLst>
              <p:ext uri="{D42A27DB-BD31-4B8C-83A1-F6EECF244321}">
                <p14:modId xmlns:p14="http://schemas.microsoft.com/office/powerpoint/2010/main" val="2793980901"/>
              </p:ext>
            </p:extLst>
          </p:nvPr>
        </p:nvGraphicFramePr>
        <p:xfrm>
          <a:off x="364486" y="723183"/>
          <a:ext cx="5354996" cy="5865876"/>
        </p:xfrm>
        <a:graphic>
          <a:graphicData uri="http://schemas.openxmlformats.org/drawingml/2006/table">
            <a:tbl>
              <a:tblPr firstRow="1" bandRow="1">
                <a:tableStyleId>{5C22544A-7EE6-4342-B048-85BDC9FD1C3A}</a:tableStyleId>
              </a:tblPr>
              <a:tblGrid>
                <a:gridCol w="5354996">
                  <a:extLst>
                    <a:ext uri="{9D8B030D-6E8A-4147-A177-3AD203B41FA5}">
                      <a16:colId xmlns:a16="http://schemas.microsoft.com/office/drawing/2014/main" val="2638729088"/>
                    </a:ext>
                  </a:extLst>
                </a:gridCol>
              </a:tblGrid>
              <a:tr h="5865876">
                <a:tc>
                  <a:txBody>
                    <a:bodyPr/>
                    <a:lstStyle/>
                    <a:p>
                      <a:pPr marL="9525" algn="ctr">
                        <a:lnSpc>
                          <a:spcPct val="107000"/>
                        </a:lnSpc>
                        <a:spcAft>
                          <a:spcPts val="800"/>
                        </a:spcAft>
                        <a:buNone/>
                      </a:pPr>
                      <a:r>
                        <a:rPr lang="pt-BR" sz="2300" b="1" kern="1200" dirty="0">
                          <a:solidFill>
                            <a:schemeClr val="tx1"/>
                          </a:solidFill>
                          <a:effectLst/>
                          <a:latin typeface="Arial Narrow" panose="020B0606020202030204" pitchFamily="34" charset="0"/>
                          <a:ea typeface="+mn-ea"/>
                          <a:cs typeface="+mn-cs"/>
                        </a:rPr>
                        <a:t>Poema ou Poesia?</a:t>
                      </a:r>
                    </a:p>
                    <a:p>
                      <a:pPr marL="9525" algn="ctr">
                        <a:lnSpc>
                          <a:spcPct val="107000"/>
                        </a:lnSpc>
                        <a:spcAft>
                          <a:spcPts val="800"/>
                        </a:spcAft>
                        <a:buNone/>
                      </a:pPr>
                      <a:endParaRPr lang="pt-BR" sz="2300" b="1"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4" name="Tabela 3">
            <a:extLst>
              <a:ext uri="{FF2B5EF4-FFF2-40B4-BE49-F238E27FC236}">
                <a16:creationId xmlns:a16="http://schemas.microsoft.com/office/drawing/2014/main" id="{6D46A25B-E4A7-AB51-1126-A642A7ED8483}"/>
              </a:ext>
            </a:extLst>
          </p:cNvPr>
          <p:cNvGraphicFramePr>
            <a:graphicFrameLocks noGrp="1"/>
          </p:cNvGraphicFramePr>
          <p:nvPr>
            <p:extLst>
              <p:ext uri="{D42A27DB-BD31-4B8C-83A1-F6EECF244321}">
                <p14:modId xmlns:p14="http://schemas.microsoft.com/office/powerpoint/2010/main" val="2101928890"/>
              </p:ext>
            </p:extLst>
          </p:nvPr>
        </p:nvGraphicFramePr>
        <p:xfrm>
          <a:off x="5847693" y="723183"/>
          <a:ext cx="5928738" cy="5865876"/>
        </p:xfrm>
        <a:graphic>
          <a:graphicData uri="http://schemas.openxmlformats.org/drawingml/2006/table">
            <a:tbl>
              <a:tblPr firstRow="1" bandRow="1">
                <a:tableStyleId>{5C22544A-7EE6-4342-B048-85BDC9FD1C3A}</a:tableStyleId>
              </a:tblPr>
              <a:tblGrid>
                <a:gridCol w="5928738">
                  <a:extLst>
                    <a:ext uri="{9D8B030D-6E8A-4147-A177-3AD203B41FA5}">
                      <a16:colId xmlns:a16="http://schemas.microsoft.com/office/drawing/2014/main" val="2638729088"/>
                    </a:ext>
                  </a:extLst>
                </a:gridCol>
              </a:tblGrid>
              <a:tr h="5680850">
                <a:tc>
                  <a:txBody>
                    <a:bodyPr/>
                    <a:lstStyle/>
                    <a:p>
                      <a:pPr marL="9525" marR="0" lvl="0" indent="0" algn="just" defTabSz="914400" rtl="0" eaLnBrk="1" fontAlgn="auto" latinLnBrk="0" hangingPunct="1">
                        <a:lnSpc>
                          <a:spcPct val="100000"/>
                        </a:lnSpc>
                        <a:spcBef>
                          <a:spcPts val="0"/>
                        </a:spcBef>
                        <a:spcAft>
                          <a:spcPts val="800"/>
                        </a:spcAft>
                        <a:buClrTx/>
                        <a:buSzTx/>
                        <a:buFontTx/>
                        <a:buNone/>
                        <a:tabLst/>
                        <a:defRPr/>
                      </a:pPr>
                      <a:r>
                        <a:rPr lang="pt-BR" sz="2200" b="0" kern="1200" dirty="0">
                          <a:solidFill>
                            <a:schemeClr val="tx1"/>
                          </a:solidFill>
                          <a:effectLst/>
                          <a:latin typeface="Arial Narrow" panose="020B0606020202030204" pitchFamily="34" charset="0"/>
                          <a:ea typeface="+mn-ea"/>
                          <a:cs typeface="+mn-cs"/>
                        </a:rPr>
                        <a:t>O </a:t>
                      </a:r>
                      <a:r>
                        <a:rPr lang="pt-BR" sz="2200" b="1" kern="1200" dirty="0">
                          <a:solidFill>
                            <a:schemeClr val="tx1"/>
                          </a:solidFill>
                          <a:effectLst/>
                          <a:latin typeface="Arial Narrow" panose="020B0606020202030204" pitchFamily="34" charset="0"/>
                          <a:ea typeface="+mn-ea"/>
                          <a:cs typeface="+mn-cs"/>
                        </a:rPr>
                        <a:t>Poema</a:t>
                      </a:r>
                      <a:r>
                        <a:rPr lang="pt-BR" sz="2200" b="0" kern="1200" dirty="0">
                          <a:solidFill>
                            <a:schemeClr val="tx1"/>
                          </a:solidFill>
                          <a:effectLst/>
                          <a:latin typeface="Arial Narrow" panose="020B0606020202030204" pitchFamily="34" charset="0"/>
                          <a:ea typeface="+mn-ea"/>
                          <a:cs typeface="+mn-cs"/>
                        </a:rPr>
                        <a:t> é um gênero textual, geralmente, escrito em </a:t>
                      </a:r>
                      <a:r>
                        <a:rPr lang="pt-BR" sz="2200" b="1" kern="1200" dirty="0">
                          <a:solidFill>
                            <a:schemeClr val="tx1"/>
                          </a:solidFill>
                          <a:effectLst/>
                          <a:latin typeface="Arial Narrow" panose="020B0606020202030204" pitchFamily="34" charset="0"/>
                          <a:ea typeface="+mn-ea"/>
                          <a:cs typeface="+mn-cs"/>
                        </a:rPr>
                        <a:t>versos</a:t>
                      </a:r>
                      <a:r>
                        <a:rPr lang="pt-BR" sz="2200" b="0" kern="1200" dirty="0">
                          <a:solidFill>
                            <a:schemeClr val="tx1"/>
                          </a:solidFill>
                          <a:effectLst/>
                          <a:latin typeface="Arial Narrow" panose="020B0606020202030204" pitchFamily="34" charset="0"/>
                          <a:ea typeface="+mn-ea"/>
                          <a:cs typeface="+mn-cs"/>
                        </a:rPr>
                        <a:t> (linhas de um poema) e </a:t>
                      </a:r>
                      <a:r>
                        <a:rPr lang="pt-BR" sz="2200" b="1" kern="1200" dirty="0">
                          <a:solidFill>
                            <a:schemeClr val="tx1"/>
                          </a:solidFill>
                          <a:effectLst/>
                          <a:latin typeface="Arial Narrow" panose="020B0606020202030204" pitchFamily="34" charset="0"/>
                          <a:ea typeface="+mn-ea"/>
                          <a:cs typeface="+mn-cs"/>
                        </a:rPr>
                        <a:t>estrofes </a:t>
                      </a:r>
                      <a:r>
                        <a:rPr lang="pt-BR" sz="2200" b="0" kern="1200" dirty="0">
                          <a:solidFill>
                            <a:schemeClr val="tx1"/>
                          </a:solidFill>
                          <a:effectLst/>
                          <a:latin typeface="Arial Narrow" panose="020B0606020202030204" pitchFamily="34" charset="0"/>
                          <a:ea typeface="+mn-ea"/>
                          <a:cs typeface="+mn-cs"/>
                        </a:rPr>
                        <a:t>(conjunto de versos) cuja finalidade é expressar algum sentimento, emoção ou pensamento. Pode possuir, ou não, rimas (semelhança de sons entre palavras). A palavra “poema”</a:t>
                      </a:r>
                      <a:r>
                        <a:rPr lang="pt-BR" sz="2200" b="0" i="1" kern="1200" dirty="0">
                          <a:solidFill>
                            <a:schemeClr val="tx1"/>
                          </a:solidFill>
                          <a:effectLst/>
                          <a:latin typeface="Arial Narrow" panose="020B0606020202030204" pitchFamily="34" charset="0"/>
                          <a:ea typeface="+mn-ea"/>
                          <a:cs typeface="+mn-cs"/>
                        </a:rPr>
                        <a:t> </a:t>
                      </a:r>
                      <a:r>
                        <a:rPr lang="pt-BR" sz="2200" b="0" kern="1200" dirty="0">
                          <a:solidFill>
                            <a:schemeClr val="tx1"/>
                          </a:solidFill>
                          <a:effectLst/>
                          <a:latin typeface="Arial Narrow" panose="020B0606020202030204" pitchFamily="34" charset="0"/>
                          <a:ea typeface="+mn-ea"/>
                          <a:cs typeface="+mn-cs"/>
                        </a:rPr>
                        <a:t>deriva do verbo grego </a:t>
                      </a:r>
                      <a:r>
                        <a:rPr lang="pt-BR" sz="2200" b="0" i="1" kern="1200" dirty="0" err="1">
                          <a:solidFill>
                            <a:schemeClr val="tx1"/>
                          </a:solidFill>
                          <a:effectLst/>
                          <a:latin typeface="Arial Narrow" panose="020B0606020202030204" pitchFamily="34" charset="0"/>
                          <a:ea typeface="+mn-ea"/>
                          <a:cs typeface="+mn-cs"/>
                        </a:rPr>
                        <a:t>poein</a:t>
                      </a:r>
                      <a:r>
                        <a:rPr lang="pt-BR" sz="2200" b="0" kern="1200" dirty="0">
                          <a:solidFill>
                            <a:schemeClr val="tx1"/>
                          </a:solidFill>
                          <a:effectLst/>
                          <a:latin typeface="Arial Narrow" panose="020B0606020202030204" pitchFamily="34" charset="0"/>
                          <a:ea typeface="+mn-ea"/>
                          <a:cs typeface="+mn-cs"/>
                        </a:rPr>
                        <a:t>, que significa “fazer, criar, compor”. Há poemas também em prosa (dividido em parágrafos), e outros que apresentam elementos visuais, aliados ou não à linguagem verbal. É bastante variável, seja em relação ao seu estilo, extensão ou temática. A diferença entre poema e poesia é que o </a:t>
                      </a:r>
                      <a:r>
                        <a:rPr lang="pt-BR" sz="2200" b="1" kern="1200" dirty="0">
                          <a:solidFill>
                            <a:schemeClr val="tx1"/>
                          </a:solidFill>
                          <a:effectLst/>
                          <a:latin typeface="Arial Narrow" panose="020B0606020202030204" pitchFamily="34" charset="0"/>
                          <a:ea typeface="+mn-ea"/>
                          <a:cs typeface="+mn-cs"/>
                        </a:rPr>
                        <a:t>poema</a:t>
                      </a:r>
                      <a:r>
                        <a:rPr lang="pt-BR" sz="2200" b="0" kern="1200" dirty="0">
                          <a:solidFill>
                            <a:schemeClr val="tx1"/>
                          </a:solidFill>
                          <a:effectLst/>
                          <a:latin typeface="Arial Narrow" panose="020B0606020202030204" pitchFamily="34" charset="0"/>
                          <a:ea typeface="+mn-ea"/>
                          <a:cs typeface="+mn-cs"/>
                        </a:rPr>
                        <a:t> existe enquanto gênero textual (estrutura, constituída de versos, por exemplo) e a </a:t>
                      </a:r>
                      <a:r>
                        <a:rPr lang="pt-BR" sz="2200" b="1" kern="1200" dirty="0">
                          <a:solidFill>
                            <a:schemeClr val="tx1"/>
                          </a:solidFill>
                          <a:effectLst/>
                          <a:latin typeface="Arial Narrow" panose="020B0606020202030204" pitchFamily="34" charset="0"/>
                          <a:ea typeface="+mn-ea"/>
                          <a:cs typeface="+mn-cs"/>
                        </a:rPr>
                        <a:t>poesia</a:t>
                      </a:r>
                      <a:r>
                        <a:rPr lang="pt-BR" sz="2200" b="0" kern="1200" dirty="0">
                          <a:solidFill>
                            <a:schemeClr val="tx1"/>
                          </a:solidFill>
                          <a:effectLst/>
                          <a:latin typeface="Arial Narrow" panose="020B0606020202030204" pitchFamily="34" charset="0"/>
                          <a:ea typeface="+mn-ea"/>
                          <a:cs typeface="+mn-cs"/>
                        </a:rPr>
                        <a:t> (ideia/subjetividade/sentimentalismo) só existe se percebida – e sentida – pelo receptor. O </a:t>
                      </a:r>
                      <a:r>
                        <a:rPr lang="pt-BR" sz="2200" b="1" kern="1200" dirty="0">
                          <a:solidFill>
                            <a:schemeClr val="tx1"/>
                          </a:solidFill>
                          <a:effectLst/>
                          <a:latin typeface="Arial Narrow" panose="020B0606020202030204" pitchFamily="34" charset="0"/>
                          <a:ea typeface="+mn-ea"/>
                          <a:cs typeface="+mn-cs"/>
                        </a:rPr>
                        <a:t>eu lírico </a:t>
                      </a:r>
                      <a:r>
                        <a:rPr lang="pt-BR" sz="2200" b="0" kern="1200" dirty="0">
                          <a:solidFill>
                            <a:schemeClr val="tx1"/>
                          </a:solidFill>
                          <a:effectLst/>
                          <a:latin typeface="Arial Narrow" panose="020B0606020202030204" pitchFamily="34" charset="0"/>
                          <a:ea typeface="+mn-ea"/>
                          <a:cs typeface="+mn-cs"/>
                        </a:rPr>
                        <a:t>ou </a:t>
                      </a:r>
                      <a:r>
                        <a:rPr lang="pt-BR" sz="2200" b="1" kern="1200" dirty="0">
                          <a:solidFill>
                            <a:schemeClr val="tx1"/>
                          </a:solidFill>
                          <a:effectLst/>
                          <a:latin typeface="Arial Narrow" panose="020B0606020202030204" pitchFamily="34" charset="0"/>
                          <a:ea typeface="+mn-ea"/>
                          <a:cs typeface="+mn-cs"/>
                        </a:rPr>
                        <a:t>eu poético </a:t>
                      </a:r>
                      <a:r>
                        <a:rPr lang="pt-BR" sz="2200" b="0" kern="1200" dirty="0">
                          <a:solidFill>
                            <a:schemeClr val="tx1"/>
                          </a:solidFill>
                          <a:effectLst/>
                          <a:latin typeface="Arial Narrow" panose="020B0606020202030204" pitchFamily="34" charset="0"/>
                          <a:ea typeface="+mn-ea"/>
                          <a:cs typeface="+mn-cs"/>
                        </a:rPr>
                        <a:t>é a voz que enuncia o poema. </a:t>
                      </a:r>
                    </a:p>
                    <a:p>
                      <a:pPr marL="457200" indent="279400" algn="r">
                        <a:lnSpc>
                          <a:spcPct val="105000"/>
                        </a:lnSpc>
                        <a:spcAft>
                          <a:spcPts val="800"/>
                        </a:spcAft>
                        <a:buNone/>
                      </a:pPr>
                      <a:r>
                        <a:rPr lang="pt-BR" sz="10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https://mundoeducacao.uol.com.br/literatura/o-que-poema.htm. Acesso em: 10 ago. 2026. Adaptado.</a:t>
                      </a:r>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pic>
        <p:nvPicPr>
          <p:cNvPr id="5" name="Imagem 4">
            <a:extLst>
              <a:ext uri="{FF2B5EF4-FFF2-40B4-BE49-F238E27FC236}">
                <a16:creationId xmlns:a16="http://schemas.microsoft.com/office/drawing/2014/main" id="{93C83576-A336-B826-D840-A37AD0F5D00B}"/>
              </a:ext>
            </a:extLst>
          </p:cNvPr>
          <p:cNvPicPr>
            <a:picLocks noChangeAspect="1"/>
          </p:cNvPicPr>
          <p:nvPr/>
        </p:nvPicPr>
        <p:blipFill>
          <a:blip r:embed="rId3"/>
          <a:stretch>
            <a:fillRect/>
          </a:stretch>
        </p:blipFill>
        <p:spPr>
          <a:xfrm>
            <a:off x="443815" y="1663969"/>
            <a:ext cx="5196338" cy="4288595"/>
          </a:xfrm>
          <a:prstGeom prst="rect">
            <a:avLst/>
          </a:prstGeom>
        </p:spPr>
      </p:pic>
    </p:spTree>
    <p:extLst>
      <p:ext uri="{BB962C8B-B14F-4D97-AF65-F5344CB8AC3E}">
        <p14:creationId xmlns:p14="http://schemas.microsoft.com/office/powerpoint/2010/main" val="29067971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420D8-3583-D423-EB17-022984BB5A0C}"/>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A0EE0B5A-46A2-1FC1-6562-A07918A761B9}"/>
              </a:ext>
            </a:extLst>
          </p:cNvPr>
          <p:cNvGraphicFramePr>
            <a:graphicFrameLocks noGrp="1"/>
          </p:cNvGraphicFramePr>
          <p:nvPr>
            <p:extLst>
              <p:ext uri="{D42A27DB-BD31-4B8C-83A1-F6EECF244321}">
                <p14:modId xmlns:p14="http://schemas.microsoft.com/office/powerpoint/2010/main" val="3455338784"/>
              </p:ext>
            </p:extLst>
          </p:nvPr>
        </p:nvGraphicFramePr>
        <p:xfrm>
          <a:off x="364484" y="639269"/>
          <a:ext cx="11477891" cy="884732"/>
        </p:xfrm>
        <a:graphic>
          <a:graphicData uri="http://schemas.openxmlformats.org/drawingml/2006/table">
            <a:tbl>
              <a:tblPr firstRow="1" bandRow="1">
                <a:tableStyleId>{5C22544A-7EE6-4342-B048-85BDC9FD1C3A}</a:tableStyleId>
              </a:tblPr>
              <a:tblGrid>
                <a:gridCol w="11477891">
                  <a:extLst>
                    <a:ext uri="{9D8B030D-6E8A-4147-A177-3AD203B41FA5}">
                      <a16:colId xmlns:a16="http://schemas.microsoft.com/office/drawing/2014/main" val="2638729088"/>
                    </a:ext>
                  </a:extLst>
                </a:gridCol>
              </a:tblGrid>
              <a:tr h="884732">
                <a:tc>
                  <a:txBody>
                    <a:bodyPr/>
                    <a:lstStyle/>
                    <a:p>
                      <a:pPr marL="9525" marR="0" lvl="0" indent="0" algn="just" defTabSz="914400" rtl="0" eaLnBrk="1" fontAlgn="auto" latinLnBrk="0" hangingPunct="1">
                        <a:lnSpc>
                          <a:spcPct val="100000"/>
                        </a:lnSpc>
                        <a:spcBef>
                          <a:spcPts val="0"/>
                        </a:spcBef>
                        <a:spcAft>
                          <a:spcPts val="800"/>
                        </a:spcAft>
                        <a:buClrTx/>
                        <a:buSzTx/>
                        <a:buFontTx/>
                        <a:buNone/>
                        <a:tabLst/>
                        <a:defRPr/>
                      </a:pPr>
                      <a:r>
                        <a:rPr lang="pt-BR" sz="2400" b="1"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Atenção!</a:t>
                      </a:r>
                      <a:r>
                        <a:rPr lang="pt-BR" sz="24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1" u="sng"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Poema</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o gênero textual e sua estrutura. </a:t>
                      </a:r>
                      <a:r>
                        <a:rPr lang="pt-BR" sz="2400" b="1" u="sng"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Poesia</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é a ideia/sentimentalismo/subjetividade que está dentro do poema. </a:t>
                      </a:r>
                      <a:endParaRPr lang="pt-BR" sz="23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6" name="Tabela 5">
            <a:extLst>
              <a:ext uri="{FF2B5EF4-FFF2-40B4-BE49-F238E27FC236}">
                <a16:creationId xmlns:a16="http://schemas.microsoft.com/office/drawing/2014/main" id="{C0547BB6-8F37-0166-96CC-772FD3EECFEB}"/>
              </a:ext>
            </a:extLst>
          </p:cNvPr>
          <p:cNvGraphicFramePr>
            <a:graphicFrameLocks noGrp="1"/>
          </p:cNvGraphicFramePr>
          <p:nvPr>
            <p:extLst>
              <p:ext uri="{D42A27DB-BD31-4B8C-83A1-F6EECF244321}">
                <p14:modId xmlns:p14="http://schemas.microsoft.com/office/powerpoint/2010/main" val="2025021482"/>
              </p:ext>
            </p:extLst>
          </p:nvPr>
        </p:nvGraphicFramePr>
        <p:xfrm>
          <a:off x="390026" y="2435442"/>
          <a:ext cx="11411947" cy="4072935"/>
        </p:xfrm>
        <a:graphic>
          <a:graphicData uri="http://schemas.openxmlformats.org/drawingml/2006/table">
            <a:tbl>
              <a:tblPr firstRow="1" bandRow="1">
                <a:tableStyleId>{5C22544A-7EE6-4342-B048-85BDC9FD1C3A}</a:tableStyleId>
              </a:tblPr>
              <a:tblGrid>
                <a:gridCol w="11411947">
                  <a:extLst>
                    <a:ext uri="{9D8B030D-6E8A-4147-A177-3AD203B41FA5}">
                      <a16:colId xmlns:a16="http://schemas.microsoft.com/office/drawing/2014/main" val="2638729088"/>
                    </a:ext>
                  </a:extLst>
                </a:gridCol>
              </a:tblGrid>
              <a:tr h="4072935">
                <a:tc>
                  <a:txBody>
                    <a:bodyPr/>
                    <a:lstStyle/>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O </a:t>
                      </a:r>
                      <a:r>
                        <a:rPr lang="pt-BR" sz="2400" b="1"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Modernismo</a:t>
                      </a:r>
                      <a:r>
                        <a:rPr lang="pt-BR" sz="2400" b="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é um estilo de época marcado pela inovação que vigorou durante grande parte do século XX.</a:t>
                      </a:r>
                    </a:p>
                    <a:p>
                      <a:pPr>
                        <a:buNone/>
                      </a:pP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Assim, o modernismo acontece em um cenário de conquistas tecnológicas, progresso da indústria, aprofundamento do sistema capitalista e das desigualdades. No Brasil, ele teve início em 1922, com a Semana de Arte Moderna, buscando romper com o academicismo e o tradicionalismo, valorizando a identidade nacional, o cotidiano e a linguagem popular. Dividido em três fases principais: 1ª Fase (1922-1930) - Fase Heroica; 2ª Fase (1930-1945) – Consolidação e a 3ª Fase (1945-1960) - Geração de 45. O movimento influenciou a literatura e as artes visuais com inspirações nas vanguardas europeias, adaptadas à realidade brasileira. Ele é marcado pela experimentação e oposição à arte acadêmica. </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8" name="Imagem 7">
            <a:extLst>
              <a:ext uri="{FF2B5EF4-FFF2-40B4-BE49-F238E27FC236}">
                <a16:creationId xmlns:a16="http://schemas.microsoft.com/office/drawing/2014/main" id="{DDA8DB36-F052-362A-4EC5-0E90A7CA95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31" y="1549617"/>
            <a:ext cx="2524125" cy="885825"/>
          </a:xfrm>
          <a:prstGeom prst="rect">
            <a:avLst/>
          </a:prstGeom>
        </p:spPr>
      </p:pic>
    </p:spTree>
    <p:extLst>
      <p:ext uri="{BB962C8B-B14F-4D97-AF65-F5344CB8AC3E}">
        <p14:creationId xmlns:p14="http://schemas.microsoft.com/office/powerpoint/2010/main" val="41202057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384E4-C0FB-E991-458D-619008D13E29}"/>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3050F759-1CB1-EA63-FAD7-D4EBD54291F8}"/>
              </a:ext>
            </a:extLst>
          </p:cNvPr>
          <p:cNvGraphicFramePr>
            <a:graphicFrameLocks noGrp="1"/>
          </p:cNvGraphicFramePr>
          <p:nvPr>
            <p:extLst>
              <p:ext uri="{D42A27DB-BD31-4B8C-83A1-F6EECF244321}">
                <p14:modId xmlns:p14="http://schemas.microsoft.com/office/powerpoint/2010/main" val="3702665570"/>
              </p:ext>
            </p:extLst>
          </p:nvPr>
        </p:nvGraphicFramePr>
        <p:xfrm>
          <a:off x="4646783" y="1595717"/>
          <a:ext cx="7180730" cy="5029200"/>
        </p:xfrm>
        <a:graphic>
          <a:graphicData uri="http://schemas.openxmlformats.org/drawingml/2006/table">
            <a:tbl>
              <a:tblPr firstRow="1" bandRow="1">
                <a:tableStyleId>{5C22544A-7EE6-4342-B048-85BDC9FD1C3A}</a:tableStyleId>
              </a:tblPr>
              <a:tblGrid>
                <a:gridCol w="7180730">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400" b="1"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Carlos Drummond de Andrade </a:t>
                      </a:r>
                      <a:r>
                        <a:rPr lang="pt-BR" sz="2400" b="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(31 de outubro de 1902 — 17 de agosto de 1987) é considerado o maior poeta nacional do século XX. O seu nome está, sem dúvida, entre os mais marcantes e influentes do seu tempo e da literatura brasileira em geral</a:t>
                      </a:r>
                    </a:p>
                    <a:p>
                      <a:r>
                        <a:rPr lang="pt-BR" sz="2400" b="0" kern="1200" dirty="0">
                          <a:solidFill>
                            <a:schemeClr val="tx1"/>
                          </a:solidFill>
                          <a:effectLst/>
                          <a:latin typeface="Arial Narrow" panose="020B0606020202030204" pitchFamily="34" charset="0"/>
                          <a:ea typeface="+mn-ea"/>
                          <a:cs typeface="+mn-cs"/>
                        </a:rPr>
                        <a:t>Fazendo parte da segunda fase do modernismo brasileiro, a sua obra assumiu traços característicos da época como o uso da linguagem corrente, a valorização do cotidiano e as temáticas sociopolíticas.</a:t>
                      </a:r>
                    </a:p>
                    <a:p>
                      <a:r>
                        <a:rPr lang="pt-BR" sz="2400" b="0" kern="1200" dirty="0">
                          <a:solidFill>
                            <a:schemeClr val="tx1"/>
                          </a:solidFill>
                          <a:effectLst/>
                          <a:latin typeface="Arial Narrow" panose="020B0606020202030204" pitchFamily="34" charset="0"/>
                          <a:ea typeface="+mn-ea"/>
                          <a:cs typeface="+mn-cs"/>
                        </a:rPr>
                        <a:t>Refletindo sobre questões intemporais como a solidão, a memória, a vida em sociedade e as relações humanas, seus versos superaram a passagem do tempo e continuam arrebatando leitores de todas as gerações.</a:t>
                      </a:r>
                    </a:p>
                    <a:p>
                      <a:pPr algn="r"/>
                      <a:r>
                        <a:rPr lang="pt-BR" sz="1200" b="0" kern="1200" dirty="0">
                          <a:solidFill>
                            <a:schemeClr val="tx1"/>
                          </a:solidFill>
                          <a:effectLst/>
                          <a:latin typeface="Arial Narrow" panose="020B0606020202030204" pitchFamily="34" charset="0"/>
                          <a:ea typeface="+mn-ea"/>
                          <a:cs typeface="+mn-cs"/>
                        </a:rPr>
                        <a:t>Disponível em: https://www.culturagenial.com/poetas-brasileiros-fundamentais/. Acesso em: 12 ago. 2026.</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B65C3338-E8F9-B13B-C2FA-068B94464881}"/>
              </a:ext>
            </a:extLst>
          </p:cNvPr>
          <p:cNvPicPr>
            <a:picLocks noChangeAspect="1"/>
          </p:cNvPicPr>
          <p:nvPr/>
        </p:nvPicPr>
        <p:blipFill>
          <a:blip r:embed="rId2"/>
          <a:stretch>
            <a:fillRect/>
          </a:stretch>
        </p:blipFill>
        <p:spPr>
          <a:xfrm>
            <a:off x="364486" y="753875"/>
            <a:ext cx="2524125" cy="885825"/>
          </a:xfrm>
          <a:prstGeom prst="rect">
            <a:avLst/>
          </a:prstGeom>
        </p:spPr>
      </p:pic>
      <p:graphicFrame>
        <p:nvGraphicFramePr>
          <p:cNvPr id="6" name="Tabela 5">
            <a:extLst>
              <a:ext uri="{FF2B5EF4-FFF2-40B4-BE49-F238E27FC236}">
                <a16:creationId xmlns:a16="http://schemas.microsoft.com/office/drawing/2014/main" id="{AF5B234D-CF30-F3BB-05F7-FA64C68EE410}"/>
              </a:ext>
            </a:extLst>
          </p:cNvPr>
          <p:cNvGraphicFramePr>
            <a:graphicFrameLocks noGrp="1"/>
          </p:cNvGraphicFramePr>
          <p:nvPr>
            <p:extLst>
              <p:ext uri="{D42A27DB-BD31-4B8C-83A1-F6EECF244321}">
                <p14:modId xmlns:p14="http://schemas.microsoft.com/office/powerpoint/2010/main" val="3202980823"/>
              </p:ext>
            </p:extLst>
          </p:nvPr>
        </p:nvGraphicFramePr>
        <p:xfrm>
          <a:off x="364487" y="1595718"/>
          <a:ext cx="4189584" cy="5029200"/>
        </p:xfrm>
        <a:graphic>
          <a:graphicData uri="http://schemas.openxmlformats.org/drawingml/2006/table">
            <a:tbl>
              <a:tblPr firstRow="1" bandRow="1">
                <a:tableStyleId>{5C22544A-7EE6-4342-B048-85BDC9FD1C3A}</a:tableStyleId>
              </a:tblPr>
              <a:tblGrid>
                <a:gridCol w="4189584">
                  <a:extLst>
                    <a:ext uri="{9D8B030D-6E8A-4147-A177-3AD203B41FA5}">
                      <a16:colId xmlns:a16="http://schemas.microsoft.com/office/drawing/2014/main" val="2638729088"/>
                    </a:ext>
                  </a:extLst>
                </a:gridCol>
              </a:tblGrid>
              <a:tr h="5029200">
                <a:tc>
                  <a:txBody>
                    <a:bodyPr/>
                    <a:lstStyle/>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680415917"/>
                  </a:ext>
                </a:extLst>
              </a:tr>
            </a:tbl>
          </a:graphicData>
        </a:graphic>
      </p:graphicFrame>
      <p:pic>
        <p:nvPicPr>
          <p:cNvPr id="8" name="Imagem 7">
            <a:extLst>
              <a:ext uri="{FF2B5EF4-FFF2-40B4-BE49-F238E27FC236}">
                <a16:creationId xmlns:a16="http://schemas.microsoft.com/office/drawing/2014/main" id="{E19D7F5C-B731-E498-8246-B871CC819A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8667" y="1707355"/>
            <a:ext cx="4021223" cy="4608701"/>
          </a:xfrm>
          <a:prstGeom prst="rect">
            <a:avLst/>
          </a:prstGeom>
        </p:spPr>
      </p:pic>
    </p:spTree>
    <p:extLst>
      <p:ext uri="{BB962C8B-B14F-4D97-AF65-F5344CB8AC3E}">
        <p14:creationId xmlns:p14="http://schemas.microsoft.com/office/powerpoint/2010/main" val="28216659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19DCD-C8AC-8458-A5E9-822E75EE4D4F}"/>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C1F62B62-BDBE-8107-8660-DA1E500FB8BB}"/>
              </a:ext>
            </a:extLst>
          </p:cNvPr>
          <p:cNvGraphicFramePr>
            <a:graphicFrameLocks noGrp="1"/>
          </p:cNvGraphicFramePr>
          <p:nvPr>
            <p:extLst>
              <p:ext uri="{D42A27DB-BD31-4B8C-83A1-F6EECF244321}">
                <p14:modId xmlns:p14="http://schemas.microsoft.com/office/powerpoint/2010/main" val="2672330320"/>
              </p:ext>
            </p:extLst>
          </p:nvPr>
        </p:nvGraphicFramePr>
        <p:xfrm>
          <a:off x="364486" y="693058"/>
          <a:ext cx="11463027" cy="14630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um poema pode revelar muito mais do que aquilo que está escrito literalmente. Palavras, imagens, repetições, sons e até aquilo que não é dito diretamente podem ajudar o leitor a descobrir diferentes sentidos. Vamos ver agora o que a poesia pode revelar sobre o ser humano, seus sentimentos e sua maneira de enxergar o mundo?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6" name="Tabela 5">
            <a:extLst>
              <a:ext uri="{FF2B5EF4-FFF2-40B4-BE49-F238E27FC236}">
                <a16:creationId xmlns:a16="http://schemas.microsoft.com/office/drawing/2014/main" id="{C1203042-27AE-48BC-82B2-6479B696E0A4}"/>
              </a:ext>
            </a:extLst>
          </p:cNvPr>
          <p:cNvGraphicFramePr>
            <a:graphicFrameLocks noGrp="1"/>
          </p:cNvGraphicFramePr>
          <p:nvPr>
            <p:extLst>
              <p:ext uri="{D42A27DB-BD31-4B8C-83A1-F6EECF244321}">
                <p14:modId xmlns:p14="http://schemas.microsoft.com/office/powerpoint/2010/main" val="472016829"/>
              </p:ext>
            </p:extLst>
          </p:nvPr>
        </p:nvGraphicFramePr>
        <p:xfrm>
          <a:off x="2922493" y="3068703"/>
          <a:ext cx="8905019" cy="3454976"/>
        </p:xfrm>
        <a:graphic>
          <a:graphicData uri="http://schemas.openxmlformats.org/drawingml/2006/table">
            <a:tbl>
              <a:tblPr firstRow="1" bandRow="1">
                <a:tableStyleId>{5C22544A-7EE6-4342-B048-85BDC9FD1C3A}</a:tableStyleId>
              </a:tblPr>
              <a:tblGrid>
                <a:gridCol w="8905019">
                  <a:extLst>
                    <a:ext uri="{9D8B030D-6E8A-4147-A177-3AD203B41FA5}">
                      <a16:colId xmlns:a16="http://schemas.microsoft.com/office/drawing/2014/main" val="2638729088"/>
                    </a:ext>
                  </a:extLst>
                </a:gridCol>
              </a:tblGrid>
              <a:tr h="3454976">
                <a:tc>
                  <a:txBody>
                    <a:bodyPr/>
                    <a:lstStyle/>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O poema “Sete Faces”, de Carlos Drummond de Andrade, foi publicado em 1930 na obra “Alguma Poesia”. Com uma linguagem sensível e introspectiva, o poeta explora temas como a inadequação, a solidão e a busca por identidade. Este é um poema que explora a inadaptação e a solidão de um eu lírico identificado com o próprio poeta; ou seja, é um poema de destacado caráter confessional.</a:t>
                      </a:r>
                    </a:p>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As “sete faces” anunciadas no título referem-se a sete faces da poesia de Drummond que, apresentadas num único poema, tornam-no muitíssimo interessante.</a:t>
                      </a:r>
                    </a:p>
                    <a:p>
                      <a:pPr marL="0" indent="538163" algn="r">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r">
                        <a:lnSpc>
                          <a:spcPct val="100000"/>
                        </a:lnSpc>
                        <a:spcBef>
                          <a:spcPts val="0"/>
                        </a:spcBef>
                        <a:spcAft>
                          <a:spcPts val="0"/>
                        </a:spcAft>
                      </a:pPr>
                      <a:r>
                        <a:rPr lang="pt-BR" sz="1000" b="0" kern="1200" dirty="0">
                          <a:solidFill>
                            <a:schemeClr val="tx1"/>
                          </a:solidFill>
                          <a:effectLst/>
                          <a:latin typeface="Arial Narrow" panose="020B0606020202030204" pitchFamily="34" charset="0"/>
                          <a:ea typeface="+mn-ea"/>
                          <a:cs typeface="+mn-cs"/>
                        </a:rPr>
                        <a:t>Imagem disponível em: em: https://www.algumapoesia.com.br/</a:t>
                      </a:r>
                      <a:r>
                        <a:rPr lang="pt-BR" sz="1000" b="0" kern="1200" dirty="0" err="1">
                          <a:solidFill>
                            <a:schemeClr val="tx1"/>
                          </a:solidFill>
                          <a:effectLst/>
                          <a:latin typeface="Arial Narrow" panose="020B0606020202030204" pitchFamily="34" charset="0"/>
                          <a:ea typeface="+mn-ea"/>
                          <a:cs typeface="+mn-cs"/>
                        </a:rPr>
                        <a:t>drummond</a:t>
                      </a:r>
                      <a:r>
                        <a:rPr lang="pt-BR" sz="1000" b="0" kern="1200" dirty="0">
                          <a:solidFill>
                            <a:schemeClr val="tx1"/>
                          </a:solidFill>
                          <a:effectLst/>
                          <a:latin typeface="Arial Narrow" panose="020B0606020202030204" pitchFamily="34" charset="0"/>
                          <a:ea typeface="+mn-ea"/>
                          <a:cs typeface="+mn-cs"/>
                        </a:rPr>
                        <a:t>/drummond01.htm. Acesso em: 13 ago. 2026.</a:t>
                      </a:r>
                    </a:p>
                    <a:p>
                      <a:pPr marL="0" indent="538163" algn="r">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r">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9" name="Tabela 8">
            <a:extLst>
              <a:ext uri="{FF2B5EF4-FFF2-40B4-BE49-F238E27FC236}">
                <a16:creationId xmlns:a16="http://schemas.microsoft.com/office/drawing/2014/main" id="{0B499313-7488-BCD7-F330-2ED9A0F5D8CE}"/>
              </a:ext>
            </a:extLst>
          </p:cNvPr>
          <p:cNvGraphicFramePr>
            <a:graphicFrameLocks noGrp="1"/>
          </p:cNvGraphicFramePr>
          <p:nvPr>
            <p:extLst>
              <p:ext uri="{D42A27DB-BD31-4B8C-83A1-F6EECF244321}">
                <p14:modId xmlns:p14="http://schemas.microsoft.com/office/powerpoint/2010/main" val="4176826748"/>
              </p:ext>
            </p:extLst>
          </p:nvPr>
        </p:nvGraphicFramePr>
        <p:xfrm>
          <a:off x="516885" y="3068703"/>
          <a:ext cx="2405608" cy="3448637"/>
        </p:xfrm>
        <a:graphic>
          <a:graphicData uri="http://schemas.openxmlformats.org/drawingml/2006/table">
            <a:tbl>
              <a:tblPr firstRow="1" bandRow="1">
                <a:tableStyleId>{5C22544A-7EE6-4342-B048-85BDC9FD1C3A}</a:tableStyleId>
              </a:tblPr>
              <a:tblGrid>
                <a:gridCol w="2405608">
                  <a:extLst>
                    <a:ext uri="{9D8B030D-6E8A-4147-A177-3AD203B41FA5}">
                      <a16:colId xmlns:a16="http://schemas.microsoft.com/office/drawing/2014/main" val="2638729088"/>
                    </a:ext>
                  </a:extLst>
                </a:gridCol>
              </a:tblGrid>
              <a:tr h="3448637">
                <a:tc>
                  <a:txBody>
                    <a:bodyPr/>
                    <a:lstStyle/>
                    <a:p>
                      <a:pPr marL="0" indent="538163" algn="just">
                        <a:lnSpc>
                          <a:spcPct val="100000"/>
                        </a:lnSpc>
                        <a:spcBef>
                          <a:spcPts val="0"/>
                        </a:spcBef>
                        <a:spcAft>
                          <a:spcPts val="0"/>
                        </a:spcAft>
                      </a:pPr>
                      <a:endParaRPr lang="pt-BR" sz="225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10" name="Imagem 9">
            <a:extLst>
              <a:ext uri="{FF2B5EF4-FFF2-40B4-BE49-F238E27FC236}">
                <a16:creationId xmlns:a16="http://schemas.microsoft.com/office/drawing/2014/main" id="{8399D4CC-A34F-9F6F-F158-9136D2341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706" y="3098265"/>
            <a:ext cx="2239966" cy="3389512"/>
          </a:xfrm>
          <a:prstGeom prst="rect">
            <a:avLst/>
          </a:prstGeom>
        </p:spPr>
      </p:pic>
      <p:pic>
        <p:nvPicPr>
          <p:cNvPr id="11" name="Imagem 10">
            <a:extLst>
              <a:ext uri="{FF2B5EF4-FFF2-40B4-BE49-F238E27FC236}">
                <a16:creationId xmlns:a16="http://schemas.microsoft.com/office/drawing/2014/main" id="{EEA5883E-7501-CCDF-34E8-590696B5078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4486" y="2283585"/>
            <a:ext cx="1843629" cy="719655"/>
          </a:xfrm>
          <a:prstGeom prst="rect">
            <a:avLst/>
          </a:prstGeom>
          <a:noFill/>
        </p:spPr>
      </p:pic>
    </p:spTree>
    <p:extLst>
      <p:ext uri="{BB962C8B-B14F-4D97-AF65-F5344CB8AC3E}">
        <p14:creationId xmlns:p14="http://schemas.microsoft.com/office/powerpoint/2010/main" val="6397435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649A3-709E-978B-69D6-3602BA709812}"/>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1C928454-AC7C-AA61-E695-C3FF92EB70CD}"/>
              </a:ext>
            </a:extLst>
          </p:cNvPr>
          <p:cNvGraphicFramePr>
            <a:graphicFrameLocks noGrp="1"/>
          </p:cNvGraphicFramePr>
          <p:nvPr>
            <p:extLst>
              <p:ext uri="{D42A27DB-BD31-4B8C-83A1-F6EECF244321}">
                <p14:modId xmlns:p14="http://schemas.microsoft.com/office/powerpoint/2010/main" val="3343190219"/>
              </p:ext>
            </p:extLst>
          </p:nvPr>
        </p:nvGraphicFramePr>
        <p:xfrm>
          <a:off x="340659" y="621338"/>
          <a:ext cx="11519647" cy="2491740"/>
        </p:xfrm>
        <a:graphic>
          <a:graphicData uri="http://schemas.openxmlformats.org/drawingml/2006/table">
            <a:tbl>
              <a:tblPr firstRow="1" bandRow="1">
                <a:tableStyleId>{5C22544A-7EE6-4342-B048-85BDC9FD1C3A}</a:tableStyleId>
              </a:tblPr>
              <a:tblGrid>
                <a:gridCol w="11519647">
                  <a:extLst>
                    <a:ext uri="{9D8B030D-6E8A-4147-A177-3AD203B41FA5}">
                      <a16:colId xmlns:a16="http://schemas.microsoft.com/office/drawing/2014/main" val="2638729088"/>
                    </a:ext>
                  </a:extLst>
                </a:gridCol>
              </a:tblGrid>
              <a:tr h="2444591">
                <a:tc>
                  <a:txBody>
                    <a:bodyPr/>
                    <a:lstStyle/>
                    <a:p>
                      <a:pPr marL="0" indent="538163" algn="just">
                        <a:lnSpc>
                          <a:spcPct val="100000"/>
                        </a:lnSpc>
                        <a:spcBef>
                          <a:spcPts val="0"/>
                        </a:spcBef>
                        <a:spcAft>
                          <a:spcPts val="0"/>
                        </a:spcAft>
                      </a:pPr>
                      <a:r>
                        <a:rPr lang="pt-BR" sz="2250" b="0" kern="1200" dirty="0">
                          <a:solidFill>
                            <a:schemeClr val="tx1"/>
                          </a:solidFill>
                          <a:effectLst/>
                          <a:latin typeface="Arial Narrow" panose="020B0606020202030204" pitchFamily="34" charset="0"/>
                          <a:ea typeface="+mn-ea"/>
                          <a:cs typeface="+mn-cs"/>
                        </a:rPr>
                        <a:t>O poema reflete a angústia existencial do sujeito lírico perplexo diante do mundo, buscando sentido e identidade. No texto, há menções a desigualdades e aspectos da modernidade, como a figura do homem burguês e a miséria urbana. Entre outros aspectos, o eu lírico faz uma autocrítica, cheio de contradições. Por exemplo, “Quando nasci, um anjo torto” / “desses que vivem na sombra” / “disse: Vai, Carlos! Ser gauche na vida.”. Aqui, o eu lírico se identifica com o próprio autor ao usar seu nome, Carlos. Desde o nascimento, há a predestinação de ser diferente, deslocado. A figura do “anjo torto” remete à ideia de um destino imperfeito e irônico.</a:t>
                      </a:r>
                      <a:endParaRPr lang="pt-BR" sz="1000" b="0"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3" name="Tabela 2">
            <a:extLst>
              <a:ext uri="{FF2B5EF4-FFF2-40B4-BE49-F238E27FC236}">
                <a16:creationId xmlns:a16="http://schemas.microsoft.com/office/drawing/2014/main" id="{B4A45763-D343-A7F8-BADC-A7CE5DB3DAD7}"/>
              </a:ext>
            </a:extLst>
          </p:cNvPr>
          <p:cNvGraphicFramePr>
            <a:graphicFrameLocks noGrp="1"/>
          </p:cNvGraphicFramePr>
          <p:nvPr>
            <p:extLst>
              <p:ext uri="{D42A27DB-BD31-4B8C-83A1-F6EECF244321}">
                <p14:modId xmlns:p14="http://schemas.microsoft.com/office/powerpoint/2010/main" val="2630884116"/>
              </p:ext>
            </p:extLst>
          </p:nvPr>
        </p:nvGraphicFramePr>
        <p:xfrm>
          <a:off x="4411756" y="3429000"/>
          <a:ext cx="7444067" cy="3244606"/>
        </p:xfrm>
        <a:graphic>
          <a:graphicData uri="http://schemas.openxmlformats.org/drawingml/2006/table">
            <a:tbl>
              <a:tblPr firstRow="1" bandRow="1">
                <a:tableStyleId>{5C22544A-7EE6-4342-B048-85BDC9FD1C3A}</a:tableStyleId>
              </a:tblPr>
              <a:tblGrid>
                <a:gridCol w="7444067">
                  <a:extLst>
                    <a:ext uri="{9D8B030D-6E8A-4147-A177-3AD203B41FA5}">
                      <a16:colId xmlns:a16="http://schemas.microsoft.com/office/drawing/2014/main" val="2638729088"/>
                    </a:ext>
                  </a:extLst>
                </a:gridCol>
              </a:tblGrid>
              <a:tr h="3244606">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fique atento(a)! </a:t>
                      </a:r>
                      <a:r>
                        <a:rPr lang="pt-BR" sz="2250" b="0" kern="1200" dirty="0">
                          <a:solidFill>
                            <a:schemeClr val="tx1"/>
                          </a:solidFill>
                          <a:effectLst/>
                          <a:latin typeface="Arial Narrow" panose="020B0606020202030204" pitchFamily="34" charset="0"/>
                          <a:ea typeface="+mn-ea"/>
                          <a:cs typeface="+mn-cs"/>
                        </a:rPr>
                        <a:t>O </a:t>
                      </a:r>
                      <a:r>
                        <a:rPr lang="pt-BR" sz="2250" b="1" kern="1200" dirty="0">
                          <a:solidFill>
                            <a:schemeClr val="tx1"/>
                          </a:solidFill>
                          <a:effectLst/>
                          <a:latin typeface="Arial Narrow" panose="020B0606020202030204" pitchFamily="34" charset="0"/>
                          <a:ea typeface="+mn-ea"/>
                          <a:cs typeface="+mn-cs"/>
                        </a:rPr>
                        <a:t>Poema</a:t>
                      </a:r>
                      <a:r>
                        <a:rPr lang="pt-BR" sz="2250" b="0" kern="1200" dirty="0">
                          <a:solidFill>
                            <a:schemeClr val="tx1"/>
                          </a:solidFill>
                          <a:effectLst/>
                          <a:latin typeface="Arial Narrow" panose="020B0606020202030204" pitchFamily="34" charset="0"/>
                          <a:ea typeface="+mn-ea"/>
                          <a:cs typeface="+mn-cs"/>
                        </a:rPr>
                        <a:t> é um gênero textual frequentemente utilizado no </a:t>
                      </a:r>
                      <a:r>
                        <a:rPr lang="pt-BR" sz="2250" b="1" kern="1200" dirty="0">
                          <a:solidFill>
                            <a:schemeClr val="tx1"/>
                          </a:solidFill>
                          <a:effectLst/>
                          <a:latin typeface="Arial Narrow" panose="020B0606020202030204" pitchFamily="34" charset="0"/>
                          <a:ea typeface="+mn-ea"/>
                          <a:cs typeface="+mn-cs"/>
                        </a:rPr>
                        <a:t>Enem</a:t>
                      </a:r>
                      <a:r>
                        <a:rPr lang="pt-BR" sz="2250" b="0" kern="1200" dirty="0">
                          <a:solidFill>
                            <a:schemeClr val="tx1"/>
                          </a:solidFill>
                          <a:effectLst/>
                          <a:latin typeface="Arial Narrow" panose="020B0606020202030204" pitchFamily="34" charset="0"/>
                          <a:ea typeface="+mn-ea"/>
                          <a:cs typeface="+mn-cs"/>
                        </a:rPr>
                        <a:t> para avaliar sua capacidade de </a:t>
                      </a:r>
                      <a:r>
                        <a:rPr lang="pt-BR" sz="2250" b="1" kern="1200" dirty="0">
                          <a:solidFill>
                            <a:schemeClr val="tx1"/>
                          </a:solidFill>
                          <a:effectLst/>
                          <a:latin typeface="Arial Narrow" panose="020B0606020202030204" pitchFamily="34" charset="0"/>
                          <a:ea typeface="+mn-ea"/>
                          <a:cs typeface="+mn-cs"/>
                        </a:rPr>
                        <a:t>interpretar textos literários e construir sentidos a partir da linguagem poética</a:t>
                      </a:r>
                      <a:r>
                        <a:rPr lang="pt-BR" sz="2250" b="0" kern="1200" dirty="0">
                          <a:solidFill>
                            <a:schemeClr val="tx1"/>
                          </a:solidFill>
                          <a:effectLst/>
                          <a:latin typeface="Arial Narrow" panose="020B0606020202030204" pitchFamily="34" charset="0"/>
                          <a:ea typeface="+mn-ea"/>
                          <a:cs typeface="+mn-cs"/>
                        </a:rPr>
                        <a:t>. As questões podem explorar </a:t>
                      </a:r>
                      <a:r>
                        <a:rPr lang="pt-BR" sz="2250" b="1" kern="1200" dirty="0">
                          <a:solidFill>
                            <a:schemeClr val="tx1"/>
                          </a:solidFill>
                          <a:effectLst/>
                          <a:latin typeface="Arial Narrow" panose="020B0606020202030204" pitchFamily="34" charset="0"/>
                          <a:ea typeface="+mn-ea"/>
                          <a:cs typeface="+mn-cs"/>
                        </a:rPr>
                        <a:t>o tema, o eu lírico, as figuras de linguagem, os efeitos de sentido, a linguagem conotativa, a estrutura do poema e sua relação com o contexto histórico e cultural.</a:t>
                      </a:r>
                      <a:r>
                        <a:rPr lang="pt-BR" sz="2250" b="0" kern="1200" dirty="0">
                          <a:solidFill>
                            <a:schemeClr val="tx1"/>
                          </a:solidFill>
                          <a:effectLst/>
                          <a:latin typeface="Arial Narrow" panose="020B0606020202030204" pitchFamily="34" charset="0"/>
                          <a:ea typeface="+mn-ea"/>
                          <a:cs typeface="+mn-cs"/>
                        </a:rPr>
                        <a:t> Por isso, ao ler um poema, observe não apenas o que está escrito, mas também </a:t>
                      </a:r>
                      <a:r>
                        <a:rPr lang="pt-BR" sz="2250" b="1" kern="1200" dirty="0">
                          <a:solidFill>
                            <a:schemeClr val="tx1"/>
                          </a:solidFill>
                          <a:effectLst/>
                          <a:latin typeface="Arial Narrow" panose="020B0606020202030204" pitchFamily="34" charset="0"/>
                          <a:ea typeface="+mn-ea"/>
                          <a:cs typeface="+mn-cs"/>
                        </a:rPr>
                        <a:t>como as escolhas do poeta contribuem para produzir sentidos.</a:t>
                      </a:r>
                      <a:endParaRPr lang="pt-BR" sz="1000" b="1" kern="1200" dirty="0">
                        <a:solidFill>
                          <a:schemeClr val="tx1"/>
                        </a:solidFill>
                        <a:effectLst/>
                        <a:latin typeface="Arial Narrow" panose="020B0606020202030204" pitchFamily="34" charset="0"/>
                        <a:ea typeface="+mn-ea"/>
                        <a:cs typeface="+mn-cs"/>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7" name="Tabela 6">
            <a:extLst>
              <a:ext uri="{FF2B5EF4-FFF2-40B4-BE49-F238E27FC236}">
                <a16:creationId xmlns:a16="http://schemas.microsoft.com/office/drawing/2014/main" id="{14B21168-25C8-22A4-FAD3-3F2A7A619F97}"/>
              </a:ext>
            </a:extLst>
          </p:cNvPr>
          <p:cNvGraphicFramePr>
            <a:graphicFrameLocks noGrp="1"/>
          </p:cNvGraphicFramePr>
          <p:nvPr>
            <p:extLst>
              <p:ext uri="{D42A27DB-BD31-4B8C-83A1-F6EECF244321}">
                <p14:modId xmlns:p14="http://schemas.microsoft.com/office/powerpoint/2010/main" val="708639980"/>
              </p:ext>
            </p:extLst>
          </p:nvPr>
        </p:nvGraphicFramePr>
        <p:xfrm>
          <a:off x="336177" y="3429000"/>
          <a:ext cx="4075579" cy="3244606"/>
        </p:xfrm>
        <a:graphic>
          <a:graphicData uri="http://schemas.openxmlformats.org/drawingml/2006/table">
            <a:tbl>
              <a:tblPr firstRow="1" bandRow="1">
                <a:tableStyleId>{5C22544A-7EE6-4342-B048-85BDC9FD1C3A}</a:tableStyleId>
              </a:tblPr>
              <a:tblGrid>
                <a:gridCol w="4075579">
                  <a:extLst>
                    <a:ext uri="{9D8B030D-6E8A-4147-A177-3AD203B41FA5}">
                      <a16:colId xmlns:a16="http://schemas.microsoft.com/office/drawing/2014/main" val="2638729088"/>
                    </a:ext>
                  </a:extLst>
                </a:gridCol>
              </a:tblGrid>
              <a:tr h="3244606">
                <a:tc>
                  <a:txBody>
                    <a:bodyPr/>
                    <a:lstStyle/>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just">
                        <a:lnSpc>
                          <a:spcPct val="100000"/>
                        </a:lnSpc>
                        <a:spcBef>
                          <a:spcPts val="0"/>
                        </a:spcBef>
                        <a:spcAft>
                          <a:spcPts val="0"/>
                        </a:spcAft>
                      </a:pPr>
                      <a:endParaRPr lang="pt-BR" sz="1000" b="0" kern="1200" dirty="0">
                        <a:solidFill>
                          <a:schemeClr val="tx1"/>
                        </a:solidFill>
                        <a:effectLst/>
                        <a:latin typeface="Arial Narrow" panose="020B0606020202030204" pitchFamily="34" charset="0"/>
                        <a:ea typeface="+mn-ea"/>
                        <a:cs typeface="+mn-cs"/>
                      </a:endParaRPr>
                    </a:p>
                    <a:p>
                      <a:pPr marL="0" indent="538163" algn="r">
                        <a:lnSpc>
                          <a:spcPct val="100000"/>
                        </a:lnSpc>
                        <a:spcBef>
                          <a:spcPts val="0"/>
                        </a:spcBef>
                        <a:spcAft>
                          <a:spcPts val="0"/>
                        </a:spcAft>
                      </a:pPr>
                      <a:r>
                        <a:rPr lang="pt-BR" sz="1000" b="0" kern="1200" dirty="0">
                          <a:solidFill>
                            <a:schemeClr val="tx1"/>
                          </a:solidFill>
                          <a:effectLst/>
                          <a:latin typeface="Arial Narrow" panose="020B0606020202030204" pitchFamily="34" charset="0"/>
                          <a:ea typeface="+mn-ea"/>
                          <a:cs typeface="+mn-cs"/>
                        </a:rPr>
                        <a:t>Imagem criada pela IA.</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pic>
        <p:nvPicPr>
          <p:cNvPr id="8" name="Imagem 7">
            <a:extLst>
              <a:ext uri="{FF2B5EF4-FFF2-40B4-BE49-F238E27FC236}">
                <a16:creationId xmlns:a16="http://schemas.microsoft.com/office/drawing/2014/main" id="{AC1D8A09-1E46-69CB-47C2-FF82AE3A60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738" t="10200" r="2498" b="9180"/>
          <a:stretch>
            <a:fillRect/>
          </a:stretch>
        </p:blipFill>
        <p:spPr bwMode="auto">
          <a:xfrm rot="21048526">
            <a:off x="486896" y="3854305"/>
            <a:ext cx="3774141" cy="23823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653713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97120-B585-4681-CD0D-1523DBDA8106}"/>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9C48F21B-6D5F-1994-E025-2411377AB901}"/>
              </a:ext>
            </a:extLst>
          </p:cNvPr>
          <p:cNvSpPr txBox="1"/>
          <p:nvPr/>
        </p:nvSpPr>
        <p:spPr>
          <a:xfrm>
            <a:off x="5683624" y="602615"/>
            <a:ext cx="6279776" cy="6109365"/>
          </a:xfrm>
          <a:prstGeom prst="rect">
            <a:avLst/>
          </a:prstGeom>
          <a:blipFill>
            <a:blip r:embed="rId2"/>
            <a:tile tx="0" ty="0" sx="100000" sy="100000" flip="none" algn="tl"/>
          </a:blipFill>
        </p:spPr>
        <p:txBody>
          <a:bodyPr wrap="square">
            <a:spAutoFit/>
          </a:bodyPr>
          <a:lstStyle/>
          <a:p>
            <a:pPr algn="just"/>
            <a:r>
              <a:rPr lang="pt-BR" sz="2300" dirty="0">
                <a:latin typeface="Arial Narrow" panose="020B0606020202030204" pitchFamily="34" charset="0"/>
              </a:rPr>
              <a:t>As casas espiam os homens</a:t>
            </a:r>
          </a:p>
          <a:p>
            <a:pPr algn="just"/>
            <a:r>
              <a:rPr lang="pt-BR" sz="2300" dirty="0">
                <a:latin typeface="Arial Narrow" panose="020B0606020202030204" pitchFamily="34" charset="0"/>
              </a:rPr>
              <a:t>que correm atrás de mulheres.</a:t>
            </a:r>
          </a:p>
          <a:p>
            <a:pPr algn="just"/>
            <a:r>
              <a:rPr lang="pt-BR" sz="2300" dirty="0">
                <a:latin typeface="Arial Narrow" panose="020B0606020202030204" pitchFamily="34" charset="0"/>
              </a:rPr>
              <a:t>A tarde talvez fosse azul,</a:t>
            </a:r>
          </a:p>
          <a:p>
            <a:pPr algn="just"/>
            <a:r>
              <a:rPr lang="pt-BR" sz="2300" dirty="0">
                <a:latin typeface="Arial Narrow" panose="020B0606020202030204" pitchFamily="34" charset="0"/>
              </a:rPr>
              <a:t>não houvesse tantos desejos.</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O bonde passa cheio de pernas:</a:t>
            </a:r>
          </a:p>
          <a:p>
            <a:pPr algn="just"/>
            <a:r>
              <a:rPr lang="pt-BR" sz="2300" dirty="0">
                <a:latin typeface="Arial Narrow" panose="020B0606020202030204" pitchFamily="34" charset="0"/>
              </a:rPr>
              <a:t>pernas brancas pretas amarelas.</a:t>
            </a:r>
          </a:p>
          <a:p>
            <a:pPr algn="just"/>
            <a:r>
              <a:rPr lang="pt-BR" sz="2300" dirty="0">
                <a:latin typeface="Arial Narrow" panose="020B0606020202030204" pitchFamily="34" charset="0"/>
              </a:rPr>
              <a:t>Para que tanta perna, meu Deus, pergunta meu coração.</a:t>
            </a:r>
          </a:p>
          <a:p>
            <a:pPr algn="just"/>
            <a:r>
              <a:rPr lang="pt-BR" sz="2300" dirty="0">
                <a:latin typeface="Arial Narrow" panose="020B0606020202030204" pitchFamily="34" charset="0"/>
              </a:rPr>
              <a:t>Porém meus olhos</a:t>
            </a:r>
          </a:p>
          <a:p>
            <a:pPr algn="just"/>
            <a:r>
              <a:rPr lang="pt-BR" sz="2300" dirty="0">
                <a:latin typeface="Arial Narrow" panose="020B0606020202030204" pitchFamily="34" charset="0"/>
              </a:rPr>
              <a:t>não perguntam nada.</a:t>
            </a:r>
          </a:p>
          <a:p>
            <a:pPr algn="just"/>
            <a:endParaRPr lang="pt-BR" sz="2300" dirty="0">
              <a:latin typeface="Arial Narrow" panose="020B0606020202030204" pitchFamily="34" charset="0"/>
            </a:endParaRPr>
          </a:p>
          <a:p>
            <a:pPr algn="just"/>
            <a:r>
              <a:rPr lang="pt-BR" sz="2300" dirty="0">
                <a:latin typeface="Arial Narrow" panose="020B0606020202030204" pitchFamily="34" charset="0"/>
              </a:rPr>
              <a:t>O homem atrás do bigode</a:t>
            </a:r>
          </a:p>
          <a:p>
            <a:pPr algn="just"/>
            <a:r>
              <a:rPr lang="pt-BR" sz="2300" dirty="0">
                <a:latin typeface="Arial Narrow" panose="020B0606020202030204" pitchFamily="34" charset="0"/>
              </a:rPr>
              <a:t>é sério, simples e forte.</a:t>
            </a:r>
          </a:p>
          <a:p>
            <a:pPr algn="just"/>
            <a:r>
              <a:rPr lang="pt-BR" sz="2300" dirty="0">
                <a:latin typeface="Arial Narrow" panose="020B0606020202030204" pitchFamily="34" charset="0"/>
              </a:rPr>
              <a:t>Quase não conversa.</a:t>
            </a:r>
          </a:p>
          <a:p>
            <a:pPr algn="just"/>
            <a:r>
              <a:rPr lang="pt-BR" sz="2300" dirty="0">
                <a:latin typeface="Arial Narrow" panose="020B0606020202030204" pitchFamily="34" charset="0"/>
              </a:rPr>
              <a:t>Tem poucos, raros amigos</a:t>
            </a:r>
          </a:p>
          <a:p>
            <a:pPr algn="just"/>
            <a:r>
              <a:rPr lang="pt-BR" sz="2300" dirty="0">
                <a:latin typeface="Arial Narrow" panose="020B0606020202030204" pitchFamily="34" charset="0"/>
              </a:rPr>
              <a:t>o homem atrás dos óculos e do bigode,</a:t>
            </a:r>
          </a:p>
          <a:p>
            <a:pPr algn="just"/>
            <a:endParaRPr lang="pt-BR" sz="2300" dirty="0">
              <a:latin typeface="Arial Narrow" panose="020B0606020202030204" pitchFamily="34" charset="0"/>
            </a:endParaRPr>
          </a:p>
        </p:txBody>
      </p:sp>
      <p:sp>
        <p:nvSpPr>
          <p:cNvPr id="3" name="CaixaDeTexto 2">
            <a:extLst>
              <a:ext uri="{FF2B5EF4-FFF2-40B4-BE49-F238E27FC236}">
                <a16:creationId xmlns:a16="http://schemas.microsoft.com/office/drawing/2014/main" id="{8F381F3E-38BD-CADE-2D4B-2388B51B2A3E}"/>
              </a:ext>
            </a:extLst>
          </p:cNvPr>
          <p:cNvSpPr txBox="1"/>
          <p:nvPr/>
        </p:nvSpPr>
        <p:spPr>
          <a:xfrm>
            <a:off x="367549" y="602615"/>
            <a:ext cx="5316075" cy="6155531"/>
          </a:xfrm>
          <a:prstGeom prst="rect">
            <a:avLst/>
          </a:prstGeom>
          <a:blipFill>
            <a:blip r:embed="rId2"/>
            <a:tile tx="0" ty="0" sx="100000" sy="100000" flip="none" algn="tl"/>
          </a:blipFill>
        </p:spPr>
        <p:txBody>
          <a:bodyPr wrap="square">
            <a:spAutoFit/>
          </a:bodyPr>
          <a:lstStyle/>
          <a:p>
            <a:pPr algn="just"/>
            <a:endParaRPr lang="pt-BR" sz="1000" dirty="0">
              <a:latin typeface="Arial Narrow" panose="020B0606020202030204" pitchFamily="34" charset="0"/>
            </a:endParaRPr>
          </a:p>
          <a:p>
            <a:pPr algn="just"/>
            <a:r>
              <a:rPr lang="pt-BR" sz="2200" dirty="0">
                <a:latin typeface="Arial Narrow" panose="020B0606020202030204" pitchFamily="34" charset="0"/>
              </a:rPr>
              <a:t>Leia o texto.</a:t>
            </a: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endParaRPr lang="pt-BR" sz="1000" dirty="0">
              <a:latin typeface="Arial Narrow" panose="020B0606020202030204" pitchFamily="34" charset="0"/>
            </a:endParaRPr>
          </a:p>
          <a:p>
            <a:pPr algn="just"/>
            <a:r>
              <a:rPr lang="pt-BR" sz="2200" b="1" dirty="0">
                <a:latin typeface="Arial Narrow" panose="020B0606020202030204" pitchFamily="34" charset="0"/>
              </a:rPr>
              <a:t>Poema de sete faces</a:t>
            </a:r>
          </a:p>
          <a:p>
            <a:pPr algn="just"/>
            <a:r>
              <a:rPr lang="pt-BR" sz="2000" dirty="0">
                <a:latin typeface="Arial Narrow" panose="020B0606020202030204" pitchFamily="34" charset="0"/>
              </a:rPr>
              <a:t>Carlos Drummond de Andrade</a:t>
            </a:r>
          </a:p>
          <a:p>
            <a:pPr algn="just"/>
            <a:r>
              <a:rPr lang="pt-BR" sz="2200" dirty="0">
                <a:latin typeface="Arial Narrow" panose="020B0606020202030204" pitchFamily="34" charset="0"/>
              </a:rPr>
              <a:t> </a:t>
            </a:r>
          </a:p>
          <a:p>
            <a:pPr algn="just"/>
            <a:r>
              <a:rPr lang="pt-BR" sz="2200" dirty="0">
                <a:latin typeface="Arial Narrow" panose="020B0606020202030204" pitchFamily="34" charset="0"/>
              </a:rPr>
              <a:t>Quando nasci, um anjo torto</a:t>
            </a:r>
          </a:p>
          <a:p>
            <a:pPr algn="just"/>
            <a:r>
              <a:rPr lang="pt-BR" sz="2200" dirty="0">
                <a:latin typeface="Arial Narrow" panose="020B0606020202030204" pitchFamily="34" charset="0"/>
              </a:rPr>
              <a:t>desses que vivem na sombra</a:t>
            </a:r>
          </a:p>
          <a:p>
            <a:pPr algn="just"/>
            <a:r>
              <a:rPr lang="pt-BR" sz="2200" dirty="0">
                <a:latin typeface="Arial Narrow" panose="020B0606020202030204" pitchFamily="34" charset="0"/>
              </a:rPr>
              <a:t>disse: Vai, Carlos! ser gauche na vida.</a:t>
            </a:r>
          </a:p>
        </p:txBody>
      </p:sp>
      <p:pic>
        <p:nvPicPr>
          <p:cNvPr id="5" name="Imagem 4">
            <a:extLst>
              <a:ext uri="{FF2B5EF4-FFF2-40B4-BE49-F238E27FC236}">
                <a16:creationId xmlns:a16="http://schemas.microsoft.com/office/drawing/2014/main" id="{8EAB959B-9BCE-0127-524A-1BC6F412A389}"/>
              </a:ext>
            </a:extLst>
          </p:cNvPr>
          <p:cNvPicPr>
            <a:picLocks noChangeAspect="1"/>
          </p:cNvPicPr>
          <p:nvPr/>
        </p:nvPicPr>
        <p:blipFill>
          <a:blip r:embed="rId3"/>
          <a:stretch>
            <a:fillRect/>
          </a:stretch>
        </p:blipFill>
        <p:spPr>
          <a:xfrm>
            <a:off x="460058" y="1213312"/>
            <a:ext cx="5062202" cy="3195410"/>
          </a:xfrm>
          <a:prstGeom prst="rect">
            <a:avLst/>
          </a:prstGeom>
        </p:spPr>
      </p:pic>
    </p:spTree>
    <p:extLst>
      <p:ext uri="{BB962C8B-B14F-4D97-AF65-F5344CB8AC3E}">
        <p14:creationId xmlns:p14="http://schemas.microsoft.com/office/powerpoint/2010/main" val="20241477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7FA1F-CAF8-779B-EF69-38F18CACF13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19E6888-FE08-FE6E-E447-1BD88DD6D291}"/>
              </a:ext>
            </a:extLst>
          </p:cNvPr>
          <p:cNvSpPr txBox="1"/>
          <p:nvPr/>
        </p:nvSpPr>
        <p:spPr>
          <a:xfrm>
            <a:off x="313759" y="610595"/>
            <a:ext cx="4294099" cy="5478423"/>
          </a:xfrm>
          <a:prstGeom prst="rect">
            <a:avLst/>
          </a:prstGeom>
          <a:blipFill>
            <a:blip r:embed="rId2"/>
            <a:tile tx="0" ty="0" sx="100000" sy="100000" flip="none" algn="tl"/>
          </a:blipFill>
        </p:spPr>
        <p:txBody>
          <a:bodyPr wrap="square">
            <a:spAutoFit/>
          </a:bodyPr>
          <a:lstStyle/>
          <a:p>
            <a:pPr algn="just"/>
            <a:endParaRPr lang="pt-BR" sz="1000" dirty="0">
              <a:latin typeface="Arial Narrow" panose="020B0606020202030204" pitchFamily="34" charset="0"/>
            </a:endParaRPr>
          </a:p>
          <a:p>
            <a:pPr algn="just"/>
            <a:r>
              <a:rPr lang="pt-BR" sz="2000" dirty="0">
                <a:latin typeface="Arial Narrow" panose="020B0606020202030204" pitchFamily="34" charset="0"/>
              </a:rPr>
              <a:t>Meu Deus, por que me abandonaste</a:t>
            </a:r>
          </a:p>
          <a:p>
            <a:pPr algn="just"/>
            <a:r>
              <a:rPr lang="pt-BR" sz="2000" dirty="0">
                <a:latin typeface="Arial Narrow" panose="020B0606020202030204" pitchFamily="34" charset="0"/>
              </a:rPr>
              <a:t>se sabias que eu não era Deus</a:t>
            </a:r>
          </a:p>
          <a:p>
            <a:pPr algn="just"/>
            <a:r>
              <a:rPr lang="pt-BR" sz="2000" dirty="0">
                <a:latin typeface="Arial Narrow" panose="020B0606020202030204" pitchFamily="34" charset="0"/>
              </a:rPr>
              <a:t>se sabias que eu era fraco.</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Mundo </a:t>
            </a:r>
            <a:r>
              <a:rPr lang="pt-BR" sz="2000" dirty="0" err="1">
                <a:latin typeface="Arial Narrow" panose="020B0606020202030204" pitchFamily="34" charset="0"/>
              </a:rPr>
              <a:t>mundo</a:t>
            </a:r>
            <a:r>
              <a:rPr lang="pt-BR" sz="2000" dirty="0">
                <a:latin typeface="Arial Narrow" panose="020B0606020202030204" pitchFamily="34" charset="0"/>
              </a:rPr>
              <a:t> vasto mundo,</a:t>
            </a:r>
          </a:p>
          <a:p>
            <a:pPr algn="just"/>
            <a:r>
              <a:rPr lang="pt-BR" sz="2000" dirty="0">
                <a:latin typeface="Arial Narrow" panose="020B0606020202030204" pitchFamily="34" charset="0"/>
              </a:rPr>
              <a:t>se eu me chamasse Raimundo</a:t>
            </a:r>
          </a:p>
          <a:p>
            <a:pPr algn="just"/>
            <a:r>
              <a:rPr lang="pt-BR" sz="2000" dirty="0">
                <a:latin typeface="Arial Narrow" panose="020B0606020202030204" pitchFamily="34" charset="0"/>
              </a:rPr>
              <a:t>seria uma rima, não seria uma solução.</a:t>
            </a:r>
          </a:p>
          <a:p>
            <a:pPr algn="just"/>
            <a:r>
              <a:rPr lang="pt-BR" sz="2000" dirty="0">
                <a:latin typeface="Arial Narrow" panose="020B0606020202030204" pitchFamily="34" charset="0"/>
              </a:rPr>
              <a:t>Mundo </a:t>
            </a:r>
            <a:r>
              <a:rPr lang="pt-BR" sz="2000" dirty="0" err="1">
                <a:latin typeface="Arial Narrow" panose="020B0606020202030204" pitchFamily="34" charset="0"/>
              </a:rPr>
              <a:t>mundo</a:t>
            </a:r>
            <a:r>
              <a:rPr lang="pt-BR" sz="2000" dirty="0">
                <a:latin typeface="Arial Narrow" panose="020B0606020202030204" pitchFamily="34" charset="0"/>
              </a:rPr>
              <a:t> vasto mundo,</a:t>
            </a:r>
          </a:p>
          <a:p>
            <a:pPr algn="just"/>
            <a:r>
              <a:rPr lang="pt-BR" sz="2000" dirty="0">
                <a:latin typeface="Arial Narrow" panose="020B0606020202030204" pitchFamily="34" charset="0"/>
              </a:rPr>
              <a:t>mais vasto é meu coração.</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Eu não devia te dizer</a:t>
            </a:r>
          </a:p>
          <a:p>
            <a:pPr algn="just"/>
            <a:r>
              <a:rPr lang="pt-BR" sz="2000" dirty="0">
                <a:latin typeface="Arial Narrow" panose="020B0606020202030204" pitchFamily="34" charset="0"/>
              </a:rPr>
              <a:t>mas essa lua</a:t>
            </a:r>
          </a:p>
          <a:p>
            <a:pPr algn="just"/>
            <a:r>
              <a:rPr lang="pt-BR" sz="2000" dirty="0">
                <a:latin typeface="Arial Narrow" panose="020B0606020202030204" pitchFamily="34" charset="0"/>
              </a:rPr>
              <a:t>mas esse conhaque</a:t>
            </a:r>
          </a:p>
          <a:p>
            <a:pPr algn="just"/>
            <a:r>
              <a:rPr lang="pt-BR" sz="2000" dirty="0">
                <a:latin typeface="Arial Narrow" panose="020B0606020202030204" pitchFamily="34" charset="0"/>
              </a:rPr>
              <a:t>botam a gente comovido como o diabo.</a:t>
            </a:r>
          </a:p>
          <a:p>
            <a:pPr algn="just"/>
            <a:endParaRPr lang="pt-BR" sz="2000" dirty="0">
              <a:latin typeface="Arial Narrow" panose="020B0606020202030204" pitchFamily="34" charset="0"/>
            </a:endParaRPr>
          </a:p>
          <a:p>
            <a:pPr algn="just"/>
            <a:r>
              <a:rPr lang="pt-BR" sz="1000" dirty="0">
                <a:latin typeface="Arial Narrow" panose="020B0606020202030204" pitchFamily="34" charset="0"/>
              </a:rPr>
              <a:t>Imagem disponível em: https://faciletrando.wordpress.com/2017/12/29/poema-sete-faces/. Acesso em: 13 ago. 2026.</a:t>
            </a:r>
          </a:p>
          <a:p>
            <a:pPr algn="just"/>
            <a:r>
              <a:rPr lang="pt-BR" sz="1000" dirty="0">
                <a:latin typeface="Arial Narrow" panose="020B0606020202030204" pitchFamily="34" charset="0"/>
              </a:rPr>
              <a:t>Disponível em: https://www.culturagenial.com/poetas-brasileiros-fundamentais/. Acesso em: 12 ago. 2026.</a:t>
            </a:r>
            <a:endParaRPr lang="pt-BR" sz="2000" dirty="0">
              <a:latin typeface="Arial Narrow" panose="020B0606020202030204" pitchFamily="34" charset="0"/>
            </a:endParaRPr>
          </a:p>
        </p:txBody>
      </p:sp>
      <p:sp>
        <p:nvSpPr>
          <p:cNvPr id="9" name="CaixaDeTexto 8">
            <a:extLst>
              <a:ext uri="{FF2B5EF4-FFF2-40B4-BE49-F238E27FC236}">
                <a16:creationId xmlns:a16="http://schemas.microsoft.com/office/drawing/2014/main" id="{41ECB210-0A66-CC2B-A6AE-B400446FF68B}"/>
              </a:ext>
            </a:extLst>
          </p:cNvPr>
          <p:cNvSpPr txBox="1"/>
          <p:nvPr/>
        </p:nvSpPr>
        <p:spPr>
          <a:xfrm>
            <a:off x="4688541" y="610595"/>
            <a:ext cx="7109012" cy="5242461"/>
          </a:xfrm>
          <a:prstGeom prst="rect">
            <a:avLst/>
          </a:prstGeom>
          <a:noFill/>
        </p:spPr>
        <p:txBody>
          <a:bodyPr wrap="square">
            <a:spAutoFit/>
          </a:bodyPr>
          <a:lstStyle/>
          <a:p>
            <a:pPr algn="just">
              <a:lnSpc>
                <a:spcPct val="100000"/>
              </a:lnSpc>
              <a:buNone/>
            </a:pPr>
            <a:r>
              <a:rPr lang="pt-BR" sz="22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20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O poema é um gênero textual do campo de atuação artístico-literário que utiliza a linguagem de maneira criativa e subjetiva. Considerando suas características, a finalidade/objetivo/propósito comunicativo do gênero textual poema é:</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Expressar sentimentos, emoções, pensamentos e experiências por meio de uma linguagem artística.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t>
            </a:r>
            <a:r>
              <a:rPr lang="pt-BR" sz="22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Explorar as palavras e seus diferentes sentidos para provocar reflexões e emoções no leitor.</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Apresentar uma visão de mundo ou refletir sobre experiências humanas de forma subjetiva e criativa.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Utilizar recursos expressivos, como figuras de linguagem, ritmo, repetição e imagens poéticas, para construir sentidos.</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Despertar sensações, emoções, reflexões e interpretações no leitor por meio da exploração estética da linguagem.</a:t>
            </a:r>
          </a:p>
        </p:txBody>
      </p:sp>
    </p:spTree>
    <p:extLst>
      <p:ext uri="{BB962C8B-B14F-4D97-AF65-F5344CB8AC3E}">
        <p14:creationId xmlns:p14="http://schemas.microsoft.com/office/powerpoint/2010/main" val="22808525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FCE42FC4-31DE-2199-286E-4E1625F52CC5}"/>
              </a:ext>
            </a:extLst>
          </p:cNvPr>
          <p:cNvSpPr txBox="1"/>
          <p:nvPr/>
        </p:nvSpPr>
        <p:spPr>
          <a:xfrm>
            <a:off x="304800" y="538137"/>
            <a:ext cx="4975412" cy="5847755"/>
          </a:xfrm>
          <a:prstGeom prst="rect">
            <a:avLst/>
          </a:prstGeom>
          <a:noFill/>
        </p:spPr>
        <p:txBody>
          <a:bodyPr wrap="square">
            <a:spAutoFit/>
          </a:bodyPr>
          <a:lstStyle/>
          <a:p>
            <a:pPr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3.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Qual é a finalidade/objetivo do “Poema de sete faces”, de Carlos Drummond de Andrade?</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(A) Apresentar uma narrativa sobre acontecimentos vividos por diferentes personagens no cotidiano urbano.</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(B) Descrever objetivamente as transformações sociais e urbanas ocorridas no período modernista.</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(C) Defender uma posição sobre a maneira como as pessoas devem viver e se relacionar com o mundo.</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(D) Informar o leitor sobre aspectos da vida do poeta Carlos Drummond de Andrade.</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(E) Expressar a visão de mundo e os conflitos do eu lírico, apresentando reflexões sobre sua identidade, seus desejos e sua relação com as pessoas, com o mundo e com a existência.</a:t>
            </a:r>
            <a:endParaRPr lang="pt-BR" sz="2200" dirty="0">
              <a:latin typeface="Arial Narrow" panose="020B060602020203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F70D7FC4-8BCF-F61C-1FBA-C634FE28BC7B}"/>
              </a:ext>
            </a:extLst>
          </p:cNvPr>
          <p:cNvSpPr txBox="1"/>
          <p:nvPr/>
        </p:nvSpPr>
        <p:spPr>
          <a:xfrm>
            <a:off x="5737412" y="538137"/>
            <a:ext cx="5988424" cy="5847755"/>
          </a:xfrm>
          <a:prstGeom prst="rect">
            <a:avLst/>
          </a:prstGeom>
          <a:noFill/>
        </p:spPr>
        <p:txBody>
          <a:bodyPr wrap="square">
            <a:spAutoFit/>
          </a:bodyPr>
          <a:lstStyle/>
          <a:p>
            <a:pPr algn="just"/>
            <a:r>
              <a:rPr lang="pt-BR" sz="2200" b="1" dirty="0">
                <a:effectLst/>
                <a:latin typeface="Arial Narrow" panose="020B0606020202030204" pitchFamily="34" charset="0"/>
                <a:ea typeface="Aptos" panose="020B0004020202020204" pitchFamily="34" charset="0"/>
                <a:cs typeface="Times New Roman" panose="02020603050405020304" pitchFamily="18" charset="0"/>
              </a:rPr>
              <a:t>4.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No poema, Carlos Drummond de Andrade apresenta um eu lírico que observa a si mesmo e o mundo ao seu redor, revelando sentimentos, questionamentos e conflitos. Assim, qual é o tema desse poema?</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(A) A inadequação do eu lírico, sua solidão e os conflitos que vivencia diante de si mesmo e do mundo.</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(B) A experiência de vida do eu lírico, marcada por seus questionamentos sobre Deus e sua relação com a fé.</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(C) A observação da vida urbana e da movimentação das pessoas nas ruas, destacando o cotidiano das cidades.</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(D) A relação entre os desejos humanos e os sentimentos amorosos, evidenciando as relações entre homens e mulheres.</a:t>
            </a:r>
          </a:p>
          <a:p>
            <a:pPr algn="just"/>
            <a:r>
              <a:rPr lang="pt-BR" sz="2200" dirty="0">
                <a:effectLst/>
                <a:latin typeface="Arial Narrow" panose="020B0606020202030204" pitchFamily="34" charset="0"/>
                <a:ea typeface="Aptos" panose="020B0004020202020204" pitchFamily="34" charset="0"/>
                <a:cs typeface="Times New Roman" panose="02020603050405020304" pitchFamily="18" charset="0"/>
              </a:rPr>
              <a:t>(E) A apresentação das diferentes características físicas e comportamentais do eu lírico, revelando as transformações ocorridas ao longo de sua vida.</a:t>
            </a:r>
          </a:p>
        </p:txBody>
      </p:sp>
    </p:spTree>
    <p:extLst>
      <p:ext uri="{BB962C8B-B14F-4D97-AF65-F5344CB8AC3E}">
        <p14:creationId xmlns:p14="http://schemas.microsoft.com/office/powerpoint/2010/main" val="19689424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BE3226C-9F42-27CB-120C-3B4897E1C4E6}"/>
              </a:ext>
            </a:extLst>
          </p:cNvPr>
          <p:cNvPicPr>
            <a:picLocks noChangeAspect="1"/>
          </p:cNvPicPr>
          <p:nvPr/>
        </p:nvPicPr>
        <p:blipFill rotWithShape="1">
          <a:blip r:embed="rId2">
            <a:extLst>
              <a:ext uri="{28A0092B-C50C-407E-A947-70E740481C1C}">
                <a14:useLocalDpi xmlns:a14="http://schemas.microsoft.com/office/drawing/2010/main" val="0"/>
              </a:ext>
            </a:extLst>
          </a:blip>
          <a:srcRect l="25986" t="13379" r="14545" b="13382"/>
          <a:stretch>
            <a:fillRect/>
          </a:stretch>
        </p:blipFill>
        <p:spPr bwMode="auto">
          <a:xfrm>
            <a:off x="391736" y="1601470"/>
            <a:ext cx="5215035" cy="427041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53640926-AAD7-44D8-BBD7-CCE9431645EC}">
              <a14:shadowObscured xmlns:a14="http://schemas.microsoft.com/office/drawing/2010/main"/>
            </a:ext>
          </a:extLst>
        </p:spPr>
      </p:pic>
      <p:pic>
        <p:nvPicPr>
          <p:cNvPr id="5" name="Imagem 4">
            <a:extLst>
              <a:ext uri="{FF2B5EF4-FFF2-40B4-BE49-F238E27FC236}">
                <a16:creationId xmlns:a16="http://schemas.microsoft.com/office/drawing/2014/main" id="{BEAE82C5-1519-9F07-F846-6D49EC9587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5128" y="543205"/>
            <a:ext cx="2524125" cy="885825"/>
          </a:xfrm>
          <a:prstGeom prst="rect">
            <a:avLst/>
          </a:prstGeom>
        </p:spPr>
      </p:pic>
      <p:graphicFrame>
        <p:nvGraphicFramePr>
          <p:cNvPr id="6" name="Tabela 5">
            <a:extLst>
              <a:ext uri="{FF2B5EF4-FFF2-40B4-BE49-F238E27FC236}">
                <a16:creationId xmlns:a16="http://schemas.microsoft.com/office/drawing/2014/main" id="{B9DCD819-A202-327E-D4FB-9EDEDFCC92BB}"/>
              </a:ext>
            </a:extLst>
          </p:cNvPr>
          <p:cNvGraphicFramePr>
            <a:graphicFrameLocks noGrp="1"/>
          </p:cNvGraphicFramePr>
          <p:nvPr>
            <p:extLst>
              <p:ext uri="{D42A27DB-BD31-4B8C-83A1-F6EECF244321}">
                <p14:modId xmlns:p14="http://schemas.microsoft.com/office/powerpoint/2010/main" val="3647919611"/>
              </p:ext>
            </p:extLst>
          </p:nvPr>
        </p:nvGraphicFramePr>
        <p:xfrm>
          <a:off x="5773269" y="1115844"/>
          <a:ext cx="6051178" cy="5120640"/>
        </p:xfrm>
        <a:graphic>
          <a:graphicData uri="http://schemas.openxmlformats.org/drawingml/2006/table">
            <a:tbl>
              <a:tblPr firstRow="1" bandRow="1">
                <a:tableStyleId>{5C22544A-7EE6-4342-B048-85BDC9FD1C3A}</a:tableStyleId>
              </a:tblPr>
              <a:tblGrid>
                <a:gridCol w="6051178">
                  <a:extLst>
                    <a:ext uri="{9D8B030D-6E8A-4147-A177-3AD203B41FA5}">
                      <a16:colId xmlns:a16="http://schemas.microsoft.com/office/drawing/2014/main" val="740774511"/>
                    </a:ext>
                  </a:extLst>
                </a:gridCol>
              </a:tblGrid>
              <a:tr h="370840">
                <a:tc>
                  <a:txBody>
                    <a:bodyPr/>
                    <a:lstStyle/>
                    <a:p>
                      <a:r>
                        <a:rPr lang="pt-BR" sz="2200" b="0" kern="1200" dirty="0">
                          <a:solidFill>
                            <a:schemeClr val="tx1"/>
                          </a:solidFill>
                          <a:effectLst/>
                          <a:latin typeface="Arial Narrow" panose="020B0606020202030204" pitchFamily="34" charset="0"/>
                          <a:ea typeface="+mn-ea"/>
                          <a:cs typeface="+mn-cs"/>
                        </a:rPr>
                        <a:t>Carlos Drummond de Andrade, pertencente à segunda fase do modernismo brasileiro, apresenta uma poesia com liberdade formal e temática sociopolítica. No entanto, seus textos são marcados, principalmente, por temas do cotidiano, que, mesmo culturalmente localizados, assumem um caráter universal. O poeta, ganhou o Prêmio Jabuti, no Brasil, e o Prêmio Morgado de Mateus, em Portugal.</a:t>
                      </a:r>
                    </a:p>
                    <a:p>
                      <a:r>
                        <a:rPr lang="pt-BR" sz="2200" b="0" kern="1200" dirty="0">
                          <a:solidFill>
                            <a:schemeClr val="tx1"/>
                          </a:solidFill>
                          <a:effectLst/>
                          <a:latin typeface="Arial Narrow" panose="020B0606020202030204" pitchFamily="34" charset="0"/>
                          <a:ea typeface="+mn-ea"/>
                          <a:cs typeface="+mn-cs"/>
                        </a:rPr>
                        <a:t>Escreveu contos, crônicas, livros infantis e textos jornalísticos, mas foi por sua grande obra poética que Drummond destacou-se. A lírica de Drummond é feita majoritariamente de versos sem métrica regular ou rima, privilegiando um ritmo próprio que se desenvolve em harmonia com a semântica de cada poema. Tinha preocupação com temas sociais e com temas individuais:</a:t>
                      </a:r>
                      <a:endParaRPr lang="pt-BR" sz="2200" b="0" dirty="0">
                        <a:solidFill>
                          <a:schemeClr val="tx1"/>
                        </a:solidFill>
                        <a:latin typeface="Arial Narrow" panose="020B0606020202030204" pitchFamily="34" charset="0"/>
                      </a:endParaRPr>
                    </a:p>
                  </a:txBody>
                  <a:tcPr>
                    <a:solidFill>
                      <a:schemeClr val="accent6">
                        <a:lumMod val="20000"/>
                        <a:lumOff val="80000"/>
                      </a:schemeClr>
                    </a:solidFill>
                  </a:tcPr>
                </a:tc>
                <a:extLst>
                  <a:ext uri="{0D108BD9-81ED-4DB2-BD59-A6C34878D82A}">
                    <a16:rowId xmlns:a16="http://schemas.microsoft.com/office/drawing/2014/main" val="3603110986"/>
                  </a:ext>
                </a:extLst>
              </a:tr>
            </a:tbl>
          </a:graphicData>
        </a:graphic>
      </p:graphicFrame>
    </p:spTree>
    <p:extLst>
      <p:ext uri="{BB962C8B-B14F-4D97-AF65-F5344CB8AC3E}">
        <p14:creationId xmlns:p14="http://schemas.microsoft.com/office/powerpoint/2010/main" val="20632080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BC018-7EC9-6EAA-F4C9-732852A7632F}"/>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D99C0349-F744-C1B1-CFC3-3FADCA0AAE0C}"/>
              </a:ext>
            </a:extLst>
          </p:cNvPr>
          <p:cNvGraphicFramePr>
            <a:graphicFrameLocks noGrp="1"/>
          </p:cNvGraphicFramePr>
          <p:nvPr>
            <p:extLst>
              <p:ext uri="{D42A27DB-BD31-4B8C-83A1-F6EECF244321}">
                <p14:modId xmlns:p14="http://schemas.microsoft.com/office/powerpoint/2010/main" val="1786243339"/>
              </p:ext>
            </p:extLst>
          </p:nvPr>
        </p:nvGraphicFramePr>
        <p:xfrm>
          <a:off x="358588" y="1115844"/>
          <a:ext cx="11465859" cy="4602480"/>
        </p:xfrm>
        <a:graphic>
          <a:graphicData uri="http://schemas.openxmlformats.org/drawingml/2006/table">
            <a:tbl>
              <a:tblPr firstRow="1" bandRow="1">
                <a:tableStyleId>{5C22544A-7EE6-4342-B048-85BDC9FD1C3A}</a:tableStyleId>
              </a:tblPr>
              <a:tblGrid>
                <a:gridCol w="11465859">
                  <a:extLst>
                    <a:ext uri="{9D8B030D-6E8A-4147-A177-3AD203B41FA5}">
                      <a16:colId xmlns:a16="http://schemas.microsoft.com/office/drawing/2014/main" val="740774511"/>
                    </a:ext>
                  </a:extLst>
                </a:gridCol>
              </a:tblGrid>
              <a:tr h="370840">
                <a:tc>
                  <a:txBody>
                    <a:bodyPr/>
                    <a:lstStyle/>
                    <a:p>
                      <a:r>
                        <a:rPr lang="pt-BR" sz="2200" b="0" kern="1200" dirty="0">
                          <a:solidFill>
                            <a:schemeClr val="tx1"/>
                          </a:solidFill>
                          <a:effectLst/>
                          <a:latin typeface="Arial Narrow" panose="020B0606020202030204" pitchFamily="34" charset="0"/>
                          <a:ea typeface="+mn-ea"/>
                          <a:cs typeface="+mn-cs"/>
                        </a:rPr>
                        <a:t>Drummond buscou sair de si e olhar para o outro, para a sociedade, mas desse processo decorre também a autoanálise, o questionamento de si mesmo e de sua posição enquanto sujeito no mundo. Os temas cotidianos do amor, da guerra, da amizade, da realidade em si mesma (tantas vezes dolorosa) foram esquadrinhados pelo poeta por meio da constante interrogação e da reflexão, muitas vezes desembocando em situações sem saída: na negação, no desvelamento do vazio do mundo e do sujeito moderno, no existencialismo, na ausência de sentido. O Humor e a ironia foram mais frequentes nos seus livros iniciais, tais recursos benquistos pelo autor, quase um instrumento de defesa diante da desintegração da realidade por ele vivenciada. A autoironia, a ironia romântica e a paródia foram recursos utilizados por Drummond — ora com mais leveza e certa alegria, ora com um humor ácido, sério, corrosivo. É possível dividir a obra poética de Drummond em quatro fases: a fase gauche, que compreende seus livros de estreia; a fase social, que diz respeito a um período de maior militância política do poeta; a fase filosófica, também conhecida como “fase do não”, graças aos poemas em tom desiludido; e a fase memorialista, quando o poeta dedicou livros inteiros aos temas mineiros e itabiranos.</a:t>
                      </a:r>
                    </a:p>
                    <a:p>
                      <a:pPr algn="r"/>
                      <a:r>
                        <a:rPr lang="pt-BR" sz="1000" b="0" kern="1200" dirty="0">
                          <a:solidFill>
                            <a:schemeClr val="tx1"/>
                          </a:solidFill>
                          <a:effectLst/>
                          <a:latin typeface="Arial Narrow" panose="020B0606020202030204" pitchFamily="34" charset="0"/>
                          <a:ea typeface="+mn-ea"/>
                          <a:cs typeface="+mn-cs"/>
                        </a:rPr>
                        <a:t>Disponível em: https://mundoeducacao.uol.com.br/literatura/carlos-drummond-andrademaior-poeta-seculo-xx.htm. Acesso em: 12 ago. 2026.</a:t>
                      </a:r>
                    </a:p>
                  </a:txBody>
                  <a:tcPr>
                    <a:solidFill>
                      <a:schemeClr val="accent6">
                        <a:lumMod val="20000"/>
                        <a:lumOff val="80000"/>
                      </a:schemeClr>
                    </a:solidFill>
                  </a:tcPr>
                </a:tc>
                <a:extLst>
                  <a:ext uri="{0D108BD9-81ED-4DB2-BD59-A6C34878D82A}">
                    <a16:rowId xmlns:a16="http://schemas.microsoft.com/office/drawing/2014/main" val="3603110986"/>
                  </a:ext>
                </a:extLst>
              </a:tr>
            </a:tbl>
          </a:graphicData>
        </a:graphic>
      </p:graphicFrame>
    </p:spTree>
    <p:extLst>
      <p:ext uri="{BB962C8B-B14F-4D97-AF65-F5344CB8AC3E}">
        <p14:creationId xmlns:p14="http://schemas.microsoft.com/office/powerpoint/2010/main" val="1545373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840C6-6A26-05C6-B191-0FC45AEE327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89CE090-A95B-4C76-B799-148238A324E7}"/>
              </a:ext>
            </a:extLst>
          </p:cNvPr>
          <p:cNvSpPr txBox="1"/>
          <p:nvPr/>
        </p:nvSpPr>
        <p:spPr>
          <a:xfrm>
            <a:off x="349623" y="640508"/>
            <a:ext cx="11430001" cy="5878532"/>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5.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 autor aproxima o poema da linguagem comum, incorporando expressões coloquiais, humor e ironia, demonstrando a liberdade estética defendida pelo Modernismo. Assim, o poema apresenta expressões bastante próximas da linguagem cotidiana. Retorne ao poema e retire dois versos que comprovam essa afirmação.</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Sugestão de resposta: “disse: Vai, Carlos! ser gauche na vida” / “As casas espiam os homens”.</a:t>
            </a:r>
          </a:p>
          <a:p>
            <a:pPr algn="just">
              <a:tabLst>
                <a:tab pos="457200" algn="l"/>
              </a:tabLst>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6.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No poema em estudo, ao considerarmos as características gerais desse texto que busca expressar emoções, subjetividade e ideias abstratas, observa que a linguagem predominante é</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X ) literária, artística e subjetiva.</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jornalística, sem marcas de oralidade.</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científica, com forma técnica e precisa.</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técnica com uso de vocabulário próprio.</a:t>
            </a:r>
          </a:p>
          <a:p>
            <a:pPr algn="just">
              <a:tabLst>
                <a:tab pos="457200" algn="l"/>
              </a:tabLst>
            </a:pPr>
            <a:endParaRPr lang="pt-BR" sz="2200" dirty="0">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7.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Na primeira estrofe do poema, o eu lírico afirma: “Quando nasci, um anjo torto” / “desses que vivem na sombra” / “disse: Vai, Carlos! ser gauche na vida.”. </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Pesquise em um dicionário o significado da palavra “gauche” e registre abaixo a definição encontrada.</a:t>
            </a:r>
          </a:p>
          <a:p>
            <a:pPr algn="just">
              <a:tabLst>
                <a:tab pos="457200" algn="l"/>
              </a:tabLst>
            </a:pP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663914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B0A68-37E6-83B0-083F-3C947CA8252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6BC43B0-6CF3-8C68-7418-509EC9A257CB}"/>
              </a:ext>
            </a:extLst>
          </p:cNvPr>
          <p:cNvSpPr txBox="1"/>
          <p:nvPr/>
        </p:nvSpPr>
        <p:spPr>
          <a:xfrm>
            <a:off x="380999" y="514087"/>
            <a:ext cx="11430001" cy="6186309"/>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5.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 autor aproxima o poema da linguagem comum, incorporando expressões coloquiais, humor e ironia, demonstrando a liberdade estética defendida pelo Modernismo. Assim, o poema apresenta expressões bastante próximas da linguagem cotidiana. Retorne ao poema e retire dois versos que comprovam essa afirmação.</a:t>
            </a:r>
          </a:p>
          <a:p>
            <a:pPr algn="just">
              <a:tabLst>
                <a:tab pos="457200" algn="l"/>
              </a:tabLst>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6.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No poema em estudo, ao considerarmos as características gerais desse texto que busca expressar emoções, subjetividade e ideias abstratas, observa que a linguagem predominante é</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literária, artística e subjetiva.</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jornalística, sem marcas de oralidade.</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científica, com forma técnica e precisa.</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técnica com uso de vocabulário próprio.</a:t>
            </a:r>
          </a:p>
          <a:p>
            <a:pPr algn="just">
              <a:tabLst>
                <a:tab pos="457200" algn="l"/>
              </a:tabLst>
            </a:pPr>
            <a:endParaRPr lang="pt-BR" sz="2200" dirty="0">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7.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Na primeira estrofe do poema, o eu lírico afirma: “Quando nasci, um anjo torto” / “desses que vivem na sombra” / “disse: Vai, Carlos! ser gauche na vida.”. </a:t>
            </a:r>
          </a:p>
          <a:p>
            <a:pPr marL="457200" indent="-457200" algn="just">
              <a:buAutoNum type="alphaLcParenR"/>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Pesquise em um dicionário o significado da palavra “</a:t>
            </a:r>
            <a:r>
              <a:rPr lang="pt-BR" sz="2200" b="1" dirty="0">
                <a:effectLst/>
                <a:latin typeface="Arial Narrow" panose="020B0606020202030204" pitchFamily="34" charset="0"/>
                <a:ea typeface="Aptos" panose="020B0004020202020204" pitchFamily="34" charset="0"/>
                <a:cs typeface="Times New Roman" panose="02020603050405020304" pitchFamily="18" charset="0"/>
              </a:rPr>
              <a:t>gauche</a:t>
            </a:r>
            <a:r>
              <a:rPr lang="pt-BR" sz="2200" dirty="0">
                <a:effectLst/>
                <a:latin typeface="Arial Narrow" panose="020B0606020202030204" pitchFamily="34" charset="0"/>
                <a:ea typeface="Aptos" panose="020B0004020202020204" pitchFamily="34" charset="0"/>
                <a:cs typeface="Times New Roman" panose="02020603050405020304" pitchFamily="18" charset="0"/>
              </a:rPr>
              <a:t>” e registre abaixo a definição encontrada.</a:t>
            </a:r>
          </a:p>
          <a:p>
            <a:pPr algn="just">
              <a:tabLst>
                <a:tab pos="457200" algn="l"/>
              </a:tabLst>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b) Após pesquisar o significado da palavra “gauche”, releia a primeira estrofe do poema e responda qual o sentido dessa palavra no poema/contexto?</a:t>
            </a:r>
            <a:endParaRPr lang="pt-BR" sz="24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497912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7DF24F-C308-2019-5F2B-5A8BE06948D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0A91D67-3D7C-2D23-45D3-58B9C51BF5AC}"/>
              </a:ext>
            </a:extLst>
          </p:cNvPr>
          <p:cNvSpPr txBox="1"/>
          <p:nvPr/>
        </p:nvSpPr>
        <p:spPr>
          <a:xfrm>
            <a:off x="380999" y="585805"/>
            <a:ext cx="11430001" cy="4154984"/>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8.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 título, no poema, pode contribuir para a construção de sentidos, orientar a interpretação e despertar expectativas no leitor sobre a temática abordada. O que revela o título “Poema de sete faces”, de Carlos Drummond de Andrade?</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Que o poema apresenta, somente sete estrofes, sem estabelecer relação com o conteúdo desenvolvido. </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(B) A aparência física do eu lírico, apresentando diferentes características de seu rosto ao longo do texto. </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(C) Refere-se, exclusivamente, às diferentes pessoas que aparecem no poema, destacando as personagens observadas pelo eu lírico. </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(D) As diferentes dimensões, de forma simbólica, perspectivas e conflitos que constituem o eu lírico, o que contribui  para a compreensão das múltiplas “faces” de sua identidade.</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A presença de sete personagens diferentes, cada um responsável por narrar uma parte da história apresentada no poema. Assim, são apresentadas as sete faces que as pessoas podem assumir no decorrer da vida.</a:t>
            </a:r>
          </a:p>
        </p:txBody>
      </p:sp>
      <p:graphicFrame>
        <p:nvGraphicFramePr>
          <p:cNvPr id="5" name="Tabela 4">
            <a:extLst>
              <a:ext uri="{FF2B5EF4-FFF2-40B4-BE49-F238E27FC236}">
                <a16:creationId xmlns:a16="http://schemas.microsoft.com/office/drawing/2014/main" id="{F9F38CB7-AAF6-E93B-F766-6882578DA442}"/>
              </a:ext>
            </a:extLst>
          </p:cNvPr>
          <p:cNvGraphicFramePr>
            <a:graphicFrameLocks noGrp="1"/>
          </p:cNvGraphicFramePr>
          <p:nvPr>
            <p:extLst>
              <p:ext uri="{D42A27DB-BD31-4B8C-83A1-F6EECF244321}">
                <p14:modId xmlns:p14="http://schemas.microsoft.com/office/powerpoint/2010/main" val="2504257537"/>
              </p:ext>
            </p:extLst>
          </p:nvPr>
        </p:nvGraphicFramePr>
        <p:xfrm>
          <a:off x="380999" y="4809155"/>
          <a:ext cx="11463027" cy="14630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a organização/estrutura de um poema em versos e estrofes não é apenas uma questão de estética. Essa forma de composição ajuda a organizar as ideias, criar pausas, destacar palavras, produzir ritmo e construir diferentes efeitos de sentido. Por isso, ao ler um poema, observe não apenas o que está escrito, mas também como o texto está organizado, estruturado.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7413745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9DEB1-5AB7-0A28-8864-390AE48B0FE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58FE42D-64F7-5E2F-55C1-908360C7DAB1}"/>
              </a:ext>
            </a:extLst>
          </p:cNvPr>
          <p:cNvSpPr txBox="1"/>
          <p:nvPr/>
        </p:nvSpPr>
        <p:spPr>
          <a:xfrm>
            <a:off x="309282" y="711310"/>
            <a:ext cx="4961966" cy="5509200"/>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9.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Observe a organização do “Poema de sete faces”, isto é, a maneira como o texto é apresentado (escrito) e marque as afirmações que caracterizam sua organização e estrutura.</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O poema está escrito em versos.</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Cada linha desse poema constitui um verso.</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O conjunto de versos, nesse poema, forma uma estrofe.</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O poema é composto por 29 versos.</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O poema apresenta 7 estrofes.</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Os versos apresentam diferentes extensões.</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O poema apresenta predominantemente versos livres, pois não segue um esquema regular de métrica e rimas.</a:t>
            </a:r>
          </a:p>
        </p:txBody>
      </p:sp>
      <p:sp>
        <p:nvSpPr>
          <p:cNvPr id="4" name="CaixaDeTexto 3">
            <a:extLst>
              <a:ext uri="{FF2B5EF4-FFF2-40B4-BE49-F238E27FC236}">
                <a16:creationId xmlns:a16="http://schemas.microsoft.com/office/drawing/2014/main" id="{5668D458-EE7B-B29A-66E4-B70C9C557BE3}"/>
              </a:ext>
            </a:extLst>
          </p:cNvPr>
          <p:cNvSpPr txBox="1"/>
          <p:nvPr/>
        </p:nvSpPr>
        <p:spPr>
          <a:xfrm>
            <a:off x="5692588" y="711310"/>
            <a:ext cx="6190131" cy="5847755"/>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10.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O poema está para além de sua estrutura. Além dos versos e das estrofes, a leitura de um poema também exige atenção à linguagem, às possíveis interpretações e às imagens simbólicas construídas pelo eu lírico. Assim, a importância de considerar esses elementos está no fato de que</a:t>
            </a:r>
          </a:p>
          <a:p>
            <a:pPr algn="just">
              <a:tabLst>
                <a:tab pos="457200" algn="l"/>
              </a:tabLst>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eles contribuem para a construção dos sentidos do poema, pois a linguagem poética, as imagens e os recursos expressivos permitem diferentes interpretações fundamentadas no texto.</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eles ajudam o leitor a compreender exclusivamente o sentido literal das palavras, evitando interpretações que ultrapassem aquilo que está escrito.</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   ) eles substituem a necessidade de observar a estrutura do poema, já que versos e estrofes contribuem, somente para a construção de sentidos.</a:t>
            </a:r>
          </a:p>
        </p:txBody>
      </p:sp>
    </p:spTree>
    <p:extLst>
      <p:ext uri="{BB962C8B-B14F-4D97-AF65-F5344CB8AC3E}">
        <p14:creationId xmlns:p14="http://schemas.microsoft.com/office/powerpoint/2010/main" val="19364744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8DE4-4300-1275-1F93-BEDC6BA1A91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48DB503-88F6-89CE-6613-ECE72093273A}"/>
              </a:ext>
            </a:extLst>
          </p:cNvPr>
          <p:cNvSpPr txBox="1"/>
          <p:nvPr/>
        </p:nvSpPr>
        <p:spPr>
          <a:xfrm>
            <a:off x="309282" y="711310"/>
            <a:ext cx="4961966" cy="5509200"/>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11.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Na quarta estrofe do poema, o eu lírico apresenta algumas características de sua personalidade e de sua vida social. O que ele afirma sobre seus amigos? Responda de acordo com as informações apresentadas no poema, transcrevendo um trecho que comprove sua resposta.</a:t>
            </a:r>
          </a:p>
          <a:p>
            <a:pPr algn="just">
              <a:tabLst>
                <a:tab pos="457200" algn="l"/>
              </a:tabLst>
            </a:pPr>
            <a:endParaRPr lang="pt-BR" sz="2200" dirty="0">
              <a:latin typeface="Arial Narrow" panose="020B0606020202030204" pitchFamily="34" charset="0"/>
              <a:ea typeface="Aptos" panose="020B0004020202020204" pitchFamily="34" charset="0"/>
              <a:cs typeface="Times New Roman" panose="02020603050405020304" pitchFamily="18" charset="0"/>
            </a:endParaRPr>
          </a:p>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12.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Leia a estrofe “O homem atrás do bigode” / </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“é sério, simples e forte.” / “Quase não conversa.” / “Tem poucos, raros amigos.”. O que é possível inferir sobre a forma como o eu lírico se relaciona com outras pessoas? Justifique sua resposta com elementos do poema.</a:t>
            </a:r>
          </a:p>
          <a:p>
            <a:pPr algn="just">
              <a:tabLst>
                <a:tab pos="457200" algn="l"/>
              </a:tabLst>
            </a:pPr>
            <a:endParaRPr lang="pt-BR" sz="22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30E9BA7E-0D08-652A-9D00-B84563420FEE}"/>
              </a:ext>
            </a:extLst>
          </p:cNvPr>
          <p:cNvSpPr txBox="1"/>
          <p:nvPr/>
        </p:nvSpPr>
        <p:spPr>
          <a:xfrm>
            <a:off x="5692588" y="711310"/>
            <a:ext cx="6190130" cy="3816429"/>
          </a:xfrm>
          <a:prstGeom prst="rect">
            <a:avLst/>
          </a:prstGeom>
          <a:noFill/>
        </p:spPr>
        <p:txBody>
          <a:bodyPr wrap="square">
            <a:spAutoFit/>
          </a:bodyPr>
          <a:lstStyle/>
          <a:p>
            <a:pPr algn="just">
              <a:tabLst>
                <a:tab pos="457200" algn="l"/>
              </a:tabLst>
            </a:pPr>
            <a:r>
              <a:rPr lang="pt-BR" sz="2200" b="1" dirty="0">
                <a:effectLst/>
                <a:latin typeface="Arial Narrow" panose="020B0606020202030204" pitchFamily="34" charset="0"/>
                <a:ea typeface="Aptos" panose="020B0004020202020204" pitchFamily="34" charset="0"/>
                <a:cs typeface="Times New Roman" panose="02020603050405020304" pitchFamily="18" charset="0"/>
              </a:rPr>
              <a:t>13. </a:t>
            </a:r>
            <a:r>
              <a:rPr lang="pt-BR" sz="2200" dirty="0">
                <a:effectLst/>
                <a:latin typeface="Arial Narrow" panose="020B0606020202030204" pitchFamily="34" charset="0"/>
                <a:ea typeface="Aptos" panose="020B0004020202020204" pitchFamily="34" charset="0"/>
                <a:cs typeface="Times New Roman" panose="02020603050405020304" pitchFamily="18" charset="0"/>
              </a:rPr>
              <a:t>Ao afirmar que um “anjo torto” lhe disse para ser “gauche na vida”, o eu lírico constrói uma imagem de si mesmo como alguém</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(A) interessado em abandonar definitivamente a convivência social.</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(B) incapaz de compreender as relações entre os seres humanos.</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(C) marcado por uma condição de deslocamento diante do mundo.</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(D) completamente integrado às convenções sociais.</a:t>
            </a:r>
          </a:p>
          <a:p>
            <a:pPr algn="just">
              <a:tabLst>
                <a:tab pos="457200" algn="l"/>
              </a:tabLst>
            </a:pPr>
            <a:r>
              <a:rPr lang="pt-BR" sz="2200" dirty="0">
                <a:effectLst/>
                <a:latin typeface="Arial Narrow" panose="020B0606020202030204" pitchFamily="34" charset="0"/>
                <a:ea typeface="Aptos" panose="020B0004020202020204" pitchFamily="34" charset="0"/>
                <a:cs typeface="Times New Roman" panose="02020603050405020304" pitchFamily="18" charset="0"/>
              </a:rPr>
              <a:t>(E) destinado a uma vida exclusivamente religiosa.</a:t>
            </a:r>
          </a:p>
        </p:txBody>
      </p:sp>
    </p:spTree>
    <p:extLst>
      <p:ext uri="{BB962C8B-B14F-4D97-AF65-F5344CB8AC3E}">
        <p14:creationId xmlns:p14="http://schemas.microsoft.com/office/powerpoint/2010/main" val="27080906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98719"/>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121220"/>
            <a:ext cx="5508000" cy="1166320"/>
          </a:xfrm>
          <a:prstGeom prst="rect">
            <a:avLst/>
          </a:prstGeom>
          <a:noFill/>
          <a:ln>
            <a:noFill/>
          </a:ln>
        </p:spPr>
      </p:pic>
      <p:graphicFrame>
        <p:nvGraphicFramePr>
          <p:cNvPr id="4" name="Tabela 3">
            <a:extLst>
              <a:ext uri="{FF2B5EF4-FFF2-40B4-BE49-F238E27FC236}">
                <a16:creationId xmlns:a16="http://schemas.microsoft.com/office/drawing/2014/main" id="{83423E6F-C0C1-8C29-234B-5E204DCD6E3F}"/>
              </a:ext>
            </a:extLst>
          </p:cNvPr>
          <p:cNvGraphicFramePr>
            <a:graphicFrameLocks noGrp="1"/>
          </p:cNvGraphicFramePr>
          <p:nvPr>
            <p:extLst>
              <p:ext uri="{D42A27DB-BD31-4B8C-83A1-F6EECF244321}">
                <p14:modId xmlns:p14="http://schemas.microsoft.com/office/powerpoint/2010/main" val="1076274401"/>
              </p:ext>
            </p:extLst>
          </p:nvPr>
        </p:nvGraphicFramePr>
        <p:xfrm>
          <a:off x="351870" y="2472602"/>
          <a:ext cx="11501717" cy="762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200" b="1" kern="1200" dirty="0">
                          <a:solidFill>
                            <a:schemeClr val="tx1"/>
                          </a:solidFill>
                          <a:effectLst/>
                          <a:latin typeface="Arial Narrow" panose="020B0606020202030204" pitchFamily="34" charset="0"/>
                          <a:ea typeface="+mn-ea"/>
                          <a:cs typeface="+mn-cs"/>
                        </a:rPr>
                        <a:t>Olá, estudante! Vamos continuar com a análise do poema de Carlos Drummond de Andrade, “Poema de sete faces”? Vamos lá?!!</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graphicFrame>
        <p:nvGraphicFramePr>
          <p:cNvPr id="5" name="Tabela 4">
            <a:extLst>
              <a:ext uri="{FF2B5EF4-FFF2-40B4-BE49-F238E27FC236}">
                <a16:creationId xmlns:a16="http://schemas.microsoft.com/office/drawing/2014/main" id="{FB75849F-976C-895B-572F-4E057F3B070A}"/>
              </a:ext>
            </a:extLst>
          </p:cNvPr>
          <p:cNvGraphicFramePr>
            <a:graphicFrameLocks noGrp="1"/>
          </p:cNvGraphicFramePr>
          <p:nvPr>
            <p:extLst>
              <p:ext uri="{D42A27DB-BD31-4B8C-83A1-F6EECF244321}">
                <p14:modId xmlns:p14="http://schemas.microsoft.com/office/powerpoint/2010/main" val="3049279431"/>
              </p:ext>
            </p:extLst>
          </p:nvPr>
        </p:nvGraphicFramePr>
        <p:xfrm>
          <a:off x="345141" y="3473181"/>
          <a:ext cx="11501717" cy="32461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ctr"/>
                      <a:r>
                        <a:rPr lang="pt-BR" sz="2300" b="1" kern="1200" dirty="0">
                          <a:solidFill>
                            <a:schemeClr val="tx1"/>
                          </a:solidFill>
                          <a:effectLst/>
                          <a:latin typeface="Arial Narrow" panose="020B0606020202030204" pitchFamily="34" charset="0"/>
                          <a:ea typeface="+mn-ea"/>
                          <a:cs typeface="+mn-cs"/>
                        </a:rPr>
                        <a:t>O hábito de leitura ajuda no Enem</a:t>
                      </a:r>
                    </a:p>
                    <a:p>
                      <a:pPr marL="0" indent="538163" algn="just"/>
                      <a:r>
                        <a:rPr lang="pt-BR" sz="2300" b="0" kern="1200" dirty="0">
                          <a:solidFill>
                            <a:schemeClr val="tx1"/>
                          </a:solidFill>
                          <a:effectLst/>
                          <a:latin typeface="Arial Narrow" panose="020B0606020202030204" pitchFamily="34" charset="0"/>
                          <a:ea typeface="+mn-ea"/>
                          <a:cs typeface="+mn-cs"/>
                        </a:rPr>
                        <a:t>O Enem não exige a leitura de obras específicas para realizar o exame, mas criar o hábito de leitura pode fazer muita diferença no desempenho do(a) estudante, principalmente na prova de Linguagens. Ler poemas, contos, romances, crônicas e outros textos da literatura brasileira ajuda o(a) estudante a ampliar o vocabulário, compreender diferentes linguagens e interpretar os textos e seus sentidos.</a:t>
                      </a:r>
                    </a:p>
                    <a:p>
                      <a:pPr marL="0" indent="538163" algn="just"/>
                      <a:r>
                        <a:rPr lang="pt-BR" sz="2300" b="0" kern="1200" dirty="0">
                          <a:solidFill>
                            <a:schemeClr val="tx1"/>
                          </a:solidFill>
                          <a:effectLst/>
                          <a:latin typeface="Arial Narrow" panose="020B0606020202030204" pitchFamily="34" charset="0"/>
                          <a:ea typeface="+mn-ea"/>
                          <a:cs typeface="+mn-cs"/>
                        </a:rPr>
                        <a:t>Mais do que decorar informações sobre autores, escolas literárias e obras, o Enem avalia habilidades que o(a) estudante desenvolve com a prática constante da leitura, como interpretar, comparar ideias, fazer inferências e analisar os efeitos de sentido da linguagem. Por isso, quanto mais o(a) estudante lê, mais preparado(a) estará para compreender os diferentes textos presentes no exame.</a:t>
                      </a:r>
                    </a:p>
                  </a:txBody>
                  <a:tcPr>
                    <a:lnL w="28575" cap="flat" cmpd="sng" algn="ctr">
                      <a:solidFill>
                        <a:srgbClr val="92D050"/>
                      </a:solidFill>
                      <a:prstDash val="solid"/>
                      <a:round/>
                      <a:headEnd type="none" w="med" len="med"/>
                      <a:tailEnd type="none" w="med" len="med"/>
                    </a:lnL>
                    <a:lnR w="28575" cap="flat" cmpd="sng" algn="ctr">
                      <a:solidFill>
                        <a:srgbClr val="92D050"/>
                      </a:solidFill>
                      <a:prstDash val="solid"/>
                      <a:round/>
                      <a:headEnd type="none" w="med" len="med"/>
                      <a:tailEnd type="none" w="med" len="med"/>
                    </a:lnR>
                    <a:lnT w="28575" cap="flat" cmpd="sng" algn="ctr">
                      <a:solidFill>
                        <a:srgbClr val="92D050"/>
                      </a:solidFill>
                      <a:prstDash val="solid"/>
                      <a:round/>
                      <a:headEnd type="none" w="med" len="med"/>
                      <a:tailEnd type="none" w="med" len="med"/>
                    </a:lnT>
                    <a:lnB w="28575" cap="flat" cmpd="sng" algn="ctr">
                      <a:solidFill>
                        <a:srgbClr val="92D050"/>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5834263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785AB19-9B09-55E6-6FA3-1B7AC91B676F}"/>
              </a:ext>
            </a:extLst>
          </p:cNvPr>
          <p:cNvSpPr txBox="1"/>
          <p:nvPr/>
        </p:nvSpPr>
        <p:spPr>
          <a:xfrm>
            <a:off x="340658" y="830017"/>
            <a:ext cx="11492753" cy="3564822"/>
          </a:xfrm>
          <a:prstGeom prst="rect">
            <a:avLst/>
          </a:prstGeom>
          <a:noFill/>
        </p:spPr>
        <p:txBody>
          <a:bodyPr wrap="square">
            <a:spAutoFit/>
          </a:bodyPr>
          <a:lstStyle/>
          <a:p>
            <a:pPr algn="just">
              <a:lnSpc>
                <a:spcPct val="110000"/>
              </a:lnSpc>
            </a:pPr>
            <a:r>
              <a:rPr lang="pt-BR" sz="2300" b="1" dirty="0">
                <a:effectLst/>
                <a:latin typeface="Arial Narrow" panose="020B0606020202030204" pitchFamily="34" charset="0"/>
                <a:ea typeface="Aptos" panose="020B0004020202020204" pitchFamily="34" charset="0"/>
                <a:cs typeface="Times New Roman" panose="02020603050405020304" pitchFamily="18" charset="0"/>
              </a:rPr>
              <a:t>14.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Na estrofe “Mundo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mundo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vasto mundo,” / “se eu me chamasse Raimundo” / “seria uma rima, não seria uma solução.” / “Mundo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mundo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vasto mundo,” / “mais vasto é meu coração.”. A repetição intencional da expressão “Mundo </a:t>
            </a:r>
            <a:r>
              <a:rPr lang="pt-BR" sz="2300" dirty="0" err="1">
                <a:effectLst/>
                <a:latin typeface="Arial Narrow" panose="020B0606020202030204" pitchFamily="34" charset="0"/>
                <a:ea typeface="Aptos" panose="020B0004020202020204" pitchFamily="34" charset="0"/>
                <a:cs typeface="Times New Roman" panose="02020603050405020304" pitchFamily="18" charset="0"/>
              </a:rPr>
              <a:t>mundo</a:t>
            </a:r>
            <a:r>
              <a:rPr lang="pt-BR" sz="2300" dirty="0">
                <a:effectLst/>
                <a:latin typeface="Arial Narrow" panose="020B0606020202030204" pitchFamily="34" charset="0"/>
                <a:ea typeface="Aptos" panose="020B0004020202020204" pitchFamily="34" charset="0"/>
                <a:cs typeface="Times New Roman" panose="02020603050405020304" pitchFamily="18" charset="0"/>
              </a:rPr>
              <a:t> vasto mundo” contribui para a construção do sentido do poema, pois</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a vastidão externa do mundo é apresentada como um problema que pode ser resolvido com a condição de mudar o nome do eu lírico.</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X ) a imensidão externa do mundo é relacionada à vastidão do mundo interior do eu lírico, revelando seus sentimentos, reflexões e conflitos. </a:t>
            </a:r>
          </a:p>
          <a:p>
            <a:pPr algn="just">
              <a:lnSpc>
                <a:spcPct val="110000"/>
              </a:lnSpc>
            </a:pPr>
            <a:r>
              <a:rPr lang="pt-BR" sz="2300" dirty="0">
                <a:effectLst/>
                <a:latin typeface="Arial Narrow" panose="020B0606020202030204" pitchFamily="34" charset="0"/>
                <a:ea typeface="Aptos" panose="020B0004020202020204" pitchFamily="34" charset="0"/>
                <a:cs typeface="Times New Roman" panose="02020603050405020304" pitchFamily="18" charset="0"/>
              </a:rPr>
              <a:t>(   ) a finitude externa do mundo é descrita de forma objetiva para destacar, a grandiosidade dos sentimentos e conflitos interiores do eu lírico.</a:t>
            </a:r>
            <a:r>
              <a:rPr lang="pt-BR" sz="2300" dirty="0">
                <a:solidFill>
                  <a:srgbClr val="FF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F6C0896D-A92A-AA4D-BF7E-83BCC27C9EC4}"/>
              </a:ext>
            </a:extLst>
          </p:cNvPr>
          <p:cNvGraphicFramePr>
            <a:graphicFrameLocks noGrp="1"/>
          </p:cNvGraphicFramePr>
          <p:nvPr>
            <p:extLst>
              <p:ext uri="{D42A27DB-BD31-4B8C-83A1-F6EECF244321}">
                <p14:modId xmlns:p14="http://schemas.microsoft.com/office/powerpoint/2010/main" val="600366851"/>
              </p:ext>
            </p:extLst>
          </p:nvPr>
        </p:nvGraphicFramePr>
        <p:xfrm>
          <a:off x="380999" y="4809155"/>
          <a:ext cx="11463027" cy="14630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conhecer o contexto de produção de um poema ajuda a compreender melhor seus sentidos, pois os acontecimentos e as transformações históricas, sociais e culturais podem influenciar a obra. No “Poema de sete faces”, elementos como o bonde e a diversidade de pessoas ajudam a representar o contexto da época. </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41386726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380D2-ECED-F7C0-FB9F-ADAB1F1A3A41}"/>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38388110-3E01-EEF5-3713-2840A00B09F3}"/>
              </a:ext>
            </a:extLst>
          </p:cNvPr>
          <p:cNvGraphicFramePr>
            <a:graphicFrameLocks noGrp="1"/>
          </p:cNvGraphicFramePr>
          <p:nvPr>
            <p:extLst>
              <p:ext uri="{D42A27DB-BD31-4B8C-83A1-F6EECF244321}">
                <p14:modId xmlns:p14="http://schemas.microsoft.com/office/powerpoint/2010/main" val="1834815062"/>
              </p:ext>
            </p:extLst>
          </p:nvPr>
        </p:nvGraphicFramePr>
        <p:xfrm>
          <a:off x="376519" y="1347404"/>
          <a:ext cx="11483787" cy="1844040"/>
        </p:xfrm>
        <a:graphic>
          <a:graphicData uri="http://schemas.openxmlformats.org/drawingml/2006/table">
            <a:tbl>
              <a:tblPr firstRow="1" bandRow="1">
                <a:tableStyleId>{5C22544A-7EE6-4342-B048-85BDC9FD1C3A}</a:tableStyleId>
              </a:tblPr>
              <a:tblGrid>
                <a:gridCol w="11483787">
                  <a:extLst>
                    <a:ext uri="{9D8B030D-6E8A-4147-A177-3AD203B41FA5}">
                      <a16:colId xmlns:a16="http://schemas.microsoft.com/office/drawing/2014/main" val="2638729088"/>
                    </a:ext>
                  </a:extLst>
                </a:gridCol>
              </a:tblGrid>
              <a:tr h="370840">
                <a:tc>
                  <a:txBody>
                    <a:bodyPr/>
                    <a:lstStyle/>
                    <a:p>
                      <a:pPr algn="just"/>
                      <a:r>
                        <a:rPr lang="pt-BR" sz="2300" b="0" kern="1200" dirty="0">
                          <a:solidFill>
                            <a:schemeClr val="tx1"/>
                          </a:solidFill>
                          <a:effectLst/>
                          <a:latin typeface="Arial Narrow" panose="020B0606020202030204" pitchFamily="34" charset="0"/>
                          <a:ea typeface="+mn-ea"/>
                          <a:cs typeface="+mn-cs"/>
                        </a:rPr>
                        <a:t>O </a:t>
                      </a:r>
                      <a:r>
                        <a:rPr lang="pt-BR" sz="2300" b="1" kern="1200" dirty="0">
                          <a:solidFill>
                            <a:schemeClr val="tx1"/>
                          </a:solidFill>
                          <a:effectLst/>
                          <a:latin typeface="Arial Narrow" panose="020B0606020202030204" pitchFamily="34" charset="0"/>
                          <a:ea typeface="+mn-ea"/>
                          <a:cs typeface="+mn-cs"/>
                        </a:rPr>
                        <a:t>Modernismo brasileiro </a:t>
                      </a:r>
                      <a:r>
                        <a:rPr lang="pt-BR" sz="2300" b="0" kern="1200" dirty="0">
                          <a:solidFill>
                            <a:schemeClr val="tx1"/>
                          </a:solidFill>
                          <a:effectLst/>
                          <a:latin typeface="Arial Narrow" panose="020B0606020202030204" pitchFamily="34" charset="0"/>
                          <a:ea typeface="+mn-ea"/>
                          <a:cs typeface="+mn-cs"/>
                        </a:rPr>
                        <a:t>surgiu em um período de intensas transformações sociais, políticas e culturais. As cidades cresciam, novos hábitos surgiam e o país buscava caminhos para se modernizar. Esse contexto influenciou os artistas modernistas, que passaram a retratar o </a:t>
                      </a:r>
                      <a:r>
                        <a:rPr lang="pt-BR" sz="2300" b="1" kern="1200" dirty="0">
                          <a:solidFill>
                            <a:schemeClr val="tx1"/>
                          </a:solidFill>
                          <a:effectLst/>
                          <a:latin typeface="Arial Narrow" panose="020B0606020202030204" pitchFamily="34" charset="0"/>
                          <a:ea typeface="+mn-ea"/>
                          <a:cs typeface="+mn-cs"/>
                        </a:rPr>
                        <a:t>cotidiano urbano, as mudanças da sociedade e a busca por uma identidade brasileira</a:t>
                      </a:r>
                      <a:r>
                        <a:rPr lang="pt-BR" sz="2300" b="0" kern="1200" dirty="0">
                          <a:solidFill>
                            <a:schemeClr val="tx1"/>
                          </a:solidFill>
                          <a:effectLst/>
                          <a:latin typeface="Arial Narrow" panose="020B0606020202030204" pitchFamily="34" charset="0"/>
                          <a:ea typeface="+mn-ea"/>
                          <a:cs typeface="+mn-cs"/>
                        </a:rPr>
                        <a:t>. Em “Poema de sete faces”, por exemplo, a presença do </a:t>
                      </a:r>
                      <a:r>
                        <a:rPr lang="pt-BR" sz="2300" b="1" kern="1200" dirty="0">
                          <a:solidFill>
                            <a:schemeClr val="tx1"/>
                          </a:solidFill>
                          <a:effectLst/>
                          <a:latin typeface="Arial Narrow" panose="020B0606020202030204" pitchFamily="34" charset="0"/>
                          <a:ea typeface="+mn-ea"/>
                          <a:cs typeface="+mn-cs"/>
                        </a:rPr>
                        <a:t>bonde</a:t>
                      </a:r>
                      <a:r>
                        <a:rPr lang="pt-BR" sz="2300" b="0" kern="1200" dirty="0">
                          <a:solidFill>
                            <a:schemeClr val="tx1"/>
                          </a:solidFill>
                          <a:effectLst/>
                          <a:latin typeface="Arial Narrow" panose="020B0606020202030204" pitchFamily="34" charset="0"/>
                          <a:ea typeface="+mn-ea"/>
                          <a:cs typeface="+mn-cs"/>
                        </a:rPr>
                        <a:t> aproxima o poema da vida urbana daquele período.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5" name="Imagem 4">
            <a:extLst>
              <a:ext uri="{FF2B5EF4-FFF2-40B4-BE49-F238E27FC236}">
                <a16:creationId xmlns:a16="http://schemas.microsoft.com/office/drawing/2014/main" id="{86D0636F-C09B-6728-19B9-EC2D7CCA9B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775" y="527465"/>
            <a:ext cx="2524125" cy="885825"/>
          </a:xfrm>
          <a:prstGeom prst="rect">
            <a:avLst/>
          </a:prstGeom>
        </p:spPr>
      </p:pic>
      <p:sp>
        <p:nvSpPr>
          <p:cNvPr id="8" name="CaixaDeTexto 7">
            <a:extLst>
              <a:ext uri="{FF2B5EF4-FFF2-40B4-BE49-F238E27FC236}">
                <a16:creationId xmlns:a16="http://schemas.microsoft.com/office/drawing/2014/main" id="{2BCA976F-4BC5-5095-FFC7-FBB24E4E3C83}"/>
              </a:ext>
            </a:extLst>
          </p:cNvPr>
          <p:cNvSpPr txBox="1"/>
          <p:nvPr/>
        </p:nvSpPr>
        <p:spPr>
          <a:xfrm>
            <a:off x="376519" y="3277533"/>
            <a:ext cx="11483787" cy="3580467"/>
          </a:xfrm>
          <a:prstGeom prst="rect">
            <a:avLst/>
          </a:prstGeom>
          <a:noFill/>
        </p:spPr>
        <p:txBody>
          <a:bodyPr wrap="square">
            <a:spAutoFit/>
          </a:bodyPr>
          <a:lstStyle/>
          <a:p>
            <a:pPr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15.</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“Poema de sete faces”, os versos “O bonde passa cheio de pernas:” / “pernas brancas pretas amarelas.”, apresentam uma cena do cotidiano observada pelo eu lírico. A presença do bonde, meio de transporte característico das cidades brasileiras (no passado) em processo de modernização, e a representação da diversidade de pessoas permitem relacionar o trecho principalmente a um contexto</a:t>
            </a:r>
          </a:p>
          <a:p>
            <a:pPr algn="just">
              <a:lnSpc>
                <a:spcPct val="10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 urbano e social, pois o trecho representa o cotidiano das cidades e a diversidade de pessoas observada pelo eu lírico. </a:t>
            </a:r>
          </a:p>
          <a:p>
            <a:pPr algn="just">
              <a:lnSpc>
                <a:spcPct val="10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cultural e econômico, pois o poema representa hábitos e comportamentos relacionados à vida de habitantes de cidades interioranas.</a:t>
            </a:r>
          </a:p>
          <a:p>
            <a:pPr algn="just">
              <a:lnSpc>
                <a:spcPct val="100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regional, pois o poema apresenta elementos específicos de uma região brasileira, destacando seus costumes e características locais.</a:t>
            </a:r>
          </a:p>
        </p:txBody>
      </p:sp>
    </p:spTree>
    <p:extLst>
      <p:ext uri="{BB962C8B-B14F-4D97-AF65-F5344CB8AC3E}">
        <p14:creationId xmlns:p14="http://schemas.microsoft.com/office/powerpoint/2010/main" val="1785875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5F7DC29-9F19-FDE2-71FD-00504615326D}"/>
              </a:ext>
            </a:extLst>
          </p:cNvPr>
          <p:cNvGraphicFramePr>
            <a:graphicFrameLocks noGrp="1"/>
          </p:cNvGraphicFramePr>
          <p:nvPr>
            <p:extLst>
              <p:ext uri="{D42A27DB-BD31-4B8C-83A1-F6EECF244321}">
                <p14:modId xmlns:p14="http://schemas.microsoft.com/office/powerpoint/2010/main" val="638869398"/>
              </p:ext>
            </p:extLst>
          </p:nvPr>
        </p:nvGraphicFramePr>
        <p:xfrm>
          <a:off x="364486" y="649531"/>
          <a:ext cx="11463027" cy="14630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você sabia que as figuras de linguagem são recursos utilizados pelo poeta para tornar a linguagem mais criativa, subjetiva e significativa? E que, ao identificá-las, podemos compreender melhor as ideias, emoções e efeitos de sentido presentes nos textos literários?!!! Vamos ver como isso acontece no poema de Drummond?</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3"/>
                      <a:tile tx="0" ty="0" sx="100000" sy="100000" flip="none" algn="tl"/>
                    </a:blipFill>
                  </a:tcPr>
                </a:tc>
                <a:extLst>
                  <a:ext uri="{0D108BD9-81ED-4DB2-BD59-A6C34878D82A}">
                    <a16:rowId xmlns:a16="http://schemas.microsoft.com/office/drawing/2014/main" val="2680415917"/>
                  </a:ext>
                </a:extLst>
              </a:tr>
            </a:tbl>
          </a:graphicData>
        </a:graphic>
      </p:graphicFrame>
      <p:graphicFrame>
        <p:nvGraphicFramePr>
          <p:cNvPr id="4" name="Tabela 3">
            <a:extLst>
              <a:ext uri="{FF2B5EF4-FFF2-40B4-BE49-F238E27FC236}">
                <a16:creationId xmlns:a16="http://schemas.microsoft.com/office/drawing/2014/main" id="{FC4CB1F0-7A4B-51B2-E46B-56E899A656CD}"/>
              </a:ext>
            </a:extLst>
          </p:cNvPr>
          <p:cNvGraphicFramePr>
            <a:graphicFrameLocks noGrp="1"/>
          </p:cNvGraphicFramePr>
          <p:nvPr>
            <p:extLst>
              <p:ext uri="{D42A27DB-BD31-4B8C-83A1-F6EECF244321}">
                <p14:modId xmlns:p14="http://schemas.microsoft.com/office/powerpoint/2010/main" val="503056128"/>
              </p:ext>
            </p:extLst>
          </p:nvPr>
        </p:nvGraphicFramePr>
        <p:xfrm>
          <a:off x="364486" y="3209365"/>
          <a:ext cx="11463027" cy="3307975"/>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586154913"/>
                    </a:ext>
                  </a:extLst>
                </a:gridCol>
              </a:tblGrid>
              <a:tr h="3307975">
                <a:tc>
                  <a:txBody>
                    <a:bodyPr/>
                    <a:lstStyle/>
                    <a:p>
                      <a:pPr marL="18415" indent="180340" algn="ctr">
                        <a:lnSpc>
                          <a:spcPct val="110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Figuras de linguagem</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marL="18415" indent="180340" algn="just">
                        <a:lnSpc>
                          <a:spcPct val="110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Figuras de linguagem</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são recursos linguísticos usados para dar mais ênfase, expressividade e beleza à comunicação, utilizando palavras com sentidos que vão além do literal (denotativo). O sentido figurado amplia a capacidade expressiva da linguagem, ressaltando sua natureza plurissignificativa. </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18415" algn="just">
                        <a:lnSpc>
                          <a:spcPct val="110000"/>
                        </a:lnSpc>
                        <a:spcAft>
                          <a:spcPts val="800"/>
                        </a:spcAft>
                        <a:buNone/>
                      </a:pPr>
                      <a:r>
                        <a:rPr lang="pt-BR" sz="2200" b="1" u="sng"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Metáfora</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é uma figura de linguagem que consiste em uma comparação implícita, na qual uma palavra ou expressão é usada com um significado diferente do original para criar uma relação de semelhança entre os dois elementos. Exemplo: “Aquele homem é um leão.” (De maneira implícita, compara a coragem, a força do homem com a do leão). </a:t>
                      </a:r>
                      <a:endParaRPr lang="pt-BR" dirty="0"/>
                    </a:p>
                  </a:txBody>
                  <a:tcPr>
                    <a:solidFill>
                      <a:schemeClr val="accent5">
                        <a:lumMod val="20000"/>
                        <a:lumOff val="80000"/>
                      </a:schemeClr>
                    </a:solidFill>
                  </a:tcPr>
                </a:tc>
                <a:extLst>
                  <a:ext uri="{0D108BD9-81ED-4DB2-BD59-A6C34878D82A}">
                    <a16:rowId xmlns:a16="http://schemas.microsoft.com/office/drawing/2014/main" val="3774082218"/>
                  </a:ext>
                </a:extLst>
              </a:tr>
            </a:tbl>
          </a:graphicData>
        </a:graphic>
      </p:graphicFrame>
      <p:pic>
        <p:nvPicPr>
          <p:cNvPr id="5" name="Imagem 4">
            <a:extLst>
              <a:ext uri="{FF2B5EF4-FFF2-40B4-BE49-F238E27FC236}">
                <a16:creationId xmlns:a16="http://schemas.microsoft.com/office/drawing/2014/main" id="{C28F8F36-713A-980F-F727-7CE3C0FA425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1712" y="2356168"/>
            <a:ext cx="2167654" cy="853197"/>
          </a:xfrm>
          <a:prstGeom prst="rect">
            <a:avLst/>
          </a:prstGeom>
          <a:noFill/>
        </p:spPr>
      </p:pic>
    </p:spTree>
    <p:extLst>
      <p:ext uri="{BB962C8B-B14F-4D97-AF65-F5344CB8AC3E}">
        <p14:creationId xmlns:p14="http://schemas.microsoft.com/office/powerpoint/2010/main" val="42211095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D71B0-EC31-5063-AD63-CD2D9240C686}"/>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379778B-4A60-B1CB-F839-014DFD8FE292}"/>
              </a:ext>
            </a:extLst>
          </p:cNvPr>
          <p:cNvGraphicFramePr>
            <a:graphicFrameLocks noGrp="1"/>
          </p:cNvGraphicFramePr>
          <p:nvPr>
            <p:extLst>
              <p:ext uri="{D42A27DB-BD31-4B8C-83A1-F6EECF244321}">
                <p14:modId xmlns:p14="http://schemas.microsoft.com/office/powerpoint/2010/main" val="2989892163"/>
              </p:ext>
            </p:extLst>
          </p:nvPr>
        </p:nvGraphicFramePr>
        <p:xfrm>
          <a:off x="364486" y="977154"/>
          <a:ext cx="11463027" cy="5594096"/>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586154913"/>
                    </a:ext>
                  </a:extLst>
                </a:gridCol>
              </a:tblGrid>
              <a:tr h="3307975">
                <a:tc>
                  <a:txBody>
                    <a:bodyPr/>
                    <a:lstStyle/>
                    <a:p>
                      <a:pPr marL="18415" indent="180340" algn="just">
                        <a:lnSpc>
                          <a:spcPct val="110000"/>
                        </a:lnSpc>
                        <a:spcAft>
                          <a:spcPts val="800"/>
                        </a:spcAft>
                        <a:buNone/>
                      </a:pPr>
                      <a:r>
                        <a:rPr lang="pt-BR" sz="2200" b="1"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Figuras de linguagem</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são recursos linguísticos usados para dar mais ênfase, expressividade e beleza à comunicação, utilizando palavras com sentidos que vão além do literal (denotativo). O sentido figurado amplia a capacidade expressiva da linguagem, ressaltando sua natureza plurissignificativa. </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18415" algn="just">
                        <a:lnSpc>
                          <a:spcPct val="110000"/>
                        </a:lnSpc>
                        <a:spcAft>
                          <a:spcPts val="800"/>
                        </a:spcAft>
                        <a:buNone/>
                      </a:pPr>
                      <a:r>
                        <a:rPr lang="pt-BR" sz="2200" b="1" u="sng"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Metáfora</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é uma figura de linguagem que consiste em uma comparação implícita, na qual uma palavra ou expressão é usada com um significado diferente do original para criar uma relação de semelhança entre os dois elementos. Exemplo: “Aquele homem é um leão.” (De maneira implícita, compara a coragem, a força do homem com a do leão). </a:t>
                      </a:r>
                    </a:p>
                    <a:p>
                      <a:pPr marL="18415" algn="just">
                        <a:lnSpc>
                          <a:spcPct val="110000"/>
                        </a:lnSpc>
                        <a:spcAft>
                          <a:spcPts val="800"/>
                        </a:spcAft>
                        <a:buNone/>
                      </a:pPr>
                      <a:r>
                        <a:rPr lang="pt-BR" sz="2200" b="1" u="sng"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Antítese</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é uma figura de linguagem que aproxima palavras, ideias, sentidos opostos. Exemplo: “O ódio e o amor andam juntos”. </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marL="18415" algn="just">
                        <a:lnSpc>
                          <a:spcPct val="110000"/>
                        </a:lnSpc>
                        <a:spcAft>
                          <a:spcPts val="800"/>
                        </a:spcAft>
                        <a:buNone/>
                      </a:pPr>
                      <a:r>
                        <a:rPr lang="pt-BR" sz="2200" b="1" u="sng"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Metonímia</a:t>
                      </a:r>
                      <a:r>
                        <a:rPr lang="pt-BR" sz="220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kern="1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substitui uma palavra por outra com a qual tem uma relação de proximidade de sentido, sem perder o significado. Pode ser substituída a parte pelo todo. Exemplo: “José possui cem cabeças de gado”. A palavra ‘cabeças’ (parte) representando (todo o gado – vaca, boi etc.). </a:t>
                      </a:r>
                      <a:endParaRPr lang="pt-BR" sz="2200" b="0" kern="100" dirty="0">
                        <a:effectLst/>
                        <a:latin typeface="Arial Narrow" panose="020B0606020202030204" pitchFamily="34" charset="0"/>
                        <a:ea typeface="Calibri" panose="020F0502020204030204" pitchFamily="34" charset="0"/>
                        <a:cs typeface="Arial" panose="020B0604020202020204" pitchFamily="34" charset="0"/>
                      </a:endParaRPr>
                    </a:p>
                    <a:p>
                      <a:pPr>
                        <a:buNone/>
                      </a:pPr>
                      <a:r>
                        <a:rPr lang="pt-BR" sz="2200" b="1" u="sng"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Personificação (ou prosopopeia)</a:t>
                      </a:r>
                      <a:r>
                        <a:rPr lang="pt-BR" sz="220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 </a:t>
                      </a:r>
                      <a:r>
                        <a:rPr lang="pt-BR" sz="2200" b="0" dirty="0">
                          <a:solidFill>
                            <a:srgbClr val="2F5496"/>
                          </a:solidFill>
                          <a:effectLst/>
                          <a:latin typeface="Arial Narrow" panose="020B0606020202030204" pitchFamily="34" charset="0"/>
                          <a:ea typeface="Calibri" panose="020F0502020204030204" pitchFamily="34" charset="0"/>
                          <a:cs typeface="Arial" panose="020B0604020202020204" pitchFamily="34" charset="0"/>
                        </a:rPr>
                        <a:t>acontece quando características humanas são atribuídas a animais, objetos ou ideias. Exemplo: “O vento sussurrava entre as árvores.”</a:t>
                      </a:r>
                      <a:endParaRPr lang="pt-BR" sz="2200" b="0" dirty="0">
                        <a:latin typeface="Arial Narrow" panose="020B0606020202030204" pitchFamily="34" charset="0"/>
                      </a:endParaRPr>
                    </a:p>
                  </a:txBody>
                  <a:tcPr>
                    <a:solidFill>
                      <a:schemeClr val="accent5">
                        <a:lumMod val="20000"/>
                        <a:lumOff val="80000"/>
                      </a:schemeClr>
                    </a:solidFill>
                  </a:tcPr>
                </a:tc>
                <a:extLst>
                  <a:ext uri="{0D108BD9-81ED-4DB2-BD59-A6C34878D82A}">
                    <a16:rowId xmlns:a16="http://schemas.microsoft.com/office/drawing/2014/main" val="3774082218"/>
                  </a:ext>
                </a:extLst>
              </a:tr>
            </a:tbl>
          </a:graphicData>
        </a:graphic>
      </p:graphicFrame>
    </p:spTree>
    <p:extLst>
      <p:ext uri="{BB962C8B-B14F-4D97-AF65-F5344CB8AC3E}">
        <p14:creationId xmlns:p14="http://schemas.microsoft.com/office/powerpoint/2010/main" val="210345868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4C568AE-C6D9-F43C-BE29-218FE7A4BE29}"/>
              </a:ext>
            </a:extLst>
          </p:cNvPr>
          <p:cNvSpPr txBox="1"/>
          <p:nvPr/>
        </p:nvSpPr>
        <p:spPr>
          <a:xfrm>
            <a:off x="331694" y="544577"/>
            <a:ext cx="4437530" cy="5047536"/>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16.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linguagem conotativa ocorre quando uma palavra ou expressão é empregada em sentido figurado, ultrapassando seu significado literal/real (denotativo). Leia o verso “As casas espiam os homens” e responda ao que se pede.</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Pesquise o significado denotativo e conotativo da palavra “espiar”.</a:t>
            </a:r>
          </a:p>
          <a:p>
            <a:pPr algn="just">
              <a:tabLst>
                <a:tab pos="270510" algn="l"/>
              </a:tabLst>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rPr>
              <a:t>b) Nesse verso, de acordo com o contexto, a palavra “espiar” está no sentido conotativo ou denotativo? </a:t>
            </a: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36ABF030-8FD9-7784-E8FD-FE21B18E1C71}"/>
              </a:ext>
            </a:extLst>
          </p:cNvPr>
          <p:cNvSpPr txBox="1"/>
          <p:nvPr/>
        </p:nvSpPr>
        <p:spPr>
          <a:xfrm>
            <a:off x="5154706" y="551272"/>
            <a:ext cx="6705599" cy="5401479"/>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Considerando o contexto do poema, a palavra “espiam” assume o sentido de</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permanecer imóvel, enquanto as pessoas passam pelas ruas da cidade. </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observar atentamente alguém, acompanhando seus movimentos de maneira intencional.</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observar os acontecimentos ao redor, atribuindo às casas uma ação própria dos seres humanos.</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representar os moradores das casas, que observam pelas janelas os acontecimentos da cidade.</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observar literalmente os homens, como se as casas possuíssem olhos para acompanhá-los pelas ruas.</a:t>
            </a:r>
          </a:p>
          <a:p>
            <a:pPr algn="just">
              <a:tabLst>
                <a:tab pos="270510" algn="l"/>
              </a:tabLst>
            </a:pP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effectLst/>
                <a:latin typeface="Arial Narrow" panose="020B0606020202030204" pitchFamily="34" charset="0"/>
                <a:ea typeface="Aptos" panose="020B0004020202020204" pitchFamily="34" charset="0"/>
                <a:cs typeface="Times New Roman" panose="02020603050405020304" pitchFamily="18" charset="0"/>
              </a:rPr>
              <a:t>d) Qual é a figura de linguagem predominante nesse verso? Justifique.</a:t>
            </a:r>
          </a:p>
        </p:txBody>
      </p:sp>
    </p:spTree>
    <p:extLst>
      <p:ext uri="{BB962C8B-B14F-4D97-AF65-F5344CB8AC3E}">
        <p14:creationId xmlns:p14="http://schemas.microsoft.com/office/powerpoint/2010/main" val="1228806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70452-29F7-8F12-5C3F-343937645942}"/>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B9BCD5A-83E0-2DF0-92FB-96C513EB8246}"/>
              </a:ext>
            </a:extLst>
          </p:cNvPr>
          <p:cNvSpPr txBox="1"/>
          <p:nvPr/>
        </p:nvSpPr>
        <p:spPr>
          <a:xfrm>
            <a:off x="331694" y="835767"/>
            <a:ext cx="11528612" cy="4693593"/>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17.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No contexto do poema, o verso “A tarde talvez fosse azul,” apresenta uma linguagem em sentido conotativo (figurado), não literal. Agora, faça o que se pede.</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Pesquise o significado da palavra “azul”.</a:t>
            </a:r>
          </a:p>
          <a:p>
            <a:pPr algn="just">
              <a:tabLst>
                <a:tab pos="270510" algn="l"/>
              </a:tabLst>
            </a:pPr>
            <a:endParaRPr lang="pt-BR" sz="2300" kern="100" dirty="0">
              <a:solidFill>
                <a:srgbClr val="000000"/>
              </a:solidFill>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b) O uso da palavra “azul” em sentido figurado, nesse contexto, contribui para </a:t>
            </a: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   ) sugerir a possibilidade de uma tarde tranquila serena, harmoniosa ou ideal. </a:t>
            </a: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   ) descrever objetivamente a cor do céu durante a tarde, apresentando uma característica visual da paisagem.</a:t>
            </a: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   ) destacar a beleza da paisagem, sem estabelecer relação com os sentimentos e pensamentos apresentados no poema.</a:t>
            </a: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latin typeface="Arial Narrow" panose="020B0606020202030204" pitchFamily="34" charset="0"/>
                <a:cs typeface="Times New Roman" panose="02020603050405020304" pitchFamily="18" charset="0"/>
              </a:rPr>
              <a:t>c) Qual é a figura de linguagem predominante no verso “A tarde talvez fosse azul,”?</a:t>
            </a:r>
          </a:p>
        </p:txBody>
      </p:sp>
    </p:spTree>
    <p:extLst>
      <p:ext uri="{BB962C8B-B14F-4D97-AF65-F5344CB8AC3E}">
        <p14:creationId xmlns:p14="http://schemas.microsoft.com/office/powerpoint/2010/main" val="42584474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EE1D0-656F-944D-57EA-342E9A27F41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D83988D-B45F-8416-9776-655519A9C88C}"/>
              </a:ext>
            </a:extLst>
          </p:cNvPr>
          <p:cNvSpPr txBox="1"/>
          <p:nvPr/>
        </p:nvSpPr>
        <p:spPr>
          <a:xfrm>
            <a:off x="331694" y="835767"/>
            <a:ext cx="11528612" cy="4693593"/>
          </a:xfrm>
          <a:prstGeom prst="rect">
            <a:avLst/>
          </a:prstGeom>
          <a:noFill/>
        </p:spPr>
        <p:txBody>
          <a:bodyPr wrap="square">
            <a:spAutoFit/>
          </a:bodyPr>
          <a:lstStyle/>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18.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Releia os versos “O bonde passa cheio de pernas:” / “pernas brancas pretas amarelas.”. Nesse trecho, o poeta utiliza a palavra “pernas” para se referir às pessoas que estão no bonde. Nesses versos, predomina qual figura de linguagem? Explique.</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19. </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Releia os versos “Para que tanta perna, meu Deus,” “pergunta meu coração.” / “Porém meus olhos” / “não perguntam nada.”. </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Os elementos articuladores, como conjunções, advérbios e locuções, são importantes para estabelecer relações entre palavras, frases e ideias, contribuindo para a coesão e para a construção dos sentidos do texto (coerência). Esses elementos podem estabelecer explicação, oposição, condição entre outros. No verso ‘Porém meus olhos’, o termo “porém” estabelece uma relação entre o que é expresso pelo coração e o que é observado pelos olhos do eu lírico. Considerando o contexto do poema, qual relação de sentido o termo “porém” estabelece entre as ideias apresentadas nesses versos? Justifique.</a:t>
            </a:r>
          </a:p>
          <a:p>
            <a:pPr algn="just">
              <a:tabLst>
                <a:tab pos="270510" algn="l"/>
              </a:tabLst>
            </a:pPr>
            <a:endParaRPr lang="pt-BR" sz="23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0533202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67890-FCAD-59FF-41C5-75BAB8EA185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37DAA84-C3EC-F766-235D-721832706D7D}"/>
              </a:ext>
            </a:extLst>
          </p:cNvPr>
          <p:cNvSpPr txBox="1"/>
          <p:nvPr/>
        </p:nvSpPr>
        <p:spPr>
          <a:xfrm>
            <a:off x="331694" y="835767"/>
            <a:ext cx="11528612" cy="3631763"/>
          </a:xfrm>
          <a:prstGeom prst="rect">
            <a:avLst/>
          </a:prstGeom>
          <a:noFill/>
        </p:spPr>
        <p:txBody>
          <a:bodyPr wrap="square">
            <a:spAutoFit/>
          </a:bodyPr>
          <a:lstStyle/>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Qual é a figura de linguagem predominante no verso “</a:t>
            </a: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pergunta meu coração</a:t>
            </a: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t>
            </a:r>
          </a:p>
          <a:p>
            <a:pPr algn="just">
              <a:tabLst>
                <a:tab pos="270510" algn="l"/>
              </a:tabLst>
            </a:pPr>
            <a:endPar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endParaRP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Metáfora, pois o coração representa, de forma figurada, os sentimentos e pensamentos do leitor.</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(B) Hipérbole, pois o poeta exagera a capacidade do coração de compreender e questionar o mundo.</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 Antítese, pois a expressão estabelece uma oposição entre aquilo que o coração pergunta e aquilo que os olhos observam.</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(D) Comparação, pois o poeta estabelece uma relação entre o coração e os olhos para representar diferentes formas de perceber a realidade.</a:t>
            </a:r>
          </a:p>
          <a:p>
            <a:pPr algn="just">
              <a:tabLst>
                <a:tab pos="270510" algn="l"/>
              </a:tabLst>
            </a:pPr>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 Personificação (ou prosopopeia), pois uma ação humana — perguntar — é atribuída ao coração, como se ele pudesse pensar e questionar.</a:t>
            </a:r>
          </a:p>
        </p:txBody>
      </p:sp>
    </p:spTree>
    <p:extLst>
      <p:ext uri="{BB962C8B-B14F-4D97-AF65-F5344CB8AC3E}">
        <p14:creationId xmlns:p14="http://schemas.microsoft.com/office/powerpoint/2010/main" val="26757977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6" y="575066"/>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33340" y="1108694"/>
            <a:ext cx="4945226" cy="1055537"/>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graphicFrame>
        <p:nvGraphicFramePr>
          <p:cNvPr id="7" name="Tabela 6">
            <a:extLst>
              <a:ext uri="{FF2B5EF4-FFF2-40B4-BE49-F238E27FC236}">
                <a16:creationId xmlns:a16="http://schemas.microsoft.com/office/drawing/2014/main" id="{8648621F-2721-1C5B-D781-FCF7723390A1}"/>
              </a:ext>
            </a:extLst>
          </p:cNvPr>
          <p:cNvGraphicFramePr>
            <a:graphicFrameLocks noGrp="1"/>
          </p:cNvGraphicFramePr>
          <p:nvPr>
            <p:extLst>
              <p:ext uri="{D42A27DB-BD31-4B8C-83A1-F6EECF244321}">
                <p14:modId xmlns:p14="http://schemas.microsoft.com/office/powerpoint/2010/main" val="3116857180"/>
              </p:ext>
            </p:extLst>
          </p:nvPr>
        </p:nvGraphicFramePr>
        <p:xfrm>
          <a:off x="364484" y="2325295"/>
          <a:ext cx="11463027" cy="21488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vamos continuar trabalhando com o gênero textual “Poema”, afinal, o texto é o objeto de estudo da língua. Para enriquecer esse trabalho, vamos ler e analisar um poema que pertence à literatura contemporânea, uma vez que essa literatura abraça a multiplicidade. Os autores escrevem sobre temas sociais, econômicos, políticos, ambientais e tecnológicos. Sendo assim, a literatura contemporânea serve como um espelho da sociedade, refletindo as ansiedades, desafios e conquistas. </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5"/>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0281419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E3367E-C413-FA18-FA1C-FDE481FC2016}"/>
              </a:ext>
            </a:extLst>
          </p:cNvPr>
          <p:cNvSpPr txBox="1"/>
          <p:nvPr/>
        </p:nvSpPr>
        <p:spPr>
          <a:xfrm>
            <a:off x="327211" y="1655677"/>
            <a:ext cx="11537577" cy="3985706"/>
          </a:xfrm>
          <a:prstGeom prst="rect">
            <a:avLst/>
          </a:prstGeom>
          <a:blipFill>
            <a:blip r:embed="rId3"/>
            <a:tile tx="0" ty="0" sx="100000" sy="100000" flip="none" algn="tl"/>
          </a:blipFill>
        </p:spPr>
        <p:txBody>
          <a:bodyPr wrap="square">
            <a:spAutoFit/>
          </a:bodyPr>
          <a:lstStyle/>
          <a:p>
            <a:pPr algn="ctr"/>
            <a:r>
              <a:rPr lang="pt-BR" sz="2300" b="1" dirty="0">
                <a:effectLst/>
                <a:latin typeface="Arial Narrow" panose="020B0606020202030204" pitchFamily="34" charset="0"/>
                <a:ea typeface="Aptos" panose="020B0004020202020204" pitchFamily="34" charset="0"/>
                <a:cs typeface="Times New Roman" panose="02020603050405020304" pitchFamily="18" charset="0"/>
              </a:rPr>
              <a:t>Aspectos da literatura contemporânea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literatura contemporânea abrange obras escritas desde meados do século 20, por volta da década de 60, até os dias atuais. Este período é caracterizado por uma diversidade de estilos, temas e formas narrativas que refletem as complexidades do mundo moderno. É importante não confundir literatura contemporânea com literatura moderna. Enquanto a contemporânea engloba uma série de características sem delimitação específica, a moderna é bem dividida entre as três fases do modernismo, sendo que cada uma das fases possui suas particularidades e diferenças. Sempre que estudamos qualquer estética literária, é fundamental compreender o contexto histórico em que está/estava inserida, pois só assim temos um entendimento completo das características das obras e motivações dos autores. No contexto brasileiro, levando em consideração os anos 60, o país passava por uma fase de desenvolvimento industrial e tecnológico. </a:t>
            </a:r>
          </a:p>
        </p:txBody>
      </p:sp>
      <p:pic>
        <p:nvPicPr>
          <p:cNvPr id="6" name="Imagem 5">
            <a:extLst>
              <a:ext uri="{FF2B5EF4-FFF2-40B4-BE49-F238E27FC236}">
                <a16:creationId xmlns:a16="http://schemas.microsoft.com/office/drawing/2014/main" id="{9E840BF1-DE55-A4EC-4094-F5224AAD1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11" y="773704"/>
            <a:ext cx="2524125" cy="885825"/>
          </a:xfrm>
          <a:prstGeom prst="rect">
            <a:avLst/>
          </a:prstGeom>
        </p:spPr>
      </p:pic>
    </p:spTree>
    <p:extLst>
      <p:ext uri="{BB962C8B-B14F-4D97-AF65-F5344CB8AC3E}">
        <p14:creationId xmlns:p14="http://schemas.microsoft.com/office/powerpoint/2010/main" val="15784466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0CE59-5339-D365-FBB7-4DD6F2DDDCE7}"/>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74A5BAA-69DD-3664-C22A-CD9BA081988D}"/>
              </a:ext>
            </a:extLst>
          </p:cNvPr>
          <p:cNvSpPr txBox="1"/>
          <p:nvPr/>
        </p:nvSpPr>
        <p:spPr>
          <a:xfrm>
            <a:off x="327211" y="680772"/>
            <a:ext cx="11537577" cy="1862048"/>
          </a:xfrm>
          <a:prstGeom prst="rect">
            <a:avLst/>
          </a:prstGeom>
          <a:blipFill>
            <a:blip r:embed="rId3"/>
            <a:tile tx="0" ty="0" sx="100000" sy="100000" flip="none" algn="tl"/>
          </a:blipFill>
        </p:spPr>
        <p:txBody>
          <a:bodyPr wrap="square">
            <a:spAutoFit/>
          </a:bodyPr>
          <a:lstStyle/>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Na prova de Linguagens no Exame Nacional do Ensino Médio (Enem), o conteúdo de literatura contemporânea costuma ser muito cobrado, inclusive nos grandes vestibulares. No vestibular, é mais recorrente que as questões sejam voltadas para a lista de obras obrigatórias, que normalmente são compostas por muitos livros da estética contemporânea. Já no Enem, trata-se do conteúdo mais incidente de literatura dentro da área de linguagens.</a:t>
            </a:r>
          </a:p>
        </p:txBody>
      </p:sp>
      <p:graphicFrame>
        <p:nvGraphicFramePr>
          <p:cNvPr id="5" name="Tabela 4">
            <a:extLst>
              <a:ext uri="{FF2B5EF4-FFF2-40B4-BE49-F238E27FC236}">
                <a16:creationId xmlns:a16="http://schemas.microsoft.com/office/drawing/2014/main" id="{A2F09F9D-1EB4-0B76-FDB5-9E4A400255CD}"/>
              </a:ext>
            </a:extLst>
          </p:cNvPr>
          <p:cNvGraphicFramePr>
            <a:graphicFrameLocks noGrp="1"/>
          </p:cNvGraphicFramePr>
          <p:nvPr>
            <p:extLst>
              <p:ext uri="{D42A27DB-BD31-4B8C-83A1-F6EECF244321}">
                <p14:modId xmlns:p14="http://schemas.microsoft.com/office/powerpoint/2010/main" val="3346427719"/>
              </p:ext>
            </p:extLst>
          </p:nvPr>
        </p:nvGraphicFramePr>
        <p:xfrm>
          <a:off x="401761" y="3240761"/>
          <a:ext cx="11463027" cy="1805940"/>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marL="0" indent="538163" algn="just">
                        <a:lnSpc>
                          <a:spcPct val="100000"/>
                        </a:lnSpc>
                        <a:spcBef>
                          <a:spcPts val="0"/>
                        </a:spcBef>
                        <a:spcAft>
                          <a:spcPts val="0"/>
                        </a:spcAft>
                      </a:pPr>
                      <a:r>
                        <a:rPr lang="pt-BR" sz="2250" b="1" kern="1200" dirty="0">
                          <a:solidFill>
                            <a:schemeClr val="tx1"/>
                          </a:solidFill>
                          <a:effectLst/>
                          <a:latin typeface="Arial Narrow" panose="020B0606020202030204" pitchFamily="34" charset="0"/>
                          <a:ea typeface="+mn-ea"/>
                          <a:cs typeface="+mn-cs"/>
                        </a:rPr>
                        <a:t>Estudante, uma característica marcante da literatura contemporânea é a abordagem de temas atuais e relevantes. Autores exploram questões sociais, políticas, econômicas, tecnológicas e ambientais, criando obras que dialogam diretamente com o contexto em que foram escritas. Assim, a literatura contemporânea serve como um espelho da sociedade, refletindo os desejos, conflitos, as ansiedades, desafios e conquistas.</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blipFill>
                      <a:blip r:embed="rId4"/>
                      <a:tile tx="0" ty="0" sx="100000" sy="100000" flip="none" algn="tl"/>
                    </a:blip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5183240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8CD2-68C5-1181-CDA4-E952890AA59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4DB4BBD-8888-5F58-CE5E-9AE3FBB0D3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211" y="773704"/>
            <a:ext cx="2524125" cy="885825"/>
          </a:xfrm>
          <a:prstGeom prst="rect">
            <a:avLst/>
          </a:prstGeom>
        </p:spPr>
      </p:pic>
      <p:pic>
        <p:nvPicPr>
          <p:cNvPr id="5" name="Imagem 4">
            <a:extLst>
              <a:ext uri="{FF2B5EF4-FFF2-40B4-BE49-F238E27FC236}">
                <a16:creationId xmlns:a16="http://schemas.microsoft.com/office/drawing/2014/main" id="{5D602F7F-D446-74DB-F70B-0B230CB28896}"/>
              </a:ext>
            </a:extLst>
          </p:cNvPr>
          <p:cNvPicPr>
            <a:picLocks noChangeAspect="1"/>
          </p:cNvPicPr>
          <p:nvPr/>
        </p:nvPicPr>
        <p:blipFill>
          <a:blip r:embed="rId4"/>
          <a:stretch>
            <a:fillRect/>
          </a:stretch>
        </p:blipFill>
        <p:spPr>
          <a:xfrm>
            <a:off x="327211" y="1738135"/>
            <a:ext cx="4693024" cy="4582397"/>
          </a:xfrm>
          <a:prstGeom prst="rect">
            <a:avLst/>
          </a:prstGeom>
        </p:spPr>
      </p:pic>
      <p:sp>
        <p:nvSpPr>
          <p:cNvPr id="7" name="CaixaDeTexto 6">
            <a:extLst>
              <a:ext uri="{FF2B5EF4-FFF2-40B4-BE49-F238E27FC236}">
                <a16:creationId xmlns:a16="http://schemas.microsoft.com/office/drawing/2014/main" id="{F5FE8BAD-BE9B-DA07-13B7-B41C14C127BB}"/>
              </a:ext>
            </a:extLst>
          </p:cNvPr>
          <p:cNvSpPr txBox="1"/>
          <p:nvPr/>
        </p:nvSpPr>
        <p:spPr>
          <a:xfrm>
            <a:off x="5109882" y="1738135"/>
            <a:ext cx="6754907" cy="4596130"/>
          </a:xfrm>
          <a:prstGeom prst="rect">
            <a:avLst/>
          </a:prstGeom>
          <a:blipFill>
            <a:blip r:embed="rId5"/>
            <a:tile tx="0" ty="0" sx="100000" sy="100000" flip="none" algn="tl"/>
          </a:blipFill>
        </p:spPr>
        <p:txBody>
          <a:bodyPr wrap="square">
            <a:spAutoFit/>
          </a:bodyPr>
          <a:lstStyle/>
          <a:p>
            <a:pPr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Adélia Prado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uma escritora, filósofa e professora mineira que integrou o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movimento modernista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brasileiro. A sua carreira literária começou aos 40 anos e recebeu um grande apoio de Drummond. Graças ao incentivo e prestígio de Drummond, o livro de estreia de Adélia, </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Bagagem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foi publicado em 1976 pela Editora Imago, rompendo o isolamento geográfico da autora e lançando-a à fama nacional. Assim, Carlos Drummond de Andrade influenciou Adélia Prado de maneira decisiva ao projetá-la para o cenário literário nacional e servir de referência intertextual em sua poesia. </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linguagem coloquial de Adélia Prado aproxima a autora dos leitores e os seus versos transmitem uma</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 visão mágica acerca da vida cotidiana.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310114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BC30-97E2-59C5-B866-066819698E86}"/>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0F9EBA4B-9D9B-1118-796E-F1CB59DE6DB7}"/>
              </a:ext>
            </a:extLst>
          </p:cNvPr>
          <p:cNvSpPr txBox="1"/>
          <p:nvPr/>
        </p:nvSpPr>
        <p:spPr>
          <a:xfrm>
            <a:off x="403411" y="626512"/>
            <a:ext cx="11421036" cy="2144177"/>
          </a:xfrm>
          <a:prstGeom prst="rect">
            <a:avLst/>
          </a:prstGeom>
          <a:blipFill>
            <a:blip r:embed="rId3"/>
            <a:tile tx="0" ty="0" sx="100000" sy="100000" flip="none" algn="tl"/>
          </a:blipFill>
        </p:spPr>
        <p:txBody>
          <a:bodyPr wrap="square">
            <a:spAutoFit/>
          </a:bodyPr>
          <a:lstStyle/>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Com um olhar de fé e encantamento perante o mundo, ela é capaz de criar novos significados para os elementos mais comuns.</a:t>
            </a:r>
          </a:p>
          <a:p>
            <a:pPr algn="r">
              <a:lnSpc>
                <a:spcPct val="100000"/>
              </a:lnSpc>
              <a:spcAft>
                <a:spcPts val="800"/>
              </a:spcAft>
              <a:buNone/>
            </a:pPr>
            <a:r>
              <a:rPr lang="pt-BR" sz="1000" kern="100" dirty="0">
                <a:effectLst/>
                <a:latin typeface="Arial Narrow" panose="020B0606020202030204" pitchFamily="34" charset="0"/>
                <a:ea typeface="Calibri" panose="020F0502020204030204" pitchFamily="34" charset="0"/>
                <a:cs typeface="Arial" panose="020B0604020202020204" pitchFamily="34" charset="0"/>
              </a:rPr>
              <a:t>Disponível em: https://www.culturagenial.com/poetas-brasileiros-fundamentais/. Acesso em: 12 ago. 2026.</a:t>
            </a:r>
          </a:p>
          <a:p>
            <a:pPr algn="just">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Movimento literário: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Adélia Prado pode ser considerada uma escritora da literatura contemporânea. A poetisa costuma colocar a perspectiva da mulher em seus poemas, colocando sempre o feminino em primeiro plano.</a:t>
            </a:r>
          </a:p>
        </p:txBody>
      </p:sp>
      <p:sp>
        <p:nvSpPr>
          <p:cNvPr id="8" name="CaixaDeTexto 7">
            <a:extLst>
              <a:ext uri="{FF2B5EF4-FFF2-40B4-BE49-F238E27FC236}">
                <a16:creationId xmlns:a16="http://schemas.microsoft.com/office/drawing/2014/main" id="{7D2E93FE-32C9-03DD-8D61-4E469BC7D7E1}"/>
              </a:ext>
            </a:extLst>
          </p:cNvPr>
          <p:cNvSpPr txBox="1"/>
          <p:nvPr/>
        </p:nvSpPr>
        <p:spPr>
          <a:xfrm>
            <a:off x="403411" y="3644950"/>
            <a:ext cx="11421036" cy="3005951"/>
          </a:xfrm>
          <a:prstGeom prst="rect">
            <a:avLst/>
          </a:prstGeom>
          <a:solidFill>
            <a:srgbClr val="FFE5FF"/>
          </a:solidFill>
        </p:spPr>
        <p:txBody>
          <a:bodyPr wrap="square">
            <a:spAutoFit/>
          </a:bodyPr>
          <a:lstStyle/>
          <a:p>
            <a:pPr algn="ctr">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Sobre o poema “Com licença poética”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Uma das composições mais notáveis de Adélia Prado, “Com licença poética”, é uma espécie de resposta ao “Poema de Sete Faces” de Drummond. A composição transmite uma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perspectiva feminina</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pensando como é viver e escrever enquanto mulher brasileira. Enquanto o eu lírico de Drummond carrega a marca do pessimismo e da melancolia (“gauche na vida”), Adélia absorve a estrutura drummondiana, mas a transforma em uma voz feminina luminosa, unindo o cotidiano doméstico a uma fé cristã vibrante e afirmativa.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 síntese: o poema pode ser compreendido como uma reflexão sobre ser mulher, construir a própria identidade, enfrentar desafios e afirmar a liberdade e a multiplicidade do feminino. </a:t>
            </a:r>
          </a:p>
        </p:txBody>
      </p:sp>
      <p:pic>
        <p:nvPicPr>
          <p:cNvPr id="9" name="Imagem 8"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581" y="2827144"/>
            <a:ext cx="2088769" cy="817806"/>
          </a:xfrm>
          <a:prstGeom prst="rect">
            <a:avLst/>
          </a:prstGeom>
        </p:spPr>
      </p:pic>
    </p:spTree>
    <p:extLst>
      <p:ext uri="{BB962C8B-B14F-4D97-AF65-F5344CB8AC3E}">
        <p14:creationId xmlns:p14="http://schemas.microsoft.com/office/powerpoint/2010/main" val="33617737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3E29D-A170-85E9-F88C-96708C33C604}"/>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9E766412-2E06-6B1D-8626-D3CD78DED2CC}"/>
              </a:ext>
            </a:extLst>
          </p:cNvPr>
          <p:cNvSpPr txBox="1"/>
          <p:nvPr/>
        </p:nvSpPr>
        <p:spPr>
          <a:xfrm>
            <a:off x="385482" y="650738"/>
            <a:ext cx="5638800" cy="5252720"/>
          </a:xfrm>
          <a:prstGeom prst="rect">
            <a:avLst/>
          </a:prstGeom>
          <a:solidFill>
            <a:srgbClr val="FFE5FF"/>
          </a:solidFill>
        </p:spPr>
        <p:txBody>
          <a:bodyPr wrap="square">
            <a:spAutoFit/>
          </a:bodyPr>
          <a:lstStyle/>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Leia o texto.</a:t>
            </a:r>
          </a:p>
          <a:p>
            <a:pPr algn="ctr">
              <a:lnSpc>
                <a:spcPct val="10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Com licença poética</a:t>
            </a:r>
          </a:p>
          <a:p>
            <a:pPr algn="r">
              <a:lnSpc>
                <a:spcPct val="100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Adélia Prado</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Quando nasci um anjo esbelto,</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desses que tocam trombeta, anunciou:</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vai carregar bandeira.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Cargo muito pesado pra mulher,</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esta espécie ainda envergonhada.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Aceito os subterfúgios que me cabem,</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sem precisar mentir.</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Não sou feia que não possa casar,</a:t>
            </a:r>
          </a:p>
        </p:txBody>
      </p:sp>
      <p:sp>
        <p:nvSpPr>
          <p:cNvPr id="3" name="CaixaDeTexto 2">
            <a:extLst>
              <a:ext uri="{FF2B5EF4-FFF2-40B4-BE49-F238E27FC236}">
                <a16:creationId xmlns:a16="http://schemas.microsoft.com/office/drawing/2014/main" id="{DFA6D474-A694-2AF4-656E-1A5A39819585}"/>
              </a:ext>
            </a:extLst>
          </p:cNvPr>
          <p:cNvSpPr txBox="1"/>
          <p:nvPr/>
        </p:nvSpPr>
        <p:spPr>
          <a:xfrm>
            <a:off x="6239435" y="650738"/>
            <a:ext cx="5638800" cy="5129609"/>
          </a:xfrm>
          <a:prstGeom prst="rect">
            <a:avLst/>
          </a:prstGeom>
          <a:solidFill>
            <a:srgbClr val="FFE5FF"/>
          </a:solidFill>
        </p:spPr>
        <p:txBody>
          <a:bodyPr wrap="square">
            <a:spAutoFit/>
          </a:bodyPr>
          <a:lstStyle/>
          <a:p>
            <a:pPr algn="just">
              <a:spcAft>
                <a:spcPts val="800"/>
              </a:spcAft>
            </a:pPr>
            <a:r>
              <a:rPr lang="pt-BR" sz="2200" kern="100" dirty="0">
                <a:latin typeface="Arial Narrow" panose="020B0606020202030204" pitchFamily="34" charset="0"/>
                <a:ea typeface="Calibri" panose="020F0502020204030204" pitchFamily="34" charset="0"/>
                <a:cs typeface="Arial" panose="020B0604020202020204" pitchFamily="34" charset="0"/>
              </a:rPr>
              <a:t>acho o Rio de Janeiro uma beleza e</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ora sim, ora não, creio em parto sem dor.</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Mas o que sinto escrevo. Cumpro a sina.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Inauguro linhagens, fundo reinos</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dor não é amargura.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Minha tristeza não tem pedigree,</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já a minha vontade de alegria,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sua raiz vai ao meu mil avô.</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Vai ser coxo na vida é maldição pra homem.</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Mulher é desdobrável. Eu sou.</a:t>
            </a:r>
          </a:p>
          <a:p>
            <a:pPr algn="just">
              <a:lnSpc>
                <a:spcPct val="100000"/>
              </a:lnSpc>
              <a:spcAft>
                <a:spcPts val="800"/>
              </a:spcAft>
              <a:buNone/>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a:lnSpc>
                <a:spcPct val="100000"/>
              </a:lnSpc>
              <a:spcAft>
                <a:spcPts val="800"/>
              </a:spcAft>
              <a:buNone/>
            </a:pPr>
            <a:r>
              <a:rPr lang="pt-BR" sz="1200" kern="100" dirty="0">
                <a:latin typeface="Arial Narrow" panose="020B0606020202030204" pitchFamily="34" charset="0"/>
                <a:ea typeface="Calibri" panose="020F0502020204030204" pitchFamily="34" charset="0"/>
                <a:cs typeface="Arial" panose="020B0604020202020204" pitchFamily="34" charset="0"/>
              </a:rPr>
              <a:t>Disponível em: https://www.todamateria.com.br/poetas-brasileiros/. Acesso em: 12 ago. 2026.</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8521206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8D63679-9780-B3CC-D5EE-5F70C252F9EA}"/>
              </a:ext>
            </a:extLst>
          </p:cNvPr>
          <p:cNvSpPr txBox="1"/>
          <p:nvPr/>
        </p:nvSpPr>
        <p:spPr>
          <a:xfrm>
            <a:off x="336176" y="956375"/>
            <a:ext cx="11519647" cy="4693593"/>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20.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O poema de Adélia Prado apresenta reflexões sobre a condição feminina, os papéis sociais atribuídos às mulheres e a busca por uma identidade própria.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Considerando esses aspectos, qual é o tema abordado no poema?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 valorização da vida familiar e das responsabilidades domésticas.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 busca da mulher por liberdade e identidade própria diante das expectativas sociais.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 reflexão sobre as dificuldades da vida profissional e a conquista de independência financeira feminina.</a:t>
            </a: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Qual é a finalidade desse poema?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Apresentar informações sobre a vida das mulheres em diferentes épocas.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Expressar sentimentos e reflexões do eu lírico sobre sua identidade e sua condição de mulher.</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   ) Narrar a história de uma mulher que enfrenta dificuldades para conquistar seu espaço na sociedade.</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6936196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D06E2-1D61-DC43-0189-77D41567EFA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7376859-83CC-6483-D14E-4ED4D8670E9A}"/>
              </a:ext>
            </a:extLst>
          </p:cNvPr>
          <p:cNvSpPr txBox="1"/>
          <p:nvPr/>
        </p:nvSpPr>
        <p:spPr>
          <a:xfrm>
            <a:off x="336176" y="956375"/>
            <a:ext cx="11519647" cy="3631763"/>
          </a:xfrm>
          <a:prstGeom prst="rect">
            <a:avLst/>
          </a:prstGeom>
          <a:noFill/>
        </p:spPr>
        <p:txBody>
          <a:bodyPr wrap="square">
            <a:spAutoFit/>
          </a:bodyPr>
          <a:lstStyle/>
          <a:p>
            <a:pPr algn="just"/>
            <a:r>
              <a:rPr lang="pt-BR" sz="2300" b="1" dirty="0">
                <a:effectLst/>
                <a:latin typeface="Arial Narrow" panose="020B0606020202030204" pitchFamily="34" charset="0"/>
                <a:ea typeface="Aptos" panose="020B0004020202020204" pitchFamily="34" charset="0"/>
                <a:cs typeface="Times New Roman" panose="02020603050405020304" pitchFamily="18" charset="0"/>
              </a:rPr>
              <a:t>21. </a:t>
            </a:r>
            <a:r>
              <a:rPr lang="pt-BR" sz="2300" dirty="0">
                <a:effectLst/>
                <a:latin typeface="Arial Narrow" panose="020B0606020202030204" pitchFamily="34" charset="0"/>
                <a:ea typeface="Aptos" panose="020B0004020202020204" pitchFamily="34" charset="0"/>
                <a:cs typeface="Times New Roman" panose="02020603050405020304" pitchFamily="18" charset="0"/>
              </a:rPr>
              <a:t>No título do poema “Com licença poética”, a expressão “licença poética” evidencia a liberdade criativa que um(a) artista tem para, geralmente, se afastar do rigor das regras da língua em favor da expressividade, do valor estético ou emocional. O título do poema, nesse contexto comunicativo, foi criado intencionalmente para </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(A) apresentar ao leitor uma autorização para que o eu lírico se expresse de maneira livre e criativa.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(B) demonstrar que o eu lírico precisa seguir regras para expressar seus sentimentos.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(D) mostrar que o eu lírico deseja interromper sua manifestação poética.</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(C) indicar que o eu lírico pretende pedir desculpas por suas escolhas.</a:t>
            </a:r>
          </a:p>
          <a:p>
            <a:pPr algn="just"/>
            <a:r>
              <a:rPr lang="pt-BR" sz="2300" dirty="0">
                <a:effectLst/>
                <a:latin typeface="Arial Narrow" panose="020B0606020202030204" pitchFamily="34" charset="0"/>
                <a:ea typeface="Aptos" panose="020B0004020202020204" pitchFamily="34" charset="0"/>
                <a:cs typeface="Times New Roman" panose="02020603050405020304" pitchFamily="18" charset="0"/>
              </a:rPr>
              <a:t>(E) sugerir que o eu lírico pretende solicitar ao leitor uma nova poesia.</a:t>
            </a:r>
          </a:p>
          <a:p>
            <a:pPr algn="just"/>
            <a:endParaRPr lang="pt-BR" sz="2300" dirty="0">
              <a:latin typeface="Arial Narrow" panose="020B0606020202030204" pitchFamily="34" charset="0"/>
              <a:ea typeface="Aptos" panose="020B0004020202020204" pitchFamily="34"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B6C46A9B-8FB0-5AD6-481A-5444B119F0AE}"/>
              </a:ext>
            </a:extLst>
          </p:cNvPr>
          <p:cNvGraphicFramePr>
            <a:graphicFrameLocks noGrp="1"/>
          </p:cNvGraphicFramePr>
          <p:nvPr>
            <p:extLst>
              <p:ext uri="{D42A27DB-BD31-4B8C-83A1-F6EECF244321}">
                <p14:modId xmlns:p14="http://schemas.microsoft.com/office/powerpoint/2010/main" val="4082268986"/>
              </p:ext>
            </p:extLst>
          </p:nvPr>
        </p:nvGraphicFramePr>
        <p:xfrm>
          <a:off x="392796" y="4372985"/>
          <a:ext cx="11463027" cy="2167065"/>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algn="just">
                        <a:lnSpc>
                          <a:spcPct val="115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a:t>
                      </a:r>
                      <a:r>
                        <a:rPr lang="pt-BR" sz="2400" b="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sociedade patriarcal</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aquela em que, historicamente, os homens ocupam a maior parte das posições de poder e decisão, enquanto as mulheres são frequentemente submetidas a papéis sociais definidos e limitados pela sociedade. Compreender esse contexto ajuda a interpretar o poema em estudo, “Com licença poética”, pois o eu lírico feminino afirma sua identidade, força e lugar no mundo.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5669928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2D6C2-AA05-F28B-FDB1-9D5CA7119FE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6CE2567-CAB1-8869-3847-7F2A9CBC8272}"/>
              </a:ext>
            </a:extLst>
          </p:cNvPr>
          <p:cNvSpPr txBox="1"/>
          <p:nvPr/>
        </p:nvSpPr>
        <p:spPr>
          <a:xfrm>
            <a:off x="392796" y="508140"/>
            <a:ext cx="11519647" cy="3091039"/>
          </a:xfrm>
          <a:prstGeom prst="rect">
            <a:avLst/>
          </a:prstGeom>
          <a:noFill/>
        </p:spPr>
        <p:txBody>
          <a:bodyPr wrap="square">
            <a:spAutoFit/>
          </a:bodyPr>
          <a:lstStyle/>
          <a:p>
            <a:pPr algn="just">
              <a:lnSpc>
                <a:spcPct val="115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22.</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Leia os versos de Adélia Prado: “vai carregar bandeira.” / “Cargo muito pesado pra mulher,” / “esta espécie ainda envergonhada.”. Nesses versos, o eu lírico apresenta uma visão crítica sobre a condição da mulher em uma sociedade marcada pela desigualdade entre homens e mulheres. A partir desses versos, é possível inferir que, historicamente, esperava-se que a mulher</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escolhesse livremente os caminhos que desejasse seguir.</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abandonasse sua família para conquistar sua independência.</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cumprisse principalmente os papéis de filha, esposa, mãe e dona do lar.</a:t>
            </a:r>
            <a:endParaRPr lang="pt-BR" sz="2200" dirty="0">
              <a:latin typeface="Arial Narrow" panose="020B0606020202030204" pitchFamily="34" charset="0"/>
              <a:ea typeface="Aptos" panose="020B000402020202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EA879E17-9F09-ED62-4077-36736585A5E4}"/>
              </a:ext>
            </a:extLst>
          </p:cNvPr>
          <p:cNvGraphicFramePr>
            <a:graphicFrameLocks noGrp="1"/>
          </p:cNvGraphicFramePr>
          <p:nvPr>
            <p:extLst>
              <p:ext uri="{D42A27DB-BD31-4B8C-83A1-F6EECF244321}">
                <p14:modId xmlns:p14="http://schemas.microsoft.com/office/powerpoint/2010/main" val="1268565774"/>
              </p:ext>
            </p:extLst>
          </p:nvPr>
        </p:nvGraphicFramePr>
        <p:xfrm>
          <a:off x="421105" y="3805832"/>
          <a:ext cx="11463027" cy="2765298"/>
        </p:xfrm>
        <a:graphic>
          <a:graphicData uri="http://schemas.openxmlformats.org/drawingml/2006/table">
            <a:tbl>
              <a:tblPr firstRow="1" bandRow="1">
                <a:tableStyleId>{5C22544A-7EE6-4342-B048-85BDC9FD1C3A}</a:tableStyleId>
              </a:tblPr>
              <a:tblGrid>
                <a:gridCol w="11463027">
                  <a:extLst>
                    <a:ext uri="{9D8B030D-6E8A-4147-A177-3AD203B41FA5}">
                      <a16:colId xmlns:a16="http://schemas.microsoft.com/office/drawing/2014/main" val="2638729088"/>
                    </a:ext>
                  </a:extLst>
                </a:gridCol>
              </a:tblGrid>
              <a:tr h="370840">
                <a:tc>
                  <a:txBody>
                    <a:bodyPr/>
                    <a:lstStyle/>
                    <a:p>
                      <a:pPr algn="just">
                        <a:lnSpc>
                          <a:spcPct val="115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a língua apresenta variações linguísticas de acordo com a região, o grupo social, o tempo e a situação de comunicação. Por exemplo, podemos usar palavras como mandioca, aipim ou macaxeira (variação regional), gírias próprias de determinados grupos (variação social), palavras que mudam ao longo do tempo, como vosmecê → você (variação histórica), e formas mais formais ou informais conforme a situação (variação situacional). Nos poemas, essas marcas linguísticas podem ser utilizadas de forma intencional para expressar identidades, representar diferentes grupos sociais, valorizar modos de falar e criar efeitos de sentido.</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FFE5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65846786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7E9AF-8EE5-EDB6-074E-0416012B228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13345FB-F684-1B82-E8E1-EBCC44CB6F9B}"/>
              </a:ext>
            </a:extLst>
          </p:cNvPr>
          <p:cNvSpPr txBox="1"/>
          <p:nvPr/>
        </p:nvSpPr>
        <p:spPr>
          <a:xfrm>
            <a:off x="336176" y="561928"/>
            <a:ext cx="11519647" cy="4195059"/>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23.</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As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marcas linguísticas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são palavras ou formas de expressão que revelam características da maneira como uma pessoa ou grupo utiliza a língua para se comunicar, como o grau de formalidade e a aproximação com a linguagem cotidiana. No poema a autora utiliza algumas marcas da fala do dia a dia para tornar os versos mais próximos do leitor e dar naturalidade à voz do eu lírico. Agora, considere o verso a seguir para atender ao que se pede: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“Cargo muito pesado pra mulher,”.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Qual é a marca linguística, de oralidade, presente nesse verso?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solidFill>
                  <a:srgbClr val="EE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O que o uso dessa marca linguística revela no poema? Trata-se de uma linguagem formal ou informal? Justifique.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641474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9958A-CD1A-5E72-800A-011B6B40CF7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E2D65D9A-1009-7159-56B9-2C7133CE48AF}"/>
              </a:ext>
            </a:extLst>
          </p:cNvPr>
          <p:cNvSpPr txBox="1"/>
          <p:nvPr/>
        </p:nvSpPr>
        <p:spPr>
          <a:xfrm>
            <a:off x="416858" y="2000846"/>
            <a:ext cx="11501717" cy="3159839"/>
          </a:xfrm>
          <a:prstGeom prst="rect">
            <a:avLst/>
          </a:prstGeom>
          <a:blipFill>
            <a:blip r:embed="rId2"/>
            <a:tile tx="0" ty="0" sx="100000" sy="100000" flip="none" algn="tl"/>
          </a:blipFill>
        </p:spPr>
        <p:txBody>
          <a:bodyPr wrap="square">
            <a:spAutoFit/>
          </a:bodyPr>
          <a:lstStyle/>
          <a:p>
            <a:pPr algn="just" fontAlgn="base">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intertextualidade</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a relação ou o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diálogo estabelecido entre textos</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Ela ocorre quando um texto faz referência, retoma, transforma ou recria elementos de outro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fontAlgn="base">
              <a:lnSpc>
                <a:spcPct val="115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forma simplificada, o prefixo </a:t>
            </a:r>
            <a:r>
              <a:rPr lang="pt-BR" sz="2400" b="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inter</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significa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“entre”</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textualidade</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está relacionada ao texto. Assim, a intertextualidade acontece quando percebemos que </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um texto conversa com outro</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criando novos sentidos.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Exemplo:</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i="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 licença poética”</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Adélia Prado</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dialoga com </a:t>
            </a:r>
            <a:r>
              <a:rPr lang="pt-BR" sz="2400" i="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“Poema de sete faces”</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de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Carlos Drummond de Andrade</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ao retomar e transformar elementos presentes no poema de Drummond.</a:t>
            </a:r>
            <a:endParaRPr lang="pt-BR" sz="23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2" name="Imagem 1" descr="Interface gráfica do usuário, Texto, Aplicativo&#10;&#10;O conteúdo gerado por IA pode estar incorreto.">
            <a:extLst>
              <a:ext uri="{FF2B5EF4-FFF2-40B4-BE49-F238E27FC236}">
                <a16:creationId xmlns:a16="http://schemas.microsoft.com/office/drawing/2014/main" id="{C1292100-AC46-0577-1118-E4B6E74BBF44}"/>
              </a:ext>
            </a:extLst>
          </p:cNvPr>
          <p:cNvPicPr>
            <a:picLocks noChangeAspect="1"/>
          </p:cNvPicPr>
          <p:nvPr/>
        </p:nvPicPr>
        <p:blipFill rotWithShape="1">
          <a:blip r:embed="rId3">
            <a:extLst>
              <a:ext uri="{28A0092B-C50C-407E-A947-70E740481C1C}">
                <a14:useLocalDpi xmlns:a14="http://schemas.microsoft.com/office/drawing/2010/main" val="0"/>
              </a:ext>
            </a:extLst>
          </a:blip>
          <a:srcRect t="8388" b="11433"/>
          <a:stretch>
            <a:fillRect/>
          </a:stretch>
        </p:blipFill>
        <p:spPr bwMode="auto">
          <a:xfrm>
            <a:off x="533400" y="895434"/>
            <a:ext cx="2469665" cy="9668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70213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BC19-7BE0-ABC3-863C-0B394BDC1AB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6036642-22BD-F684-E4E6-24AC577BFA1B}"/>
              </a:ext>
            </a:extLst>
          </p:cNvPr>
          <p:cNvSpPr txBox="1"/>
          <p:nvPr/>
        </p:nvSpPr>
        <p:spPr>
          <a:xfrm>
            <a:off x="336176" y="535034"/>
            <a:ext cx="11519647" cy="6227346"/>
          </a:xfrm>
          <a:prstGeom prst="rect">
            <a:avLst/>
          </a:prstGeom>
          <a:noFill/>
        </p:spPr>
        <p:txBody>
          <a:bodyPr wrap="square">
            <a:spAutoFit/>
          </a:bodyPr>
          <a:lstStyle/>
          <a:p>
            <a:pPr algn="just">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24.</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poema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 licença poética”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Adélia Prado parafraseia alguns aspectos do texto - “</a:t>
            </a:r>
            <a:r>
              <a:rPr lang="pt-BR" sz="2200" b="1"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Poema de Sete Faces”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2200" b="1"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Carlos Drummond</a:t>
            </a:r>
            <a:r>
              <a:rPr lang="pt-BR" sz="2200" b="1"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de Andrade. O eu lírico feminino em </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“Com licença poética”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anuncia um “anjo esbelto” e se define “desdobrável”, isto é, flexível e pronto para reinventar, adaptar, não aceitando o destino que lhe foi determinado. Assim prevalecem, no texto, as dimensões de solidariedade e de autonomia da mulher. O poema mostra a intencionalidade do eu lírico feminino que cumpre a ordem do anjo esbelto, de carregar uma bandeira de emancipação, de luta.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Agora, leia os versos a seguir e atenda ao que se pede.</a:t>
            </a:r>
          </a:p>
          <a:p>
            <a:pPr algn="just">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Adélia Prado diz:</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“Quando nasci um anjo esbelto, / desses que tocam trombeta, anunciou: / vai carregar bandeira.”</a:t>
            </a:r>
          </a:p>
          <a:p>
            <a:pPr algn="just">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Carlos Drummond de Andrade diz:</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“Quando nasci, um anjo torto / desses que vivem na sombra / disse: Vai, Carlos! ser gauche na vida.”</a:t>
            </a:r>
          </a:p>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 partir do diálogo entre os dois poemas, é possível afirmar que a relação estabelecida entre eles é de</a:t>
            </a:r>
          </a:p>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reiteração de imagens simbólicas dentre os dois poemas.</a:t>
            </a:r>
          </a:p>
          <a:p>
            <a:pPr algn="just">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confirmação de ideias e linguagem literária em ambos os poemas.</a:t>
            </a:r>
          </a:p>
          <a:p>
            <a:pPr>
              <a:buNone/>
            </a:pPr>
            <a:r>
              <a:rPr lang="pt-BR" sz="2200" dirty="0">
                <a:effectLst/>
                <a:latin typeface="Arial Narrow" panose="020B0606020202030204" pitchFamily="34" charset="0"/>
                <a:ea typeface="Calibri" panose="020F0502020204030204" pitchFamily="34" charset="0"/>
                <a:cs typeface="Arial" panose="020B0604020202020204" pitchFamily="34" charset="0"/>
              </a:rPr>
              <a:t>( </a:t>
            </a:r>
            <a:r>
              <a:rPr lang="pt-BR" sz="22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dirty="0">
                <a:effectLst/>
                <a:latin typeface="Arial Narrow" panose="020B0606020202030204" pitchFamily="34" charset="0"/>
                <a:ea typeface="Calibri" panose="020F0502020204030204" pitchFamily="34" charset="0"/>
                <a:cs typeface="Arial" panose="020B0604020202020204" pitchFamily="34" charset="0"/>
              </a:rPr>
              <a:t> ) intertextualidade, pois Adélia Prado retoma elementos do poema de Drummond e atribui novos sentidos a eles.</a:t>
            </a:r>
            <a:endParaRPr lang="pt-BR" sz="2200" dirty="0">
              <a:effectLst/>
              <a:latin typeface="Arial Narrow" panose="020B060602020203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1909523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96926-EE61-7361-098F-8DA3D9DFE80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F0FD14-7667-F75C-DDA6-93E3713D8FA9}"/>
              </a:ext>
            </a:extLst>
          </p:cNvPr>
          <p:cNvSpPr txBox="1"/>
          <p:nvPr/>
        </p:nvSpPr>
        <p:spPr>
          <a:xfrm>
            <a:off x="336176" y="535034"/>
            <a:ext cx="11519647" cy="3091039"/>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Embora Adélia retome a situação apresentada por Drummond, ela modifica elementos do poema original para construir uma nova perspectiva. Considerando esse diálogo entre os textos, pode-se afirmar que</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Adélia Prado copia o poema de Drummond, mantendo o tema e os sentidos originais.</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Adélia Prado retoma o poema de Drummond, mas transforma seus elementos para expressar uma perspectiva feminina de afirmação e autonomia.</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 Adélia Prado utiliza apenas a mesma estrutura do poema de Drummond, sem estabelecer relação de sentido entre os textos.</a:t>
            </a:r>
          </a:p>
        </p:txBody>
      </p:sp>
      <p:sp>
        <p:nvSpPr>
          <p:cNvPr id="4" name="CaixaDeTexto 3">
            <a:extLst>
              <a:ext uri="{FF2B5EF4-FFF2-40B4-BE49-F238E27FC236}">
                <a16:creationId xmlns:a16="http://schemas.microsoft.com/office/drawing/2014/main" id="{06D2294C-AD02-7BEA-1702-CF810D7E63FA}"/>
              </a:ext>
            </a:extLst>
          </p:cNvPr>
          <p:cNvSpPr txBox="1"/>
          <p:nvPr/>
        </p:nvSpPr>
        <p:spPr>
          <a:xfrm>
            <a:off x="354106" y="3940208"/>
            <a:ext cx="11501717" cy="2714846"/>
          </a:xfrm>
          <a:prstGeom prst="rect">
            <a:avLst/>
          </a:prstGeom>
          <a:blipFill>
            <a:blip r:embed="rId3"/>
            <a:tile tx="0" ty="0" sx="100000" sy="100000" flip="none" algn="tl"/>
          </a:blipFill>
        </p:spPr>
        <p:txBody>
          <a:bodyPr wrap="square">
            <a:spAutoFit/>
          </a:bodyPr>
          <a:lstStyle/>
          <a:p>
            <a:pPr algn="just" fontAlgn="base">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Funções da linguagem</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fontAlgn="base">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As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funções da linguagem</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são formas de utilização da linguagem segundo a intenção do falante.</a:t>
            </a:r>
          </a:p>
          <a:p>
            <a:pPr algn="just">
              <a:buNone/>
            </a:pPr>
            <a:r>
              <a:rPr lang="pt-BR" sz="2200" dirty="0">
                <a:effectLst/>
                <a:latin typeface="Arial Narrow" panose="020B0606020202030204" pitchFamily="34" charset="0"/>
                <a:ea typeface="Calibri" panose="020F0502020204030204" pitchFamily="34" charset="0"/>
                <a:cs typeface="Arial" panose="020B0604020202020204" pitchFamily="34" charset="0"/>
              </a:rPr>
              <a:t>Vale relembrar as seis funções da linguagem necessárias à compreensão do texto: </a:t>
            </a:r>
            <a:r>
              <a:rPr lang="pt-BR" sz="2200" b="1" dirty="0">
                <a:effectLst/>
                <a:latin typeface="Arial Narrow" panose="020B0606020202030204" pitchFamily="34" charset="0"/>
                <a:ea typeface="Calibri" panose="020F0502020204030204" pitchFamily="34" charset="0"/>
                <a:cs typeface="Arial" panose="020B0604020202020204" pitchFamily="34" charset="0"/>
              </a:rPr>
              <a:t>Função referencial</a:t>
            </a:r>
            <a:r>
              <a:rPr lang="pt-BR" sz="2200" dirty="0">
                <a:effectLst/>
                <a:latin typeface="Arial Narrow" panose="020B0606020202030204" pitchFamily="34" charset="0"/>
                <a:ea typeface="Calibri" panose="020F0502020204030204" pitchFamily="34" charset="0"/>
                <a:cs typeface="Arial" panose="020B0604020202020204" pitchFamily="34" charset="0"/>
              </a:rPr>
              <a:t>, foca na transmissão de informações objetivas. A </a:t>
            </a:r>
            <a:r>
              <a:rPr lang="pt-BR" sz="2200" b="1" dirty="0">
                <a:effectLst/>
                <a:latin typeface="Arial Narrow" panose="020B0606020202030204" pitchFamily="34" charset="0"/>
                <a:ea typeface="Calibri" panose="020F0502020204030204" pitchFamily="34" charset="0"/>
                <a:cs typeface="Arial" panose="020B0604020202020204" pitchFamily="34" charset="0"/>
              </a:rPr>
              <a:t>função emotiva </a:t>
            </a:r>
            <a:r>
              <a:rPr lang="pt-BR" sz="2200" dirty="0">
                <a:effectLst/>
                <a:latin typeface="Arial Narrow" panose="020B0606020202030204" pitchFamily="34" charset="0"/>
                <a:ea typeface="Calibri" panose="020F0502020204030204" pitchFamily="34" charset="0"/>
                <a:cs typeface="Arial" panose="020B0604020202020204" pitchFamily="34" charset="0"/>
              </a:rPr>
              <a:t>(ou expressiva), focaliza a expressão de sentimento do emissor. A </a:t>
            </a:r>
            <a:r>
              <a:rPr lang="pt-BR" sz="2200" b="1" dirty="0">
                <a:effectLst/>
                <a:latin typeface="Arial Narrow" panose="020B0606020202030204" pitchFamily="34" charset="0"/>
                <a:ea typeface="Calibri" panose="020F0502020204030204" pitchFamily="34" charset="0"/>
                <a:cs typeface="Arial" panose="020B0604020202020204" pitchFamily="34" charset="0"/>
              </a:rPr>
              <a:t>função poética</a:t>
            </a:r>
            <a:r>
              <a:rPr lang="pt-BR" sz="2200" dirty="0">
                <a:effectLst/>
                <a:latin typeface="Arial Narrow" panose="020B0606020202030204" pitchFamily="34" charset="0"/>
                <a:ea typeface="Calibri" panose="020F0502020204030204" pitchFamily="34" charset="0"/>
                <a:cs typeface="Arial" panose="020B0604020202020204" pitchFamily="34" charset="0"/>
              </a:rPr>
              <a:t> valoriza a forma/elaboração da mensagem e a estética. A </a:t>
            </a:r>
            <a:r>
              <a:rPr lang="pt-BR" sz="2200" b="1" dirty="0">
                <a:effectLst/>
                <a:latin typeface="Arial Narrow" panose="020B0606020202030204" pitchFamily="34" charset="0"/>
                <a:ea typeface="Calibri" panose="020F0502020204030204" pitchFamily="34" charset="0"/>
                <a:cs typeface="Arial" panose="020B0604020202020204" pitchFamily="34" charset="0"/>
              </a:rPr>
              <a:t>função fática</a:t>
            </a:r>
            <a:r>
              <a:rPr lang="pt-BR" sz="2200" dirty="0">
                <a:effectLst/>
                <a:latin typeface="Arial Narrow" panose="020B0606020202030204" pitchFamily="34" charset="0"/>
                <a:ea typeface="Calibri" panose="020F0502020204030204" pitchFamily="34" charset="0"/>
                <a:cs typeface="Arial" panose="020B0604020202020204" pitchFamily="34" charset="0"/>
              </a:rPr>
              <a:t>, é usada para iniciar ou manter a comunicação. A </a:t>
            </a:r>
            <a:r>
              <a:rPr lang="pt-BR" sz="2200" b="1" dirty="0">
                <a:effectLst/>
                <a:latin typeface="Arial Narrow" panose="020B0606020202030204" pitchFamily="34" charset="0"/>
                <a:ea typeface="Calibri" panose="020F0502020204030204" pitchFamily="34" charset="0"/>
                <a:cs typeface="Arial" panose="020B0604020202020204" pitchFamily="34" charset="0"/>
              </a:rPr>
              <a:t>função conativa</a:t>
            </a:r>
            <a:r>
              <a:rPr lang="pt-BR" sz="2200" dirty="0">
                <a:effectLst/>
                <a:latin typeface="Arial Narrow" panose="020B0606020202030204" pitchFamily="34" charset="0"/>
                <a:ea typeface="Calibri" panose="020F0502020204030204" pitchFamily="34" charset="0"/>
                <a:cs typeface="Arial" panose="020B0604020202020204" pitchFamily="34" charset="0"/>
              </a:rPr>
              <a:t> (ou apelativa), se volta para influenciar/persuadir o receptor.  E a </a:t>
            </a:r>
            <a:r>
              <a:rPr lang="pt-BR" sz="2200" b="1" dirty="0">
                <a:effectLst/>
                <a:latin typeface="Arial Narrow" panose="020B0606020202030204" pitchFamily="34" charset="0"/>
                <a:ea typeface="Calibri" panose="020F0502020204030204" pitchFamily="34" charset="0"/>
                <a:cs typeface="Arial" panose="020B0604020202020204" pitchFamily="34" charset="0"/>
              </a:rPr>
              <a:t>função metalinguística</a:t>
            </a:r>
            <a:r>
              <a:rPr lang="pt-BR" sz="2200" dirty="0">
                <a:effectLst/>
                <a:latin typeface="Arial Narrow" panose="020B0606020202030204" pitchFamily="34" charset="0"/>
                <a:ea typeface="Calibri" panose="020F0502020204030204" pitchFamily="34" charset="0"/>
                <a:cs typeface="Arial" panose="020B0604020202020204" pitchFamily="34" charset="0"/>
              </a:rPr>
              <a:t>, a língua é usada para explicar a própria língua. </a:t>
            </a:r>
            <a:endParaRPr lang="pt-BR" sz="2200" dirty="0">
              <a:solidFill>
                <a:srgbClr val="0070C0"/>
              </a:solidFill>
              <a:effectLst/>
              <a:latin typeface="Arial Narrow" panose="020B0606020202030204" pitchFamily="34" charset="0"/>
              <a:ea typeface="Aptos" panose="020B0004020202020204" pitchFamily="34" charset="0"/>
              <a:cs typeface="Times New Roman" panose="02020603050405020304" pitchFamily="18" charset="0"/>
            </a:endParaRPr>
          </a:p>
        </p:txBody>
      </p:sp>
      <p:pic>
        <p:nvPicPr>
          <p:cNvPr id="5" name="Imagem 4"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7765" y="3525015"/>
            <a:ext cx="2120900" cy="830386"/>
          </a:xfrm>
          <a:prstGeom prst="rect">
            <a:avLst/>
          </a:prstGeom>
        </p:spPr>
      </p:pic>
    </p:spTree>
    <p:extLst>
      <p:ext uri="{BB962C8B-B14F-4D97-AF65-F5344CB8AC3E}">
        <p14:creationId xmlns:p14="http://schemas.microsoft.com/office/powerpoint/2010/main" val="234522572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A239F-151A-6378-9BFA-7B789EC6071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B2AFFFA-184D-56B6-2757-5446910CEA20}"/>
              </a:ext>
            </a:extLst>
          </p:cNvPr>
          <p:cNvSpPr txBox="1"/>
          <p:nvPr/>
        </p:nvSpPr>
        <p:spPr>
          <a:xfrm>
            <a:off x="336176" y="956375"/>
            <a:ext cx="11519647" cy="4316053"/>
          </a:xfrm>
          <a:prstGeom prst="rect">
            <a:avLst/>
          </a:prstGeom>
          <a:noFill/>
        </p:spPr>
        <p:txBody>
          <a:bodyPr wrap="square">
            <a:spAutoFit/>
          </a:bodyPr>
          <a:lstStyle/>
          <a:p>
            <a:pPr algn="just">
              <a:lnSpc>
                <a:spcPct val="115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25.</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 função da linguagem predominante em um texto está relacionada à intenção principal de quem produz a mensagem. Em textos literários, diferentes funções podem aparecer, mas uma delas pode se destacar de acordo com a forma como o autor constrói o texto. No poema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“Com licença poética”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o eu lírico apresenta sua visão de mundo e revela aspectos de sua experiência, identidade e sentimentos. Considerando essas características, qual é a função da linguagem predominante nesse poema?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a:solidFill>
                  <a:srgbClr val="EE0000"/>
                </a:solidFill>
                <a:latin typeface="Arial Narrow" panose="020B0606020202030204" pitchFamily="34" charset="0"/>
                <a:ea typeface="Calibri" panose="020F0502020204030204" pitchFamily="34" charset="0"/>
                <a:cs typeface="Arial" panose="020B0604020202020204" pitchFamily="34" charset="0"/>
              </a:rPr>
              <a:t>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emotiva, pois o eu lírico, no decorrer do texto, expressa seus sentimentos.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Fática, pois o eu lírico procura estabelecer ou manter o contato com o leitor.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   ) Metalinguística, pois o eu lírico utiliza o poema para explicar o funcionamento da linguagem.</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endParaRPr lang="pt-BR" sz="23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7100577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CFE5-533C-ECBD-6A48-92A61B19B263}"/>
            </a:ext>
          </a:extLst>
        </p:cNvPr>
        <p:cNvGrpSpPr/>
        <p:nvPr/>
      </p:nvGrpSpPr>
      <p:grpSpPr>
        <a:xfrm>
          <a:off x="0" y="0"/>
          <a:ext cx="0" cy="0"/>
          <a:chOff x="0" y="0"/>
          <a:chExt cx="0" cy="0"/>
        </a:xfrm>
      </p:grpSpPr>
      <p:pic>
        <p:nvPicPr>
          <p:cNvPr id="2" name="Imagem 1" descr="Interface gráfica do usuário, Texto, Aplicativo&#10;&#10;O conteúdo gerado por IA pode estar incorreto.">
            <a:extLst>
              <a:ext uri="{FF2B5EF4-FFF2-40B4-BE49-F238E27FC236}">
                <a16:creationId xmlns:a16="http://schemas.microsoft.com/office/drawing/2014/main" id="{D659813A-51B3-79CD-83F8-E9FD6F388B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106" y="607583"/>
            <a:ext cx="2144068" cy="839457"/>
          </a:xfrm>
          <a:prstGeom prst="rect">
            <a:avLst/>
          </a:prstGeom>
        </p:spPr>
      </p:pic>
      <p:graphicFrame>
        <p:nvGraphicFramePr>
          <p:cNvPr id="4" name="Tabela 3">
            <a:extLst>
              <a:ext uri="{FF2B5EF4-FFF2-40B4-BE49-F238E27FC236}">
                <a16:creationId xmlns:a16="http://schemas.microsoft.com/office/drawing/2014/main" id="{041F7259-C085-61FA-A5B0-616B06AC7FCD}"/>
              </a:ext>
            </a:extLst>
          </p:cNvPr>
          <p:cNvGraphicFramePr>
            <a:graphicFrameLocks noGrp="1"/>
          </p:cNvGraphicFramePr>
          <p:nvPr>
            <p:extLst>
              <p:ext uri="{D42A27DB-BD31-4B8C-83A1-F6EECF244321}">
                <p14:modId xmlns:p14="http://schemas.microsoft.com/office/powerpoint/2010/main" val="3600520015"/>
              </p:ext>
            </p:extLst>
          </p:nvPr>
        </p:nvGraphicFramePr>
        <p:xfrm>
          <a:off x="354106" y="1447040"/>
          <a:ext cx="11483788" cy="1517206"/>
        </p:xfrm>
        <a:graphic>
          <a:graphicData uri="http://schemas.openxmlformats.org/drawingml/2006/table">
            <a:tbl>
              <a:tblPr firstRow="1" firstCol="1" bandRow="1">
                <a:tableStyleId>{5C22544A-7EE6-4342-B048-85BDC9FD1C3A}</a:tableStyleId>
              </a:tblPr>
              <a:tblGrid>
                <a:gridCol w="11483788">
                  <a:extLst>
                    <a:ext uri="{9D8B030D-6E8A-4147-A177-3AD203B41FA5}">
                      <a16:colId xmlns:a16="http://schemas.microsoft.com/office/drawing/2014/main" val="58822157"/>
                    </a:ext>
                  </a:extLst>
                </a:gridCol>
              </a:tblGrid>
              <a:tr h="0">
                <a:tc>
                  <a:txBody>
                    <a:bodyPr/>
                    <a:lstStyle/>
                    <a:p>
                      <a:pPr algn="just">
                        <a:lnSpc>
                          <a:spcPct val="115000"/>
                        </a:lnSpc>
                        <a:spcAft>
                          <a:spcPts val="800"/>
                        </a:spcAft>
                        <a:buNone/>
                      </a:pPr>
                      <a:r>
                        <a:rPr lang="pt-BR" sz="2200" b="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articulação de texto faz referência à forma como as ideias são conectadas e progressivamente desenvolvidas dentro de um texto, resultando em uma construção coerente e compreensível. É a relação entre as partes do texto, desde as frases individuais até os parágrafos e seções, que permite ao leitor seguir a lógica e o raciocínio do autor. </a:t>
                      </a:r>
                      <a:endParaRPr lang="pt-BR" sz="2200" b="0" kern="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blipFill>
                      <a:blip r:embed="rId4"/>
                      <a:tile tx="0" ty="0" sx="100000" sy="100000" flip="none" algn="tl"/>
                    </a:blipFill>
                  </a:tcPr>
                </a:tc>
                <a:extLst>
                  <a:ext uri="{0D108BD9-81ED-4DB2-BD59-A6C34878D82A}">
                    <a16:rowId xmlns:a16="http://schemas.microsoft.com/office/drawing/2014/main" val="475756212"/>
                  </a:ext>
                </a:extLst>
              </a:tr>
            </a:tbl>
          </a:graphicData>
        </a:graphic>
      </p:graphicFrame>
      <p:sp>
        <p:nvSpPr>
          <p:cNvPr id="6" name="CaixaDeTexto 5">
            <a:extLst>
              <a:ext uri="{FF2B5EF4-FFF2-40B4-BE49-F238E27FC236}">
                <a16:creationId xmlns:a16="http://schemas.microsoft.com/office/drawing/2014/main" id="{9CFF86A0-23E6-8058-55B8-A1187571ACF1}"/>
              </a:ext>
            </a:extLst>
          </p:cNvPr>
          <p:cNvSpPr txBox="1"/>
          <p:nvPr/>
        </p:nvSpPr>
        <p:spPr>
          <a:xfrm>
            <a:off x="354106" y="3289874"/>
            <a:ext cx="6096000" cy="2783262"/>
          </a:xfrm>
          <a:prstGeom prst="rect">
            <a:avLst/>
          </a:prstGeom>
          <a:noFill/>
        </p:spPr>
        <p:txBody>
          <a:bodyPr wrap="square">
            <a:spAutoFit/>
          </a:bodyPr>
          <a:lstStyle/>
          <a:p>
            <a:pPr algn="just">
              <a:lnSpc>
                <a:spcPct val="115000"/>
              </a:lnSpc>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26.</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 verso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Mas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o que sinto escrevo. Cumpro a sina.”, o termo destacado estabelece uma relação de </a:t>
            </a: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oposição.</a:t>
            </a: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finalidade.    </a:t>
            </a: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conclusão.</a:t>
            </a: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proporção.</a:t>
            </a:r>
          </a:p>
          <a:p>
            <a:pPr algn="just">
              <a:lnSpc>
                <a:spcPct val="115000"/>
              </a:lnSpc>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explicação.  </a:t>
            </a:r>
          </a:p>
        </p:txBody>
      </p:sp>
      <p:sp>
        <p:nvSpPr>
          <p:cNvPr id="8" name="CaixaDeTexto 7">
            <a:extLst>
              <a:ext uri="{FF2B5EF4-FFF2-40B4-BE49-F238E27FC236}">
                <a16:creationId xmlns:a16="http://schemas.microsoft.com/office/drawing/2014/main" id="{F686EEE0-EE95-FD1D-1191-59C4B8BAE276}"/>
              </a:ext>
            </a:extLst>
          </p:cNvPr>
          <p:cNvSpPr txBox="1"/>
          <p:nvPr/>
        </p:nvSpPr>
        <p:spPr>
          <a:xfrm>
            <a:off x="6880412" y="3397267"/>
            <a:ext cx="5033682" cy="1624355"/>
          </a:xfrm>
          <a:prstGeom prst="rect">
            <a:avLst/>
          </a:prstGeom>
          <a:noFill/>
        </p:spPr>
        <p:txBody>
          <a:bodyPr wrap="square">
            <a:spAutoFit/>
          </a:bodyPr>
          <a:lstStyle/>
          <a:p>
            <a:pPr algn="just">
              <a:lnSpc>
                <a:spcPct val="115000"/>
              </a:lnSpc>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27.</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Nos versos “</a:t>
            </a:r>
            <a:r>
              <a:rPr lang="pt-BR" sz="2200" kern="100" dirty="0">
                <a:effectLst/>
                <a:latin typeface="Arial Narrow" panose="020B0606020202030204" pitchFamily="34" charset="0"/>
                <a:ea typeface="Calibri" panose="020F0502020204030204" pitchFamily="34" charset="0"/>
                <a:cs typeface="Arial" panose="020B0604020202020204" pitchFamily="34" charset="0"/>
              </a:rPr>
              <a:t>Cargo muito pesado pra mulher,” / “</a:t>
            </a:r>
            <a:r>
              <a:rPr lang="pt-BR" sz="2200" b="1" u="sng" kern="100" dirty="0">
                <a:effectLst/>
                <a:latin typeface="Arial Narrow" panose="020B0606020202030204" pitchFamily="34" charset="0"/>
                <a:ea typeface="Calibri" panose="020F0502020204030204" pitchFamily="34" charset="0"/>
                <a:cs typeface="Arial" panose="020B0604020202020204" pitchFamily="34" charset="0"/>
              </a:rPr>
              <a:t>esta espécie</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ainda envergonhada.”, a expressão destacada faz referência a qual palavra? </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4822250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65DD8-4CC8-1954-6C29-F4703AF529F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A4D4699-4C23-78B4-D9C0-A6C9217AEB0B}"/>
              </a:ext>
            </a:extLst>
          </p:cNvPr>
          <p:cNvSpPr txBox="1"/>
          <p:nvPr/>
        </p:nvSpPr>
        <p:spPr>
          <a:xfrm>
            <a:off x="349622" y="2061630"/>
            <a:ext cx="11492753" cy="4039054"/>
          </a:xfrm>
          <a:prstGeom prst="rect">
            <a:avLst/>
          </a:prstGeom>
          <a:solidFill>
            <a:srgbClr val="FFE5FF"/>
          </a:solidFill>
        </p:spPr>
        <p:txBody>
          <a:bodyPr wrap="square">
            <a:spAutoFit/>
          </a:bodyPr>
          <a:lstStyle/>
          <a:p>
            <a:pPr algn="ctr">
              <a:lnSpc>
                <a:spcPct val="107000"/>
              </a:lnSpc>
              <a:spcAft>
                <a:spcPts val="800"/>
              </a:spcAft>
              <a:buNone/>
            </a:pPr>
            <a:r>
              <a:rPr lang="pt-BR" sz="2400" b="1"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Livraria”: filme sem alma, mas com muitos livros.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b="1"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Lançado em 2018 e muito premiado na Espanha, o longa ganhou críticas bem divididas e é a dica desta semana da professora Marisa Midori.</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2400" b="1"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r>
              <a:rPr lang="pt-BR" sz="16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Marisa Midori / Rádio USP</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Dando continuidade a uma série de sugestões para enfrentar o confinamento, a coluna Bibliomania, da professora Marisa Midori, traz nesta semana o filme premiado “A Livraria” (Espanha, Reino Unido, Alemanha, 2018), dirigido por Isabel Coixet e baseado no livro homônimo de Penelope Fitzgerald, lançado em 1978, sobre uma viúva com escassos recursos financeiros que quer abrir uma livraria.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5D85824-7E34-49C8-87E1-5B4585341A15}"/>
              </a:ext>
            </a:extLst>
          </p:cNvPr>
          <p:cNvSpPr>
            <a:spLocks noChangeArrowheads="1"/>
          </p:cNvSpPr>
          <p:nvPr/>
        </p:nvSpPr>
        <p:spPr bwMode="auto">
          <a:xfrm>
            <a:off x="1712258" y="657799"/>
            <a:ext cx="10130117" cy="1107996"/>
          </a:xfrm>
          <a:prstGeom prst="rect">
            <a:avLst/>
          </a:prstGeom>
          <a:solidFill>
            <a:schemeClr val="accent2">
              <a:lumMod val="20000"/>
              <a:lumOff val="80000"/>
            </a:schemeClr>
          </a:solidFill>
          <a:ln>
            <a:noFill/>
          </a:ln>
          <a:effectLst/>
        </p:spPr>
        <p:txBody>
          <a:bodyPr vert="horz" wrap="square" lIns="91440" tIns="45720" rIns="91440" bIns="45720" numCol="1" anchor="ctr" anchorCtr="0" compatLnSpc="1">
            <a:prstTxWarp prst="textNoShape">
              <a:avLst/>
            </a:prstTxWarp>
            <a:spAutoFit/>
          </a:bodyPr>
          <a:lstStyle/>
          <a:p>
            <a:r>
              <a:rPr lang="pt-BR" sz="2200" dirty="0">
                <a:latin typeface="Arial Narrow" panose="020B0606020202030204" pitchFamily="34" charset="0"/>
              </a:rPr>
              <a:t>Colaboração</a:t>
            </a:r>
          </a:p>
          <a:p>
            <a:r>
              <a:rPr lang="pt-BR" sz="2200" dirty="0">
                <a:latin typeface="Arial Narrow" panose="020B0606020202030204" pitchFamily="34" charset="0"/>
              </a:rPr>
              <a:t>Prof.ª </a:t>
            </a:r>
            <a:r>
              <a:rPr lang="pt-BR" sz="2200" dirty="0" err="1">
                <a:latin typeface="Arial Narrow" panose="020B0606020202030204" pitchFamily="34" charset="0"/>
              </a:rPr>
              <a:t>Lindamairy</a:t>
            </a:r>
            <a:r>
              <a:rPr lang="pt-BR" sz="2200" dirty="0">
                <a:latin typeface="Arial Narrow" panose="020B0606020202030204" pitchFamily="34" charset="0"/>
              </a:rPr>
              <a:t> Carvalho Guimarães</a:t>
            </a:r>
          </a:p>
          <a:p>
            <a:r>
              <a:rPr lang="pt-BR" sz="2200" dirty="0">
                <a:latin typeface="Arial Narrow" panose="020B0606020202030204" pitchFamily="34" charset="0"/>
              </a:rPr>
              <a:t>Colégio Estadual Professora Helena Luzia Rodrigues de Queiroz / CRE - Luziânia</a:t>
            </a:r>
          </a:p>
        </p:txBody>
      </p:sp>
      <p:pic>
        <p:nvPicPr>
          <p:cNvPr id="2058" name="Imagem 1" descr="Ícone&#10;&#10;O conteúdo gerado por IA pode estar incorreto.">
            <a:extLst>
              <a:ext uri="{FF2B5EF4-FFF2-40B4-BE49-F238E27FC236}">
                <a16:creationId xmlns:a16="http://schemas.microsoft.com/office/drawing/2014/main" id="{F0FF81B1-FDAF-FD2E-3E64-8666479ACE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503" t="4221" b="-2"/>
          <a:stretch>
            <a:fillRect/>
          </a:stretch>
        </p:blipFill>
        <p:spPr bwMode="auto">
          <a:xfrm>
            <a:off x="499416" y="729266"/>
            <a:ext cx="979761" cy="96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5928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99D8-01E7-240A-4729-E446A4AE1E3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B7FFDC1-BBD0-BA7A-F386-F88A555C42EF}"/>
              </a:ext>
            </a:extLst>
          </p:cNvPr>
          <p:cNvSpPr txBox="1"/>
          <p:nvPr/>
        </p:nvSpPr>
        <p:spPr>
          <a:xfrm>
            <a:off x="349623" y="851395"/>
            <a:ext cx="11492753" cy="4447821"/>
          </a:xfrm>
          <a:prstGeom prst="rect">
            <a:avLst/>
          </a:prstGeom>
          <a:solidFill>
            <a:srgbClr val="FFE5FF"/>
          </a:solidFill>
        </p:spPr>
        <p:txBody>
          <a:bodyPr wrap="square">
            <a:spAutoFit/>
          </a:bodyPr>
          <a:lstStyle/>
          <a:p>
            <a:pPr algn="just">
              <a:lnSpc>
                <a:spcPct val="107000"/>
              </a:lnSpc>
              <a:spcAft>
                <a:spcPts val="800"/>
              </a:spcAft>
              <a:buNone/>
            </a:pPr>
            <a:r>
              <a:rPr lang="pt-BR" sz="24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“Tudo isso torna o livro e o filme muito sedutores. Afinal, quando vemos tantas livrarias sendo fechadas nas grandes capitais, e quando sabemos que a maior parte das pequenas cidades brasileiras não conhecem nenhuma livraria e, tampouco cinemas, não deixa se ser poética a luta da personagem pela abertura de uma livraria”, comenta a professora.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Mas, segundo Marisa, apesar do tema e da bela fotografia, o filme segue sem alma! “Talvez eu exagere. Mas o fato é que esse belo filme, dirigido pela catalã Isabel Coixet, não faz jus à tradição de filmes sobre livros, ou de livros sobre livros, a exemplo de Nunca Te Vi, Sempre Te Amei; </a:t>
            </a:r>
            <a:r>
              <a:rPr lang="pt-BR" sz="2400" kern="0" spc="-25"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Farenheit</a:t>
            </a:r>
            <a:r>
              <a:rPr lang="pt-BR" sz="24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451, para citar apenas dois grandes exemplos”, afirma. Para a professora, surgem belas capas de primeiras edições, mas, mesmo com a exposição, a alma dos livros não se faz sentir no filme. “Eles compõem, no fundo, parte de um cenário que contrasta uma natureza selvagem e o mundo civilizado”.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indent="269875" algn="r">
              <a:lnSpc>
                <a:spcPct val="115000"/>
              </a:lnSpc>
              <a:spcAft>
                <a:spcPts val="800"/>
              </a:spcAft>
              <a:buNone/>
            </a:pPr>
            <a:r>
              <a:rPr lang="pt-BR" sz="12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https://jornal.usp.br/</a:t>
            </a:r>
            <a:r>
              <a:rPr lang="pt-BR" sz="1200" kern="0" spc="-25"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radio-usp</a:t>
            </a:r>
            <a:r>
              <a:rPr lang="pt-BR" sz="1200" kern="0" spc="-25"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/a-livraria-filme-sem-alma-mas-com-muitos-livros/. Acesso em: 27 ago. 2026.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3258884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3B0DA-2837-25BE-19AF-9E7BF087511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D8078F9-6460-C927-DA19-51D2510A9D9C}"/>
              </a:ext>
            </a:extLst>
          </p:cNvPr>
          <p:cNvSpPr txBox="1"/>
          <p:nvPr/>
        </p:nvSpPr>
        <p:spPr>
          <a:xfrm>
            <a:off x="349623" y="602066"/>
            <a:ext cx="11492753" cy="5816977"/>
          </a:xfrm>
          <a:prstGeom prst="rect">
            <a:avLst/>
          </a:prstGeom>
          <a:noFill/>
        </p:spPr>
        <p:txBody>
          <a:bodyPr wrap="square">
            <a:spAutoFit/>
          </a:bodyPr>
          <a:lstStyle/>
          <a:p>
            <a:pPr>
              <a:buNone/>
            </a:pPr>
            <a:r>
              <a:rPr lang="pt-BR" sz="2400" b="1" dirty="0">
                <a:effectLst/>
                <a:latin typeface="Arial Narrow" panose="020B0606020202030204" pitchFamily="34" charset="0"/>
                <a:ea typeface="Times New Roman" panose="02020603050405020304" pitchFamily="18" charset="0"/>
              </a:rPr>
              <a:t>1.</a:t>
            </a:r>
            <a:r>
              <a:rPr lang="pt-BR" sz="2400" dirty="0">
                <a:effectLst/>
                <a:latin typeface="Arial Narrow" panose="020B0606020202030204" pitchFamily="34" charset="0"/>
                <a:ea typeface="Times New Roman" panose="02020603050405020304" pitchFamily="18" charset="0"/>
              </a:rPr>
              <a:t> Na resenha, no trecho “Mas, segundo Marisa,</a:t>
            </a:r>
            <a:r>
              <a:rPr lang="pt-BR" sz="2400" b="1" dirty="0">
                <a:effectLst/>
                <a:latin typeface="Arial Narrow" panose="020B0606020202030204" pitchFamily="34" charset="0"/>
                <a:ea typeface="Times New Roman" panose="02020603050405020304" pitchFamily="18" charset="0"/>
              </a:rPr>
              <a:t> apesar do tema e da bela fotografia, o filme segue sem alma!</a:t>
            </a:r>
            <a:r>
              <a:rPr lang="pt-BR" sz="2400" dirty="0">
                <a:effectLst/>
                <a:latin typeface="Arial Narrow" panose="020B0606020202030204" pitchFamily="34" charset="0"/>
                <a:ea typeface="Times New Roman" panose="02020603050405020304" pitchFamily="18" charset="0"/>
              </a:rPr>
              <a:t>”, a expressão destacada marca uma </a:t>
            </a:r>
            <a:endParaRPr lang="pt-BR" sz="2400" dirty="0">
              <a:effectLst/>
              <a:latin typeface="Times New Roman" panose="02020603050405020304" pitchFamily="18" charset="0"/>
              <a:ea typeface="Times New Roman" panose="02020603050405020304" pitchFamily="18"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conclusão favorável sobre a obra.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opinião mencionada no texto.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descrição de uma fotografia.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apresentação de um tema.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argumentação comprovada.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15000"/>
              </a:lnSpc>
              <a:buNone/>
            </a:pPr>
            <a:br>
              <a:rPr lang="pt-BR" sz="2400" dirty="0">
                <a:effectLst/>
                <a:latin typeface="Arial Narrow" panose="020B0606020202030204" pitchFamily="34" charset="0"/>
                <a:ea typeface="Times New Roman" panose="02020603050405020304" pitchFamily="18" charset="0"/>
              </a:rPr>
            </a:br>
            <a:r>
              <a:rPr lang="pt-BR" sz="2400" b="1" dirty="0">
                <a:effectLst/>
                <a:latin typeface="Arial Narrow" panose="020B0606020202030204" pitchFamily="34" charset="0"/>
                <a:ea typeface="Times New Roman" panose="02020603050405020304" pitchFamily="18" charset="0"/>
              </a:rPr>
              <a:t>2.</a:t>
            </a:r>
            <a:r>
              <a:rPr lang="pt-BR" sz="2400" dirty="0">
                <a:effectLst/>
                <a:latin typeface="Arial Narrow" panose="020B0606020202030204" pitchFamily="34" charset="0"/>
                <a:ea typeface="Times New Roman" panose="02020603050405020304" pitchFamily="18" charset="0"/>
              </a:rPr>
              <a:t> Nesse texto, o trecho que apresenta a opinião da autora é:</a:t>
            </a:r>
            <a:endParaRPr lang="pt-BR" sz="2400" dirty="0">
              <a:effectLst/>
              <a:latin typeface="Times New Roman" panose="02020603050405020304" pitchFamily="18" charset="0"/>
              <a:ea typeface="Times New Roman" panose="02020603050405020304" pitchFamily="18" charset="0"/>
            </a:endParaRPr>
          </a:p>
          <a:p>
            <a:pPr>
              <a:lnSpc>
                <a:spcPct val="115000"/>
              </a:lnSpc>
              <a:buNone/>
            </a:pPr>
            <a:r>
              <a:rPr lang="pt-BR" sz="2400" dirty="0">
                <a:effectLst/>
                <a:latin typeface="Arial Narrow" panose="020B0606020202030204" pitchFamily="34" charset="0"/>
                <a:ea typeface="Times New Roman" panose="02020603050405020304" pitchFamily="18" charset="0"/>
              </a:rPr>
              <a:t>(A) “lançado em 2018...” </a:t>
            </a:r>
            <a:endParaRPr lang="pt-BR" sz="2400" dirty="0">
              <a:effectLst/>
              <a:latin typeface="Times New Roman" panose="02020603050405020304" pitchFamily="18" charset="0"/>
              <a:ea typeface="Times New Roman" panose="02020603050405020304" pitchFamily="18" charset="0"/>
            </a:endParaRPr>
          </a:p>
          <a:p>
            <a:pPr>
              <a:lnSpc>
                <a:spcPct val="115000"/>
              </a:lnSpc>
              <a:buNone/>
            </a:pPr>
            <a:r>
              <a:rPr lang="pt-BR" sz="2400" dirty="0">
                <a:effectLst/>
                <a:latin typeface="Arial Narrow" panose="020B0606020202030204" pitchFamily="34" charset="0"/>
                <a:ea typeface="Times New Roman" panose="02020603050405020304" pitchFamily="18" charset="0"/>
              </a:rPr>
              <a:t>(B) “o filme segue sem alma!”</a:t>
            </a:r>
            <a:endParaRPr lang="pt-BR" sz="2400" dirty="0">
              <a:effectLst/>
              <a:latin typeface="Times New Roman" panose="02020603050405020304" pitchFamily="18" charset="0"/>
              <a:ea typeface="Times New Roman" panose="02020603050405020304" pitchFamily="18" charset="0"/>
            </a:endParaRPr>
          </a:p>
          <a:p>
            <a:pPr>
              <a:lnSpc>
                <a:spcPct val="115000"/>
              </a:lnSpc>
              <a:buNone/>
            </a:pPr>
            <a:r>
              <a:rPr lang="pt-BR" sz="2400" dirty="0">
                <a:effectLst/>
                <a:latin typeface="Arial Narrow" panose="020B0606020202030204" pitchFamily="34" charset="0"/>
                <a:ea typeface="Times New Roman" panose="02020603050405020304" pitchFamily="18" charset="0"/>
              </a:rPr>
              <a:t>(C) “dirigido por Isabel Coixet...”</a:t>
            </a:r>
            <a:endParaRPr lang="pt-BR" sz="2400" dirty="0">
              <a:effectLst/>
              <a:latin typeface="Times New Roman" panose="02020603050405020304" pitchFamily="18" charset="0"/>
              <a:ea typeface="Times New Roman" panose="02020603050405020304" pitchFamily="18" charset="0"/>
            </a:endParaRPr>
          </a:p>
          <a:p>
            <a:pPr>
              <a:buNone/>
            </a:pPr>
            <a:r>
              <a:rPr lang="pt-BR" sz="2400" dirty="0">
                <a:effectLst/>
                <a:latin typeface="Arial Narrow" panose="020B0606020202030204" pitchFamily="34" charset="0"/>
                <a:ea typeface="Calibri" panose="020F0502020204030204" pitchFamily="34" charset="0"/>
                <a:cs typeface="Arial" panose="020B0604020202020204" pitchFamily="34" charset="0"/>
              </a:rPr>
              <a:t>(D) “O filme premiado ‘A Livraria’...”</a:t>
            </a:r>
            <a:br>
              <a:rPr lang="pt-BR" sz="2400" dirty="0">
                <a:effectLst/>
                <a:latin typeface="Arial Narrow" panose="020B0606020202030204" pitchFamily="34" charset="0"/>
                <a:ea typeface="Calibri" panose="020F0502020204030204" pitchFamily="34" charset="0"/>
                <a:cs typeface="Arial" panose="020B0604020202020204" pitchFamily="34" charset="0"/>
              </a:rPr>
            </a:br>
            <a:r>
              <a:rPr lang="pt-BR" sz="2400" dirty="0">
                <a:effectLst/>
                <a:latin typeface="Arial Narrow" panose="020B0606020202030204" pitchFamily="34" charset="0"/>
                <a:ea typeface="Calibri" panose="020F0502020204030204" pitchFamily="34" charset="0"/>
                <a:cs typeface="Arial" panose="020B0604020202020204" pitchFamily="34" charset="0"/>
              </a:rPr>
              <a:t>(E) “baseado no livro homônimo de Penelope Fitzgerald...”</a:t>
            </a:r>
            <a:endParaRPr lang="pt-BR" sz="2300" dirty="0">
              <a:latin typeface="Arial Narrow" panose="020B0606020202030204" pitchFamily="34" charset="0"/>
            </a:endParaRPr>
          </a:p>
        </p:txBody>
      </p:sp>
    </p:spTree>
    <p:extLst>
      <p:ext uri="{BB962C8B-B14F-4D97-AF65-F5344CB8AC3E}">
        <p14:creationId xmlns:p14="http://schemas.microsoft.com/office/powerpoint/2010/main" val="5389231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B26FE-2659-4B89-0A0D-1ED1DD8F396A}"/>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6FB8BDE-702D-1D29-2647-BB04804C7B5E}"/>
              </a:ext>
            </a:extLst>
          </p:cNvPr>
          <p:cNvSpPr txBox="1"/>
          <p:nvPr/>
        </p:nvSpPr>
        <p:spPr>
          <a:xfrm>
            <a:off x="349622" y="1510617"/>
            <a:ext cx="11492753" cy="1560812"/>
          </a:xfrm>
          <a:prstGeom prst="rect">
            <a:avLst/>
          </a:prstGeom>
          <a:blipFill>
            <a:blip r:embed="rId3"/>
            <a:tile tx="0" ty="0" sx="100000" sy="100000" flip="none" algn="tl"/>
          </a:blipFill>
        </p:spPr>
        <p:txBody>
          <a:bodyPr wrap="square">
            <a:spAutoFit/>
          </a:bodyPr>
          <a:lstStyle/>
          <a:p>
            <a:pPr algn="just">
              <a:lnSpc>
                <a:spcPct val="110000"/>
              </a:lnSpc>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vamos explorar algumas questões do Enem, analisando possíveis caminhos de leitura, interpretação e resolução. Ao longo dessa atividade, você terá a oportunidade de desenvolver estratégias que o(a) ajudarão a compreender melhor os textos, identificar informações importantes e fazer escolhas mais seguras na hora de responder às questões. Vamos começar?</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 name="Imagem 1">
            <a:extLst>
              <a:ext uri="{FF2B5EF4-FFF2-40B4-BE49-F238E27FC236}">
                <a16:creationId xmlns:a16="http://schemas.microsoft.com/office/drawing/2014/main" id="{967BA954-479E-DA7C-75B5-F8BC1A2DD75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307" y="717426"/>
            <a:ext cx="2601085" cy="885231"/>
          </a:xfrm>
          <a:prstGeom prst="rect">
            <a:avLst/>
          </a:prstGeom>
          <a:noFill/>
          <a:ln>
            <a:noFill/>
          </a:ln>
        </p:spPr>
      </p:pic>
      <p:sp>
        <p:nvSpPr>
          <p:cNvPr id="5" name="CaixaDeTexto 4">
            <a:extLst>
              <a:ext uri="{FF2B5EF4-FFF2-40B4-BE49-F238E27FC236}">
                <a16:creationId xmlns:a16="http://schemas.microsoft.com/office/drawing/2014/main" id="{9AF9BDC0-A2BE-DBE6-262A-DA30964F43C5}"/>
              </a:ext>
            </a:extLst>
          </p:cNvPr>
          <p:cNvSpPr txBox="1"/>
          <p:nvPr/>
        </p:nvSpPr>
        <p:spPr>
          <a:xfrm>
            <a:off x="349622" y="3207208"/>
            <a:ext cx="1569521" cy="443583"/>
          </a:xfrm>
          <a:prstGeom prst="rect">
            <a:avLst/>
          </a:prstGeom>
          <a:noFill/>
        </p:spPr>
        <p:txBody>
          <a:bodyPr wrap="square">
            <a:spAutoFit/>
          </a:bodyPr>
          <a:lstStyle/>
          <a:p>
            <a:pPr>
              <a:lnSpc>
                <a:spcPct val="110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ENEM 2023.</a:t>
            </a:r>
            <a:endParaRPr lang="pt-BR" sz="22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CaixaDeTexto 6">
            <a:extLst>
              <a:ext uri="{FF2B5EF4-FFF2-40B4-BE49-F238E27FC236}">
                <a16:creationId xmlns:a16="http://schemas.microsoft.com/office/drawing/2014/main" id="{984D99F9-7B0D-00AB-B0F8-E6A030EA7203}"/>
              </a:ext>
            </a:extLst>
          </p:cNvPr>
          <p:cNvSpPr txBox="1"/>
          <p:nvPr/>
        </p:nvSpPr>
        <p:spPr>
          <a:xfrm>
            <a:off x="349623" y="3786571"/>
            <a:ext cx="11492753" cy="2800767"/>
          </a:xfrm>
          <a:prstGeom prst="rect">
            <a:avLst/>
          </a:prstGeom>
          <a:solidFill>
            <a:srgbClr val="FFE5FF"/>
          </a:solid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Arial" panose="020B0604020202020204" pitchFamily="34" charset="0"/>
              </a:rPr>
              <a:t>Estudante, para chegar à resposta da questão do Enem, realize a leitura analítica do texto, considerando o gênero textual abordado, bem como o enunciado: “</a:t>
            </a:r>
            <a:r>
              <a:rPr lang="pt-BR" sz="2200" b="1" dirty="0">
                <a:effectLst/>
                <a:latin typeface="Arial Narrow" panose="020B0606020202030204" pitchFamily="34" charset="0"/>
                <a:ea typeface="Calibri" panose="020F0502020204030204" pitchFamily="34" charset="0"/>
                <a:cs typeface="Arial" panose="020B0604020202020204" pitchFamily="34" charset="0"/>
              </a:rPr>
              <a:t>Perante o outro, o eu lírico revela, na força das memórias evocadas, a</a:t>
            </a:r>
            <a:r>
              <a:rPr lang="pt-BR" sz="2200" dirty="0">
                <a:effectLst/>
                <a:latin typeface="Arial Narrow" panose="020B0606020202030204" pitchFamily="34" charset="0"/>
                <a:ea typeface="Calibri" panose="020F0502020204030204" pitchFamily="34" charset="0"/>
                <a:cs typeface="Arial" panose="020B0604020202020204" pitchFamily="34" charset="0"/>
              </a:rPr>
              <a:t>”. Para completar essa ideia, observe como o eu lírico se relaciona com o “tu” e como as lembranças de seus amores anteriores ajudam a compreender seus sentimentos no presente. Inicialmente, as marcas no rosto, como “sulcos” e “sombras machucadas”, revelam a passagem da vida e do tempo, mas não são apresentadas como motivo de vergonha ou desejo de retorno ao passado. Em seguida, o eu lírico recorda os amores que teve. Atente-se para o último amor. O que ele revela quanto ao estado emocional alcançado pelo eu lírico? O que essa relação afetiva proporciona ao estado de alma atual do eu lírico?</a:t>
            </a:r>
            <a:endParaRPr lang="pt-BR" sz="2200" dirty="0"/>
          </a:p>
        </p:txBody>
      </p:sp>
    </p:spTree>
    <p:extLst>
      <p:ext uri="{BB962C8B-B14F-4D97-AF65-F5344CB8AC3E}">
        <p14:creationId xmlns:p14="http://schemas.microsoft.com/office/powerpoint/2010/main" val="193088117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8A83228A-ABD8-D53A-4D93-FB5315E6714A}"/>
              </a:ext>
            </a:extLst>
          </p:cNvPr>
          <p:cNvSpPr txBox="1"/>
          <p:nvPr/>
        </p:nvSpPr>
        <p:spPr>
          <a:xfrm>
            <a:off x="286870" y="539752"/>
            <a:ext cx="5342966" cy="6068584"/>
          </a:xfrm>
          <a:prstGeom prst="rect">
            <a:avLst/>
          </a:prstGeom>
          <a:solidFill>
            <a:srgbClr val="FCFFEF"/>
          </a:solidFill>
        </p:spPr>
        <p:txBody>
          <a:bodyPr wrap="square">
            <a:spAutoFit/>
          </a:bodyPr>
          <a:lstStyle/>
          <a:p>
            <a:pPr>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Girassol da madrugada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Teu dedo curioso me segue lento no rosto</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Os sulcos, as sombras machucadas por onde 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[vida passou.</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Que silêncio, prenda minha… Que desvio triunfal</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[da verdade,</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Que círculos vagarosos na lagoa em que uma asa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[gratuita roçou...</a:t>
            </a:r>
          </a:p>
          <a:p>
            <a:pPr>
              <a:spcAft>
                <a:spcPts val="800"/>
              </a:spcAft>
              <a:buNone/>
            </a:pP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Tive quatro amores eternos…</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O primeiro era moça donzela,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O segundo… eclipse, boi que fala, cataclisma,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O terceiro era a rica senhora,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O quarto és tu… E eu afinal me repousei dos</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[meus cuidados</a:t>
            </a:r>
          </a:p>
          <a:p>
            <a:pPr>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1400" kern="100" dirty="0">
                <a:effectLst/>
                <a:latin typeface="Arial Narrow" panose="020B0606020202030204" pitchFamily="34" charset="0"/>
                <a:ea typeface="Calibri" panose="020F0502020204030204" pitchFamily="34" charset="0"/>
                <a:cs typeface="Arial" panose="020B0604020202020204" pitchFamily="34" charset="0"/>
              </a:rPr>
              <a:t>ANDRADE, M. Poesias completas. Rio de Janeiro: Nova Fronteira, 2013 (fragmento).</a:t>
            </a:r>
            <a:r>
              <a:rPr lang="pt-BR" sz="1000" dirty="0">
                <a:latin typeface="Arial Narrow" panose="020B0606020202030204" pitchFamily="34" charset="0"/>
              </a:rPr>
              <a:t>.</a:t>
            </a:r>
          </a:p>
        </p:txBody>
      </p:sp>
      <p:sp>
        <p:nvSpPr>
          <p:cNvPr id="5" name="CaixaDeTexto 4">
            <a:extLst>
              <a:ext uri="{FF2B5EF4-FFF2-40B4-BE49-F238E27FC236}">
                <a16:creationId xmlns:a16="http://schemas.microsoft.com/office/drawing/2014/main" id="{272F812B-540F-77AF-AC21-B4D96827FF0B}"/>
              </a:ext>
            </a:extLst>
          </p:cNvPr>
          <p:cNvSpPr txBox="1"/>
          <p:nvPr/>
        </p:nvSpPr>
        <p:spPr>
          <a:xfrm>
            <a:off x="6096000" y="692152"/>
            <a:ext cx="5809130" cy="5769721"/>
          </a:xfrm>
          <a:prstGeom prst="rect">
            <a:avLst/>
          </a:prstGeom>
          <a:noFill/>
        </p:spPr>
        <p:txBody>
          <a:bodyPr wrap="square">
            <a:spAutoFit/>
          </a:bodyPr>
          <a:lstStyle/>
          <a:p>
            <a:pPr algn="just">
              <a:lnSpc>
                <a:spcPct val="11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Perante o outro, o eu lírico revela, na força das memórias evocadas, a</a:t>
            </a:r>
          </a:p>
          <a:p>
            <a:pPr marL="342900" lvl="0" indent="-342900" algn="just">
              <a:lnSpc>
                <a:spcPct val="110000"/>
              </a:lnSpc>
              <a:spcAft>
                <a:spcPts val="800"/>
              </a:spcAft>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vergonha das marcas provocadas pela passagem do tempo.</a:t>
            </a:r>
          </a:p>
          <a:p>
            <a:pPr marL="342900" lvl="0" indent="-342900" algn="just">
              <a:lnSpc>
                <a:spcPct val="110000"/>
              </a:lnSpc>
              <a:spcAft>
                <a:spcPts val="800"/>
              </a:spcAft>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indecisão em face das possibilidades afetivas do presente.</a:t>
            </a:r>
          </a:p>
          <a:p>
            <a:pPr marL="342900" lvl="0" indent="-342900" algn="just">
              <a:lnSpc>
                <a:spcPct val="110000"/>
              </a:lnSpc>
              <a:spcAft>
                <a:spcPts val="800"/>
              </a:spcAft>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serenidade sedimentada pela entrega pacifica ao desejo.</a:t>
            </a:r>
          </a:p>
          <a:p>
            <a:pPr marL="342900" lvl="0" indent="-342900" algn="just">
              <a:lnSpc>
                <a:spcPct val="110000"/>
              </a:lnSpc>
              <a:spcAft>
                <a:spcPts val="800"/>
              </a:spcAft>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frustração causada pela vontade de retorno ao passado.</a:t>
            </a:r>
          </a:p>
          <a:p>
            <a:pPr marL="342900" lvl="0" indent="-342900" algn="just">
              <a:lnSpc>
                <a:spcPct val="110000"/>
              </a:lnSpc>
              <a:spcAft>
                <a:spcPts val="800"/>
              </a:spcAft>
              <a:buFont typeface="+mj-lt"/>
              <a:buAutoNum type="alphaUcParenBoth"/>
              <a:tabLst>
                <a:tab pos="180340" algn="l"/>
              </a:tabLst>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disponibilidade para a exploração do prazer efêmero.</a:t>
            </a:r>
          </a:p>
          <a:p>
            <a:pPr algn="r">
              <a:lnSpc>
                <a:spcPct val="110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provas_e_gabaritos</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/2023_PV_impresso_D1_CD4.pdf. Acesso em: 28 ago. 2026.</a:t>
            </a:r>
            <a:endParaRPr lang="pt-BR" sz="1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907127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E1F29-FBDE-6CA5-4F13-F4E2177A24D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BB355C2-09D8-AB8F-21DD-DCF3976CE417}"/>
              </a:ext>
            </a:extLst>
          </p:cNvPr>
          <p:cNvSpPr txBox="1"/>
          <p:nvPr/>
        </p:nvSpPr>
        <p:spPr>
          <a:xfrm>
            <a:off x="349623" y="1182013"/>
            <a:ext cx="11492753" cy="5401479"/>
          </a:xfrm>
          <a:prstGeom prst="rect">
            <a:avLst/>
          </a:prstGeom>
          <a:solidFill>
            <a:schemeClr val="bg1">
              <a:lumMod val="85000"/>
            </a:schemeClr>
          </a:solidFill>
        </p:spPr>
        <p:txBody>
          <a:bodyPr wrap="square">
            <a:spAutoFit/>
          </a:bodyPr>
          <a:lstStyle/>
          <a:p>
            <a:pPr algn="just"/>
            <a:r>
              <a:rPr lang="pt-BR" sz="2300" dirty="0">
                <a:effectLst/>
                <a:latin typeface="Arial Narrow" panose="020B0606020202030204" pitchFamily="34" charset="0"/>
                <a:ea typeface="Calibri" panose="020F0502020204030204" pitchFamily="34" charset="0"/>
                <a:cs typeface="Arial" panose="020B0604020202020204" pitchFamily="34" charset="0"/>
              </a:rPr>
              <a:t>Estudante, para responder a essa questão, além da leitura analítica do texto, é necessário considerar o gênero textual, bem como compreender o que o enunciado pede: “Nesse poema, a representação do sentimento amoroso recupera a tradição lírica, mas se ajusta à visão contemporânea ao”. Observe que o enunciado afirma que o poema mistura a </a:t>
            </a:r>
            <a:r>
              <a:rPr lang="pt-BR" sz="2300" b="1" dirty="0">
                <a:effectLst/>
                <a:latin typeface="Arial Narrow" panose="020B0606020202030204" pitchFamily="34" charset="0"/>
                <a:ea typeface="Calibri" panose="020F0502020204030204" pitchFamily="34" charset="0"/>
                <a:cs typeface="Arial" panose="020B0604020202020204" pitchFamily="34" charset="0"/>
              </a:rPr>
              <a:t>tradição</a:t>
            </a:r>
            <a:r>
              <a:rPr lang="pt-BR" sz="2300" dirty="0">
                <a:effectLst/>
                <a:latin typeface="Arial Narrow" panose="020B0606020202030204" pitchFamily="34" charset="0"/>
                <a:ea typeface="Calibri" panose="020F0502020204030204" pitchFamily="34" charset="0"/>
                <a:cs typeface="Arial" panose="020B0604020202020204" pitchFamily="34" charset="0"/>
              </a:rPr>
              <a:t> (o sofrimento por amor) com a </a:t>
            </a:r>
            <a:r>
              <a:rPr lang="pt-BR" sz="2300" b="1" dirty="0">
                <a:effectLst/>
                <a:latin typeface="Arial Narrow" panose="020B0606020202030204" pitchFamily="34" charset="0"/>
                <a:ea typeface="Calibri" panose="020F0502020204030204" pitchFamily="34" charset="0"/>
                <a:cs typeface="Arial" panose="020B0604020202020204" pitchFamily="34" charset="0"/>
              </a:rPr>
              <a:t>visão contemporânea</a:t>
            </a:r>
            <a:r>
              <a:rPr lang="pt-BR" sz="2300" dirty="0">
                <a:effectLst/>
                <a:latin typeface="Arial Narrow" panose="020B0606020202030204" pitchFamily="34" charset="0"/>
                <a:ea typeface="Calibri" panose="020F0502020204030204" pitchFamily="34" charset="0"/>
                <a:cs typeface="Arial" panose="020B0604020202020204" pitchFamily="34" charset="0"/>
              </a:rPr>
              <a:t>. Isto é, descubra o que há de "moderno/contemporâneo" na forma como o fim do amor é tratado no texto. Depois, divida o poema em duas ideias contrárias: </a:t>
            </a:r>
            <a:r>
              <a:rPr lang="pt-BR" sz="2300" b="1" dirty="0">
                <a:effectLst/>
                <a:latin typeface="Arial Narrow" panose="020B0606020202030204" pitchFamily="34" charset="0"/>
                <a:ea typeface="Calibri" panose="020F0502020204030204" pitchFamily="34" charset="0"/>
                <a:cs typeface="Arial" panose="020B0604020202020204" pitchFamily="34" charset="0"/>
              </a:rPr>
              <a:t>A idealização (O que o eu lírico queria), </a:t>
            </a:r>
            <a:r>
              <a:rPr lang="pt-BR" sz="2300" dirty="0">
                <a:effectLst/>
                <a:latin typeface="Arial Narrow" panose="020B0606020202030204" pitchFamily="34" charset="0"/>
                <a:ea typeface="Calibri" panose="020F0502020204030204" pitchFamily="34" charset="0"/>
                <a:cs typeface="Arial" panose="020B0604020202020204" pitchFamily="34" charset="0"/>
              </a:rPr>
              <a:t>observando que para dizer "não te amo mais", ele achava necessário um cenário grandioso, dramático e solene (um jardim japonês, uma tempestade, chorar na praia de pedras, uma janela para o abismo). </a:t>
            </a:r>
            <a:r>
              <a:rPr lang="pt-BR" sz="2300" b="1" dirty="0">
                <a:effectLst/>
                <a:latin typeface="Arial Narrow" panose="020B0606020202030204" pitchFamily="34" charset="0"/>
                <a:ea typeface="Calibri" panose="020F0502020204030204" pitchFamily="34" charset="0"/>
                <a:cs typeface="Arial" panose="020B0604020202020204" pitchFamily="34" charset="0"/>
              </a:rPr>
              <a:t>E a realidade (O que acontece de verdade):</a:t>
            </a:r>
            <a:r>
              <a:rPr lang="pt-BR" sz="2300" dirty="0">
                <a:effectLst/>
                <a:latin typeface="Arial Narrow" panose="020B0606020202030204" pitchFamily="34" charset="0"/>
                <a:ea typeface="Calibri" panose="020F0502020204030204" pitchFamily="34" charset="0"/>
                <a:cs typeface="Arial" panose="020B0604020202020204" pitchFamily="34" charset="0"/>
              </a:rPr>
              <a:t> O término acontece em um momento comum do dia a dia, no café da manhã, enquanto a pessoa "recolhe lentamente as migalhas de pão sobre a mesa posta para dois". Identifique o conceito que o sofrimento amoroso perde o cenário de "novela" ou de "filme" e ganha um cenário doméstico e rotineiro e que ao trazer algo grandioso para o ambiente do dia a dia é o mesmo que deixar o sentimento banal ou cotidiano. Ou seja, conclua que o texto dilui em banalidade (transforma em algo simples do cotidiano, como limpar migalhas de pão) a comoção e o drama de um amor que chegou ao fim.</a:t>
            </a:r>
            <a:endParaRPr lang="pt-BR" sz="2300" dirty="0">
              <a:latin typeface="Arial Narrow" panose="020B0606020202030204" pitchFamily="34" charset="0"/>
            </a:endParaRPr>
          </a:p>
        </p:txBody>
      </p:sp>
      <p:sp>
        <p:nvSpPr>
          <p:cNvPr id="5" name="CaixaDeTexto 4">
            <a:extLst>
              <a:ext uri="{FF2B5EF4-FFF2-40B4-BE49-F238E27FC236}">
                <a16:creationId xmlns:a16="http://schemas.microsoft.com/office/drawing/2014/main" id="{1FE0096B-FBE5-298A-9B3C-E5D2F8ACC7DB}"/>
              </a:ext>
            </a:extLst>
          </p:cNvPr>
          <p:cNvSpPr txBox="1"/>
          <p:nvPr/>
        </p:nvSpPr>
        <p:spPr>
          <a:xfrm>
            <a:off x="349625" y="625620"/>
            <a:ext cx="1595719" cy="430887"/>
          </a:xfrm>
          <a:prstGeom prst="rect">
            <a:avLst/>
          </a:prstGeom>
          <a:noFill/>
        </p:spPr>
        <p:txBody>
          <a:bodyPr wrap="square">
            <a:spAutoFit/>
          </a:bodyPr>
          <a:lstStyle/>
          <a:p>
            <a:r>
              <a:rPr lang="pt-BR" sz="2200" b="1" dirty="0">
                <a:latin typeface="Arial Narrow" panose="020B0606020202030204" pitchFamily="34" charset="0"/>
              </a:rPr>
              <a:t>ENEM - 2023</a:t>
            </a:r>
            <a:endParaRPr lang="pt-BR" sz="2200" dirty="0">
              <a:latin typeface="Arial Narrow" panose="020B0606020202030204" pitchFamily="34" charset="0"/>
            </a:endParaRPr>
          </a:p>
        </p:txBody>
      </p:sp>
    </p:spTree>
    <p:extLst>
      <p:ext uri="{BB962C8B-B14F-4D97-AF65-F5344CB8AC3E}">
        <p14:creationId xmlns:p14="http://schemas.microsoft.com/office/powerpoint/2010/main" val="141032865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4E880-ADB3-6621-641E-517A8F399BFB}"/>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EB333F30-5442-F2A5-BB73-E5B4677E749B}"/>
              </a:ext>
            </a:extLst>
          </p:cNvPr>
          <p:cNvSpPr txBox="1"/>
          <p:nvPr/>
        </p:nvSpPr>
        <p:spPr>
          <a:xfrm>
            <a:off x="349624" y="852774"/>
            <a:ext cx="5020236" cy="4610814"/>
          </a:xfrm>
          <a:prstGeom prst="rect">
            <a:avLst/>
          </a:prstGeom>
          <a:solidFill>
            <a:schemeClr val="bg2"/>
          </a:solidFill>
        </p:spPr>
        <p:txBody>
          <a:bodyPr wrap="square">
            <a:spAutoFit/>
          </a:bodyPr>
          <a:lstStyle/>
          <a:p>
            <a:pPr algn="just">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Migalhas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Entre a toalha branca e um bule de café</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seria inapropriado dizer</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eu não te amo mais.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Era necessário algo mais solene,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 jardim japonês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as perdas pensadas,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 noturno de tempestade</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arrebentar de dor,</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uma praia de pedras para chorar</a:t>
            </a:r>
          </a:p>
        </p:txBody>
      </p:sp>
      <p:sp>
        <p:nvSpPr>
          <p:cNvPr id="3" name="CaixaDeTexto 2">
            <a:extLst>
              <a:ext uri="{FF2B5EF4-FFF2-40B4-BE49-F238E27FC236}">
                <a16:creationId xmlns:a16="http://schemas.microsoft.com/office/drawing/2014/main" id="{CC14A1E6-F660-7641-C6C4-9984F0C633F1}"/>
              </a:ext>
            </a:extLst>
          </p:cNvPr>
          <p:cNvSpPr txBox="1"/>
          <p:nvPr/>
        </p:nvSpPr>
        <p:spPr>
          <a:xfrm>
            <a:off x="5844988" y="852774"/>
            <a:ext cx="5020236" cy="4453079"/>
          </a:xfrm>
          <a:prstGeom prst="rect">
            <a:avLst/>
          </a:prstGeom>
          <a:solidFill>
            <a:schemeClr val="bg2"/>
          </a:solidFill>
        </p:spPr>
        <p:txBody>
          <a:bodyPr wrap="square">
            <a:spAutoFit/>
          </a:bodyPr>
          <a:lstStyle/>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em silêncio, uma cama alta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para o incenso da despedida,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uma janela</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dando para o abismo.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entanto você abaixa os olhos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recolhe lentamente as migalhas de pão</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sobre a mesa posta para dois.</a:t>
            </a: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MARQUES, A. M. A vida submarina. São Paulo: Cia. das Letras, 2021</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440418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1EE42-232F-310F-F234-CE174F69AA1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1894E83E-6070-92D4-8EBB-5C6476055404}"/>
              </a:ext>
            </a:extLst>
          </p:cNvPr>
          <p:cNvSpPr txBox="1"/>
          <p:nvPr/>
        </p:nvSpPr>
        <p:spPr>
          <a:xfrm>
            <a:off x="349623" y="852774"/>
            <a:ext cx="11492753" cy="3966470"/>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Nesse poema, a representação do sentimento amoroso recupera a tradição lírica, mas se ajusta à visão contemporânea ao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invocar o interlocutor para uma tomada de posição.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questionar a validade do envolvimento romântico.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diluir em banalidade a comoção de um amor frustrado.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transformar em paz as emoções conflituosas do casal.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condicionar a existência da paixão a espaços idealizados.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spcAft>
                <a:spcPts val="800"/>
              </a:spcAft>
              <a:buNone/>
            </a:pPr>
            <a:endPar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endParaRPr>
          </a:p>
          <a:p>
            <a:pPr algn="r">
              <a:lnSpc>
                <a:spcPct val="110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provas_e_gabaritos</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/2023_PV_impresso_D1_CD4.pdf. Acesso em: 28 ago. 2026.</a:t>
            </a:r>
            <a:endParaRPr lang="pt-BR" dirty="0">
              <a:latin typeface="Arial Narrow" panose="020B0606020202030204" pitchFamily="34" charset="0"/>
            </a:endParaRPr>
          </a:p>
        </p:txBody>
      </p:sp>
    </p:spTree>
    <p:extLst>
      <p:ext uri="{BB962C8B-B14F-4D97-AF65-F5344CB8AC3E}">
        <p14:creationId xmlns:p14="http://schemas.microsoft.com/office/powerpoint/2010/main" val="412849957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2FB45-6356-AFF5-97DD-DE9DB270C30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17BA824-CFA3-07F1-DC7B-BADDA28959D7}"/>
              </a:ext>
            </a:extLst>
          </p:cNvPr>
          <p:cNvSpPr txBox="1"/>
          <p:nvPr/>
        </p:nvSpPr>
        <p:spPr>
          <a:xfrm>
            <a:off x="439271" y="1326625"/>
            <a:ext cx="11492753" cy="3416320"/>
          </a:xfrm>
          <a:prstGeom prst="rect">
            <a:avLst/>
          </a:prstGeom>
          <a:solidFill>
            <a:schemeClr val="accent5">
              <a:lumMod val="20000"/>
              <a:lumOff val="80000"/>
            </a:schemeClr>
          </a:solid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Arial" panose="020B0604020202020204" pitchFamily="34" charset="0"/>
              </a:rPr>
              <a:t>Estudante, para chegar à resposta, realize a leitura analítica do texto, considerando o enunciado:</a:t>
            </a:r>
            <a:r>
              <a:rPr lang="pt-BR" sz="2400" b="1" dirty="0">
                <a:effectLst/>
                <a:latin typeface="Arial Narrow" panose="020B0606020202030204" pitchFamily="34" charset="0"/>
                <a:ea typeface="Calibri" panose="020F0502020204030204" pitchFamily="34" charset="0"/>
                <a:cs typeface="Arial" panose="020B0604020202020204" pitchFamily="34" charset="0"/>
              </a:rPr>
              <a:t> “O principal recurso expressivo empregado para a construção de uma imagem da adolescência é a...”</a:t>
            </a:r>
            <a:r>
              <a:rPr lang="pt-BR" sz="2400" dirty="0">
                <a:effectLst/>
                <a:latin typeface="Arial Narrow" panose="020B0606020202030204" pitchFamily="34" charset="0"/>
                <a:ea typeface="Calibri" panose="020F0502020204030204" pitchFamily="34" charset="0"/>
                <a:cs typeface="Arial" panose="020B0604020202020204" pitchFamily="34" charset="0"/>
              </a:rPr>
              <a:t>. Atente-se para as palavras-chave do enunciado: “principal” e “recurso”; a seguir, observe a expressão:</a:t>
            </a:r>
            <a:r>
              <a:rPr lang="pt-BR" sz="2400" b="1" dirty="0">
                <a:effectLst/>
                <a:latin typeface="Arial Narrow" panose="020B0606020202030204" pitchFamily="34" charset="0"/>
                <a:ea typeface="Calibri" panose="020F0502020204030204" pitchFamily="34" charset="0"/>
                <a:cs typeface="Arial" panose="020B0604020202020204" pitchFamily="34" charset="0"/>
              </a:rPr>
              <a:t> “</a:t>
            </a:r>
            <a:r>
              <a:rPr lang="pt-BR" sz="2400" dirty="0">
                <a:effectLst/>
                <a:latin typeface="Arial Narrow" panose="020B0606020202030204" pitchFamily="34" charset="0"/>
                <a:ea typeface="Calibri" panose="020F0502020204030204" pitchFamily="34" charset="0"/>
                <a:cs typeface="Arial" panose="020B0604020202020204" pitchFamily="34" charset="0"/>
              </a:rPr>
              <a:t>construção de uma imagem da adolescência”. Em seguida, leia as alternativas e perceba que se trata de figuras de linguagem, assim, qual é a figura de linguagem (“principal”) que atende ao que é solicitado no enunciado e que constrói a imagem da adolescência? Observe, especialmente, os versos finais do poema e identifique como a vida é apresentada. Pergunte-se: a vida aparece apenas como uma ideia abstrata ou recebe características e ações que normalmente não lhe são atribuídas? </a:t>
            </a:r>
            <a:endParaRPr lang="pt-BR" sz="2300" dirty="0">
              <a:latin typeface="Arial Narrow" panose="020B0606020202030204" pitchFamily="34" charset="0"/>
            </a:endParaRPr>
          </a:p>
        </p:txBody>
      </p:sp>
      <p:sp>
        <p:nvSpPr>
          <p:cNvPr id="5" name="CaixaDeTexto 4">
            <a:extLst>
              <a:ext uri="{FF2B5EF4-FFF2-40B4-BE49-F238E27FC236}">
                <a16:creationId xmlns:a16="http://schemas.microsoft.com/office/drawing/2014/main" id="{EBE6999B-17F1-C3D4-E4C8-1400A4EB7F59}"/>
              </a:ext>
            </a:extLst>
          </p:cNvPr>
          <p:cNvSpPr txBox="1"/>
          <p:nvPr/>
        </p:nvSpPr>
        <p:spPr>
          <a:xfrm>
            <a:off x="349623" y="682321"/>
            <a:ext cx="1604683" cy="430887"/>
          </a:xfrm>
          <a:prstGeom prst="rect">
            <a:avLst/>
          </a:prstGeom>
          <a:noFill/>
        </p:spPr>
        <p:txBody>
          <a:bodyPr wrap="square">
            <a:spAutoFit/>
          </a:bodyPr>
          <a:lstStyle/>
          <a:p>
            <a:r>
              <a:rPr lang="pt-BR" sz="2200" b="1" dirty="0">
                <a:latin typeface="Arial Narrow" panose="020B0606020202030204" pitchFamily="34" charset="0"/>
              </a:rPr>
              <a:t>ENEM 2016</a:t>
            </a:r>
            <a:endParaRPr lang="pt-BR" sz="2200" dirty="0">
              <a:latin typeface="Arial Narrow" panose="020B0606020202030204" pitchFamily="34" charset="0"/>
            </a:endParaRPr>
          </a:p>
        </p:txBody>
      </p:sp>
    </p:spTree>
    <p:extLst>
      <p:ext uri="{BB962C8B-B14F-4D97-AF65-F5344CB8AC3E}">
        <p14:creationId xmlns:p14="http://schemas.microsoft.com/office/powerpoint/2010/main" val="92318594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D84DE-F401-3E94-544D-86893DB7E851}"/>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6C949682-01C0-F40A-B090-546CDC507383}"/>
              </a:ext>
            </a:extLst>
          </p:cNvPr>
          <p:cNvSpPr txBox="1"/>
          <p:nvPr/>
        </p:nvSpPr>
        <p:spPr>
          <a:xfrm>
            <a:off x="349624" y="852774"/>
            <a:ext cx="5020236" cy="5158720"/>
          </a:xfrm>
          <a:prstGeom prst="rect">
            <a:avLst/>
          </a:prstGeom>
          <a:solidFill>
            <a:srgbClr val="E1F0FF"/>
          </a:solidFill>
        </p:spPr>
        <p:txBody>
          <a:bodyPr wrap="square">
            <a:spAutoFit/>
          </a:bodyPr>
          <a:lstStyle/>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O adolescente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vida é tão bela que chega a dar medo.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Não o medo que paralisa e gela,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estátua súbita,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mas</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esse medo fascinante e fremente de curiosidade que faz</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o jovem felino seguir para frente farejando o vento</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ao sair, a primeira vez, da gruta.</a:t>
            </a:r>
          </a:p>
          <a:p>
            <a:pPr>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Medo que ofusca: luz!</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2A7A2A31-0ADB-DFDC-0AFC-820BE6B3E61C}"/>
              </a:ext>
            </a:extLst>
          </p:cNvPr>
          <p:cNvSpPr txBox="1"/>
          <p:nvPr/>
        </p:nvSpPr>
        <p:spPr>
          <a:xfrm>
            <a:off x="5844988" y="852774"/>
            <a:ext cx="5020236" cy="4174220"/>
          </a:xfrm>
          <a:prstGeom prst="rect">
            <a:avLst/>
          </a:prstGeom>
          <a:solidFill>
            <a:srgbClr val="E1F0FF"/>
          </a:solidFill>
        </p:spPr>
        <p:txBody>
          <a:bodyPr wrap="square">
            <a:spAutoFit/>
          </a:bodyPr>
          <a:lstStyle/>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Cumplicentemente,</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as folhas contam-te um segredo</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velho como o mundo:</a:t>
            </a:r>
          </a:p>
          <a:p>
            <a:pPr>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Adolescente, olha! A vida é nova…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A vida é nova e anda nua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 vestida apenas com o teu desejo!</a:t>
            </a:r>
          </a:p>
          <a:p>
            <a:pPr>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000" i="1" kern="100" dirty="0">
                <a:effectLst/>
                <a:latin typeface="Arial Narrow" panose="020B0606020202030204" pitchFamily="34" charset="0"/>
                <a:ea typeface="Calibri" panose="020F0502020204030204" pitchFamily="34" charset="0"/>
                <a:cs typeface="Arial" panose="020B0604020202020204" pitchFamily="34" charset="0"/>
              </a:rPr>
              <a:t>QUINTANA, M. Nariz de vidro. São Paulo: Moderna, 1998.</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969251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8B061-82A5-EB57-95E2-9C5F174B6B78}"/>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B87553A2-B574-6412-5916-0213EFC6093D}"/>
              </a:ext>
            </a:extLst>
          </p:cNvPr>
          <p:cNvSpPr txBox="1"/>
          <p:nvPr/>
        </p:nvSpPr>
        <p:spPr>
          <a:xfrm>
            <a:off x="349623" y="852774"/>
            <a:ext cx="11492753" cy="4328877"/>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Ao abordar uma etapa do desenvolvimento humano, o poema mobiliza diferentes estratégias de composição. O principal recurso expressivo empregado para a construção de uma imagem da adolescência é 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hipérbole do medo.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metáfora da estátua.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personificação da vida.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antítese entre juventude e velhice.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comparação entre desejo e nudez.</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educacao_basica</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/provas/2016/2016_PV_reaplicacao_PPL_D2_CD13.pdf. Acesso em: 28 ago. 2026.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endParaRPr lang="pt-BR" sz="1000" dirty="0">
              <a:latin typeface="Arial Narrow" panose="020B0606020202030204" pitchFamily="34" charset="0"/>
            </a:endParaRPr>
          </a:p>
        </p:txBody>
      </p:sp>
    </p:spTree>
    <p:extLst>
      <p:ext uri="{BB962C8B-B14F-4D97-AF65-F5344CB8AC3E}">
        <p14:creationId xmlns:p14="http://schemas.microsoft.com/office/powerpoint/2010/main" val="20420506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F4E99-DDA8-E120-CDA8-F8126162C84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B4A283B2-B88D-EBA4-1B7D-B578C27B2768}"/>
              </a:ext>
            </a:extLst>
          </p:cNvPr>
          <p:cNvSpPr txBox="1"/>
          <p:nvPr/>
        </p:nvSpPr>
        <p:spPr>
          <a:xfrm>
            <a:off x="349622" y="1283521"/>
            <a:ext cx="11492753" cy="4524315"/>
          </a:xfrm>
          <a:prstGeom prst="rect">
            <a:avLst/>
          </a:prstGeom>
          <a:solidFill>
            <a:srgbClr val="FFE5FF"/>
          </a:solid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Arial" panose="020B0604020202020204" pitchFamily="34" charset="0"/>
              </a:rPr>
              <a:t>Estudante, para chegar à resposta, realize a leitura analítica do texto, considerando o enunciado:</a:t>
            </a:r>
            <a:r>
              <a:rPr lang="pt-BR" sz="2400" b="1" dirty="0">
                <a:effectLst/>
                <a:latin typeface="Arial Narrow" panose="020B0606020202030204" pitchFamily="34" charset="0"/>
                <a:ea typeface="Calibri" panose="020F0502020204030204" pitchFamily="34" charset="0"/>
                <a:cs typeface="Arial" panose="020B0604020202020204" pitchFamily="34" charset="0"/>
              </a:rPr>
              <a:t> “O poema de Sonia Queiroz apresenta uma voz lírica feminina que contrapõe o estilo de vida do homem ao modelo reservado à mulher. Nessa contraposição, ela conclui que”.</a:t>
            </a:r>
            <a:r>
              <a:rPr lang="pt-BR" sz="2400" dirty="0">
                <a:effectLst/>
                <a:latin typeface="Arial Narrow" panose="020B0606020202030204" pitchFamily="34" charset="0"/>
                <a:ea typeface="Calibri" panose="020F0502020204030204" pitchFamily="34" charset="0"/>
                <a:cs typeface="Arial" panose="020B0604020202020204" pitchFamily="34" charset="0"/>
              </a:rPr>
              <a:t> Em seguida, observe a oposição construída entre as ações dos irmãos e a situação da voz que fala no poema (eu lírico). Enquanto eles aparecem realizando ações associadas à liberdade e ao prazer, como se “sujando”, “provando”, “lambuzando” e “jogando-se”, a mulher é apresentada em situações marcadas pela limitação de sua liberdade e pelo cumprimento de tarefas e expectativas socialmente atribuídas a ela, como “provendo a comida”, “servindo, contida” e estando vinculada ao “dote e marido”. Analise, portanto, como essa oposição revela experiências diferentes para homens e mulheres e permite inferir uma crítica à desigualdade existente entre os papéis que a sociedade tradicionalmente destina a cada gênero. Depois, retome as alternativas e identifique aquela que melhor sintetiza essa relação de contraste e a ideia central construída pelo poema.</a:t>
            </a:r>
            <a:endParaRPr lang="pt-BR" sz="2300" dirty="0">
              <a:latin typeface="Arial Narrow" panose="020B0606020202030204" pitchFamily="34" charset="0"/>
            </a:endParaRPr>
          </a:p>
        </p:txBody>
      </p:sp>
      <p:sp>
        <p:nvSpPr>
          <p:cNvPr id="5" name="CaixaDeTexto 4">
            <a:extLst>
              <a:ext uri="{FF2B5EF4-FFF2-40B4-BE49-F238E27FC236}">
                <a16:creationId xmlns:a16="http://schemas.microsoft.com/office/drawing/2014/main" id="{E9A3ABE1-28FB-B5B3-DC26-86115C3E18F0}"/>
              </a:ext>
            </a:extLst>
          </p:cNvPr>
          <p:cNvSpPr txBox="1"/>
          <p:nvPr/>
        </p:nvSpPr>
        <p:spPr>
          <a:xfrm>
            <a:off x="349624" y="824036"/>
            <a:ext cx="1846730" cy="467179"/>
          </a:xfrm>
          <a:prstGeom prst="rect">
            <a:avLst/>
          </a:prstGeom>
          <a:noFill/>
        </p:spPr>
        <p:txBody>
          <a:bodyPr wrap="square">
            <a:spAutoFit/>
          </a:bodyPr>
          <a:lstStyle/>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ENEM 2012</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4296409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88D71-CC41-37C2-F700-21D3FA2A05FE}"/>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9C7B870B-AC61-D992-7179-15D118EABF3D}"/>
              </a:ext>
            </a:extLst>
          </p:cNvPr>
          <p:cNvSpPr txBox="1"/>
          <p:nvPr/>
        </p:nvSpPr>
        <p:spPr>
          <a:xfrm>
            <a:off x="349624" y="852774"/>
            <a:ext cx="5020236" cy="4859728"/>
          </a:xfrm>
          <a:prstGeom prst="rect">
            <a:avLst/>
          </a:prstGeom>
          <a:solidFill>
            <a:srgbClr val="FFE5FF"/>
          </a:solidFill>
        </p:spPr>
        <p:txBody>
          <a:bodyPr wrap="square">
            <a:spAutoFit/>
          </a:bodyPr>
          <a:lstStyle/>
          <a:p>
            <a:pPr>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Das irmãs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os meus irmãos sujando-se</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na lama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e eis-me aqui cercada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de alvura e enxovais</a:t>
            </a:r>
          </a:p>
          <a:p>
            <a:pPr>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buNone/>
            </a:pPr>
            <a:r>
              <a:rPr lang="pt-BR" sz="2400" dirty="0">
                <a:effectLst/>
                <a:latin typeface="Arial Narrow" panose="020B0606020202030204" pitchFamily="34" charset="0"/>
                <a:ea typeface="Calibri" panose="020F0502020204030204" pitchFamily="34" charset="0"/>
                <a:cs typeface="Arial" panose="020B0604020202020204" pitchFamily="34" charset="0"/>
              </a:rPr>
              <a:t>eles se provocando e provando</a:t>
            </a:r>
            <a:br>
              <a:rPr lang="pt-BR" sz="2400" dirty="0">
                <a:effectLst/>
                <a:latin typeface="Arial Narrow" panose="020B0606020202030204" pitchFamily="34" charset="0"/>
                <a:ea typeface="Calibri" panose="020F0502020204030204" pitchFamily="34" charset="0"/>
                <a:cs typeface="Arial" panose="020B0604020202020204" pitchFamily="34" charset="0"/>
              </a:rPr>
            </a:br>
            <a:r>
              <a:rPr lang="pt-BR" sz="2400" dirty="0">
                <a:effectLst/>
                <a:latin typeface="Arial Narrow" panose="020B0606020202030204" pitchFamily="34" charset="0"/>
                <a:ea typeface="Calibri" panose="020F0502020204030204" pitchFamily="34" charset="0"/>
                <a:cs typeface="Arial" panose="020B0604020202020204" pitchFamily="34" charset="0"/>
              </a:rPr>
              <a:t>do fogo</a:t>
            </a:r>
            <a:br>
              <a:rPr lang="pt-BR" sz="2400" dirty="0">
                <a:effectLst/>
                <a:latin typeface="Arial Narrow" panose="020B0606020202030204" pitchFamily="34" charset="0"/>
                <a:ea typeface="Calibri" panose="020F0502020204030204" pitchFamily="34" charset="0"/>
                <a:cs typeface="Arial" panose="020B0604020202020204" pitchFamily="34" charset="0"/>
              </a:rPr>
            </a:br>
            <a:r>
              <a:rPr lang="pt-BR" sz="2400" dirty="0">
                <a:effectLst/>
                <a:latin typeface="Arial Narrow" panose="020B0606020202030204" pitchFamily="34" charset="0"/>
                <a:ea typeface="Calibri" panose="020F0502020204030204" pitchFamily="34" charset="0"/>
                <a:cs typeface="Arial" panose="020B0604020202020204" pitchFamily="34" charset="0"/>
              </a:rPr>
              <a:t>e eu aqui fechada</a:t>
            </a:r>
            <a:br>
              <a:rPr lang="pt-BR" sz="2400" dirty="0">
                <a:effectLst/>
                <a:latin typeface="Arial Narrow" panose="020B0606020202030204" pitchFamily="34" charset="0"/>
                <a:ea typeface="Calibri" panose="020F0502020204030204" pitchFamily="34" charset="0"/>
                <a:cs typeface="Arial" panose="020B0604020202020204" pitchFamily="34" charset="0"/>
              </a:rPr>
            </a:br>
            <a:r>
              <a:rPr lang="pt-BR" sz="2400" dirty="0">
                <a:effectLst/>
                <a:latin typeface="Arial Narrow" panose="020B0606020202030204" pitchFamily="34" charset="0"/>
                <a:ea typeface="Calibri" panose="020F0502020204030204" pitchFamily="34" charset="0"/>
                <a:cs typeface="Arial" panose="020B0604020202020204" pitchFamily="34" charset="0"/>
              </a:rPr>
              <a:t>provendo a comida</a:t>
            </a:r>
            <a:br>
              <a:rPr lang="pt-BR" sz="2400" dirty="0">
                <a:effectLst/>
                <a:latin typeface="Arial Narrow" panose="020B0606020202030204" pitchFamily="34" charset="0"/>
                <a:ea typeface="Calibri" panose="020F0502020204030204" pitchFamily="34" charset="0"/>
                <a:cs typeface="Arial" panose="020B0604020202020204" pitchFamily="34" charset="0"/>
              </a:rPr>
            </a:br>
            <a:r>
              <a:rPr lang="pt-BR" sz="2400" dirty="0">
                <a:effectLst/>
                <a:latin typeface="Arial Narrow" panose="020B0606020202030204" pitchFamily="34" charset="0"/>
                <a:ea typeface="Calibri" panose="020F0502020204030204" pitchFamily="34" charset="0"/>
                <a:cs typeface="Arial" panose="020B0604020202020204" pitchFamily="34" charset="0"/>
              </a:rPr>
              <a:t>eles se lambuzando e arrotando</a:t>
            </a:r>
            <a:br>
              <a:rPr lang="pt-BR" sz="2400" dirty="0">
                <a:effectLst/>
                <a:latin typeface="Arial Narrow" panose="020B0606020202030204" pitchFamily="34" charset="0"/>
                <a:ea typeface="Calibri" panose="020F0502020204030204" pitchFamily="34" charset="0"/>
                <a:cs typeface="Arial" panose="020B0604020202020204" pitchFamily="34" charset="0"/>
              </a:rPr>
            </a:b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446D1EDE-0671-9096-39EF-0A3EB816F0F6}"/>
              </a:ext>
            </a:extLst>
          </p:cNvPr>
          <p:cNvSpPr txBox="1"/>
          <p:nvPr/>
        </p:nvSpPr>
        <p:spPr>
          <a:xfrm>
            <a:off x="5844988" y="852774"/>
            <a:ext cx="5020236" cy="4034822"/>
          </a:xfrm>
          <a:prstGeom prst="rect">
            <a:avLst/>
          </a:prstGeom>
          <a:solidFill>
            <a:srgbClr val="FFE5FF"/>
          </a:solidFill>
        </p:spPr>
        <p:txBody>
          <a:bodyPr wrap="square">
            <a:spAutoFit/>
          </a:bodyPr>
          <a:lstStyle/>
          <a:p>
            <a:pPr>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na mesa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e eu a temperada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servindo, contida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os meus irmãos jogando-se</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na cama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e eis-me afiançada</a:t>
            </a:r>
            <a:br>
              <a:rPr lang="pt-BR" sz="2400" kern="100" dirty="0">
                <a:effectLst/>
                <a:latin typeface="Arial Narrow" panose="020B0606020202030204" pitchFamily="34" charset="0"/>
                <a:ea typeface="Calibri" panose="020F0502020204030204" pitchFamily="34" charset="0"/>
                <a:cs typeface="Arial" panose="020B0604020202020204" pitchFamily="34" charset="0"/>
              </a:rPr>
            </a:br>
            <a:r>
              <a:rPr lang="pt-BR" sz="2400" kern="100" dirty="0">
                <a:effectLst/>
                <a:latin typeface="Arial Narrow" panose="020B0606020202030204" pitchFamily="34" charset="0"/>
                <a:ea typeface="Calibri" panose="020F0502020204030204" pitchFamily="34" charset="0"/>
                <a:cs typeface="Arial" panose="020B0604020202020204" pitchFamily="34" charset="0"/>
              </a:rPr>
              <a:t>por dote e marido</a:t>
            </a:r>
          </a:p>
          <a:p>
            <a:pPr>
              <a:lnSpc>
                <a:spcPct val="107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QUEIROZ, S. </a:t>
            </a:r>
            <a:r>
              <a:rPr lang="pt-BR" sz="2000" b="1" kern="100" dirty="0">
                <a:effectLst/>
                <a:latin typeface="Arial Narrow" panose="020B0606020202030204" pitchFamily="34" charset="0"/>
                <a:ea typeface="Calibri" panose="020F0502020204030204" pitchFamily="34" charset="0"/>
                <a:cs typeface="Arial" panose="020B0604020202020204" pitchFamily="34" charset="0"/>
              </a:rPr>
              <a:t>O sacro ofício</a:t>
            </a:r>
            <a:r>
              <a:rPr lang="pt-BR" sz="2000" kern="100" dirty="0">
                <a:effectLst/>
                <a:latin typeface="Arial Narrow" panose="020B0606020202030204" pitchFamily="34" charset="0"/>
                <a:ea typeface="Calibri" panose="020F0502020204030204" pitchFamily="34" charset="0"/>
                <a:cs typeface="Arial" panose="020B0604020202020204" pitchFamily="34" charset="0"/>
              </a:rPr>
              <a:t>. Belo Horizonte: Comunicação, 1980.</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077651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6C752-26F1-16BC-A99D-6E5B7BDC9E16}"/>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0CFAD36B-ABB4-F252-2857-9219D0EB11AC}"/>
              </a:ext>
            </a:extLst>
          </p:cNvPr>
          <p:cNvSpPr txBox="1"/>
          <p:nvPr/>
        </p:nvSpPr>
        <p:spPr>
          <a:xfrm>
            <a:off x="349623" y="852774"/>
            <a:ext cx="11492753" cy="3933706"/>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O poema de Sonia Queiroz apresenta uma voz lírica feminina que contrapõe o estilo de vida do homem ao modelo reservado à mulher. Nessa contraposição, ela conclui que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a mulher deve conservar uma assepsia que a distingue de homens, que podem se jogar na lama.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a palavra “fogo” é uma metáfora que remete ao ato de cozinhar, tarefa destinada às mulheres.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 luta pela igualdade entre os gêneros depende da ascensão financeira e social das mulheres.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cama, como sua “alvura e enxovais”, é um símbolo da fragilidade feminina no espaço doméstico.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os papéis sociais destinados aos gêneros produzem efeitos e graus de autorrealização desiguais.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10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educacao_basica</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/provas/2012/caderno_enem2012_dom_azul.pdf. Acesso em: 28 ago. 2026.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endParaRPr lang="pt-BR" sz="1000" dirty="0">
              <a:latin typeface="Arial Narrow" panose="020B0606020202030204" pitchFamily="34" charset="0"/>
            </a:endParaRPr>
          </a:p>
        </p:txBody>
      </p:sp>
    </p:spTree>
    <p:extLst>
      <p:ext uri="{BB962C8B-B14F-4D97-AF65-F5344CB8AC3E}">
        <p14:creationId xmlns:p14="http://schemas.microsoft.com/office/powerpoint/2010/main" val="3375040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236A-6CE9-59A8-FD63-4ACBA5DE2C78}"/>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93A3CD7-F09A-02F7-8AB6-5E5C6B1D19A2}"/>
              </a:ext>
            </a:extLst>
          </p:cNvPr>
          <p:cNvSpPr txBox="1"/>
          <p:nvPr/>
        </p:nvSpPr>
        <p:spPr>
          <a:xfrm>
            <a:off x="349622" y="1057700"/>
            <a:ext cx="11492753" cy="5632311"/>
          </a:xfrm>
          <a:prstGeom prst="rect">
            <a:avLst/>
          </a:prstGeom>
          <a:solidFill>
            <a:srgbClr val="FFE5FF"/>
          </a:solid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Arial" panose="020B0604020202020204" pitchFamily="34" charset="0"/>
              </a:rPr>
              <a:t>Estudante, para responder a essa questão, além da leitura analítica do texto, é necessário considerar o gênero textual, bem como compreender o que o enunciado pede: “</a:t>
            </a:r>
            <a:r>
              <a:rPr lang="pt-BR" sz="2400" b="1" dirty="0">
                <a:effectLst/>
                <a:latin typeface="Arial Narrow" panose="020B0606020202030204" pitchFamily="34" charset="0"/>
                <a:ea typeface="Calibri" panose="020F0502020204030204" pitchFamily="34" charset="0"/>
                <a:cs typeface="Arial" panose="020B0604020202020204" pitchFamily="34" charset="0"/>
              </a:rPr>
              <a:t>Mário Quintana ficou conhecido por seus “</a:t>
            </a:r>
            <a:r>
              <a:rPr lang="pt-BR" sz="2400" b="1" dirty="0" err="1">
                <a:effectLst/>
                <a:latin typeface="Arial Narrow" panose="020B0606020202030204" pitchFamily="34" charset="0"/>
                <a:ea typeface="Calibri" panose="020F0502020204030204" pitchFamily="34" charset="0"/>
                <a:cs typeface="Arial" panose="020B0604020202020204" pitchFamily="34" charset="0"/>
              </a:rPr>
              <a:t>quintanares</a:t>
            </a:r>
            <a:r>
              <a:rPr lang="pt-BR" sz="2400" b="1" dirty="0">
                <a:effectLst/>
                <a:latin typeface="Arial Narrow" panose="020B0606020202030204" pitchFamily="34" charset="0"/>
                <a:ea typeface="Calibri" panose="020F0502020204030204" pitchFamily="34" charset="0"/>
                <a:cs typeface="Arial" panose="020B0604020202020204" pitchFamily="34" charset="0"/>
              </a:rPr>
              <a:t>”, nome que o poeta Manuel Bandeira deu a esses quartetos com pequenas observações sobre a vida. Nessa perspectiva, os versos do poema Da humana condição ressaltam:</a:t>
            </a:r>
            <a:r>
              <a:rPr lang="pt-BR" sz="2400" dirty="0">
                <a:effectLst/>
                <a:latin typeface="Arial Narrow" panose="020B0606020202030204" pitchFamily="34" charset="0"/>
                <a:ea typeface="Calibri" panose="020F0502020204030204" pitchFamily="34" charset="0"/>
                <a:cs typeface="Arial" panose="020B0604020202020204" pitchFamily="34" charset="0"/>
              </a:rPr>
              <a:t>”. Em seguida, observe que o enunciado já contextualiza que o poema traz "pequenas observações sobre a vida" e pede para identificar o que os versos especificamente "ressaltam" (ou seja, o tema ou a intenção do autor). Depois disso, analisar o poema por partes, atentando-se para a estrutura e sentido, observando que os três primeiros versos fazem referência a um ditado popular/bíblico conhecido (é difícil para um rico ir para o céu). O eu lírico concorda com o saber popular ("não erra"). E em seguida, os dois últimos versos, que introduz uma oposição ("Porém"). Se para o rico é difícil a vida após a morte (céu), para o pobre a dificuldade é a sobrevivência imediata, no presente (ficar na terra). Por último, identifique o recurso da ironia e da crítica social. Ou seja, a tradição foca na punição religiosa do rico, mas Mário Quintana subverte isso para mostrar uma realidade muito mais cruel e imediata: a desigualdade social que sufoca o pobre em sua existência terrena.</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521F806A-9CB7-E993-CA4C-019591421D7E}"/>
              </a:ext>
            </a:extLst>
          </p:cNvPr>
          <p:cNvSpPr txBox="1"/>
          <p:nvPr/>
        </p:nvSpPr>
        <p:spPr>
          <a:xfrm>
            <a:off x="349622" y="626813"/>
            <a:ext cx="1792944" cy="430887"/>
          </a:xfrm>
          <a:prstGeom prst="rect">
            <a:avLst/>
          </a:prstGeom>
          <a:noFill/>
        </p:spPr>
        <p:txBody>
          <a:bodyPr wrap="square">
            <a:spAutoFit/>
          </a:bodyPr>
          <a:lstStyle/>
          <a:p>
            <a:r>
              <a:rPr lang="pt-BR" sz="2200" b="1" dirty="0">
                <a:latin typeface="Arial Narrow" panose="020B0606020202030204" pitchFamily="34" charset="0"/>
              </a:rPr>
              <a:t>ENEM 2017</a:t>
            </a:r>
            <a:endParaRPr lang="pt-BR" sz="2200" dirty="0">
              <a:latin typeface="Arial Narrow" panose="020B0606020202030204" pitchFamily="34" charset="0"/>
            </a:endParaRPr>
          </a:p>
        </p:txBody>
      </p:sp>
    </p:spTree>
    <p:extLst>
      <p:ext uri="{BB962C8B-B14F-4D97-AF65-F5344CB8AC3E}">
        <p14:creationId xmlns:p14="http://schemas.microsoft.com/office/powerpoint/2010/main" val="15199148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24412-13BC-5D67-7ADD-1A4CBC19E48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C8BDB8E-0365-F6A8-C18C-41D1535B0A60}"/>
              </a:ext>
            </a:extLst>
          </p:cNvPr>
          <p:cNvSpPr txBox="1"/>
          <p:nvPr/>
        </p:nvSpPr>
        <p:spPr>
          <a:xfrm>
            <a:off x="349623" y="589664"/>
            <a:ext cx="11492753" cy="6171626"/>
          </a:xfrm>
          <a:prstGeom prst="rect">
            <a:avLst/>
          </a:prstGeom>
          <a:solidFill>
            <a:srgbClr val="FFE5FF"/>
          </a:solidFill>
        </p:spPr>
        <p:txBody>
          <a:bodyPr wrap="square">
            <a:spAutoFit/>
          </a:bodyPr>
          <a:lstStyle/>
          <a:p>
            <a:pPr>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Da humana condição</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Custa o rico entrar no céu</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(Afirma o povo e não erra).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Porém muito mais difícil</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É um pobre ficar na terra.</a:t>
            </a:r>
          </a:p>
          <a:p>
            <a:pPr>
              <a:lnSpc>
                <a:spcPct val="107000"/>
              </a:lnSpc>
              <a:spcAft>
                <a:spcPts val="800"/>
              </a:spcAft>
              <a:buNone/>
            </a:pPr>
            <a:r>
              <a:rPr lang="pt-BR" sz="2200" i="1" kern="100" dirty="0">
                <a:effectLst/>
                <a:latin typeface="Arial Narrow" panose="020B0606020202030204" pitchFamily="34" charset="0"/>
                <a:ea typeface="Calibri" panose="020F0502020204030204" pitchFamily="34" charset="0"/>
                <a:cs typeface="Arial" panose="020B0604020202020204" pitchFamily="34" charset="0"/>
              </a:rPr>
              <a:t>QUINTANA, M. Melhores poemas. São Paulo: Global, 2003.</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Mário Quintana ficou conhecido por seus “</a:t>
            </a:r>
            <a:r>
              <a:rPr lang="pt-BR" sz="2200" kern="100" dirty="0" err="1">
                <a:effectLst/>
                <a:latin typeface="Arial Narrow" panose="020B0606020202030204" pitchFamily="34" charset="0"/>
                <a:ea typeface="Calibri" panose="020F0502020204030204" pitchFamily="34" charset="0"/>
                <a:cs typeface="Arial" panose="020B0604020202020204" pitchFamily="34" charset="0"/>
              </a:rPr>
              <a:t>quintanares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nome que o poeta Manuel Bandeira deu a esses quartetos com pequenas observações sobre a vida. Nessa perspectiva, os versos do poema Da humana condição ressaltam:</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a desvalorização da cultura popular.</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a falta de sentido da existência humana.</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a irreverência diante das crenças do povo.</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uma visão irônica das diferenças de classe.</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um olhar objetivo sobre as diferenças sociais.</a:t>
            </a:r>
          </a:p>
          <a:p>
            <a:pPr algn="r">
              <a:lnSpc>
                <a:spcPct val="110000"/>
              </a:lnSpc>
              <a:spcAft>
                <a:spcPts val="800"/>
              </a:spcAft>
              <a:buNone/>
            </a:pP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educacao_basica</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a:t>
            </a:r>
            <a:r>
              <a:rPr lang="pt-BR" sz="1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/provas/2017/cad_10_prova_verde_5112017.pdf. Acesso em: 28 ago. 2026.</a:t>
            </a: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49432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EF8A8-E84F-7865-521D-F5B6D8D47C59}"/>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95BEF9AE-C76F-1E19-C47D-388C8E9D0D92}"/>
              </a:ext>
            </a:extLst>
          </p:cNvPr>
          <p:cNvSpPr txBox="1"/>
          <p:nvPr/>
        </p:nvSpPr>
        <p:spPr>
          <a:xfrm>
            <a:off x="349622" y="1283521"/>
            <a:ext cx="11492753" cy="3785652"/>
          </a:xfrm>
          <a:prstGeom prst="rect">
            <a:avLst/>
          </a:prstGeom>
          <a:solidFill>
            <a:schemeClr val="accent5">
              <a:lumMod val="20000"/>
              <a:lumOff val="80000"/>
            </a:schemeClr>
          </a:solidFill>
        </p:spPr>
        <p:txBody>
          <a:bodyPr wrap="square">
            <a:spAutoFit/>
          </a:bodyPr>
          <a:lstStyle/>
          <a:p>
            <a:pPr algn="just"/>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para chegar à resposta, realize a leitura analítica do texto, considerando o enunciado:</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poema </a:t>
            </a:r>
            <a:r>
              <a:rPr lang="pt-BR" sz="2400" b="1" i="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sedutor médio</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possível reconhecer a presença de posições críticas...”</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Observe que o poema apresenta uma proposta de relacionamento baseada em elementos bastante objetivos, como “rendas”, “expectativas de vida”, quantidade de filhos e o desejo de ser “meio felizes”. Reflita sobre o efeito de sentido produzido por essas escolhas e pergunte-se se o poeta está apenas descrevendo um projeto de vida ou se está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ironizando determinados valores e expectativas sociais</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relacionados ao casamento e à vida familiar. Atenção também ao título: o adjetivo “médio” estabelece uma relação de sentido com a expressão “meio felizes”, reforçando a ideia de algo mediano, sem grandes realizações. Observe como o autor constrói a crítica acerca da temática do poema.</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19C731E9-C67D-5E35-A22E-7BCA364133D3}"/>
              </a:ext>
            </a:extLst>
          </p:cNvPr>
          <p:cNvSpPr txBox="1"/>
          <p:nvPr/>
        </p:nvSpPr>
        <p:spPr>
          <a:xfrm>
            <a:off x="349621" y="626813"/>
            <a:ext cx="2895601" cy="489301"/>
          </a:xfrm>
          <a:prstGeom prst="rect">
            <a:avLst/>
          </a:prstGeom>
          <a:noFill/>
        </p:spPr>
        <p:txBody>
          <a:bodyPr wrap="square">
            <a:spAutoFit/>
          </a:bodyPr>
          <a:lstStyle/>
          <a:p>
            <a:pPr>
              <a:lnSpc>
                <a:spcPct val="115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ENEM</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 </a:t>
            </a:r>
            <a:r>
              <a:rPr lang="pt-BR" sz="2400" b="1" kern="100" dirty="0">
                <a:effectLst/>
                <a:latin typeface="Arial Narrow" panose="020B0606020202030204" pitchFamily="34" charset="0"/>
                <a:ea typeface="Calibri" panose="020F0502020204030204" pitchFamily="34" charset="0"/>
                <a:cs typeface="Arial" panose="020B0604020202020204" pitchFamily="34" charset="0"/>
              </a:rPr>
              <a:t>2012</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2922620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C8A7E-FCDD-D3D8-59A6-86ABA77E04C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6D5413A-1718-4199-14D9-FA93BD1ACA63}"/>
              </a:ext>
            </a:extLst>
          </p:cNvPr>
          <p:cNvSpPr txBox="1"/>
          <p:nvPr/>
        </p:nvSpPr>
        <p:spPr>
          <a:xfrm>
            <a:off x="349624" y="831712"/>
            <a:ext cx="3299012" cy="4254947"/>
          </a:xfrm>
          <a:prstGeom prst="rect">
            <a:avLst/>
          </a:prstGeom>
          <a:solidFill>
            <a:schemeClr val="accent5">
              <a:lumMod val="20000"/>
              <a:lumOff val="80000"/>
            </a:schemeClr>
          </a:solidFill>
        </p:spPr>
        <p:txBody>
          <a:bodyPr wrap="square">
            <a:spAutoFit/>
          </a:bodyPr>
          <a:lstStyle/>
          <a:p>
            <a:pPr>
              <a:lnSpc>
                <a:spcPct val="107000"/>
              </a:lnSpc>
              <a:spcAft>
                <a:spcPts val="800"/>
              </a:spcAft>
              <a:buNone/>
            </a:pPr>
            <a:r>
              <a:rPr lang="pt-BR" sz="2200" b="1" kern="100" dirty="0">
                <a:effectLst/>
                <a:latin typeface="Arial Narrow" panose="020B0606020202030204" pitchFamily="34" charset="0"/>
                <a:ea typeface="Calibri" panose="020F0502020204030204" pitchFamily="34" charset="0"/>
                <a:cs typeface="Arial" panose="020B0604020202020204" pitchFamily="34" charset="0"/>
              </a:rPr>
              <a:t>O sedutor médio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Vamos juntar</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Nossas rendas e</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expectativas de vida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querida,</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o que me dizes?</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Ter 2, 3 filhos</a:t>
            </a:r>
            <a:br>
              <a:rPr lang="pt-BR" sz="2200" kern="100" dirty="0">
                <a:effectLst/>
                <a:latin typeface="Arial Narrow" panose="020B0606020202030204" pitchFamily="34" charset="0"/>
                <a:ea typeface="Calibri" panose="020F0502020204030204" pitchFamily="34" charset="0"/>
                <a:cs typeface="Arial" panose="020B0604020202020204" pitchFamily="34" charset="0"/>
              </a:rPr>
            </a:br>
            <a:r>
              <a:rPr lang="pt-BR" sz="2200" kern="100" dirty="0">
                <a:effectLst/>
                <a:latin typeface="Arial Narrow" panose="020B0606020202030204" pitchFamily="34" charset="0"/>
                <a:ea typeface="Calibri" panose="020F0502020204030204" pitchFamily="34" charset="0"/>
                <a:cs typeface="Arial" panose="020B0604020202020204" pitchFamily="34" charset="0"/>
              </a:rPr>
              <a:t>e ser meio felizes?</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VERISSIMO, L. F. </a:t>
            </a:r>
            <a:r>
              <a:rPr lang="pt-BR" sz="2200" b="1" kern="100" dirty="0">
                <a:effectLst/>
                <a:latin typeface="Arial Narrow" panose="020B0606020202030204" pitchFamily="34" charset="0"/>
                <a:ea typeface="Calibri" panose="020F0502020204030204" pitchFamily="34" charset="0"/>
                <a:cs typeface="Arial" panose="020B0604020202020204" pitchFamily="34" charset="0"/>
              </a:rPr>
              <a:t>Poesia numa hora dessas?!</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Rio de Janeiro: Objetiva, 2002.</a:t>
            </a:r>
          </a:p>
        </p:txBody>
      </p:sp>
      <p:sp>
        <p:nvSpPr>
          <p:cNvPr id="4" name="CaixaDeTexto 3">
            <a:extLst>
              <a:ext uri="{FF2B5EF4-FFF2-40B4-BE49-F238E27FC236}">
                <a16:creationId xmlns:a16="http://schemas.microsoft.com/office/drawing/2014/main" id="{E9DFE8FC-2685-3C4A-5E70-8D6D7E59B3BB}"/>
              </a:ext>
            </a:extLst>
          </p:cNvPr>
          <p:cNvSpPr txBox="1"/>
          <p:nvPr/>
        </p:nvSpPr>
        <p:spPr>
          <a:xfrm>
            <a:off x="3756212" y="607120"/>
            <a:ext cx="8086164" cy="5940088"/>
          </a:xfrm>
          <a:prstGeom prst="rect">
            <a:avLst/>
          </a:prstGeom>
          <a:noFill/>
        </p:spPr>
        <p:txBody>
          <a:bodyPr wrap="square">
            <a:spAutoFit/>
          </a:bodyPr>
          <a:lstStyle/>
          <a:p>
            <a:pPr>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No poema </a:t>
            </a:r>
            <a:r>
              <a:rPr lang="pt-BR" sz="2200" i="1" kern="100" dirty="0">
                <a:effectLst/>
                <a:latin typeface="Arial Narrow" panose="020B0606020202030204" pitchFamily="34" charset="0"/>
                <a:ea typeface="Calibri" panose="020F0502020204030204" pitchFamily="34" charset="0"/>
                <a:cs typeface="Arial" panose="020B0604020202020204" pitchFamily="34" charset="0"/>
              </a:rPr>
              <a:t>O sedutor médio</a:t>
            </a:r>
            <a:r>
              <a:rPr lang="pt-BR" sz="2200" kern="100" dirty="0">
                <a:effectLst/>
                <a:latin typeface="Arial Narrow" panose="020B0606020202030204" pitchFamily="34" charset="0"/>
                <a:ea typeface="Calibri" panose="020F0502020204030204" pitchFamily="34" charset="0"/>
                <a:cs typeface="Arial" panose="020B0604020202020204" pitchFamily="34" charset="0"/>
              </a:rPr>
              <a:t>, é possível reconhecer a presença de posições críticas</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nos três primeiros versos, em que “juntar expectativas de vida” significa que, juntos, os cônjuges poderiam viver mais, o que faz do casamento uma convenção benéfica.</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na mensagem veiculada pelo poema, em que os valores da sociedade são ironizados, o que é acentuado pelo uso do adjetivo “médio” no título e do advérbio “meio” no verso final.</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no verso “e ser meio felizes?”, em que “meio” é sinônimo de metade, ou seja, no casamento, apenas um dos cônjuges se sentiria realizado.</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nos dois primeiros versos, em que “juntar rendas” indica que o sujeito poético passa por dificuldades financeiras e almeja os rendimentos da mulher.</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no título, em que o adjetivo “médio” qualifica o sujeito poético como desinteressante ao sexo oposto e inábil em termos de conquistas amorosas.</a:t>
            </a:r>
          </a:p>
          <a:p>
            <a:pPr algn="r">
              <a:lnSpc>
                <a:spcPct val="100000"/>
              </a:lnSpc>
              <a:spcAft>
                <a:spcPts val="800"/>
              </a:spcAft>
              <a:buNone/>
            </a:pP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000" kern="100" dirty="0" err="1">
                <a:solidFill>
                  <a:schemeClr val="tx1"/>
                </a:solidFill>
                <a:effectLst/>
                <a:latin typeface="Arial Narrow" panose="020B0606020202030204" pitchFamily="34" charset="0"/>
                <a:ea typeface="Calibri" panose="020F0502020204030204" pitchFamily="34" charset="0"/>
                <a:cs typeface="Arial" panose="020B0604020202020204" pitchFamily="34" charset="0"/>
              </a:rPr>
              <a:t>educacao_basica</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a:t>
            </a:r>
            <a:r>
              <a:rPr lang="pt-BR" sz="1000" kern="100" dirty="0" err="1">
                <a:solidFill>
                  <a:schemeClr val="tx1"/>
                </a:solidFill>
                <a:effectLst/>
                <a:latin typeface="Arial Narrow" panose="020B0606020202030204" pitchFamily="34" charset="0"/>
                <a:ea typeface="Calibri" panose="020F0502020204030204" pitchFamily="34" charset="0"/>
                <a:cs typeface="Arial" panose="020B0604020202020204" pitchFamily="34" charset="0"/>
              </a:rPr>
              <a:t>enem</a:t>
            </a:r>
            <a:r>
              <a:rPr lang="pt-BR" sz="1000" kern="100" dirty="0">
                <a:solidFill>
                  <a:schemeClr val="tx1"/>
                </a:solidFill>
                <a:effectLst/>
                <a:latin typeface="Arial Narrow" panose="020B0606020202030204" pitchFamily="34" charset="0"/>
                <a:ea typeface="Calibri" panose="020F0502020204030204" pitchFamily="34" charset="0"/>
                <a:cs typeface="Arial" panose="020B0604020202020204" pitchFamily="34" charset="0"/>
              </a:rPr>
              <a:t>/provas/2012/caderno_enem2012_dom_azul.pdf. Acesso em: 28 ago. 2026.</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001816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E0321-7CE6-137D-74B1-80C55C1089A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EDF74C0-1A1C-705B-C9FF-DA8FBED9277E}"/>
              </a:ext>
            </a:extLst>
          </p:cNvPr>
          <p:cNvSpPr txBox="1"/>
          <p:nvPr/>
        </p:nvSpPr>
        <p:spPr>
          <a:xfrm>
            <a:off x="349622" y="1283521"/>
            <a:ext cx="11492753" cy="3416320"/>
          </a:xfrm>
          <a:prstGeom prst="rect">
            <a:avLst/>
          </a:prstGeom>
          <a:solidFill>
            <a:schemeClr val="accent1">
              <a:lumMod val="20000"/>
              <a:lumOff val="80000"/>
            </a:schemeClr>
          </a:solidFill>
        </p:spPr>
        <p:txBody>
          <a:bodyPr wrap="square">
            <a:spAutoFit/>
          </a:bodyPr>
          <a:lstStyle/>
          <a:p>
            <a:pPr algn="just"/>
            <a:r>
              <a:rPr lang="pt-BR" sz="2400" dirty="0">
                <a:effectLst/>
                <a:latin typeface="Arial Narrow" panose="020B0606020202030204" pitchFamily="34" charset="0"/>
                <a:ea typeface="Calibri" panose="020F0502020204030204" pitchFamily="34" charset="0"/>
                <a:cs typeface="Arial" panose="020B0604020202020204" pitchFamily="34" charset="0"/>
              </a:rPr>
              <a:t>Estudante, para responder a essa questão, além da leitura analítica do texto, é necessário considerar o gênero textual, bem como compreender o que o enunciado pede: “</a:t>
            </a:r>
            <a:r>
              <a:rPr lang="pt-BR" sz="2400" b="1" dirty="0">
                <a:effectLst/>
                <a:latin typeface="Arial Narrow" panose="020B0606020202030204" pitchFamily="34" charset="0"/>
                <a:ea typeface="Calibri" panose="020F0502020204030204" pitchFamily="34" charset="0"/>
                <a:cs typeface="Arial" panose="020B0604020202020204" pitchFamily="34" charset="0"/>
              </a:rPr>
              <a:t>A função emotiva presente no poema cumpre o propósito do eu lírico de</a:t>
            </a:r>
            <a:r>
              <a:rPr lang="pt-BR" sz="2400" dirty="0">
                <a:effectLst/>
                <a:latin typeface="Arial Narrow" panose="020B0606020202030204" pitchFamily="34" charset="0"/>
                <a:ea typeface="Calibri" panose="020F0502020204030204" pitchFamily="34" charset="0"/>
                <a:cs typeface="Arial" panose="020B0604020202020204" pitchFamily="34" charset="0"/>
              </a:rPr>
              <a:t>”. Observe que o enunciado foca na função emotiva (linguagem centrada nos sentimentos e na primeira pessoa: "eu") presente no poema. E que o objetivo dele é descobrir qual o real propósito do eu lírico ao usar essa função no texto. Depois, destaque as palavras-chave que mostram o conflito do eu lírico: "de repente um nó (e o que eu quero dizer?)"/ "Quando eu quero falar eu grito, quando eu quero gritar eu falo" / "o resultado / Calo." Observe que o texto fala sobre a complicação de botar os pensamentos em palavras, gerando o silêncio ("Calo"). </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3A907B83-633E-33CF-53F2-5C3B267DC685}"/>
              </a:ext>
            </a:extLst>
          </p:cNvPr>
          <p:cNvSpPr txBox="1"/>
          <p:nvPr/>
        </p:nvSpPr>
        <p:spPr>
          <a:xfrm>
            <a:off x="349622" y="626813"/>
            <a:ext cx="2895601" cy="467179"/>
          </a:xfrm>
          <a:prstGeom prst="rect">
            <a:avLst/>
          </a:prstGeom>
          <a:noFill/>
        </p:spPr>
        <p:txBody>
          <a:bodyPr wrap="square">
            <a:spAutoFit/>
          </a:bodyPr>
          <a:lstStyle/>
          <a:p>
            <a:pPr algn="just">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ENEM - 2023</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61480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B2DEE-B5AA-6A3A-AA62-6DF619D2872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6D1B05A-0FB0-9E53-DA13-4AE179D5B4EF}"/>
              </a:ext>
            </a:extLst>
          </p:cNvPr>
          <p:cNvSpPr txBox="1"/>
          <p:nvPr/>
        </p:nvSpPr>
        <p:spPr>
          <a:xfrm>
            <a:off x="349623" y="625523"/>
            <a:ext cx="5244353" cy="5251694"/>
          </a:xfrm>
          <a:prstGeom prst="rect">
            <a:avLst/>
          </a:prstGeom>
          <a:solidFill>
            <a:schemeClr val="accent5">
              <a:lumMod val="20000"/>
              <a:lumOff val="80000"/>
            </a:schemeClr>
          </a:solidFill>
        </p:spPr>
        <p:txBody>
          <a:bodyPr wrap="square">
            <a:spAutoFit/>
          </a:bodyPr>
          <a:lstStyle/>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garganta é a gruta que guarda o som</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garganta está entre a mente e o coração</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Vem coisa de cima, vem coisa de baixo e de</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[repente um nó (e o que eu quero dizer?)</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Às vezes, acontece um negócio esquisito</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Quando eu quero falar eu grito, quando eu quero</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[gritar eu falo, o resultado</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Calo.</a:t>
            </a:r>
          </a:p>
          <a:p>
            <a:pPr>
              <a:lnSpc>
                <a:spcPct val="107000"/>
              </a:lnSpc>
              <a:spcAft>
                <a:spcPts val="800"/>
              </a:spcAft>
              <a:buNone/>
            </a:pPr>
            <a:r>
              <a:rPr lang="pt-BR" sz="2000" kern="100" dirty="0">
                <a:effectLst/>
                <a:latin typeface="Arial Narrow" panose="020B0606020202030204" pitchFamily="34" charset="0"/>
                <a:ea typeface="Calibri" panose="020F0502020204030204" pitchFamily="34" charset="0"/>
                <a:cs typeface="Arial" panose="020B0604020202020204" pitchFamily="34" charset="0"/>
              </a:rPr>
              <a:t>ESTRELA D’ALVA, R. Disponível em: https://claudia.abril.com.br. Acesso em: 23 nov. 2021 (fragmento). </a:t>
            </a:r>
          </a:p>
          <a:p>
            <a:pPr algn="r" defTabSz="538163">
              <a:lnSpc>
                <a:spcPct val="107000"/>
              </a:lnSpc>
              <a:spcAft>
                <a:spcPts val="800"/>
              </a:spcAf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92A3E7D0-CE35-3234-8B59-986F38873842}"/>
              </a:ext>
            </a:extLst>
          </p:cNvPr>
          <p:cNvSpPr txBox="1"/>
          <p:nvPr/>
        </p:nvSpPr>
        <p:spPr>
          <a:xfrm>
            <a:off x="6248401" y="625523"/>
            <a:ext cx="5414682" cy="2975173"/>
          </a:xfrm>
          <a:prstGeom prst="rect">
            <a:avLst/>
          </a:prstGeom>
          <a:noFill/>
        </p:spPr>
        <p:txBody>
          <a:bodyPr wrap="square">
            <a:spAutoFit/>
          </a:bodyPr>
          <a:lstStyle/>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função emotiva presente no poema cumpre o propósito do eu lírico de</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revelar as desilusões amorosas.</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refletir sobre a censura à sua voz.</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expressar a dificuldade de comunicação.</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ressaltar a existência de pressões externas. </a:t>
            </a:r>
          </a:p>
          <a:p>
            <a:pPr algn="just">
              <a:lnSpc>
                <a:spcPct val="100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manifestar as dores do processo de criação. </a:t>
            </a:r>
          </a:p>
        </p:txBody>
      </p:sp>
    </p:spTree>
    <p:extLst>
      <p:ext uri="{BB962C8B-B14F-4D97-AF65-F5344CB8AC3E}">
        <p14:creationId xmlns:p14="http://schemas.microsoft.com/office/powerpoint/2010/main" val="195571109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FA7E7-F98F-9D0C-ECC7-6F418891C203}"/>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C4DFCC8C-A6D2-89B0-C242-2FD13CDAE940}"/>
              </a:ext>
            </a:extLst>
          </p:cNvPr>
          <p:cNvSpPr txBox="1"/>
          <p:nvPr/>
        </p:nvSpPr>
        <p:spPr>
          <a:xfrm>
            <a:off x="349621" y="1283521"/>
            <a:ext cx="11492753" cy="3416320"/>
          </a:xfrm>
          <a:prstGeom prst="rect">
            <a:avLst/>
          </a:prstGeom>
          <a:solidFill>
            <a:schemeClr val="accent1">
              <a:lumMod val="20000"/>
              <a:lumOff val="80000"/>
            </a:schemeClr>
          </a:solidFill>
        </p:spPr>
        <p:txBody>
          <a:bodyPr wrap="square">
            <a:spAutoFit/>
          </a:bodyPr>
          <a:lstStyle/>
          <a:p>
            <a:pPr algn="just"/>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para chegar à resposta da questão, realize a leitura analítica do texto considerando o gênero textual, bem como o enunciado: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autor discute problemas relacionados ao envelhecimento, apresentando argumentos que levam a</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Observe a ideia apresentada desde o início sobre as diferentes fases da vida e, principalmente, o contraste entre o desejo de viver muitos anos e a melancolia que pode surgir quando a velhice chega. Em seguida, atente para a conclusão do texto, que apresenta a leitura das palavras de Cícero como lidar com a passagem do tempo. Reflita, então, sobre a finalidade do autor ao apresentar essas informações: ele pretende condenar a velhice, combatê-la ou contribuir para que o leitor desenvolva uma visão diferente sobre essa etapa da vida? Qual a intenção do autor, construída ao longo do texto?</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75576DDE-F04D-C3F3-2230-AFA48A4E510E}"/>
              </a:ext>
            </a:extLst>
          </p:cNvPr>
          <p:cNvSpPr txBox="1"/>
          <p:nvPr/>
        </p:nvSpPr>
        <p:spPr>
          <a:xfrm>
            <a:off x="349621" y="626813"/>
            <a:ext cx="2895601" cy="467179"/>
          </a:xfrm>
          <a:prstGeom prst="rect">
            <a:avLst/>
          </a:prstGeom>
          <a:noFill/>
        </p:spPr>
        <p:txBody>
          <a:bodyPr wrap="square">
            <a:spAutoFit/>
          </a:bodyPr>
          <a:lstStyle/>
          <a:p>
            <a:pPr algn="just">
              <a:lnSpc>
                <a:spcPct val="107000"/>
              </a:lnSpc>
              <a:spcAft>
                <a:spcPts val="800"/>
              </a:spcAft>
              <a:buNone/>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ENEM - 2011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55585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6395B-9865-72B8-A97F-8C6FC139164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FC4A227-5891-EEE0-8571-D5D84C9730F6}"/>
              </a:ext>
            </a:extLst>
          </p:cNvPr>
          <p:cNvSpPr txBox="1"/>
          <p:nvPr/>
        </p:nvSpPr>
        <p:spPr>
          <a:xfrm>
            <a:off x="349623" y="562770"/>
            <a:ext cx="6463553" cy="5923096"/>
          </a:xfrm>
          <a:prstGeom prst="rect">
            <a:avLst/>
          </a:prstGeom>
          <a:solidFill>
            <a:srgbClr val="E1F0FF"/>
          </a:solidFill>
        </p:spPr>
        <p:txBody>
          <a:bodyPr wrap="square">
            <a:spAutoFit/>
          </a:bodyPr>
          <a:lstStyle/>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tema da velhice foi objeto de estudo de brilhantes filósofos ao longo dos tempos. Um dos melhores livros</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sobre o assunto foi escrito pelo pensador e orador</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romano Cicero: A Arte do Envelhecimento. Cícero nota,</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primeiramente, que todas as idades têm seus encantos</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suas dificuldades. E depois aponta para um paradoxo</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da humanidade. Todos sonhamos ter uma vida longa,</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que significa viver muitos anos. Quando realizamos</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a meta, em vez de celebrar o feito, nos atiramos a um</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estado de melancolia e amargura. Ler as palavras de</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Cicero sobre envelhecimento pode ajudar a aceitar</a:t>
            </a:r>
          </a:p>
          <a:p>
            <a:pPr>
              <a:lnSpc>
                <a:spcPct val="107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melhor a passagem do tempo.</a:t>
            </a: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r>
              <a:rPr lang="pt-BR" sz="1200" kern="100" dirty="0">
                <a:effectLst/>
                <a:latin typeface="Arial Narrow" panose="020B0606020202030204" pitchFamily="34" charset="0"/>
                <a:ea typeface="Calibri" panose="020F0502020204030204" pitchFamily="34" charset="0"/>
                <a:cs typeface="Arial" panose="020B0604020202020204" pitchFamily="34" charset="0"/>
              </a:rPr>
              <a:t>NOGUEIRA, P. Saúde &amp; Bem-Estar Antienvelhecimento. Época. 28 abr. 2008.</a:t>
            </a:r>
          </a:p>
        </p:txBody>
      </p:sp>
      <p:sp>
        <p:nvSpPr>
          <p:cNvPr id="4" name="CaixaDeTexto 3">
            <a:extLst>
              <a:ext uri="{FF2B5EF4-FFF2-40B4-BE49-F238E27FC236}">
                <a16:creationId xmlns:a16="http://schemas.microsoft.com/office/drawing/2014/main" id="{42DF943C-0B12-13B5-939B-E9C5CFD2315D}"/>
              </a:ext>
            </a:extLst>
          </p:cNvPr>
          <p:cNvSpPr txBox="1"/>
          <p:nvPr/>
        </p:nvSpPr>
        <p:spPr>
          <a:xfrm>
            <a:off x="7091083" y="576616"/>
            <a:ext cx="4751294" cy="5704767"/>
          </a:xfrm>
          <a:prstGeom prst="rect">
            <a:avLst/>
          </a:prstGeom>
          <a:noFill/>
        </p:spPr>
        <p:txBody>
          <a:bodyPr wrap="square">
            <a:spAutoFit/>
          </a:bodyPr>
          <a:lstStyle/>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O autor discute problemas relacionados ao envelhecimento, apresentando argumentos que levam a (A) inferir que seu objetivo é esclarecer que a velhice é inevitável.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(B) contar fatos sobre a arte de envelhecer.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 defender a ideia de que a velhice é desagradável.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(D) influenciar o leitor para que lute contra o envelhecimento. </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(E) mostrar às pessoas que é possível aceitar, sem angústia, o envelhecimento.</a:t>
            </a:r>
          </a:p>
          <a:p>
            <a:pPr algn="just">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 </a:t>
            </a:r>
          </a:p>
          <a:p>
            <a:pPr algn="r">
              <a:lnSpc>
                <a:spcPct val="110000"/>
              </a:lnSpc>
              <a:spcAft>
                <a:spcPts val="800"/>
              </a:spcAft>
              <a:buNone/>
            </a:pP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https://www.infoescola.com/</a:t>
            </a:r>
            <a:r>
              <a:rPr lang="pt-BR" sz="10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wp-content</a:t>
            </a:r>
            <a:r>
              <a:rPr lang="pt-BR" sz="10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/uploads/2013/06/prova-enem-azul-2011-2dia.pdf. Acesso em: 13 ago. 2026.</a:t>
            </a:r>
            <a:endParaRPr lang="pt-BR" sz="10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015758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E38C-B457-0B9B-9EE8-24C9BD910AC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6912981-AC25-5B4D-77F2-4F98A7CF39EC}"/>
              </a:ext>
            </a:extLst>
          </p:cNvPr>
          <p:cNvSpPr txBox="1"/>
          <p:nvPr/>
        </p:nvSpPr>
        <p:spPr>
          <a:xfrm>
            <a:off x="349621" y="1193874"/>
            <a:ext cx="11492753" cy="3785652"/>
          </a:xfrm>
          <a:prstGeom prst="rect">
            <a:avLst/>
          </a:prstGeom>
          <a:solidFill>
            <a:schemeClr val="accent1">
              <a:lumMod val="20000"/>
              <a:lumOff val="80000"/>
            </a:schemeClr>
          </a:solidFill>
        </p:spPr>
        <p:txBody>
          <a:bodyPr wrap="square">
            <a:spAutoFit/>
          </a:bodyPr>
          <a:lstStyle/>
          <a:p>
            <a:pPr algn="just"/>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para chegar à resposta, realize a leitura analítica do texto, considerando o enunciado:</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resenha é, normalmente, um texto de base argumentativa. Na resenha do filme </a:t>
            </a:r>
            <a:r>
              <a:rPr lang="pt-BR" sz="2400" b="1"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1"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 o trecho da sequência argumentativa que se constitui como opinião implícita é”</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Lembre-se de que a resenha crítica apresenta informações sobre uma obra, mas também manifesta a avaliação do resenhista sobre ela. Para identificar a opinião, observe as alternativas e pergunte-se quais trechos apenas apresentam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informações sobre o filme, seus personagens ou sua realização</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qual deles revela uma </a:t>
            </a:r>
            <a:r>
              <a:rPr lang="pt-BR" sz="24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avaliação ou julgamento</a:t>
            </a:r>
            <a:r>
              <a:rPr lang="pt-BR" sz="24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do resenhista. Preste atenção especialmente às palavras que expressam apreciação ou atribuem valor à obra. Depois, verifique qual alternativa apresenta uma avaliação que permite perceber a posição do autor sobre a produção cinematográfica, e não apenas uma informação objetiva sobre o filme.</a:t>
            </a:r>
            <a:endParaRPr lang="pt-BR" sz="2200" dirty="0">
              <a:latin typeface="Arial Narrow" panose="020B0606020202030204" pitchFamily="34" charset="0"/>
            </a:endParaRPr>
          </a:p>
        </p:txBody>
      </p:sp>
      <p:sp>
        <p:nvSpPr>
          <p:cNvPr id="5" name="CaixaDeTexto 4">
            <a:extLst>
              <a:ext uri="{FF2B5EF4-FFF2-40B4-BE49-F238E27FC236}">
                <a16:creationId xmlns:a16="http://schemas.microsoft.com/office/drawing/2014/main" id="{06A31307-DDFD-5650-231A-3BD5D8677844}"/>
              </a:ext>
            </a:extLst>
          </p:cNvPr>
          <p:cNvSpPr txBox="1"/>
          <p:nvPr/>
        </p:nvSpPr>
        <p:spPr>
          <a:xfrm>
            <a:off x="349621" y="626813"/>
            <a:ext cx="2895601" cy="467179"/>
          </a:xfrm>
          <a:prstGeom prst="rect">
            <a:avLst/>
          </a:prstGeom>
          <a:noFill/>
        </p:spPr>
        <p:txBody>
          <a:bodyPr wrap="square">
            <a:spAutoFit/>
          </a:bodyPr>
          <a:lstStyle/>
          <a:p>
            <a:pPr algn="just">
              <a:lnSpc>
                <a:spcPct val="107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ENEM - 2021</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6948118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26BB-2CA3-1060-D70F-FD3ECBF6C06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0BD6F7E-4507-D33E-1543-FC2779289DD8}"/>
              </a:ext>
            </a:extLst>
          </p:cNvPr>
          <p:cNvSpPr txBox="1"/>
          <p:nvPr/>
        </p:nvSpPr>
        <p:spPr>
          <a:xfrm>
            <a:off x="349623" y="607593"/>
            <a:ext cx="11492753" cy="6129627"/>
          </a:xfrm>
          <a:prstGeom prst="rect">
            <a:avLst/>
          </a:prstGeom>
          <a:solidFill>
            <a:srgbClr val="E1F0FF"/>
          </a:solidFill>
        </p:spPr>
        <p:txBody>
          <a:bodyPr wrap="square">
            <a:spAutoFit/>
          </a:bodyPr>
          <a:lstStyle/>
          <a:p>
            <a:pPr algn="ctr">
              <a:lnSpc>
                <a:spcPct val="107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Intenso e original, </a:t>
            </a:r>
            <a:r>
              <a:rPr lang="pt-BR" sz="2200" b="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 retrata horror do holocausto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Centenas de filmes sobre o holocausto já foram produzidos em diversos países do mundo, mas nenhum é tão intenso como o húngaro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 do estreante em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longa-metragens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László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Nemes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vencedor do Grande Prêmio do Júri no último Festival de Cannes.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Ao contrário da grande maioria das produções do gênero, que costuma oferecer uma variedade de informações didáticas e não raro cruza diferentes pontos de vista sobre o horror do campo de concentração, o filme acompanha apenas um personagem.</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Ele é Saul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Géza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Rohrig</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um dos encarregados de conduzir as execuções de judeus como ele que, por um dia e meio, luta obsessivamente para que um menino já morto – que pode ou não ser seu filho – tenha um enterro digno e não seja simplesmente incinerado.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acompanhamento da jornada desse prisioneiro é no sentido mais literal que o cinema pode proporcionar: a câmera está o tempo todo com o personagem, seja por sobre seus ombros, seja como um close em primeiro plano ou em sua visão subjetiva. O que se passa ao seu redor é secundário, muitas vezes desfocado.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r" defTabSz="538163">
              <a:lnSpc>
                <a:spcPct val="107000"/>
              </a:lnSpc>
              <a:spcAft>
                <a:spcPts val="800"/>
              </a:spcAf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50292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98DE1-F67B-1AEC-686C-1C0C8A4EB54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393973F-15B4-2E78-EB6E-655EE411ED36}"/>
              </a:ext>
            </a:extLst>
          </p:cNvPr>
          <p:cNvSpPr txBox="1"/>
          <p:nvPr/>
        </p:nvSpPr>
        <p:spPr>
          <a:xfrm>
            <a:off x="349623" y="706205"/>
            <a:ext cx="11492753" cy="4502386"/>
          </a:xfrm>
          <a:prstGeom prst="rect">
            <a:avLst/>
          </a:prstGeom>
          <a:solidFill>
            <a:srgbClr val="E1F0FF"/>
          </a:solidFill>
        </p:spPr>
        <p:txBody>
          <a:bodyPr wrap="square">
            <a:spAutoFit/>
          </a:bodyPr>
          <a:lstStyle/>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Saul percorre diferentes divisões de Auschwitz à procura de um rabino que possa conduzir o enterro da criança, e por isso pouco se envolve nos planos de fuga que os companheiros tramam e, quando o faz, geralmente atrapalha. “Você abandonou os vivos para cuidar de um morto”, acusa um deles.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Ver toda essa via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crucis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por vezes duro e exige certa entrega do espectador, mas certamente é daquelas experiências cinematográficas que permanecem na cabeça por muito tempo.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longa já está sendo apontado como o grande favorito ao Oscar de filme estrangeiro. Se levar a estatueta, certamente não faltará quem diga que a Academia tem uma preferência por quem aborda a 2ª Guerra. Por mais que exista uma dose de verdade na afirmação, premiar uma abordagem tão ousada e radical como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Soul não deixaria de ser um passo à frente dos votantes.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nSpc>
                <a:spcPct val="115000"/>
              </a:lnSpc>
              <a:spcAft>
                <a:spcPts val="800"/>
              </a:spcAft>
              <a:buNone/>
            </a:pPr>
            <a:r>
              <a:rPr lang="pt-BR" sz="2200" kern="100" dirty="0">
                <a:effectLst/>
                <a:latin typeface="Arial Narrow" panose="020B0606020202030204" pitchFamily="34" charset="0"/>
                <a:ea typeface="Calibri" panose="020F0502020204030204" pitchFamily="34" charset="0"/>
                <a:cs typeface="Arial" panose="020B0604020202020204" pitchFamily="34" charset="0"/>
              </a:rPr>
              <a:t>Carta Capital. n. 873, 22 out. 2015.</a:t>
            </a:r>
          </a:p>
          <a:p>
            <a:pPr algn="r" defTabSz="538163">
              <a:lnSpc>
                <a:spcPct val="107000"/>
              </a:lnSpc>
              <a:spcAft>
                <a:spcPts val="800"/>
              </a:spcAf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3505259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9477B-F25A-C3B6-825E-1A4ABFF44AD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452F7D3-F343-B303-F3FB-33F94448C09F}"/>
              </a:ext>
            </a:extLst>
          </p:cNvPr>
          <p:cNvSpPr txBox="1"/>
          <p:nvPr/>
        </p:nvSpPr>
        <p:spPr>
          <a:xfrm>
            <a:off x="349623" y="706205"/>
            <a:ext cx="11492753" cy="5704831"/>
          </a:xfrm>
          <a:prstGeom prst="rect">
            <a:avLst/>
          </a:prstGeom>
          <a:noFill/>
        </p:spPr>
        <p:txBody>
          <a:bodyPr wrap="square">
            <a:spAutoFit/>
          </a:bodyPr>
          <a:lstStyle/>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resenha é, normalmente, um texto de base argumentativa. Na resenha do filme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Son</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of</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Saul, o trecho da sequência argumentativa que se constitui como opinião implícita é</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 do estreante em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longa-metragens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László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Nemes</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vencedor do Grande Prêmio do Júri no último Festival de Cannes".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"Ele é Saul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Géza</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Rohring</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um dos encarregados de conduzir as execuções de judeus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 a câmera está o tempo todo com o personagem, seja por sobre seus ombros, seja como um close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"Saul percorre diferentes divisões de Auschwitz à procura de um rabino que possa conduzir o enterro da criança [...]".</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buNone/>
            </a:pPr>
            <a:r>
              <a:rPr lang="pt-BR" sz="2400" kern="100" dirty="0">
                <a:effectLst/>
                <a:latin typeface="Arial Narrow" panose="020B0606020202030204" pitchFamily="34" charset="0"/>
                <a:ea typeface="Calibri" panose="020F0502020204030204" pitchFamily="34" charset="0"/>
                <a:cs typeface="Arial" panose="020B0604020202020204" pitchFamily="34" charset="0"/>
              </a:rPr>
              <a:t>(E) "[...] premiar uma abordagem tão ousada e radical como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Son</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a:t>
            </a:r>
            <a:r>
              <a:rPr lang="pt-BR" sz="2400" kern="100" dirty="0" err="1">
                <a:effectLst/>
                <a:latin typeface="Arial Narrow" panose="020B0606020202030204" pitchFamily="34" charset="0"/>
                <a:ea typeface="Calibri" panose="020F0502020204030204" pitchFamily="34" charset="0"/>
                <a:cs typeface="Arial" panose="020B0604020202020204" pitchFamily="34" charset="0"/>
              </a:rPr>
              <a:t>of</a:t>
            </a:r>
            <a:r>
              <a:rPr lang="pt-BR" sz="2400" kern="100" dirty="0">
                <a:effectLst/>
                <a:latin typeface="Arial Narrow" panose="020B0606020202030204" pitchFamily="34" charset="0"/>
                <a:ea typeface="Calibri" panose="020F0502020204030204" pitchFamily="34" charset="0"/>
                <a:cs typeface="Arial" panose="020B0604020202020204" pitchFamily="34" charset="0"/>
              </a:rPr>
              <a:t> Saul não deixaria de ser um passo à frente dos votantes".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07000"/>
              </a:lnSpc>
              <a:spcAft>
                <a:spcPts val="800"/>
              </a:spcAft>
              <a:buNone/>
            </a:pPr>
            <a:r>
              <a:rPr lang="pt-BR" sz="1200" kern="100" dirty="0">
                <a:effectLst/>
                <a:latin typeface="Arial Narrow" panose="020B0606020202030204" pitchFamily="34" charset="0"/>
                <a:ea typeface="Calibri" panose="020F0502020204030204" pitchFamily="34" charset="0"/>
                <a:cs typeface="Arial" panose="020B0604020202020204" pitchFamily="34" charset="0"/>
              </a:rPr>
              <a:t>Disponível em: https://download.inep.gov.br/</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enem</a:t>
            </a:r>
            <a:r>
              <a:rPr lang="pt-BR" sz="1200" kern="100" dirty="0">
                <a:effectLst/>
                <a:latin typeface="Arial Narrow" panose="020B0606020202030204" pitchFamily="34" charset="0"/>
                <a:ea typeface="Calibri" panose="020F0502020204030204" pitchFamily="34" charset="0"/>
                <a:cs typeface="Arial" panose="020B0604020202020204" pitchFamily="34" charset="0"/>
              </a:rPr>
              <a:t>/</a:t>
            </a:r>
            <a:r>
              <a:rPr lang="pt-BR" sz="1200" kern="100" dirty="0" err="1">
                <a:effectLst/>
                <a:latin typeface="Arial Narrow" panose="020B0606020202030204" pitchFamily="34" charset="0"/>
                <a:ea typeface="Calibri" panose="020F0502020204030204" pitchFamily="34" charset="0"/>
                <a:cs typeface="Arial" panose="020B0604020202020204" pitchFamily="34" charset="0"/>
              </a:rPr>
              <a:t>provas_e_gabaritos</a:t>
            </a:r>
            <a:r>
              <a:rPr lang="pt-BR" sz="1200" kern="100" dirty="0">
                <a:effectLst/>
                <a:latin typeface="Arial Narrow" panose="020B0606020202030204" pitchFamily="34" charset="0"/>
                <a:ea typeface="Calibri" panose="020F0502020204030204" pitchFamily="34" charset="0"/>
                <a:cs typeface="Arial" panose="020B0604020202020204" pitchFamily="34" charset="0"/>
              </a:rPr>
              <a:t>/2021_PV_impresso_D1_CD1.pdf. Acesso em: 14 ago. 2026.</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r" defTabSz="538163">
              <a:lnSpc>
                <a:spcPct val="107000"/>
              </a:lnSpc>
              <a:spcAft>
                <a:spcPts val="800"/>
              </a:spcAft>
              <a:buNone/>
            </a:pPr>
            <a:endParaRPr lang="pt-BR" sz="23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57083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9C49F-6AA2-EF92-1871-F7146DD7D34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86D2AED-47F5-1187-C526-49C4A595923C}"/>
              </a:ext>
            </a:extLst>
          </p:cNvPr>
          <p:cNvSpPr txBox="1"/>
          <p:nvPr/>
        </p:nvSpPr>
        <p:spPr>
          <a:xfrm>
            <a:off x="322730" y="742064"/>
            <a:ext cx="11519646" cy="3656963"/>
          </a:xfrm>
          <a:prstGeom prst="rect">
            <a:avLst/>
          </a:prstGeom>
          <a:noFill/>
        </p:spPr>
        <p:txBody>
          <a:bodyPr wrap="square">
            <a:spAutoFit/>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resenha crítica apresenta informações sobre o filme </a:t>
            </a:r>
            <a:r>
              <a:rPr lang="pt-BR" sz="22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ao mesmo tempo, avalia aspectos de sua construção cinematográfica.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Considerando o conjunto de informações apresentadas no texto, o tema da resenha é</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 história do Holocausto.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a produção de filmes sobre a Segunda Guerra.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 trajetória de Saul durante o Holocausto.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a representação do horror do Holocausto em </a:t>
            </a:r>
            <a:r>
              <a:rPr lang="pt-BR" sz="22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 preferência da Academia por filmes que abordam acontecimentos da Segunda Guerra Mundial.</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679687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3D2C-81CB-B35D-DD1F-DFD45D430F35}"/>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AD636F3-EF9F-87D1-2E5A-0BFBB193B22D}"/>
              </a:ext>
            </a:extLst>
          </p:cNvPr>
          <p:cNvSpPr txBox="1"/>
          <p:nvPr/>
        </p:nvSpPr>
        <p:spPr>
          <a:xfrm>
            <a:off x="358588" y="742064"/>
            <a:ext cx="11474824" cy="4029373"/>
          </a:xfrm>
          <a:prstGeom prst="rect">
            <a:avLst/>
          </a:prstGeom>
          <a:noFill/>
        </p:spPr>
        <p:txBody>
          <a:bodyPr wrap="square">
            <a:spAutoFit/>
          </a:bodyPr>
          <a:lstStyle/>
          <a:p>
            <a:pPr algn="just">
              <a:lnSpc>
                <a:spcPct val="110000"/>
              </a:lnSpc>
              <a:spcAft>
                <a:spcPts val="800"/>
              </a:spcAft>
              <a:buNone/>
            </a:pPr>
            <a:r>
              <a:rPr lang="pt-BR" sz="22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2.</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Em uma resenha crítica, a tese corresponde à ideia que expressa a avaliação ou o posicionamento do resenhista sobre a obra analisada.</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No texto sobre o filme </a:t>
            </a:r>
            <a:r>
              <a:rPr lang="pt-BR" sz="22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 trecho que apresenta explicitamente a tese do resenhista é:</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“Ele é Saul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Géza</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Rohrig</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um dos encarregados de conduzir as execuções de judeus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“Saul percorre diferentes divisões de Auschwitz à procura de um rabino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“Ver toda essa via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crucis</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por vezes duro e exige certa entrega do espectador, [...]”.</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“O longa já está sendo apontado como o grande favorito ao Oscar de filme estrangeiro.”</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“Por mais que exista uma dose de verdade na afirmação, premiar uma abordagem tão ousada e radical como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2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Soul não deixaria de ser um passo à frente dos votantes.”</a:t>
            </a:r>
            <a:endParaRPr lang="pt-BR" sz="2200" kern="100" dirty="0">
              <a:effectLst/>
              <a:latin typeface="Arial Narrow" panose="020B0606020202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451048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88D2E-EDD0-B888-8859-BD5CDF4B394D}"/>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0B52372-E03C-6EA4-E14C-E384C9DBCF77}"/>
              </a:ext>
            </a:extLst>
          </p:cNvPr>
          <p:cNvSpPr txBox="1"/>
          <p:nvPr/>
        </p:nvSpPr>
        <p:spPr>
          <a:xfrm>
            <a:off x="358588" y="742064"/>
            <a:ext cx="11456894" cy="4747518"/>
          </a:xfrm>
          <a:prstGeom prst="rect">
            <a:avLst/>
          </a:prstGeom>
          <a:noFill/>
        </p:spPr>
        <p:txBody>
          <a:bodyPr wrap="square">
            <a:spAutoFit/>
          </a:bodyPr>
          <a:lstStyle/>
          <a:p>
            <a:pPr algn="just">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3.</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Ao longo da resenha, o autor apresenta informações e argumentos para sustentar sua avaliação positiva sobre o filme </a:t>
            </a:r>
            <a:r>
              <a:rPr lang="pt-BR" sz="24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Son</a:t>
            </a:r>
            <a:r>
              <a:rPr lang="pt-BR" sz="24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i="1"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of</a:t>
            </a:r>
            <a:r>
              <a:rPr lang="pt-BR" sz="2400" i="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Saul</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Entre os aspectos destacados, está o modo como a narrativa se organiza em torno de um único personagem e como a câmera acompanha sua trajetória.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Essa estratégia argumentativa contribui para defender a ideia de que o filme</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reproduz uma abordagem tradicional do Holocausto.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concentra-se nos planos de fuga dos prisioneiros.</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apresenta uma perspectiva particular sobre os horrores do campo de concentração.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oferece diferentes pontos de vista sobre a experiência dos judeus durante a guerra.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prioriza uma ampla variedade de informações sobre o funcionamento dos campos de concentração.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6075096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7D41C-553F-DD60-AE1B-4E61F3B3296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EB805F10-5D38-CDF2-932F-588F33D56B15}"/>
              </a:ext>
            </a:extLst>
          </p:cNvPr>
          <p:cNvSpPr txBox="1"/>
          <p:nvPr/>
        </p:nvSpPr>
        <p:spPr>
          <a:xfrm>
            <a:off x="358588" y="742064"/>
            <a:ext cx="11456894" cy="4382225"/>
          </a:xfrm>
          <a:prstGeom prst="rect">
            <a:avLst/>
          </a:prstGeom>
          <a:noFill/>
        </p:spPr>
        <p:txBody>
          <a:bodyPr wrap="square">
            <a:spAutoFit/>
          </a:bodyPr>
          <a:lstStyle/>
          <a:p>
            <a:pPr algn="just">
              <a:lnSpc>
                <a:spcPct val="110000"/>
              </a:lnSpc>
              <a:spcAft>
                <a:spcPts val="800"/>
              </a:spcAft>
              <a:buNone/>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4.</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No trecho “Ver toda essa</a:t>
            </a: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400" b="1" i="1" u="sng"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via </a:t>
            </a:r>
            <a:r>
              <a:rPr lang="pt-BR" sz="2400" b="1" i="1" u="sng" kern="1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crucis</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por vezes duro e exige certa entrega do espectador”, a expressão destacada foi empregada em sentido figurado para caracterizar</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uma cerimônia religiosa.</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uma jornada de sofrimento.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uma viagem realizada por Saul.</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um percurso histórico da crucificação.</a:t>
            </a: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0000"/>
              </a:lnSpc>
              <a:spcAft>
                <a:spcPts val="800"/>
              </a:spcAft>
              <a:buNone/>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um trajeto marcado pela peregrinação religiosa.</a:t>
            </a:r>
          </a:p>
          <a:p>
            <a:pPr algn="just">
              <a:lnSpc>
                <a:spcPct val="110000"/>
              </a:lnSpc>
              <a:spcAft>
                <a:spcPts val="800"/>
              </a:spcAft>
              <a:buNone/>
            </a:pPr>
            <a:endPar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63201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C8C43-9665-D197-809F-649012957A6B}"/>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3F6463F-33DA-BCA8-23F7-D1761B513DE8}"/>
              </a:ext>
            </a:extLst>
          </p:cNvPr>
          <p:cNvSpPr txBox="1"/>
          <p:nvPr/>
        </p:nvSpPr>
        <p:spPr>
          <a:xfrm>
            <a:off x="358588" y="742064"/>
            <a:ext cx="11456894" cy="3292696"/>
          </a:xfrm>
          <a:prstGeom prst="rect">
            <a:avLst/>
          </a:prstGeom>
          <a:noFill/>
        </p:spPr>
        <p:txBody>
          <a:bodyPr wrap="square">
            <a:spAutoFit/>
          </a:bodyPr>
          <a:lstStyle/>
          <a:p>
            <a:r>
              <a:rPr lang="pt-BR" sz="2200" b="1" dirty="0">
                <a:latin typeface="Arial Narrow" panose="020B0606020202030204" pitchFamily="34" charset="0"/>
              </a:rPr>
              <a:t>5.</a:t>
            </a:r>
            <a:r>
              <a:rPr lang="pt-BR" sz="2200" dirty="0">
                <a:latin typeface="Arial Narrow" panose="020B0606020202030204" pitchFamily="34" charset="0"/>
              </a:rPr>
              <a:t> No trecho “Ver toda essa </a:t>
            </a:r>
            <a:r>
              <a:rPr lang="pt-BR" sz="2200" b="1" i="1" u="sng" dirty="0">
                <a:latin typeface="Arial Narrow" panose="020B0606020202030204" pitchFamily="34" charset="0"/>
              </a:rPr>
              <a:t>via </a:t>
            </a:r>
            <a:r>
              <a:rPr lang="pt-BR" sz="2200" b="1" i="1" u="sng" dirty="0" err="1">
                <a:latin typeface="Arial Narrow" panose="020B0606020202030204" pitchFamily="34" charset="0"/>
              </a:rPr>
              <a:t>crucis</a:t>
            </a:r>
            <a:r>
              <a:rPr lang="pt-BR" sz="2200" dirty="0">
                <a:latin typeface="Arial Narrow" panose="020B0606020202030204" pitchFamily="34" charset="0"/>
              </a:rPr>
              <a:t> é por vezes duro e exige certa entrega do espectador”, o emprego da expressão destacada contribui para caracterizar a trajetória da personagem Saul como</a:t>
            </a:r>
          </a:p>
          <a:p>
            <a:r>
              <a:rPr lang="pt-BR" sz="2200" dirty="0">
                <a:latin typeface="Arial Narrow" panose="020B0606020202030204" pitchFamily="34" charset="0"/>
              </a:rPr>
              <a:t>(A) tranquila e previsível.</a:t>
            </a:r>
          </a:p>
          <a:p>
            <a:r>
              <a:rPr lang="pt-BR" sz="2200" dirty="0">
                <a:latin typeface="Arial Narrow" panose="020B0606020202030204" pitchFamily="34" charset="0"/>
              </a:rPr>
              <a:t>(B) religiosa e penitente.</a:t>
            </a:r>
          </a:p>
          <a:p>
            <a:r>
              <a:rPr lang="pt-BR" sz="2200" dirty="0">
                <a:latin typeface="Arial Narrow" panose="020B0606020202030204" pitchFamily="34" charset="0"/>
              </a:rPr>
              <a:t>(C) difícil e marcada pelo sofrimento.</a:t>
            </a:r>
          </a:p>
          <a:p>
            <a:r>
              <a:rPr lang="pt-BR" sz="2200" dirty="0">
                <a:latin typeface="Arial Narrow" panose="020B0606020202030204" pitchFamily="34" charset="0"/>
              </a:rPr>
              <a:t>(D) longa e direcionada ao encontro de um religioso.</a:t>
            </a:r>
          </a:p>
          <a:p>
            <a:r>
              <a:rPr lang="pt-BR" sz="2200" dirty="0">
                <a:latin typeface="Arial Narrow" panose="020B0606020202030204" pitchFamily="34" charset="0"/>
              </a:rPr>
              <a:t>(E) simbólica e relacionada exclusivamente à sua crença religiosa.</a:t>
            </a:r>
          </a:p>
          <a:p>
            <a:pPr algn="just">
              <a:lnSpc>
                <a:spcPct val="110000"/>
              </a:lnSpc>
              <a:spcAft>
                <a:spcPts val="800"/>
              </a:spcAft>
              <a:buNone/>
            </a:pPr>
            <a:endParaRPr lang="pt-BR" sz="2400" kern="100" dirty="0">
              <a:solidFill>
                <a:srgbClr val="000000"/>
              </a:solidFill>
              <a:latin typeface="Arial Narrow" panose="020B0606020202030204" pitchFamily="34" charset="0"/>
              <a:ea typeface="Calibri" panose="020F0502020204030204" pitchFamily="34" charset="0"/>
              <a:cs typeface="Arial" panose="020B0604020202020204" pitchFamily="34" charset="0"/>
            </a:endParaRPr>
          </a:p>
          <a:p>
            <a:pPr algn="just">
              <a:lnSpc>
                <a:spcPct val="110000"/>
              </a:lnSpc>
              <a:spcAft>
                <a:spcPts val="800"/>
              </a:spcAft>
              <a:buNone/>
            </a:pPr>
            <a:endParaRPr lang="pt-BR" sz="20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8850434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0414E-AC70-5369-3BC9-68E740D99D99}"/>
            </a:ext>
          </a:extLst>
        </p:cNvPr>
        <p:cNvGrpSpPr/>
        <p:nvPr/>
      </p:nvGrpSpPr>
      <p:grpSpPr>
        <a:xfrm>
          <a:off x="0" y="0"/>
          <a:ext cx="0" cy="0"/>
          <a:chOff x="0" y="0"/>
          <a:chExt cx="0" cy="0"/>
        </a:xfrm>
      </p:grpSpPr>
      <p:pic>
        <p:nvPicPr>
          <p:cNvPr id="2" name="Espaço Reservado para Conteúdo 6">
            <a:extLst>
              <a:ext uri="{FF2B5EF4-FFF2-40B4-BE49-F238E27FC236}">
                <a16:creationId xmlns:a16="http://schemas.microsoft.com/office/drawing/2014/main" id="{03861480-0491-CE4A-A0A2-75D484D4AF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8345307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2831</TotalTime>
  <Words>22877</Words>
  <Application>Microsoft Office PowerPoint</Application>
  <PresentationFormat>Widescreen</PresentationFormat>
  <Paragraphs>1080</Paragraphs>
  <Slides>139</Slides>
  <Notes>94</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139</vt:i4>
      </vt:variant>
    </vt:vector>
  </HeadingPairs>
  <TitlesOfParts>
    <vt:vector size="149" baseType="lpstr">
      <vt:lpstr>Aptos</vt:lpstr>
      <vt:lpstr>Arial</vt:lpstr>
      <vt:lpstr>Arial Narrow</vt:lpstr>
      <vt:lpstr>Calibri</vt:lpstr>
      <vt:lpstr>Calibri Light</vt:lpstr>
      <vt:lpstr>Symbol</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31</cp:revision>
  <dcterms:created xsi:type="dcterms:W3CDTF">2024-02-02T11:27:21Z</dcterms:created>
  <dcterms:modified xsi:type="dcterms:W3CDTF">2026-09-25T12:53:16Z</dcterms:modified>
</cp:coreProperties>
</file>