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64CF59-6DC7-8892-BBD5-3EC29779B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0FCFEA5-2BE7-7C73-9690-A982D26BF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36354-EC64-4737-A414-6B92CE52C20D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22397DF-6CEE-7AC0-7B03-0E91B95E4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B554D78-72BB-A5E5-7BC9-374785740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0F5F5-6F59-4B94-BE06-356B94BDB1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7970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69DE7A8-97BE-B0D5-44AD-33F1AF7F4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BD2B008-4FD1-1792-0192-E387927B35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FA41B25-3798-DD1F-8494-2BEAAD2C37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136354-EC64-4737-A414-6B92CE52C20D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886281B-E360-89F4-0F63-37D48F8CD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374D2B-641B-C53A-FC4D-44A8CC48C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70F5F5-6F59-4B94-BE06-356B94BDB1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5192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926B5536-C80A-337C-5C42-F529D9BB0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C778FA4-FE9F-2822-9AB1-23974BB9FF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271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EC99C5E9-0BD7-75F7-67BE-A8844D88B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66546C0-481C-C4DB-91AE-7774AC4ACF8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360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B68BF9C3-38F9-7388-2DEC-0868F208F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5F24FDE-B22B-F698-C04C-86E414C73A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837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5C05B47F-5CB6-B3A9-6144-959D37930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B8F96C4-02D0-4F1A-8F1C-5B80C1BCDBA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73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C43EDC8E-98FD-EEA0-F206-0F555283F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E57CBE6-35CB-A273-57EF-4F9001EF8B9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245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DDE87E09-4F16-5EA4-AC97-76D9CADC9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275F794-7C39-AAC5-23A3-104907444B3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749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D04B035A-D745-1A98-7403-1F8B9E4BD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9EF9CF9-D368-5E05-77AF-5BB78A3509C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678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295E1A97-BD5A-9F93-7E5E-1C253C7DE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C4B251F-7B3B-8BE1-6C7D-D15B595429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063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9C7EC387-66E6-F41A-B9A9-544B79084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B940603-3AF3-D177-7D85-FB719D36E4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587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95B3B469-B696-C7B3-0039-0CEEE2201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37CD9D6-ACA2-06A9-4FC4-C42E2104D9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945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22AA9D17-F07F-502A-3F8B-D3B9DE101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F06AE92-367E-688D-D476-FE3567C73F8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876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40589A42-F532-0E83-E2C2-C7F96B6C8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71AD92C-0ADD-CB7D-C491-88255226D47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775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5B50A995-88FC-4726-FF6C-078BBD4FE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CD0B6D9-C31E-02B6-5848-E89CDA6144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207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AA5F632A-4570-64D5-6C89-8E727BDDA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B6382D7-E6ED-2DD2-9584-9B557854782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649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703EB10C-35DE-6A39-2CB6-5AE337FCB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6A92A66-FB43-824F-8FB5-01E61AE872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700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7D295BDF-DA3F-F965-0D1B-2C1666869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DA48FC7-ED08-629B-8697-B8CB7ACC8F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1946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9BB51262-6AF2-A8E5-8919-2A34BA356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4A7EDBA-A86D-2532-9B3F-54555E4996D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6491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6407C166-9220-4AE4-EDBC-AAF9A9599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EB6A4BD-F55F-29B9-B93C-4D19E875EC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8221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88B933BF-693D-04C4-0B90-693F713B0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D67CD76-3AFF-3286-6C6A-AD4D05E20EA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8730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46668153-0A30-DF9B-9D4B-5A8B7C35A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964EA3B-B661-4B2A-095C-BDB0B532BAA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4333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75EE21CC-86F4-BC13-9F9B-0AAC5F5B8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662C896-5605-01DC-83CD-488C5FF656A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0089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A6A79C94-CEFA-0252-8F82-70C915BF2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BE31088-17D0-FC9A-204B-5BDD6A88A3D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0309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B37D03E3-CEC1-E67E-B4ED-BD30673A4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75EFF37-4B80-9B33-C984-FEC60C7D8D4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8869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93FF8FAE-F464-6A70-10D1-C7D6FB227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2057087-B0D1-0A6D-14A7-420B4ED6BDB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5652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5DD43FA6-8606-6086-05DB-9E40CE14A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3975723-295D-1BB1-3020-8167583D25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3399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F829F26B-0193-CED0-21BE-4F82DAB04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CCA4AD0-613E-C553-DD50-00C2E754B1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4461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505F85FF-FD9B-15B1-631C-9B26B294C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C3E4829-50C3-9AB8-33CC-2C19382ECF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3876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DD27323E-1AAD-4773-0F68-D90723C82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1D7D480-1C00-DC76-2ACD-D95CBFB9B50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7729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A987C33A-C7B9-E9CF-AA3F-BFE886ED3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AAB1B2A-2883-A5F7-AC4C-F6AD875427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0763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213E6521-51F8-CD2D-A92C-46AB9A183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1191E0F-43A8-1432-EA05-E2A89C6FA1B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7094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2A195618-3D28-53B3-DBFB-31A7B5F97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15A11A2-5388-19E1-3C27-4DCE7086A7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0067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BA6DAC73-FE44-0260-9DE0-C2FCA4889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88E33D3-AACD-35A8-F9C8-86155F10BF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7567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403A5B67-FDBE-8831-5E44-3D6F2E149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E6C719D-ED02-ABF6-79BE-BADB8210D4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9668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B896AB2C-307D-EE28-DCAF-E2488BF0D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9A9F9A7-FE1A-829D-96D2-EC906C3292B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98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38EEA137-F255-783A-A4C1-D930E073C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80B12D7-2F83-12B4-49DD-F28DAB48DF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7463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21AFF67F-43E0-2BAF-41D1-42C69B30C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11646B4-9212-C39B-D79F-63BF715DA6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3871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4210AEC4-1306-9F4B-BA5D-ED9951417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B6B07B9-703E-80CB-1702-D86F346628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3683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D589C57B-890E-1407-12D7-0EBCDBEE2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FAA5FFB-4224-3559-44FC-471A2339EF0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652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22D02069-CDAB-1226-1830-0DBBF21BC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9AF002D-CF4A-384B-36E3-212ABFC112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520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1B54B4A3-7CE5-4C76-EE4B-FC4A79617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B7B6E49-5194-D582-65EC-3EF755C83D3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2517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AB9FEB10-3547-94C8-6671-1F12260BE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C0E929D-20EE-0906-03C5-64C1C92E1F2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9703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68D561FD-AB2A-366A-4D46-E4D6720FD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86817D3-9EF5-FD9D-16E0-9EAAEFAA9A6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9932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894FB809-61E8-733B-BF76-E166AD9EA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AD64F0A-3FB1-BAF4-C794-A655304918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0042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942EDF14-0214-408D-AB0C-18B635B35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E92E98C-9028-76DC-9C4E-4A56A477F1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7783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503032E8-AEAB-7901-2C26-53848D62D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98120CC-92A1-66AE-6BB3-AC1493092E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2278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EB2100FE-52C2-DABB-2DD1-BC07F46D1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2601D05-5423-B15B-5073-AB0048BB794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961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C8250591-8B48-356E-0512-E90645154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3405DBA-B877-C33E-594C-3927E58343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6616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596BEE86-39B1-3262-77A1-728A3D55C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64E4AEB-D88C-87D8-FB8E-05CFA4F2BE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0879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1615E836-FBDB-312D-5D45-822C495B1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E5767CF-2C6C-F0F5-0F8F-02CEAB1D80F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6002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61809F8F-4E6D-A617-857D-5DC5C77A0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830B75E-0B1A-52B1-37B5-A23BA1F012A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98728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A7A44CC6-B229-AB6C-DF5D-AA7F1060E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0626F83-C547-627C-E19A-C0482D16521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1864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FA748C07-279A-4B09-6A84-BF2F0714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C41AC5A-CFB7-1283-3EC7-BC7BFB408B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1664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55081CEB-FE97-477A-A106-C08797B24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C64163F-834F-B966-E8BB-62195A8666F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5768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5F982C88-3149-69E3-AA5F-C3D2104A9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2619CEA-11C7-8409-EFBD-866661191FD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329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DB049F05-6838-AE22-8D6E-4A0ADA60D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A990B11-0E96-90DD-5C25-AA30F4F591D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545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A63715B2-CEBD-BD0A-F358-1299AD42C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25AE5D3-586E-1402-D48C-4606A52776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86101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A19D9908-78AA-3978-774C-8C46B0E6C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DB538F0-E976-E8F5-A28A-345C324486A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99697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4786F269-0301-5EA6-AA86-1C7282227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3DF9B5D-7423-3234-06C5-F6F5C8A5E9F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9931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E3B08935-F7D3-1365-662E-546412DC6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BA054C3-800E-03BA-0612-4F8E49E129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1270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A50DA588-914A-B9B9-8B01-7606AD806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1F08AC9-98D8-25A4-24D9-75B4B5DC09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5691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EE7B31B5-4059-EC6D-2A98-E734BA941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16E6D28-B84D-42F4-3F94-6BAA4829F6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26773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ECB8E696-9F2B-EBC8-E7CE-2B31ECD5E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58CC526-F1FF-C87F-8DA3-9123331E70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83405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702409CF-A663-C344-3D4F-FBA633C47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4C7045A-D26C-A1D3-CA2E-F278FB0C2F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92951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A2EFC47D-39E1-8848-CF81-3EF8A1B73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4132162-67A8-A3EC-7CCB-659B43CB55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5597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21F6EAFB-D2B6-7ABD-AA53-8AEB14DFB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732DE7A-F2BE-13FB-68D6-E8D5FA5E19C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22845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6DAC6011-A2F5-4E95-E976-D9EF5F42E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AF3A6E0-14AA-8786-6FE5-5FB1E1E53D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90003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952B21C8-E6A9-48E2-824D-933763B87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E06C2D3-6CB7-CE15-6BAF-940764DC62B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88361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7C0BF79A-0A7E-6E90-2F9F-F2BB73924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C966A5E-506D-6027-ED2D-724CC8E1EDB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76332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27ADA850-2E36-5689-E659-72568D2F2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6FAD520-FCFE-F143-D5CA-C0E7757A4B8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1172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CD3A299D-F77E-3932-D2DE-77289E67D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5BDC930-981F-124E-FA74-9BE6FA9B71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24696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DB68DCB7-14EE-E03F-5E54-9469F1F9A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10613D5-23E3-7505-31D2-EC9C2E0F3C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23453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7A08B4DD-45B4-2A2F-6DFA-D72CCEDD9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6983345-0E9F-F2D9-5259-48A12C05313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41741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0B8DFC77-CA37-502D-339A-442B54C15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DB13468-C110-BCDE-2327-008EE285D6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1045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38BF51B1-273F-6710-662B-EB45C48F3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722EAF5-6A93-67F4-E404-8D444264E8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46358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503A7E92-DEC4-9107-A04B-F129E2C96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D15601B-8D1E-65FF-DD68-F2EEDA1029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7123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06AE3CBA-E736-06A5-F662-EC3297AB7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E15B974-D7DD-7816-CC0D-9C181BEFBAA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60406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219FA6F7-D499-4F03-A821-EBB05CC92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B46F49E-D7DF-B429-A2B8-A5493D69D02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01805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79E71E94-235C-8CB5-1511-A68FC3135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9B886B0-6967-81AB-C62D-8C68BA67EF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22468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8F868823-39F3-7D20-4700-1A4DB5E2D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4A361DE-0186-9E6D-2FEA-F5A00E0D23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51217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B7084608-A4C6-779C-EAFF-F7273E91A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4BE9034-A050-8372-6C54-E490E0145A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16560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AC3F0264-66D9-85DB-A849-2039E9704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D9C0507-988A-1D6C-E750-752B76B0BCF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53470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4A2A525B-2801-8E31-A9C6-80C3245BC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EC75590-362D-A805-8280-160842D4318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1816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D26E25B9-75D1-A85D-1BAA-50664FAD6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B1B2C26-9502-FCD0-1C6C-3DE3F6541F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4890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07C5711C-B6C3-F909-71B8-350094E70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B4B9EDC-1FBF-8D09-6794-F634C3B954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13922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150EF0C3-13CE-989F-C0F5-3D8E9C761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6C6F51B-9EC1-E4E9-215C-4E52F7C72F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83998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BCC2E481-2030-F34E-2D79-9BF785AFF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1F73DDC-244B-50C3-B3AF-CA5AD94A4C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12266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95A5539A-5E95-5441-FFD7-3DA391DFB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5AE66EA-FEFC-B7BC-6663-7D258B2B9D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61408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7ADFB927-30C1-027A-757D-187C3ED7F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952EC58-07DB-D9F1-807F-9D290DC371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5422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3EC446A6-645B-DF55-3570-99B2C5E77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D21453A-4D17-8EA8-A067-D0CE57DFA3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571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423A026A-9697-DD9E-93E6-B0388CC4E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7B65268-0189-D0CA-1512-3FEE1897325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543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46CCEF95-CC9A-DEA0-3F49-DF03B9914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5B8D2E6-3C8F-43F8-769B-050213ACF2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73618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FE234C15-2B27-0564-DBF4-5B867B886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33DF4F6-3389-E107-F2B2-00A5E5E126C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08353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D2385514-5274-B37C-E571-D6DF419C0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EC9FC24-1FD3-6D8C-BAB8-64E37EFF2D9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96556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CBC3D186-AF57-5179-CABC-AA30D238A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6C9A115-C890-67BB-86C0-8E6B9F1B2AB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7937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94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94</vt:i4>
      </vt:variant>
    </vt:vector>
  </HeadingPairs>
  <TitlesOfParts>
    <vt:vector size="98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Adriani Grun</dc:creator>
  <cp:lastModifiedBy>Adriani Grun</cp:lastModifiedBy>
  <cp:revision>1</cp:revision>
  <dcterms:created xsi:type="dcterms:W3CDTF">2026-09-25T13:05:00Z</dcterms:created>
  <dcterms:modified xsi:type="dcterms:W3CDTF">2026-09-25T13:05:00Z</dcterms:modified>
</cp:coreProperties>
</file>