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3E5FD2-05AD-363E-A328-E4A8B2122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30325B1-22E3-ABA3-71A4-65D1BE8E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B94E5-1AD5-4156-9BEB-30D0BE04194D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A0039D-7256-E393-49CA-7B94FA3EE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058101-FEAA-83A2-3B1E-24F5FBB9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66B9-492F-488A-BE2A-7469797299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96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9E4AD54-5D60-6FEF-6D56-A78BC176A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0D670B-5905-AE74-8522-F605F8E5D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2EEB60-B867-A9D6-DCBC-8373FD810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AB94E5-1AD5-4156-9BEB-30D0BE04194D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26A2FF-16EB-81F2-7068-0C0F04238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B603C8-0FD1-BAF9-A6E2-52F1F8403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966B9-492F-488A-BE2A-7469797299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60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59BA89D-2993-068D-093C-E11FB8A48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421998B-1EDE-0866-F1A6-A2B92AE83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7D4B8FA-2BE6-24D2-C859-01025DF32082}"/>
              </a:ext>
            </a:extLst>
          </p:cNvPr>
          <p:cNvSpPr txBox="1"/>
          <p:nvPr/>
        </p:nvSpPr>
        <p:spPr>
          <a:xfrm>
            <a:off x="3369733" y="4865510"/>
            <a:ext cx="5836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CIENCIAS DA NATUREZA E SUAS TECNOLOGIAS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F4746A-8AC2-2CC0-2EBF-370293673FC9}"/>
              </a:ext>
            </a:extLst>
          </p:cNvPr>
          <p:cNvSpPr txBox="1"/>
          <p:nvPr/>
        </p:nvSpPr>
        <p:spPr>
          <a:xfrm>
            <a:off x="3177822" y="4069644"/>
            <a:ext cx="5836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BIOLOGIA</a:t>
            </a:r>
          </a:p>
        </p:txBody>
      </p:sp>
    </p:spTree>
    <p:extLst>
      <p:ext uri="{BB962C8B-B14F-4D97-AF65-F5344CB8AC3E}">
        <p14:creationId xmlns:p14="http://schemas.microsoft.com/office/powerpoint/2010/main" val="112768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37EB253-EF79-38C6-48D7-CD1B730B8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A32C08-2330-D62F-DE68-2B1D79FFD9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5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5C71F9F-B4F9-8404-E432-C5786126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2615F38-E0E1-B93A-72DD-F8262DEBDA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45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0CA9EAC-4339-08D1-332E-FBE66A93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80A59D-0C50-65E4-C0EC-4B8D525932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6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5E8A03D-DF00-6A2D-57D7-28C4E288A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CA19A7-F4C2-0ACC-547D-AB7FBCFA61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4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9CD7587-EDFD-F15D-05AE-F3ED9458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E4FFFB1-8AC4-68F7-E8E2-8151885364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132BFCD-29CD-7DEF-4498-4CBA7517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03236D-F312-C168-6C1C-455AB4E0A3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5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4863F36-7C9F-25D2-CA57-A10D494A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35AD621-4181-37A7-5AC7-37E8E35BC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804CF10-0357-E1DC-35F0-83AD8C77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3E76E3E-6A08-AC99-48C9-FA758F77DA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1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683D682-5C02-F0B5-C7C3-48B347328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6FB2F25-78F4-D1BE-DCD8-2548BA51E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48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CF35489-F713-304B-B00D-BC51B14B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32568D0-47A1-516D-BCAA-E13FF7B6D4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5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ABAF028-804A-DD53-E368-C4D46D325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674FAA8-7B53-8D21-8F59-D431ED56C2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16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0A25F00-55D6-48C7-DDB4-F1790CAE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81198C-35A0-5609-758F-6AC3F386BF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99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CAF5A61-1770-AC26-73E3-0E1476B9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53D48D-5D96-3431-3182-61379CF58C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00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951261E-F217-1940-A636-1B8A162D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105BA7B-09C9-2601-43B1-A7434E5A8D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0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00B5114-3EAB-A580-8BB2-B781D4BE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61EBEE3-CCC8-2481-1442-C2F5766B5E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44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B40473E-B804-9672-9CCA-F1304E656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E78DD57-9AB6-E656-DD2F-102FE6AC59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67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FEB886D-E06E-8A8C-28FF-20D36CDC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8F2CC6A-412E-6874-A680-2A63F5D6F2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56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132BB65-A2CC-5D0F-BE1E-AE25FC1BD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FA87FA-0806-0C62-BA12-BCAB212482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45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7772638-0DFA-DF09-C7AA-66B721019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DBF388-DC6D-0B72-12DC-F67C8D05BA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27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F7685EA-5AC9-BEAB-DB82-D5B40A3A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7B41C3-79E5-3295-6188-95CFB99446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74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35376A8-2483-2396-E0E6-A8C2B2BEE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FF7507-2F44-9BCF-5E34-F485D63EE6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82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CE8E672-BAB1-D28E-A8BB-7C1EA9824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A453A8F-A30F-D5F0-7650-8AC707A4C4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50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EA9039D-8375-670C-7AF2-FD3D3ECE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121CBE9-C5BC-D6A3-97A0-8EB1017C07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67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D74BF62-3EFF-DD1F-245B-0E788769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50AE6FC-8648-C370-5172-119AD65724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45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CC68F01-B782-BAC7-2ED4-2946A51B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D22E35A-E151-8AEA-ACA2-09D12B9FE6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9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EEEFFF8-404C-5E7D-709C-1A988C80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F2F5CFD-A87D-BA25-7DC1-84461D5CAA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5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E0A53AE-EF4D-61CD-7251-709FDD048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95BE2C-069D-325F-34BC-9FE2356C43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29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A85E71D-28CF-4499-E5CB-EA269894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72858D6-73CE-F0A4-5D10-8FE6480A0F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5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4F40741-FE1D-93F9-2A90-2AF06189F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4625BA4-B0D9-62DC-4B5D-DB201833BC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03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2B1AA55-46DE-94C0-2F28-D3966E9C4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DCEE22-7D62-01F6-D2F0-0E8FB15377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3774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EEEE1DF-4494-0862-F795-C32A3E082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7B3385F-FF67-1E0C-A1D8-2AD259D113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4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F442EAF-7966-B0D7-47CD-57AF6C2D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9E7B0C5-83C5-9B14-2E57-1958F06659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5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5775F9E-9B93-0404-8E1E-8336F6D8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708D5D-E7A2-C71C-77F0-27FC52348C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59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795F985-F3EA-3723-736F-638D764C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2AFEBB3-651E-9716-3708-39C4E180AB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3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F9C6A01-909F-F719-3461-64658A6F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255873E-3C62-3F48-447C-D602AC85D7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60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6BC76AC-1762-D1C6-3C06-BB329DE4B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89A1E25-6D3A-6281-B592-FB34332630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8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6200E2F-49DC-7264-590E-B7FE8F8E8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C760A24-3EDF-EB30-A566-6AA9E5C8A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7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44B1F5C-0966-D0E4-B981-0764C66C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959A80-C101-4FE7-51F5-4552487516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114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8D47593-F066-60A5-2730-5F2C1700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22B850A-734C-8272-38FE-837AA23534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828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31B38D0-23CB-117E-CE29-60290CC7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D74984-E3BF-A04D-C0E6-28F609AD7F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94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A9731C1-3E9B-F8E9-CAF2-47E9F48D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750728-3DCF-01A1-2588-9EA5F41570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68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054FCF4-F508-0465-A417-DEFEF0675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2CD62F3-B2C7-CE81-6C30-80227936E6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37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Widescreen</PresentationFormat>
  <Paragraphs>2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Adriani Grun</dc:creator>
  <cp:lastModifiedBy>Adriani Grun</cp:lastModifiedBy>
  <cp:revision>2</cp:revision>
  <dcterms:created xsi:type="dcterms:W3CDTF">2026-09-25T12:03:12Z</dcterms:created>
  <dcterms:modified xsi:type="dcterms:W3CDTF">2026-09-25T12:20:13Z</dcterms:modified>
</cp:coreProperties>
</file>