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202" r:id="rId2"/>
    <p:sldId id="2265" r:id="rId3"/>
    <p:sldId id="2170" r:id="rId4"/>
    <p:sldId id="2238" r:id="rId5"/>
    <p:sldId id="2266" r:id="rId6"/>
    <p:sldId id="2267" r:id="rId7"/>
    <p:sldId id="2268" r:id="rId8"/>
    <p:sldId id="2270" r:id="rId9"/>
    <p:sldId id="2269" r:id="rId10"/>
    <p:sldId id="2271" r:id="rId11"/>
    <p:sldId id="2272" r:id="rId12"/>
    <p:sldId id="2274" r:id="rId13"/>
    <p:sldId id="2275" r:id="rId14"/>
    <p:sldId id="2276" r:id="rId15"/>
    <p:sldId id="2273" r:id="rId16"/>
    <p:sldId id="2279" r:id="rId17"/>
    <p:sldId id="2282" r:id="rId18"/>
    <p:sldId id="2283" r:id="rId19"/>
    <p:sldId id="2284" r:id="rId20"/>
    <p:sldId id="2285" r:id="rId21"/>
    <p:sldId id="2293" r:id="rId22"/>
    <p:sldId id="2286" r:id="rId23"/>
    <p:sldId id="2287" r:id="rId24"/>
    <p:sldId id="2288" r:id="rId25"/>
    <p:sldId id="2289" r:id="rId26"/>
    <p:sldId id="2241" r:id="rId27"/>
    <p:sldId id="2290" r:id="rId28"/>
    <p:sldId id="2291" r:id="rId29"/>
    <p:sldId id="2292" r:id="rId30"/>
    <p:sldId id="257" r:id="rId3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8103E-D7F2-441C-B9F2-541E4C10A5A6}" v="32" dt="2026-07-23T17:48:54.787"/>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96247" autoAdjust="0"/>
  </p:normalViewPr>
  <p:slideViewPr>
    <p:cSldViewPr snapToGrid="0">
      <p:cViewPr varScale="1">
        <p:scale>
          <a:sx n="106" d="100"/>
          <a:sy n="106" d="100"/>
        </p:scale>
        <p:origin x="852"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custSel addSld delSld modSld sldOrd">
      <pc:chgData name="GERALDO AVELINO GOMES FILHO" userId="cb76a2c3-1493-4a8f-a814-6303474fc5e1" providerId="ADAL" clId="{3065BF21-82F2-4C94-B2B8-4F172F1AE4B5}" dt="2026-07-23T19:39:24.184" v="700" actId="255"/>
      <pc:docMkLst>
        <pc:docMk/>
      </pc:docMkLst>
      <pc:sldChg chg="modSp mod ord">
        <pc:chgData name="GERALDO AVELINO GOMES FILHO" userId="cb76a2c3-1493-4a8f-a814-6303474fc5e1" providerId="ADAL" clId="{3065BF21-82F2-4C94-B2B8-4F172F1AE4B5}" dt="2026-07-23T17:39:54.912" v="123" actId="6549"/>
        <pc:sldMkLst>
          <pc:docMk/>
          <pc:sldMk cId="1872310031" sldId="2064"/>
        </pc:sldMkLst>
        <pc:spChg chg="mod">
          <ac:chgData name="GERALDO AVELINO GOMES FILHO" userId="cb76a2c3-1493-4a8f-a814-6303474fc5e1" providerId="ADAL" clId="{3065BF21-82F2-4C94-B2B8-4F172F1AE4B5}" dt="2026-07-23T17:39:54.912" v="123" actId="6549"/>
          <ac:spMkLst>
            <pc:docMk/>
            <pc:sldMk cId="1872310031" sldId="2064"/>
            <ac:spMk id="3" creationId="{7C856B4F-1E48-3CF3-4C7B-4F832753DBDF}"/>
          </ac:spMkLst>
        </pc:spChg>
      </pc:sldChg>
      <pc:sldChg chg="del">
        <pc:chgData name="GERALDO AVELINO GOMES FILHO" userId="cb76a2c3-1493-4a8f-a814-6303474fc5e1" providerId="ADAL" clId="{3065BF21-82F2-4C94-B2B8-4F172F1AE4B5}" dt="2026-07-23T17:52:33.767" v="237" actId="47"/>
        <pc:sldMkLst>
          <pc:docMk/>
          <pc:sldMk cId="2711865309" sldId="2121"/>
        </pc:sldMkLst>
      </pc:sldChg>
      <pc:sldChg chg="modSp mod">
        <pc:chgData name="GERALDO AVELINO GOMES FILHO" userId="cb76a2c3-1493-4a8f-a814-6303474fc5e1" providerId="ADAL" clId="{3065BF21-82F2-4C94-B2B8-4F172F1AE4B5}" dt="2026-07-23T19:35:48.096" v="678" actId="1076"/>
        <pc:sldMkLst>
          <pc:docMk/>
          <pc:sldMk cId="3107632594" sldId="2122"/>
        </pc:sldMkLst>
        <pc:spChg chg="mod">
          <ac:chgData name="GERALDO AVELINO GOMES FILHO" userId="cb76a2c3-1493-4a8f-a814-6303474fc5e1" providerId="ADAL" clId="{3065BF21-82F2-4C94-B2B8-4F172F1AE4B5}" dt="2026-07-23T19:35:48.096" v="678" actId="1076"/>
          <ac:spMkLst>
            <pc:docMk/>
            <pc:sldMk cId="3107632594" sldId="2122"/>
            <ac:spMk id="5" creationId="{385614A5-27FC-0067-851E-AA40DE472C6E}"/>
          </ac:spMkLst>
        </pc:spChg>
      </pc:sldChg>
      <pc:sldChg chg="modSp mod">
        <pc:chgData name="GERALDO AVELINO GOMES FILHO" userId="cb76a2c3-1493-4a8f-a814-6303474fc5e1" providerId="ADAL" clId="{3065BF21-82F2-4C94-B2B8-4F172F1AE4B5}" dt="2026-07-23T17:53:38.471" v="239" actId="6549"/>
        <pc:sldMkLst>
          <pc:docMk/>
          <pc:sldMk cId="3481453187" sldId="2128"/>
        </pc:sldMkLst>
        <pc:spChg chg="mod">
          <ac:chgData name="GERALDO AVELINO GOMES FILHO" userId="cb76a2c3-1493-4a8f-a814-6303474fc5e1" providerId="ADAL" clId="{3065BF21-82F2-4C94-B2B8-4F172F1AE4B5}" dt="2026-07-23T17:53:38.471" v="239" actId="6549"/>
          <ac:spMkLst>
            <pc:docMk/>
            <pc:sldMk cId="3481453187" sldId="2128"/>
            <ac:spMk id="5" creationId="{C8C3CA2B-B85D-4299-F698-F3B811964BE3}"/>
          </ac:spMkLst>
        </pc:spChg>
      </pc:sldChg>
      <pc:sldChg chg="modSp mod">
        <pc:chgData name="GERALDO AVELINO GOMES FILHO" userId="cb76a2c3-1493-4a8f-a814-6303474fc5e1" providerId="ADAL" clId="{3065BF21-82F2-4C94-B2B8-4F172F1AE4B5}" dt="2026-07-23T19:34:51.524" v="672" actId="255"/>
        <pc:sldMkLst>
          <pc:docMk/>
          <pc:sldMk cId="3752407148" sldId="2129"/>
        </pc:sldMkLst>
        <pc:spChg chg="mod">
          <ac:chgData name="GERALDO AVELINO GOMES FILHO" userId="cb76a2c3-1493-4a8f-a814-6303474fc5e1" providerId="ADAL" clId="{3065BF21-82F2-4C94-B2B8-4F172F1AE4B5}" dt="2026-07-23T19:31:04.341" v="657" actId="1076"/>
          <ac:spMkLst>
            <pc:docMk/>
            <pc:sldMk cId="3752407148" sldId="2129"/>
            <ac:spMk id="3" creationId="{6402869C-41F8-58F0-AA5B-D945ABB806B1}"/>
          </ac:spMkLst>
        </pc:spChg>
        <pc:spChg chg="mod">
          <ac:chgData name="GERALDO AVELINO GOMES FILHO" userId="cb76a2c3-1493-4a8f-a814-6303474fc5e1" providerId="ADAL" clId="{3065BF21-82F2-4C94-B2B8-4F172F1AE4B5}" dt="2026-07-23T19:34:51.524" v="672" actId="255"/>
          <ac:spMkLst>
            <pc:docMk/>
            <pc:sldMk cId="3752407148" sldId="2129"/>
            <ac:spMk id="5" creationId="{93D9B175-2512-9CB9-8E3C-D46C9601ABD3}"/>
          </ac:spMkLst>
        </pc:spChg>
      </pc:sldChg>
      <pc:sldChg chg="del">
        <pc:chgData name="GERALDO AVELINO GOMES FILHO" userId="cb76a2c3-1493-4a8f-a814-6303474fc5e1" providerId="ADAL" clId="{3065BF21-82F2-4C94-B2B8-4F172F1AE4B5}" dt="2026-07-23T17:40:10.735" v="127" actId="47"/>
        <pc:sldMkLst>
          <pc:docMk/>
          <pc:sldMk cId="209436652" sldId="2133"/>
        </pc:sldMkLst>
      </pc:sldChg>
      <pc:sldChg chg="del">
        <pc:chgData name="GERALDO AVELINO GOMES FILHO" userId="cb76a2c3-1493-4a8f-a814-6303474fc5e1" providerId="ADAL" clId="{3065BF21-82F2-4C94-B2B8-4F172F1AE4B5}" dt="2026-07-23T17:40:13.150" v="128" actId="47"/>
        <pc:sldMkLst>
          <pc:docMk/>
          <pc:sldMk cId="469311270" sldId="2134"/>
        </pc:sldMkLst>
      </pc:sldChg>
      <pc:sldChg chg="addSp delSp modSp mod">
        <pc:chgData name="GERALDO AVELINO GOMES FILHO" userId="cb76a2c3-1493-4a8f-a814-6303474fc5e1" providerId="ADAL" clId="{3065BF21-82F2-4C94-B2B8-4F172F1AE4B5}" dt="2026-07-23T19:33:55.127" v="664" actId="255"/>
        <pc:sldMkLst>
          <pc:docMk/>
          <pc:sldMk cId="2818931608" sldId="2140"/>
        </pc:sldMkLst>
        <pc:spChg chg="mod">
          <ac:chgData name="GERALDO AVELINO GOMES FILHO" userId="cb76a2c3-1493-4a8f-a814-6303474fc5e1" providerId="ADAL" clId="{3065BF21-82F2-4C94-B2B8-4F172F1AE4B5}" dt="2026-07-23T19:33:55.127" v="664" actId="255"/>
          <ac:spMkLst>
            <pc:docMk/>
            <pc:sldMk cId="2818931608" sldId="2140"/>
            <ac:spMk id="5" creationId="{477F3837-8E35-AA4E-9EDC-C4D4FC005BC0}"/>
          </ac:spMkLst>
        </pc:spChg>
        <pc:spChg chg="mod">
          <ac:chgData name="GERALDO AVELINO GOMES FILHO" userId="cb76a2c3-1493-4a8f-a814-6303474fc5e1" providerId="ADAL" clId="{3065BF21-82F2-4C94-B2B8-4F172F1AE4B5}" dt="2026-07-23T17:49:07.335" v="218" actId="1076"/>
          <ac:spMkLst>
            <pc:docMk/>
            <pc:sldMk cId="2818931608" sldId="2140"/>
            <ac:spMk id="6" creationId="{CE2803B5-4C39-8BC9-AAA3-38EC1F491971}"/>
          </ac:spMkLst>
        </pc:spChg>
        <pc:spChg chg="del">
          <ac:chgData name="GERALDO AVELINO GOMES FILHO" userId="cb76a2c3-1493-4a8f-a814-6303474fc5e1" providerId="ADAL" clId="{3065BF21-82F2-4C94-B2B8-4F172F1AE4B5}" dt="2026-07-23T17:46:24.362" v="181" actId="478"/>
          <ac:spMkLst>
            <pc:docMk/>
            <pc:sldMk cId="2818931608" sldId="2140"/>
            <ac:spMk id="8" creationId="{B9FF9924-A8AE-DDD8-F8A2-1503706DDC6B}"/>
          </ac:spMkLst>
        </pc:spChg>
        <pc:spChg chg="add mod">
          <ac:chgData name="GERALDO AVELINO GOMES FILHO" userId="cb76a2c3-1493-4a8f-a814-6303474fc5e1" providerId="ADAL" clId="{3065BF21-82F2-4C94-B2B8-4F172F1AE4B5}" dt="2026-07-23T19:33:49.053" v="663" actId="1076"/>
          <ac:spMkLst>
            <pc:docMk/>
            <pc:sldMk cId="2818931608" sldId="2140"/>
            <ac:spMk id="9" creationId="{2C804B71-70D6-96A3-AF7A-79CDF45FCBCB}"/>
          </ac:spMkLst>
        </pc:spChg>
        <pc:picChg chg="add mod">
          <ac:chgData name="GERALDO AVELINO GOMES FILHO" userId="cb76a2c3-1493-4a8f-a814-6303474fc5e1" providerId="ADAL" clId="{3065BF21-82F2-4C94-B2B8-4F172F1AE4B5}" dt="2026-07-23T17:49:16.705" v="220" actId="1076"/>
          <ac:picMkLst>
            <pc:docMk/>
            <pc:sldMk cId="2818931608" sldId="2140"/>
            <ac:picMk id="4" creationId="{3132AC6C-7E88-104A-6529-F46FE9E59F61}"/>
          </ac:picMkLst>
        </pc:picChg>
      </pc:sldChg>
      <pc:sldChg chg="modSp mod ord">
        <pc:chgData name="GERALDO AVELINO GOMES FILHO" userId="cb76a2c3-1493-4a8f-a814-6303474fc5e1" providerId="ADAL" clId="{3065BF21-82F2-4C94-B2B8-4F172F1AE4B5}" dt="2026-07-23T18:53:14.852" v="410"/>
        <pc:sldMkLst>
          <pc:docMk/>
          <pc:sldMk cId="283427337" sldId="2148"/>
        </pc:sldMkLst>
        <pc:spChg chg="mod">
          <ac:chgData name="GERALDO AVELINO GOMES FILHO" userId="cb76a2c3-1493-4a8f-a814-6303474fc5e1" providerId="ADAL" clId="{3065BF21-82F2-4C94-B2B8-4F172F1AE4B5}" dt="2026-07-23T18:53:10.668" v="408" actId="255"/>
          <ac:spMkLst>
            <pc:docMk/>
            <pc:sldMk cId="283427337" sldId="2148"/>
            <ac:spMk id="5" creationId="{BD81292C-B985-F1FA-0583-21B4E7B664C0}"/>
          </ac:spMkLst>
        </pc:spChg>
      </pc:sldChg>
      <pc:sldChg chg="modSp mod">
        <pc:chgData name="GERALDO AVELINO GOMES FILHO" userId="cb76a2c3-1493-4a8f-a814-6303474fc5e1" providerId="ADAL" clId="{3065BF21-82F2-4C94-B2B8-4F172F1AE4B5}" dt="2026-07-23T19:01:49.214" v="488" actId="1076"/>
        <pc:sldMkLst>
          <pc:docMk/>
          <pc:sldMk cId="2614612649" sldId="2153"/>
        </pc:sldMkLst>
        <pc:spChg chg="mod">
          <ac:chgData name="GERALDO AVELINO GOMES FILHO" userId="cb76a2c3-1493-4a8f-a814-6303474fc5e1" providerId="ADAL" clId="{3065BF21-82F2-4C94-B2B8-4F172F1AE4B5}" dt="2026-07-23T19:01:49.214" v="488" actId="1076"/>
          <ac:spMkLst>
            <pc:docMk/>
            <pc:sldMk cId="2614612649" sldId="2153"/>
            <ac:spMk id="5" creationId="{4687A409-B720-3725-4DF5-5ABC5F593AFD}"/>
          </ac:spMkLst>
        </pc:spChg>
      </pc:sldChg>
      <pc:sldChg chg="addSp modSp mod">
        <pc:chgData name="GERALDO AVELINO GOMES FILHO" userId="cb76a2c3-1493-4a8f-a814-6303474fc5e1" providerId="ADAL" clId="{3065BF21-82F2-4C94-B2B8-4F172F1AE4B5}" dt="2026-07-23T17:30:30.836" v="78" actId="20577"/>
        <pc:sldMkLst>
          <pc:docMk/>
          <pc:sldMk cId="1496683402" sldId="2170"/>
        </pc:sldMkLst>
        <pc:spChg chg="mod">
          <ac:chgData name="GERALDO AVELINO GOMES FILHO" userId="cb76a2c3-1493-4a8f-a814-6303474fc5e1" providerId="ADAL" clId="{3065BF21-82F2-4C94-B2B8-4F172F1AE4B5}" dt="2026-07-23T17:26:54.918" v="35" actId="1076"/>
          <ac:spMkLst>
            <pc:docMk/>
            <pc:sldMk cId="1496683402" sldId="2170"/>
            <ac:spMk id="3" creationId="{7695CAC0-4460-B2EF-60A0-086E0CCB9D8D}"/>
          </ac:spMkLst>
        </pc:spChg>
        <pc:spChg chg="add mod">
          <ac:chgData name="GERALDO AVELINO GOMES FILHO" userId="cb76a2c3-1493-4a8f-a814-6303474fc5e1" providerId="ADAL" clId="{3065BF21-82F2-4C94-B2B8-4F172F1AE4B5}" dt="2026-07-23T17:30:30.836" v="78" actId="20577"/>
          <ac:spMkLst>
            <pc:docMk/>
            <pc:sldMk cId="1496683402" sldId="2170"/>
            <ac:spMk id="5" creationId="{2E2D675B-1E58-032D-C939-BF5FED50E226}"/>
          </ac:spMkLst>
        </pc:spChg>
        <pc:picChg chg="add mod">
          <ac:chgData name="GERALDO AVELINO GOMES FILHO" userId="cb76a2c3-1493-4a8f-a814-6303474fc5e1" providerId="ADAL" clId="{3065BF21-82F2-4C94-B2B8-4F172F1AE4B5}" dt="2026-07-23T17:27:36.679" v="45" actId="1076"/>
          <ac:picMkLst>
            <pc:docMk/>
            <pc:sldMk cId="1496683402" sldId="2170"/>
            <ac:picMk id="6" creationId="{530E41A0-807F-9BC9-322F-E17D0C2EF077}"/>
          </ac:picMkLst>
        </pc:picChg>
      </pc:sldChg>
      <pc:sldChg chg="del">
        <pc:chgData name="GERALDO AVELINO GOMES FILHO" userId="cb76a2c3-1493-4a8f-a814-6303474fc5e1" providerId="ADAL" clId="{3065BF21-82F2-4C94-B2B8-4F172F1AE4B5}" dt="2026-07-23T17:27:51.072" v="47" actId="47"/>
        <pc:sldMkLst>
          <pc:docMk/>
          <pc:sldMk cId="2886419079" sldId="2171"/>
        </pc:sldMkLst>
      </pc:sldChg>
      <pc:sldChg chg="del">
        <pc:chgData name="GERALDO AVELINO GOMES FILHO" userId="cb76a2c3-1493-4a8f-a814-6303474fc5e1" providerId="ADAL" clId="{3065BF21-82F2-4C94-B2B8-4F172F1AE4B5}" dt="2026-07-23T17:31:04.515" v="86" actId="47"/>
        <pc:sldMkLst>
          <pc:docMk/>
          <pc:sldMk cId="1881187720" sldId="2172"/>
        </pc:sldMkLst>
      </pc:sldChg>
      <pc:sldChg chg="addSp delSp modSp mod ord">
        <pc:chgData name="GERALDO AVELINO GOMES FILHO" userId="cb76a2c3-1493-4a8f-a814-6303474fc5e1" providerId="ADAL" clId="{3065BF21-82F2-4C94-B2B8-4F172F1AE4B5}" dt="2026-07-23T19:33:00.531" v="661" actId="403"/>
        <pc:sldMkLst>
          <pc:docMk/>
          <pc:sldMk cId="3724714630" sldId="2173"/>
        </pc:sldMkLst>
        <pc:spChg chg="add del mod">
          <ac:chgData name="GERALDO AVELINO GOMES FILHO" userId="cb76a2c3-1493-4a8f-a814-6303474fc5e1" providerId="ADAL" clId="{3065BF21-82F2-4C94-B2B8-4F172F1AE4B5}" dt="2026-07-23T19:33:00.531" v="661" actId="403"/>
          <ac:spMkLst>
            <pc:docMk/>
            <pc:sldMk cId="3724714630" sldId="2173"/>
            <ac:spMk id="3" creationId="{864B2E34-A06B-5C9D-6D82-681546F08B5D}"/>
          </ac:spMkLst>
        </pc:spChg>
        <pc:spChg chg="mod">
          <ac:chgData name="GERALDO AVELINO GOMES FILHO" userId="cb76a2c3-1493-4a8f-a814-6303474fc5e1" providerId="ADAL" clId="{3065BF21-82F2-4C94-B2B8-4F172F1AE4B5}" dt="2026-07-23T19:32:57.024" v="660" actId="403"/>
          <ac:spMkLst>
            <pc:docMk/>
            <pc:sldMk cId="3724714630" sldId="2173"/>
            <ac:spMk id="6" creationId="{C6F601A3-ABFE-CB1F-1A4E-659BF9053AF8}"/>
          </ac:spMkLst>
        </pc:spChg>
        <pc:picChg chg="del">
          <ac:chgData name="GERALDO AVELINO GOMES FILHO" userId="cb76a2c3-1493-4a8f-a814-6303474fc5e1" providerId="ADAL" clId="{3065BF21-82F2-4C94-B2B8-4F172F1AE4B5}" dt="2026-07-23T17:36:19.339" v="98" actId="478"/>
          <ac:picMkLst>
            <pc:docMk/>
            <pc:sldMk cId="3724714630" sldId="2173"/>
            <ac:picMk id="4" creationId="{AC15D8B9-82DE-38B1-96BA-4B2929786D42}"/>
          </ac:picMkLst>
        </pc:picChg>
        <pc:picChg chg="add mod">
          <ac:chgData name="GERALDO AVELINO GOMES FILHO" userId="cb76a2c3-1493-4a8f-a814-6303474fc5e1" providerId="ADAL" clId="{3065BF21-82F2-4C94-B2B8-4F172F1AE4B5}" dt="2026-07-23T17:36:16.408" v="96"/>
          <ac:picMkLst>
            <pc:docMk/>
            <pc:sldMk cId="3724714630" sldId="2173"/>
            <ac:picMk id="5" creationId="{BD2662E0-0EB0-0B12-7B85-26F543812AB3}"/>
          </ac:picMkLst>
        </pc:picChg>
        <pc:picChg chg="add mod">
          <ac:chgData name="GERALDO AVELINO GOMES FILHO" userId="cb76a2c3-1493-4a8f-a814-6303474fc5e1" providerId="ADAL" clId="{3065BF21-82F2-4C94-B2B8-4F172F1AE4B5}" dt="2026-07-23T17:36:28.036" v="101" actId="1076"/>
          <ac:picMkLst>
            <pc:docMk/>
            <pc:sldMk cId="3724714630" sldId="2173"/>
            <ac:picMk id="7" creationId="{A160B68F-D85F-9622-6569-E6BE106904F7}"/>
          </ac:picMkLst>
        </pc:picChg>
      </pc:sldChg>
      <pc:sldChg chg="modSp del ord">
        <pc:chgData name="GERALDO AVELINO GOMES FILHO" userId="cb76a2c3-1493-4a8f-a814-6303474fc5e1" providerId="ADAL" clId="{3065BF21-82F2-4C94-B2B8-4F172F1AE4B5}" dt="2026-07-23T17:37:31.654" v="108" actId="47"/>
        <pc:sldMkLst>
          <pc:docMk/>
          <pc:sldMk cId="1287259497" sldId="2174"/>
        </pc:sldMkLst>
        <pc:graphicFrameChg chg="mod">
          <ac:chgData name="GERALDO AVELINO GOMES FILHO" userId="cb76a2c3-1493-4a8f-a814-6303474fc5e1" providerId="ADAL" clId="{3065BF21-82F2-4C94-B2B8-4F172F1AE4B5}" dt="2026-07-23T17:37:22.973" v="107"/>
          <ac:graphicFrameMkLst>
            <pc:docMk/>
            <pc:sldMk cId="1287259497" sldId="2174"/>
            <ac:graphicFrameMk id="2" creationId="{2AA0F2FC-B585-D465-91F5-7BF56DEF9E7E}"/>
          </ac:graphicFrameMkLst>
        </pc:graphicFrameChg>
      </pc:sldChg>
      <pc:sldChg chg="addSp modSp mod ord">
        <pc:chgData name="GERALDO AVELINO GOMES FILHO" userId="cb76a2c3-1493-4a8f-a814-6303474fc5e1" providerId="ADAL" clId="{3065BF21-82F2-4C94-B2B8-4F172F1AE4B5}" dt="2026-07-23T19:27:24.232" v="649" actId="20577"/>
        <pc:sldMkLst>
          <pc:docMk/>
          <pc:sldMk cId="87146308" sldId="2175"/>
        </pc:sldMkLst>
        <pc:spChg chg="mod">
          <ac:chgData name="GERALDO AVELINO GOMES FILHO" userId="cb76a2c3-1493-4a8f-a814-6303474fc5e1" providerId="ADAL" clId="{3065BF21-82F2-4C94-B2B8-4F172F1AE4B5}" dt="2026-07-23T19:26:43.216" v="645" actId="1076"/>
          <ac:spMkLst>
            <pc:docMk/>
            <pc:sldMk cId="87146308" sldId="2175"/>
            <ac:spMk id="4" creationId="{A3CCA10D-266E-8006-BB43-AF2453604CF6}"/>
          </ac:spMkLst>
        </pc:spChg>
        <pc:spChg chg="add mod">
          <ac:chgData name="GERALDO AVELINO GOMES FILHO" userId="cb76a2c3-1493-4a8f-a814-6303474fc5e1" providerId="ADAL" clId="{3065BF21-82F2-4C94-B2B8-4F172F1AE4B5}" dt="2026-07-23T19:27:24.232" v="649" actId="20577"/>
          <ac:spMkLst>
            <pc:docMk/>
            <pc:sldMk cId="87146308" sldId="2175"/>
            <ac:spMk id="6" creationId="{EAD29737-F616-685C-37A5-DDA5B9B7EC60}"/>
          </ac:spMkLst>
        </pc:spChg>
        <pc:graphicFrameChg chg="mod modGraphic">
          <ac:chgData name="GERALDO AVELINO GOMES FILHO" userId="cb76a2c3-1493-4a8f-a814-6303474fc5e1" providerId="ADAL" clId="{3065BF21-82F2-4C94-B2B8-4F172F1AE4B5}" dt="2026-07-23T19:26:07.690" v="637" actId="20577"/>
          <ac:graphicFrameMkLst>
            <pc:docMk/>
            <pc:sldMk cId="87146308" sldId="2175"/>
            <ac:graphicFrameMk id="2" creationId="{146A1336-8FD0-006B-A5C4-FE1920931D10}"/>
          </ac:graphicFrameMkLst>
        </pc:graphicFrameChg>
      </pc:sldChg>
      <pc:sldChg chg="modSp mod ord">
        <pc:chgData name="GERALDO AVELINO GOMES FILHO" userId="cb76a2c3-1493-4a8f-a814-6303474fc5e1" providerId="ADAL" clId="{3065BF21-82F2-4C94-B2B8-4F172F1AE4B5}" dt="2026-07-23T17:45:08.767" v="168" actId="20577"/>
        <pc:sldMkLst>
          <pc:docMk/>
          <pc:sldMk cId="1565403797" sldId="2176"/>
        </pc:sldMkLst>
        <pc:spChg chg="mod">
          <ac:chgData name="GERALDO AVELINO GOMES FILHO" userId="cb76a2c3-1493-4a8f-a814-6303474fc5e1" providerId="ADAL" clId="{3065BF21-82F2-4C94-B2B8-4F172F1AE4B5}" dt="2026-07-23T17:45:08.767" v="168" actId="20577"/>
          <ac:spMkLst>
            <pc:docMk/>
            <pc:sldMk cId="1565403797" sldId="2176"/>
            <ac:spMk id="3" creationId="{C7255FFE-87BE-C8D4-03FD-52A89223B12C}"/>
          </ac:spMkLst>
        </pc:spChg>
      </pc:sldChg>
      <pc:sldChg chg="del">
        <pc:chgData name="GERALDO AVELINO GOMES FILHO" userId="cb76a2c3-1493-4a8f-a814-6303474fc5e1" providerId="ADAL" clId="{3065BF21-82F2-4C94-B2B8-4F172F1AE4B5}" dt="2026-07-23T17:45:36.869" v="173" actId="47"/>
        <pc:sldMkLst>
          <pc:docMk/>
          <pc:sldMk cId="1585213948" sldId="2177"/>
        </pc:sldMkLst>
      </pc:sldChg>
      <pc:sldChg chg="del">
        <pc:chgData name="GERALDO AVELINO GOMES FILHO" userId="cb76a2c3-1493-4a8f-a814-6303474fc5e1" providerId="ADAL" clId="{3065BF21-82F2-4C94-B2B8-4F172F1AE4B5}" dt="2026-07-23T17:45:38.186" v="174" actId="47"/>
        <pc:sldMkLst>
          <pc:docMk/>
          <pc:sldMk cId="486932254" sldId="2178"/>
        </pc:sldMkLst>
      </pc:sldChg>
      <pc:sldChg chg="del">
        <pc:chgData name="GERALDO AVELINO GOMES FILHO" userId="cb76a2c3-1493-4a8f-a814-6303474fc5e1" providerId="ADAL" clId="{3065BF21-82F2-4C94-B2B8-4F172F1AE4B5}" dt="2026-07-23T17:45:40.523" v="175" actId="47"/>
        <pc:sldMkLst>
          <pc:docMk/>
          <pc:sldMk cId="1609730573" sldId="2179"/>
        </pc:sldMkLst>
      </pc:sldChg>
      <pc:sldChg chg="del">
        <pc:chgData name="GERALDO AVELINO GOMES FILHO" userId="cb76a2c3-1493-4a8f-a814-6303474fc5e1" providerId="ADAL" clId="{3065BF21-82F2-4C94-B2B8-4F172F1AE4B5}" dt="2026-07-23T17:45:41.976" v="176" actId="47"/>
        <pc:sldMkLst>
          <pc:docMk/>
          <pc:sldMk cId="1867530920" sldId="2180"/>
        </pc:sldMkLst>
      </pc:sldChg>
      <pc:sldChg chg="del">
        <pc:chgData name="GERALDO AVELINO GOMES FILHO" userId="cb76a2c3-1493-4a8f-a814-6303474fc5e1" providerId="ADAL" clId="{3065BF21-82F2-4C94-B2B8-4F172F1AE4B5}" dt="2026-07-23T17:45:45.116" v="177" actId="47"/>
        <pc:sldMkLst>
          <pc:docMk/>
          <pc:sldMk cId="2571111052" sldId="2181"/>
        </pc:sldMkLst>
      </pc:sldChg>
      <pc:sldChg chg="del">
        <pc:chgData name="GERALDO AVELINO GOMES FILHO" userId="cb76a2c3-1493-4a8f-a814-6303474fc5e1" providerId="ADAL" clId="{3065BF21-82F2-4C94-B2B8-4F172F1AE4B5}" dt="2026-07-23T17:45:46.521" v="178" actId="47"/>
        <pc:sldMkLst>
          <pc:docMk/>
          <pc:sldMk cId="462490176" sldId="2182"/>
        </pc:sldMkLst>
      </pc:sldChg>
      <pc:sldChg chg="del">
        <pc:chgData name="GERALDO AVELINO GOMES FILHO" userId="cb76a2c3-1493-4a8f-a814-6303474fc5e1" providerId="ADAL" clId="{3065BF21-82F2-4C94-B2B8-4F172F1AE4B5}" dt="2026-07-23T17:58:27.260" v="281" actId="47"/>
        <pc:sldMkLst>
          <pc:docMk/>
          <pc:sldMk cId="1915456687" sldId="2183"/>
        </pc:sldMkLst>
      </pc:sldChg>
      <pc:sldChg chg="del">
        <pc:chgData name="GERALDO AVELINO GOMES FILHO" userId="cb76a2c3-1493-4a8f-a814-6303474fc5e1" providerId="ADAL" clId="{3065BF21-82F2-4C94-B2B8-4F172F1AE4B5}" dt="2026-07-23T17:58:28.924" v="282" actId="47"/>
        <pc:sldMkLst>
          <pc:docMk/>
          <pc:sldMk cId="2027872575" sldId="2184"/>
        </pc:sldMkLst>
      </pc:sldChg>
      <pc:sldChg chg="del">
        <pc:chgData name="GERALDO AVELINO GOMES FILHO" userId="cb76a2c3-1493-4a8f-a814-6303474fc5e1" providerId="ADAL" clId="{3065BF21-82F2-4C94-B2B8-4F172F1AE4B5}" dt="2026-07-23T17:58:30.395" v="283" actId="47"/>
        <pc:sldMkLst>
          <pc:docMk/>
          <pc:sldMk cId="2669096585" sldId="2185"/>
        </pc:sldMkLst>
      </pc:sldChg>
      <pc:sldChg chg="del">
        <pc:chgData name="GERALDO AVELINO GOMES FILHO" userId="cb76a2c3-1493-4a8f-a814-6303474fc5e1" providerId="ADAL" clId="{3065BF21-82F2-4C94-B2B8-4F172F1AE4B5}" dt="2026-07-23T17:58:32.881" v="284" actId="47"/>
        <pc:sldMkLst>
          <pc:docMk/>
          <pc:sldMk cId="1242659263" sldId="2186"/>
        </pc:sldMkLst>
      </pc:sldChg>
      <pc:sldChg chg="del">
        <pc:chgData name="GERALDO AVELINO GOMES FILHO" userId="cb76a2c3-1493-4a8f-a814-6303474fc5e1" providerId="ADAL" clId="{3065BF21-82F2-4C94-B2B8-4F172F1AE4B5}" dt="2026-07-23T17:58:52.954" v="285" actId="47"/>
        <pc:sldMkLst>
          <pc:docMk/>
          <pc:sldMk cId="672921816" sldId="2187"/>
        </pc:sldMkLst>
      </pc:sldChg>
      <pc:sldChg chg="addSp delSp modSp mod">
        <pc:chgData name="GERALDO AVELINO GOMES FILHO" userId="cb76a2c3-1493-4a8f-a814-6303474fc5e1" providerId="ADAL" clId="{3065BF21-82F2-4C94-B2B8-4F172F1AE4B5}" dt="2026-07-23T19:35:22.906" v="674" actId="14100"/>
        <pc:sldMkLst>
          <pc:docMk/>
          <pc:sldMk cId="1788221649" sldId="2188"/>
        </pc:sldMkLst>
        <pc:spChg chg="add mod">
          <ac:chgData name="GERALDO AVELINO GOMES FILHO" userId="cb76a2c3-1493-4a8f-a814-6303474fc5e1" providerId="ADAL" clId="{3065BF21-82F2-4C94-B2B8-4F172F1AE4B5}" dt="2026-07-23T19:35:22.906" v="674" actId="14100"/>
          <ac:spMkLst>
            <pc:docMk/>
            <pc:sldMk cId="1788221649" sldId="2188"/>
            <ac:spMk id="5" creationId="{0DCA7E71-00C1-EB12-A6E4-55E92D61701D}"/>
          </ac:spMkLst>
        </pc:spChg>
        <pc:spChg chg="del">
          <ac:chgData name="GERALDO AVELINO GOMES FILHO" userId="cb76a2c3-1493-4a8f-a814-6303474fc5e1" providerId="ADAL" clId="{3065BF21-82F2-4C94-B2B8-4F172F1AE4B5}" dt="2026-07-23T17:59:59.142" v="298" actId="478"/>
          <ac:spMkLst>
            <pc:docMk/>
            <pc:sldMk cId="1788221649" sldId="2188"/>
            <ac:spMk id="6" creationId="{3385E40F-CA0E-6F70-4F5B-F2CA75D895E0}"/>
          </ac:spMkLst>
        </pc:spChg>
        <pc:spChg chg="del">
          <ac:chgData name="GERALDO AVELINO GOMES FILHO" userId="cb76a2c3-1493-4a8f-a814-6303474fc5e1" providerId="ADAL" clId="{3065BF21-82F2-4C94-B2B8-4F172F1AE4B5}" dt="2026-07-23T17:59:51.707" v="295" actId="478"/>
          <ac:spMkLst>
            <pc:docMk/>
            <pc:sldMk cId="1788221649" sldId="2188"/>
            <ac:spMk id="8" creationId="{30509C12-302D-892D-60C3-743C2F57CA50}"/>
          </ac:spMkLst>
        </pc:spChg>
        <pc:spChg chg="add mod">
          <ac:chgData name="GERALDO AVELINO GOMES FILHO" userId="cb76a2c3-1493-4a8f-a814-6303474fc5e1" providerId="ADAL" clId="{3065BF21-82F2-4C94-B2B8-4F172F1AE4B5}" dt="2026-07-23T18:02:05.974" v="328" actId="1076"/>
          <ac:spMkLst>
            <pc:docMk/>
            <pc:sldMk cId="1788221649" sldId="2188"/>
            <ac:spMk id="9" creationId="{2786AAD4-FA3D-784C-1A59-DD764ECD7F08}"/>
          </ac:spMkLst>
        </pc:spChg>
        <pc:spChg chg="add mod">
          <ac:chgData name="GERALDO AVELINO GOMES FILHO" userId="cb76a2c3-1493-4a8f-a814-6303474fc5e1" providerId="ADAL" clId="{3065BF21-82F2-4C94-B2B8-4F172F1AE4B5}" dt="2026-07-23T18:01:59.447" v="327" actId="1076"/>
          <ac:spMkLst>
            <pc:docMk/>
            <pc:sldMk cId="1788221649" sldId="2188"/>
            <ac:spMk id="11" creationId="{2DD7A38C-4172-1581-1344-F8FB61715E11}"/>
          </ac:spMkLst>
        </pc:spChg>
      </pc:sldChg>
      <pc:sldChg chg="del">
        <pc:chgData name="GERALDO AVELINO GOMES FILHO" userId="cb76a2c3-1493-4a8f-a814-6303474fc5e1" providerId="ADAL" clId="{3065BF21-82F2-4C94-B2B8-4F172F1AE4B5}" dt="2026-07-23T18:04:48.113" v="341" actId="47"/>
        <pc:sldMkLst>
          <pc:docMk/>
          <pc:sldMk cId="1441848294" sldId="2189"/>
        </pc:sldMkLst>
      </pc:sldChg>
      <pc:sldChg chg="modSp mod">
        <pc:chgData name="GERALDO AVELINO GOMES FILHO" userId="cb76a2c3-1493-4a8f-a814-6303474fc5e1" providerId="ADAL" clId="{3065BF21-82F2-4C94-B2B8-4F172F1AE4B5}" dt="2026-07-23T18:09:38.249" v="383" actId="20577"/>
        <pc:sldMkLst>
          <pc:docMk/>
          <pc:sldMk cId="959754447" sldId="2190"/>
        </pc:sldMkLst>
        <pc:spChg chg="mod">
          <ac:chgData name="GERALDO AVELINO GOMES FILHO" userId="cb76a2c3-1493-4a8f-a814-6303474fc5e1" providerId="ADAL" clId="{3065BF21-82F2-4C94-B2B8-4F172F1AE4B5}" dt="2026-07-23T18:09:38.249" v="383" actId="20577"/>
          <ac:spMkLst>
            <pc:docMk/>
            <pc:sldMk cId="959754447" sldId="2190"/>
            <ac:spMk id="3" creationId="{2B3D1D33-65AC-F0FB-139E-780FF4D71CFB}"/>
          </ac:spMkLst>
        </pc:spChg>
        <pc:spChg chg="mod">
          <ac:chgData name="GERALDO AVELINO GOMES FILHO" userId="cb76a2c3-1493-4a8f-a814-6303474fc5e1" providerId="ADAL" clId="{3065BF21-82F2-4C94-B2B8-4F172F1AE4B5}" dt="2026-07-23T18:07:57.042" v="364" actId="1076"/>
          <ac:spMkLst>
            <pc:docMk/>
            <pc:sldMk cId="959754447" sldId="2190"/>
            <ac:spMk id="5" creationId="{7EEDBD85-B498-DD78-DADE-7F971067AE9E}"/>
          </ac:spMkLst>
        </pc:spChg>
      </pc:sldChg>
      <pc:sldChg chg="del">
        <pc:chgData name="GERALDO AVELINO GOMES FILHO" userId="cb76a2c3-1493-4a8f-a814-6303474fc5e1" providerId="ADAL" clId="{3065BF21-82F2-4C94-B2B8-4F172F1AE4B5}" dt="2026-07-23T18:09:53.046" v="386" actId="47"/>
        <pc:sldMkLst>
          <pc:docMk/>
          <pc:sldMk cId="1508634644" sldId="2191"/>
        </pc:sldMkLst>
      </pc:sldChg>
      <pc:sldChg chg="del">
        <pc:chgData name="GERALDO AVELINO GOMES FILHO" userId="cb76a2c3-1493-4a8f-a814-6303474fc5e1" providerId="ADAL" clId="{3065BF21-82F2-4C94-B2B8-4F172F1AE4B5}" dt="2026-07-23T18:10:02.913" v="389" actId="47"/>
        <pc:sldMkLst>
          <pc:docMk/>
          <pc:sldMk cId="3165835860" sldId="2192"/>
        </pc:sldMkLst>
      </pc:sldChg>
      <pc:sldChg chg="del ord">
        <pc:chgData name="GERALDO AVELINO GOMES FILHO" userId="cb76a2c3-1493-4a8f-a814-6303474fc5e1" providerId="ADAL" clId="{3065BF21-82F2-4C94-B2B8-4F172F1AE4B5}" dt="2026-07-23T18:10:54.165" v="392" actId="47"/>
        <pc:sldMkLst>
          <pc:docMk/>
          <pc:sldMk cId="2377729780" sldId="2193"/>
        </pc:sldMkLst>
      </pc:sldChg>
      <pc:sldChg chg="modSp add del mod ord">
        <pc:chgData name="GERALDO AVELINO GOMES FILHO" userId="cb76a2c3-1493-4a8f-a814-6303474fc5e1" providerId="ADAL" clId="{3065BF21-82F2-4C94-B2B8-4F172F1AE4B5}" dt="2026-07-23T18:54:04.041" v="416" actId="47"/>
        <pc:sldMkLst>
          <pc:docMk/>
          <pc:sldMk cId="2850772194" sldId="2194"/>
        </pc:sldMkLst>
        <pc:spChg chg="mod">
          <ac:chgData name="GERALDO AVELINO GOMES FILHO" userId="cb76a2c3-1493-4a8f-a814-6303474fc5e1" providerId="ADAL" clId="{3065BF21-82F2-4C94-B2B8-4F172F1AE4B5}" dt="2026-07-23T18:53:29.164" v="412" actId="6549"/>
          <ac:spMkLst>
            <pc:docMk/>
            <pc:sldMk cId="2850772194" sldId="2194"/>
            <ac:spMk id="5" creationId="{CDB5C6E9-101E-6450-0530-91BC8F13BCB2}"/>
          </ac:spMkLst>
        </pc:spChg>
      </pc:sldChg>
      <pc:sldChg chg="modSp mod">
        <pc:chgData name="GERALDO AVELINO GOMES FILHO" userId="cb76a2c3-1493-4a8f-a814-6303474fc5e1" providerId="ADAL" clId="{3065BF21-82F2-4C94-B2B8-4F172F1AE4B5}" dt="2026-07-23T18:57:15.763" v="456" actId="20577"/>
        <pc:sldMkLst>
          <pc:docMk/>
          <pc:sldMk cId="2677050193" sldId="2195"/>
        </pc:sldMkLst>
        <pc:spChg chg="mod">
          <ac:chgData name="GERALDO AVELINO GOMES FILHO" userId="cb76a2c3-1493-4a8f-a814-6303474fc5e1" providerId="ADAL" clId="{3065BF21-82F2-4C94-B2B8-4F172F1AE4B5}" dt="2026-07-23T18:57:15.763" v="456" actId="20577"/>
          <ac:spMkLst>
            <pc:docMk/>
            <pc:sldMk cId="2677050193" sldId="2195"/>
            <ac:spMk id="3" creationId="{F9A62100-6934-2036-8635-90055A68D16F}"/>
          </ac:spMkLst>
        </pc:spChg>
        <pc:spChg chg="mod">
          <ac:chgData name="GERALDO AVELINO GOMES FILHO" userId="cb76a2c3-1493-4a8f-a814-6303474fc5e1" providerId="ADAL" clId="{3065BF21-82F2-4C94-B2B8-4F172F1AE4B5}" dt="2026-07-23T18:54:53.841" v="424" actId="14100"/>
          <ac:spMkLst>
            <pc:docMk/>
            <pc:sldMk cId="2677050193" sldId="2195"/>
            <ac:spMk id="5" creationId="{32027BCE-AF10-3979-2EFB-42C22978098D}"/>
          </ac:spMkLst>
        </pc:spChg>
      </pc:sldChg>
      <pc:sldChg chg="del">
        <pc:chgData name="GERALDO AVELINO GOMES FILHO" userId="cb76a2c3-1493-4a8f-a814-6303474fc5e1" providerId="ADAL" clId="{3065BF21-82F2-4C94-B2B8-4F172F1AE4B5}" dt="2026-07-23T18:57:36.308" v="457" actId="47"/>
        <pc:sldMkLst>
          <pc:docMk/>
          <pc:sldMk cId="1925191723" sldId="2196"/>
        </pc:sldMkLst>
      </pc:sldChg>
      <pc:sldChg chg="del">
        <pc:chgData name="GERALDO AVELINO GOMES FILHO" userId="cb76a2c3-1493-4a8f-a814-6303474fc5e1" providerId="ADAL" clId="{3065BF21-82F2-4C94-B2B8-4F172F1AE4B5}" dt="2026-07-23T18:57:43.070" v="458" actId="47"/>
        <pc:sldMkLst>
          <pc:docMk/>
          <pc:sldMk cId="207441166" sldId="2197"/>
        </pc:sldMkLst>
      </pc:sldChg>
      <pc:sldChg chg="del">
        <pc:chgData name="GERALDO AVELINO GOMES FILHO" userId="cb76a2c3-1493-4a8f-a814-6303474fc5e1" providerId="ADAL" clId="{3065BF21-82F2-4C94-B2B8-4F172F1AE4B5}" dt="2026-07-23T18:57:45.841" v="459" actId="47"/>
        <pc:sldMkLst>
          <pc:docMk/>
          <pc:sldMk cId="2260025302" sldId="2198"/>
        </pc:sldMkLst>
      </pc:sldChg>
      <pc:sldChg chg="addSp modSp mod">
        <pc:chgData name="GERALDO AVELINO GOMES FILHO" userId="cb76a2c3-1493-4a8f-a814-6303474fc5e1" providerId="ADAL" clId="{3065BF21-82F2-4C94-B2B8-4F172F1AE4B5}" dt="2026-07-23T19:37:24.372" v="687" actId="1076"/>
        <pc:sldMkLst>
          <pc:docMk/>
          <pc:sldMk cId="2837750439" sldId="2200"/>
        </pc:sldMkLst>
        <pc:spChg chg="mod">
          <ac:chgData name="GERALDO AVELINO GOMES FILHO" userId="cb76a2c3-1493-4a8f-a814-6303474fc5e1" providerId="ADAL" clId="{3065BF21-82F2-4C94-B2B8-4F172F1AE4B5}" dt="2026-07-23T19:00:06.606" v="479" actId="1076"/>
          <ac:spMkLst>
            <pc:docMk/>
            <pc:sldMk cId="2837750439" sldId="2200"/>
            <ac:spMk id="5" creationId="{F437DA7C-77A6-8781-0543-B2B127855CB8}"/>
          </ac:spMkLst>
        </pc:spChg>
        <pc:spChg chg="mod">
          <ac:chgData name="GERALDO AVELINO GOMES FILHO" userId="cb76a2c3-1493-4a8f-a814-6303474fc5e1" providerId="ADAL" clId="{3065BF21-82F2-4C94-B2B8-4F172F1AE4B5}" dt="2026-07-23T19:37:24.372" v="687" actId="1076"/>
          <ac:spMkLst>
            <pc:docMk/>
            <pc:sldMk cId="2837750439" sldId="2200"/>
            <ac:spMk id="8" creationId="{1C543004-088D-3D3E-8C36-91CF33F41086}"/>
          </ac:spMkLst>
        </pc:spChg>
        <pc:spChg chg="mod">
          <ac:chgData name="GERALDO AVELINO GOMES FILHO" userId="cb76a2c3-1493-4a8f-a814-6303474fc5e1" providerId="ADAL" clId="{3065BF21-82F2-4C94-B2B8-4F172F1AE4B5}" dt="2026-07-23T18:59:06.401" v="470" actId="1076"/>
          <ac:spMkLst>
            <pc:docMk/>
            <pc:sldMk cId="2837750439" sldId="2200"/>
            <ac:spMk id="9" creationId="{299BDC1F-A56E-2C40-A0DF-D7EA63B646B0}"/>
          </ac:spMkLst>
        </pc:spChg>
        <pc:picChg chg="add mod">
          <ac:chgData name="GERALDO AVELINO GOMES FILHO" userId="cb76a2c3-1493-4a8f-a814-6303474fc5e1" providerId="ADAL" clId="{3065BF21-82F2-4C94-B2B8-4F172F1AE4B5}" dt="2026-07-23T18:59:52.522" v="477" actId="1076"/>
          <ac:picMkLst>
            <pc:docMk/>
            <pc:sldMk cId="2837750439" sldId="2200"/>
            <ac:picMk id="4" creationId="{E13056F1-5DBB-CAAC-F818-FD33E5CF1E5F}"/>
          </ac:picMkLst>
        </pc:picChg>
      </pc:sldChg>
      <pc:sldChg chg="modSp mod">
        <pc:chgData name="GERALDO AVELINO GOMES FILHO" userId="cb76a2c3-1493-4a8f-a814-6303474fc5e1" providerId="ADAL" clId="{3065BF21-82F2-4C94-B2B8-4F172F1AE4B5}" dt="2026-07-23T19:01:45.223" v="487" actId="1076"/>
        <pc:sldMkLst>
          <pc:docMk/>
          <pc:sldMk cId="2372830003" sldId="2201"/>
        </pc:sldMkLst>
        <pc:spChg chg="mod">
          <ac:chgData name="GERALDO AVELINO GOMES FILHO" userId="cb76a2c3-1493-4a8f-a814-6303474fc5e1" providerId="ADAL" clId="{3065BF21-82F2-4C94-B2B8-4F172F1AE4B5}" dt="2026-07-23T19:01:45.223" v="487" actId="1076"/>
          <ac:spMkLst>
            <pc:docMk/>
            <pc:sldMk cId="2372830003" sldId="2201"/>
            <ac:spMk id="5" creationId="{D69CED75-CDED-CDF0-DECF-800202667EF0}"/>
          </ac:spMkLst>
        </pc:spChg>
      </pc:sldChg>
      <pc:sldChg chg="addSp delSp modSp new mod">
        <pc:chgData name="GERALDO AVELINO GOMES FILHO" userId="cb76a2c3-1493-4a8f-a814-6303474fc5e1" providerId="ADAL" clId="{3065BF21-82F2-4C94-B2B8-4F172F1AE4B5}" dt="2026-07-23T17:30:40.009" v="83" actId="20577"/>
        <pc:sldMkLst>
          <pc:docMk/>
          <pc:sldMk cId="3915867830" sldId="2203"/>
        </pc:sldMkLst>
        <pc:spChg chg="add del">
          <ac:chgData name="GERALDO AVELINO GOMES FILHO" userId="cb76a2c3-1493-4a8f-a814-6303474fc5e1" providerId="ADAL" clId="{3065BF21-82F2-4C94-B2B8-4F172F1AE4B5}" dt="2026-07-23T17:28:09.008" v="49" actId="22"/>
          <ac:spMkLst>
            <pc:docMk/>
            <pc:sldMk cId="3915867830" sldId="2203"/>
            <ac:spMk id="3" creationId="{62330F84-A999-13B5-0047-F211D105517D}"/>
          </ac:spMkLst>
        </pc:spChg>
        <pc:spChg chg="add mod">
          <ac:chgData name="GERALDO AVELINO GOMES FILHO" userId="cb76a2c3-1493-4a8f-a814-6303474fc5e1" providerId="ADAL" clId="{3065BF21-82F2-4C94-B2B8-4F172F1AE4B5}" dt="2026-07-23T17:30:40.009" v="83" actId="20577"/>
          <ac:spMkLst>
            <pc:docMk/>
            <pc:sldMk cId="3915867830" sldId="2203"/>
            <ac:spMk id="5" creationId="{2DCC9E26-28F4-A36C-F92C-DF2E0CD667B8}"/>
          </ac:spMkLst>
        </pc:spChg>
      </pc:sldChg>
      <pc:sldChg chg="addSp modSp new mod">
        <pc:chgData name="GERALDO AVELINO GOMES FILHO" userId="cb76a2c3-1493-4a8f-a814-6303474fc5e1" providerId="ADAL" clId="{3065BF21-82F2-4C94-B2B8-4F172F1AE4B5}" dt="2026-07-23T17:30:58.573" v="85" actId="20577"/>
        <pc:sldMkLst>
          <pc:docMk/>
          <pc:sldMk cId="300084504" sldId="2204"/>
        </pc:sldMkLst>
        <pc:spChg chg="add mod">
          <ac:chgData name="GERALDO AVELINO GOMES FILHO" userId="cb76a2c3-1493-4a8f-a814-6303474fc5e1" providerId="ADAL" clId="{3065BF21-82F2-4C94-B2B8-4F172F1AE4B5}" dt="2026-07-23T17:30:58.573" v="85" actId="20577"/>
          <ac:spMkLst>
            <pc:docMk/>
            <pc:sldMk cId="300084504" sldId="2204"/>
            <ac:spMk id="3" creationId="{FC30A212-22F9-799B-87B5-C4E3AE56852A}"/>
          </ac:spMkLst>
        </pc:spChg>
        <pc:spChg chg="add mod">
          <ac:chgData name="GERALDO AVELINO GOMES FILHO" userId="cb76a2c3-1493-4a8f-a814-6303474fc5e1" providerId="ADAL" clId="{3065BF21-82F2-4C94-B2B8-4F172F1AE4B5}" dt="2026-07-23T17:30:07.180" v="75" actId="1076"/>
          <ac:spMkLst>
            <pc:docMk/>
            <pc:sldMk cId="300084504" sldId="2204"/>
            <ac:spMk id="5" creationId="{1E7AECA4-AA6C-B77D-A3BB-6CEB5E739F16}"/>
          </ac:spMkLst>
        </pc:spChg>
      </pc:sldChg>
      <pc:sldChg chg="new del">
        <pc:chgData name="GERALDO AVELINO GOMES FILHO" userId="cb76a2c3-1493-4a8f-a814-6303474fc5e1" providerId="ADAL" clId="{3065BF21-82F2-4C94-B2B8-4F172F1AE4B5}" dt="2026-07-23T17:40:07.831" v="125" actId="47"/>
        <pc:sldMkLst>
          <pc:docMk/>
          <pc:sldMk cId="2337316959" sldId="2205"/>
        </pc:sldMkLst>
      </pc:sldChg>
      <pc:sldChg chg="new del">
        <pc:chgData name="GERALDO AVELINO GOMES FILHO" userId="cb76a2c3-1493-4a8f-a814-6303474fc5e1" providerId="ADAL" clId="{3065BF21-82F2-4C94-B2B8-4F172F1AE4B5}" dt="2026-07-23T17:40:09.284" v="126" actId="47"/>
        <pc:sldMkLst>
          <pc:docMk/>
          <pc:sldMk cId="3698334945" sldId="2206"/>
        </pc:sldMkLst>
      </pc:sldChg>
      <pc:sldChg chg="modSp add mod">
        <pc:chgData name="GERALDO AVELINO GOMES FILHO" userId="cb76a2c3-1493-4a8f-a814-6303474fc5e1" providerId="ADAL" clId="{3065BF21-82F2-4C94-B2B8-4F172F1AE4B5}" dt="2026-07-23T17:40:34.011" v="133" actId="6549"/>
        <pc:sldMkLst>
          <pc:docMk/>
          <pc:sldMk cId="2235039434" sldId="2207"/>
        </pc:sldMkLst>
        <pc:spChg chg="mod">
          <ac:chgData name="GERALDO AVELINO GOMES FILHO" userId="cb76a2c3-1493-4a8f-a814-6303474fc5e1" providerId="ADAL" clId="{3065BF21-82F2-4C94-B2B8-4F172F1AE4B5}" dt="2026-07-23T17:40:34.011" v="133" actId="6549"/>
          <ac:spMkLst>
            <pc:docMk/>
            <pc:sldMk cId="2235039434" sldId="2207"/>
            <ac:spMk id="3" creationId="{8A55A39B-4373-7842-50EA-6FF16A54DE2E}"/>
          </ac:spMkLst>
        </pc:spChg>
      </pc:sldChg>
      <pc:sldChg chg="addSp modSp new mod ord modClrScheme chgLayout">
        <pc:chgData name="GERALDO AVELINO GOMES FILHO" userId="cb76a2c3-1493-4a8f-a814-6303474fc5e1" providerId="ADAL" clId="{3065BF21-82F2-4C94-B2B8-4F172F1AE4B5}" dt="2026-07-23T17:42:03.867" v="143" actId="26606"/>
        <pc:sldMkLst>
          <pc:docMk/>
          <pc:sldMk cId="413547657" sldId="2208"/>
        </pc:sldMkLst>
        <pc:picChg chg="add mod">
          <ac:chgData name="GERALDO AVELINO GOMES FILHO" userId="cb76a2c3-1493-4a8f-a814-6303474fc5e1" providerId="ADAL" clId="{3065BF21-82F2-4C94-B2B8-4F172F1AE4B5}" dt="2026-07-23T17:42:03.867" v="143" actId="26606"/>
          <ac:picMkLst>
            <pc:docMk/>
            <pc:sldMk cId="413547657" sldId="2208"/>
            <ac:picMk id="2" creationId="{C3865D44-EC8D-7431-59AA-51164FF08487}"/>
          </ac:picMkLst>
        </pc:picChg>
      </pc:sldChg>
      <pc:sldChg chg="addSp modSp new mod ord">
        <pc:chgData name="GERALDO AVELINO GOMES FILHO" userId="cb76a2c3-1493-4a8f-a814-6303474fc5e1" providerId="ADAL" clId="{3065BF21-82F2-4C94-B2B8-4F172F1AE4B5}" dt="2026-07-23T17:45:19.733" v="171" actId="20577"/>
        <pc:sldMkLst>
          <pc:docMk/>
          <pc:sldMk cId="3940329447" sldId="2209"/>
        </pc:sldMkLst>
        <pc:spChg chg="add mod">
          <ac:chgData name="GERALDO AVELINO GOMES FILHO" userId="cb76a2c3-1493-4a8f-a814-6303474fc5e1" providerId="ADAL" clId="{3065BF21-82F2-4C94-B2B8-4F172F1AE4B5}" dt="2026-07-23T17:45:19.733" v="171" actId="20577"/>
          <ac:spMkLst>
            <pc:docMk/>
            <pc:sldMk cId="3940329447" sldId="2209"/>
            <ac:spMk id="3" creationId="{22277BC5-C777-BEEC-12E2-5B8DF899DE9B}"/>
          </ac:spMkLst>
        </pc:spChg>
      </pc:sldChg>
      <pc:sldChg chg="addSp delSp modSp new mod">
        <pc:chgData name="GERALDO AVELINO GOMES FILHO" userId="cb76a2c3-1493-4a8f-a814-6303474fc5e1" providerId="ADAL" clId="{3065BF21-82F2-4C94-B2B8-4F172F1AE4B5}" dt="2026-07-23T19:30:08.255" v="652" actId="1076"/>
        <pc:sldMkLst>
          <pc:docMk/>
          <pc:sldMk cId="1566056714" sldId="2210"/>
        </pc:sldMkLst>
        <pc:spChg chg="add mod">
          <ac:chgData name="GERALDO AVELINO GOMES FILHO" userId="cb76a2c3-1493-4a8f-a814-6303474fc5e1" providerId="ADAL" clId="{3065BF21-82F2-4C94-B2B8-4F172F1AE4B5}" dt="2026-07-23T19:30:08.255" v="652" actId="1076"/>
          <ac:spMkLst>
            <pc:docMk/>
            <pc:sldMk cId="1566056714" sldId="2210"/>
            <ac:spMk id="3" creationId="{35A36ECB-51B2-D696-B199-8350F4AACF04}"/>
          </ac:spMkLst>
        </pc:spChg>
        <pc:spChg chg="add mod">
          <ac:chgData name="GERALDO AVELINO GOMES FILHO" userId="cb76a2c3-1493-4a8f-a814-6303474fc5e1" providerId="ADAL" clId="{3065BF21-82F2-4C94-B2B8-4F172F1AE4B5}" dt="2026-07-23T17:44:56.304" v="167" actId="1076"/>
          <ac:spMkLst>
            <pc:docMk/>
            <pc:sldMk cId="1566056714" sldId="2210"/>
            <ac:spMk id="5" creationId="{60B00B4C-7E08-96B1-E62B-7757D5AC1C6C}"/>
          </ac:spMkLst>
        </pc:spChg>
        <pc:spChg chg="add del">
          <ac:chgData name="GERALDO AVELINO GOMES FILHO" userId="cb76a2c3-1493-4a8f-a814-6303474fc5e1" providerId="ADAL" clId="{3065BF21-82F2-4C94-B2B8-4F172F1AE4B5}" dt="2026-07-23T17:47:39.632" v="199" actId="21"/>
          <ac:spMkLst>
            <pc:docMk/>
            <pc:sldMk cId="1566056714" sldId="2210"/>
            <ac:spMk id="7" creationId="{4B157490-57F2-30ED-197E-87B8BFD04EF6}"/>
          </ac:spMkLst>
        </pc:spChg>
      </pc:sldChg>
      <pc:sldChg chg="addSp delSp modSp add mod">
        <pc:chgData name="GERALDO AVELINO GOMES FILHO" userId="cb76a2c3-1493-4a8f-a814-6303474fc5e1" providerId="ADAL" clId="{3065BF21-82F2-4C94-B2B8-4F172F1AE4B5}" dt="2026-07-23T19:34:28.844" v="671" actId="1076"/>
        <pc:sldMkLst>
          <pc:docMk/>
          <pc:sldMk cId="312307609" sldId="2211"/>
        </pc:sldMkLst>
        <pc:spChg chg="mod">
          <ac:chgData name="GERALDO AVELINO GOMES FILHO" userId="cb76a2c3-1493-4a8f-a814-6303474fc5e1" providerId="ADAL" clId="{3065BF21-82F2-4C94-B2B8-4F172F1AE4B5}" dt="2026-07-23T19:34:21.092" v="669" actId="1076"/>
          <ac:spMkLst>
            <pc:docMk/>
            <pc:sldMk cId="312307609" sldId="2211"/>
            <ac:spMk id="3" creationId="{DEF0926A-20C2-8F7B-1365-5EA078895F7C}"/>
          </ac:spMkLst>
        </pc:spChg>
        <pc:spChg chg="add mod">
          <ac:chgData name="GERALDO AVELINO GOMES FILHO" userId="cb76a2c3-1493-4a8f-a814-6303474fc5e1" providerId="ADAL" clId="{3065BF21-82F2-4C94-B2B8-4F172F1AE4B5}" dt="2026-07-23T19:34:08.543" v="667" actId="403"/>
          <ac:spMkLst>
            <pc:docMk/>
            <pc:sldMk cId="312307609" sldId="2211"/>
            <ac:spMk id="5" creationId="{7184257E-4273-4400-8417-25519C690EC5}"/>
          </ac:spMkLst>
        </pc:spChg>
        <pc:spChg chg="mod">
          <ac:chgData name="GERALDO AVELINO GOMES FILHO" userId="cb76a2c3-1493-4a8f-a814-6303474fc5e1" providerId="ADAL" clId="{3065BF21-82F2-4C94-B2B8-4F172F1AE4B5}" dt="2026-07-23T19:34:25.269" v="670" actId="1076"/>
          <ac:spMkLst>
            <pc:docMk/>
            <pc:sldMk cId="312307609" sldId="2211"/>
            <ac:spMk id="6" creationId="{3C6E77E5-A59A-AEC4-7E87-01EA174EC495}"/>
          </ac:spMkLst>
        </pc:spChg>
        <pc:spChg chg="add mod">
          <ac:chgData name="GERALDO AVELINO GOMES FILHO" userId="cb76a2c3-1493-4a8f-a814-6303474fc5e1" providerId="ADAL" clId="{3065BF21-82F2-4C94-B2B8-4F172F1AE4B5}" dt="2026-07-23T19:34:28.844" v="671" actId="1076"/>
          <ac:spMkLst>
            <pc:docMk/>
            <pc:sldMk cId="312307609" sldId="2211"/>
            <ac:spMk id="10" creationId="{C685E009-C9EA-45A9-9D8A-E43AF734BDE0}"/>
          </ac:spMkLst>
        </pc:spChg>
        <pc:picChg chg="del mod">
          <ac:chgData name="GERALDO AVELINO GOMES FILHO" userId="cb76a2c3-1493-4a8f-a814-6303474fc5e1" providerId="ADAL" clId="{3065BF21-82F2-4C94-B2B8-4F172F1AE4B5}" dt="2026-07-23T18:03:51.161" v="338" actId="478"/>
          <ac:picMkLst>
            <pc:docMk/>
            <pc:sldMk cId="312307609" sldId="2211"/>
            <ac:picMk id="7" creationId="{04933DB0-7737-6E99-E0BC-B2EBDDA0E6A8}"/>
          </ac:picMkLst>
        </pc:picChg>
        <pc:picChg chg="add mod">
          <ac:chgData name="GERALDO AVELINO GOMES FILHO" userId="cb76a2c3-1493-4a8f-a814-6303474fc5e1" providerId="ADAL" clId="{3065BF21-82F2-4C94-B2B8-4F172F1AE4B5}" dt="2026-07-23T17:51:03.622" v="231" actId="1076"/>
          <ac:picMkLst>
            <pc:docMk/>
            <pc:sldMk cId="312307609" sldId="2211"/>
            <ac:picMk id="8" creationId="{445EF886-5D0C-2FD3-375A-520EF35ED595}"/>
          </ac:picMkLst>
        </pc:picChg>
        <pc:picChg chg="add mod">
          <ac:chgData name="GERALDO AVELINO GOMES FILHO" userId="cb76a2c3-1493-4a8f-a814-6303474fc5e1" providerId="ADAL" clId="{3065BF21-82F2-4C94-B2B8-4F172F1AE4B5}" dt="2026-07-23T18:03:58.542" v="340" actId="1076"/>
          <ac:picMkLst>
            <pc:docMk/>
            <pc:sldMk cId="312307609" sldId="2211"/>
            <ac:picMk id="11" creationId="{03E5429A-4CBF-1E69-6F1A-3E2079EAFC2C}"/>
          </ac:picMkLst>
        </pc:picChg>
      </pc:sldChg>
      <pc:sldChg chg="delSp modSp add del mod">
        <pc:chgData name="GERALDO AVELINO GOMES FILHO" userId="cb76a2c3-1493-4a8f-a814-6303474fc5e1" providerId="ADAL" clId="{3065BF21-82F2-4C94-B2B8-4F172F1AE4B5}" dt="2026-07-23T17:48:20.819" v="210" actId="47"/>
        <pc:sldMkLst>
          <pc:docMk/>
          <pc:sldMk cId="833222914" sldId="2211"/>
        </pc:sldMkLst>
        <pc:spChg chg="del">
          <ac:chgData name="GERALDO AVELINO GOMES FILHO" userId="cb76a2c3-1493-4a8f-a814-6303474fc5e1" providerId="ADAL" clId="{3065BF21-82F2-4C94-B2B8-4F172F1AE4B5}" dt="2026-07-23T17:46:33.382" v="184" actId="478"/>
          <ac:spMkLst>
            <pc:docMk/>
            <pc:sldMk cId="833222914" sldId="2211"/>
            <ac:spMk id="6" creationId="{D104E4AC-55D5-66B4-6CB2-0E31258AB2E7}"/>
          </ac:spMkLst>
        </pc:spChg>
        <pc:graphicFrameChg chg="mod modGraphic">
          <ac:chgData name="GERALDO AVELINO GOMES FILHO" userId="cb76a2c3-1493-4a8f-a814-6303474fc5e1" providerId="ADAL" clId="{3065BF21-82F2-4C94-B2B8-4F172F1AE4B5}" dt="2026-07-23T17:47:31.889" v="197" actId="21"/>
          <ac:graphicFrameMkLst>
            <pc:docMk/>
            <pc:sldMk cId="833222914" sldId="2211"/>
            <ac:graphicFrameMk id="2" creationId="{8A0B4C40-2E93-3143-C9E3-3932ACCBC7B1}"/>
          </ac:graphicFrameMkLst>
        </pc:graphicFrameChg>
        <pc:picChg chg="mod">
          <ac:chgData name="GERALDO AVELINO GOMES FILHO" userId="cb76a2c3-1493-4a8f-a814-6303474fc5e1" providerId="ADAL" clId="{3065BF21-82F2-4C94-B2B8-4F172F1AE4B5}" dt="2026-07-23T17:46:41.317" v="186" actId="1076"/>
          <ac:picMkLst>
            <pc:docMk/>
            <pc:sldMk cId="833222914" sldId="2211"/>
            <ac:picMk id="4" creationId="{DCD68EDE-DEEA-6190-CE87-122998EF2574}"/>
          </ac:picMkLst>
        </pc:picChg>
      </pc:sldChg>
      <pc:sldChg chg="modSp add mod">
        <pc:chgData name="GERALDO AVELINO GOMES FILHO" userId="cb76a2c3-1493-4a8f-a814-6303474fc5e1" providerId="ADAL" clId="{3065BF21-82F2-4C94-B2B8-4F172F1AE4B5}" dt="2026-07-23T17:53:56.761" v="242" actId="6549"/>
        <pc:sldMkLst>
          <pc:docMk/>
          <pc:sldMk cId="1638595171" sldId="2212"/>
        </pc:sldMkLst>
        <pc:spChg chg="mod">
          <ac:chgData name="GERALDO AVELINO GOMES FILHO" userId="cb76a2c3-1493-4a8f-a814-6303474fc5e1" providerId="ADAL" clId="{3065BF21-82F2-4C94-B2B8-4F172F1AE4B5}" dt="2026-07-23T17:53:56.761" v="242" actId="6549"/>
          <ac:spMkLst>
            <pc:docMk/>
            <pc:sldMk cId="1638595171" sldId="2212"/>
            <ac:spMk id="5" creationId="{D396582F-11D3-3073-024C-A7B8D5085E86}"/>
          </ac:spMkLst>
        </pc:spChg>
      </pc:sldChg>
      <pc:sldChg chg="delSp modSp add mod">
        <pc:chgData name="GERALDO AVELINO GOMES FILHO" userId="cb76a2c3-1493-4a8f-a814-6303474fc5e1" providerId="ADAL" clId="{3065BF21-82F2-4C94-B2B8-4F172F1AE4B5}" dt="2026-07-23T19:31:27.548" v="659" actId="1076"/>
        <pc:sldMkLst>
          <pc:docMk/>
          <pc:sldMk cId="485694993" sldId="2213"/>
        </pc:sldMkLst>
        <pc:spChg chg="mod">
          <ac:chgData name="GERALDO AVELINO GOMES FILHO" userId="cb76a2c3-1493-4a8f-a814-6303474fc5e1" providerId="ADAL" clId="{3065BF21-82F2-4C94-B2B8-4F172F1AE4B5}" dt="2026-07-23T19:31:27.548" v="659" actId="1076"/>
          <ac:spMkLst>
            <pc:docMk/>
            <pc:sldMk cId="485694993" sldId="2213"/>
            <ac:spMk id="3" creationId="{FE9EE8EA-1717-E872-0BF5-3222620CAB0E}"/>
          </ac:spMkLst>
        </pc:spChg>
        <pc:spChg chg="del">
          <ac:chgData name="GERALDO AVELINO GOMES FILHO" userId="cb76a2c3-1493-4a8f-a814-6303474fc5e1" providerId="ADAL" clId="{3065BF21-82F2-4C94-B2B8-4F172F1AE4B5}" dt="2026-07-23T17:55:31.344" v="254" actId="478"/>
          <ac:spMkLst>
            <pc:docMk/>
            <pc:sldMk cId="485694993" sldId="2213"/>
            <ac:spMk id="5" creationId="{5CBAB994-C0CD-7F40-3311-E33B20E87646}"/>
          </ac:spMkLst>
        </pc:spChg>
        <pc:spChg chg="del">
          <ac:chgData name="GERALDO AVELINO GOMES FILHO" userId="cb76a2c3-1493-4a8f-a814-6303474fc5e1" providerId="ADAL" clId="{3065BF21-82F2-4C94-B2B8-4F172F1AE4B5}" dt="2026-07-23T17:55:33.618" v="255" actId="478"/>
          <ac:spMkLst>
            <pc:docMk/>
            <pc:sldMk cId="485694993" sldId="2213"/>
            <ac:spMk id="7" creationId="{687BCBE5-E7FA-0C00-7A85-6FC71E849CFF}"/>
          </ac:spMkLst>
        </pc:spChg>
      </pc:sldChg>
      <pc:sldChg chg="addSp modSp add mod">
        <pc:chgData name="GERALDO AVELINO GOMES FILHO" userId="cb76a2c3-1493-4a8f-a814-6303474fc5e1" providerId="ADAL" clId="{3065BF21-82F2-4C94-B2B8-4F172F1AE4B5}" dt="2026-07-23T19:31:16.469" v="658" actId="1076"/>
        <pc:sldMkLst>
          <pc:docMk/>
          <pc:sldMk cId="3162502096" sldId="2214"/>
        </pc:sldMkLst>
        <pc:spChg chg="mod">
          <ac:chgData name="GERALDO AVELINO GOMES FILHO" userId="cb76a2c3-1493-4a8f-a814-6303474fc5e1" providerId="ADAL" clId="{3065BF21-82F2-4C94-B2B8-4F172F1AE4B5}" dt="2026-07-23T19:31:16.469" v="658" actId="1076"/>
          <ac:spMkLst>
            <pc:docMk/>
            <pc:sldMk cId="3162502096" sldId="2214"/>
            <ac:spMk id="3" creationId="{249D8215-2399-2882-AA76-18FD888B5BE9}"/>
          </ac:spMkLst>
        </pc:spChg>
        <pc:spChg chg="add mod">
          <ac:chgData name="GERALDO AVELINO GOMES FILHO" userId="cb76a2c3-1493-4a8f-a814-6303474fc5e1" providerId="ADAL" clId="{3065BF21-82F2-4C94-B2B8-4F172F1AE4B5}" dt="2026-07-23T17:58:09.718" v="280" actId="1076"/>
          <ac:spMkLst>
            <pc:docMk/>
            <pc:sldMk cId="3162502096" sldId="2214"/>
            <ac:spMk id="4" creationId="{E416923D-6A02-45D6-4FD5-472811F8BE0F}"/>
          </ac:spMkLst>
        </pc:spChg>
      </pc:sldChg>
      <pc:sldChg chg="addSp delSp modSp add mod">
        <pc:chgData name="GERALDO AVELINO GOMES FILHO" userId="cb76a2c3-1493-4a8f-a814-6303474fc5e1" providerId="ADAL" clId="{3065BF21-82F2-4C94-B2B8-4F172F1AE4B5}" dt="2026-07-23T19:35:36.491" v="676" actId="403"/>
        <pc:sldMkLst>
          <pc:docMk/>
          <pc:sldMk cId="639854495" sldId="2215"/>
        </pc:sldMkLst>
        <pc:spChg chg="mod">
          <ac:chgData name="GERALDO AVELINO GOMES FILHO" userId="cb76a2c3-1493-4a8f-a814-6303474fc5e1" providerId="ADAL" clId="{3065BF21-82F2-4C94-B2B8-4F172F1AE4B5}" dt="2026-07-23T19:35:36.491" v="676" actId="403"/>
          <ac:spMkLst>
            <pc:docMk/>
            <pc:sldMk cId="639854495" sldId="2215"/>
            <ac:spMk id="3" creationId="{40A0020A-44F0-C395-7AA8-9EBF005D1A40}"/>
          </ac:spMkLst>
        </pc:spChg>
        <pc:spChg chg="mod">
          <ac:chgData name="GERALDO AVELINO GOMES FILHO" userId="cb76a2c3-1493-4a8f-a814-6303474fc5e1" providerId="ADAL" clId="{3065BF21-82F2-4C94-B2B8-4F172F1AE4B5}" dt="2026-07-23T19:35:33.404" v="675" actId="403"/>
          <ac:spMkLst>
            <pc:docMk/>
            <pc:sldMk cId="639854495" sldId="2215"/>
            <ac:spMk id="6" creationId="{EB385508-3854-237A-BC8E-05DEB04F8B03}"/>
          </ac:spMkLst>
        </pc:spChg>
        <pc:picChg chg="add mod">
          <ac:chgData name="GERALDO AVELINO GOMES FILHO" userId="cb76a2c3-1493-4a8f-a814-6303474fc5e1" providerId="ADAL" clId="{3065BF21-82F2-4C94-B2B8-4F172F1AE4B5}" dt="2026-07-23T18:03:28.930" v="336" actId="1076"/>
          <ac:picMkLst>
            <pc:docMk/>
            <pc:sldMk cId="639854495" sldId="2215"/>
            <ac:picMk id="4" creationId="{53DEE6D2-DECA-46A9-6A28-4A581FA05900}"/>
          </ac:picMkLst>
        </pc:picChg>
        <pc:picChg chg="del">
          <ac:chgData name="GERALDO AVELINO GOMES FILHO" userId="cb76a2c3-1493-4a8f-a814-6303474fc5e1" providerId="ADAL" clId="{3065BF21-82F2-4C94-B2B8-4F172F1AE4B5}" dt="2026-07-23T18:03:03.128" v="330" actId="478"/>
          <ac:picMkLst>
            <pc:docMk/>
            <pc:sldMk cId="639854495" sldId="2215"/>
            <ac:picMk id="7" creationId="{492EC6BC-42DB-11D4-9673-621DBAFB9D1B}"/>
          </ac:picMkLst>
        </pc:picChg>
      </pc:sldChg>
      <pc:sldChg chg="addSp delSp modSp new del mod">
        <pc:chgData name="GERALDO AVELINO GOMES FILHO" userId="cb76a2c3-1493-4a8f-a814-6303474fc5e1" providerId="ADAL" clId="{3065BF21-82F2-4C94-B2B8-4F172F1AE4B5}" dt="2026-07-23T18:01:01.163" v="316" actId="47"/>
        <pc:sldMkLst>
          <pc:docMk/>
          <pc:sldMk cId="3500193059" sldId="2215"/>
        </pc:sldMkLst>
        <pc:spChg chg="add del mod">
          <ac:chgData name="GERALDO AVELINO GOMES FILHO" userId="cb76a2c3-1493-4a8f-a814-6303474fc5e1" providerId="ADAL" clId="{3065BF21-82F2-4C94-B2B8-4F172F1AE4B5}" dt="2026-07-23T18:00:42.138" v="311" actId="21"/>
          <ac:spMkLst>
            <pc:docMk/>
            <pc:sldMk cId="3500193059" sldId="2215"/>
            <ac:spMk id="3" creationId="{2A7A71F6-C119-BB50-3BB1-BC7432B25152}"/>
          </ac:spMkLst>
        </pc:spChg>
      </pc:sldChg>
      <pc:sldChg chg="modSp add mod">
        <pc:chgData name="GERALDO AVELINO GOMES FILHO" userId="cb76a2c3-1493-4a8f-a814-6303474fc5e1" providerId="ADAL" clId="{3065BF21-82F2-4C94-B2B8-4F172F1AE4B5}" dt="2026-07-23T19:36:02.232" v="680" actId="1076"/>
        <pc:sldMkLst>
          <pc:docMk/>
          <pc:sldMk cId="847871212" sldId="2216"/>
        </pc:sldMkLst>
        <pc:spChg chg="mod">
          <ac:chgData name="GERALDO AVELINO GOMES FILHO" userId="cb76a2c3-1493-4a8f-a814-6303474fc5e1" providerId="ADAL" clId="{3065BF21-82F2-4C94-B2B8-4F172F1AE4B5}" dt="2026-07-23T19:36:02.232" v="680" actId="1076"/>
          <ac:spMkLst>
            <pc:docMk/>
            <pc:sldMk cId="847871212" sldId="2216"/>
            <ac:spMk id="5" creationId="{FA15F8EC-D418-6480-441A-E91B21252E3F}"/>
          </ac:spMkLst>
        </pc:spChg>
      </pc:sldChg>
      <pc:sldChg chg="addSp delSp modSp add mod">
        <pc:chgData name="GERALDO AVELINO GOMES FILHO" userId="cb76a2c3-1493-4a8f-a814-6303474fc5e1" providerId="ADAL" clId="{3065BF21-82F2-4C94-B2B8-4F172F1AE4B5}" dt="2026-07-23T18:09:44.635" v="385" actId="20577"/>
        <pc:sldMkLst>
          <pc:docMk/>
          <pc:sldMk cId="607313489" sldId="2217"/>
        </pc:sldMkLst>
        <pc:spChg chg="mod">
          <ac:chgData name="GERALDO AVELINO GOMES FILHO" userId="cb76a2c3-1493-4a8f-a814-6303474fc5e1" providerId="ADAL" clId="{3065BF21-82F2-4C94-B2B8-4F172F1AE4B5}" dt="2026-07-23T18:09:44.635" v="385" actId="20577"/>
          <ac:spMkLst>
            <pc:docMk/>
            <pc:sldMk cId="607313489" sldId="2217"/>
            <ac:spMk id="3" creationId="{214EFCAA-3FEC-0EAB-1C93-9D71F842AC07}"/>
          </ac:spMkLst>
        </pc:spChg>
        <pc:spChg chg="add mod">
          <ac:chgData name="GERALDO AVELINO GOMES FILHO" userId="cb76a2c3-1493-4a8f-a814-6303474fc5e1" providerId="ADAL" clId="{3065BF21-82F2-4C94-B2B8-4F172F1AE4B5}" dt="2026-07-23T18:08:47.266" v="375" actId="1076"/>
          <ac:spMkLst>
            <pc:docMk/>
            <pc:sldMk cId="607313489" sldId="2217"/>
            <ac:spMk id="4" creationId="{5F63041D-80C5-E271-5CFD-8FECBAE8535E}"/>
          </ac:spMkLst>
        </pc:spChg>
        <pc:spChg chg="del">
          <ac:chgData name="GERALDO AVELINO GOMES FILHO" userId="cb76a2c3-1493-4a8f-a814-6303474fc5e1" providerId="ADAL" clId="{3065BF21-82F2-4C94-B2B8-4F172F1AE4B5}" dt="2026-07-23T18:08:51.045" v="376" actId="478"/>
          <ac:spMkLst>
            <pc:docMk/>
            <pc:sldMk cId="607313489" sldId="2217"/>
            <ac:spMk id="5" creationId="{0E48E351-4755-D837-AB37-309807F0FB9D}"/>
          </ac:spMkLst>
        </pc:spChg>
        <pc:spChg chg="del">
          <ac:chgData name="GERALDO AVELINO GOMES FILHO" userId="cb76a2c3-1493-4a8f-a814-6303474fc5e1" providerId="ADAL" clId="{3065BF21-82F2-4C94-B2B8-4F172F1AE4B5}" dt="2026-07-23T18:08:53.001" v="377" actId="478"/>
          <ac:spMkLst>
            <pc:docMk/>
            <pc:sldMk cId="607313489" sldId="2217"/>
            <ac:spMk id="7" creationId="{28495E97-9D52-DB17-E167-162D6D630DA4}"/>
          </ac:spMkLst>
        </pc:spChg>
      </pc:sldChg>
      <pc:sldChg chg="new del ord">
        <pc:chgData name="GERALDO AVELINO GOMES FILHO" userId="cb76a2c3-1493-4a8f-a814-6303474fc5e1" providerId="ADAL" clId="{3065BF21-82F2-4C94-B2B8-4F172F1AE4B5}" dt="2026-07-23T18:08:04.137" v="365" actId="47"/>
        <pc:sldMkLst>
          <pc:docMk/>
          <pc:sldMk cId="4292977799" sldId="2217"/>
        </pc:sldMkLst>
      </pc:sldChg>
      <pc:sldChg chg="new del">
        <pc:chgData name="GERALDO AVELINO GOMES FILHO" userId="cb76a2c3-1493-4a8f-a814-6303474fc5e1" providerId="ADAL" clId="{3065BF21-82F2-4C94-B2B8-4F172F1AE4B5}" dt="2026-07-23T18:54:07.120" v="417" actId="47"/>
        <pc:sldMkLst>
          <pc:docMk/>
          <pc:sldMk cId="2623828772" sldId="2218"/>
        </pc:sldMkLst>
      </pc:sldChg>
      <pc:sldChg chg="addSp delSp modSp new mod ord">
        <pc:chgData name="GERALDO AVELINO GOMES FILHO" userId="cb76a2c3-1493-4a8f-a814-6303474fc5e1" providerId="ADAL" clId="{3065BF21-82F2-4C94-B2B8-4F172F1AE4B5}" dt="2026-07-23T18:57:02.734" v="453" actId="20577"/>
        <pc:sldMkLst>
          <pc:docMk/>
          <pc:sldMk cId="3445317102" sldId="2219"/>
        </pc:sldMkLst>
        <pc:spChg chg="add del">
          <ac:chgData name="GERALDO AVELINO GOMES FILHO" userId="cb76a2c3-1493-4a8f-a814-6303474fc5e1" providerId="ADAL" clId="{3065BF21-82F2-4C94-B2B8-4F172F1AE4B5}" dt="2026-07-23T18:55:24.405" v="428" actId="22"/>
          <ac:spMkLst>
            <pc:docMk/>
            <pc:sldMk cId="3445317102" sldId="2219"/>
            <ac:spMk id="3" creationId="{EB575265-14D5-FF2D-4F01-691032BE2948}"/>
          </ac:spMkLst>
        </pc:spChg>
        <pc:spChg chg="add mod">
          <ac:chgData name="GERALDO AVELINO GOMES FILHO" userId="cb76a2c3-1493-4a8f-a814-6303474fc5e1" providerId="ADAL" clId="{3065BF21-82F2-4C94-B2B8-4F172F1AE4B5}" dt="2026-07-23T18:57:02.734" v="453" actId="20577"/>
          <ac:spMkLst>
            <pc:docMk/>
            <pc:sldMk cId="3445317102" sldId="2219"/>
            <ac:spMk id="5" creationId="{5F8C034F-EB63-9FEB-0740-293D652517FA}"/>
          </ac:spMkLst>
        </pc:spChg>
        <pc:spChg chg="add mod">
          <ac:chgData name="GERALDO AVELINO GOMES FILHO" userId="cb76a2c3-1493-4a8f-a814-6303474fc5e1" providerId="ADAL" clId="{3065BF21-82F2-4C94-B2B8-4F172F1AE4B5}" dt="2026-07-23T18:56:46.440" v="450" actId="1076"/>
          <ac:spMkLst>
            <pc:docMk/>
            <pc:sldMk cId="3445317102" sldId="2219"/>
            <ac:spMk id="7" creationId="{860B8158-FF1C-80D6-791E-5EB92E2A772A}"/>
          </ac:spMkLst>
        </pc:spChg>
      </pc:sldChg>
      <pc:sldChg chg="addSp delSp modSp add mod ord">
        <pc:chgData name="GERALDO AVELINO GOMES FILHO" userId="cb76a2c3-1493-4a8f-a814-6303474fc5e1" providerId="ADAL" clId="{3065BF21-82F2-4C94-B2B8-4F172F1AE4B5}" dt="2026-07-23T19:36:36.912" v="685" actId="14100"/>
        <pc:sldMkLst>
          <pc:docMk/>
          <pc:sldMk cId="4188147630" sldId="2220"/>
        </pc:sldMkLst>
        <pc:spChg chg="mod">
          <ac:chgData name="GERALDO AVELINO GOMES FILHO" userId="cb76a2c3-1493-4a8f-a814-6303474fc5e1" providerId="ADAL" clId="{3065BF21-82F2-4C94-B2B8-4F172F1AE4B5}" dt="2026-07-23T19:36:36.912" v="685" actId="14100"/>
          <ac:spMkLst>
            <pc:docMk/>
            <pc:sldMk cId="4188147630" sldId="2220"/>
            <ac:spMk id="3" creationId="{9CDC807D-920E-8DC2-E043-5C87DA5A9467}"/>
          </ac:spMkLst>
        </pc:spChg>
        <pc:spChg chg="mod">
          <ac:chgData name="GERALDO AVELINO GOMES FILHO" userId="cb76a2c3-1493-4a8f-a814-6303474fc5e1" providerId="ADAL" clId="{3065BF21-82F2-4C94-B2B8-4F172F1AE4B5}" dt="2026-07-23T19:36:26.806" v="682" actId="2711"/>
          <ac:spMkLst>
            <pc:docMk/>
            <pc:sldMk cId="4188147630" sldId="2220"/>
            <ac:spMk id="6" creationId="{5DB290BC-880C-A2BB-6C56-5BDB10CE7BD6}"/>
          </ac:spMkLst>
        </pc:spChg>
        <pc:picChg chg="del">
          <ac:chgData name="GERALDO AVELINO GOMES FILHO" userId="cb76a2c3-1493-4a8f-a814-6303474fc5e1" providerId="ADAL" clId="{3065BF21-82F2-4C94-B2B8-4F172F1AE4B5}" dt="2026-07-23T18:42:02.317" v="398" actId="478"/>
          <ac:picMkLst>
            <pc:docMk/>
            <pc:sldMk cId="4188147630" sldId="2220"/>
            <ac:picMk id="4" creationId="{7C7A0EF8-603E-5BEB-C060-01065504E40B}"/>
          </ac:picMkLst>
        </pc:picChg>
        <pc:picChg chg="add mod">
          <ac:chgData name="GERALDO AVELINO GOMES FILHO" userId="cb76a2c3-1493-4a8f-a814-6303474fc5e1" providerId="ADAL" clId="{3065BF21-82F2-4C94-B2B8-4F172F1AE4B5}" dt="2026-07-23T18:42:31.316" v="404" actId="1076"/>
          <ac:picMkLst>
            <pc:docMk/>
            <pc:sldMk cId="4188147630" sldId="2220"/>
            <ac:picMk id="5" creationId="{C689988A-9B22-8DF0-FE6A-16A7684C097A}"/>
          </ac:picMkLst>
        </pc:picChg>
      </pc:sldChg>
      <pc:sldChg chg="modSp add mod">
        <pc:chgData name="GERALDO AVELINO GOMES FILHO" userId="cb76a2c3-1493-4a8f-a814-6303474fc5e1" providerId="ADAL" clId="{3065BF21-82F2-4C94-B2B8-4F172F1AE4B5}" dt="2026-07-23T19:37:59.675" v="691" actId="1076"/>
        <pc:sldMkLst>
          <pc:docMk/>
          <pc:sldMk cId="1808269580" sldId="2221"/>
        </pc:sldMkLst>
        <pc:spChg chg="mod">
          <ac:chgData name="GERALDO AVELINO GOMES FILHO" userId="cb76a2c3-1493-4a8f-a814-6303474fc5e1" providerId="ADAL" clId="{3065BF21-82F2-4C94-B2B8-4F172F1AE4B5}" dt="2026-07-23T19:37:59.675" v="691" actId="1076"/>
          <ac:spMkLst>
            <pc:docMk/>
            <pc:sldMk cId="1808269580" sldId="2221"/>
            <ac:spMk id="3" creationId="{9A506628-FA0E-F54E-E09D-EC2EECC1935C}"/>
          </ac:spMkLst>
        </pc:spChg>
        <pc:spChg chg="mod">
          <ac:chgData name="GERALDO AVELINO GOMES FILHO" userId="cb76a2c3-1493-4a8f-a814-6303474fc5e1" providerId="ADAL" clId="{3065BF21-82F2-4C94-B2B8-4F172F1AE4B5}" dt="2026-07-23T19:37:50.107" v="690" actId="1076"/>
          <ac:spMkLst>
            <pc:docMk/>
            <pc:sldMk cId="1808269580" sldId="2221"/>
            <ac:spMk id="5" creationId="{8AE1F5AA-D15A-675C-D68F-177AE1593487}"/>
          </ac:spMkLst>
        </pc:spChg>
        <pc:spChg chg="mod">
          <ac:chgData name="GERALDO AVELINO GOMES FILHO" userId="cb76a2c3-1493-4a8f-a814-6303474fc5e1" providerId="ADAL" clId="{3065BF21-82F2-4C94-B2B8-4F172F1AE4B5}" dt="2026-07-23T19:05:02.436" v="517" actId="1076"/>
          <ac:spMkLst>
            <pc:docMk/>
            <pc:sldMk cId="1808269580" sldId="2221"/>
            <ac:spMk id="7" creationId="{31766F73-18BA-0125-F7D8-41D505B15BC7}"/>
          </ac:spMkLst>
        </pc:spChg>
      </pc:sldChg>
      <pc:sldChg chg="addSp delSp modSp add mod">
        <pc:chgData name="GERALDO AVELINO GOMES FILHO" userId="cb76a2c3-1493-4a8f-a814-6303474fc5e1" providerId="ADAL" clId="{3065BF21-82F2-4C94-B2B8-4F172F1AE4B5}" dt="2026-07-23T19:38:18.475" v="692" actId="255"/>
        <pc:sldMkLst>
          <pc:docMk/>
          <pc:sldMk cId="2959835112" sldId="2222"/>
        </pc:sldMkLst>
        <pc:spChg chg="mod">
          <ac:chgData name="GERALDO AVELINO GOMES FILHO" userId="cb76a2c3-1493-4a8f-a814-6303474fc5e1" providerId="ADAL" clId="{3065BF21-82F2-4C94-B2B8-4F172F1AE4B5}" dt="2026-07-23T19:38:18.475" v="692" actId="255"/>
          <ac:spMkLst>
            <pc:docMk/>
            <pc:sldMk cId="2959835112" sldId="2222"/>
            <ac:spMk id="3" creationId="{1DD660BF-82B3-51BF-5D3D-0BD9F197A3DF}"/>
          </ac:spMkLst>
        </pc:spChg>
        <pc:spChg chg="add mod">
          <ac:chgData name="GERALDO AVELINO GOMES FILHO" userId="cb76a2c3-1493-4a8f-a814-6303474fc5e1" providerId="ADAL" clId="{3065BF21-82F2-4C94-B2B8-4F172F1AE4B5}" dt="2026-07-23T19:05:56.519" v="523" actId="1076"/>
          <ac:spMkLst>
            <pc:docMk/>
            <pc:sldMk cId="2959835112" sldId="2222"/>
            <ac:spMk id="4" creationId="{BB55A695-6BDD-3FAB-BF35-FF6346A4384C}"/>
          </ac:spMkLst>
        </pc:spChg>
        <pc:spChg chg="del">
          <ac:chgData name="GERALDO AVELINO GOMES FILHO" userId="cb76a2c3-1493-4a8f-a814-6303474fc5e1" providerId="ADAL" clId="{3065BF21-82F2-4C94-B2B8-4F172F1AE4B5}" dt="2026-07-23T19:03:21.809" v="501" actId="478"/>
          <ac:spMkLst>
            <pc:docMk/>
            <pc:sldMk cId="2959835112" sldId="2222"/>
            <ac:spMk id="5" creationId="{3E750F49-97B5-8EED-61F1-6A45AFB2058E}"/>
          </ac:spMkLst>
        </pc:spChg>
        <pc:spChg chg="del">
          <ac:chgData name="GERALDO AVELINO GOMES FILHO" userId="cb76a2c3-1493-4a8f-a814-6303474fc5e1" providerId="ADAL" clId="{3065BF21-82F2-4C94-B2B8-4F172F1AE4B5}" dt="2026-07-23T19:03:24.418" v="502" actId="478"/>
          <ac:spMkLst>
            <pc:docMk/>
            <pc:sldMk cId="2959835112" sldId="2222"/>
            <ac:spMk id="7" creationId="{13279941-91EC-A58D-66A5-146BAC158C9E}"/>
          </ac:spMkLst>
        </pc:spChg>
      </pc:sldChg>
      <pc:sldChg chg="addSp delSp modSp add mod">
        <pc:chgData name="GERALDO AVELINO GOMES FILHO" userId="cb76a2c3-1493-4a8f-a814-6303474fc5e1" providerId="ADAL" clId="{3065BF21-82F2-4C94-B2B8-4F172F1AE4B5}" dt="2026-07-23T19:38:52.935" v="696" actId="1076"/>
        <pc:sldMkLst>
          <pc:docMk/>
          <pc:sldMk cId="4836603" sldId="2223"/>
        </pc:sldMkLst>
        <pc:spChg chg="mod">
          <ac:chgData name="GERALDO AVELINO GOMES FILHO" userId="cb76a2c3-1493-4a8f-a814-6303474fc5e1" providerId="ADAL" clId="{3065BF21-82F2-4C94-B2B8-4F172F1AE4B5}" dt="2026-07-23T19:38:52.935" v="696" actId="1076"/>
          <ac:spMkLst>
            <pc:docMk/>
            <pc:sldMk cId="4836603" sldId="2223"/>
            <ac:spMk id="5" creationId="{A6F7173E-02ED-B229-283E-7A1B91FD58E8}"/>
          </ac:spMkLst>
        </pc:spChg>
        <pc:spChg chg="add del mod">
          <ac:chgData name="GERALDO AVELINO GOMES FILHO" userId="cb76a2c3-1493-4a8f-a814-6303474fc5e1" providerId="ADAL" clId="{3065BF21-82F2-4C94-B2B8-4F172F1AE4B5}" dt="2026-07-23T19:38:32.372" v="693" actId="255"/>
          <ac:spMkLst>
            <pc:docMk/>
            <pc:sldMk cId="4836603" sldId="2223"/>
            <ac:spMk id="8" creationId="{F736057F-8174-88D2-9AFF-DE867F91B0B3}"/>
          </ac:spMkLst>
        </pc:spChg>
        <pc:spChg chg="mod">
          <ac:chgData name="GERALDO AVELINO GOMES FILHO" userId="cb76a2c3-1493-4a8f-a814-6303474fc5e1" providerId="ADAL" clId="{3065BF21-82F2-4C94-B2B8-4F172F1AE4B5}" dt="2026-07-23T19:07:02.676" v="535" actId="1076"/>
          <ac:spMkLst>
            <pc:docMk/>
            <pc:sldMk cId="4836603" sldId="2223"/>
            <ac:spMk id="9" creationId="{3FA32407-DEDD-33C4-F45B-A67C32529DEF}"/>
          </ac:spMkLst>
        </pc:spChg>
        <pc:picChg chg="add del">
          <ac:chgData name="GERALDO AVELINO GOMES FILHO" userId="cb76a2c3-1493-4a8f-a814-6303474fc5e1" providerId="ADAL" clId="{3065BF21-82F2-4C94-B2B8-4F172F1AE4B5}" dt="2026-07-23T19:07:14.055" v="538" actId="478"/>
          <ac:picMkLst>
            <pc:docMk/>
            <pc:sldMk cId="4836603" sldId="2223"/>
            <ac:picMk id="4" creationId="{9EDFD876-EA38-19A1-F47F-64D24704D67D}"/>
          </ac:picMkLst>
        </pc:picChg>
        <pc:picChg chg="add mod">
          <ac:chgData name="GERALDO AVELINO GOMES FILHO" userId="cb76a2c3-1493-4a8f-a814-6303474fc5e1" providerId="ADAL" clId="{3065BF21-82F2-4C94-B2B8-4F172F1AE4B5}" dt="2026-07-23T19:07:21.280" v="542" actId="1076"/>
          <ac:picMkLst>
            <pc:docMk/>
            <pc:sldMk cId="4836603" sldId="2223"/>
            <ac:picMk id="6" creationId="{08000F37-C348-EE5F-0C7E-70C33C25682B}"/>
          </ac:picMkLst>
        </pc:picChg>
      </pc:sldChg>
      <pc:sldChg chg="addSp delSp modSp add mod">
        <pc:chgData name="GERALDO AVELINO GOMES FILHO" userId="cb76a2c3-1493-4a8f-a814-6303474fc5e1" providerId="ADAL" clId="{3065BF21-82F2-4C94-B2B8-4F172F1AE4B5}" dt="2026-07-23T19:39:24.184" v="700" actId="255"/>
        <pc:sldMkLst>
          <pc:docMk/>
          <pc:sldMk cId="3980154814" sldId="2224"/>
        </pc:sldMkLst>
        <pc:spChg chg="mod">
          <ac:chgData name="GERALDO AVELINO GOMES FILHO" userId="cb76a2c3-1493-4a8f-a814-6303474fc5e1" providerId="ADAL" clId="{3065BF21-82F2-4C94-B2B8-4F172F1AE4B5}" dt="2026-07-23T19:39:24.184" v="700" actId="255"/>
          <ac:spMkLst>
            <pc:docMk/>
            <pc:sldMk cId="3980154814" sldId="2224"/>
            <ac:spMk id="3" creationId="{E7FB0D33-1EF4-4C11-1EDE-F1F4029E1ED7}"/>
          </ac:spMkLst>
        </pc:spChg>
        <pc:spChg chg="mod">
          <ac:chgData name="GERALDO AVELINO GOMES FILHO" userId="cb76a2c3-1493-4a8f-a814-6303474fc5e1" providerId="ADAL" clId="{3065BF21-82F2-4C94-B2B8-4F172F1AE4B5}" dt="2026-07-23T19:39:12.248" v="698" actId="2711"/>
          <ac:spMkLst>
            <pc:docMk/>
            <pc:sldMk cId="3980154814" sldId="2224"/>
            <ac:spMk id="6" creationId="{B9231D22-E89C-BD4A-614B-82C033525477}"/>
          </ac:spMkLst>
        </pc:spChg>
        <pc:picChg chg="add mod">
          <ac:chgData name="GERALDO AVELINO GOMES FILHO" userId="cb76a2c3-1493-4a8f-a814-6303474fc5e1" providerId="ADAL" clId="{3065BF21-82F2-4C94-B2B8-4F172F1AE4B5}" dt="2026-07-23T19:08:29.512" v="549" actId="1076"/>
          <ac:picMkLst>
            <pc:docMk/>
            <pc:sldMk cId="3980154814" sldId="2224"/>
            <ac:picMk id="4" creationId="{AB94EC50-FBA6-E646-9B90-714BEFA11C24}"/>
          </ac:picMkLst>
        </pc:picChg>
        <pc:picChg chg="del">
          <ac:chgData name="GERALDO AVELINO GOMES FILHO" userId="cb76a2c3-1493-4a8f-a814-6303474fc5e1" providerId="ADAL" clId="{3065BF21-82F2-4C94-B2B8-4F172F1AE4B5}" dt="2026-07-23T19:08:25.320" v="547" actId="478"/>
          <ac:picMkLst>
            <pc:docMk/>
            <pc:sldMk cId="3980154814" sldId="2224"/>
            <ac:picMk id="5" creationId="{1B5E433A-BD1A-390A-E04E-CBA56C490318}"/>
          </ac:picMkLst>
        </pc:picChg>
      </pc:sldChg>
      <pc:sldChg chg="modSp add mod">
        <pc:chgData name="GERALDO AVELINO GOMES FILHO" userId="cb76a2c3-1493-4a8f-a814-6303474fc5e1" providerId="ADAL" clId="{3065BF21-82F2-4C94-B2B8-4F172F1AE4B5}" dt="2026-07-23T19:09:55.653" v="553" actId="6549"/>
        <pc:sldMkLst>
          <pc:docMk/>
          <pc:sldMk cId="117394595" sldId="2225"/>
        </pc:sldMkLst>
        <pc:spChg chg="mod">
          <ac:chgData name="GERALDO AVELINO GOMES FILHO" userId="cb76a2c3-1493-4a8f-a814-6303474fc5e1" providerId="ADAL" clId="{3065BF21-82F2-4C94-B2B8-4F172F1AE4B5}" dt="2026-07-23T19:09:55.653" v="553" actId="6549"/>
          <ac:spMkLst>
            <pc:docMk/>
            <pc:sldMk cId="117394595" sldId="2225"/>
            <ac:spMk id="5" creationId="{DAE69578-39D4-3223-CEFC-6CFD3559F1B8}"/>
          </ac:spMkLst>
        </pc:spChg>
      </pc:sldChg>
      <pc:sldChg chg="modSp add mod">
        <pc:chgData name="GERALDO AVELINO GOMES FILHO" userId="cb76a2c3-1493-4a8f-a814-6303474fc5e1" providerId="ADAL" clId="{3065BF21-82F2-4C94-B2B8-4F172F1AE4B5}" dt="2026-07-23T19:10:13.044" v="556" actId="6549"/>
        <pc:sldMkLst>
          <pc:docMk/>
          <pc:sldMk cId="3120287035" sldId="2226"/>
        </pc:sldMkLst>
        <pc:spChg chg="mod">
          <ac:chgData name="GERALDO AVELINO GOMES FILHO" userId="cb76a2c3-1493-4a8f-a814-6303474fc5e1" providerId="ADAL" clId="{3065BF21-82F2-4C94-B2B8-4F172F1AE4B5}" dt="2026-07-23T19:10:13.044" v="556" actId="6549"/>
          <ac:spMkLst>
            <pc:docMk/>
            <pc:sldMk cId="3120287035" sldId="2226"/>
            <ac:spMk id="5" creationId="{AF3B5183-5829-8A51-8302-7260819E4994}"/>
          </ac:spMkLst>
        </pc:spChg>
      </pc:sldChg>
      <pc:sldChg chg="addSp modSp new mod">
        <pc:chgData name="GERALDO AVELINO GOMES FILHO" userId="cb76a2c3-1493-4a8f-a814-6303474fc5e1" providerId="ADAL" clId="{3065BF21-82F2-4C94-B2B8-4F172F1AE4B5}" dt="2026-07-23T19:11:44.892" v="577" actId="403"/>
        <pc:sldMkLst>
          <pc:docMk/>
          <pc:sldMk cId="1378142625" sldId="2227"/>
        </pc:sldMkLst>
        <pc:spChg chg="add mod">
          <ac:chgData name="GERALDO AVELINO GOMES FILHO" userId="cb76a2c3-1493-4a8f-a814-6303474fc5e1" providerId="ADAL" clId="{3065BF21-82F2-4C94-B2B8-4F172F1AE4B5}" dt="2026-07-23T19:11:44.892" v="577" actId="403"/>
          <ac:spMkLst>
            <pc:docMk/>
            <pc:sldMk cId="1378142625" sldId="2227"/>
            <ac:spMk id="4" creationId="{77797A1D-D230-5A80-8760-2063F690B872}"/>
          </ac:spMkLst>
        </pc:spChg>
        <pc:picChg chg="add mod">
          <ac:chgData name="GERALDO AVELINO GOMES FILHO" userId="cb76a2c3-1493-4a8f-a814-6303474fc5e1" providerId="ADAL" clId="{3065BF21-82F2-4C94-B2B8-4F172F1AE4B5}" dt="2026-07-23T19:10:38.466" v="561" actId="1076"/>
          <ac:picMkLst>
            <pc:docMk/>
            <pc:sldMk cId="1378142625" sldId="2227"/>
            <ac:picMk id="2" creationId="{5E3758CA-BAE7-73DD-9020-8390B0E796A8}"/>
          </ac:picMkLst>
        </pc:picChg>
      </pc:sldChg>
      <pc:sldChg chg="addSp modSp add mod">
        <pc:chgData name="GERALDO AVELINO GOMES FILHO" userId="cb76a2c3-1493-4a8f-a814-6303474fc5e1" providerId="ADAL" clId="{3065BF21-82F2-4C94-B2B8-4F172F1AE4B5}" dt="2026-07-23T19:16:59.483" v="621" actId="1076"/>
        <pc:sldMkLst>
          <pc:docMk/>
          <pc:sldMk cId="1287993305" sldId="2228"/>
        </pc:sldMkLst>
        <pc:spChg chg="mod">
          <ac:chgData name="GERALDO AVELINO GOMES FILHO" userId="cb76a2c3-1493-4a8f-a814-6303474fc5e1" providerId="ADAL" clId="{3065BF21-82F2-4C94-B2B8-4F172F1AE4B5}" dt="2026-07-23T19:16:43.544" v="618" actId="20577"/>
          <ac:spMkLst>
            <pc:docMk/>
            <pc:sldMk cId="1287993305" sldId="2228"/>
            <ac:spMk id="4" creationId="{1D87ECC3-D33D-4EDC-548C-9BD9F92D7BCB}"/>
          </ac:spMkLst>
        </pc:spChg>
        <pc:picChg chg="add mod">
          <ac:chgData name="GERALDO AVELINO GOMES FILHO" userId="cb76a2c3-1493-4a8f-a814-6303474fc5e1" providerId="ADAL" clId="{3065BF21-82F2-4C94-B2B8-4F172F1AE4B5}" dt="2026-07-23T19:16:59.483" v="621" actId="1076"/>
          <ac:picMkLst>
            <pc:docMk/>
            <pc:sldMk cId="1287993305" sldId="2228"/>
            <ac:picMk id="3" creationId="{EE9920E2-4386-CB74-8DD6-989F4C4EB15E}"/>
          </ac:picMkLst>
        </pc:picChg>
      </pc:sldChg>
      <pc:sldChg chg="modSp add mod">
        <pc:chgData name="GERALDO AVELINO GOMES FILHO" userId="cb76a2c3-1493-4a8f-a814-6303474fc5e1" providerId="ADAL" clId="{3065BF21-82F2-4C94-B2B8-4F172F1AE4B5}" dt="2026-07-23T19:15:26.598" v="593" actId="1076"/>
        <pc:sldMkLst>
          <pc:docMk/>
          <pc:sldMk cId="950796382" sldId="2229"/>
        </pc:sldMkLst>
        <pc:spChg chg="mod">
          <ac:chgData name="GERALDO AVELINO GOMES FILHO" userId="cb76a2c3-1493-4a8f-a814-6303474fc5e1" providerId="ADAL" clId="{3065BF21-82F2-4C94-B2B8-4F172F1AE4B5}" dt="2026-07-23T19:15:26.598" v="593" actId="1076"/>
          <ac:spMkLst>
            <pc:docMk/>
            <pc:sldMk cId="950796382" sldId="2229"/>
            <ac:spMk id="4" creationId="{5CDA3F2E-79B3-93EB-A56B-C503F3C4C036}"/>
          </ac:spMkLst>
        </pc:spChg>
      </pc:sldChg>
      <pc:sldChg chg="modSp add mod">
        <pc:chgData name="GERALDO AVELINO GOMES FILHO" userId="cb76a2c3-1493-4a8f-a814-6303474fc5e1" providerId="ADAL" clId="{3065BF21-82F2-4C94-B2B8-4F172F1AE4B5}" dt="2026-07-23T19:18:00.767" v="630" actId="404"/>
        <pc:sldMkLst>
          <pc:docMk/>
          <pc:sldMk cId="1262553224" sldId="2230"/>
        </pc:sldMkLst>
        <pc:spChg chg="mod">
          <ac:chgData name="GERALDO AVELINO GOMES FILHO" userId="cb76a2c3-1493-4a8f-a814-6303474fc5e1" providerId="ADAL" clId="{3065BF21-82F2-4C94-B2B8-4F172F1AE4B5}" dt="2026-07-23T19:18:00.767" v="630" actId="404"/>
          <ac:spMkLst>
            <pc:docMk/>
            <pc:sldMk cId="1262553224" sldId="2230"/>
            <ac:spMk id="4" creationId="{D389CA6E-0109-4B31-C825-2B99C4CD704D}"/>
          </ac:spMkLst>
        </pc:spChg>
      </pc:sldChg>
      <pc:sldChg chg="modSp add mod">
        <pc:chgData name="GERALDO AVELINO GOMES FILHO" userId="cb76a2c3-1493-4a8f-a814-6303474fc5e1" providerId="ADAL" clId="{3065BF21-82F2-4C94-B2B8-4F172F1AE4B5}" dt="2026-07-23T19:18:12.348" v="632" actId="121"/>
        <pc:sldMkLst>
          <pc:docMk/>
          <pc:sldMk cId="3075517495" sldId="2231"/>
        </pc:sldMkLst>
        <pc:spChg chg="mod">
          <ac:chgData name="GERALDO AVELINO GOMES FILHO" userId="cb76a2c3-1493-4a8f-a814-6303474fc5e1" providerId="ADAL" clId="{3065BF21-82F2-4C94-B2B8-4F172F1AE4B5}" dt="2026-07-23T19:18:12.348" v="632" actId="121"/>
          <ac:spMkLst>
            <pc:docMk/>
            <pc:sldMk cId="3075517495" sldId="2231"/>
            <ac:spMk id="4" creationId="{6D125135-720A-D15B-1050-ADFAD19D4B0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29/07/2026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0C469-32E4-51A9-F835-09FD87444DC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A56095B-B3AE-5EBB-FCF8-DF02F3A74E5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88CF8B3-DB56-96E2-5E13-D9132313AE3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C03C634-84A1-FFD7-573A-A8725FD6E3F1}"/>
              </a:ext>
            </a:extLst>
          </p:cNvPr>
          <p:cNvSpPr>
            <a:spLocks noGrp="1"/>
          </p:cNvSpPr>
          <p:nvPr>
            <p:ph type="sldNum" sz="quarter" idx="5"/>
          </p:nvPr>
        </p:nvSpPr>
        <p:spPr/>
        <p:txBody>
          <a:bodyPr/>
          <a:lstStyle/>
          <a:p>
            <a:fld id="{CE2D3722-B5ED-478C-B5AD-884992C969A5}" type="slidenum">
              <a:rPr lang="pt-BR" smtClean="0"/>
              <a:t>2</a:t>
            </a:fld>
            <a:endParaRPr lang="pt-BR"/>
          </a:p>
        </p:txBody>
      </p:sp>
    </p:spTree>
    <p:extLst>
      <p:ext uri="{BB962C8B-B14F-4D97-AF65-F5344CB8AC3E}">
        <p14:creationId xmlns:p14="http://schemas.microsoft.com/office/powerpoint/2010/main" val="2434831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4F0E1-5A07-EBCD-C52F-B1DF78383D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E781E3-0817-2B82-B160-07E6F5A28AE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9FFF01F-5CBB-E362-35F7-50BDECFB22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5161A60-2FDE-28E5-CD0C-6DC66B24FC56}"/>
              </a:ext>
            </a:extLst>
          </p:cNvPr>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1499590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FC751-106B-8A00-EEE9-17ACAF4C3F3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73F9CD7-E415-3F11-C6CE-B4082A431D4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8804002-A4A3-C229-08FF-06E629DED5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F55CDCF-8586-B41A-4C07-ACEBC493F9FC}"/>
              </a:ext>
            </a:extLst>
          </p:cNvPr>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2047971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3BBC-5E47-66DE-48E6-5952E7AAAD4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48845AB-5033-781D-289E-9EF397F3755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7666E5B-7F43-3D2F-9582-9BE8F22ED9D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7E9FFC6-23FD-A6E7-320B-135619BA2C73}"/>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498771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F7DAF-4A72-FFF8-9F8A-06433AB4555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C4B01F9-2CCC-CEDC-642E-9D64015DF02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3646B05-299C-F1DE-3BBA-BEB6FBEE8B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FEEDD7F-4E4E-F206-BF14-A268DBF83DD8}"/>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2513432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C239A-9232-28C7-57CE-BBC482E17C4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FBF45F1-AD67-D552-B535-8D30C63CC08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D5A3A70-6FFD-B7D1-E80E-BE2DE97E82B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E5250C8-94B3-8168-2446-1C50AAA1787C}"/>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3779785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DDAEC-186B-09E1-53A4-DB6B91D9709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3DF7AAA-0453-5CCA-3BE7-6FD32190FF2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F65056A-244F-A562-DFF1-7B139E1C579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ADCAABF-3AD2-5465-FEE9-58AF6E42398B}"/>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1942084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1141C-2DB2-4C55-C3BE-A20EE9D3443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07D8FE4-30C3-25D3-5C5D-3A03829795C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0350C75-F570-2F26-2107-0339427A9A6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9AB9868-72CA-E41A-C5FD-264A94C8CFB6}"/>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905250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A4E9-6A9D-4B6D-03A9-073FC14A587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B3ED314-7BC8-1AA3-202C-A3E67911AB6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32C9898-7A12-EB1F-694B-BEA73AD96D2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BD8E87C-384A-1DB9-CD6F-B48D86C7FD56}"/>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137686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CF91D-68C8-1209-FB8D-FB439DF2457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4A397A0-C4E0-040F-0134-EEAFED12087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DA8CCBD-9F2E-0B26-19A5-184768B5A62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C277AB7-64FF-F61F-10DB-8F89F24B195B}"/>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1295495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9A769-D9FA-18D4-B33F-C219E0E818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74647F9-22E4-43E6-B542-F505BD7DAFC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5E9549E-39D3-98FF-67AF-FBE54414A11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A48984-8839-F1BC-3E71-979C00761637}"/>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906232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A12A4-D1B7-0B9C-94E2-9EB2F91E1C9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42D63B3-18D1-657E-E3CC-803F21A0D01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42F0A7A6-0BE1-7203-F798-C7A13B1B648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BEC3DCC-69DB-0D21-E444-3CFF3FAE7070}"/>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1370773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0EA60-CD49-8AE8-FB47-A1B572C909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4C08BA-BF86-FDF5-B045-642B3D213BA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BC79309-B7D3-1C8F-B47C-B3D6B4623D5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D6972E7-877C-CF6A-F64A-527185608696}"/>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19543036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097AB-22A2-8424-040D-23C1055AA55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F0F4B41-92C8-B0FD-CEA7-01A83B60B6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97923EE-B779-3078-32B2-9BA3B5D860A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BA92A61-9FBF-0C60-2106-47DC86C41540}"/>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919203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B639F-0C2F-E157-8A36-2BEA72CE381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DCEC890-8A17-A737-77FB-C07CADD71EC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095BFF5-DF46-004A-5E97-78F5D858ECA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A031C63-0A99-DFEA-6F2E-16D191D96757}"/>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937968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17864-13ED-B90C-9AF1-9303480E17B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69224F2-3879-34A1-729A-52F5E85CD95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E4B7CA4-C26B-A9C1-DE5E-463D3EEA425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F117137-D774-EC2F-DC6C-1EC946185E38}"/>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828330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BADBB-3B95-AB56-F394-419D63BE8E3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82BE449-5B92-51A3-49CA-64D7B577BDC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F6BF9B7-A015-6EB4-310A-091C0BF4C5A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B710493-D62B-CBEA-00B4-28DBAF46A9EE}"/>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4155533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29/07/2026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SOCIOLOGIA</a:t>
            </a:r>
          </a:p>
        </p:txBody>
      </p:sp>
    </p:spTree>
    <p:extLst>
      <p:ext uri="{BB962C8B-B14F-4D97-AF65-F5344CB8AC3E}">
        <p14:creationId xmlns:p14="http://schemas.microsoft.com/office/powerpoint/2010/main" val="3208145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4FD72-4553-95A6-F0D9-C74A94C04D2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78D0F0-5E36-08F8-3547-DF1EFD3532E9}"/>
              </a:ext>
            </a:extLst>
          </p:cNvPr>
          <p:cNvSpPr txBox="1"/>
          <p:nvPr/>
        </p:nvSpPr>
        <p:spPr>
          <a:xfrm>
            <a:off x="0" y="566678"/>
            <a:ext cx="12192000" cy="6247864"/>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 </a:t>
            </a:r>
          </a:p>
          <a:p>
            <a:pPr algn="just"/>
            <a:endParaRPr lang="pt-BR" sz="2000" b="1" dirty="0">
              <a:latin typeface="Arial Narrow" panose="020B0606020202030204" pitchFamily="34" charset="0"/>
            </a:endParaRPr>
          </a:p>
          <a:p>
            <a:pPr algn="just"/>
            <a:r>
              <a:rPr lang="pt-BR" sz="2000" b="1" dirty="0">
                <a:latin typeface="Arial Narrow" panose="020B0606020202030204" pitchFamily="34" charset="0"/>
              </a:rPr>
              <a:t>DIREITOS HUMANOS: O QUE SÃO E PARA QUE SERVEM? </a:t>
            </a:r>
            <a:endParaRPr lang="pt-BR" sz="2000" dirty="0">
              <a:latin typeface="Arial Narrow" panose="020B0606020202030204" pitchFamily="34" charset="0"/>
            </a:endParaRP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O século XX vivenciou duas grandes Guerras Mundiais, conflitos que levaram a milhões de mortes e destruições sem antecedentes. O desenvolvimento de tecnologias foi tão intenso que, após o fim da Segunda Guerra Mundial – no ano de 1945 -, os países mais influentes viram a necessidade de criar um pacto global para a paz, para mitigar a possibilidade de uma Terceira Grande Guerra, a qual poderia acabar com a vida humana como a conhecemos.</a:t>
            </a:r>
          </a:p>
          <a:p>
            <a:pPr algn="just"/>
            <a:r>
              <a:rPr lang="pt-BR" sz="2000" dirty="0">
                <a:latin typeface="Arial Narrow" panose="020B0606020202030204" pitchFamily="34" charset="0"/>
              </a:rPr>
              <a:t>Como resultado dessa convenção surgiu a </a:t>
            </a:r>
            <a:r>
              <a:rPr lang="pt-BR" sz="2000" b="1" dirty="0">
                <a:latin typeface="Arial Narrow" panose="020B0606020202030204" pitchFamily="34" charset="0"/>
              </a:rPr>
              <a:t>Organização das Nações Unidas (ONU)</a:t>
            </a:r>
            <a:r>
              <a:rPr lang="pt-BR" sz="2000" dirty="0">
                <a:latin typeface="Arial Narrow" panose="020B0606020202030204" pitchFamily="34" charset="0"/>
              </a:rPr>
              <a:t> em 1945, responsável pela criação da </a:t>
            </a:r>
            <a:r>
              <a:rPr lang="pt-BR" sz="2000" b="1" dirty="0">
                <a:latin typeface="Arial Narrow" panose="020B0606020202030204" pitchFamily="34" charset="0"/>
              </a:rPr>
              <a:t>Declaração Universal dos Direitos Humanos (DUDH)</a:t>
            </a:r>
            <a:r>
              <a:rPr lang="pt-BR" sz="2000" dirty="0">
                <a:latin typeface="Arial Narrow" panose="020B0606020202030204" pitchFamily="34" charset="0"/>
              </a:rPr>
              <a:t>, promulgada em 1948. Esse documento buscava e ainda busca garantir a “dignidade inerente a todos os membros da família humana e dos seus direitos iguais e inalienáveis, [cujo reconhecimento constitui] o fundamento da liberdade, da justiça e da paz no mundo” (ONU, 1948), com base nos direitos descritos em sua declaração oficial. No Brasil, os Direitos Humanos são incluídos na Constituição Federal de 1988, também conhecida como “Constituição Cidadã”, pois inclui em seu repertório conceitos básicos da ONU para a universalização dos direitos e a garantia da dignidade dos cidadãos.</a:t>
            </a:r>
          </a:p>
          <a:p>
            <a:pPr algn="just"/>
            <a:r>
              <a:rPr lang="pt-BR" sz="2000" dirty="0">
                <a:latin typeface="Arial Narrow" panose="020B0606020202030204" pitchFamily="34" charset="0"/>
              </a:rPr>
              <a:t>Neste sentido, os Direitos Humanos, seja na DUDH ou na Legislação brasileira, têm a função de garantir a qualidade de vida básica para todos os cidadãos, independentemente de origem, gênero, raça, nacionalidade, religião, orientação sexual ou qualquer outra característica individual ou coletiva. Os direitos são universais, portanto, se aplicam a todos os humanos, sem exceção.</a:t>
            </a:r>
          </a:p>
        </p:txBody>
      </p:sp>
      <p:pic>
        <p:nvPicPr>
          <p:cNvPr id="1026" name="Imagem 3">
            <a:extLst>
              <a:ext uri="{FF2B5EF4-FFF2-40B4-BE49-F238E27FC236}">
                <a16:creationId xmlns:a16="http://schemas.microsoft.com/office/drawing/2014/main" id="{12E1FF5B-35D4-4A42-24D6-F1E678CB3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2109" y="700758"/>
            <a:ext cx="17287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a:extLst>
              <a:ext uri="{FF2B5EF4-FFF2-40B4-BE49-F238E27FC236}">
                <a16:creationId xmlns:a16="http://schemas.microsoft.com/office/drawing/2014/main" id="{4EC9B427-A6FF-D7A8-C6BB-4907571C80EA}"/>
              </a:ext>
            </a:extLst>
          </p:cNvPr>
          <p:cNvSpPr txBox="1"/>
          <p:nvPr/>
        </p:nvSpPr>
        <p:spPr>
          <a:xfrm>
            <a:off x="8550897" y="667240"/>
            <a:ext cx="3641103" cy="548099"/>
          </a:xfrm>
          <a:prstGeom prst="rect">
            <a:avLst/>
          </a:prstGeom>
          <a:noFill/>
        </p:spPr>
        <p:txBody>
          <a:bodyPr wrap="square">
            <a:spAutoFit/>
          </a:bodyPr>
          <a:lstStyle/>
          <a:p>
            <a:pPr algn="just">
              <a:lnSpc>
                <a:spcPct val="107000"/>
              </a:lnSpc>
              <a:spcAft>
                <a:spcPts val="800"/>
              </a:spcAft>
              <a:buNone/>
            </a:pPr>
            <a:r>
              <a:rPr lang="pt-PT" sz="1100" b="1" kern="100" dirty="0">
                <a:effectLst/>
                <a:latin typeface="Arial" panose="020B0604020202020204" pitchFamily="34" charset="0"/>
                <a:ea typeface="Calibri" panose="020F0502020204030204" pitchFamily="34" charset="0"/>
                <a:cs typeface="Times New Roman" panose="02020603050405020304" pitchFamily="18" charset="0"/>
              </a:rPr>
              <a:t>Profª. Marta Valeirano.</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PT" sz="1100" b="1" kern="100" dirty="0">
                <a:effectLst/>
                <a:latin typeface="Arial" panose="020B0604020202020204" pitchFamily="34" charset="0"/>
                <a:ea typeface="Calibri" panose="020F0502020204030204" pitchFamily="34" charset="0"/>
                <a:cs typeface="Times New Roman" panose="02020603050405020304" pitchFamily="18" charset="0"/>
              </a:rPr>
              <a:t>CEPMG – Mansões Paraíso – Aparecida de Goiânia.</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1813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5E38F-7282-69AF-DDFB-FB617E8478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695CAC0-4460-B2EF-60A0-086E0CCB9D8D}"/>
              </a:ext>
            </a:extLst>
          </p:cNvPr>
          <p:cNvSpPr txBox="1"/>
          <p:nvPr/>
        </p:nvSpPr>
        <p:spPr>
          <a:xfrm>
            <a:off x="0" y="777187"/>
            <a:ext cx="12192000" cy="1323439"/>
          </a:xfrm>
          <a:prstGeom prst="rect">
            <a:avLst/>
          </a:prstGeom>
          <a:noFill/>
        </p:spPr>
        <p:txBody>
          <a:bodyPr wrap="square">
            <a:spAutoFit/>
          </a:bodyPr>
          <a:lstStyle/>
          <a:p>
            <a:pPr algn="just"/>
            <a:r>
              <a:rPr lang="pt-BR" sz="2000" dirty="0">
                <a:latin typeface="Arial Narrow" panose="020B0606020202030204" pitchFamily="34" charset="0"/>
              </a:rPr>
              <a:t>Além de garantir a dignidade a todos os indivíduos, os Direitos Humanos visam assegurar a liberdade individual, promover a igualdade, combater a discriminação, garantir o acesso à justiça, preservar a paz e a segurança, proteger o meio ambiente e responsabilizar os governos. Dessa forma, eles promovem o desenvolvimento humano e, em especial, a proteção da cidadania, com ênfase nos segmentos prioritários.</a:t>
            </a:r>
          </a:p>
        </p:txBody>
      </p:sp>
      <p:sp>
        <p:nvSpPr>
          <p:cNvPr id="8" name="CaixaDeTexto 7">
            <a:extLst>
              <a:ext uri="{FF2B5EF4-FFF2-40B4-BE49-F238E27FC236}">
                <a16:creationId xmlns:a16="http://schemas.microsoft.com/office/drawing/2014/main" id="{F99BF7A9-225E-61FD-6D92-E665F41A3E46}"/>
              </a:ext>
            </a:extLst>
          </p:cNvPr>
          <p:cNvSpPr txBox="1"/>
          <p:nvPr/>
        </p:nvSpPr>
        <p:spPr>
          <a:xfrm>
            <a:off x="6096000" y="6304002"/>
            <a:ext cx="6160416" cy="553998"/>
          </a:xfrm>
          <a:prstGeom prst="rect">
            <a:avLst/>
          </a:prstGeom>
          <a:noFill/>
        </p:spPr>
        <p:txBody>
          <a:bodyPr wrap="square">
            <a:spAutoFit/>
          </a:bodyPr>
          <a:lstStyle/>
          <a:p>
            <a:pPr algn="just"/>
            <a:r>
              <a:rPr lang="pt-BR" sz="1000" dirty="0">
                <a:latin typeface="Arial Narrow" panose="020B0606020202030204" pitchFamily="34" charset="0"/>
              </a:rPr>
              <a:t>Referência: Direitos Humanos em sala de aula: guia prático da </a:t>
            </a:r>
            <a:r>
              <a:rPr lang="pt-BR" sz="1000" dirty="0" err="1">
                <a:latin typeface="Arial Narrow" panose="020B0606020202030204" pitchFamily="34" charset="0"/>
              </a:rPr>
              <a:t>ObservaDH</a:t>
            </a:r>
            <a:r>
              <a:rPr lang="pt-BR" sz="1000" dirty="0">
                <a:latin typeface="Arial Narrow" panose="020B0606020202030204" pitchFamily="34" charset="0"/>
              </a:rPr>
              <a:t>. Disponível em: https://campanha.itaipuparquetec.org.br/</a:t>
            </a:r>
            <a:r>
              <a:rPr lang="pt-BR" sz="1000" dirty="0" err="1">
                <a:latin typeface="Arial Narrow" panose="020B0606020202030204" pitchFamily="34" charset="0"/>
              </a:rPr>
              <a:t>wp-content</a:t>
            </a:r>
            <a:r>
              <a:rPr lang="pt-BR" sz="1000" dirty="0">
                <a:latin typeface="Arial Narrow" panose="020B0606020202030204" pitchFamily="34" charset="0"/>
              </a:rPr>
              <a:t>/uploads/2026/07/Cartilha-ObservaDH-Direitos-Humanos-em-sala-de-aula-2026.pdf. Acesso em: 21 jul. 2026.</a:t>
            </a:r>
          </a:p>
        </p:txBody>
      </p:sp>
    </p:spTree>
    <p:extLst>
      <p:ext uri="{BB962C8B-B14F-4D97-AF65-F5344CB8AC3E}">
        <p14:creationId xmlns:p14="http://schemas.microsoft.com/office/powerpoint/2010/main" val="1496683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332B-705F-8552-023E-EE839F170FA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CFA354E-A5B4-5AD9-84E5-6609E6ACCD98}"/>
              </a:ext>
            </a:extLst>
          </p:cNvPr>
          <p:cNvSpPr txBox="1"/>
          <p:nvPr/>
        </p:nvSpPr>
        <p:spPr>
          <a:xfrm>
            <a:off x="0" y="566678"/>
            <a:ext cx="12192000" cy="2308324"/>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II </a:t>
            </a:r>
          </a:p>
          <a:p>
            <a:pPr algn="just"/>
            <a:endParaRPr lang="pt-BR" sz="2000" b="1" dirty="0">
              <a:latin typeface="Arial Narrow" panose="020B0606020202030204" pitchFamily="34" charset="0"/>
            </a:endParaRPr>
          </a:p>
          <a:p>
            <a:endParaRPr lang="pt-BR" b="1" dirty="0"/>
          </a:p>
          <a:p>
            <a:pPr algn="just"/>
            <a:endParaRPr lang="pt-BR" sz="2000" dirty="0">
              <a:latin typeface="Arial Narrow" panose="020B0606020202030204" pitchFamily="34" charset="0"/>
            </a:endParaRP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EC67A21A-B0A0-C3E5-9BD9-521FDE9863D9}"/>
              </a:ext>
            </a:extLst>
          </p:cNvPr>
          <p:cNvSpPr txBox="1"/>
          <p:nvPr/>
        </p:nvSpPr>
        <p:spPr>
          <a:xfrm>
            <a:off x="0" y="1320731"/>
            <a:ext cx="12123906" cy="5324535"/>
          </a:xfrm>
          <a:prstGeom prst="rect">
            <a:avLst/>
          </a:prstGeom>
          <a:noFill/>
        </p:spPr>
        <p:txBody>
          <a:bodyPr wrap="square">
            <a:spAutoFit/>
          </a:bodyPr>
          <a:lstStyle/>
          <a:p>
            <a:pPr algn="ctr"/>
            <a:r>
              <a:rPr lang="pt-BR" sz="2000" b="1" dirty="0">
                <a:latin typeface="Arial Narrow" panose="020B0606020202030204" pitchFamily="34" charset="0"/>
              </a:rPr>
              <a:t>Declaração Universal dos Direitos Humanos</a:t>
            </a:r>
            <a:endParaRPr lang="pt-BR" sz="2000" dirty="0">
              <a:latin typeface="Arial Narrow" panose="020B0606020202030204" pitchFamily="34" charset="0"/>
            </a:endParaRP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Adotada e proclamada pela Assembleia Geral das Nações Unidas (resolução 217 A III) em 10 de dezembro 1948.</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Preâmbulo</a:t>
            </a:r>
            <a:endParaRPr lang="pt-BR" sz="2000" dirty="0">
              <a:latin typeface="Arial Narrow" panose="020B0606020202030204" pitchFamily="34" charset="0"/>
            </a:endParaRP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Considerando que o reconhecimento da dignidade inerente a todos os membros da família humana e de seus direitos iguais e inalienáveis é o fundamento da liberdade, da justiça e da paz no mundo,</a:t>
            </a: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Considerando que o desprezo e o desrespeito pelos direitos humanos resultaram em atos bárbaros que ultrajaram a consciência da humanidade e que o advento de um mundo em que mulheres e homens gozem de liberdade de palavra, de crença e da liberdade de viverem a salvo do temor e da necessidade foi proclamado como a mais alta aspiração do ser humano comum,</a:t>
            </a: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Considerando ser essencial que os direitos humanos sejam protegidos pelo império da lei, para que o ser humano não seja compelido, como último recurso, à rebelião contra a tirania e a opressão,</a:t>
            </a: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Considerando ser essencial promover o desenvolvimento de relações amistosas entre as nações,</a:t>
            </a:r>
          </a:p>
        </p:txBody>
      </p:sp>
    </p:spTree>
    <p:extLst>
      <p:ext uri="{BB962C8B-B14F-4D97-AF65-F5344CB8AC3E}">
        <p14:creationId xmlns:p14="http://schemas.microsoft.com/office/powerpoint/2010/main" val="1571999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1D70F-C6D4-5D14-EF97-F5B582AC40D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3ABD7282-216B-9D6D-6248-D3894B09A665}"/>
              </a:ext>
            </a:extLst>
          </p:cNvPr>
          <p:cNvSpPr txBox="1"/>
          <p:nvPr/>
        </p:nvSpPr>
        <p:spPr>
          <a:xfrm>
            <a:off x="0" y="542133"/>
            <a:ext cx="12123906" cy="6155531"/>
          </a:xfrm>
          <a:prstGeom prst="rect">
            <a:avLst/>
          </a:prstGeom>
          <a:noFill/>
        </p:spPr>
        <p:txBody>
          <a:bodyPr wrap="square">
            <a:spAutoFit/>
          </a:bodyPr>
          <a:lstStyle/>
          <a:p>
            <a:pPr algn="just"/>
            <a:r>
              <a:rPr lang="pt-BR" sz="2000" dirty="0">
                <a:latin typeface="Arial Narrow" panose="020B0606020202030204" pitchFamily="34" charset="0"/>
              </a:rPr>
              <a:t>Considerando que os povos das Nações Unidas reafirmaram, na Carta, sua fé nos direitos fundamentais do ser humano, na dignidade e no valor da pessoa humana e na igualdade de direitos do homem e da mulher e que decidiram promover o progresso social e melhores condições de vida em uma liberdade mais ampla,</a:t>
            </a: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Considerando que os Países-Membros se comprometeram a promover, em cooperação com as Nações Unidas, o respeito universal aos direitos e liberdades fundamentais do ser humano e a observância desses direitos e liberdades,</a:t>
            </a: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Considerando que uma compreensão comum desses direitos e liberdades é da mais alta importância para o pleno cumprimento desse compromisso,</a:t>
            </a:r>
          </a:p>
          <a:p>
            <a:pPr algn="just"/>
            <a:r>
              <a:rPr lang="pt-BR" sz="2000" dirty="0">
                <a:latin typeface="Arial Narrow" panose="020B0606020202030204" pitchFamily="34" charset="0"/>
              </a:rPr>
              <a:t> </a:t>
            </a:r>
          </a:p>
          <a:p>
            <a:pPr algn="just"/>
            <a:r>
              <a:rPr lang="pt-BR" sz="2000" dirty="0">
                <a:latin typeface="Arial Narrow" panose="020B0606020202030204" pitchFamily="34" charset="0"/>
              </a:rPr>
              <a:t>Agora portanto a Assembleia Geral proclama a presente Declaração Universal dos Direitos Humanos como o ideal comum a ser atingido por todos os povos e todas as nações, com o objetivo de que cada indivíduo e cada órgão da sociedade tendo sempre em mente esta Declaração, esforce-se, por meio do ensino e da educação, por promover o respeito a esses direitos e liberdades, e, pela adoção de medidas progressivas de caráter nacional e internacional, por assegurar o seu reconhecimento e a sua observância universais e efetivos, tanto entre os povos dos próprios Países-Membros quanto entre os povos dos territórios sob sua jurisdição.</a:t>
            </a:r>
          </a:p>
          <a:p>
            <a:pPr algn="just"/>
            <a:endParaRPr lang="pt-BR" sz="2000" dirty="0">
              <a:latin typeface="Arial Narrow" panose="020B0606020202030204" pitchFamily="34" charset="0"/>
            </a:endParaRPr>
          </a:p>
          <a:p>
            <a:r>
              <a:rPr lang="pt-BR" b="1" dirty="0"/>
              <a:t>Artigo 1</a:t>
            </a:r>
            <a:endParaRPr lang="pt-BR" dirty="0"/>
          </a:p>
          <a:p>
            <a:r>
              <a:rPr lang="pt-BR" dirty="0"/>
              <a:t>Todos os seres humanos nascem livres e iguais em dignidade e direitos. São dotados de razão e consciência e devem agir em relação uns aos outros com espírito de fraternidade.</a:t>
            </a:r>
            <a:endParaRPr lang="pt-BR" sz="2000" dirty="0">
              <a:latin typeface="Arial Narrow" panose="020B0606020202030204" pitchFamily="34" charset="0"/>
            </a:endParaRPr>
          </a:p>
        </p:txBody>
      </p:sp>
    </p:spTree>
    <p:extLst>
      <p:ext uri="{BB962C8B-B14F-4D97-AF65-F5344CB8AC3E}">
        <p14:creationId xmlns:p14="http://schemas.microsoft.com/office/powerpoint/2010/main" val="2894972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m 1">
            <a:extLst>
              <a:ext uri="{FF2B5EF4-FFF2-40B4-BE49-F238E27FC236}">
                <a16:creationId xmlns:a16="http://schemas.microsoft.com/office/drawing/2014/main" id="{076365F3-516F-D0E5-6FF3-756F3A500D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518" r="7832" b="10899"/>
          <a:stretch>
            <a:fillRect/>
          </a:stretch>
        </p:blipFill>
        <p:spPr bwMode="auto">
          <a:xfrm>
            <a:off x="3221524" y="639351"/>
            <a:ext cx="5748952" cy="60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80EAF7FD-E33F-05D2-642F-431EEF0BB839}"/>
              </a:ext>
            </a:extLst>
          </p:cNvPr>
          <p:cNvSpPr txBox="1"/>
          <p:nvPr/>
        </p:nvSpPr>
        <p:spPr>
          <a:xfrm>
            <a:off x="4361506" y="6611779"/>
            <a:ext cx="7969313" cy="246221"/>
          </a:xfrm>
          <a:prstGeom prst="rect">
            <a:avLst/>
          </a:prstGeom>
          <a:noFill/>
        </p:spPr>
        <p:txBody>
          <a:bodyPr wrap="square">
            <a:spAutoFit/>
          </a:bodyPr>
          <a:lstStyle/>
          <a:p>
            <a:pPr algn="just"/>
            <a:r>
              <a:rPr lang="pt-BR" sz="1000" dirty="0">
                <a:latin typeface="Arial Narrow" panose="020B0606020202030204" pitchFamily="34" charset="0"/>
              </a:rPr>
              <a:t>Fonte: Charge Armandinho. Disponível em: https://www.direitoshumanos.unicamp.br/noticias/2021/03/14/</a:t>
            </a:r>
            <a:r>
              <a:rPr lang="pt-BR" sz="1000" dirty="0" err="1">
                <a:latin typeface="Arial Narrow" panose="020B0606020202030204" pitchFamily="34" charset="0"/>
              </a:rPr>
              <a:t>armandinho</a:t>
            </a:r>
            <a:r>
              <a:rPr lang="pt-BR" sz="1000" dirty="0">
                <a:latin typeface="Arial Narrow" panose="020B0606020202030204" pitchFamily="34" charset="0"/>
              </a:rPr>
              <a:t>-e-os-direitos-humanos/. Acesso em: 21 jul. 2026.  </a:t>
            </a:r>
          </a:p>
        </p:txBody>
      </p:sp>
    </p:spTree>
    <p:extLst>
      <p:ext uri="{BB962C8B-B14F-4D97-AF65-F5344CB8AC3E}">
        <p14:creationId xmlns:p14="http://schemas.microsoft.com/office/powerpoint/2010/main" val="1561938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D7BB078-57D6-5F37-23DA-F6F5E883FC75}"/>
              </a:ext>
            </a:extLst>
          </p:cNvPr>
          <p:cNvSpPr txBox="1"/>
          <p:nvPr/>
        </p:nvSpPr>
        <p:spPr>
          <a:xfrm>
            <a:off x="0" y="570367"/>
            <a:ext cx="12113537" cy="6247864"/>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2</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 Todo ser humano tem capacidade para gozar os direitos e as liberdades estabelecidos nesta Declaração, sem distinção de qualquer espécie, seja de raça, cor, sexo, língua, religião, opinião política ou de outra natureza, origem nacional ou social, riqueza, nascimento, ou qualquer outra condição.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Não será também feita nenhuma distinção fundada na condição política, jurídica ou internacional do país ou território a que pertença uma pessoa, quer se trate de um território independente, sob tutela, sem governo próprio, quer sujeito a qualquer outra limitação de soberania.</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3</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ser humano tem direito à vida, à liberdade e à segurança pessoal.</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4</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Ninguém será mantido em escravidão ou servidão; a escravidão e o tráfico de escravos serão proibidos em todas as suas formas.</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5</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Ninguém será submetido à tortura, nem a tratamento ou castigo cruel, desumano ou degradante.</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6</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ser humano tem o direito de ser, em todos os lugares, reconhecido como pessoa perante a lei.</a:t>
            </a:r>
          </a:p>
        </p:txBody>
      </p:sp>
    </p:spTree>
    <p:extLst>
      <p:ext uri="{BB962C8B-B14F-4D97-AF65-F5344CB8AC3E}">
        <p14:creationId xmlns:p14="http://schemas.microsoft.com/office/powerpoint/2010/main" val="160928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4E654-CC07-8EA7-B69D-67B2338D00B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FDE1F5C-A9C2-D2E1-A59C-8510D0C9AF0A}"/>
              </a:ext>
            </a:extLst>
          </p:cNvPr>
          <p:cNvSpPr txBox="1"/>
          <p:nvPr/>
        </p:nvSpPr>
        <p:spPr>
          <a:xfrm>
            <a:off x="0" y="570367"/>
            <a:ext cx="12113537" cy="6247864"/>
          </a:xfrm>
          <a:prstGeom prst="rect">
            <a:avLst/>
          </a:prstGeom>
          <a:noFill/>
        </p:spPr>
        <p:txBody>
          <a:bodyPr wrap="square">
            <a:spAutoFit/>
          </a:bodyPr>
          <a:lstStyle/>
          <a:p>
            <a:pPr algn="just"/>
            <a:r>
              <a:rPr lang="pt-BR" sz="2000" b="1" dirty="0">
                <a:latin typeface="Arial Narrow" panose="020B0606020202030204" pitchFamily="34" charset="0"/>
              </a:rPr>
              <a:t>Artigo 7</a:t>
            </a:r>
            <a:endParaRPr lang="pt-BR" sz="2000" dirty="0">
              <a:latin typeface="Arial Narrow" panose="020B0606020202030204" pitchFamily="34" charset="0"/>
            </a:endParaRPr>
          </a:p>
          <a:p>
            <a:pPr algn="just"/>
            <a:r>
              <a:rPr lang="pt-BR" sz="2000" dirty="0">
                <a:latin typeface="Arial Narrow" panose="020B0606020202030204" pitchFamily="34" charset="0"/>
              </a:rPr>
              <a:t>Todos são iguais perante a lei e têm direito, sem qualquer distinção, a igual proteção da lei. Todos têm direito a igual proteção contra qualquer discriminação que viole a presente Declaração e contra qualquer incitamento a tal discriminação.</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8</a:t>
            </a:r>
            <a:endParaRPr lang="pt-BR" sz="2000" dirty="0">
              <a:latin typeface="Arial Narrow" panose="020B0606020202030204" pitchFamily="34" charset="0"/>
            </a:endParaRPr>
          </a:p>
          <a:p>
            <a:pPr algn="just"/>
            <a:r>
              <a:rPr lang="pt-BR" sz="2000" dirty="0">
                <a:latin typeface="Arial Narrow" panose="020B0606020202030204" pitchFamily="34" charset="0"/>
              </a:rPr>
              <a:t>Todo ser humano tem direito a receber dos tribunais nacionais competentes remédio efetivo para os atos que violem os direitos fundamentais que lhe sejam reconhecidos pela constituição ou pela lei.</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9</a:t>
            </a:r>
            <a:endParaRPr lang="pt-BR" sz="2000" dirty="0">
              <a:latin typeface="Arial Narrow" panose="020B0606020202030204" pitchFamily="34" charset="0"/>
            </a:endParaRPr>
          </a:p>
          <a:p>
            <a:pPr algn="just"/>
            <a:r>
              <a:rPr lang="pt-BR" sz="2000" dirty="0">
                <a:latin typeface="Arial Narrow" panose="020B0606020202030204" pitchFamily="34" charset="0"/>
              </a:rPr>
              <a:t>Ninguém será arbitrariamente preso, detido ou exilado.</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10</a:t>
            </a:r>
            <a:endParaRPr lang="pt-BR" sz="2000" dirty="0">
              <a:latin typeface="Arial Narrow" panose="020B0606020202030204" pitchFamily="34" charset="0"/>
            </a:endParaRPr>
          </a:p>
          <a:p>
            <a:pPr algn="just"/>
            <a:r>
              <a:rPr lang="pt-BR" sz="2000" dirty="0">
                <a:latin typeface="Arial Narrow" panose="020B0606020202030204" pitchFamily="34" charset="0"/>
              </a:rPr>
              <a:t>Todo ser humano tem direito, em plena igualdade, a uma justa e pública audiência por parte de um tribunal independente e imparcial, para decidir seus direitos e deveres ou fundamento de qualquer acusação criminal contra ele.</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11</a:t>
            </a:r>
            <a:endParaRPr lang="pt-BR" sz="2000" dirty="0">
              <a:latin typeface="Arial Narrow" panose="020B0606020202030204" pitchFamily="34" charset="0"/>
            </a:endParaRPr>
          </a:p>
          <a:p>
            <a:pPr algn="just"/>
            <a:r>
              <a:rPr lang="pt-BR" sz="2000" dirty="0">
                <a:latin typeface="Arial Narrow" panose="020B0606020202030204" pitchFamily="34" charset="0"/>
              </a:rPr>
              <a:t>1.Todo ser humano acusado de um ato delituoso tem o direito de ser presumido inocente até que a sua culpabilidade tenha sido provada de acordo com a lei, em julgamento público no qual lhe tenham sido asseguradas todas as garantias necessárias à sua defesa. </a:t>
            </a:r>
          </a:p>
          <a:p>
            <a:pPr algn="just"/>
            <a:r>
              <a:rPr lang="pt-BR" sz="2000" dirty="0">
                <a:latin typeface="Arial Narrow" panose="020B0606020202030204" pitchFamily="34" charset="0"/>
              </a:rPr>
              <a:t>ao ato delituoso.</a:t>
            </a:r>
          </a:p>
        </p:txBody>
      </p:sp>
    </p:spTree>
    <p:extLst>
      <p:ext uri="{BB962C8B-B14F-4D97-AF65-F5344CB8AC3E}">
        <p14:creationId xmlns:p14="http://schemas.microsoft.com/office/powerpoint/2010/main" val="867027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FCA3E9-34E4-5F29-A38E-E9DE2704972F}"/>
              </a:ext>
            </a:extLst>
          </p:cNvPr>
          <p:cNvSpPr txBox="1"/>
          <p:nvPr/>
        </p:nvSpPr>
        <p:spPr>
          <a:xfrm>
            <a:off x="-1508" y="551445"/>
            <a:ext cx="12124098" cy="6217087"/>
          </a:xfrm>
          <a:prstGeom prst="rect">
            <a:avLst/>
          </a:prstGeom>
          <a:noFill/>
        </p:spPr>
        <p:txBody>
          <a:bodyPr wrap="square">
            <a:spAutoFit/>
          </a:bodyPr>
          <a:lstStyle/>
          <a:p>
            <a:pPr algn="just"/>
            <a:r>
              <a:rPr lang="pt-BR" sz="2000" dirty="0">
                <a:latin typeface="Arial Narrow" panose="020B0606020202030204" pitchFamily="34" charset="0"/>
              </a:rPr>
              <a:t>2. Ninguém poderá ser culpado por qualquer ação ou omissão que, no momento, não constituíam delito perante o direito nacional ou internacional. Também não será imposta pena mais forte de que aquela que, no momento da prática, era aplicável </a:t>
            </a:r>
          </a:p>
          <a:p>
            <a:pPr algn="just"/>
            <a:endParaRPr lang="pt-BR" sz="2000" b="1" dirty="0">
              <a:latin typeface="Arial Narrow" panose="020B0606020202030204" pitchFamily="34" charset="0"/>
            </a:endParaRPr>
          </a:p>
          <a:p>
            <a:pPr algn="just"/>
            <a:r>
              <a:rPr lang="pt-BR" sz="2000" b="1" dirty="0">
                <a:latin typeface="Arial Narrow" panose="020B0606020202030204" pitchFamily="34" charset="0"/>
              </a:rPr>
              <a:t>Artigo 12</a:t>
            </a:r>
            <a:endParaRPr lang="pt-BR" sz="2000" dirty="0">
              <a:latin typeface="Arial Narrow" panose="020B0606020202030204" pitchFamily="34" charset="0"/>
            </a:endParaRPr>
          </a:p>
          <a:p>
            <a:pPr algn="just"/>
            <a:r>
              <a:rPr lang="pt-BR" sz="2000" dirty="0">
                <a:latin typeface="Arial Narrow" panose="020B0606020202030204" pitchFamily="34" charset="0"/>
              </a:rPr>
              <a:t>Ninguém será sujeito à interferência na sua vida privada, na sua família, no seu lar ou na sua correspondência, nem a ataque à sua honra e reputação. Todo ser humano tem direito à proteção da lei contra tais interferências ou ataques.</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13</a:t>
            </a:r>
            <a:endParaRPr lang="pt-BR" sz="2000" dirty="0">
              <a:latin typeface="Arial Narrow" panose="020B0606020202030204" pitchFamily="34" charset="0"/>
            </a:endParaRPr>
          </a:p>
          <a:p>
            <a:pPr algn="just"/>
            <a:r>
              <a:rPr lang="pt-BR" sz="2000" dirty="0">
                <a:latin typeface="Arial Narrow" panose="020B0606020202030204" pitchFamily="34" charset="0"/>
              </a:rPr>
              <a:t>1. Todo ser humano tem direito à liberdade de locomoção e residência dentro das fronteiras de cada Estado. </a:t>
            </a:r>
          </a:p>
          <a:p>
            <a:pPr algn="just"/>
            <a:r>
              <a:rPr lang="pt-BR" sz="2000" dirty="0">
                <a:latin typeface="Arial Narrow" panose="020B0606020202030204" pitchFamily="34" charset="0"/>
              </a:rPr>
              <a:t>2. Todo ser humano tem o direito de deixar qualquer país, inclusive o próprio e a esse regressar.</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14</a:t>
            </a:r>
            <a:endParaRPr lang="pt-BR" sz="2000" dirty="0">
              <a:latin typeface="Arial Narrow" panose="020B0606020202030204" pitchFamily="34" charset="0"/>
            </a:endParaRPr>
          </a:p>
          <a:p>
            <a:pPr algn="just"/>
            <a:r>
              <a:rPr lang="pt-BR" sz="2000" dirty="0">
                <a:latin typeface="Arial Narrow" panose="020B0606020202030204" pitchFamily="34" charset="0"/>
              </a:rPr>
              <a:t>1. Todo ser humano, vítima de perseguição, tem o direito de procurar e de gozar asilo em outros países. </a:t>
            </a:r>
          </a:p>
          <a:p>
            <a:pPr algn="just"/>
            <a:r>
              <a:rPr lang="pt-BR" sz="2000" dirty="0">
                <a:latin typeface="Arial Narrow" panose="020B0606020202030204" pitchFamily="34" charset="0"/>
              </a:rPr>
              <a:t>2. Esse direito não pode ser invocado em caso de perseguição legitimamente motivada por crimes de direito comum ou por atos contrários aos objetivos e princípios das Nações Unidas.</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Artigo 15</a:t>
            </a:r>
            <a:endParaRPr lang="pt-BR" sz="2000" dirty="0">
              <a:latin typeface="Arial Narrow" panose="020B0606020202030204" pitchFamily="34" charset="0"/>
            </a:endParaRPr>
          </a:p>
          <a:p>
            <a:pPr algn="just"/>
            <a:r>
              <a:rPr lang="pt-BR" sz="2000" dirty="0">
                <a:latin typeface="Arial Narrow" panose="020B0606020202030204" pitchFamily="34" charset="0"/>
              </a:rPr>
              <a:t>1. Todo ser humano tem direito a uma nacionalidade. </a:t>
            </a:r>
          </a:p>
          <a:p>
            <a:pPr algn="just"/>
            <a:r>
              <a:rPr lang="pt-BR" sz="2000" dirty="0">
                <a:latin typeface="Arial Narrow" panose="020B0606020202030204" pitchFamily="34" charset="0"/>
              </a:rPr>
              <a:t>2. Ninguém será arbitrariamente privado de sua nacionalidade, nem do direito de mudar de nacionalidade.</a:t>
            </a:r>
          </a:p>
          <a:p>
            <a:endParaRPr lang="pt-BR" dirty="0"/>
          </a:p>
        </p:txBody>
      </p:sp>
    </p:spTree>
    <p:extLst>
      <p:ext uri="{BB962C8B-B14F-4D97-AF65-F5344CB8AC3E}">
        <p14:creationId xmlns:p14="http://schemas.microsoft.com/office/powerpoint/2010/main" val="1859905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650F09F-2500-6B6C-8A02-742422F5B68F}"/>
              </a:ext>
            </a:extLst>
          </p:cNvPr>
          <p:cNvSpPr txBox="1"/>
          <p:nvPr/>
        </p:nvSpPr>
        <p:spPr>
          <a:xfrm>
            <a:off x="63374" y="561315"/>
            <a:ext cx="12128626" cy="5940088"/>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16</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 Os homens e mulheres de maior idade, sem qualquer restrição de raça, nacionalidade ou religião, têm o direito de contrair matrimônio e fundar uma família. Gozam de iguais direitos em relação ao casamento, sua duração e sua dissolução.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O casamento não será válido senão com o livre e pleno consentimento dos nubentes.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 A família é o núcleo natural e fundamental da sociedade e tem direito à proteção da sociedade e do Estado.</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17</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 Todo ser humano tem direito à propriedade, só ou em sociedade com outros.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Ninguém será arbitrariamente privado de sua propriedade.</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18</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ser humano tem direito à liberdade de pensamento, consciência e religião; esse direito inclui a liberdade de mudar de religião ou crença e a liberdade de manifestar essa religião ou crença pelo ensino, pela prática, pelo culto em público ou em particular.</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19</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ser humano tem direito à liberdade de opinião e expressão; esse direito inclui a liberdade de, sem interferência, ter opiniões e de procurar, receber e transmitir informações e ideias por quaisquer meios e independentemente de fronteiras.</a:t>
            </a:r>
          </a:p>
          <a:p>
            <a:pPr algn="just">
              <a:buNone/>
            </a:pP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0772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E0EB720-5089-A5B0-0B26-44F8C2646906}"/>
              </a:ext>
            </a:extLst>
          </p:cNvPr>
          <p:cNvSpPr txBox="1"/>
          <p:nvPr/>
        </p:nvSpPr>
        <p:spPr>
          <a:xfrm>
            <a:off x="0" y="552261"/>
            <a:ext cx="12192000" cy="6247864"/>
          </a:xfrm>
          <a:prstGeom prst="rect">
            <a:avLst/>
          </a:prstGeom>
          <a:noFill/>
        </p:spPr>
        <p:txBody>
          <a:bodyPr wrap="square">
            <a:spAutoFit/>
          </a:bodyPr>
          <a:lstStyle/>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20</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 Todo ser humano tem direito à liberdade de reunião e associação pacífica. </a:t>
            </a:r>
          </a:p>
          <a:p>
            <a:pPr algn="just">
              <a:buNone/>
              <a:tabLst>
                <a:tab pos="540385" algn="l"/>
              </a:tabLst>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Ninguém pode ser obrigado a fazer parte de uma associação.</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21</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 Todo ser humano tem o direito de tomar parte no governo de seu país diretamente ou por intermédio de representantes livremente escolhidos.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Todo ser humano tem igual direito de acesso ao serviço público do seu país.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 A vontade do povo será a base da autoridade do governo; essa vontade será expressa em eleições periódicas e legítimas, por sufrágio universal, por voto secreto ou processo equivalente que assegure a liberdade de voto.</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22</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ser humano, como membro da sociedade, tem direito à segurança social, à realização pelo esforço nacional, pela cooperação internacional e de acordo com a organização e recursos de cada Estado, dos direitos econômicos, sociais e culturais indispensáveis à sua dignidade e ao livre desenvolvimento da sua personalidade.</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23</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1. Todo ser humano tem direito ao trabalho, à livre escolha de emprego, a condições justas e favoráveis de trabalho e à proteção contra o desemprego.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2. Todo ser humano, sem qualquer distinção, tem direito a igual remuneração por igual trabalho. </a:t>
            </a:r>
          </a:p>
        </p:txBody>
      </p:sp>
    </p:spTree>
    <p:extLst>
      <p:ext uri="{BB962C8B-B14F-4D97-AF65-F5344CB8AC3E}">
        <p14:creationId xmlns:p14="http://schemas.microsoft.com/office/powerpoint/2010/main" val="682142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2320F-E6EB-943C-4C98-5FCE1504BC7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DB648ED-63C9-93B2-07C0-E51460B33886}"/>
              </a:ext>
            </a:extLst>
          </p:cNvPr>
          <p:cNvSpPr txBox="1"/>
          <p:nvPr/>
        </p:nvSpPr>
        <p:spPr>
          <a:xfrm>
            <a:off x="0" y="552261"/>
            <a:ext cx="12192000" cy="6247864"/>
          </a:xfrm>
          <a:prstGeom prst="rect">
            <a:avLst/>
          </a:prstGeom>
          <a:noFill/>
        </p:spPr>
        <p:txBody>
          <a:bodyPr wrap="square">
            <a:spAutoFit/>
          </a:bodyPr>
          <a:lstStyle/>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3. Todo ser humano que trabalha tem direito a uma remuneração justa e satisfatória que lhe assegure, assim como à sua família, uma existência compatível com a dignidade humana e a que se acrescentarão, se necessário, outros meios de proteção social. </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4. Todo ser humano tem direito a organizar sindicatos e a neles ingressar para proteção de seus interesses.</a:t>
            </a: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buNone/>
            </a:pPr>
            <a:r>
              <a:rPr lang="pt-BR" sz="2000" b="1" kern="100" dirty="0">
                <a:effectLst/>
                <a:latin typeface="Arial Narrow" panose="020B0606020202030204" pitchFamily="34" charset="0"/>
                <a:ea typeface="Calibri" panose="020F0502020204030204" pitchFamily="34" charset="0"/>
                <a:cs typeface="Times New Roman" panose="02020603050405020304" pitchFamily="18" charset="0"/>
              </a:rPr>
              <a:t>Artigo 24</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Todo ser humano tem direito a repouso e lazer, inclusive a limitação razoável das horas de trabalho e a férias remuneradas periódicas. </a:t>
            </a:r>
          </a:p>
          <a:p>
            <a:endParaRPr lang="pt-BR" sz="2000" b="1" dirty="0">
              <a:latin typeface="Arial Narrow" panose="020B0606020202030204" pitchFamily="34" charset="0"/>
            </a:endParaRPr>
          </a:p>
          <a:p>
            <a:r>
              <a:rPr lang="pt-BR" sz="2000" b="1" dirty="0">
                <a:latin typeface="Arial Narrow" panose="020B0606020202030204" pitchFamily="34" charset="0"/>
              </a:rPr>
              <a:t>Artigo 25</a:t>
            </a:r>
            <a:endParaRPr lang="pt-BR" sz="2000" dirty="0">
              <a:latin typeface="Arial Narrow" panose="020B0606020202030204" pitchFamily="34" charset="0"/>
            </a:endParaRPr>
          </a:p>
          <a:p>
            <a:r>
              <a:rPr lang="pt-BR" sz="2000" dirty="0">
                <a:latin typeface="Arial Narrow" panose="020B0606020202030204" pitchFamily="34" charset="0"/>
              </a:rPr>
              <a:t>1. Todo ser humano tem direito a um padrão de vida capaz de assegurar a si e à sua família saúde, bem-estar, inclusive alimentação, vestuário, habitação, cuidados médicos e os serviços sociais indispensáveis e direito à segurança em caso de desemprego, doença invalidez, viuvez, velhice ou outros casos de perda dos meios de subsistência em circunstâncias fora de seu controle. </a:t>
            </a:r>
          </a:p>
          <a:p>
            <a:r>
              <a:rPr lang="pt-BR" sz="2000" dirty="0">
                <a:latin typeface="Arial Narrow" panose="020B0606020202030204" pitchFamily="34" charset="0"/>
              </a:rPr>
              <a:t>2. A maternidade e a infância têm direito a cuidados e assistência especiais. Todas as crianças, nascidas dentro ou fora do matrimônio, gozarão da mesma proteção social.</a:t>
            </a:r>
          </a:p>
          <a:p>
            <a:r>
              <a:rPr lang="pt-BR" sz="2000" dirty="0">
                <a:latin typeface="Arial Narrow" panose="020B0606020202030204" pitchFamily="34" charset="0"/>
              </a:rPr>
              <a:t> </a:t>
            </a:r>
          </a:p>
          <a:p>
            <a:r>
              <a:rPr lang="pt-BR" sz="2000" b="1" dirty="0">
                <a:latin typeface="Arial Narrow" panose="020B0606020202030204" pitchFamily="34" charset="0"/>
              </a:rPr>
              <a:t>Artigo 26</a:t>
            </a:r>
            <a:endParaRPr lang="pt-BR" sz="2000" dirty="0">
              <a:latin typeface="Arial Narrow" panose="020B0606020202030204" pitchFamily="34" charset="0"/>
            </a:endParaRPr>
          </a:p>
          <a:p>
            <a:r>
              <a:rPr lang="pt-BR" sz="2000" dirty="0">
                <a:latin typeface="Arial Narrow" panose="020B0606020202030204" pitchFamily="34" charset="0"/>
              </a:rPr>
              <a:t>1. Todo ser humano tem direito à instrução. A instrução será gratuita, pelo menos nos graus elementares e fundamentais. A instrução elementar será obrigatória. A instrução técnico-profissional será acessível a todos, bem como a instrução superior, está baseada no mérito. </a:t>
            </a:r>
          </a:p>
        </p:txBody>
      </p:sp>
    </p:spTree>
    <p:extLst>
      <p:ext uri="{BB962C8B-B14F-4D97-AF65-F5344CB8AC3E}">
        <p14:creationId xmlns:p14="http://schemas.microsoft.com/office/powerpoint/2010/main" val="225657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31E66-E4F2-13D3-1664-6C87505B34A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6CD4E3-7A7E-2125-A92A-EB2720888414}"/>
              </a:ext>
            </a:extLst>
          </p:cNvPr>
          <p:cNvSpPr txBox="1"/>
          <p:nvPr/>
        </p:nvSpPr>
        <p:spPr>
          <a:xfrm>
            <a:off x="0" y="552261"/>
            <a:ext cx="12192000" cy="5940088"/>
          </a:xfrm>
          <a:prstGeom prst="rect">
            <a:avLst/>
          </a:prstGeom>
          <a:noFill/>
        </p:spPr>
        <p:txBody>
          <a:bodyPr wrap="square">
            <a:spAutoFit/>
          </a:bodyPr>
          <a:lstStyle/>
          <a:p>
            <a:r>
              <a:rPr lang="pt-BR" sz="2000" dirty="0">
                <a:latin typeface="Arial Narrow" panose="020B0606020202030204" pitchFamily="34" charset="0"/>
              </a:rPr>
              <a:t>2. A instrução será orientada no sentido do pleno desenvolvimento da personalidade humana e do fortalecimento do respeito pelos direitos do ser humano e pelas liberdades fundamentais. A instrução promoverá a compreensão, a tolerância e a amizade entre todas as nações e grupos raciais ou religiosos e coadjuvará as atividades das Nações Unidas em prol da manutenção da paz.</a:t>
            </a:r>
          </a:p>
          <a:p>
            <a:r>
              <a:rPr lang="pt-BR" sz="2000" dirty="0">
                <a:latin typeface="Arial Narrow" panose="020B0606020202030204" pitchFamily="34" charset="0"/>
              </a:rPr>
              <a:t>3. Os pais têm prioridade de direito na escolha do gênero de instrução que será ministrada a seus filhos.</a:t>
            </a:r>
          </a:p>
          <a:p>
            <a:r>
              <a:rPr lang="pt-BR" sz="2000" dirty="0">
                <a:latin typeface="Arial Narrow" panose="020B0606020202030204" pitchFamily="34" charset="0"/>
              </a:rPr>
              <a:t> </a:t>
            </a:r>
          </a:p>
          <a:p>
            <a:r>
              <a:rPr lang="pt-BR" sz="2000" b="1" dirty="0">
                <a:latin typeface="Arial Narrow" panose="020B0606020202030204" pitchFamily="34" charset="0"/>
              </a:rPr>
              <a:t>Artigo 27</a:t>
            </a:r>
            <a:endParaRPr lang="pt-BR" sz="2000" dirty="0">
              <a:latin typeface="Arial Narrow" panose="020B0606020202030204" pitchFamily="34" charset="0"/>
            </a:endParaRPr>
          </a:p>
          <a:p>
            <a:r>
              <a:rPr lang="pt-BR" sz="2000" dirty="0">
                <a:latin typeface="Arial Narrow" panose="020B0606020202030204" pitchFamily="34" charset="0"/>
              </a:rPr>
              <a:t>1. Todo ser humano tem o direito de participar livremente da vida cultural da comunidade, de fruir as artes e de participar do progresso científico e de seus benefícios. </a:t>
            </a:r>
          </a:p>
          <a:p>
            <a:r>
              <a:rPr lang="pt-BR" sz="2000" dirty="0">
                <a:latin typeface="Arial Narrow" panose="020B0606020202030204" pitchFamily="34" charset="0"/>
              </a:rPr>
              <a:t>2. Todo ser humano tem direito à proteção dos interesses morais e materiais decorrentes de qualquer produção científica literária ou artística da qual seja autor.</a:t>
            </a:r>
          </a:p>
          <a:p>
            <a:r>
              <a:rPr lang="pt-BR" sz="2000" dirty="0">
                <a:latin typeface="Arial Narrow" panose="020B0606020202030204" pitchFamily="34" charset="0"/>
              </a:rPr>
              <a:t> </a:t>
            </a:r>
          </a:p>
          <a:p>
            <a:r>
              <a:rPr lang="pt-BR" sz="2000" b="1" dirty="0">
                <a:latin typeface="Arial Narrow" panose="020B0606020202030204" pitchFamily="34" charset="0"/>
              </a:rPr>
              <a:t>Artigo 28</a:t>
            </a:r>
            <a:endParaRPr lang="pt-BR" sz="2000" dirty="0">
              <a:latin typeface="Arial Narrow" panose="020B0606020202030204" pitchFamily="34" charset="0"/>
            </a:endParaRPr>
          </a:p>
          <a:p>
            <a:r>
              <a:rPr lang="pt-BR" sz="2000" dirty="0">
                <a:latin typeface="Arial Narrow" panose="020B0606020202030204" pitchFamily="34" charset="0"/>
              </a:rPr>
              <a:t>Todo ser humano tem direito a uma ordem social e internacional em que os direitos e liberdades estabelecidos na presente Declaração possam ser plenamente realizados.</a:t>
            </a:r>
          </a:p>
          <a:p>
            <a:r>
              <a:rPr lang="pt-BR" sz="2000" b="1" dirty="0">
                <a:latin typeface="Arial Narrow" panose="020B0606020202030204" pitchFamily="34" charset="0"/>
              </a:rPr>
              <a:t> </a:t>
            </a:r>
            <a:endParaRPr lang="pt-BR" sz="2000" dirty="0">
              <a:latin typeface="Arial Narrow" panose="020B0606020202030204" pitchFamily="34" charset="0"/>
            </a:endParaRPr>
          </a:p>
          <a:p>
            <a:r>
              <a:rPr lang="pt-BR" sz="2000" b="1" dirty="0">
                <a:latin typeface="Arial Narrow" panose="020B0606020202030204" pitchFamily="34" charset="0"/>
              </a:rPr>
              <a:t>Artigo 29</a:t>
            </a:r>
            <a:endParaRPr lang="pt-BR" sz="2000" dirty="0">
              <a:latin typeface="Arial Narrow" panose="020B0606020202030204" pitchFamily="34" charset="0"/>
            </a:endParaRPr>
          </a:p>
          <a:p>
            <a:r>
              <a:rPr lang="pt-BR" sz="2000" dirty="0">
                <a:latin typeface="Arial Narrow" panose="020B0606020202030204" pitchFamily="34" charset="0"/>
              </a:rPr>
              <a:t>1. Todo ser humano tem deveres para com a comunidade, na qual o livre e pleno desenvolvimento de sua personalidade é possível. </a:t>
            </a:r>
          </a:p>
        </p:txBody>
      </p:sp>
    </p:spTree>
    <p:extLst>
      <p:ext uri="{BB962C8B-B14F-4D97-AF65-F5344CB8AC3E}">
        <p14:creationId xmlns:p14="http://schemas.microsoft.com/office/powerpoint/2010/main" val="3956307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899B4-55F6-EE99-D312-0504EE0859B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A03FC5-63D6-3C09-AD67-B0654CB98EAF}"/>
              </a:ext>
            </a:extLst>
          </p:cNvPr>
          <p:cNvSpPr txBox="1"/>
          <p:nvPr/>
        </p:nvSpPr>
        <p:spPr>
          <a:xfrm>
            <a:off x="0" y="552261"/>
            <a:ext cx="12192000" cy="3170099"/>
          </a:xfrm>
          <a:prstGeom prst="rect">
            <a:avLst/>
          </a:prstGeom>
          <a:noFill/>
        </p:spPr>
        <p:txBody>
          <a:bodyPr wrap="square">
            <a:spAutoFit/>
          </a:bodyPr>
          <a:lstStyle/>
          <a:p>
            <a:r>
              <a:rPr lang="pt-BR" sz="2000" dirty="0">
                <a:latin typeface="Arial Narrow" panose="020B0606020202030204" pitchFamily="34" charset="0"/>
              </a:rPr>
              <a:t>2. No exercício de seus direitos e liberdades, todo ser humano estará sujeito apenas às limitações determinadas pela lei, exclusivamente com o fim de assegurar o devido reconhecimento e respeito dos direitos e liberdades de outrem e de satisfazer as justas exigências da moral, da ordem pública e do bem-estar de uma sociedade democrática. </a:t>
            </a:r>
          </a:p>
          <a:p>
            <a:r>
              <a:rPr lang="pt-BR" sz="2000" dirty="0">
                <a:latin typeface="Arial Narrow" panose="020B0606020202030204" pitchFamily="34" charset="0"/>
              </a:rPr>
              <a:t>3. Esses direitos e liberdades não podem, em hipótese alguma, ser exercidos contrariamente aos objetivos e princípios das Nações Unidas.</a:t>
            </a:r>
          </a:p>
          <a:p>
            <a:endParaRPr lang="pt-BR" sz="2000" b="1" dirty="0">
              <a:latin typeface="Arial Narrow" panose="020B0606020202030204" pitchFamily="34" charset="0"/>
            </a:endParaRPr>
          </a:p>
          <a:p>
            <a:r>
              <a:rPr lang="pt-BR" sz="2000" b="1" dirty="0">
                <a:latin typeface="Arial Narrow" panose="020B0606020202030204" pitchFamily="34" charset="0"/>
              </a:rPr>
              <a:t>Artigo 30</a:t>
            </a:r>
            <a:endParaRPr lang="pt-BR" sz="2000" dirty="0">
              <a:latin typeface="Arial Narrow" panose="020B0606020202030204" pitchFamily="34" charset="0"/>
            </a:endParaRPr>
          </a:p>
          <a:p>
            <a:r>
              <a:rPr lang="pt-BR" sz="2000" dirty="0">
                <a:latin typeface="Arial Narrow" panose="020B0606020202030204" pitchFamily="34" charset="0"/>
              </a:rPr>
              <a:t>Nenhuma disposição da presente Declaração pode ser interpretada como o reconhecimento a qualquer Estado, grupo ou pessoa, do direito de exercer qualquer atividade ou praticar qualquer ato destinado à destruição de quaisquer dos direitos e liberdades aqui estabelecidos.</a:t>
            </a:r>
          </a:p>
        </p:txBody>
      </p:sp>
      <p:sp>
        <p:nvSpPr>
          <p:cNvPr id="6" name="CaixaDeTexto 5">
            <a:extLst>
              <a:ext uri="{FF2B5EF4-FFF2-40B4-BE49-F238E27FC236}">
                <a16:creationId xmlns:a16="http://schemas.microsoft.com/office/drawing/2014/main" id="{ED9DD3C9-8266-0B81-F4FE-EA9755F41765}"/>
              </a:ext>
            </a:extLst>
          </p:cNvPr>
          <p:cNvSpPr txBox="1"/>
          <p:nvPr/>
        </p:nvSpPr>
        <p:spPr>
          <a:xfrm>
            <a:off x="5855329" y="6457890"/>
            <a:ext cx="6188042" cy="400110"/>
          </a:xfrm>
          <a:prstGeom prst="rect">
            <a:avLst/>
          </a:prstGeom>
          <a:noFill/>
        </p:spPr>
        <p:txBody>
          <a:bodyPr wrap="square">
            <a:spAutoFit/>
          </a:bodyPr>
          <a:lstStyle/>
          <a:p>
            <a:pPr algn="just"/>
            <a:r>
              <a:rPr lang="pt-BR" sz="1000" dirty="0">
                <a:latin typeface="Arial Narrow" panose="020B0606020202030204" pitchFamily="34" charset="0"/>
              </a:rPr>
              <a:t>Referência: ONU – Brasil. Disponível em: https://brasil.un.org/</a:t>
            </a:r>
            <a:r>
              <a:rPr lang="pt-BR" sz="1000" dirty="0" err="1">
                <a:latin typeface="Arial Narrow" panose="020B0606020202030204" pitchFamily="34" charset="0"/>
              </a:rPr>
              <a:t>pt-br</a:t>
            </a:r>
            <a:r>
              <a:rPr lang="pt-BR" sz="1000" dirty="0">
                <a:latin typeface="Arial Narrow" panose="020B0606020202030204" pitchFamily="34" charset="0"/>
              </a:rPr>
              <a:t>/91601-declara%C3%A7%C3%A3o-universal-dos-direitos-humanos. Acesso em: 21 jul. 2026. </a:t>
            </a:r>
          </a:p>
        </p:txBody>
      </p:sp>
    </p:spTree>
    <p:extLst>
      <p:ext uri="{BB962C8B-B14F-4D97-AF65-F5344CB8AC3E}">
        <p14:creationId xmlns:p14="http://schemas.microsoft.com/office/powerpoint/2010/main" val="2310987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5F60CD-0BE0-B156-42CC-05D1DF5346CE}"/>
              </a:ext>
            </a:extLst>
          </p:cNvPr>
          <p:cNvSpPr txBox="1"/>
          <p:nvPr/>
        </p:nvSpPr>
        <p:spPr>
          <a:xfrm>
            <a:off x="0" y="583040"/>
            <a:ext cx="2437645" cy="396519"/>
          </a:xfrm>
          <a:prstGeom prst="rect">
            <a:avLst/>
          </a:prstGeom>
          <a:noFill/>
        </p:spPr>
        <p:txBody>
          <a:bodyPr wrap="square">
            <a:spAutoFit/>
          </a:bodyPr>
          <a:lstStyle/>
          <a:p>
            <a:pPr>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Mapa mental 1</a:t>
            </a:r>
          </a:p>
        </p:txBody>
      </p:sp>
      <p:pic>
        <p:nvPicPr>
          <p:cNvPr id="3074" name="Imagem 2">
            <a:extLst>
              <a:ext uri="{FF2B5EF4-FFF2-40B4-BE49-F238E27FC236}">
                <a16:creationId xmlns:a16="http://schemas.microsoft.com/office/drawing/2014/main" id="{523AA605-15CE-0557-6B72-ED5A9D95C2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0031" y="979559"/>
            <a:ext cx="8631937" cy="571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895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5F6F2-EC7E-6C02-8AAB-E8BE9B5CE72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E777F33-5EFC-F165-C167-1348EF99BA67}"/>
              </a:ext>
            </a:extLst>
          </p:cNvPr>
          <p:cNvSpPr txBox="1"/>
          <p:nvPr/>
        </p:nvSpPr>
        <p:spPr>
          <a:xfrm>
            <a:off x="0" y="583040"/>
            <a:ext cx="2437645" cy="396519"/>
          </a:xfrm>
          <a:prstGeom prst="rect">
            <a:avLst/>
          </a:prstGeom>
          <a:noFill/>
        </p:spPr>
        <p:txBody>
          <a:bodyPr wrap="square">
            <a:spAutoFit/>
          </a:bodyPr>
          <a:lstStyle/>
          <a:p>
            <a:pPr>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Mapa mental 2</a:t>
            </a:r>
          </a:p>
        </p:txBody>
      </p:sp>
      <p:pic>
        <p:nvPicPr>
          <p:cNvPr id="4098" name="Imagem 3">
            <a:extLst>
              <a:ext uri="{FF2B5EF4-FFF2-40B4-BE49-F238E27FC236}">
                <a16:creationId xmlns:a16="http://schemas.microsoft.com/office/drawing/2014/main" id="{CDA83D21-394D-C02C-667D-966509B9CB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5974" y="932744"/>
            <a:ext cx="9282808" cy="5925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ixaDeTexto 3">
            <a:extLst>
              <a:ext uri="{FF2B5EF4-FFF2-40B4-BE49-F238E27FC236}">
                <a16:creationId xmlns:a16="http://schemas.microsoft.com/office/drawing/2014/main" id="{01238557-46D6-2B16-40FC-3A131122CE4D}"/>
              </a:ext>
            </a:extLst>
          </p:cNvPr>
          <p:cNvSpPr txBox="1"/>
          <p:nvPr/>
        </p:nvSpPr>
        <p:spPr>
          <a:xfrm>
            <a:off x="0" y="6448914"/>
            <a:ext cx="1932913" cy="409086"/>
          </a:xfrm>
          <a:prstGeom prst="rect">
            <a:avLst/>
          </a:prstGeom>
          <a:noFill/>
        </p:spPr>
        <p:txBody>
          <a:bodyPr wrap="square">
            <a:spAutoFit/>
          </a:bodyPr>
          <a:lstStyle/>
          <a:p>
            <a:pPr>
              <a:lnSpc>
                <a:spcPct val="107000"/>
              </a:lnSpc>
              <a:spcAft>
                <a:spcPts val="800"/>
              </a:spcAft>
              <a:buNone/>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Material produzido por @sociologiaemmapas </a:t>
            </a:r>
          </a:p>
        </p:txBody>
      </p:sp>
    </p:spTree>
    <p:extLst>
      <p:ext uri="{BB962C8B-B14F-4D97-AF65-F5344CB8AC3E}">
        <p14:creationId xmlns:p14="http://schemas.microsoft.com/office/powerpoint/2010/main" val="4124519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47262-6136-954F-9134-FE48CF42DCD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9C7C417-220D-5B83-079D-584DAE3A26E5}"/>
              </a:ext>
            </a:extLst>
          </p:cNvPr>
          <p:cNvSpPr txBox="1"/>
          <p:nvPr/>
        </p:nvSpPr>
        <p:spPr>
          <a:xfrm>
            <a:off x="0" y="566678"/>
            <a:ext cx="12192000" cy="2308324"/>
          </a:xfrm>
          <a:prstGeom prst="rect">
            <a:avLst/>
          </a:prstGeom>
          <a:noFill/>
        </p:spPr>
        <p:txBody>
          <a:bodyPr wrap="square">
            <a:spAutoFit/>
          </a:bodyPr>
          <a:lstStyle/>
          <a:p>
            <a:r>
              <a:rPr lang="pt-BR" sz="2000" dirty="0">
                <a:latin typeface="Arial Narrow" panose="020B0606020202030204" pitchFamily="34" charset="0"/>
                <a:ea typeface="Inter" panose="020B0604020202020204" charset="0"/>
                <a:cs typeface="Arial" panose="020B0604020202020204" pitchFamily="34" charset="0"/>
              </a:rPr>
              <a:t>Leia o texto a seguir:</a:t>
            </a:r>
          </a:p>
          <a:p>
            <a:r>
              <a:rPr lang="pt-BR" sz="2000" b="1" dirty="0">
                <a:latin typeface="Arial Narrow" panose="020B0606020202030204" pitchFamily="34" charset="0"/>
                <a:ea typeface="Inter" panose="020B0604020202020204" charset="0"/>
                <a:cs typeface="Arial" panose="020B0604020202020204" pitchFamily="34" charset="0"/>
              </a:rPr>
              <a:t>Texto III </a:t>
            </a:r>
          </a:p>
          <a:p>
            <a:pPr algn="just"/>
            <a:endParaRPr lang="pt-BR" sz="2000" b="1" dirty="0">
              <a:latin typeface="Arial Narrow" panose="020B0606020202030204" pitchFamily="34" charset="0"/>
            </a:endParaRPr>
          </a:p>
          <a:p>
            <a:endParaRPr lang="pt-BR" b="1" dirty="0"/>
          </a:p>
          <a:p>
            <a:pPr algn="just"/>
            <a:endParaRPr lang="pt-BR" sz="2000" dirty="0">
              <a:latin typeface="Arial Narrow" panose="020B0606020202030204" pitchFamily="34" charset="0"/>
            </a:endParaRP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t>
            </a:r>
            <a:endParaRPr lang="pt-BR" sz="2000" dirty="0">
              <a:latin typeface="Arial Narrow" panose="020B0606020202030204" pitchFamily="34" charset="0"/>
            </a:endParaRPr>
          </a:p>
        </p:txBody>
      </p:sp>
      <p:sp>
        <p:nvSpPr>
          <p:cNvPr id="6" name="CaixaDeTexto 5">
            <a:extLst>
              <a:ext uri="{FF2B5EF4-FFF2-40B4-BE49-F238E27FC236}">
                <a16:creationId xmlns:a16="http://schemas.microsoft.com/office/drawing/2014/main" id="{8380C6EA-BBD6-C257-C0C3-933FFBE58C4A}"/>
              </a:ext>
            </a:extLst>
          </p:cNvPr>
          <p:cNvSpPr txBox="1"/>
          <p:nvPr/>
        </p:nvSpPr>
        <p:spPr>
          <a:xfrm>
            <a:off x="0" y="1320731"/>
            <a:ext cx="12123906" cy="5324535"/>
          </a:xfrm>
          <a:prstGeom prst="rect">
            <a:avLst/>
          </a:prstGeom>
          <a:noFill/>
        </p:spPr>
        <p:txBody>
          <a:bodyPr wrap="square">
            <a:spAutoFit/>
          </a:bodyPr>
          <a:lstStyle/>
          <a:p>
            <a:pPr algn="just"/>
            <a:r>
              <a:rPr lang="pt-BR" sz="2000" b="1" dirty="0">
                <a:latin typeface="Arial Narrow" panose="020B0606020202030204" pitchFamily="34" charset="0"/>
              </a:rPr>
              <a:t>DIREITOS HUMANOS, DEMOCRACIA E DESIGUALDADE NO SÉCULO XXI: A TENSÃO ENTRE O NORMATIVO E O REAL</a:t>
            </a:r>
            <a:endParaRPr lang="pt-BR" sz="2000" dirty="0">
              <a:latin typeface="Arial Narrow" panose="020B0606020202030204" pitchFamily="34" charset="0"/>
            </a:endParaRPr>
          </a:p>
          <a:p>
            <a:pPr algn="just"/>
            <a:r>
              <a:rPr lang="pt-BR" sz="2000" b="1" dirty="0">
                <a:latin typeface="Arial Narrow" panose="020B0606020202030204" pitchFamily="34" charset="0"/>
              </a:rPr>
              <a:t> </a:t>
            </a:r>
            <a:endParaRPr lang="pt-BR" sz="2000" dirty="0">
              <a:latin typeface="Arial Narrow" panose="020B0606020202030204" pitchFamily="34" charset="0"/>
            </a:endParaRPr>
          </a:p>
          <a:p>
            <a:pPr algn="just"/>
            <a:r>
              <a:rPr lang="pt-BR" sz="2000" dirty="0">
                <a:latin typeface="Arial Narrow" panose="020B0606020202030204" pitchFamily="34" charset="0"/>
              </a:rPr>
              <a:t>Trabalhar a Declaração Universal dos Direitos Humanos (DUDH) de 1948 em sala de aula exige do professor de Sociologia ultrapassar a mera leitura jurídica do documento. Sob a ótica sociológica, os Direitos Humanos não devem ser apresentados como concessões estáticas ou consensos naturais, mas sim como um campo de disputas históricas e políticas intensas. </a:t>
            </a:r>
          </a:p>
          <a:p>
            <a:pPr algn="just"/>
            <a:r>
              <a:rPr lang="pt-BR" sz="2000" dirty="0">
                <a:latin typeface="Arial Narrow" panose="020B0606020202030204" pitchFamily="34" charset="0"/>
              </a:rPr>
              <a:t>A essência da habilidade </a:t>
            </a:r>
            <a:r>
              <a:rPr lang="pt-BR" sz="2000" b="1" dirty="0">
                <a:latin typeface="Arial Narrow" panose="020B0606020202030204" pitchFamily="34" charset="0"/>
              </a:rPr>
              <a:t>GO-EMCHS605B</a:t>
            </a:r>
            <a:r>
              <a:rPr lang="pt-BR" sz="2000" dirty="0">
                <a:latin typeface="Arial Narrow" panose="020B0606020202030204" pitchFamily="34" charset="0"/>
              </a:rPr>
              <a:t> reside em capacitar o estudante a enxergar a constante </a:t>
            </a:r>
            <a:r>
              <a:rPr lang="pt-BR" sz="2000" b="1" dirty="0">
                <a:latin typeface="Arial Narrow" panose="020B0606020202030204" pitchFamily="34" charset="0"/>
              </a:rPr>
              <a:t>tensão entre o plano normativo</a:t>
            </a:r>
            <a:r>
              <a:rPr lang="pt-BR" sz="2000" dirty="0">
                <a:latin typeface="Arial Narrow" panose="020B0606020202030204" pitchFamily="34" charset="0"/>
              </a:rPr>
              <a:t> (aquilo que a lei assegura no papel) e o </a:t>
            </a:r>
            <a:r>
              <a:rPr lang="pt-BR" sz="2000" b="1" dirty="0">
                <a:latin typeface="Arial Narrow" panose="020B0606020202030204" pitchFamily="34" charset="0"/>
              </a:rPr>
              <a:t>plano real</a:t>
            </a:r>
            <a:r>
              <a:rPr lang="pt-BR" sz="2000" dirty="0">
                <a:latin typeface="Arial Narrow" panose="020B0606020202030204" pitchFamily="34" charset="0"/>
              </a:rPr>
              <a:t> (as condições concretas de existência das populações). Enquanto a DUDH desenha um horizonte ético de igualdade e dignidade, a estrutura social e econômica contemporânea impõe barreiras que impedem a universalização dessas garantias. </a:t>
            </a:r>
          </a:p>
          <a:p>
            <a:pPr algn="just"/>
            <a:r>
              <a:rPr lang="pt-BR" sz="2000" dirty="0">
                <a:latin typeface="Arial Narrow" panose="020B0606020202030204" pitchFamily="34" charset="0"/>
              </a:rPr>
              <a:t>Para apoiar sua mediação didática, este texto está estruturado em três grandes eixos que fundamentam a habilidade: os entraves gerados pelas desigualdades, os progressos viabilizados pelo Estado e o papel dos movimentos sociais.</a:t>
            </a:r>
          </a:p>
          <a:p>
            <a:pPr algn="just"/>
            <a:r>
              <a:rPr lang="pt-BR" sz="2000" b="1" dirty="0">
                <a:latin typeface="Arial Narrow" panose="020B0606020202030204" pitchFamily="34" charset="0"/>
              </a:rPr>
              <a:t>1. OS ENTRAVES: A DESIGUALDADE QUE TRANSFORMA DIREITOS EM PRIVILÉGIOS (Foco no Artigo 25º da DUDH)</a:t>
            </a:r>
            <a:endParaRPr lang="pt-BR" sz="2000" dirty="0">
              <a:latin typeface="Arial Narrow" panose="020B0606020202030204" pitchFamily="34" charset="0"/>
            </a:endParaRPr>
          </a:p>
          <a:p>
            <a:pPr algn="just"/>
            <a:r>
              <a:rPr lang="pt-BR" sz="2000" b="1" dirty="0">
                <a:latin typeface="Arial Narrow" panose="020B0606020202030204" pitchFamily="34" charset="0"/>
              </a:rPr>
              <a:t> </a:t>
            </a:r>
            <a:endParaRPr lang="pt-BR" sz="2000" dirty="0">
              <a:latin typeface="Arial Narrow" panose="020B0606020202030204" pitchFamily="34" charset="0"/>
            </a:endParaRPr>
          </a:p>
          <a:p>
            <a:pPr algn="just"/>
            <a:r>
              <a:rPr lang="pt-BR" sz="2000" dirty="0">
                <a:latin typeface="Arial Narrow" panose="020B0606020202030204" pitchFamily="34" charset="0"/>
              </a:rPr>
              <a:t>O </a:t>
            </a:r>
            <a:r>
              <a:rPr lang="pt-BR" sz="2000" b="1" dirty="0">
                <a:latin typeface="Arial Narrow" panose="020B0606020202030204" pitchFamily="34" charset="0"/>
              </a:rPr>
              <a:t>Artigo 25º da DUDH</a:t>
            </a:r>
            <a:r>
              <a:rPr lang="pt-BR" sz="2000" dirty="0">
                <a:latin typeface="Arial Narrow" panose="020B0606020202030204" pitchFamily="34" charset="0"/>
              </a:rPr>
              <a:t> assegura que todo ser humano tem direito a um padrão de vida capaz de garantir saúde, bem-estar, alimentação, vestuário, habitação e serviços sociais básicos. No entanto, ao confrontar esse princípio com a realidade urbana e social do século XXI, deparamo-nos com um descompasso estrutural. </a:t>
            </a:r>
          </a:p>
          <a:p>
            <a:pPr algn="just"/>
            <a:r>
              <a:rPr lang="pt-BR" sz="2000" dirty="0">
                <a:latin typeface="Arial Narrow" panose="020B0606020202030204" pitchFamily="34" charset="0"/>
              </a:rPr>
              <a:t>No capitalismo contemporâneo, a desigualdade socioeconômica atua como o principal entrave à concretização dos direitos. </a:t>
            </a:r>
          </a:p>
        </p:txBody>
      </p:sp>
    </p:spTree>
    <p:extLst>
      <p:ext uri="{BB962C8B-B14F-4D97-AF65-F5344CB8AC3E}">
        <p14:creationId xmlns:p14="http://schemas.microsoft.com/office/powerpoint/2010/main" val="3073041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EC297-FB72-20DF-D2A3-DF76A868F365}"/>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9FD819AC-0001-BFD8-22A2-BA51F41CB19E}"/>
              </a:ext>
            </a:extLst>
          </p:cNvPr>
          <p:cNvSpPr txBox="1"/>
          <p:nvPr/>
        </p:nvSpPr>
        <p:spPr>
          <a:xfrm>
            <a:off x="0" y="605507"/>
            <a:ext cx="12123906" cy="6247864"/>
          </a:xfrm>
          <a:prstGeom prst="rect">
            <a:avLst/>
          </a:prstGeom>
          <a:noFill/>
        </p:spPr>
        <p:txBody>
          <a:bodyPr wrap="square">
            <a:spAutoFit/>
          </a:bodyPr>
          <a:lstStyle/>
          <a:p>
            <a:pPr algn="just"/>
            <a:r>
              <a:rPr lang="pt-BR" sz="2000" dirty="0">
                <a:latin typeface="Arial Narrow" panose="020B0606020202030204" pitchFamily="34" charset="0"/>
              </a:rPr>
              <a:t>Ocorre um processo de </a:t>
            </a:r>
            <a:r>
              <a:rPr lang="pt-BR" sz="2000" b="1" dirty="0">
                <a:latin typeface="Arial Narrow" panose="020B0606020202030204" pitchFamily="34" charset="0"/>
              </a:rPr>
              <a:t>mercantilização dos direitos sociais</a:t>
            </a:r>
            <a:r>
              <a:rPr lang="pt-BR" sz="2000" dirty="0">
                <a:latin typeface="Arial Narrow" panose="020B0606020202030204" pitchFamily="34" charset="0"/>
              </a:rPr>
              <a:t>: quando o acesso à moradia digna, à alimentação de qualidade e aos cuidados médicos de ponta passa a depender da capacidade financeira do indivíduo, esses elementos deixam de funcionar como direitos universais e passam a operar como </a:t>
            </a:r>
            <a:r>
              <a:rPr lang="pt-BR" sz="2000" b="1" dirty="0">
                <a:latin typeface="Arial Narrow" panose="020B0606020202030204" pitchFamily="34" charset="0"/>
              </a:rPr>
              <a:t>privilégios de consumo</a:t>
            </a:r>
            <a:r>
              <a:rPr lang="pt-BR" sz="2000" dirty="0">
                <a:latin typeface="Arial Narrow" panose="020B0606020202030204" pitchFamily="34" charset="0"/>
              </a:rPr>
              <a:t>. </a:t>
            </a:r>
          </a:p>
          <a:p>
            <a:endParaRPr lang="pt-BR" sz="2000" b="1" dirty="0">
              <a:latin typeface="Arial Narrow" panose="020B0606020202030204" pitchFamily="34" charset="0"/>
            </a:endParaRPr>
          </a:p>
          <a:p>
            <a:r>
              <a:rPr lang="pt-BR" sz="2000" b="1" dirty="0">
                <a:latin typeface="Arial Narrow" panose="020B0606020202030204" pitchFamily="34" charset="0"/>
              </a:rPr>
              <a:t>Abordagem em sala de aula:</a:t>
            </a:r>
            <a:endParaRPr lang="pt-BR" sz="2000" dirty="0">
              <a:latin typeface="Arial Narrow" panose="020B0606020202030204" pitchFamily="34" charset="0"/>
            </a:endParaRPr>
          </a:p>
          <a:p>
            <a:pPr marL="342900" lvl="0" indent="-342900">
              <a:buFont typeface="Arial" panose="020B0604020202020204" pitchFamily="34" charset="0"/>
              <a:buChar char="•"/>
            </a:pPr>
            <a:r>
              <a:rPr lang="pt-BR" sz="2000" dirty="0">
                <a:latin typeface="Arial Narrow" panose="020B0606020202030204" pitchFamily="34" charset="0"/>
              </a:rPr>
              <a:t>Discuta com os estudantes como a vulnerabilidade social e a segregação urbana privam indivíduos das garantias básicas. </a:t>
            </a:r>
          </a:p>
          <a:p>
            <a:pPr marL="342900" lvl="0" indent="-342900">
              <a:buFont typeface="Arial" panose="020B0604020202020204" pitchFamily="34" charset="0"/>
              <a:buChar char="•"/>
            </a:pPr>
            <a:r>
              <a:rPr lang="pt-BR" sz="2000" dirty="0">
                <a:latin typeface="Arial Narrow" panose="020B0606020202030204" pitchFamily="34" charset="0"/>
              </a:rPr>
              <a:t>Problematize a noção de "viver nesse mundo" idealizado pela legislação. Mostre que a exclusão social não é um fenômeno natural ou fruto do "fracasso individual", mas o resultado de uma distribuição desigual de recursos e oportunidades estruturais. </a:t>
            </a:r>
          </a:p>
          <a:p>
            <a:r>
              <a:rPr lang="pt-BR" sz="2000" dirty="0">
                <a:latin typeface="Arial Narrow" panose="020B0606020202030204" pitchFamily="34" charset="0"/>
              </a:rPr>
              <a:t>  </a:t>
            </a:r>
          </a:p>
          <a:p>
            <a:r>
              <a:rPr lang="pt-BR" sz="2000" b="1" dirty="0">
                <a:latin typeface="Arial Narrow" panose="020B0606020202030204" pitchFamily="34" charset="0"/>
              </a:rPr>
              <a:t>2. OS PROGRESSOS: O ESTADO E AS POLÍTICAS PÚBLICAS COMO VETORES DE CIDADANIA (Foco no Artigo 26º da DUDH)</a:t>
            </a:r>
            <a:endParaRPr lang="pt-BR" sz="2000" dirty="0">
              <a:latin typeface="Arial Narrow" panose="020B0606020202030204" pitchFamily="34" charset="0"/>
            </a:endParaRPr>
          </a:p>
          <a:p>
            <a:r>
              <a:rPr lang="pt-BR" sz="2000" b="1" dirty="0">
                <a:latin typeface="Arial Narrow" panose="020B0606020202030204" pitchFamily="34" charset="0"/>
              </a:rPr>
              <a:t> </a:t>
            </a:r>
            <a:r>
              <a:rPr lang="pt-BR" sz="2000" dirty="0">
                <a:latin typeface="Arial Narrow" panose="020B0606020202030204" pitchFamily="34" charset="0"/>
              </a:rPr>
              <a:t>Se as desigualdades estruturais representam o entrave, as ações do Estado constituem a principal ferramenta de progresso e mediação. O </a:t>
            </a:r>
            <a:r>
              <a:rPr lang="pt-BR" sz="2000" b="1" dirty="0">
                <a:latin typeface="Arial Narrow" panose="020B0606020202030204" pitchFamily="34" charset="0"/>
              </a:rPr>
              <a:t>Artigo 26º da DUDH</a:t>
            </a:r>
            <a:r>
              <a:rPr lang="pt-BR" sz="2000" dirty="0">
                <a:latin typeface="Arial Narrow" panose="020B0606020202030204" pitchFamily="34" charset="0"/>
              </a:rPr>
              <a:t> estabelece o direito universal à instrução e à educação gratuita nos graus fundamentais. Na prática contemporânea, contudo, a garantia de que crianças e jovens vulneráveis permaneçam na escola exige mais do que a simples existência de salas de aula: exige a remoção de barreiras socioeconômicas. </a:t>
            </a:r>
          </a:p>
          <a:p>
            <a:r>
              <a:rPr lang="pt-BR" sz="2000" dirty="0">
                <a:latin typeface="Arial Narrow" panose="020B0606020202030204" pitchFamily="34" charset="0"/>
              </a:rPr>
              <a:t>Historicamente, os maiores saltos nos índices de desenvolvimento humano (como o IDH) ocorrem quando o Estado assume um papel ativo na redistribuição de renda e na assistência social. Programas de transferência de renda que impõem condicionalidades — como a exigência de frequência escolar e vacinação em dia — exemplificam como a política pública atua diretamente no combate à evasão escolar e na quebra do ciclo intergeracional da pobreza. </a:t>
            </a:r>
          </a:p>
        </p:txBody>
      </p:sp>
    </p:spTree>
    <p:extLst>
      <p:ext uri="{BB962C8B-B14F-4D97-AF65-F5344CB8AC3E}">
        <p14:creationId xmlns:p14="http://schemas.microsoft.com/office/powerpoint/2010/main" val="111037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A9ED0-8306-77A8-C25B-EE8A03434622}"/>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0784A3DF-EF63-D604-63E2-9B4A7DD7155D}"/>
              </a:ext>
            </a:extLst>
          </p:cNvPr>
          <p:cNvSpPr txBox="1"/>
          <p:nvPr/>
        </p:nvSpPr>
        <p:spPr>
          <a:xfrm>
            <a:off x="0" y="605507"/>
            <a:ext cx="12123906" cy="6247864"/>
          </a:xfrm>
          <a:prstGeom prst="rect">
            <a:avLst/>
          </a:prstGeom>
          <a:noFill/>
        </p:spPr>
        <p:txBody>
          <a:bodyPr wrap="square">
            <a:spAutoFit/>
          </a:bodyPr>
          <a:lstStyle/>
          <a:p>
            <a:pPr marL="342900" indent="-342900" algn="just">
              <a:buFont typeface="Wingdings" panose="05000000000000000000" pitchFamily="2" charset="2"/>
              <a:buChar char="ü"/>
            </a:pPr>
            <a:r>
              <a:rPr lang="pt-BR" sz="2000" b="1" dirty="0">
                <a:latin typeface="Arial Narrow" panose="020B0606020202030204" pitchFamily="34" charset="0"/>
              </a:rPr>
              <a:t>Para saber mais:</a:t>
            </a:r>
            <a:r>
              <a:rPr lang="pt-BR" sz="2000" dirty="0">
                <a:latin typeface="Arial Narrow" panose="020B0606020202030204" pitchFamily="34" charset="0"/>
              </a:rPr>
              <a:t> Dados do Observatório Nacional dos Direitos Humanos. Disponível em: https://observadh.mdh.gov.br/</a:t>
            </a:r>
          </a:p>
          <a:p>
            <a:pPr algn="just"/>
            <a:r>
              <a:rPr lang="pt-BR" sz="2000" b="1" dirty="0">
                <a:latin typeface="Arial Narrow" panose="020B0606020202030204" pitchFamily="34" charset="0"/>
              </a:rPr>
              <a:t>Abordagem em sala de aula:</a:t>
            </a:r>
            <a:endParaRPr lang="pt-BR" sz="2000" dirty="0">
              <a:latin typeface="Arial Narrow" panose="020B0606020202030204" pitchFamily="34" charset="0"/>
            </a:endParaRPr>
          </a:p>
          <a:p>
            <a:pPr marL="342900" lvl="0" indent="-342900" algn="just">
              <a:buFont typeface="Arial" panose="020B0604020202020204" pitchFamily="34" charset="0"/>
              <a:buChar char="•"/>
            </a:pPr>
            <a:r>
              <a:rPr lang="pt-BR" sz="2000" dirty="0">
                <a:latin typeface="Arial Narrow" panose="020B0606020202030204" pitchFamily="34" charset="0"/>
              </a:rPr>
              <a:t>Demonstre que os avanços nos indicadores sociais (como a elevação do IDH) não ocorrem por forças espontâneas de mercado ou por mera filantropia privada. </a:t>
            </a:r>
          </a:p>
          <a:p>
            <a:pPr marL="342900" lvl="0" indent="-342900" algn="just">
              <a:buFont typeface="Arial" panose="020B0604020202020204" pitchFamily="34" charset="0"/>
              <a:buChar char="•"/>
            </a:pPr>
            <a:r>
              <a:rPr lang="pt-BR" sz="2000" dirty="0">
                <a:latin typeface="Arial Narrow" panose="020B0606020202030204" pitchFamily="34" charset="0"/>
              </a:rPr>
              <a:t>Ajude o estudante a associar que a efetivação das garantias descritas na DUDH depende diretamente da robustez de </a:t>
            </a:r>
            <a:r>
              <a:rPr lang="pt-BR" sz="2000" b="1" dirty="0">
                <a:latin typeface="Arial Narrow" panose="020B0606020202030204" pitchFamily="34" charset="0"/>
              </a:rPr>
              <a:t>políticas sociais e institucionais</a:t>
            </a:r>
            <a:r>
              <a:rPr lang="pt-BR" sz="2000" dirty="0">
                <a:latin typeface="Arial Narrow" panose="020B0606020202030204" pitchFamily="34" charset="0"/>
              </a:rPr>
              <a:t> promovidas pelo Estado para acolher populações historicamente marginalizadas. </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3. A GARANTIA DA DIGNIDADE: DEMOCRACIA E MOVIMENTOS SOCIAIS (Foco no Artigo 5º da DUDH e Direitos de Minorias)</a:t>
            </a:r>
            <a:endParaRPr lang="pt-BR" sz="2000" dirty="0">
              <a:latin typeface="Arial Narrow" panose="020B0606020202030204" pitchFamily="34" charset="0"/>
            </a:endParaRPr>
          </a:p>
          <a:p>
            <a:pPr algn="just"/>
            <a:r>
              <a:rPr lang="pt-BR" sz="2000" b="1" dirty="0">
                <a:latin typeface="Arial Narrow" panose="020B0606020202030204" pitchFamily="34" charset="0"/>
              </a:rPr>
              <a:t> </a:t>
            </a:r>
            <a:endParaRPr lang="pt-BR" sz="2000" dirty="0">
              <a:latin typeface="Arial Narrow" panose="020B0606020202030204" pitchFamily="34" charset="0"/>
            </a:endParaRPr>
          </a:p>
          <a:p>
            <a:pPr algn="just"/>
            <a:r>
              <a:rPr lang="pt-BR" sz="2000" dirty="0">
                <a:latin typeface="Arial Narrow" panose="020B0606020202030204" pitchFamily="34" charset="0"/>
              </a:rPr>
              <a:t>Os Direitos Humanos não nascem de gabinetes jurídicos; eles são conquistados nas ruas, por meio de conflitos e pressões sociais. A história demonstra que os maiores avanços contra a violência institucional e a discriminação sistêmica são frutos diretos da </a:t>
            </a:r>
            <a:r>
              <a:rPr lang="pt-BR" sz="2000" b="1" dirty="0">
                <a:latin typeface="Arial Narrow" panose="020B0606020202030204" pitchFamily="34" charset="0"/>
              </a:rPr>
              <a:t>ação coletiva e organizada da sociedade civil</a:t>
            </a:r>
            <a:r>
              <a:rPr lang="pt-BR" sz="2000" dirty="0">
                <a:latin typeface="Arial Narrow" panose="020B0606020202030204" pitchFamily="34" charset="0"/>
              </a:rPr>
              <a:t>. </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O combate à violência institucional (O exemplo da Reforma Psiquiátrica e o Artigo 5º):</a:t>
            </a:r>
            <a:endParaRPr lang="pt-BR" sz="2000" dirty="0">
              <a:latin typeface="Arial Narrow" panose="020B0606020202030204" pitchFamily="34" charset="0"/>
            </a:endParaRPr>
          </a:p>
          <a:p>
            <a:pPr algn="just"/>
            <a:r>
              <a:rPr lang="pt-BR" sz="2000" b="1" dirty="0">
                <a:latin typeface="Arial Narrow" panose="020B0606020202030204" pitchFamily="34" charset="0"/>
              </a:rPr>
              <a:t> </a:t>
            </a:r>
            <a:endParaRPr lang="pt-BR" sz="2000" dirty="0">
              <a:latin typeface="Arial Narrow" panose="020B0606020202030204" pitchFamily="34" charset="0"/>
            </a:endParaRPr>
          </a:p>
          <a:p>
            <a:pPr algn="just"/>
            <a:r>
              <a:rPr lang="pt-BR" sz="2000" dirty="0">
                <a:latin typeface="Arial Narrow" panose="020B0606020202030204" pitchFamily="34" charset="0"/>
              </a:rPr>
              <a:t>O </a:t>
            </a:r>
            <a:r>
              <a:rPr lang="pt-BR" sz="2000" b="1" dirty="0">
                <a:latin typeface="Arial Narrow" panose="020B0606020202030204" pitchFamily="34" charset="0"/>
              </a:rPr>
              <a:t>Artigo 5º da DUDH</a:t>
            </a:r>
            <a:r>
              <a:rPr lang="pt-BR" sz="2000" dirty="0">
                <a:latin typeface="Arial Narrow" panose="020B0606020202030204" pitchFamily="34" charset="0"/>
              </a:rPr>
              <a:t> afirma que ninguém será submetido à tortura ou a tratamentos cruéis, desumanos ou degradantes. Apesar disso, ao longo do século XX, o Estado brasileiro validou modelos de confinamento violento de populações marginalizadas, negros, homossexuais e pessoas sem diagnóstico mental em manicômios higienistas (como o trágico caso do Hospital de Barbacena). </a:t>
            </a:r>
          </a:p>
        </p:txBody>
      </p:sp>
    </p:spTree>
    <p:extLst>
      <p:ext uri="{BB962C8B-B14F-4D97-AF65-F5344CB8AC3E}">
        <p14:creationId xmlns:p14="http://schemas.microsoft.com/office/powerpoint/2010/main" val="1514096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AFC68-2C9C-7071-A751-456E3407949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470214F-E9C4-A357-8212-FA2A7E3B6184}"/>
              </a:ext>
            </a:extLst>
          </p:cNvPr>
          <p:cNvSpPr txBox="1"/>
          <p:nvPr/>
        </p:nvSpPr>
        <p:spPr>
          <a:xfrm>
            <a:off x="0" y="605507"/>
            <a:ext cx="12123906" cy="5940088"/>
          </a:xfrm>
          <a:prstGeom prst="rect">
            <a:avLst/>
          </a:prstGeom>
          <a:noFill/>
        </p:spPr>
        <p:txBody>
          <a:bodyPr wrap="square">
            <a:spAutoFit/>
          </a:bodyPr>
          <a:lstStyle/>
          <a:p>
            <a:pPr algn="just"/>
            <a:r>
              <a:rPr lang="pt-BR" sz="2000" dirty="0">
                <a:latin typeface="Arial Narrow" panose="020B0606020202030204" pitchFamily="34" charset="0"/>
              </a:rPr>
              <a:t>A superação desse modelo desumano só foi viabilizada pela organização da sociedade civil no movimento da </a:t>
            </a:r>
            <a:r>
              <a:rPr lang="pt-BR" sz="2000" b="1" dirty="0">
                <a:latin typeface="Arial Narrow" panose="020B0606020202030204" pitchFamily="34" charset="0"/>
              </a:rPr>
              <a:t>Reforma Psiquiátrica</a:t>
            </a:r>
            <a:r>
              <a:rPr lang="pt-BR" sz="2000" dirty="0">
                <a:latin typeface="Arial Narrow" panose="020B0606020202030204" pitchFamily="34" charset="0"/>
              </a:rPr>
              <a:t>, que lutou para substituir o isolamento por tratamentos comunitários e humanizados, consolidando na prática o respeito à dignidade humana contido no Artigo 5º. </a:t>
            </a:r>
          </a:p>
          <a:p>
            <a:pPr algn="just"/>
            <a:endParaRPr lang="pt-BR" sz="2000" dirty="0">
              <a:latin typeface="Arial Narrow" panose="020B0606020202030204" pitchFamily="34" charset="0"/>
            </a:endParaRPr>
          </a:p>
          <a:p>
            <a:pPr marL="285750" indent="-285750" algn="just">
              <a:buFont typeface="Wingdings" panose="05000000000000000000" pitchFamily="2" charset="2"/>
              <a:buChar char="ü"/>
            </a:pPr>
            <a:r>
              <a:rPr lang="pt-BR" sz="2000" b="1" dirty="0">
                <a:latin typeface="Arial Narrow" panose="020B0606020202030204" pitchFamily="34" charset="0"/>
              </a:rPr>
              <a:t>Para saber mais:</a:t>
            </a:r>
            <a:r>
              <a:rPr lang="pt-BR" sz="2000" dirty="0">
                <a:latin typeface="Arial Narrow" panose="020B0606020202030204" pitchFamily="34" charset="0"/>
              </a:rPr>
              <a:t> livro e documentário ‘Holocausto Brasileiro’, de Daniela Arbex.</a:t>
            </a:r>
          </a:p>
          <a:p>
            <a:pPr marL="285750" indent="-285750" algn="just">
              <a:buFont typeface="Wingdings" panose="05000000000000000000" pitchFamily="2" charset="2"/>
              <a:buChar char="ü"/>
            </a:pPr>
            <a:endParaRPr lang="pt-BR" sz="2000" dirty="0">
              <a:latin typeface="Arial Narrow" panose="020B0606020202030204" pitchFamily="34" charset="0"/>
            </a:endParaRPr>
          </a:p>
          <a:p>
            <a:pPr algn="just"/>
            <a:r>
              <a:rPr lang="pt-BR" sz="2000" b="1" dirty="0">
                <a:latin typeface="Arial Narrow" panose="020B0606020202030204" pitchFamily="34" charset="0"/>
              </a:rPr>
              <a:t>A luta pelo reconhecimento e igualdade (O exemplo do Movimento LGBTQIA+ e o Artigo 2º):</a:t>
            </a:r>
          </a:p>
          <a:p>
            <a:pPr algn="just"/>
            <a:endParaRPr lang="pt-BR" sz="2000" b="1" dirty="0">
              <a:latin typeface="Arial Narrow" panose="020B0606020202030204" pitchFamily="34" charset="0"/>
            </a:endParaRPr>
          </a:p>
          <a:p>
            <a:pPr algn="just"/>
            <a:r>
              <a:rPr lang="pt-BR" sz="2000" dirty="0">
                <a:latin typeface="Arial Narrow" panose="020B0606020202030204" pitchFamily="34" charset="0"/>
              </a:rPr>
              <a:t>Da mesma forma, as garantias de não discriminação expressas no Artigo 2º da DUDH só avançaram devido à mobilização de movimentos de minorias políticas. Eventos históricos de resistência à violência policial e institucional — como as revoltas de Stonewall em 1969 — lançaram as bases para que movimentos organizados em torno da diversidade pudessem pautar o debate político global. A atuação desses movimentos visa combater o preconceito estrutural, mobilizar as instituições democráticas e garantir que o Estado formule leis protetivas e inclusivas para todos. </a:t>
            </a:r>
          </a:p>
          <a:p>
            <a:pPr algn="just"/>
            <a:endParaRPr lang="pt-BR" sz="2000" dirty="0">
              <a:latin typeface="Arial Narrow" panose="020B0606020202030204" pitchFamily="34" charset="0"/>
            </a:endParaRPr>
          </a:p>
          <a:p>
            <a:pPr marL="342900" indent="-342900" algn="just">
              <a:buFont typeface="Wingdings" panose="05000000000000000000" pitchFamily="2" charset="2"/>
              <a:buChar char="ü"/>
            </a:pPr>
            <a:r>
              <a:rPr lang="pt-BR" sz="2000" dirty="0">
                <a:latin typeface="Arial Narrow" panose="020B0606020202030204" pitchFamily="34" charset="0"/>
              </a:rPr>
              <a:t>Para saber mais: reportagem da </a:t>
            </a:r>
            <a:r>
              <a:rPr lang="pt-BR" sz="2000" dirty="0" err="1">
                <a:latin typeface="Arial Narrow" panose="020B0606020202030204" pitchFamily="34" charset="0"/>
              </a:rPr>
              <a:t>National</a:t>
            </a:r>
            <a:r>
              <a:rPr lang="pt-BR" sz="2000" dirty="0">
                <a:latin typeface="Arial Narrow" panose="020B0606020202030204" pitchFamily="34" charset="0"/>
              </a:rPr>
              <a:t> </a:t>
            </a:r>
            <a:r>
              <a:rPr lang="pt-BR" sz="2000" dirty="0" err="1">
                <a:latin typeface="Arial Narrow" panose="020B0606020202030204" pitchFamily="34" charset="0"/>
              </a:rPr>
              <a:t>Geographic</a:t>
            </a:r>
            <a:r>
              <a:rPr lang="pt-BR" sz="2000" dirty="0">
                <a:latin typeface="Arial Narrow" panose="020B0606020202030204" pitchFamily="34" charset="0"/>
              </a:rPr>
              <a:t> Brasil, por Erin </a:t>
            </a:r>
            <a:r>
              <a:rPr lang="pt-BR" sz="2000" dirty="0" err="1">
                <a:latin typeface="Arial Narrow" panose="020B0606020202030204" pitchFamily="34" charset="0"/>
              </a:rPr>
              <a:t>Blakemore</a:t>
            </a:r>
            <a:r>
              <a:rPr lang="pt-BR" sz="2000" dirty="0">
                <a:latin typeface="Arial Narrow" panose="020B0606020202030204" pitchFamily="34" charset="0"/>
              </a:rPr>
              <a:t>, publicado 24 de jun. de 2021. Disponível em: https://www.nationalgeographicbrasil.com/cultura/2021/06/gay-lgbt-revolta-de-stonewall-movimento-atual-pelos-direitos-lgbtqia</a:t>
            </a:r>
          </a:p>
          <a:p>
            <a:pPr marL="342900" indent="-342900" algn="just">
              <a:buFont typeface="Wingdings" panose="05000000000000000000" pitchFamily="2" charset="2"/>
              <a:buChar char="ü"/>
            </a:pPr>
            <a:endParaRPr lang="pt-BR" sz="2000" dirty="0">
              <a:latin typeface="Arial Narrow" panose="020B0606020202030204" pitchFamily="34" charset="0"/>
            </a:endParaRPr>
          </a:p>
          <a:p>
            <a:pPr algn="just"/>
            <a:r>
              <a:rPr lang="pt-BR" sz="2000" b="1" dirty="0">
                <a:latin typeface="Arial Narrow" panose="020B0606020202030204" pitchFamily="34" charset="0"/>
              </a:rPr>
              <a:t>Abordagem em sala de aula:</a:t>
            </a:r>
            <a:endParaRPr lang="pt-BR" sz="2000" dirty="0">
              <a:latin typeface="Arial Narrow" panose="020B0606020202030204" pitchFamily="34" charset="0"/>
            </a:endParaRPr>
          </a:p>
        </p:txBody>
      </p:sp>
    </p:spTree>
    <p:extLst>
      <p:ext uri="{BB962C8B-B14F-4D97-AF65-F5344CB8AC3E}">
        <p14:creationId xmlns:p14="http://schemas.microsoft.com/office/powerpoint/2010/main" val="2181106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B0558-1A02-B39D-EFD2-BF5211D6F46A}"/>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6B2DA8A-9355-1801-4517-444006B99CAE}"/>
              </a:ext>
            </a:extLst>
          </p:cNvPr>
          <p:cNvSpPr txBox="1"/>
          <p:nvPr/>
        </p:nvSpPr>
        <p:spPr>
          <a:xfrm>
            <a:off x="0" y="605507"/>
            <a:ext cx="12123906" cy="5632311"/>
          </a:xfrm>
          <a:prstGeom prst="rect">
            <a:avLst/>
          </a:prstGeom>
          <a:noFill/>
        </p:spPr>
        <p:txBody>
          <a:bodyPr wrap="square">
            <a:spAutoFit/>
          </a:bodyPr>
          <a:lstStyle/>
          <a:p>
            <a:pPr marL="285750" lvl="0" indent="-285750" algn="just">
              <a:buFont typeface="Arial" panose="020B0604020202020204" pitchFamily="34" charset="0"/>
              <a:buChar char="•"/>
            </a:pPr>
            <a:r>
              <a:rPr lang="pt-BR" sz="2000" dirty="0">
                <a:latin typeface="Arial Narrow" panose="020B0606020202030204" pitchFamily="34" charset="0"/>
              </a:rPr>
              <a:t>Enfatize que a democracia não se resume ao ato de votar, mas se realiza na participação ativa da sociedade civil por meio dos movimentos sociais. </a:t>
            </a:r>
          </a:p>
          <a:p>
            <a:pPr marL="285750" lvl="0" indent="-285750" algn="just">
              <a:buFont typeface="Arial" panose="020B0604020202020204" pitchFamily="34" charset="0"/>
              <a:buChar char="•"/>
            </a:pPr>
            <a:r>
              <a:rPr lang="pt-BR" sz="2000" dirty="0">
                <a:latin typeface="Arial Narrow" panose="020B0606020202030204" pitchFamily="34" charset="0"/>
              </a:rPr>
              <a:t>Explique aos alunos que o objetivo central desses movimentos não é enfraquecer o Estado ou criar "privilégios para grupos específicos", mas sim exigir que o Estado cumpra sua promessa constitucional e internacional de garantir </a:t>
            </a:r>
            <a:r>
              <a:rPr lang="pt-BR" sz="2000" b="1" dirty="0">
                <a:latin typeface="Arial Narrow" panose="020B0606020202030204" pitchFamily="34" charset="0"/>
              </a:rPr>
              <a:t>direitos iguais e proteção contra a discriminação e a violência</a:t>
            </a:r>
            <a:r>
              <a:rPr lang="pt-BR" sz="2000" dirty="0">
                <a:latin typeface="Arial Narrow" panose="020B0606020202030204" pitchFamily="34" charset="0"/>
              </a:rPr>
              <a:t>.</a:t>
            </a:r>
          </a:p>
          <a:p>
            <a:pPr marL="285750" lvl="0" indent="-285750" algn="just">
              <a:buFont typeface="Arial" panose="020B0604020202020204" pitchFamily="34" charset="0"/>
              <a:buChar char="•"/>
            </a:pPr>
            <a:endParaRPr lang="pt-BR" sz="2000" dirty="0">
              <a:latin typeface="Arial Narrow" panose="020B0606020202030204" pitchFamily="34" charset="0"/>
            </a:endParaRPr>
          </a:p>
          <a:p>
            <a:pPr marL="285750" lvl="0" indent="-285750" algn="just">
              <a:buFont typeface="Wingdings" panose="05000000000000000000" pitchFamily="2" charset="2"/>
              <a:buChar char="ü"/>
            </a:pPr>
            <a:r>
              <a:rPr lang="pt-BR" sz="2000" dirty="0">
                <a:latin typeface="Arial Narrow" panose="020B0606020202030204" pitchFamily="34" charset="0"/>
              </a:rPr>
              <a:t>INTERESSANTE: Direitos Humanos em sala de aula: guia prático da </a:t>
            </a:r>
            <a:r>
              <a:rPr lang="pt-BR" sz="2000" dirty="0" err="1">
                <a:latin typeface="Arial Narrow" panose="020B0606020202030204" pitchFamily="34" charset="0"/>
              </a:rPr>
              <a:t>ObservaDH</a:t>
            </a:r>
            <a:r>
              <a:rPr lang="pt-BR" sz="2000" dirty="0">
                <a:latin typeface="Arial Narrow" panose="020B0606020202030204" pitchFamily="34" charset="0"/>
              </a:rPr>
              <a:t>. Disponível em: https://campanha.itaipuparquetec.org.br/wp-content/uploads/2026/07/Cartilha-ObservaDH-Direitos-Humanos-em-sala-de-aula-2026.pdf </a:t>
            </a:r>
          </a:p>
          <a:p>
            <a:pPr marL="285750" lvl="0" indent="-285750" algn="just">
              <a:buFont typeface="Wingdings" panose="05000000000000000000" pitchFamily="2" charset="2"/>
              <a:buChar char="ü"/>
            </a:pPr>
            <a:endParaRPr lang="pt-BR" sz="2000" dirty="0">
              <a:latin typeface="Arial Narrow" panose="020B0606020202030204" pitchFamily="34" charset="0"/>
            </a:endParaRPr>
          </a:p>
          <a:p>
            <a:pPr marL="285750" lvl="0" indent="-285750" algn="just">
              <a:buFont typeface="Wingdings" panose="05000000000000000000" pitchFamily="2" charset="2"/>
              <a:buChar char="ü"/>
            </a:pPr>
            <a:r>
              <a:rPr lang="pt-BR" sz="2000" dirty="0">
                <a:latin typeface="Arial Narrow" panose="020B0606020202030204" pitchFamily="34" charset="0"/>
              </a:rPr>
              <a:t>INTERESSANTE: Entrevista com o professor Solon Eduardo Annes Viola autor do livro Direitos humanos e democracia no Brasi (São Leopoldo: Editora Unisinos, 2008).</a:t>
            </a:r>
          </a:p>
          <a:p>
            <a:pPr marL="285750" lvl="0" indent="-285750" algn="just">
              <a:buFont typeface="Wingdings" panose="05000000000000000000" pitchFamily="2" charset="2"/>
              <a:buChar char="ü"/>
            </a:pPr>
            <a:endParaRPr lang="pt-BR" sz="2000" dirty="0">
              <a:latin typeface="Arial Narrow" panose="020B0606020202030204" pitchFamily="34" charset="0"/>
            </a:endParaRPr>
          </a:p>
          <a:p>
            <a:pPr algn="just"/>
            <a:r>
              <a:rPr lang="pt-BR" sz="2000" b="1" dirty="0">
                <a:latin typeface="Arial Narrow" panose="020B0606020202030204" pitchFamily="34" charset="0"/>
              </a:rPr>
              <a:t>A força dos movimentos sociais na luta por direitos humanos e democracia no Brasil</a:t>
            </a:r>
          </a:p>
          <a:p>
            <a:pPr algn="just"/>
            <a:endParaRPr lang="pt-BR" sz="2000" b="1" dirty="0">
              <a:latin typeface="Arial Narrow" panose="020B0606020202030204" pitchFamily="34" charset="0"/>
            </a:endParaRPr>
          </a:p>
          <a:p>
            <a:pPr algn="just"/>
            <a:r>
              <a:rPr lang="pt-BR" sz="2000" dirty="0">
                <a:latin typeface="Arial Narrow" panose="020B0606020202030204" pitchFamily="34" charset="0"/>
              </a:rPr>
              <a:t>Para Solon Eduardo Annes Viola, a grande contribuição desses movimentos para a sociedade brasileira tem sido a formação de uma nova cultura que se manifesta em novas formas de organização social e de participação política</a:t>
            </a:r>
          </a:p>
          <a:p>
            <a:endParaRPr lang="pt-BR" sz="2000" dirty="0">
              <a:latin typeface="Arial Narrow" panose="020B0606020202030204" pitchFamily="34" charset="0"/>
            </a:endParaRPr>
          </a:p>
        </p:txBody>
      </p:sp>
    </p:spTree>
    <p:extLst>
      <p:ext uri="{BB962C8B-B14F-4D97-AF65-F5344CB8AC3E}">
        <p14:creationId xmlns:p14="http://schemas.microsoft.com/office/powerpoint/2010/main" val="3261150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06AE0-5535-822D-7AC2-8CCDB2BC5F47}"/>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EA31B8FA-88E8-C4EA-BE0D-F6928699C0E9}"/>
              </a:ext>
            </a:extLst>
          </p:cNvPr>
          <p:cNvSpPr txBox="1"/>
          <p:nvPr/>
        </p:nvSpPr>
        <p:spPr>
          <a:xfrm>
            <a:off x="0" y="605507"/>
            <a:ext cx="12123906" cy="6247864"/>
          </a:xfrm>
          <a:prstGeom prst="rect">
            <a:avLst/>
          </a:prstGeom>
          <a:noFill/>
        </p:spPr>
        <p:txBody>
          <a:bodyPr wrap="square">
            <a:spAutoFit/>
          </a:bodyPr>
          <a:lstStyle/>
          <a:p>
            <a:pPr algn="just"/>
            <a:r>
              <a:rPr lang="pt-BR" sz="2000" dirty="0">
                <a:latin typeface="Arial Narrow" panose="020B0606020202030204" pitchFamily="34" charset="0"/>
              </a:rPr>
              <a:t>“Os movimentos sociais, especialmente aqueles ligados aos direitos humanos, cumpriram um papel primordial na redemocratização política, desde as primeiras resistências ao estado autoritário no combate as violações da privacidade e da cidadania. Desde a Ditadura Militar, os movimentos sociais trazem conquistas para a sociedade, mesmo que estas ainda não sejam suficientes. Os direitos civis e políticos foram conquistas do movimento social em luta contra o autoritarismo militar. A redemocratização insere-se como uma conquista dos movimentos.” Segundo Viola, este autoritarismo é um dos mitos fundadores de nossa cultura política. “Faz parte da herança colonial e do latifúndio exportador. Reduziu seres humanos a condição de instrumentos de trabalho.”</a:t>
            </a:r>
          </a:p>
          <a:p>
            <a:pPr algn="just"/>
            <a:r>
              <a:rPr lang="pt-BR" sz="2000" b="1" dirty="0">
                <a:latin typeface="Arial Narrow" panose="020B0606020202030204" pitchFamily="34" charset="0"/>
              </a:rPr>
              <a:t>IHU On-Line - No livro Direitos humanos e democracia no Brasil, você fala em velhas questões não resolvidas pelo capitalismo. Que questões seriam estas e no que esta "não resolução" implica na sociedade atual?</a:t>
            </a:r>
            <a:br>
              <a:rPr lang="pt-BR" sz="2000" b="1" dirty="0">
                <a:latin typeface="Arial Narrow" panose="020B0606020202030204" pitchFamily="34" charset="0"/>
              </a:rPr>
            </a:br>
            <a:r>
              <a:rPr lang="pt-BR" sz="2000" b="1" dirty="0">
                <a:latin typeface="Arial Narrow" panose="020B0606020202030204" pitchFamily="34" charset="0"/>
              </a:rPr>
              <a:t>Solon Viola</a:t>
            </a:r>
            <a:r>
              <a:rPr lang="pt-BR" sz="2000" dirty="0">
                <a:latin typeface="Arial Narrow" panose="020B0606020202030204" pitchFamily="34" charset="0"/>
              </a:rPr>
              <a:t> - No livro Pelas mãos de Alice, Boaventura Souza Santos1 argumenta que o capitalismo construiu promessas que não poderia cumprir. A distribuição de riquezas na sociedade globalizada dá razão ao sociólogo português. Na medida em que não pode, por exemplo, concretizar o pressuposto da igualdade, um dos fundamentos dos direitos humanos da modernidade, o capitalismo ampliou a desigualdade, criando concentração de possibilidades e universalizando um quadro de dificuldades que envolve a maioria da população do planeta.</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IHU On-Line - Qual é a importância da atuação dos movimentos sociais para a redemocratização do país? A atual estrutura socioeconômica favorece esta luta?</a:t>
            </a:r>
            <a:br>
              <a:rPr lang="pt-BR" sz="2000" b="1" dirty="0">
                <a:latin typeface="Arial Narrow" panose="020B0606020202030204" pitchFamily="34" charset="0"/>
              </a:rPr>
            </a:br>
            <a:r>
              <a:rPr lang="pt-BR" sz="2000" b="1" dirty="0">
                <a:latin typeface="Arial Narrow" panose="020B0606020202030204" pitchFamily="34" charset="0"/>
              </a:rPr>
              <a:t>Solon Viola</a:t>
            </a:r>
            <a:r>
              <a:rPr lang="pt-BR" sz="2000" dirty="0">
                <a:latin typeface="Arial Narrow" panose="020B0606020202030204" pitchFamily="34" charset="0"/>
              </a:rPr>
              <a:t> - Os movimentos sociais, especialmente aqueles ligados aos direitos humanos, cumpriram um papel primordial na redemocratização política, desde as primeiras resistências ao estado autoritário no combate às violações da privacidade e da cidadania. </a:t>
            </a:r>
          </a:p>
        </p:txBody>
      </p:sp>
    </p:spTree>
    <p:extLst>
      <p:ext uri="{BB962C8B-B14F-4D97-AF65-F5344CB8AC3E}">
        <p14:creationId xmlns:p14="http://schemas.microsoft.com/office/powerpoint/2010/main" val="3139272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49426-76C6-D67D-983E-39070F22173D}"/>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B7862FA6-8ADF-0EAD-0C07-ED0CB7EE1BAB}"/>
              </a:ext>
            </a:extLst>
          </p:cNvPr>
          <p:cNvSpPr txBox="1"/>
          <p:nvPr/>
        </p:nvSpPr>
        <p:spPr>
          <a:xfrm>
            <a:off x="0" y="605507"/>
            <a:ext cx="12123906" cy="6247864"/>
          </a:xfrm>
          <a:prstGeom prst="rect">
            <a:avLst/>
          </a:prstGeom>
          <a:noFill/>
        </p:spPr>
        <p:txBody>
          <a:bodyPr wrap="square">
            <a:spAutoFit/>
          </a:bodyPr>
          <a:lstStyle/>
          <a:p>
            <a:pPr algn="just"/>
            <a:r>
              <a:rPr lang="pt-BR" sz="2000" dirty="0">
                <a:latin typeface="Arial Narrow" panose="020B0606020202030204" pitchFamily="34" charset="0"/>
              </a:rPr>
              <a:t>Posteriormente, lutaram pela anistia de exilados e perseguidos políticos, em defesa da livre manifestação de pensamento, pelas eleições diretas e pela constituinte soberana. Ao longo do período de abertura política, produziram um universo intenso de lutas contra a carestia, em defesa da reforma agrária e de moradia digna. Estas últimas são questões não resolvidas e se fazem presentes na atual estrutura, mesmo que esta não favoreça a participação mais efetiva dos movimentos sociais.</a:t>
            </a:r>
          </a:p>
          <a:p>
            <a:pPr algn="just"/>
            <a:r>
              <a:rPr lang="pt-BR" sz="2000" b="1" dirty="0">
                <a:latin typeface="Arial Narrow" panose="020B0606020202030204" pitchFamily="34" charset="0"/>
              </a:rPr>
              <a:t>IHU On-Line - Por que você acredita que os direitos humanos dependem mais da ação dos movimentos sociais do que da sua implementação por força da Lei?</a:t>
            </a:r>
            <a:endParaRPr lang="pt-BR" sz="2000" dirty="0">
              <a:latin typeface="Arial Narrow" panose="020B0606020202030204" pitchFamily="34" charset="0"/>
            </a:endParaRPr>
          </a:p>
          <a:p>
            <a:pPr algn="just"/>
            <a:r>
              <a:rPr lang="pt-BR" sz="2000" b="1" dirty="0">
                <a:latin typeface="Arial Narrow" panose="020B0606020202030204" pitchFamily="34" charset="0"/>
              </a:rPr>
              <a:t>Solon Viola</a:t>
            </a:r>
            <a:r>
              <a:rPr lang="pt-BR" sz="2000" dirty="0">
                <a:latin typeface="Arial Narrow" panose="020B0606020202030204" pitchFamily="34" charset="0"/>
              </a:rPr>
              <a:t> - Os direitos civis e políticos foram conquistas do movimento social em luta contra o autoritarismo militar. A Declaração Universal dos Direitos Humanos da ONU, que completa 60 anos em dezembro, proclama princípios que a Constituição Cidadã incorporou notadamente aqueles que dizem respeito aos direitos sociais e econômicos. No entanto, tais direitos não são efetivados para a maioria da população brasileira. Mesmo que algumas medidas tenham amenizado nossas desigualdades sociais, ela permanece presente e diminui a eficácia de nossos direitos civis e políticos. O reconhecimento pela legislação se mostra, portanto, insuficiente para alterar uma herança de mais de quatro séculos de injustiça. Como no processo de redemocratização, a justiça social deverá ser uma exigência da sociedade como um todo. Talvez como uma forma de alcançar a paz interna.</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IHU On-Line – Qual é a sua visão sobre a crise da democracia e o autoritarismo no Brasil? É possível acreditar que os princípios de igualdade e liberdade, uma das bandeiras dos movimentos sociais, serão conquistados?</a:t>
            </a:r>
            <a:endParaRPr lang="pt-BR" sz="2000" dirty="0">
              <a:latin typeface="Arial Narrow" panose="020B0606020202030204" pitchFamily="34" charset="0"/>
            </a:endParaRPr>
          </a:p>
          <a:p>
            <a:pPr algn="just"/>
            <a:r>
              <a:rPr lang="pt-BR" sz="2000" b="1" dirty="0">
                <a:latin typeface="Arial Narrow" panose="020B0606020202030204" pitchFamily="34" charset="0"/>
              </a:rPr>
              <a:t>Solon Viola</a:t>
            </a:r>
            <a:r>
              <a:rPr lang="pt-BR" sz="2000" dirty="0">
                <a:latin typeface="Arial Narrow" panose="020B0606020202030204" pitchFamily="34" charset="0"/>
              </a:rPr>
              <a:t> - O autoritarismo é um dos mitos fundadores de nossa cultura política. Faz parte da herança colonial e do latifúndio exportador. Reduziu seres humanos a condição de instrumentos de trabalho. Não se reduz à dimensão do Estado, ou mesmo de governo. Está enraizado nas relações sociais e suas práticas de dominação. Elimina a liberdade e impede a igualdade. </a:t>
            </a:r>
          </a:p>
        </p:txBody>
      </p:sp>
    </p:spTree>
    <p:extLst>
      <p:ext uri="{BB962C8B-B14F-4D97-AF65-F5344CB8AC3E}">
        <p14:creationId xmlns:p14="http://schemas.microsoft.com/office/powerpoint/2010/main" val="2953431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7B77E-D0C1-5712-A19A-B5081047E8E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C013247D-093C-F9C4-D2D4-D8348AD4C03F}"/>
              </a:ext>
            </a:extLst>
          </p:cNvPr>
          <p:cNvSpPr txBox="1"/>
          <p:nvPr/>
        </p:nvSpPr>
        <p:spPr>
          <a:xfrm>
            <a:off x="0" y="605507"/>
            <a:ext cx="12123906" cy="6247864"/>
          </a:xfrm>
          <a:prstGeom prst="rect">
            <a:avLst/>
          </a:prstGeom>
          <a:noFill/>
        </p:spPr>
        <p:txBody>
          <a:bodyPr wrap="square">
            <a:spAutoFit/>
          </a:bodyPr>
          <a:lstStyle/>
          <a:p>
            <a:pPr algn="just"/>
            <a:r>
              <a:rPr lang="pt-BR" sz="2000" dirty="0">
                <a:latin typeface="Arial Narrow" panose="020B0606020202030204" pitchFamily="34" charset="0"/>
              </a:rPr>
              <a:t>Os movimentos sociais procuram construir uma nova cultura orientada para a superação das desigualdades e para a consolidação das liberdades. A redemocratização insere-se como uma conquista dos movimentos. A manutenção da violência, tanto por parte do Estado como no interior da própria sociedade, é um dos tantos limites para a realização dos direitos humanos e da consolidação do processo democrático. </a:t>
            </a:r>
          </a:p>
          <a:p>
            <a:pPr algn="just"/>
            <a:r>
              <a:rPr lang="pt-BR" sz="2000" dirty="0">
                <a:latin typeface="Arial Narrow" panose="020B0606020202030204" pitchFamily="34" charset="0"/>
              </a:rPr>
              <a:t>Ou, como afirmava Perez Aguirre,2 os direitos humanos, nas sociedades contemporâneas, terão sempre a dupla função de ser, ao mesmo tempo, crítica e utopia frente à realidade social. </a:t>
            </a:r>
          </a:p>
          <a:p>
            <a:pPr algn="just"/>
            <a:r>
              <a:rPr lang="pt-BR" sz="2000" dirty="0">
                <a:latin typeface="Arial Narrow" panose="020B0606020202030204" pitchFamily="34" charset="0"/>
              </a:rPr>
              <a:t> </a:t>
            </a:r>
          </a:p>
          <a:p>
            <a:pPr algn="just"/>
            <a:r>
              <a:rPr lang="pt-BR" sz="2000" b="1" dirty="0">
                <a:latin typeface="Arial Narrow" panose="020B0606020202030204" pitchFamily="34" charset="0"/>
              </a:rPr>
              <a:t>IHU On-Line - A consolidação dos movimentos sociais tem origem na Ditadura Militar. Como você percebe a evolução destes movimentos, desde então, e o que você destacaria como conquistas para a sociedade? Podemos classificar os movimentos sociais entre novos e velhos? Se sim, qual é o diferencial entre eles?</a:t>
            </a:r>
            <a:endParaRPr lang="pt-BR" sz="2000" dirty="0">
              <a:latin typeface="Arial Narrow" panose="020B0606020202030204" pitchFamily="34" charset="0"/>
            </a:endParaRPr>
          </a:p>
          <a:p>
            <a:pPr algn="just"/>
            <a:r>
              <a:rPr lang="pt-BR" sz="2000" b="1" dirty="0">
                <a:latin typeface="Arial Narrow" panose="020B0606020202030204" pitchFamily="34" charset="0"/>
              </a:rPr>
              <a:t>Solon Viola</a:t>
            </a:r>
            <a:r>
              <a:rPr lang="pt-BR" sz="2000" dirty="0">
                <a:latin typeface="Arial Narrow" panose="020B0606020202030204" pitchFamily="34" charset="0"/>
              </a:rPr>
              <a:t> - Alain Touraine chama de “velhos” os movimentos sociais típicos da segunda metade do século XIX e das três primeiras décadas do século XX. Foram movimentos organizados pelos trabalhadores industriais que englobaram desde as lutas por direitos sociais e econômicos até modelos distintos de organização social. O mesmo autor chama de “novos” movimentos sociais aqueles nascidos na segunda metade do século passado. Movimentos que se caracterizaram para além dos clássicos conflitos pelo controle do Estado. Entre eles os movimentos feministas, os movimentos ambientalistas e aqueles relacionados à defesa dos direitos humanos.  No caso do Brasil, os chamados “novos” movimentos sociais se constituíram no vazio de participação sociopolítica decorrente da intensa repressão exercida contra os setores organizados da população após o golpe de estado e, especialmente, após a decretação do AI-5 em 1968. A grande contribuição desses movimentos para a sociedade brasileira tem sido a formação de uma nova cultura que se manifesta em novas formas de organização social e de participação política.</a:t>
            </a:r>
          </a:p>
        </p:txBody>
      </p:sp>
    </p:spTree>
    <p:extLst>
      <p:ext uri="{BB962C8B-B14F-4D97-AF65-F5344CB8AC3E}">
        <p14:creationId xmlns:p14="http://schemas.microsoft.com/office/powerpoint/2010/main" val="1543400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D2F46-8125-E205-C02D-C2A9E554123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D7C20094-5ED3-B83D-7972-880A86AD131D}"/>
              </a:ext>
            </a:extLst>
          </p:cNvPr>
          <p:cNvSpPr txBox="1"/>
          <p:nvPr/>
        </p:nvSpPr>
        <p:spPr>
          <a:xfrm>
            <a:off x="0" y="605507"/>
            <a:ext cx="12123906" cy="2554545"/>
          </a:xfrm>
          <a:prstGeom prst="rect">
            <a:avLst/>
          </a:prstGeom>
          <a:noFill/>
        </p:spPr>
        <p:txBody>
          <a:bodyPr wrap="square">
            <a:spAutoFit/>
          </a:bodyPr>
          <a:lstStyle/>
          <a:p>
            <a:pPr algn="just"/>
            <a:r>
              <a:rPr lang="pt-BR" sz="2000" b="1" dirty="0">
                <a:latin typeface="Arial Narrow" panose="020B0606020202030204" pitchFamily="34" charset="0"/>
              </a:rPr>
              <a:t>IHU On-Line - Como você avalia a relação da mídia com os movimentos sociais na luta pelos direitos humanos?</a:t>
            </a:r>
            <a:endParaRPr lang="pt-BR" sz="2000" dirty="0">
              <a:latin typeface="Arial Narrow" panose="020B0606020202030204" pitchFamily="34" charset="0"/>
            </a:endParaRPr>
          </a:p>
          <a:p>
            <a:pPr algn="just"/>
            <a:r>
              <a:rPr lang="pt-BR" sz="2000" b="1" dirty="0">
                <a:latin typeface="Arial Narrow" panose="020B0606020202030204" pitchFamily="34" charset="0"/>
              </a:rPr>
              <a:t>Solon Viola</a:t>
            </a:r>
            <a:r>
              <a:rPr lang="pt-BR" sz="2000" dirty="0">
                <a:latin typeface="Arial Narrow" panose="020B0606020202030204" pitchFamily="34" charset="0"/>
              </a:rPr>
              <a:t> – Felizmente, não existe só uma mídia. A chamada grande mídia, os grandes jornais, as principais revistas de circulação nacional e a mídia eletrônica seguem uma linha editorial muito igual. Procuram, permanentemente, criminalizar os movimentos sociais e constroem uma visão preconcebida a respeito dos direitos humanos. O tom de suas coberturas segue uma linha, herdada do período militar, de preconceitos simbolizados na antiga expressão de que os direitos humanos servem para defender bandidos. No templo da ditadura, a acusação era de defesa de subversivos e terroristas. Se, por outro lado, analisarmos mídias alternativas veremos uma outra leitura dos direitos humanos, aquela que diz respeito a sua divulgação e aquela que se coloca, de forma efetiva, em sua defesa. </a:t>
            </a:r>
          </a:p>
        </p:txBody>
      </p:sp>
      <p:sp>
        <p:nvSpPr>
          <p:cNvPr id="3" name="CaixaDeTexto 2">
            <a:extLst>
              <a:ext uri="{FF2B5EF4-FFF2-40B4-BE49-F238E27FC236}">
                <a16:creationId xmlns:a16="http://schemas.microsoft.com/office/drawing/2014/main" id="{BB8E22C3-3BEA-E39F-F0AC-34CA1DFE9A48}"/>
              </a:ext>
            </a:extLst>
          </p:cNvPr>
          <p:cNvSpPr txBox="1"/>
          <p:nvPr/>
        </p:nvSpPr>
        <p:spPr>
          <a:xfrm>
            <a:off x="4390930" y="6611779"/>
            <a:ext cx="8265814" cy="246221"/>
          </a:xfrm>
          <a:prstGeom prst="rect">
            <a:avLst/>
          </a:prstGeom>
          <a:noFill/>
        </p:spPr>
        <p:txBody>
          <a:bodyPr wrap="square">
            <a:spAutoFit/>
          </a:bodyPr>
          <a:lstStyle/>
          <a:p>
            <a:r>
              <a:rPr lang="pt-BR" sz="1000" dirty="0">
                <a:latin typeface="Arial Narrow" panose="020B0606020202030204" pitchFamily="34" charset="0"/>
              </a:rPr>
              <a:t>Referência: Revista do Instituto Humanitas Unisinos, Edição 257 | 05 Mai 2008. Disponível em: https://www.ihuonline.unisinos.br/artigo/1787-solon-eduardo-annes-viol.</a:t>
            </a:r>
          </a:p>
        </p:txBody>
      </p:sp>
    </p:spTree>
    <p:extLst>
      <p:ext uri="{BB962C8B-B14F-4D97-AF65-F5344CB8AC3E}">
        <p14:creationId xmlns:p14="http://schemas.microsoft.com/office/powerpoint/2010/main" val="15495582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AEC5-6631-B845-15BC-607F5F5B3941}"/>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72B837B3-7F35-49E5-340E-6BD3B5A339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CEAE6697-43E7-7733-A240-69C605FE36D5}"/>
              </a:ext>
            </a:extLst>
          </p:cNvPr>
          <p:cNvSpPr txBox="1">
            <a:spLocks noChangeArrowheads="1"/>
          </p:cNvSpPr>
          <p:nvPr/>
        </p:nvSpPr>
        <p:spPr bwMode="auto">
          <a:xfrm>
            <a:off x="-1" y="1137160"/>
            <a:ext cx="12192000"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1. (ENEM – 2019) A Declaração Universal dos Direitos Humanos, adotada e proclamada pela Assembleia Geral da ONU na Resolução 217-A, de 10 de dezembro de 1948, foi um acontecimento histórico de grande relevância. Ao afirmar, pela primeira vez em escala planetária, o papel dos direitos humanos na convivência coletiva, pode ser considerada um evento inaugural de uma nova concepção de vida internacional.</a:t>
            </a:r>
          </a:p>
          <a:p>
            <a:pPr algn="r">
              <a:lnSpc>
                <a:spcPct val="100000"/>
              </a:lnSpc>
              <a:spcBef>
                <a:spcPct val="0"/>
              </a:spcBef>
              <a:buFontTx/>
              <a:buNone/>
            </a:pPr>
            <a:r>
              <a:rPr lang="pt-BR" altLang="pt-BR" sz="1000" dirty="0">
                <a:latin typeface="Arial Narrow" panose="020B0606020202030204" pitchFamily="34" charset="0"/>
                <a:ea typeface="Inter" panose="020B0604020202020204" charset="0"/>
                <a:cs typeface="Arial" panose="020B0604020202020204" pitchFamily="34" charset="0"/>
              </a:rPr>
              <a:t>LAFER, C. Declaração Universal dos Direitos Humanos (1948). In: MAGNOLI, D. (Org.). História da paz. São Paulo: Contexto, 2008.</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declaração citada no texto introduziu uma nova concepção nas relações internacionais ao possibilitar 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superação da soberania estatal.</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defesa dos grupos vulneráveis.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redução da truculência belicista.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impunidade dos atos criminosos.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inibição dos choques civilizacionais.</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2. A Declaração Universal dos Direitos Humanos (DUDH) foi adotada pela Organização das Nações Unidas (ONU) em 10 de dezembro de 1948. Historicamente, o principal fator que impulsionou a criação desse documento foi:</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A necessidade de regulamentar o comércio internacional e as taxas alfandegárias entre as potências econômicas.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O choque e o repúdio global diante das atrocidades e do extermínio em massa cometidos durante a Segunda Guerra Mundial.</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A eclosão da Revolução Industrial na Inglaterra, que exigia a proteção imediata dos operários das fábricas.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A assinatura do Tratado de Tordesilhas, que buscou pacificar a disputa territorial na América Latina.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O fim da Guerra Fria e a consequente dissolução da União Soviética. </a:t>
            </a:r>
          </a:p>
        </p:txBody>
      </p:sp>
    </p:spTree>
    <p:extLst>
      <p:ext uri="{BB962C8B-B14F-4D97-AF65-F5344CB8AC3E}">
        <p14:creationId xmlns:p14="http://schemas.microsoft.com/office/powerpoint/2010/main" val="4122205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64EBE-1D05-539F-F08B-59EF8A01D8C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5E6749B-0543-AE67-6326-D6CF164F577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9A0DF249-650B-3F26-C756-2738A04868C3}"/>
              </a:ext>
            </a:extLst>
          </p:cNvPr>
          <p:cNvSpPr txBox="1">
            <a:spLocks noChangeArrowheads="1"/>
          </p:cNvSpPr>
          <p:nvPr/>
        </p:nvSpPr>
        <p:spPr bwMode="auto">
          <a:xfrm>
            <a:off x="-1" y="1137160"/>
            <a:ext cx="12192000" cy="578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3. O Artigo 1º da DUDH afirma que "todos os seres humanos nascem livres e iguais em dignidade e direitos". Sociologicamente, para que esse princípio não seja apenas uma "letra morta" na realidade do século XXI, é necessário que:</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Os indivíduos aceitem as desigualdades econômicas como uma condição natural e imutável da vida em sociedade.</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A sociedade civil abra mão do direito de protesto para evitar instabilidades institucionais.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As leis diferenciem os cidadãos de acordo com sua origem étnica para manter a ordem pública.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O Estado garanta políticas públicas que combatam as barreiras históricas, econômicas e sociais que impedem a igualdade real. </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O acesso aos direitos básicos seja restrito àqueles que possuem maior capacidade de contribuição tributária.</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4. O Artigo 5º da DUDH estipula que "ninguém será submetido à tortura nem a tratamento ou castigo cruel, desumano ou degradante". Ao analisar a realidade contemporânea de muitos países em desenvolvimento, inclusive o Brasil, observa-se um grave entrave à concretização desse artigo. Esse entrave manifesta-se claramente:</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Nas condições precárias e superlotadas do sistema penitenciário, que muitas vezes viola a integridade física e moral dos detentos. </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Na ampliação do acesso à educação superior pública e gratuita para jovens da periferia.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Na criação de leis de proteção ambiental que regulam o uso de agrotóxicos no campo.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Na obrigatoriedade do voto para cidadãos alfabetizados maiores de 18 anos.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No aumento do uso de urnas eletrônicas auditáveis nos processos eleitorais urbanos. </a:t>
            </a:r>
          </a:p>
        </p:txBody>
      </p:sp>
    </p:spTree>
    <p:extLst>
      <p:ext uri="{BB962C8B-B14F-4D97-AF65-F5344CB8AC3E}">
        <p14:creationId xmlns:p14="http://schemas.microsoft.com/office/powerpoint/2010/main" val="1718923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06550-3D64-E0D9-A859-3776A6763C41}"/>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E4A4EFB1-73C6-8A20-792B-A310A08F2D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1E106B69-BC65-5965-36D0-E619ED1AB3E4}"/>
              </a:ext>
            </a:extLst>
          </p:cNvPr>
          <p:cNvSpPr txBox="1">
            <a:spLocks noChangeArrowheads="1"/>
          </p:cNvSpPr>
          <p:nvPr/>
        </p:nvSpPr>
        <p:spPr bwMode="auto">
          <a:xfrm>
            <a:off x="-1" y="1137160"/>
            <a:ext cx="12192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5. Os movimentos sociais (como o movimento negro, o movimento feminista, os movimentos LGBTQIA+ e de trabalhadores sem-terra) desempenham um papel fundamental na estrutura democrática. Em relação aos Direitos Humanos, a principal função histórica desses movimentos tem sido: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Substituir completamente o poder Judiciário na aplicação de penas e julgamentos criminais.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Pressionar o Estado e a sociedade para o reconhecimento, a ampliação e a garantia efetiva de direitos fundamentais.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Desestabilizar a economia de mercado para impor o retorno ao escambo e à subsistência.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Apoiar governos autoritários desde que recebam cargos na administração pública.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Extinguir os partidos políticos para centralizar as decisões nas mãos de lideranças corporativas.</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6. O Artigo 23 da DUDH prevê que "todo ser humano tem direito ao trabalho, à livre escolha de emprego, a condições justas e favoráveis de trabalho e à proteção contra o desemprego". No contexto do capitalismo globalizado do século XXI, qual fenômeno socioeconômico representa um dos principais entraves para a realização plena desse direito?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O fortalecimento dos sindicatos de trabalhadores e das leis de proteção ao salário mínimo.</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(B) O avanço do cooperativismo comunitário na produção de alimentos orgânicos.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(C) A expansão do modelo de "uberização" e da informalidade, que geram postos de trabalho flexíveis, porém desprovidos de garantias e redes de proteção social.</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(D) A redução da jornada semanal de trabalho nas indústrias de alta tecnologia.</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(E) O aumento das contratações públicas por meio de concursos baseados exclusivamente em critérios meritocráticos.</a:t>
            </a:r>
          </a:p>
        </p:txBody>
      </p:sp>
    </p:spTree>
    <p:extLst>
      <p:ext uri="{BB962C8B-B14F-4D97-AF65-F5344CB8AC3E}">
        <p14:creationId xmlns:p14="http://schemas.microsoft.com/office/powerpoint/2010/main" val="2594143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84DFE-3571-9AF0-B048-318DABD2A2D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6C932348-05BB-1D08-4813-84E8C6D684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3" name="CaixaDeTexto 2">
            <a:extLst>
              <a:ext uri="{FF2B5EF4-FFF2-40B4-BE49-F238E27FC236}">
                <a16:creationId xmlns:a16="http://schemas.microsoft.com/office/drawing/2014/main" id="{15B9D87C-9DDC-3D5C-7414-7DC0CAE02208}"/>
              </a:ext>
            </a:extLst>
          </p:cNvPr>
          <p:cNvSpPr txBox="1">
            <a:spLocks noChangeArrowheads="1"/>
          </p:cNvSpPr>
          <p:nvPr/>
        </p:nvSpPr>
        <p:spPr bwMode="auto">
          <a:xfrm>
            <a:off x="-1" y="1137160"/>
            <a:ext cx="12192000"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7. O Artigo 25º da Declaração Universal dos Direitos Humanos (DUDH) prevê que toda pessoa tem direito a um padrão de vida que assegure a si e a seus dependentes a saúde, a alimentação e o bem-estar. No entanto, nas periferias urbanas contemporâneas, o acesso a alimentos saudáveis e ao saneamento básico é limitado pela renda familiar. A sociologia aponta que, sob a lógica do mercado, bens vitais de sobrevivência são transformados em mercadorias.</a:t>
            </a: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a) Explique a diferença entre a perspectiva normativa (a lei escrita) e a realidade social na concretização do Artigo 25º da DUDH.</a:t>
            </a:r>
          </a:p>
          <a:p>
            <a:pPr algn="just">
              <a:lnSpc>
                <a:spcPct val="100000"/>
              </a:lnSpc>
              <a:spcBef>
                <a:spcPct val="0"/>
              </a:spcBef>
              <a:buFontTx/>
              <a:buNone/>
            </a:pPr>
            <a:r>
              <a:rPr lang="pt-BR" altLang="pt-BR" sz="2000">
                <a:latin typeface="Arial Narrow" panose="020B0606020202030204" pitchFamily="34" charset="0"/>
                <a:ea typeface="Inter" panose="020B0604020202020204" charset="0"/>
                <a:cs typeface="Arial" panose="020B0604020202020204" pitchFamily="34" charset="0"/>
              </a:rPr>
              <a:t>b) Como </a:t>
            </a:r>
            <a:r>
              <a:rPr lang="pt-BR" altLang="pt-BR" sz="2000" dirty="0">
                <a:latin typeface="Arial Narrow" panose="020B0606020202030204" pitchFamily="34" charset="0"/>
                <a:ea typeface="Inter" panose="020B0604020202020204" charset="0"/>
                <a:cs typeface="Arial" panose="020B0604020202020204" pitchFamily="34" charset="0"/>
              </a:rPr>
              <a:t>a desigualdade socioeconômica atua como um entrave para que esses direitos se tornem universais? </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8. Argumente contra a ideia de que a "garantia dos Direitos Humanos depende exclusivamente do esforço individual ou da caridade privada". Em sua resposta, destaque o papel que o Estado deve desempenhar para consolidar os direitos previstos na DUDH.</a:t>
            </a:r>
          </a:p>
          <a:p>
            <a:pPr algn="just">
              <a:lnSpc>
                <a:spcPct val="100000"/>
              </a:lnSpc>
              <a:spcBef>
                <a:spcPct val="0"/>
              </a:spcBef>
              <a:buFontTx/>
              <a:buNone/>
            </a:pPr>
            <a:endParaRPr lang="pt-BR" altLang="pt-BR" sz="2000" dirty="0">
              <a:latin typeface="Arial Narrow" panose="020B0606020202030204" pitchFamily="34" charset="0"/>
              <a:ea typeface="Inter" panose="020B0604020202020204" charset="0"/>
              <a:cs typeface="Arial" panose="020B0604020202020204" pitchFamily="34" charset="0"/>
            </a:endParaRPr>
          </a:p>
          <a:p>
            <a:pPr algn="just">
              <a:lnSpc>
                <a:spcPct val="100000"/>
              </a:lnSpc>
              <a:spcBef>
                <a:spcPct val="0"/>
              </a:spcBef>
              <a:buFontTx/>
              <a:buNone/>
            </a:pPr>
            <a:r>
              <a:rPr lang="pt-BR" altLang="pt-BR" sz="2000" dirty="0">
                <a:latin typeface="Arial Narrow" panose="020B0606020202030204" pitchFamily="34" charset="0"/>
                <a:ea typeface="Inter" panose="020B0604020202020204" charset="0"/>
                <a:cs typeface="Arial" panose="020B0604020202020204" pitchFamily="34" charset="0"/>
              </a:rPr>
              <a:t>9. Considerando a relação entre democracia, movimentos sociais e direitos humanos: explique por que a mobilização coletiva e os movimentos sociais são fundamentais para que as minorias políticas tenham seus direitos humanos efetivamente assegurados e protegidos pelo Estado.</a:t>
            </a:r>
          </a:p>
        </p:txBody>
      </p:sp>
    </p:spTree>
    <p:extLst>
      <p:ext uri="{BB962C8B-B14F-4D97-AF65-F5344CB8AC3E}">
        <p14:creationId xmlns:p14="http://schemas.microsoft.com/office/powerpoint/2010/main" val="3622741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7052</TotalTime>
  <Words>6152</Words>
  <Application>Microsoft Office PowerPoint</Application>
  <PresentationFormat>Widescreen</PresentationFormat>
  <Paragraphs>294</Paragraphs>
  <Slides>30</Slides>
  <Notes>17</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30</vt:i4>
      </vt:variant>
    </vt:vector>
  </HeadingPairs>
  <TitlesOfParts>
    <vt:vector size="38" baseType="lpstr">
      <vt:lpstr>Aptos</vt: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GERALDO AVELINO GOMES FILHO</cp:lastModifiedBy>
  <cp:revision>202</cp:revision>
  <dcterms:created xsi:type="dcterms:W3CDTF">2024-02-02T11:27:21Z</dcterms:created>
  <dcterms:modified xsi:type="dcterms:W3CDTF">2026-07-29T18:59:30Z</dcterms:modified>
</cp:coreProperties>
</file>