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2"/>
  </p:notesMasterIdLst>
  <p:sldIdLst>
    <p:sldId id="256" r:id="rId2"/>
    <p:sldId id="261" r:id="rId3"/>
    <p:sldId id="360" r:id="rId4"/>
    <p:sldId id="357" r:id="rId5"/>
    <p:sldId id="361" r:id="rId6"/>
    <p:sldId id="362" r:id="rId7"/>
    <p:sldId id="446" r:id="rId8"/>
    <p:sldId id="447" r:id="rId9"/>
    <p:sldId id="269" r:id="rId10"/>
    <p:sldId id="364" r:id="rId11"/>
    <p:sldId id="352" r:id="rId12"/>
    <p:sldId id="448" r:id="rId13"/>
    <p:sldId id="449" r:id="rId14"/>
    <p:sldId id="450" r:id="rId15"/>
    <p:sldId id="451" r:id="rId16"/>
    <p:sldId id="452" r:id="rId17"/>
    <p:sldId id="453" r:id="rId18"/>
    <p:sldId id="350" r:id="rId19"/>
    <p:sldId id="371" r:id="rId20"/>
    <p:sldId id="454" r:id="rId21"/>
    <p:sldId id="353" r:id="rId22"/>
    <p:sldId id="376" r:id="rId23"/>
    <p:sldId id="377" r:id="rId24"/>
    <p:sldId id="378" r:id="rId25"/>
    <p:sldId id="379" r:id="rId26"/>
    <p:sldId id="354" r:id="rId27"/>
    <p:sldId id="293" r:id="rId28"/>
    <p:sldId id="291" r:id="rId29"/>
    <p:sldId id="455" r:id="rId30"/>
    <p:sldId id="456" r:id="rId31"/>
    <p:sldId id="356" r:id="rId32"/>
    <p:sldId id="400" r:id="rId33"/>
    <p:sldId id="457" r:id="rId34"/>
    <p:sldId id="458" r:id="rId35"/>
    <p:sldId id="383" r:id="rId36"/>
    <p:sldId id="401" r:id="rId37"/>
    <p:sldId id="402" r:id="rId38"/>
    <p:sldId id="459" r:id="rId39"/>
    <p:sldId id="267" r:id="rId40"/>
    <p:sldId id="460" r:id="rId41"/>
    <p:sldId id="403" r:id="rId42"/>
    <p:sldId id="461" r:id="rId43"/>
    <p:sldId id="384" r:id="rId44"/>
    <p:sldId id="462" r:id="rId45"/>
    <p:sldId id="463" r:id="rId46"/>
    <p:sldId id="385" r:id="rId47"/>
    <p:sldId id="464" r:id="rId48"/>
    <p:sldId id="465" r:id="rId49"/>
    <p:sldId id="466" r:id="rId50"/>
    <p:sldId id="469" r:id="rId51"/>
    <p:sldId id="468" r:id="rId52"/>
    <p:sldId id="386" r:id="rId53"/>
    <p:sldId id="470" r:id="rId54"/>
    <p:sldId id="471" r:id="rId55"/>
    <p:sldId id="472" r:id="rId56"/>
    <p:sldId id="473" r:id="rId57"/>
    <p:sldId id="408" r:id="rId58"/>
    <p:sldId id="387" r:id="rId59"/>
    <p:sldId id="417" r:id="rId60"/>
    <p:sldId id="420" r:id="rId61"/>
    <p:sldId id="388" r:id="rId62"/>
    <p:sldId id="423" r:id="rId63"/>
    <p:sldId id="424" r:id="rId64"/>
    <p:sldId id="474" r:id="rId65"/>
    <p:sldId id="475" r:id="rId66"/>
    <p:sldId id="476" r:id="rId67"/>
    <p:sldId id="477" r:id="rId68"/>
    <p:sldId id="478" r:id="rId69"/>
    <p:sldId id="479" r:id="rId70"/>
    <p:sldId id="480" r:id="rId71"/>
    <p:sldId id="389" r:id="rId72"/>
    <p:sldId id="425" r:id="rId73"/>
    <p:sldId id="426" r:id="rId74"/>
    <p:sldId id="481" r:id="rId75"/>
    <p:sldId id="482" r:id="rId76"/>
    <p:sldId id="483" r:id="rId77"/>
    <p:sldId id="390" r:id="rId78"/>
    <p:sldId id="484" r:id="rId79"/>
    <p:sldId id="394" r:id="rId80"/>
    <p:sldId id="435" r:id="rId81"/>
    <p:sldId id="436" r:id="rId82"/>
    <p:sldId id="485" r:id="rId83"/>
    <p:sldId id="486" r:id="rId84"/>
    <p:sldId id="488" r:id="rId85"/>
    <p:sldId id="487" r:id="rId86"/>
    <p:sldId id="490" r:id="rId87"/>
    <p:sldId id="489" r:id="rId88"/>
    <p:sldId id="437" r:id="rId89"/>
    <p:sldId id="438" r:id="rId90"/>
    <p:sldId id="492" r:id="rId91"/>
    <p:sldId id="493" r:id="rId92"/>
    <p:sldId id="494" r:id="rId93"/>
    <p:sldId id="495" r:id="rId94"/>
    <p:sldId id="496" r:id="rId95"/>
    <p:sldId id="497" r:id="rId96"/>
    <p:sldId id="499" r:id="rId97"/>
    <p:sldId id="500" r:id="rId98"/>
    <p:sldId id="501" r:id="rId99"/>
    <p:sldId id="503" r:id="rId100"/>
    <p:sldId id="504" r:id="rId101"/>
    <p:sldId id="505" r:id="rId102"/>
    <p:sldId id="506" r:id="rId103"/>
    <p:sldId id="507" r:id="rId104"/>
    <p:sldId id="508" r:id="rId105"/>
    <p:sldId id="509" r:id="rId106"/>
    <p:sldId id="510" r:id="rId107"/>
    <p:sldId id="511" r:id="rId108"/>
    <p:sldId id="512" r:id="rId109"/>
    <p:sldId id="513" r:id="rId110"/>
    <p:sldId id="514" r:id="rId111"/>
    <p:sldId id="515" r:id="rId112"/>
    <p:sldId id="516" r:id="rId113"/>
    <p:sldId id="517" r:id="rId114"/>
    <p:sldId id="518" r:id="rId115"/>
    <p:sldId id="502" r:id="rId116"/>
    <p:sldId id="498" r:id="rId117"/>
    <p:sldId id="519" r:id="rId118"/>
    <p:sldId id="521" r:id="rId119"/>
    <p:sldId id="520" r:id="rId120"/>
    <p:sldId id="257" r:id="rId12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B3AF"/>
    <a:srgbClr val="55B0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34" autoAdjust="0"/>
    <p:restoredTop sz="94660"/>
  </p:normalViewPr>
  <p:slideViewPr>
    <p:cSldViewPr snapToGrid="0">
      <p:cViewPr varScale="1">
        <p:scale>
          <a:sx n="105" d="100"/>
          <a:sy n="105" d="100"/>
        </p:scale>
        <p:origin x="64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microsoft.com/office/2016/11/relationships/changesInfo" Target="changesInfos/changesInfo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sander Costa Sampaio" userId="b90dc2e2-8406-4573-942a-128419b63a46" providerId="ADAL" clId="{D9AC0FD8-2055-4EC6-B802-2016F4B03AC8}"/>
    <pc:docChg chg="undo redo custSel addSld delSld modSld sldOrd">
      <pc:chgData name="Alexsander Costa Sampaio" userId="b90dc2e2-8406-4573-942a-128419b63a46" providerId="ADAL" clId="{D9AC0FD8-2055-4EC6-B802-2016F4B03AC8}" dt="2026-07-30T13:18:31.865" v="7383" actId="47"/>
      <pc:docMkLst>
        <pc:docMk/>
      </pc:docMkLst>
      <pc:sldChg chg="modSp mod">
        <pc:chgData name="Alexsander Costa Sampaio" userId="b90dc2e2-8406-4573-942a-128419b63a46" providerId="ADAL" clId="{D9AC0FD8-2055-4EC6-B802-2016F4B03AC8}" dt="2026-07-28T15:04:46.481" v="1" actId="20577"/>
        <pc:sldMkLst>
          <pc:docMk/>
          <pc:sldMk cId="116968974" sldId="256"/>
        </pc:sldMkLst>
        <pc:spChg chg="mod">
          <ac:chgData name="Alexsander Costa Sampaio" userId="b90dc2e2-8406-4573-942a-128419b63a46" providerId="ADAL" clId="{D9AC0FD8-2055-4EC6-B802-2016F4B03AC8}" dt="2026-07-28T15:04:46.481" v="1" actId="20577"/>
          <ac:spMkLst>
            <pc:docMk/>
            <pc:sldMk cId="116968974" sldId="256"/>
            <ac:spMk id="17" creationId="{0C2940D2-74E0-9E09-E895-27BF153E88CC}"/>
          </ac:spMkLst>
        </pc:spChg>
      </pc:sldChg>
      <pc:sldChg chg="addSp delSp modSp mod">
        <pc:chgData name="Alexsander Costa Sampaio" userId="b90dc2e2-8406-4573-942a-128419b63a46" providerId="ADAL" clId="{D9AC0FD8-2055-4EC6-B802-2016F4B03AC8}" dt="2026-07-28T15:10:04.287" v="114" actId="2711"/>
        <pc:sldMkLst>
          <pc:docMk/>
          <pc:sldMk cId="1003424852" sldId="261"/>
        </pc:sldMkLst>
        <pc:spChg chg="mod">
          <ac:chgData name="Alexsander Costa Sampaio" userId="b90dc2e2-8406-4573-942a-128419b63a46" providerId="ADAL" clId="{D9AC0FD8-2055-4EC6-B802-2016F4B03AC8}" dt="2026-07-28T15:09:47.311" v="111" actId="2711"/>
          <ac:spMkLst>
            <pc:docMk/>
            <pc:sldMk cId="1003424852" sldId="261"/>
            <ac:spMk id="4" creationId="{31811486-872A-D04B-DC25-64FAA0CE3FB9}"/>
          </ac:spMkLst>
        </pc:spChg>
        <pc:spChg chg="add mod">
          <ac:chgData name="Alexsander Costa Sampaio" userId="b90dc2e2-8406-4573-942a-128419b63a46" providerId="ADAL" clId="{D9AC0FD8-2055-4EC6-B802-2016F4B03AC8}" dt="2026-07-28T15:10:04.287" v="114" actId="2711"/>
          <ac:spMkLst>
            <pc:docMk/>
            <pc:sldMk cId="1003424852" sldId="261"/>
            <ac:spMk id="8" creationId="{D67E1932-E5CB-D2A1-C705-494D0F1F6142}"/>
          </ac:spMkLst>
        </pc:spChg>
        <pc:spChg chg="add mod">
          <ac:chgData name="Alexsander Costa Sampaio" userId="b90dc2e2-8406-4573-942a-128419b63a46" providerId="ADAL" clId="{D9AC0FD8-2055-4EC6-B802-2016F4B03AC8}" dt="2026-07-28T15:09:59.174" v="113" actId="2711"/>
          <ac:spMkLst>
            <pc:docMk/>
            <pc:sldMk cId="1003424852" sldId="261"/>
            <ac:spMk id="11" creationId="{53E9D309-9AC4-FDF5-A673-92B82965E504}"/>
          </ac:spMkLst>
        </pc:spChg>
        <pc:grpChg chg="del">
          <ac:chgData name="Alexsander Costa Sampaio" userId="b90dc2e2-8406-4573-942a-128419b63a46" providerId="ADAL" clId="{D9AC0FD8-2055-4EC6-B802-2016F4B03AC8}" dt="2026-07-28T15:06:59.049" v="20" actId="478"/>
          <ac:grpSpMkLst>
            <pc:docMk/>
            <pc:sldMk cId="1003424852" sldId="261"/>
            <ac:grpSpMk id="23" creationId="{68A5F019-5F1C-FB9D-6E33-16F5A74F396E}"/>
          </ac:grpSpMkLst>
        </pc:grpChg>
        <pc:picChg chg="add mod">
          <ac:chgData name="Alexsander Costa Sampaio" userId="b90dc2e2-8406-4573-942a-128419b63a46" providerId="ADAL" clId="{D9AC0FD8-2055-4EC6-B802-2016F4B03AC8}" dt="2026-07-28T15:07:38.946" v="68" actId="1036"/>
          <ac:picMkLst>
            <pc:docMk/>
            <pc:sldMk cId="1003424852" sldId="261"/>
            <ac:picMk id="6" creationId="{B6E0CB55-6093-4485-9AC3-7575A5014F6C}"/>
          </ac:picMkLst>
        </pc:picChg>
      </pc:sldChg>
      <pc:sldChg chg="del">
        <pc:chgData name="Alexsander Costa Sampaio" userId="b90dc2e2-8406-4573-942a-128419b63a46" providerId="ADAL" clId="{D9AC0FD8-2055-4EC6-B802-2016F4B03AC8}" dt="2026-07-28T15:24:53.015" v="319" actId="47"/>
        <pc:sldMkLst>
          <pc:docMk/>
          <pc:sldMk cId="1730517988" sldId="264"/>
        </pc:sldMkLst>
      </pc:sldChg>
      <pc:sldChg chg="delSp modSp mod">
        <pc:chgData name="Alexsander Costa Sampaio" userId="b90dc2e2-8406-4573-942a-128419b63a46" providerId="ADAL" clId="{D9AC0FD8-2055-4EC6-B802-2016F4B03AC8}" dt="2026-07-29T14:12:28.274" v="3127" actId="20577"/>
        <pc:sldMkLst>
          <pc:docMk/>
          <pc:sldMk cId="1714473453" sldId="267"/>
        </pc:sldMkLst>
        <pc:spChg chg="mod">
          <ac:chgData name="Alexsander Costa Sampaio" userId="b90dc2e2-8406-4573-942a-128419b63a46" providerId="ADAL" clId="{D9AC0FD8-2055-4EC6-B802-2016F4B03AC8}" dt="2026-07-29T14:12:28.274" v="3127" actId="20577"/>
          <ac:spMkLst>
            <pc:docMk/>
            <pc:sldMk cId="1714473453" sldId="267"/>
            <ac:spMk id="5" creationId="{242170F0-1261-E7F1-DF34-DBBAF8A6A63A}"/>
          </ac:spMkLst>
        </pc:spChg>
        <pc:spChg chg="mod">
          <ac:chgData name="Alexsander Costa Sampaio" userId="b90dc2e2-8406-4573-942a-128419b63a46" providerId="ADAL" clId="{D9AC0FD8-2055-4EC6-B802-2016F4B03AC8}" dt="2026-07-29T14:12:22.060" v="3126" actId="1076"/>
          <ac:spMkLst>
            <pc:docMk/>
            <pc:sldMk cId="1714473453" sldId="267"/>
            <ac:spMk id="11" creationId="{FB2B575A-6ED9-6EFF-A2C1-5DB9F9EC39C3}"/>
          </ac:spMkLst>
        </pc:spChg>
        <pc:spChg chg="del">
          <ac:chgData name="Alexsander Costa Sampaio" userId="b90dc2e2-8406-4573-942a-128419b63a46" providerId="ADAL" clId="{D9AC0FD8-2055-4EC6-B802-2016F4B03AC8}" dt="2026-07-29T14:10:49.621" v="3118" actId="478"/>
          <ac:spMkLst>
            <pc:docMk/>
            <pc:sldMk cId="1714473453" sldId="267"/>
            <ac:spMk id="14" creationId="{CBB7CBF3-B235-AA1C-D992-F205D93AED33}"/>
          </ac:spMkLst>
        </pc:spChg>
        <pc:spChg chg="del">
          <ac:chgData name="Alexsander Costa Sampaio" userId="b90dc2e2-8406-4573-942a-128419b63a46" providerId="ADAL" clId="{D9AC0FD8-2055-4EC6-B802-2016F4B03AC8}" dt="2026-07-29T14:10:46.037" v="3117" actId="478"/>
          <ac:spMkLst>
            <pc:docMk/>
            <pc:sldMk cId="1714473453" sldId="267"/>
            <ac:spMk id="17" creationId="{C5DF6F65-0662-82BB-E9BB-60D19436EBFB}"/>
          </ac:spMkLst>
        </pc:spChg>
        <pc:picChg chg="del">
          <ac:chgData name="Alexsander Costa Sampaio" userId="b90dc2e2-8406-4573-942a-128419b63a46" providerId="ADAL" clId="{D9AC0FD8-2055-4EC6-B802-2016F4B03AC8}" dt="2026-07-29T14:07:26.548" v="3102" actId="478"/>
          <ac:picMkLst>
            <pc:docMk/>
            <pc:sldMk cId="1714473453" sldId="267"/>
            <ac:picMk id="7" creationId="{25C24D01-0804-AD92-F87B-8DA50886D4CE}"/>
          </ac:picMkLst>
        </pc:picChg>
        <pc:cxnChg chg="del">
          <ac:chgData name="Alexsander Costa Sampaio" userId="b90dc2e2-8406-4573-942a-128419b63a46" providerId="ADAL" clId="{D9AC0FD8-2055-4EC6-B802-2016F4B03AC8}" dt="2026-07-29T14:10:50.768" v="3119" actId="478"/>
          <ac:cxnSpMkLst>
            <pc:docMk/>
            <pc:sldMk cId="1714473453" sldId="267"/>
            <ac:cxnSpMk id="19" creationId="{F80E27AC-99A4-1446-C595-E211B997013C}"/>
          </ac:cxnSpMkLst>
        </pc:cxnChg>
      </pc:sldChg>
      <pc:sldChg chg="del">
        <pc:chgData name="Alexsander Costa Sampaio" userId="b90dc2e2-8406-4573-942a-128419b63a46" providerId="ADAL" clId="{D9AC0FD8-2055-4EC6-B802-2016F4B03AC8}" dt="2026-07-28T17:40:21.003" v="911" actId="2696"/>
        <pc:sldMkLst>
          <pc:docMk/>
          <pc:sldMk cId="2882630530" sldId="269"/>
        </pc:sldMkLst>
      </pc:sldChg>
      <pc:sldChg chg="addSp delSp modSp add mod">
        <pc:chgData name="Alexsander Costa Sampaio" userId="b90dc2e2-8406-4573-942a-128419b63a46" providerId="ADAL" clId="{D9AC0FD8-2055-4EC6-B802-2016F4B03AC8}" dt="2026-07-28T17:48:42.079" v="1000" actId="255"/>
        <pc:sldMkLst>
          <pc:docMk/>
          <pc:sldMk cId="3106882872" sldId="269"/>
        </pc:sldMkLst>
        <pc:spChg chg="add mod">
          <ac:chgData name="Alexsander Costa Sampaio" userId="b90dc2e2-8406-4573-942a-128419b63a46" providerId="ADAL" clId="{D9AC0FD8-2055-4EC6-B802-2016F4B03AC8}" dt="2026-07-28T17:45:45.107" v="971" actId="1036"/>
          <ac:spMkLst>
            <pc:docMk/>
            <pc:sldMk cId="3106882872" sldId="269"/>
            <ac:spMk id="4" creationId="{5E52A8C7-C5DE-C3AF-F107-C6694D37BB3E}"/>
          </ac:spMkLst>
        </pc:spChg>
        <pc:spChg chg="add mod">
          <ac:chgData name="Alexsander Costa Sampaio" userId="b90dc2e2-8406-4573-942a-128419b63a46" providerId="ADAL" clId="{D9AC0FD8-2055-4EC6-B802-2016F4B03AC8}" dt="2026-07-28T17:47:26.023" v="989" actId="20577"/>
          <ac:spMkLst>
            <pc:docMk/>
            <pc:sldMk cId="3106882872" sldId="269"/>
            <ac:spMk id="6" creationId="{261F6C18-E339-B729-64CD-FF91D705D380}"/>
          </ac:spMkLst>
        </pc:spChg>
        <pc:spChg chg="add mod">
          <ac:chgData name="Alexsander Costa Sampaio" userId="b90dc2e2-8406-4573-942a-128419b63a46" providerId="ADAL" clId="{D9AC0FD8-2055-4EC6-B802-2016F4B03AC8}" dt="2026-07-28T17:48:42.079" v="1000" actId="255"/>
          <ac:spMkLst>
            <pc:docMk/>
            <pc:sldMk cId="3106882872" sldId="269"/>
            <ac:spMk id="8" creationId="{F9A84E30-DA0C-FAF9-C36D-93D3D4A7ECDD}"/>
          </ac:spMkLst>
        </pc:spChg>
        <pc:spChg chg="mod">
          <ac:chgData name="Alexsander Costa Sampaio" userId="b90dc2e2-8406-4573-942a-128419b63a46" providerId="ADAL" clId="{D9AC0FD8-2055-4EC6-B802-2016F4B03AC8}" dt="2026-07-28T17:42:56.035" v="934" actId="255"/>
          <ac:spMkLst>
            <pc:docMk/>
            <pc:sldMk cId="3106882872" sldId="269"/>
            <ac:spMk id="11" creationId="{32ECEEE0-E602-6582-EB14-05C242385A69}"/>
          </ac:spMkLst>
        </pc:spChg>
        <pc:spChg chg="del mod">
          <ac:chgData name="Alexsander Costa Sampaio" userId="b90dc2e2-8406-4573-942a-128419b63a46" providerId="ADAL" clId="{D9AC0FD8-2055-4EC6-B802-2016F4B03AC8}" dt="2026-07-28T17:46:17.907" v="974" actId="478"/>
          <ac:spMkLst>
            <pc:docMk/>
            <pc:sldMk cId="3106882872" sldId="269"/>
            <ac:spMk id="16" creationId="{120A511C-B747-7692-FD2A-4607612C77B3}"/>
          </ac:spMkLst>
        </pc:spChg>
        <pc:picChg chg="del">
          <ac:chgData name="Alexsander Costa Sampaio" userId="b90dc2e2-8406-4573-942a-128419b63a46" providerId="ADAL" clId="{D9AC0FD8-2055-4EC6-B802-2016F4B03AC8}" dt="2026-07-28T17:46:10.357" v="972" actId="478"/>
          <ac:picMkLst>
            <pc:docMk/>
            <pc:sldMk cId="3106882872" sldId="269"/>
            <ac:picMk id="12" creationId="{CFFF5476-B14A-CAE2-D8DC-3D1E453048EE}"/>
          </ac:picMkLst>
        </pc:picChg>
        <pc:picChg chg="del">
          <ac:chgData name="Alexsander Costa Sampaio" userId="b90dc2e2-8406-4573-942a-128419b63a46" providerId="ADAL" clId="{D9AC0FD8-2055-4EC6-B802-2016F4B03AC8}" dt="2026-07-28T17:40:45.305" v="914" actId="478"/>
          <ac:picMkLst>
            <pc:docMk/>
            <pc:sldMk cId="3106882872" sldId="269"/>
            <ac:picMk id="14" creationId="{26AB806E-9333-D061-07A7-38B70D31C99E}"/>
          </ac:picMkLst>
        </pc:picChg>
        <pc:picChg chg="del">
          <ac:chgData name="Alexsander Costa Sampaio" userId="b90dc2e2-8406-4573-942a-128419b63a46" providerId="ADAL" clId="{D9AC0FD8-2055-4EC6-B802-2016F4B03AC8}" dt="2026-07-28T17:40:46.044" v="915" actId="478"/>
          <ac:picMkLst>
            <pc:docMk/>
            <pc:sldMk cId="3106882872" sldId="269"/>
            <ac:picMk id="15" creationId="{AA1A28C0-81F4-E9E2-A779-0F45CC3B6557}"/>
          </ac:picMkLst>
        </pc:picChg>
      </pc:sldChg>
      <pc:sldChg chg="addSp delSp modSp mod">
        <pc:chgData name="Alexsander Costa Sampaio" userId="b90dc2e2-8406-4573-942a-128419b63a46" providerId="ADAL" clId="{D9AC0FD8-2055-4EC6-B802-2016F4B03AC8}" dt="2026-07-29T11:50:13.756" v="2287" actId="1035"/>
        <pc:sldMkLst>
          <pc:docMk/>
          <pc:sldMk cId="3024204366" sldId="291"/>
        </pc:sldMkLst>
        <pc:spChg chg="add mod">
          <ac:chgData name="Alexsander Costa Sampaio" userId="b90dc2e2-8406-4573-942a-128419b63a46" providerId="ADAL" clId="{D9AC0FD8-2055-4EC6-B802-2016F4B03AC8}" dt="2026-07-29T11:49:15.124" v="2233" actId="6549"/>
          <ac:spMkLst>
            <pc:docMk/>
            <pc:sldMk cId="3024204366" sldId="291"/>
            <ac:spMk id="2" creationId="{B6B89FE2-6F46-C2CF-E38E-ACC5D7AEBD1B}"/>
          </ac:spMkLst>
        </pc:spChg>
        <pc:spChg chg="add mod">
          <ac:chgData name="Alexsander Costa Sampaio" userId="b90dc2e2-8406-4573-942a-128419b63a46" providerId="ADAL" clId="{D9AC0FD8-2055-4EC6-B802-2016F4B03AC8}" dt="2026-07-29T11:50:13.756" v="2287" actId="1035"/>
          <ac:spMkLst>
            <pc:docMk/>
            <pc:sldMk cId="3024204366" sldId="291"/>
            <ac:spMk id="4" creationId="{6C9D3D25-7887-D2AF-E19D-CE810ADC639C}"/>
          </ac:spMkLst>
        </pc:spChg>
        <pc:spChg chg="del mod">
          <ac:chgData name="Alexsander Costa Sampaio" userId="b90dc2e2-8406-4573-942a-128419b63a46" providerId="ADAL" clId="{D9AC0FD8-2055-4EC6-B802-2016F4B03AC8}" dt="2026-07-29T11:47:26.598" v="2217" actId="478"/>
          <ac:spMkLst>
            <pc:docMk/>
            <pc:sldMk cId="3024204366" sldId="291"/>
            <ac:spMk id="6" creationId="{66A838B5-AEB6-09BA-BD61-C051DB61DD96}"/>
          </ac:spMkLst>
        </pc:spChg>
        <pc:spChg chg="del">
          <ac:chgData name="Alexsander Costa Sampaio" userId="b90dc2e2-8406-4573-942a-128419b63a46" providerId="ADAL" clId="{D9AC0FD8-2055-4EC6-B802-2016F4B03AC8}" dt="2026-07-29T11:47:24.548" v="2216" actId="478"/>
          <ac:spMkLst>
            <pc:docMk/>
            <pc:sldMk cId="3024204366" sldId="291"/>
            <ac:spMk id="12" creationId="{2379FC46-3380-4BD5-F222-B71971DA6195}"/>
          </ac:spMkLst>
        </pc:spChg>
        <pc:picChg chg="del">
          <ac:chgData name="Alexsander Costa Sampaio" userId="b90dc2e2-8406-4573-942a-128419b63a46" providerId="ADAL" clId="{D9AC0FD8-2055-4EC6-B802-2016F4B03AC8}" dt="2026-07-29T11:47:22.780" v="2215" actId="478"/>
          <ac:picMkLst>
            <pc:docMk/>
            <pc:sldMk cId="3024204366" sldId="291"/>
            <ac:picMk id="11" creationId="{6DACFC1D-B965-CD6C-B640-3ADFDB53A537}"/>
          </ac:picMkLst>
        </pc:picChg>
      </pc:sldChg>
      <pc:sldChg chg="addSp delSp modSp mod">
        <pc:chgData name="Alexsander Costa Sampaio" userId="b90dc2e2-8406-4573-942a-128419b63a46" providerId="ADAL" clId="{D9AC0FD8-2055-4EC6-B802-2016F4B03AC8}" dt="2026-07-29T11:45:36.019" v="2193" actId="6549"/>
        <pc:sldMkLst>
          <pc:docMk/>
          <pc:sldMk cId="209620272" sldId="293"/>
        </pc:sldMkLst>
        <pc:spChg chg="add mod">
          <ac:chgData name="Alexsander Costa Sampaio" userId="b90dc2e2-8406-4573-942a-128419b63a46" providerId="ADAL" clId="{D9AC0FD8-2055-4EC6-B802-2016F4B03AC8}" dt="2026-07-29T11:45:36.019" v="2193" actId="6549"/>
          <ac:spMkLst>
            <pc:docMk/>
            <pc:sldMk cId="209620272" sldId="293"/>
            <ac:spMk id="2" creationId="{83E4457F-23B5-D740-6B89-77CE6E13F7F2}"/>
          </ac:spMkLst>
        </pc:spChg>
        <pc:spChg chg="del">
          <ac:chgData name="Alexsander Costa Sampaio" userId="b90dc2e2-8406-4573-942a-128419b63a46" providerId="ADAL" clId="{D9AC0FD8-2055-4EC6-B802-2016F4B03AC8}" dt="2026-07-29T11:43:35.618" v="2087" actId="478"/>
          <ac:spMkLst>
            <pc:docMk/>
            <pc:sldMk cId="209620272" sldId="293"/>
            <ac:spMk id="4" creationId="{A6324FBE-5872-A362-0F20-F4908B7022C9}"/>
          </ac:spMkLst>
        </pc:spChg>
        <pc:spChg chg="del">
          <ac:chgData name="Alexsander Costa Sampaio" userId="b90dc2e2-8406-4573-942a-128419b63a46" providerId="ADAL" clId="{D9AC0FD8-2055-4EC6-B802-2016F4B03AC8}" dt="2026-07-29T11:43:38.923" v="2089" actId="478"/>
          <ac:spMkLst>
            <pc:docMk/>
            <pc:sldMk cId="209620272" sldId="293"/>
            <ac:spMk id="10" creationId="{A049349F-FEEA-1A6E-17CE-1F21538F39A5}"/>
          </ac:spMkLst>
        </pc:spChg>
        <pc:spChg chg="add mod">
          <ac:chgData name="Alexsander Costa Sampaio" userId="b90dc2e2-8406-4573-942a-128419b63a46" providerId="ADAL" clId="{D9AC0FD8-2055-4EC6-B802-2016F4B03AC8}" dt="2026-07-29T11:45:30.390" v="2191" actId="1037"/>
          <ac:spMkLst>
            <pc:docMk/>
            <pc:sldMk cId="209620272" sldId="293"/>
            <ac:spMk id="11" creationId="{A5F57299-29E5-7CB7-A4B7-A47AC58EB5B5}"/>
          </ac:spMkLst>
        </pc:spChg>
        <pc:picChg chg="del">
          <ac:chgData name="Alexsander Costa Sampaio" userId="b90dc2e2-8406-4573-942a-128419b63a46" providerId="ADAL" clId="{D9AC0FD8-2055-4EC6-B802-2016F4B03AC8}" dt="2026-07-29T11:43:36.840" v="2088" actId="478"/>
          <ac:picMkLst>
            <pc:docMk/>
            <pc:sldMk cId="209620272" sldId="293"/>
            <ac:picMk id="7" creationId="{B00FBC13-1218-7A58-7650-E1CAE0AEBE02}"/>
          </ac:picMkLst>
        </pc:picChg>
      </pc:sldChg>
      <pc:sldChg chg="del">
        <pc:chgData name="Alexsander Costa Sampaio" userId="b90dc2e2-8406-4573-942a-128419b63a46" providerId="ADAL" clId="{D9AC0FD8-2055-4EC6-B802-2016F4B03AC8}" dt="2026-07-29T17:07:21.703" v="3738" actId="47"/>
        <pc:sldMkLst>
          <pc:docMk/>
          <pc:sldMk cId="1024265844" sldId="328"/>
        </pc:sldMkLst>
      </pc:sldChg>
      <pc:sldChg chg="del">
        <pc:chgData name="Alexsander Costa Sampaio" userId="b90dc2e2-8406-4573-942a-128419b63a46" providerId="ADAL" clId="{D9AC0FD8-2055-4EC6-B802-2016F4B03AC8}" dt="2026-07-29T18:29:12.463" v="5358" actId="47"/>
        <pc:sldMkLst>
          <pc:docMk/>
          <pc:sldMk cId="3818418673" sldId="330"/>
        </pc:sldMkLst>
      </pc:sldChg>
      <pc:sldChg chg="addSp delSp modSp add del mod">
        <pc:chgData name="Alexsander Costa Sampaio" userId="b90dc2e2-8406-4573-942a-128419b63a46" providerId="ADAL" clId="{D9AC0FD8-2055-4EC6-B802-2016F4B03AC8}" dt="2026-07-29T11:04:33.026" v="1708" actId="255"/>
        <pc:sldMkLst>
          <pc:docMk/>
          <pc:sldMk cId="1283359925" sldId="350"/>
        </pc:sldMkLst>
        <pc:spChg chg="add mod">
          <ac:chgData name="Alexsander Costa Sampaio" userId="b90dc2e2-8406-4573-942a-128419b63a46" providerId="ADAL" clId="{D9AC0FD8-2055-4EC6-B802-2016F4B03AC8}" dt="2026-07-29T11:02:09.699" v="1679" actId="14100"/>
          <ac:spMkLst>
            <pc:docMk/>
            <pc:sldMk cId="1283359925" sldId="350"/>
            <ac:spMk id="7" creationId="{7D60B109-515F-5B76-72AD-48E3334C0219}"/>
          </ac:spMkLst>
        </pc:spChg>
        <pc:spChg chg="del mod">
          <ac:chgData name="Alexsander Costa Sampaio" userId="b90dc2e2-8406-4573-942a-128419b63a46" providerId="ADAL" clId="{D9AC0FD8-2055-4EC6-B802-2016F4B03AC8}" dt="2026-07-29T11:00:13.460" v="1635" actId="478"/>
          <ac:spMkLst>
            <pc:docMk/>
            <pc:sldMk cId="1283359925" sldId="350"/>
            <ac:spMk id="8" creationId="{04651BDB-24DA-D461-417C-32FDFF423958}"/>
          </ac:spMkLst>
        </pc:spChg>
        <pc:spChg chg="del">
          <ac:chgData name="Alexsander Costa Sampaio" userId="b90dc2e2-8406-4573-942a-128419b63a46" providerId="ADAL" clId="{D9AC0FD8-2055-4EC6-B802-2016F4B03AC8}" dt="2026-07-29T11:00:10.621" v="1633" actId="478"/>
          <ac:spMkLst>
            <pc:docMk/>
            <pc:sldMk cId="1283359925" sldId="350"/>
            <ac:spMk id="9" creationId="{91C0EA9E-B154-E7A3-0B1E-FC913FDCA3FB}"/>
          </ac:spMkLst>
        </pc:spChg>
        <pc:spChg chg="mod">
          <ac:chgData name="Alexsander Costa Sampaio" userId="b90dc2e2-8406-4573-942a-128419b63a46" providerId="ADAL" clId="{D9AC0FD8-2055-4EC6-B802-2016F4B03AC8}" dt="2026-07-29T11:00:06.088" v="1631" actId="6549"/>
          <ac:spMkLst>
            <pc:docMk/>
            <pc:sldMk cId="1283359925" sldId="350"/>
            <ac:spMk id="14" creationId="{BEF2AD49-B8C4-16AA-7132-F188772C9261}"/>
          </ac:spMkLst>
        </pc:spChg>
        <pc:spChg chg="add mod">
          <ac:chgData name="Alexsander Costa Sampaio" userId="b90dc2e2-8406-4573-942a-128419b63a46" providerId="ADAL" clId="{D9AC0FD8-2055-4EC6-B802-2016F4B03AC8}" dt="2026-07-29T11:02:49.368" v="1691" actId="6549"/>
          <ac:spMkLst>
            <pc:docMk/>
            <pc:sldMk cId="1283359925" sldId="350"/>
            <ac:spMk id="16" creationId="{4BDEAE7C-F77B-7C0A-53E5-093FD012EACE}"/>
          </ac:spMkLst>
        </pc:spChg>
        <pc:spChg chg="add mod">
          <ac:chgData name="Alexsander Costa Sampaio" userId="b90dc2e2-8406-4573-942a-128419b63a46" providerId="ADAL" clId="{D9AC0FD8-2055-4EC6-B802-2016F4B03AC8}" dt="2026-07-29T11:04:33.026" v="1708" actId="255"/>
          <ac:spMkLst>
            <pc:docMk/>
            <pc:sldMk cId="1283359925" sldId="350"/>
            <ac:spMk id="18" creationId="{32ABF209-DBCC-5A4A-2248-6917A02805F8}"/>
          </ac:spMkLst>
        </pc:spChg>
        <pc:grpChg chg="del">
          <ac:chgData name="Alexsander Costa Sampaio" userId="b90dc2e2-8406-4573-942a-128419b63a46" providerId="ADAL" clId="{D9AC0FD8-2055-4EC6-B802-2016F4B03AC8}" dt="2026-07-29T11:00:09.076" v="1632" actId="478"/>
          <ac:grpSpMkLst>
            <pc:docMk/>
            <pc:sldMk cId="1283359925" sldId="350"/>
            <ac:grpSpMk id="3" creationId="{604C66F3-FB4B-71BB-66E9-C0CC5CF73DA6}"/>
          </ac:grpSpMkLst>
        </pc:grpChg>
        <pc:picChg chg="add mod">
          <ac:chgData name="Alexsander Costa Sampaio" userId="b90dc2e2-8406-4573-942a-128419b63a46" providerId="ADAL" clId="{D9AC0FD8-2055-4EC6-B802-2016F4B03AC8}" dt="2026-07-29T11:00:27.616" v="1641" actId="1076"/>
          <ac:picMkLst>
            <pc:docMk/>
            <pc:sldMk cId="1283359925" sldId="350"/>
            <ac:picMk id="5" creationId="{A3FD3C2E-9951-F3D6-1CE3-0D24DA96740A}"/>
          </ac:picMkLst>
        </pc:picChg>
        <pc:picChg chg="del">
          <ac:chgData name="Alexsander Costa Sampaio" userId="b90dc2e2-8406-4573-942a-128419b63a46" providerId="ADAL" clId="{D9AC0FD8-2055-4EC6-B802-2016F4B03AC8}" dt="2026-07-29T11:00:14.370" v="1636" actId="478"/>
          <ac:picMkLst>
            <pc:docMk/>
            <pc:sldMk cId="1283359925" sldId="350"/>
            <ac:picMk id="11" creationId="{1F251873-78FB-610C-473C-FFAE98EC0070}"/>
          </ac:picMkLst>
        </pc:picChg>
        <pc:picChg chg="add mod">
          <ac:chgData name="Alexsander Costa Sampaio" userId="b90dc2e2-8406-4573-942a-128419b63a46" providerId="ADAL" clId="{D9AC0FD8-2055-4EC6-B802-2016F4B03AC8}" dt="2026-07-29T11:02:04.862" v="1678" actId="1076"/>
          <ac:picMkLst>
            <pc:docMk/>
            <pc:sldMk cId="1283359925" sldId="350"/>
            <ac:picMk id="12" creationId="{A1879BB9-975C-DAA4-8F5F-26AD2CD26786}"/>
          </ac:picMkLst>
        </pc:picChg>
        <pc:picChg chg="del">
          <ac:chgData name="Alexsander Costa Sampaio" userId="b90dc2e2-8406-4573-942a-128419b63a46" providerId="ADAL" clId="{D9AC0FD8-2055-4EC6-B802-2016F4B03AC8}" dt="2026-07-29T11:00:15.188" v="1637" actId="478"/>
          <ac:picMkLst>
            <pc:docMk/>
            <pc:sldMk cId="1283359925" sldId="350"/>
            <ac:picMk id="13" creationId="{787E7339-EEC9-1E98-5911-E3D2C958085F}"/>
          </ac:picMkLst>
        </pc:picChg>
      </pc:sldChg>
      <pc:sldChg chg="addSp delSp modSp mod">
        <pc:chgData name="Alexsander Costa Sampaio" userId="b90dc2e2-8406-4573-942a-128419b63a46" providerId="ADAL" clId="{D9AC0FD8-2055-4EC6-B802-2016F4B03AC8}" dt="2026-07-28T19:20:21.034" v="1186" actId="478"/>
        <pc:sldMkLst>
          <pc:docMk/>
          <pc:sldMk cId="1491567009" sldId="352"/>
        </pc:sldMkLst>
        <pc:spChg chg="mod">
          <ac:chgData name="Alexsander Costa Sampaio" userId="b90dc2e2-8406-4573-942a-128419b63a46" providerId="ADAL" clId="{D9AC0FD8-2055-4EC6-B802-2016F4B03AC8}" dt="2026-07-28T19:19:04.358" v="1173" actId="20577"/>
          <ac:spMkLst>
            <pc:docMk/>
            <pc:sldMk cId="1491567009" sldId="352"/>
            <ac:spMk id="5" creationId="{61A65633-0152-5735-DDD1-4A3A03035845}"/>
          </ac:spMkLst>
        </pc:spChg>
        <pc:picChg chg="add mod">
          <ac:chgData name="Alexsander Costa Sampaio" userId="b90dc2e2-8406-4573-942a-128419b63a46" providerId="ADAL" clId="{D9AC0FD8-2055-4EC6-B802-2016F4B03AC8}" dt="2026-07-28T18:30:44.804" v="1129" actId="1076"/>
          <ac:picMkLst>
            <pc:docMk/>
            <pc:sldMk cId="1491567009" sldId="352"/>
            <ac:picMk id="4" creationId="{FBA64361-B866-4900-52D9-B1E4E9B73BAE}"/>
          </ac:picMkLst>
        </pc:picChg>
        <pc:picChg chg="del">
          <ac:chgData name="Alexsander Costa Sampaio" userId="b90dc2e2-8406-4573-942a-128419b63a46" providerId="ADAL" clId="{D9AC0FD8-2055-4EC6-B802-2016F4B03AC8}" dt="2026-07-28T18:28:48.208" v="1107" actId="478"/>
          <ac:picMkLst>
            <pc:docMk/>
            <pc:sldMk cId="1491567009" sldId="352"/>
            <ac:picMk id="6" creationId="{36AF34C2-5BAD-6A51-4590-F690D3009DDD}"/>
          </ac:picMkLst>
        </pc:picChg>
        <pc:picChg chg="add mod">
          <ac:chgData name="Alexsander Costa Sampaio" userId="b90dc2e2-8406-4573-942a-128419b63a46" providerId="ADAL" clId="{D9AC0FD8-2055-4EC6-B802-2016F4B03AC8}" dt="2026-07-28T18:31:38.045" v="1151" actId="1076"/>
          <ac:picMkLst>
            <pc:docMk/>
            <pc:sldMk cId="1491567009" sldId="352"/>
            <ac:picMk id="8" creationId="{1B2947D8-B6A7-9DEF-8621-64B343B0846C}"/>
          </ac:picMkLst>
        </pc:picChg>
        <pc:picChg chg="add mod">
          <ac:chgData name="Alexsander Costa Sampaio" userId="b90dc2e2-8406-4573-942a-128419b63a46" providerId="ADAL" clId="{D9AC0FD8-2055-4EC6-B802-2016F4B03AC8}" dt="2026-07-28T19:19:39.113" v="1184" actId="1035"/>
          <ac:picMkLst>
            <pc:docMk/>
            <pc:sldMk cId="1491567009" sldId="352"/>
            <ac:picMk id="10" creationId="{AC6BCD0B-1A81-6C85-4522-78E87E05CFE9}"/>
          </ac:picMkLst>
        </pc:picChg>
        <pc:picChg chg="add del">
          <ac:chgData name="Alexsander Costa Sampaio" userId="b90dc2e2-8406-4573-942a-128419b63a46" providerId="ADAL" clId="{D9AC0FD8-2055-4EC6-B802-2016F4B03AC8}" dt="2026-07-28T19:20:21.034" v="1186" actId="478"/>
          <ac:picMkLst>
            <pc:docMk/>
            <pc:sldMk cId="1491567009" sldId="352"/>
            <ac:picMk id="12" creationId="{44A3F748-A8B2-0E31-7ECB-1F380E164878}"/>
          </ac:picMkLst>
        </pc:picChg>
      </pc:sldChg>
      <pc:sldChg chg="addSp delSp modSp mod">
        <pc:chgData name="Alexsander Costa Sampaio" userId="b90dc2e2-8406-4573-942a-128419b63a46" providerId="ADAL" clId="{D9AC0FD8-2055-4EC6-B802-2016F4B03AC8}" dt="2026-07-29T11:18:56.490" v="1883" actId="20577"/>
        <pc:sldMkLst>
          <pc:docMk/>
          <pc:sldMk cId="2714853038" sldId="353"/>
        </pc:sldMkLst>
        <pc:spChg chg="mod">
          <ac:chgData name="Alexsander Costa Sampaio" userId="b90dc2e2-8406-4573-942a-128419b63a46" providerId="ADAL" clId="{D9AC0FD8-2055-4EC6-B802-2016F4B03AC8}" dt="2026-07-29T11:18:56.490" v="1883" actId="20577"/>
          <ac:spMkLst>
            <pc:docMk/>
            <pc:sldMk cId="2714853038" sldId="353"/>
            <ac:spMk id="4" creationId="{1DC7F938-F4A3-6EF7-DFF2-2E6095AB0313}"/>
          </ac:spMkLst>
        </pc:spChg>
        <pc:picChg chg="add mod">
          <ac:chgData name="Alexsander Costa Sampaio" userId="b90dc2e2-8406-4573-942a-128419b63a46" providerId="ADAL" clId="{D9AC0FD8-2055-4EC6-B802-2016F4B03AC8}" dt="2026-07-29T11:16:11.018" v="1865" actId="1076"/>
          <ac:picMkLst>
            <pc:docMk/>
            <pc:sldMk cId="2714853038" sldId="353"/>
            <ac:picMk id="5" creationId="{5EFC2642-C3BC-E08A-71AF-F1240D479775}"/>
          </ac:picMkLst>
        </pc:picChg>
        <pc:picChg chg="del">
          <ac:chgData name="Alexsander Costa Sampaio" userId="b90dc2e2-8406-4573-942a-128419b63a46" providerId="ADAL" clId="{D9AC0FD8-2055-4EC6-B802-2016F4B03AC8}" dt="2026-07-29T11:15:15.346" v="1854" actId="478"/>
          <ac:picMkLst>
            <pc:docMk/>
            <pc:sldMk cId="2714853038" sldId="353"/>
            <ac:picMk id="7" creationId="{CB6F934C-B71F-96F3-C807-740809AA60B8}"/>
          </ac:picMkLst>
        </pc:picChg>
      </pc:sldChg>
      <pc:sldChg chg="addSp delSp modSp mod">
        <pc:chgData name="Alexsander Costa Sampaio" userId="b90dc2e2-8406-4573-942a-128419b63a46" providerId="ADAL" clId="{D9AC0FD8-2055-4EC6-B802-2016F4B03AC8}" dt="2026-07-29T11:46:53.362" v="2212" actId="171"/>
        <pc:sldMkLst>
          <pc:docMk/>
          <pc:sldMk cId="2684022939" sldId="354"/>
        </pc:sldMkLst>
        <pc:spChg chg="mod">
          <ac:chgData name="Alexsander Costa Sampaio" userId="b90dc2e2-8406-4573-942a-128419b63a46" providerId="ADAL" clId="{D9AC0FD8-2055-4EC6-B802-2016F4B03AC8}" dt="2026-07-29T11:46:04.056" v="2196" actId="20577"/>
          <ac:spMkLst>
            <pc:docMk/>
            <pc:sldMk cId="2684022939" sldId="354"/>
            <ac:spMk id="4" creationId="{97942AC9-2191-1F9A-B1D0-390A6F283684}"/>
          </ac:spMkLst>
        </pc:spChg>
        <pc:spChg chg="del mod">
          <ac:chgData name="Alexsander Costa Sampaio" userId="b90dc2e2-8406-4573-942a-128419b63a46" providerId="ADAL" clId="{D9AC0FD8-2055-4EC6-B802-2016F4B03AC8}" dt="2026-07-29T11:45:13.178" v="2095" actId="21"/>
          <ac:spMkLst>
            <pc:docMk/>
            <pc:sldMk cId="2684022939" sldId="354"/>
            <ac:spMk id="11" creationId="{A5F57299-29E5-7CB7-A4B7-A47AC58EB5B5}"/>
          </ac:spMkLst>
        </pc:spChg>
        <pc:spChg chg="add mod">
          <ac:chgData name="Alexsander Costa Sampaio" userId="b90dc2e2-8406-4573-942a-128419b63a46" providerId="ADAL" clId="{D9AC0FD8-2055-4EC6-B802-2016F4B03AC8}" dt="2026-07-29T11:46:07.064" v="2197" actId="1076"/>
          <ac:spMkLst>
            <pc:docMk/>
            <pc:sldMk cId="2684022939" sldId="354"/>
            <ac:spMk id="14" creationId="{11C90512-8D50-B47A-0F29-C6DA2008ECCB}"/>
          </ac:spMkLst>
        </pc:spChg>
        <pc:spChg chg="add mod ord">
          <ac:chgData name="Alexsander Costa Sampaio" userId="b90dc2e2-8406-4573-942a-128419b63a46" providerId="ADAL" clId="{D9AC0FD8-2055-4EC6-B802-2016F4B03AC8}" dt="2026-07-29T11:46:53.362" v="2212" actId="171"/>
          <ac:spMkLst>
            <pc:docMk/>
            <pc:sldMk cId="2684022939" sldId="354"/>
            <ac:spMk id="15" creationId="{CD7E1825-6100-4BAC-AF11-3B5508D399D3}"/>
          </ac:spMkLst>
        </pc:spChg>
        <pc:picChg chg="del">
          <ac:chgData name="Alexsander Costa Sampaio" userId="b90dc2e2-8406-4573-942a-128419b63a46" providerId="ADAL" clId="{D9AC0FD8-2055-4EC6-B802-2016F4B03AC8}" dt="2026-07-29T11:40:02.750" v="2055" actId="478"/>
          <ac:picMkLst>
            <pc:docMk/>
            <pc:sldMk cId="2684022939" sldId="354"/>
            <ac:picMk id="5" creationId="{DC223172-91ED-0B87-90AA-E053073D72CE}"/>
          </ac:picMkLst>
        </pc:picChg>
        <pc:picChg chg="del">
          <ac:chgData name="Alexsander Costa Sampaio" userId="b90dc2e2-8406-4573-942a-128419b63a46" providerId="ADAL" clId="{D9AC0FD8-2055-4EC6-B802-2016F4B03AC8}" dt="2026-07-29T11:40:05.874" v="2059" actId="478"/>
          <ac:picMkLst>
            <pc:docMk/>
            <pc:sldMk cId="2684022939" sldId="354"/>
            <ac:picMk id="6" creationId="{361A7A9E-93F0-5AD8-B017-4BC11B62040D}"/>
          </ac:picMkLst>
        </pc:picChg>
        <pc:picChg chg="del">
          <ac:chgData name="Alexsander Costa Sampaio" userId="b90dc2e2-8406-4573-942a-128419b63a46" providerId="ADAL" clId="{D9AC0FD8-2055-4EC6-B802-2016F4B03AC8}" dt="2026-07-29T11:40:03.538" v="2056" actId="478"/>
          <ac:picMkLst>
            <pc:docMk/>
            <pc:sldMk cId="2684022939" sldId="354"/>
            <ac:picMk id="7" creationId="{E0BAF264-F342-2ED1-3D5C-B6717C507C38}"/>
          </ac:picMkLst>
        </pc:picChg>
        <pc:picChg chg="del">
          <ac:chgData name="Alexsander Costa Sampaio" userId="b90dc2e2-8406-4573-942a-128419b63a46" providerId="ADAL" clId="{D9AC0FD8-2055-4EC6-B802-2016F4B03AC8}" dt="2026-07-29T11:40:04.946" v="2058" actId="478"/>
          <ac:picMkLst>
            <pc:docMk/>
            <pc:sldMk cId="2684022939" sldId="354"/>
            <ac:picMk id="8" creationId="{54177A98-6A38-B70E-EDAB-5713D6F94BFD}"/>
          </ac:picMkLst>
        </pc:picChg>
        <pc:picChg chg="del">
          <ac:chgData name="Alexsander Costa Sampaio" userId="b90dc2e2-8406-4573-942a-128419b63a46" providerId="ADAL" clId="{D9AC0FD8-2055-4EC6-B802-2016F4B03AC8}" dt="2026-07-29T11:40:04.266" v="2057" actId="478"/>
          <ac:picMkLst>
            <pc:docMk/>
            <pc:sldMk cId="2684022939" sldId="354"/>
            <ac:picMk id="9" creationId="{C2D0F4B9-A76C-A63D-BBDC-0F21675D66F3}"/>
          </ac:picMkLst>
        </pc:picChg>
        <pc:picChg chg="add del mod">
          <ac:chgData name="Alexsander Costa Sampaio" userId="b90dc2e2-8406-4573-942a-128419b63a46" providerId="ADAL" clId="{D9AC0FD8-2055-4EC6-B802-2016F4B03AC8}" dt="2026-07-29T11:41:42.932" v="2079" actId="478"/>
          <ac:picMkLst>
            <pc:docMk/>
            <pc:sldMk cId="2684022939" sldId="354"/>
            <ac:picMk id="10" creationId="{B79DFF9F-169B-B5A2-04E8-17B29E5B518F}"/>
          </ac:picMkLst>
        </pc:picChg>
        <pc:picChg chg="del">
          <ac:chgData name="Alexsander Costa Sampaio" userId="b90dc2e2-8406-4573-942a-128419b63a46" providerId="ADAL" clId="{D9AC0FD8-2055-4EC6-B802-2016F4B03AC8}" dt="2026-07-29T11:41:48.567" v="2080" actId="478"/>
          <ac:picMkLst>
            <pc:docMk/>
            <pc:sldMk cId="2684022939" sldId="354"/>
            <ac:picMk id="12" creationId="{FB7A0D8F-06E1-E28C-DCE1-0368B8F5415C}"/>
          </ac:picMkLst>
        </pc:picChg>
      </pc:sldChg>
      <pc:sldChg chg="addSp modSp mod">
        <pc:chgData name="Alexsander Costa Sampaio" userId="b90dc2e2-8406-4573-942a-128419b63a46" providerId="ADAL" clId="{D9AC0FD8-2055-4EC6-B802-2016F4B03AC8}" dt="2026-07-29T13:28:45.450" v="2551" actId="1076"/>
        <pc:sldMkLst>
          <pc:docMk/>
          <pc:sldMk cId="922529051" sldId="356"/>
        </pc:sldMkLst>
        <pc:spChg chg="mod">
          <ac:chgData name="Alexsander Costa Sampaio" userId="b90dc2e2-8406-4573-942a-128419b63a46" providerId="ADAL" clId="{D9AC0FD8-2055-4EC6-B802-2016F4B03AC8}" dt="2026-07-29T13:28:17.325" v="2544" actId="20577"/>
          <ac:spMkLst>
            <pc:docMk/>
            <pc:sldMk cId="922529051" sldId="356"/>
            <ac:spMk id="6" creationId="{09A2AA48-AD7F-A4B1-10CD-5936B210A6A7}"/>
          </ac:spMkLst>
        </pc:spChg>
        <pc:picChg chg="add mod">
          <ac:chgData name="Alexsander Costa Sampaio" userId="b90dc2e2-8406-4573-942a-128419b63a46" providerId="ADAL" clId="{D9AC0FD8-2055-4EC6-B802-2016F4B03AC8}" dt="2026-07-29T13:28:45.450" v="2551" actId="1076"/>
          <ac:picMkLst>
            <pc:docMk/>
            <pc:sldMk cId="922529051" sldId="356"/>
            <ac:picMk id="4" creationId="{8F671770-BFCC-796D-FF0C-D204D0D33BD0}"/>
          </ac:picMkLst>
        </pc:picChg>
      </pc:sldChg>
      <pc:sldChg chg="addSp delSp modSp mod">
        <pc:chgData name="Alexsander Costa Sampaio" userId="b90dc2e2-8406-4573-942a-128419b63a46" providerId="ADAL" clId="{D9AC0FD8-2055-4EC6-B802-2016F4B03AC8}" dt="2026-07-28T17:09:14.704" v="561" actId="478"/>
        <pc:sldMkLst>
          <pc:docMk/>
          <pc:sldMk cId="3209629455" sldId="357"/>
        </pc:sldMkLst>
        <pc:spChg chg="add mod">
          <ac:chgData name="Alexsander Costa Sampaio" userId="b90dc2e2-8406-4573-942a-128419b63a46" providerId="ADAL" clId="{D9AC0FD8-2055-4EC6-B802-2016F4B03AC8}" dt="2026-07-28T15:22:13.554" v="318" actId="207"/>
          <ac:spMkLst>
            <pc:docMk/>
            <pc:sldMk cId="3209629455" sldId="357"/>
            <ac:spMk id="3" creationId="{E56153BC-D0F4-5A6B-1779-7AD08D651C87}"/>
          </ac:spMkLst>
        </pc:spChg>
        <pc:spChg chg="del mod">
          <ac:chgData name="Alexsander Costa Sampaio" userId="b90dc2e2-8406-4573-942a-128419b63a46" providerId="ADAL" clId="{D9AC0FD8-2055-4EC6-B802-2016F4B03AC8}" dt="2026-07-28T15:18:14.083" v="258" actId="478"/>
          <ac:spMkLst>
            <pc:docMk/>
            <pc:sldMk cId="3209629455" sldId="357"/>
            <ac:spMk id="5" creationId="{644713CE-5A4A-AAB9-E75F-D5DBAF9E82EC}"/>
          </ac:spMkLst>
        </pc:spChg>
        <pc:spChg chg="del">
          <ac:chgData name="Alexsander Costa Sampaio" userId="b90dc2e2-8406-4573-942a-128419b63a46" providerId="ADAL" clId="{D9AC0FD8-2055-4EC6-B802-2016F4B03AC8}" dt="2026-07-28T15:18:16.874" v="260" actId="478"/>
          <ac:spMkLst>
            <pc:docMk/>
            <pc:sldMk cId="3209629455" sldId="357"/>
            <ac:spMk id="6" creationId="{CD9343BD-8339-05FA-AB47-BF4D6CF39325}"/>
          </ac:spMkLst>
        </pc:spChg>
        <pc:spChg chg="add del mod">
          <ac:chgData name="Alexsander Costa Sampaio" userId="b90dc2e2-8406-4573-942a-128419b63a46" providerId="ADAL" clId="{D9AC0FD8-2055-4EC6-B802-2016F4B03AC8}" dt="2026-07-28T17:07:57.121" v="548" actId="255"/>
          <ac:spMkLst>
            <pc:docMk/>
            <pc:sldMk cId="3209629455" sldId="357"/>
            <ac:spMk id="11" creationId="{99B4924C-6CF3-1F97-27B2-67AF67956807}"/>
          </ac:spMkLst>
        </pc:spChg>
        <pc:spChg chg="add mod">
          <ac:chgData name="Alexsander Costa Sampaio" userId="b90dc2e2-8406-4573-942a-128419b63a46" providerId="ADAL" clId="{D9AC0FD8-2055-4EC6-B802-2016F4B03AC8}" dt="2026-07-28T17:02:42.316" v="432" actId="1076"/>
          <ac:spMkLst>
            <pc:docMk/>
            <pc:sldMk cId="3209629455" sldId="357"/>
            <ac:spMk id="14" creationId="{A245EA1C-F6EE-D6DC-63E0-0F5916F19883}"/>
          </ac:spMkLst>
        </pc:spChg>
        <pc:spChg chg="add mod">
          <ac:chgData name="Alexsander Costa Sampaio" userId="b90dc2e2-8406-4573-942a-128419b63a46" providerId="ADAL" clId="{D9AC0FD8-2055-4EC6-B802-2016F4B03AC8}" dt="2026-07-28T17:08:23.249" v="551" actId="6549"/>
          <ac:spMkLst>
            <pc:docMk/>
            <pc:sldMk cId="3209629455" sldId="357"/>
            <ac:spMk id="15" creationId="{8218390D-9A58-0A03-0B4A-4732C39313BF}"/>
          </ac:spMkLst>
        </pc:spChg>
        <pc:spChg chg="add mod">
          <ac:chgData name="Alexsander Costa Sampaio" userId="b90dc2e2-8406-4573-942a-128419b63a46" providerId="ADAL" clId="{D9AC0FD8-2055-4EC6-B802-2016F4B03AC8}" dt="2026-07-28T17:06:48.486" v="525" actId="14100"/>
          <ac:spMkLst>
            <pc:docMk/>
            <pc:sldMk cId="3209629455" sldId="357"/>
            <ac:spMk id="16" creationId="{51B31EF0-5549-7340-7936-6CEBAEF99DC1}"/>
          </ac:spMkLst>
        </pc:spChg>
        <pc:picChg chg="del">
          <ac:chgData name="Alexsander Costa Sampaio" userId="b90dc2e2-8406-4573-942a-128419b63a46" providerId="ADAL" clId="{D9AC0FD8-2055-4EC6-B802-2016F4B03AC8}" dt="2026-07-28T15:18:15.028" v="259" actId="478"/>
          <ac:picMkLst>
            <pc:docMk/>
            <pc:sldMk cId="3209629455" sldId="357"/>
            <ac:picMk id="7" creationId="{62DCD409-0EEE-7CC0-5A3F-ACD62F430855}"/>
          </ac:picMkLst>
        </pc:picChg>
        <pc:picChg chg="add mod">
          <ac:chgData name="Alexsander Costa Sampaio" userId="b90dc2e2-8406-4573-942a-128419b63a46" providerId="ADAL" clId="{D9AC0FD8-2055-4EC6-B802-2016F4B03AC8}" dt="2026-07-28T15:20:43.128" v="297" actId="1076"/>
          <ac:picMkLst>
            <pc:docMk/>
            <pc:sldMk cId="3209629455" sldId="357"/>
            <ac:picMk id="8" creationId="{D93A383A-D2EF-D5E1-5BF2-67D98F351527}"/>
          </ac:picMkLst>
        </pc:picChg>
        <pc:picChg chg="add mod modCrop">
          <ac:chgData name="Alexsander Costa Sampaio" userId="b90dc2e2-8406-4573-942a-128419b63a46" providerId="ADAL" clId="{D9AC0FD8-2055-4EC6-B802-2016F4B03AC8}" dt="2026-07-28T15:21:11.516" v="310" actId="732"/>
          <ac:picMkLst>
            <pc:docMk/>
            <pc:sldMk cId="3209629455" sldId="357"/>
            <ac:picMk id="10" creationId="{30E4BFFA-549D-2BB7-97D8-8D28C70CA6D8}"/>
          </ac:picMkLst>
        </pc:picChg>
        <pc:picChg chg="add del mod">
          <ac:chgData name="Alexsander Costa Sampaio" userId="b90dc2e2-8406-4573-942a-128419b63a46" providerId="ADAL" clId="{D9AC0FD8-2055-4EC6-B802-2016F4B03AC8}" dt="2026-07-28T16:31:20.266" v="321" actId="478"/>
          <ac:picMkLst>
            <pc:docMk/>
            <pc:sldMk cId="3209629455" sldId="357"/>
            <ac:picMk id="12" creationId="{23333ED8-CCC7-0A1A-02BA-6A96FB2294CC}"/>
          </ac:picMkLst>
        </pc:picChg>
        <pc:picChg chg="add mod ord">
          <ac:chgData name="Alexsander Costa Sampaio" userId="b90dc2e2-8406-4573-942a-128419b63a46" providerId="ADAL" clId="{D9AC0FD8-2055-4EC6-B802-2016F4B03AC8}" dt="2026-07-28T17:06:31.422" v="521" actId="1076"/>
          <ac:picMkLst>
            <pc:docMk/>
            <pc:sldMk cId="3209629455" sldId="357"/>
            <ac:picMk id="13" creationId="{43764B21-36AE-4736-3814-06811CF2CA8E}"/>
          </ac:picMkLst>
        </pc:picChg>
        <pc:picChg chg="add del mod">
          <ac:chgData name="Alexsander Costa Sampaio" userId="b90dc2e2-8406-4573-942a-128419b63a46" providerId="ADAL" clId="{D9AC0FD8-2055-4EC6-B802-2016F4B03AC8}" dt="2026-07-28T17:03:27.134" v="437" actId="478"/>
          <ac:picMkLst>
            <pc:docMk/>
            <pc:sldMk cId="3209629455" sldId="357"/>
            <ac:picMk id="17" creationId="{ACE0EE98-A4EB-EC80-90B9-67DD65E7C05B}"/>
          </ac:picMkLst>
        </pc:picChg>
        <pc:picChg chg="add mod">
          <ac:chgData name="Alexsander Costa Sampaio" userId="b90dc2e2-8406-4573-942a-128419b63a46" providerId="ADAL" clId="{D9AC0FD8-2055-4EC6-B802-2016F4B03AC8}" dt="2026-07-28T17:06:52.607" v="526" actId="1076"/>
          <ac:picMkLst>
            <pc:docMk/>
            <pc:sldMk cId="3209629455" sldId="357"/>
            <ac:picMk id="18" creationId="{304FCBAF-8875-8736-ABB9-67DA71D52E93}"/>
          </ac:picMkLst>
        </pc:picChg>
        <pc:picChg chg="add del">
          <ac:chgData name="Alexsander Costa Sampaio" userId="b90dc2e2-8406-4573-942a-128419b63a46" providerId="ADAL" clId="{D9AC0FD8-2055-4EC6-B802-2016F4B03AC8}" dt="2026-07-28T17:09:14.704" v="561" actId="478"/>
          <ac:picMkLst>
            <pc:docMk/>
            <pc:sldMk cId="3209629455" sldId="357"/>
            <ac:picMk id="20" creationId="{62568322-0461-F2AE-A879-01490FE4F450}"/>
          </ac:picMkLst>
        </pc:picChg>
        <pc:picChg chg="add mod">
          <ac:chgData name="Alexsander Costa Sampaio" userId="b90dc2e2-8406-4573-942a-128419b63a46" providerId="ADAL" clId="{D9AC0FD8-2055-4EC6-B802-2016F4B03AC8}" dt="2026-07-28T17:09:03.007" v="560" actId="1076"/>
          <ac:picMkLst>
            <pc:docMk/>
            <pc:sldMk cId="3209629455" sldId="357"/>
            <ac:picMk id="22" creationId="{DD278E22-08E4-DB0C-29FF-8CE1569347A9}"/>
          </ac:picMkLst>
        </pc:picChg>
      </pc:sldChg>
      <pc:sldChg chg="del">
        <pc:chgData name="Alexsander Costa Sampaio" userId="b90dc2e2-8406-4573-942a-128419b63a46" providerId="ADAL" clId="{D9AC0FD8-2055-4EC6-B802-2016F4B03AC8}" dt="2026-07-28T15:24:53.015" v="319" actId="47"/>
        <pc:sldMkLst>
          <pc:docMk/>
          <pc:sldMk cId="2331980892" sldId="358"/>
        </pc:sldMkLst>
      </pc:sldChg>
      <pc:sldChg chg="del">
        <pc:chgData name="Alexsander Costa Sampaio" userId="b90dc2e2-8406-4573-942a-128419b63a46" providerId="ADAL" clId="{D9AC0FD8-2055-4EC6-B802-2016F4B03AC8}" dt="2026-07-28T15:24:53.015" v="319" actId="47"/>
        <pc:sldMkLst>
          <pc:docMk/>
          <pc:sldMk cId="1179571354" sldId="359"/>
        </pc:sldMkLst>
      </pc:sldChg>
      <pc:sldChg chg="addSp delSp modSp mod">
        <pc:chgData name="Alexsander Costa Sampaio" userId="b90dc2e2-8406-4573-942a-128419b63a46" providerId="ADAL" clId="{D9AC0FD8-2055-4EC6-B802-2016F4B03AC8}" dt="2026-07-28T15:18:01.859" v="256" actId="1076"/>
        <pc:sldMkLst>
          <pc:docMk/>
          <pc:sldMk cId="1871945281" sldId="360"/>
        </pc:sldMkLst>
        <pc:spChg chg="add mod">
          <ac:chgData name="Alexsander Costa Sampaio" userId="b90dc2e2-8406-4573-942a-128419b63a46" providerId="ADAL" clId="{D9AC0FD8-2055-4EC6-B802-2016F4B03AC8}" dt="2026-07-28T15:10:49.098" v="123" actId="14100"/>
          <ac:spMkLst>
            <pc:docMk/>
            <pc:sldMk cId="1871945281" sldId="360"/>
            <ac:spMk id="3" creationId="{25217F01-A4F5-9A10-CF6E-CF07E376E72E}"/>
          </ac:spMkLst>
        </pc:spChg>
        <pc:spChg chg="del">
          <ac:chgData name="Alexsander Costa Sampaio" userId="b90dc2e2-8406-4573-942a-128419b63a46" providerId="ADAL" clId="{D9AC0FD8-2055-4EC6-B802-2016F4B03AC8}" dt="2026-07-28T15:10:29.040" v="117" actId="478"/>
          <ac:spMkLst>
            <pc:docMk/>
            <pc:sldMk cId="1871945281" sldId="360"/>
            <ac:spMk id="6" creationId="{7EACC8BC-2B84-C3D7-DEBD-33E3E3502D82}"/>
          </ac:spMkLst>
        </pc:spChg>
        <pc:spChg chg="add mod">
          <ac:chgData name="Alexsander Costa Sampaio" userId="b90dc2e2-8406-4573-942a-128419b63a46" providerId="ADAL" clId="{D9AC0FD8-2055-4EC6-B802-2016F4B03AC8}" dt="2026-07-28T15:15:11.752" v="204" actId="948"/>
          <ac:spMkLst>
            <pc:docMk/>
            <pc:sldMk cId="1871945281" sldId="360"/>
            <ac:spMk id="9" creationId="{413145EF-F63A-1011-AF64-5947B26BE74C}"/>
          </ac:spMkLst>
        </pc:spChg>
        <pc:spChg chg="add mod">
          <ac:chgData name="Alexsander Costa Sampaio" userId="b90dc2e2-8406-4573-942a-128419b63a46" providerId="ADAL" clId="{D9AC0FD8-2055-4EC6-B802-2016F4B03AC8}" dt="2026-07-28T15:15:55.697" v="212" actId="123"/>
          <ac:spMkLst>
            <pc:docMk/>
            <pc:sldMk cId="1871945281" sldId="360"/>
            <ac:spMk id="11" creationId="{853CCDD2-B8E4-060C-A5B2-656832FE1A1A}"/>
          </ac:spMkLst>
        </pc:spChg>
        <pc:spChg chg="add mod">
          <ac:chgData name="Alexsander Costa Sampaio" userId="b90dc2e2-8406-4573-942a-128419b63a46" providerId="ADAL" clId="{D9AC0FD8-2055-4EC6-B802-2016F4B03AC8}" dt="2026-07-28T15:17:24.103" v="247" actId="255"/>
          <ac:spMkLst>
            <pc:docMk/>
            <pc:sldMk cId="1871945281" sldId="360"/>
            <ac:spMk id="15" creationId="{DC4CA1D0-DBED-68AA-3D51-0DC25A05BFC9}"/>
          </ac:spMkLst>
        </pc:spChg>
        <pc:spChg chg="del">
          <ac:chgData name="Alexsander Costa Sampaio" userId="b90dc2e2-8406-4573-942a-128419b63a46" providerId="ADAL" clId="{D9AC0FD8-2055-4EC6-B802-2016F4B03AC8}" dt="2026-07-28T15:10:25.482" v="115" actId="478"/>
          <ac:spMkLst>
            <pc:docMk/>
            <pc:sldMk cId="1871945281" sldId="360"/>
            <ac:spMk id="27" creationId="{23096D8B-293F-9FFC-BE5C-508763B6BA75}"/>
          </ac:spMkLst>
        </pc:spChg>
        <pc:picChg chg="add mod">
          <ac:chgData name="Alexsander Costa Sampaio" userId="b90dc2e2-8406-4573-942a-128419b63a46" providerId="ADAL" clId="{D9AC0FD8-2055-4EC6-B802-2016F4B03AC8}" dt="2026-07-28T15:12:14.616" v="167" actId="1035"/>
          <ac:picMkLst>
            <pc:docMk/>
            <pc:sldMk cId="1871945281" sldId="360"/>
            <ac:picMk id="5" creationId="{332F2FF8-F4BE-29DA-C151-B37CDEC2333A}"/>
          </ac:picMkLst>
        </pc:picChg>
        <pc:picChg chg="del">
          <ac:chgData name="Alexsander Costa Sampaio" userId="b90dc2e2-8406-4573-942a-128419b63a46" providerId="ADAL" clId="{D9AC0FD8-2055-4EC6-B802-2016F4B03AC8}" dt="2026-07-28T15:10:31.343" v="118" actId="478"/>
          <ac:picMkLst>
            <pc:docMk/>
            <pc:sldMk cId="1871945281" sldId="360"/>
            <ac:picMk id="7" creationId="{CE8EAC17-BD63-53B0-9202-B13B58AE84F8}"/>
          </ac:picMkLst>
        </pc:picChg>
        <pc:picChg chg="add mod">
          <ac:chgData name="Alexsander Costa Sampaio" userId="b90dc2e2-8406-4573-942a-128419b63a46" providerId="ADAL" clId="{D9AC0FD8-2055-4EC6-B802-2016F4B03AC8}" dt="2026-07-28T15:16:24.016" v="220" actId="1076"/>
          <ac:picMkLst>
            <pc:docMk/>
            <pc:sldMk cId="1871945281" sldId="360"/>
            <ac:picMk id="13" creationId="{3C7AD2E9-085C-DD1D-CEFF-ED56485CDADB}"/>
          </ac:picMkLst>
        </pc:picChg>
        <pc:picChg chg="add mod">
          <ac:chgData name="Alexsander Costa Sampaio" userId="b90dc2e2-8406-4573-942a-128419b63a46" providerId="ADAL" clId="{D9AC0FD8-2055-4EC6-B802-2016F4B03AC8}" dt="2026-07-28T15:18:01.859" v="256" actId="1076"/>
          <ac:picMkLst>
            <pc:docMk/>
            <pc:sldMk cId="1871945281" sldId="360"/>
            <ac:picMk id="17" creationId="{E0C4C715-BDF7-6176-F692-D8218042C759}"/>
          </ac:picMkLst>
        </pc:picChg>
        <pc:picChg chg="del">
          <ac:chgData name="Alexsander Costa Sampaio" userId="b90dc2e2-8406-4573-942a-128419b63a46" providerId="ADAL" clId="{D9AC0FD8-2055-4EC6-B802-2016F4B03AC8}" dt="2026-07-28T15:10:27.023" v="116" actId="478"/>
          <ac:picMkLst>
            <pc:docMk/>
            <pc:sldMk cId="1871945281" sldId="360"/>
            <ac:picMk id="28" creationId="{4F89F861-327F-7FCA-89B1-2205962C6EA2}"/>
          </ac:picMkLst>
        </pc:picChg>
      </pc:sldChg>
      <pc:sldChg chg="addSp delSp modSp mod">
        <pc:chgData name="Alexsander Costa Sampaio" userId="b90dc2e2-8406-4573-942a-128419b63a46" providerId="ADAL" clId="{D9AC0FD8-2055-4EC6-B802-2016F4B03AC8}" dt="2026-07-28T17:18:20.502" v="674" actId="20577"/>
        <pc:sldMkLst>
          <pc:docMk/>
          <pc:sldMk cId="3317778379" sldId="361"/>
        </pc:sldMkLst>
        <pc:spChg chg="add mod">
          <ac:chgData name="Alexsander Costa Sampaio" userId="b90dc2e2-8406-4573-942a-128419b63a46" providerId="ADAL" clId="{D9AC0FD8-2055-4EC6-B802-2016F4B03AC8}" dt="2026-07-28T17:18:02.244" v="673" actId="20577"/>
          <ac:spMkLst>
            <pc:docMk/>
            <pc:sldMk cId="3317778379" sldId="361"/>
            <ac:spMk id="2" creationId="{81C8AE54-AF9B-E123-42D8-615A15469FBD}"/>
          </ac:spMkLst>
        </pc:spChg>
        <pc:spChg chg="mod">
          <ac:chgData name="Alexsander Costa Sampaio" userId="b90dc2e2-8406-4573-942a-128419b63a46" providerId="ADAL" clId="{D9AC0FD8-2055-4EC6-B802-2016F4B03AC8}" dt="2026-07-28T17:18:20.502" v="674" actId="20577"/>
          <ac:spMkLst>
            <pc:docMk/>
            <pc:sldMk cId="3317778379" sldId="361"/>
            <ac:spMk id="3" creationId="{2D740EE1-4075-AFF3-9F49-362D9E8C898E}"/>
          </ac:spMkLst>
        </pc:spChg>
        <pc:spChg chg="del">
          <ac:chgData name="Alexsander Costa Sampaio" userId="b90dc2e2-8406-4573-942a-128419b63a46" providerId="ADAL" clId="{D9AC0FD8-2055-4EC6-B802-2016F4B03AC8}" dt="2026-07-28T17:11:12.337" v="574" actId="478"/>
          <ac:spMkLst>
            <pc:docMk/>
            <pc:sldMk cId="3317778379" sldId="361"/>
            <ac:spMk id="5" creationId="{BAC3BE7A-391C-CEF2-395D-81AD104EF010}"/>
          </ac:spMkLst>
        </pc:spChg>
        <pc:grpChg chg="del">
          <ac:chgData name="Alexsander Costa Sampaio" userId="b90dc2e2-8406-4573-942a-128419b63a46" providerId="ADAL" clId="{D9AC0FD8-2055-4EC6-B802-2016F4B03AC8}" dt="2026-07-28T17:11:10.562" v="573" actId="478"/>
          <ac:grpSpMkLst>
            <pc:docMk/>
            <pc:sldMk cId="3317778379" sldId="361"/>
            <ac:grpSpMk id="17" creationId="{A21907F9-BB56-B504-379F-8A4EEFB4493A}"/>
          </ac:grpSpMkLst>
        </pc:grpChg>
      </pc:sldChg>
      <pc:sldChg chg="addSp delSp modSp mod">
        <pc:chgData name="Alexsander Costa Sampaio" userId="b90dc2e2-8406-4573-942a-128419b63a46" providerId="ADAL" clId="{D9AC0FD8-2055-4EC6-B802-2016F4B03AC8}" dt="2026-07-28T17:25:27.308" v="724" actId="1076"/>
        <pc:sldMkLst>
          <pc:docMk/>
          <pc:sldMk cId="224775765" sldId="362"/>
        </pc:sldMkLst>
        <pc:spChg chg="mod">
          <ac:chgData name="Alexsander Costa Sampaio" userId="b90dc2e2-8406-4573-942a-128419b63a46" providerId="ADAL" clId="{D9AC0FD8-2055-4EC6-B802-2016F4B03AC8}" dt="2026-07-28T17:19:33.410" v="685" actId="2711"/>
          <ac:spMkLst>
            <pc:docMk/>
            <pc:sldMk cId="224775765" sldId="362"/>
            <ac:spMk id="3" creationId="{781C36AA-E26E-1C25-DBB2-29041CC85688}"/>
          </ac:spMkLst>
        </pc:spChg>
        <pc:spChg chg="del">
          <ac:chgData name="Alexsander Costa Sampaio" userId="b90dc2e2-8406-4573-942a-128419b63a46" providerId="ADAL" clId="{D9AC0FD8-2055-4EC6-B802-2016F4B03AC8}" dt="2026-07-28T17:21:32.404" v="687" actId="478"/>
          <ac:spMkLst>
            <pc:docMk/>
            <pc:sldMk cId="224775765" sldId="362"/>
            <ac:spMk id="4" creationId="{FF920A7A-C9DE-74CD-D0DB-71757E4645C2}"/>
          </ac:spMkLst>
        </pc:spChg>
        <pc:spChg chg="add mod">
          <ac:chgData name="Alexsander Costa Sampaio" userId="b90dc2e2-8406-4573-942a-128419b63a46" providerId="ADAL" clId="{D9AC0FD8-2055-4EC6-B802-2016F4B03AC8}" dt="2026-07-28T17:25:27.308" v="724" actId="1076"/>
          <ac:spMkLst>
            <pc:docMk/>
            <pc:sldMk cId="224775765" sldId="362"/>
            <ac:spMk id="7" creationId="{CC8FEECD-87E6-8FFE-1A04-B571CBA84DC0}"/>
          </ac:spMkLst>
        </pc:spChg>
        <pc:graphicFrameChg chg="add del mod">
          <ac:chgData name="Alexsander Costa Sampaio" userId="b90dc2e2-8406-4573-942a-128419b63a46" providerId="ADAL" clId="{D9AC0FD8-2055-4EC6-B802-2016F4B03AC8}" dt="2026-07-28T17:21:58.554" v="691" actId="478"/>
          <ac:graphicFrameMkLst>
            <pc:docMk/>
            <pc:sldMk cId="224775765" sldId="362"/>
            <ac:graphicFrameMk id="2" creationId="{EA47826D-FCC4-CCE1-9F26-5892C9FE4B10}"/>
          </ac:graphicFrameMkLst>
        </pc:graphicFrameChg>
        <pc:picChg chg="del">
          <ac:chgData name="Alexsander Costa Sampaio" userId="b90dc2e2-8406-4573-942a-128419b63a46" providerId="ADAL" clId="{D9AC0FD8-2055-4EC6-B802-2016F4B03AC8}" dt="2026-07-28T17:18:36.244" v="675" actId="478"/>
          <ac:picMkLst>
            <pc:docMk/>
            <pc:sldMk cId="224775765" sldId="362"/>
            <ac:picMk id="5" creationId="{8018CC8D-614E-2C44-B388-2194CB95D291}"/>
          </ac:picMkLst>
        </pc:picChg>
        <pc:picChg chg="del">
          <ac:chgData name="Alexsander Costa Sampaio" userId="b90dc2e2-8406-4573-942a-128419b63a46" providerId="ADAL" clId="{D9AC0FD8-2055-4EC6-B802-2016F4B03AC8}" dt="2026-07-28T17:21:39.473" v="688" actId="478"/>
          <ac:picMkLst>
            <pc:docMk/>
            <pc:sldMk cId="224775765" sldId="362"/>
            <ac:picMk id="6" creationId="{1F38DC06-F149-1C60-4B4D-A675BE389962}"/>
          </ac:picMkLst>
        </pc:picChg>
        <pc:picChg chg="add mod">
          <ac:chgData name="Alexsander Costa Sampaio" userId="b90dc2e2-8406-4573-942a-128419b63a46" providerId="ADAL" clId="{D9AC0FD8-2055-4EC6-B802-2016F4B03AC8}" dt="2026-07-28T17:23:12.727" v="706" actId="14100"/>
          <ac:picMkLst>
            <pc:docMk/>
            <pc:sldMk cId="224775765" sldId="362"/>
            <ac:picMk id="9" creationId="{047B0DA0-D971-0E9D-B7AB-2F8A0EAB3E8E}"/>
          </ac:picMkLst>
        </pc:picChg>
      </pc:sldChg>
      <pc:sldChg chg="del">
        <pc:chgData name="Alexsander Costa Sampaio" userId="b90dc2e2-8406-4573-942a-128419b63a46" providerId="ADAL" clId="{D9AC0FD8-2055-4EC6-B802-2016F4B03AC8}" dt="2026-07-28T17:56:54.543" v="1103" actId="47"/>
        <pc:sldMkLst>
          <pc:docMk/>
          <pc:sldMk cId="991456391" sldId="363"/>
        </pc:sldMkLst>
      </pc:sldChg>
      <pc:sldChg chg="addSp delSp modSp mod ord">
        <pc:chgData name="Alexsander Costa Sampaio" userId="b90dc2e2-8406-4573-942a-128419b63a46" providerId="ADAL" clId="{D9AC0FD8-2055-4EC6-B802-2016F4B03AC8}" dt="2026-07-28T17:56:09.802" v="1102" actId="1036"/>
        <pc:sldMkLst>
          <pc:docMk/>
          <pc:sldMk cId="3160768780" sldId="364"/>
        </pc:sldMkLst>
        <pc:spChg chg="del">
          <ac:chgData name="Alexsander Costa Sampaio" userId="b90dc2e2-8406-4573-942a-128419b63a46" providerId="ADAL" clId="{D9AC0FD8-2055-4EC6-B802-2016F4B03AC8}" dt="2026-07-28T17:49:28.739" v="1004" actId="478"/>
          <ac:spMkLst>
            <pc:docMk/>
            <pc:sldMk cId="3160768780" sldId="364"/>
            <ac:spMk id="3" creationId="{D660DBCC-5CA3-D690-AD08-9FA14E54A02E}"/>
          </ac:spMkLst>
        </pc:spChg>
        <pc:spChg chg="add mod">
          <ac:chgData name="Alexsander Costa Sampaio" userId="b90dc2e2-8406-4573-942a-128419b63a46" providerId="ADAL" clId="{D9AC0FD8-2055-4EC6-B802-2016F4B03AC8}" dt="2026-07-28T17:49:54.039" v="1012" actId="255"/>
          <ac:spMkLst>
            <pc:docMk/>
            <pc:sldMk cId="3160768780" sldId="364"/>
            <ac:spMk id="5" creationId="{732ECA90-0D1E-5DC8-8A7A-E3771213A57F}"/>
          </ac:spMkLst>
        </pc:spChg>
        <pc:spChg chg="del">
          <ac:chgData name="Alexsander Costa Sampaio" userId="b90dc2e2-8406-4573-942a-128419b63a46" providerId="ADAL" clId="{D9AC0FD8-2055-4EC6-B802-2016F4B03AC8}" dt="2026-07-28T17:50:51.910" v="1026" actId="478"/>
          <ac:spMkLst>
            <pc:docMk/>
            <pc:sldMk cId="3160768780" sldId="364"/>
            <ac:spMk id="6" creationId="{5825D7E3-7464-D922-8F76-2A7F3CC9F2B6}"/>
          </ac:spMkLst>
        </pc:spChg>
        <pc:spChg chg="add mod">
          <ac:chgData name="Alexsander Costa Sampaio" userId="b90dc2e2-8406-4573-942a-128419b63a46" providerId="ADAL" clId="{D9AC0FD8-2055-4EC6-B802-2016F4B03AC8}" dt="2026-07-28T17:50:44.370" v="1025" actId="1036"/>
          <ac:spMkLst>
            <pc:docMk/>
            <pc:sldMk cId="3160768780" sldId="364"/>
            <ac:spMk id="8" creationId="{0D20A3BF-1E1F-EA05-A9CB-75349734ED43}"/>
          </ac:spMkLst>
        </pc:spChg>
        <pc:spChg chg="add mod">
          <ac:chgData name="Alexsander Costa Sampaio" userId="b90dc2e2-8406-4573-942a-128419b63a46" providerId="ADAL" clId="{D9AC0FD8-2055-4EC6-B802-2016F4B03AC8}" dt="2026-07-28T17:51:52.435" v="1030"/>
          <ac:spMkLst>
            <pc:docMk/>
            <pc:sldMk cId="3160768780" sldId="364"/>
            <ac:spMk id="10" creationId="{072A17AF-63BF-50EA-06B3-CDA3240093D7}"/>
          </ac:spMkLst>
        </pc:spChg>
        <pc:spChg chg="add del mod">
          <ac:chgData name="Alexsander Costa Sampaio" userId="b90dc2e2-8406-4573-942a-128419b63a46" providerId="ADAL" clId="{D9AC0FD8-2055-4EC6-B802-2016F4B03AC8}" dt="2026-07-28T17:52:15.174" v="1033" actId="478"/>
          <ac:spMkLst>
            <pc:docMk/>
            <pc:sldMk cId="3160768780" sldId="364"/>
            <ac:spMk id="12" creationId="{6F137A7D-B542-417B-FDB9-62D2ECFDEE0B}"/>
          </ac:spMkLst>
        </pc:spChg>
        <pc:spChg chg="add mod">
          <ac:chgData name="Alexsander Costa Sampaio" userId="b90dc2e2-8406-4573-942a-128419b63a46" providerId="ADAL" clId="{D9AC0FD8-2055-4EC6-B802-2016F4B03AC8}" dt="2026-07-28T17:52:44.802" v="1038" actId="255"/>
          <ac:spMkLst>
            <pc:docMk/>
            <pc:sldMk cId="3160768780" sldId="364"/>
            <ac:spMk id="14" creationId="{BFA7FEA5-7C56-C6FF-3252-1DCE820A6344}"/>
          </ac:spMkLst>
        </pc:spChg>
        <pc:spChg chg="add mod">
          <ac:chgData name="Alexsander Costa Sampaio" userId="b90dc2e2-8406-4573-942a-128419b63a46" providerId="ADAL" clId="{D9AC0FD8-2055-4EC6-B802-2016F4B03AC8}" dt="2026-07-28T17:56:09.802" v="1102" actId="1036"/>
          <ac:spMkLst>
            <pc:docMk/>
            <pc:sldMk cId="3160768780" sldId="364"/>
            <ac:spMk id="20" creationId="{7A122D8A-6E40-659D-CCB8-6930B0935AC8}"/>
          </ac:spMkLst>
        </pc:spChg>
        <pc:graphicFrameChg chg="add mod">
          <ac:chgData name="Alexsander Costa Sampaio" userId="b90dc2e2-8406-4573-942a-128419b63a46" providerId="ADAL" clId="{D9AC0FD8-2055-4EC6-B802-2016F4B03AC8}" dt="2026-07-28T17:51:27.980" v="1027"/>
          <ac:graphicFrameMkLst>
            <pc:docMk/>
            <pc:sldMk cId="3160768780" sldId="364"/>
            <ac:graphicFrameMk id="9" creationId="{10CE6914-B8BF-BCFB-5E45-D771BE02A732}"/>
          </ac:graphicFrameMkLst>
        </pc:graphicFrameChg>
        <pc:graphicFrameChg chg="add del mod">
          <ac:chgData name="Alexsander Costa Sampaio" userId="b90dc2e2-8406-4573-942a-128419b63a46" providerId="ADAL" clId="{D9AC0FD8-2055-4EC6-B802-2016F4B03AC8}" dt="2026-07-28T17:52:12.010" v="1032" actId="478"/>
          <ac:graphicFrameMkLst>
            <pc:docMk/>
            <pc:sldMk cId="3160768780" sldId="364"/>
            <ac:graphicFrameMk id="11" creationId="{7D6CB266-99CB-8859-803D-8D01FEA048EA}"/>
          </ac:graphicFrameMkLst>
        </pc:graphicFrameChg>
        <pc:picChg chg="del">
          <ac:chgData name="Alexsander Costa Sampaio" userId="b90dc2e2-8406-4573-942a-128419b63a46" providerId="ADAL" clId="{D9AC0FD8-2055-4EC6-B802-2016F4B03AC8}" dt="2026-07-28T17:48:59.859" v="1003" actId="478"/>
          <ac:picMkLst>
            <pc:docMk/>
            <pc:sldMk cId="3160768780" sldId="364"/>
            <ac:picMk id="4" creationId="{CFD827A4-3152-5C3C-87E8-8D0864B15776}"/>
          </ac:picMkLst>
        </pc:picChg>
        <pc:picChg chg="add mod">
          <ac:chgData name="Alexsander Costa Sampaio" userId="b90dc2e2-8406-4573-942a-128419b63a46" providerId="ADAL" clId="{D9AC0FD8-2055-4EC6-B802-2016F4B03AC8}" dt="2026-07-28T17:53:45.864" v="1046" actId="1076"/>
          <ac:picMkLst>
            <pc:docMk/>
            <pc:sldMk cId="3160768780" sldId="364"/>
            <ac:picMk id="16" creationId="{172B1C96-48B9-DD5E-988C-ED3C5AD95549}"/>
          </ac:picMkLst>
        </pc:picChg>
        <pc:picChg chg="add mod">
          <ac:chgData name="Alexsander Costa Sampaio" userId="b90dc2e2-8406-4573-942a-128419b63a46" providerId="ADAL" clId="{D9AC0FD8-2055-4EC6-B802-2016F4B03AC8}" dt="2026-07-28T17:56:09.802" v="1102" actId="1036"/>
          <ac:picMkLst>
            <pc:docMk/>
            <pc:sldMk cId="3160768780" sldId="364"/>
            <ac:picMk id="18" creationId="{F736CF13-80E9-C30C-A776-9592B14C6541}"/>
          </ac:picMkLst>
        </pc:picChg>
      </pc:sldChg>
      <pc:sldChg chg="del">
        <pc:chgData name="Alexsander Costa Sampaio" userId="b90dc2e2-8406-4573-942a-128419b63a46" providerId="ADAL" clId="{D9AC0FD8-2055-4EC6-B802-2016F4B03AC8}" dt="2026-07-28T17:56:54.543" v="1103" actId="47"/>
        <pc:sldMkLst>
          <pc:docMk/>
          <pc:sldMk cId="1829025830" sldId="365"/>
        </pc:sldMkLst>
      </pc:sldChg>
      <pc:sldChg chg="del">
        <pc:chgData name="Alexsander Costa Sampaio" userId="b90dc2e2-8406-4573-942a-128419b63a46" providerId="ADAL" clId="{D9AC0FD8-2055-4EC6-B802-2016F4B03AC8}" dt="2026-07-28T17:56:54.543" v="1103" actId="47"/>
        <pc:sldMkLst>
          <pc:docMk/>
          <pc:sldMk cId="2265823565" sldId="366"/>
        </pc:sldMkLst>
      </pc:sldChg>
      <pc:sldChg chg="add del">
        <pc:chgData name="Alexsander Costa Sampaio" userId="b90dc2e2-8406-4573-942a-128419b63a46" providerId="ADAL" clId="{D9AC0FD8-2055-4EC6-B802-2016F4B03AC8}" dt="2026-07-28T19:54:27.516" v="1626" actId="47"/>
        <pc:sldMkLst>
          <pc:docMk/>
          <pc:sldMk cId="3027191582" sldId="367"/>
        </pc:sldMkLst>
      </pc:sldChg>
      <pc:sldChg chg="add del">
        <pc:chgData name="Alexsander Costa Sampaio" userId="b90dc2e2-8406-4573-942a-128419b63a46" providerId="ADAL" clId="{D9AC0FD8-2055-4EC6-B802-2016F4B03AC8}" dt="2026-07-28T19:54:31.502" v="1627" actId="47"/>
        <pc:sldMkLst>
          <pc:docMk/>
          <pc:sldMk cId="1249276027" sldId="369"/>
        </pc:sldMkLst>
      </pc:sldChg>
      <pc:sldChg chg="del">
        <pc:chgData name="Alexsander Costa Sampaio" userId="b90dc2e2-8406-4573-942a-128419b63a46" providerId="ADAL" clId="{D9AC0FD8-2055-4EC6-B802-2016F4B03AC8}" dt="2026-07-28T19:54:37.910" v="1628" actId="47"/>
        <pc:sldMkLst>
          <pc:docMk/>
          <pc:sldMk cId="601777907" sldId="370"/>
        </pc:sldMkLst>
      </pc:sldChg>
      <pc:sldChg chg="del">
        <pc:chgData name="Alexsander Costa Sampaio" userId="b90dc2e2-8406-4573-942a-128419b63a46" providerId="ADAL" clId="{D9AC0FD8-2055-4EC6-B802-2016F4B03AC8}" dt="2026-07-29T11:14:09.892" v="1838" actId="47"/>
        <pc:sldMkLst>
          <pc:docMk/>
          <pc:sldMk cId="3109623630" sldId="372"/>
        </pc:sldMkLst>
      </pc:sldChg>
      <pc:sldChg chg="del">
        <pc:chgData name="Alexsander Costa Sampaio" userId="b90dc2e2-8406-4573-942a-128419b63a46" providerId="ADAL" clId="{D9AC0FD8-2055-4EC6-B802-2016F4B03AC8}" dt="2026-07-29T11:14:09.892" v="1838" actId="47"/>
        <pc:sldMkLst>
          <pc:docMk/>
          <pc:sldMk cId="3863744457" sldId="373"/>
        </pc:sldMkLst>
      </pc:sldChg>
      <pc:sldChg chg="del">
        <pc:chgData name="Alexsander Costa Sampaio" userId="b90dc2e2-8406-4573-942a-128419b63a46" providerId="ADAL" clId="{D9AC0FD8-2055-4EC6-B802-2016F4B03AC8}" dt="2026-07-29T11:14:09.892" v="1838" actId="47"/>
        <pc:sldMkLst>
          <pc:docMk/>
          <pc:sldMk cId="854379638" sldId="374"/>
        </pc:sldMkLst>
      </pc:sldChg>
      <pc:sldChg chg="del">
        <pc:chgData name="Alexsander Costa Sampaio" userId="b90dc2e2-8406-4573-942a-128419b63a46" providerId="ADAL" clId="{D9AC0FD8-2055-4EC6-B802-2016F4B03AC8}" dt="2026-07-29T11:14:09.892" v="1838" actId="47"/>
        <pc:sldMkLst>
          <pc:docMk/>
          <pc:sldMk cId="4123732010" sldId="375"/>
        </pc:sldMkLst>
      </pc:sldChg>
      <pc:sldChg chg="addSp delSp modSp mod">
        <pc:chgData name="Alexsander Costa Sampaio" userId="b90dc2e2-8406-4573-942a-128419b63a46" providerId="ADAL" clId="{D9AC0FD8-2055-4EC6-B802-2016F4B03AC8}" dt="2026-07-29T11:27:58.641" v="1943" actId="1076"/>
        <pc:sldMkLst>
          <pc:docMk/>
          <pc:sldMk cId="1062623958" sldId="376"/>
        </pc:sldMkLst>
        <pc:spChg chg="mod">
          <ac:chgData name="Alexsander Costa Sampaio" userId="b90dc2e2-8406-4573-942a-128419b63a46" providerId="ADAL" clId="{D9AC0FD8-2055-4EC6-B802-2016F4B03AC8}" dt="2026-07-29T11:24:16.355" v="1914" actId="255"/>
          <ac:spMkLst>
            <pc:docMk/>
            <pc:sldMk cId="1062623958" sldId="376"/>
            <ac:spMk id="3" creationId="{D9B41BA4-1EAA-8F18-07BB-95FB3A3AC9B9}"/>
          </ac:spMkLst>
        </pc:spChg>
        <pc:spChg chg="mod">
          <ac:chgData name="Alexsander Costa Sampaio" userId="b90dc2e2-8406-4573-942a-128419b63a46" providerId="ADAL" clId="{D9AC0FD8-2055-4EC6-B802-2016F4B03AC8}" dt="2026-07-29T11:27:53.538" v="1942" actId="20577"/>
          <ac:spMkLst>
            <pc:docMk/>
            <pc:sldMk cId="1062623958" sldId="376"/>
            <ac:spMk id="6" creationId="{2A89F6EF-E3AD-DA49-CAEC-3F224379E43D}"/>
          </ac:spMkLst>
        </pc:spChg>
        <pc:picChg chg="del">
          <ac:chgData name="Alexsander Costa Sampaio" userId="b90dc2e2-8406-4573-942a-128419b63a46" providerId="ADAL" clId="{D9AC0FD8-2055-4EC6-B802-2016F4B03AC8}" dt="2026-07-29T11:20:19.411" v="1884" actId="478"/>
          <ac:picMkLst>
            <pc:docMk/>
            <pc:sldMk cId="1062623958" sldId="376"/>
            <ac:picMk id="4" creationId="{78609F98-072B-9DA3-D18B-DC2735989CF8}"/>
          </ac:picMkLst>
        </pc:picChg>
        <pc:picChg chg="add mod modCrop">
          <ac:chgData name="Alexsander Costa Sampaio" userId="b90dc2e2-8406-4573-942a-128419b63a46" providerId="ADAL" clId="{D9AC0FD8-2055-4EC6-B802-2016F4B03AC8}" dt="2026-07-29T11:24:20.657" v="1915" actId="1076"/>
          <ac:picMkLst>
            <pc:docMk/>
            <pc:sldMk cId="1062623958" sldId="376"/>
            <ac:picMk id="5" creationId="{66E89FF3-EA0E-1B08-C588-2F1E7EE8D98F}"/>
          </ac:picMkLst>
        </pc:picChg>
        <pc:picChg chg="del">
          <ac:chgData name="Alexsander Costa Sampaio" userId="b90dc2e2-8406-4573-942a-128419b63a46" providerId="ADAL" clId="{D9AC0FD8-2055-4EC6-B802-2016F4B03AC8}" dt="2026-07-29T11:22:37.063" v="1908" actId="478"/>
          <ac:picMkLst>
            <pc:docMk/>
            <pc:sldMk cId="1062623958" sldId="376"/>
            <ac:picMk id="8" creationId="{3C7B7EF5-3B79-794D-08EA-F279A7C88150}"/>
          </ac:picMkLst>
        </pc:picChg>
        <pc:picChg chg="add mod">
          <ac:chgData name="Alexsander Costa Sampaio" userId="b90dc2e2-8406-4573-942a-128419b63a46" providerId="ADAL" clId="{D9AC0FD8-2055-4EC6-B802-2016F4B03AC8}" dt="2026-07-29T11:27:58.641" v="1943" actId="1076"/>
          <ac:picMkLst>
            <pc:docMk/>
            <pc:sldMk cId="1062623958" sldId="376"/>
            <ac:picMk id="9" creationId="{4D46B0DB-B4A8-23A3-8D9D-A7D1FE3520F1}"/>
          </ac:picMkLst>
        </pc:picChg>
      </pc:sldChg>
      <pc:sldChg chg="addSp delSp modSp mod">
        <pc:chgData name="Alexsander Costa Sampaio" userId="b90dc2e2-8406-4573-942a-128419b63a46" providerId="ADAL" clId="{D9AC0FD8-2055-4EC6-B802-2016F4B03AC8}" dt="2026-07-29T11:33:18.678" v="1987" actId="2710"/>
        <pc:sldMkLst>
          <pc:docMk/>
          <pc:sldMk cId="1915911162" sldId="377"/>
        </pc:sldMkLst>
        <pc:spChg chg="mod">
          <ac:chgData name="Alexsander Costa Sampaio" userId="b90dc2e2-8406-4573-942a-128419b63a46" providerId="ADAL" clId="{D9AC0FD8-2055-4EC6-B802-2016F4B03AC8}" dt="2026-07-29T11:31:27.773" v="1966" actId="1076"/>
          <ac:spMkLst>
            <pc:docMk/>
            <pc:sldMk cId="1915911162" sldId="377"/>
            <ac:spMk id="3" creationId="{6E8A5A73-A5C0-F813-EF75-82D7363FEEB1}"/>
          </ac:spMkLst>
        </pc:spChg>
        <pc:spChg chg="del">
          <ac:chgData name="Alexsander Costa Sampaio" userId="b90dc2e2-8406-4573-942a-128419b63a46" providerId="ADAL" clId="{D9AC0FD8-2055-4EC6-B802-2016F4B03AC8}" dt="2026-07-29T11:28:21.040" v="1944" actId="478"/>
          <ac:spMkLst>
            <pc:docMk/>
            <pc:sldMk cId="1915911162" sldId="377"/>
            <ac:spMk id="5" creationId="{B1587452-4F1C-EF1D-FC7B-478C56121222}"/>
          </ac:spMkLst>
        </pc:spChg>
        <pc:spChg chg="del">
          <ac:chgData name="Alexsander Costa Sampaio" userId="b90dc2e2-8406-4573-942a-128419b63a46" providerId="ADAL" clId="{D9AC0FD8-2055-4EC6-B802-2016F4B03AC8}" dt="2026-07-29T11:28:22.567" v="1945" actId="478"/>
          <ac:spMkLst>
            <pc:docMk/>
            <pc:sldMk cId="1915911162" sldId="377"/>
            <ac:spMk id="7" creationId="{711DBE30-2998-3A7F-0A93-7318449BD31E}"/>
          </ac:spMkLst>
        </pc:spChg>
        <pc:spChg chg="mod">
          <ac:chgData name="Alexsander Costa Sampaio" userId="b90dc2e2-8406-4573-942a-128419b63a46" providerId="ADAL" clId="{D9AC0FD8-2055-4EC6-B802-2016F4B03AC8}" dt="2026-07-29T11:33:18.678" v="1987" actId="2710"/>
          <ac:spMkLst>
            <pc:docMk/>
            <pc:sldMk cId="1915911162" sldId="377"/>
            <ac:spMk id="11" creationId="{7470E32C-A2DF-2EC8-4800-A9BB6E8EBE5D}"/>
          </ac:spMkLst>
        </pc:spChg>
        <pc:picChg chg="add mod">
          <ac:chgData name="Alexsander Costa Sampaio" userId="b90dc2e2-8406-4573-942a-128419b63a46" providerId="ADAL" clId="{D9AC0FD8-2055-4EC6-B802-2016F4B03AC8}" dt="2026-07-29T11:29:39.577" v="1956" actId="1076"/>
          <ac:picMkLst>
            <pc:docMk/>
            <pc:sldMk cId="1915911162" sldId="377"/>
            <ac:picMk id="4" creationId="{63318060-DD37-3E04-A868-8D80CC5071A8}"/>
          </ac:picMkLst>
        </pc:picChg>
        <pc:picChg chg="del">
          <ac:chgData name="Alexsander Costa Sampaio" userId="b90dc2e2-8406-4573-942a-128419b63a46" providerId="ADAL" clId="{D9AC0FD8-2055-4EC6-B802-2016F4B03AC8}" dt="2026-07-29T11:28:23.885" v="1947" actId="478"/>
          <ac:picMkLst>
            <pc:docMk/>
            <pc:sldMk cId="1915911162" sldId="377"/>
            <ac:picMk id="8" creationId="{54B8583B-364A-D4FE-FEC1-FDD966112C6F}"/>
          </ac:picMkLst>
        </pc:picChg>
        <pc:picChg chg="del">
          <ac:chgData name="Alexsander Costa Sampaio" userId="b90dc2e2-8406-4573-942a-128419b63a46" providerId="ADAL" clId="{D9AC0FD8-2055-4EC6-B802-2016F4B03AC8}" dt="2026-07-29T11:28:23.232" v="1946" actId="478"/>
          <ac:picMkLst>
            <pc:docMk/>
            <pc:sldMk cId="1915911162" sldId="377"/>
            <ac:picMk id="9" creationId="{5AAA1D98-8D46-5C72-E5E0-3B853C0D205C}"/>
          </ac:picMkLst>
        </pc:picChg>
      </pc:sldChg>
      <pc:sldChg chg="addSp delSp modSp mod">
        <pc:chgData name="Alexsander Costa Sampaio" userId="b90dc2e2-8406-4573-942a-128419b63a46" providerId="ADAL" clId="{D9AC0FD8-2055-4EC6-B802-2016F4B03AC8}" dt="2026-07-29T11:37:02.225" v="2016" actId="21"/>
        <pc:sldMkLst>
          <pc:docMk/>
          <pc:sldMk cId="3623406824" sldId="378"/>
        </pc:sldMkLst>
        <pc:spChg chg="mod">
          <ac:chgData name="Alexsander Costa Sampaio" userId="b90dc2e2-8406-4573-942a-128419b63a46" providerId="ADAL" clId="{D9AC0FD8-2055-4EC6-B802-2016F4B03AC8}" dt="2026-07-29T11:34:36.956" v="1998" actId="255"/>
          <ac:spMkLst>
            <pc:docMk/>
            <pc:sldMk cId="3623406824" sldId="378"/>
            <ac:spMk id="3" creationId="{B5CF5EEC-9D75-DA30-98FB-9D565230DA39}"/>
          </ac:spMkLst>
        </pc:spChg>
        <pc:spChg chg="add mod">
          <ac:chgData name="Alexsander Costa Sampaio" userId="b90dc2e2-8406-4573-942a-128419b63a46" providerId="ADAL" clId="{D9AC0FD8-2055-4EC6-B802-2016F4B03AC8}" dt="2026-07-29T11:36:22.064" v="2013"/>
          <ac:spMkLst>
            <pc:docMk/>
            <pc:sldMk cId="3623406824" sldId="378"/>
            <ac:spMk id="10" creationId="{08F62378-59B2-9FF7-35A8-C365B4D4B126}"/>
          </ac:spMkLst>
        </pc:spChg>
        <pc:spChg chg="add del mod">
          <ac:chgData name="Alexsander Costa Sampaio" userId="b90dc2e2-8406-4573-942a-128419b63a46" providerId="ADAL" clId="{D9AC0FD8-2055-4EC6-B802-2016F4B03AC8}" dt="2026-07-29T11:37:02.225" v="2016" actId="21"/>
          <ac:spMkLst>
            <pc:docMk/>
            <pc:sldMk cId="3623406824" sldId="378"/>
            <ac:spMk id="12" creationId="{B786C7E7-AAA5-8A04-B910-339993684CA3}"/>
          </ac:spMkLst>
        </pc:spChg>
        <pc:picChg chg="del">
          <ac:chgData name="Alexsander Costa Sampaio" userId="b90dc2e2-8406-4573-942a-128419b63a46" providerId="ADAL" clId="{D9AC0FD8-2055-4EC6-B802-2016F4B03AC8}" dt="2026-07-29T11:33:37.625" v="1988" actId="478"/>
          <ac:picMkLst>
            <pc:docMk/>
            <pc:sldMk cId="3623406824" sldId="378"/>
            <ac:picMk id="4" creationId="{A1F1CBC1-76CB-56EF-D16B-E70C7A01CC90}"/>
          </ac:picMkLst>
        </pc:picChg>
        <pc:picChg chg="del">
          <ac:chgData name="Alexsander Costa Sampaio" userId="b90dc2e2-8406-4573-942a-128419b63a46" providerId="ADAL" clId="{D9AC0FD8-2055-4EC6-B802-2016F4B03AC8}" dt="2026-07-29T11:33:38.333" v="1989" actId="478"/>
          <ac:picMkLst>
            <pc:docMk/>
            <pc:sldMk cId="3623406824" sldId="378"/>
            <ac:picMk id="5" creationId="{1E738EB7-65F0-69EF-AD08-108EE5CBE36B}"/>
          </ac:picMkLst>
        </pc:picChg>
        <pc:picChg chg="del">
          <ac:chgData name="Alexsander Costa Sampaio" userId="b90dc2e2-8406-4573-942a-128419b63a46" providerId="ADAL" clId="{D9AC0FD8-2055-4EC6-B802-2016F4B03AC8}" dt="2026-07-29T11:33:45.378" v="1992" actId="478"/>
          <ac:picMkLst>
            <pc:docMk/>
            <pc:sldMk cId="3623406824" sldId="378"/>
            <ac:picMk id="6" creationId="{34E10056-46CF-05F8-ADCE-1A3EA3B36C81}"/>
          </ac:picMkLst>
        </pc:picChg>
        <pc:picChg chg="del mod">
          <ac:chgData name="Alexsander Costa Sampaio" userId="b90dc2e2-8406-4573-942a-128419b63a46" providerId="ADAL" clId="{D9AC0FD8-2055-4EC6-B802-2016F4B03AC8}" dt="2026-07-29T11:33:46.007" v="1994" actId="478"/>
          <ac:picMkLst>
            <pc:docMk/>
            <pc:sldMk cId="3623406824" sldId="378"/>
            <ac:picMk id="7" creationId="{8E048F88-2F99-DF5F-D10E-E341DE009524}"/>
          </ac:picMkLst>
        </pc:picChg>
        <pc:picChg chg="add mod">
          <ac:chgData name="Alexsander Costa Sampaio" userId="b90dc2e2-8406-4573-942a-128419b63a46" providerId="ADAL" clId="{D9AC0FD8-2055-4EC6-B802-2016F4B03AC8}" dt="2026-07-29T11:35:15.704" v="2006" actId="1076"/>
          <ac:picMkLst>
            <pc:docMk/>
            <pc:sldMk cId="3623406824" sldId="378"/>
            <ac:picMk id="8" creationId="{F0F2303B-AC27-16B5-83E4-EFF9CFF24CF1}"/>
          </ac:picMkLst>
        </pc:picChg>
      </pc:sldChg>
      <pc:sldChg chg="addSp delSp modSp mod">
        <pc:chgData name="Alexsander Costa Sampaio" userId="b90dc2e2-8406-4573-942a-128419b63a46" providerId="ADAL" clId="{D9AC0FD8-2055-4EC6-B802-2016F4B03AC8}" dt="2026-07-29T11:39:00.132" v="2053" actId="123"/>
        <pc:sldMkLst>
          <pc:docMk/>
          <pc:sldMk cId="619446727" sldId="379"/>
        </pc:sldMkLst>
        <pc:spChg chg="del">
          <ac:chgData name="Alexsander Costa Sampaio" userId="b90dc2e2-8406-4573-942a-128419b63a46" providerId="ADAL" clId="{D9AC0FD8-2055-4EC6-B802-2016F4B03AC8}" dt="2026-07-29T11:37:08.280" v="2017" actId="478"/>
          <ac:spMkLst>
            <pc:docMk/>
            <pc:sldMk cId="619446727" sldId="379"/>
            <ac:spMk id="3" creationId="{5729ABE6-72EA-C907-1B5D-77A374C3507C}"/>
          </ac:spMkLst>
        </pc:spChg>
        <pc:spChg chg="add mod">
          <ac:chgData name="Alexsander Costa Sampaio" userId="b90dc2e2-8406-4573-942a-128419b63a46" providerId="ADAL" clId="{D9AC0FD8-2055-4EC6-B802-2016F4B03AC8}" dt="2026-07-29T11:39:00.132" v="2053" actId="123"/>
          <ac:spMkLst>
            <pc:docMk/>
            <pc:sldMk cId="619446727" sldId="379"/>
            <ac:spMk id="7" creationId="{2508E227-486D-89DF-0A19-D8B5CBCBEAE2}"/>
          </ac:spMkLst>
        </pc:spChg>
        <pc:spChg chg="add mod">
          <ac:chgData name="Alexsander Costa Sampaio" userId="b90dc2e2-8406-4573-942a-128419b63a46" providerId="ADAL" clId="{D9AC0FD8-2055-4EC6-B802-2016F4B03AC8}" dt="2026-07-29T11:37:43.279" v="2033" actId="123"/>
          <ac:spMkLst>
            <pc:docMk/>
            <pc:sldMk cId="619446727" sldId="379"/>
            <ac:spMk id="12" creationId="{B786C7E7-AAA5-8A04-B910-339993684CA3}"/>
          </ac:spMkLst>
        </pc:spChg>
        <pc:picChg chg="del">
          <ac:chgData name="Alexsander Costa Sampaio" userId="b90dc2e2-8406-4573-942a-128419b63a46" providerId="ADAL" clId="{D9AC0FD8-2055-4EC6-B802-2016F4B03AC8}" dt="2026-07-29T11:37:09.193" v="2018" actId="478"/>
          <ac:picMkLst>
            <pc:docMk/>
            <pc:sldMk cId="619446727" sldId="379"/>
            <ac:picMk id="4" creationId="{5EDD7763-131F-8610-354E-7EE6217139AC}"/>
          </ac:picMkLst>
        </pc:picChg>
        <pc:picChg chg="add mod">
          <ac:chgData name="Alexsander Costa Sampaio" userId="b90dc2e2-8406-4573-942a-128419b63a46" providerId="ADAL" clId="{D9AC0FD8-2055-4EC6-B802-2016F4B03AC8}" dt="2026-07-29T11:38:26.778" v="2043" actId="1076"/>
          <ac:picMkLst>
            <pc:docMk/>
            <pc:sldMk cId="619446727" sldId="379"/>
            <ac:picMk id="5" creationId="{13747DAC-11C2-0104-8C06-7B66B015D17F}"/>
          </ac:picMkLst>
        </pc:picChg>
      </pc:sldChg>
      <pc:sldChg chg="del">
        <pc:chgData name="Alexsander Costa Sampaio" userId="b90dc2e2-8406-4573-942a-128419b63a46" providerId="ADAL" clId="{D9AC0FD8-2055-4EC6-B802-2016F4B03AC8}" dt="2026-07-29T11:39:30.062" v="2054" actId="47"/>
        <pc:sldMkLst>
          <pc:docMk/>
          <pc:sldMk cId="4083752441" sldId="380"/>
        </pc:sldMkLst>
      </pc:sldChg>
      <pc:sldChg chg="del">
        <pc:chgData name="Alexsander Costa Sampaio" userId="b90dc2e2-8406-4573-942a-128419b63a46" providerId="ADAL" clId="{D9AC0FD8-2055-4EC6-B802-2016F4B03AC8}" dt="2026-07-29T11:39:30.062" v="2054" actId="47"/>
        <pc:sldMkLst>
          <pc:docMk/>
          <pc:sldMk cId="323820893" sldId="381"/>
        </pc:sldMkLst>
      </pc:sldChg>
      <pc:sldChg chg="del">
        <pc:chgData name="Alexsander Costa Sampaio" userId="b90dc2e2-8406-4573-942a-128419b63a46" providerId="ADAL" clId="{D9AC0FD8-2055-4EC6-B802-2016F4B03AC8}" dt="2026-07-29T11:39:30.062" v="2054" actId="47"/>
        <pc:sldMkLst>
          <pc:docMk/>
          <pc:sldMk cId="2617795382" sldId="382"/>
        </pc:sldMkLst>
      </pc:sldChg>
      <pc:sldChg chg="addSp delSp modSp mod">
        <pc:chgData name="Alexsander Costa Sampaio" userId="b90dc2e2-8406-4573-942a-128419b63a46" providerId="ADAL" clId="{D9AC0FD8-2055-4EC6-B802-2016F4B03AC8}" dt="2026-07-29T13:44:30.607" v="2705" actId="6549"/>
        <pc:sldMkLst>
          <pc:docMk/>
          <pc:sldMk cId="3193366260" sldId="383"/>
        </pc:sldMkLst>
        <pc:spChg chg="add mod">
          <ac:chgData name="Alexsander Costa Sampaio" userId="b90dc2e2-8406-4573-942a-128419b63a46" providerId="ADAL" clId="{D9AC0FD8-2055-4EC6-B802-2016F4B03AC8}" dt="2026-07-29T13:36:46.145" v="2635" actId="255"/>
          <ac:spMkLst>
            <pc:docMk/>
            <pc:sldMk cId="3193366260" sldId="383"/>
            <ac:spMk id="4" creationId="{368E951C-FFF2-FEBE-C1E3-D038ED7672A4}"/>
          </ac:spMkLst>
        </pc:spChg>
        <pc:spChg chg="add mod">
          <ac:chgData name="Alexsander Costa Sampaio" userId="b90dc2e2-8406-4573-942a-128419b63a46" providerId="ADAL" clId="{D9AC0FD8-2055-4EC6-B802-2016F4B03AC8}" dt="2026-07-29T13:37:29.293" v="2640" actId="1076"/>
          <ac:spMkLst>
            <pc:docMk/>
            <pc:sldMk cId="3193366260" sldId="383"/>
            <ac:spMk id="6" creationId="{1427C2B9-22AD-26D3-EFCB-1FAA0EE51F1E}"/>
          </ac:spMkLst>
        </pc:spChg>
        <pc:spChg chg="del">
          <ac:chgData name="Alexsander Costa Sampaio" userId="b90dc2e2-8406-4573-942a-128419b63a46" providerId="ADAL" clId="{D9AC0FD8-2055-4EC6-B802-2016F4B03AC8}" dt="2026-07-29T13:36:12.729" v="2628" actId="478"/>
          <ac:spMkLst>
            <pc:docMk/>
            <pc:sldMk cId="3193366260" sldId="383"/>
            <ac:spMk id="8" creationId="{C51ED3F1-2221-3467-EF79-6F4A96EEEAE0}"/>
          </ac:spMkLst>
        </pc:spChg>
        <pc:spChg chg="del">
          <ac:chgData name="Alexsander Costa Sampaio" userId="b90dc2e2-8406-4573-942a-128419b63a46" providerId="ADAL" clId="{D9AC0FD8-2055-4EC6-B802-2016F4B03AC8}" dt="2026-07-29T13:36:15.325" v="2630" actId="478"/>
          <ac:spMkLst>
            <pc:docMk/>
            <pc:sldMk cId="3193366260" sldId="383"/>
            <ac:spMk id="11" creationId="{F9C8CA8C-7D9A-770F-0932-EDCE06E11FD5}"/>
          </ac:spMkLst>
        </pc:spChg>
        <pc:spChg chg="add mod">
          <ac:chgData name="Alexsander Costa Sampaio" userId="b90dc2e2-8406-4573-942a-128419b63a46" providerId="ADAL" clId="{D9AC0FD8-2055-4EC6-B802-2016F4B03AC8}" dt="2026-07-29T13:38:15.910" v="2662" actId="1076"/>
          <ac:spMkLst>
            <pc:docMk/>
            <pc:sldMk cId="3193366260" sldId="383"/>
            <ac:spMk id="12" creationId="{B96C9A98-726A-E34F-0395-C87A465C6903}"/>
          </ac:spMkLst>
        </pc:spChg>
        <pc:spChg chg="add mod">
          <ac:chgData name="Alexsander Costa Sampaio" userId="b90dc2e2-8406-4573-942a-128419b63a46" providerId="ADAL" clId="{D9AC0FD8-2055-4EC6-B802-2016F4B03AC8}" dt="2026-07-29T13:38:43.611" v="2668" actId="14100"/>
          <ac:spMkLst>
            <pc:docMk/>
            <pc:sldMk cId="3193366260" sldId="383"/>
            <ac:spMk id="14" creationId="{3C3CAF4B-85A2-ED0E-04DA-E0AB92A8209D}"/>
          </ac:spMkLst>
        </pc:spChg>
        <pc:spChg chg="add mod">
          <ac:chgData name="Alexsander Costa Sampaio" userId="b90dc2e2-8406-4573-942a-128419b63a46" providerId="ADAL" clId="{D9AC0FD8-2055-4EC6-B802-2016F4B03AC8}" dt="2026-07-29T13:39:15.581" v="2673" actId="14100"/>
          <ac:spMkLst>
            <pc:docMk/>
            <pc:sldMk cId="3193366260" sldId="383"/>
            <ac:spMk id="16" creationId="{FABD8C96-E5ED-1C7E-ADBC-1E3E2A951136}"/>
          </ac:spMkLst>
        </pc:spChg>
        <pc:spChg chg="add mod">
          <ac:chgData name="Alexsander Costa Sampaio" userId="b90dc2e2-8406-4573-942a-128419b63a46" providerId="ADAL" clId="{D9AC0FD8-2055-4EC6-B802-2016F4B03AC8}" dt="2026-07-29T13:41:30.853" v="2678" actId="14100"/>
          <ac:spMkLst>
            <pc:docMk/>
            <pc:sldMk cId="3193366260" sldId="383"/>
            <ac:spMk id="18" creationId="{4B9EBBE3-27F9-B9ED-CD9F-84B70DB92B9C}"/>
          </ac:spMkLst>
        </pc:spChg>
        <pc:spChg chg="add mod">
          <ac:chgData name="Alexsander Costa Sampaio" userId="b90dc2e2-8406-4573-942a-128419b63a46" providerId="ADAL" clId="{D9AC0FD8-2055-4EC6-B802-2016F4B03AC8}" dt="2026-07-29T13:42:07.094" v="2685" actId="14100"/>
          <ac:spMkLst>
            <pc:docMk/>
            <pc:sldMk cId="3193366260" sldId="383"/>
            <ac:spMk id="20" creationId="{CCE7B01C-F04E-FF11-342F-3A1CD8B6C3FE}"/>
          </ac:spMkLst>
        </pc:spChg>
        <pc:spChg chg="add mod">
          <ac:chgData name="Alexsander Costa Sampaio" userId="b90dc2e2-8406-4573-942a-128419b63a46" providerId="ADAL" clId="{D9AC0FD8-2055-4EC6-B802-2016F4B03AC8}" dt="2026-07-29T13:44:30.607" v="2705" actId="6549"/>
          <ac:spMkLst>
            <pc:docMk/>
            <pc:sldMk cId="3193366260" sldId="383"/>
            <ac:spMk id="22" creationId="{0B5579AC-B4AB-553B-1414-5E147DF6AC7A}"/>
          </ac:spMkLst>
        </pc:spChg>
        <pc:picChg chg="del">
          <ac:chgData name="Alexsander Costa Sampaio" userId="b90dc2e2-8406-4573-942a-128419b63a46" providerId="ADAL" clId="{D9AC0FD8-2055-4EC6-B802-2016F4B03AC8}" dt="2026-07-29T13:36:15.949" v="2631" actId="478"/>
          <ac:picMkLst>
            <pc:docMk/>
            <pc:sldMk cId="3193366260" sldId="383"/>
            <ac:picMk id="9" creationId="{B987B9C6-13F4-3918-DB55-43ACB2DF1DD3}"/>
          </ac:picMkLst>
        </pc:picChg>
        <pc:picChg chg="del">
          <ac:chgData name="Alexsander Costa Sampaio" userId="b90dc2e2-8406-4573-942a-128419b63a46" providerId="ADAL" clId="{D9AC0FD8-2055-4EC6-B802-2016F4B03AC8}" dt="2026-07-29T13:36:13.359" v="2629" actId="478"/>
          <ac:picMkLst>
            <pc:docMk/>
            <pc:sldMk cId="3193366260" sldId="383"/>
            <ac:picMk id="10" creationId="{91DAF164-F87B-17EE-FD65-8D7E4BD6E3F9}"/>
          </ac:picMkLst>
        </pc:picChg>
      </pc:sldChg>
      <pc:sldChg chg="delSp modSp mod">
        <pc:chgData name="Alexsander Costa Sampaio" userId="b90dc2e2-8406-4573-942a-128419b63a46" providerId="ADAL" clId="{D9AC0FD8-2055-4EC6-B802-2016F4B03AC8}" dt="2026-07-29T14:25:13.867" v="3370" actId="255"/>
        <pc:sldMkLst>
          <pc:docMk/>
          <pc:sldMk cId="449451710" sldId="384"/>
        </pc:sldMkLst>
        <pc:spChg chg="mod">
          <ac:chgData name="Alexsander Costa Sampaio" userId="b90dc2e2-8406-4573-942a-128419b63a46" providerId="ADAL" clId="{D9AC0FD8-2055-4EC6-B802-2016F4B03AC8}" dt="2026-07-29T14:24:15.416" v="3360" actId="255"/>
          <ac:spMkLst>
            <pc:docMk/>
            <pc:sldMk cId="449451710" sldId="384"/>
            <ac:spMk id="11" creationId="{B6218A8E-833A-5F9A-1C01-DCA51C38D075}"/>
          </ac:spMkLst>
        </pc:spChg>
        <pc:spChg chg="mod">
          <ac:chgData name="Alexsander Costa Sampaio" userId="b90dc2e2-8406-4573-942a-128419b63a46" providerId="ADAL" clId="{D9AC0FD8-2055-4EC6-B802-2016F4B03AC8}" dt="2026-07-29T14:25:13.867" v="3370" actId="255"/>
          <ac:spMkLst>
            <pc:docMk/>
            <pc:sldMk cId="449451710" sldId="384"/>
            <ac:spMk id="12" creationId="{E6B3828B-E26E-8C66-560E-BC5C2117821B}"/>
          </ac:spMkLst>
        </pc:spChg>
        <pc:picChg chg="mod">
          <ac:chgData name="Alexsander Costa Sampaio" userId="b90dc2e2-8406-4573-942a-128419b63a46" providerId="ADAL" clId="{D9AC0FD8-2055-4EC6-B802-2016F4B03AC8}" dt="2026-07-29T14:23:52.478" v="3356" actId="1076"/>
          <ac:picMkLst>
            <pc:docMk/>
            <pc:sldMk cId="449451710" sldId="384"/>
            <ac:picMk id="2" creationId="{38A923F4-501E-C23F-05AE-4B99B928915A}"/>
          </ac:picMkLst>
        </pc:picChg>
        <pc:picChg chg="del">
          <ac:chgData name="Alexsander Costa Sampaio" userId="b90dc2e2-8406-4573-942a-128419b63a46" providerId="ADAL" clId="{D9AC0FD8-2055-4EC6-B802-2016F4B03AC8}" dt="2026-07-29T14:22:17.195" v="3313" actId="478"/>
          <ac:picMkLst>
            <pc:docMk/>
            <pc:sldMk cId="449451710" sldId="384"/>
            <ac:picMk id="13" creationId="{71415478-4FE5-064F-0C36-D963D2D1DFF6}"/>
          </ac:picMkLst>
        </pc:picChg>
      </pc:sldChg>
      <pc:sldChg chg="addSp delSp modSp mod">
        <pc:chgData name="Alexsander Costa Sampaio" userId="b90dc2e2-8406-4573-942a-128419b63a46" providerId="ADAL" clId="{D9AC0FD8-2055-4EC6-B802-2016F4B03AC8}" dt="2026-07-29T14:35:17.874" v="3432" actId="20577"/>
        <pc:sldMkLst>
          <pc:docMk/>
          <pc:sldMk cId="3196570994" sldId="385"/>
        </pc:sldMkLst>
        <pc:spChg chg="mod">
          <ac:chgData name="Alexsander Costa Sampaio" userId="b90dc2e2-8406-4573-942a-128419b63a46" providerId="ADAL" clId="{D9AC0FD8-2055-4EC6-B802-2016F4B03AC8}" dt="2026-07-29T14:35:17.874" v="3432" actId="20577"/>
          <ac:spMkLst>
            <pc:docMk/>
            <pc:sldMk cId="3196570994" sldId="385"/>
            <ac:spMk id="5" creationId="{C96DB342-EEC1-C96A-1E74-E258794579D6}"/>
          </ac:spMkLst>
        </pc:spChg>
        <pc:spChg chg="del">
          <ac:chgData name="Alexsander Costa Sampaio" userId="b90dc2e2-8406-4573-942a-128419b63a46" providerId="ADAL" clId="{D9AC0FD8-2055-4EC6-B802-2016F4B03AC8}" dt="2026-07-29T14:31:56.001" v="3424" actId="478"/>
          <ac:spMkLst>
            <pc:docMk/>
            <pc:sldMk cId="3196570994" sldId="385"/>
            <ac:spMk id="9" creationId="{EBC160F3-657C-6B8D-3FBB-DA1907008F39}"/>
          </ac:spMkLst>
        </pc:spChg>
        <pc:spChg chg="del">
          <ac:chgData name="Alexsander Costa Sampaio" userId="b90dc2e2-8406-4573-942a-128419b63a46" providerId="ADAL" clId="{D9AC0FD8-2055-4EC6-B802-2016F4B03AC8}" dt="2026-07-29T14:31:57.911" v="3425" actId="478"/>
          <ac:spMkLst>
            <pc:docMk/>
            <pc:sldMk cId="3196570994" sldId="385"/>
            <ac:spMk id="11" creationId="{96F6507B-4C70-53D1-0FAA-1E92B23E56FC}"/>
          </ac:spMkLst>
        </pc:spChg>
        <pc:picChg chg="del">
          <ac:chgData name="Alexsander Costa Sampaio" userId="b90dc2e2-8406-4573-942a-128419b63a46" providerId="ADAL" clId="{D9AC0FD8-2055-4EC6-B802-2016F4B03AC8}" dt="2026-07-29T14:30:19.180" v="3408" actId="478"/>
          <ac:picMkLst>
            <pc:docMk/>
            <pc:sldMk cId="3196570994" sldId="385"/>
            <ac:picMk id="2" creationId="{BBE80940-601A-9417-D583-D482818BF787}"/>
          </ac:picMkLst>
        </pc:picChg>
        <pc:picChg chg="add del mod">
          <ac:chgData name="Alexsander Costa Sampaio" userId="b90dc2e2-8406-4573-942a-128419b63a46" providerId="ADAL" clId="{D9AC0FD8-2055-4EC6-B802-2016F4B03AC8}" dt="2026-07-29T14:30:58.702" v="3413" actId="478"/>
          <ac:picMkLst>
            <pc:docMk/>
            <pc:sldMk cId="3196570994" sldId="385"/>
            <ac:picMk id="4" creationId="{508930A6-6E0B-7704-14C9-EDA519D5003D}"/>
          </ac:picMkLst>
        </pc:picChg>
        <pc:picChg chg="del">
          <ac:chgData name="Alexsander Costa Sampaio" userId="b90dc2e2-8406-4573-942a-128419b63a46" providerId="ADAL" clId="{D9AC0FD8-2055-4EC6-B802-2016F4B03AC8}" dt="2026-07-29T14:31:48.031" v="3422" actId="478"/>
          <ac:picMkLst>
            <pc:docMk/>
            <pc:sldMk cId="3196570994" sldId="385"/>
            <ac:picMk id="6" creationId="{C6DD27AF-E8B6-2341-938E-83266DF65C68}"/>
          </ac:picMkLst>
        </pc:picChg>
        <pc:picChg chg="del">
          <ac:chgData name="Alexsander Costa Sampaio" userId="b90dc2e2-8406-4573-942a-128419b63a46" providerId="ADAL" clId="{D9AC0FD8-2055-4EC6-B802-2016F4B03AC8}" dt="2026-07-29T14:31:48.961" v="3423" actId="478"/>
          <ac:picMkLst>
            <pc:docMk/>
            <pc:sldMk cId="3196570994" sldId="385"/>
            <ac:picMk id="7" creationId="{0C7FAA94-B2C9-BBF5-050D-300F48E1131E}"/>
          </ac:picMkLst>
        </pc:picChg>
        <pc:picChg chg="add mod">
          <ac:chgData name="Alexsander Costa Sampaio" userId="b90dc2e2-8406-4573-942a-128419b63a46" providerId="ADAL" clId="{D9AC0FD8-2055-4EC6-B802-2016F4B03AC8}" dt="2026-07-29T14:31:08.511" v="3417" actId="1076"/>
          <ac:picMkLst>
            <pc:docMk/>
            <pc:sldMk cId="3196570994" sldId="385"/>
            <ac:picMk id="10" creationId="{13D4A1FE-1CC9-DC64-B098-4FE176F8C71E}"/>
          </ac:picMkLst>
        </pc:picChg>
      </pc:sldChg>
      <pc:sldChg chg="delSp modSp mod">
        <pc:chgData name="Alexsander Costa Sampaio" userId="b90dc2e2-8406-4573-942a-128419b63a46" providerId="ADAL" clId="{D9AC0FD8-2055-4EC6-B802-2016F4B03AC8}" dt="2026-07-29T15:37:04.598" v="3545" actId="6549"/>
        <pc:sldMkLst>
          <pc:docMk/>
          <pc:sldMk cId="1475813242" sldId="386"/>
        </pc:sldMkLst>
        <pc:spChg chg="mod">
          <ac:chgData name="Alexsander Costa Sampaio" userId="b90dc2e2-8406-4573-942a-128419b63a46" providerId="ADAL" clId="{D9AC0FD8-2055-4EC6-B802-2016F4B03AC8}" dt="2026-07-29T15:35:06.714" v="3515" actId="255"/>
          <ac:spMkLst>
            <pc:docMk/>
            <pc:sldMk cId="1475813242" sldId="386"/>
            <ac:spMk id="4" creationId="{E13BDBC4-7F67-02FF-51BF-00D54A223926}"/>
          </ac:spMkLst>
        </pc:spChg>
        <pc:spChg chg="mod">
          <ac:chgData name="Alexsander Costa Sampaio" userId="b90dc2e2-8406-4573-942a-128419b63a46" providerId="ADAL" clId="{D9AC0FD8-2055-4EC6-B802-2016F4B03AC8}" dt="2026-07-29T15:37:04.598" v="3545" actId="6549"/>
          <ac:spMkLst>
            <pc:docMk/>
            <pc:sldMk cId="1475813242" sldId="386"/>
            <ac:spMk id="5" creationId="{3ECF6370-203A-4C26-9BF3-189E390C3B98}"/>
          </ac:spMkLst>
        </pc:spChg>
        <pc:picChg chg="del">
          <ac:chgData name="Alexsander Costa Sampaio" userId="b90dc2e2-8406-4573-942a-128419b63a46" providerId="ADAL" clId="{D9AC0FD8-2055-4EC6-B802-2016F4B03AC8}" dt="2026-07-29T15:10:21.913" v="3512" actId="478"/>
          <ac:picMkLst>
            <pc:docMk/>
            <pc:sldMk cId="1475813242" sldId="386"/>
            <ac:picMk id="6" creationId="{B74D749F-4931-A760-3ABD-4DCE33CDFDC6}"/>
          </ac:picMkLst>
        </pc:picChg>
        <pc:picChg chg="del">
          <ac:chgData name="Alexsander Costa Sampaio" userId="b90dc2e2-8406-4573-942a-128419b63a46" providerId="ADAL" clId="{D9AC0FD8-2055-4EC6-B802-2016F4B03AC8}" dt="2026-07-29T15:10:20.910" v="3511" actId="478"/>
          <ac:picMkLst>
            <pc:docMk/>
            <pc:sldMk cId="1475813242" sldId="386"/>
            <ac:picMk id="7" creationId="{D9FB8CCF-E976-69AA-56A5-C316236DC021}"/>
          </ac:picMkLst>
        </pc:picChg>
      </pc:sldChg>
      <pc:sldChg chg="addSp delSp modSp mod">
        <pc:chgData name="Alexsander Costa Sampaio" userId="b90dc2e2-8406-4573-942a-128419b63a46" providerId="ADAL" clId="{D9AC0FD8-2055-4EC6-B802-2016F4B03AC8}" dt="2026-07-29T17:11:29.506" v="3774" actId="255"/>
        <pc:sldMkLst>
          <pc:docMk/>
          <pc:sldMk cId="4159340903" sldId="387"/>
        </pc:sldMkLst>
        <pc:spChg chg="mod">
          <ac:chgData name="Alexsander Costa Sampaio" userId="b90dc2e2-8406-4573-942a-128419b63a46" providerId="ADAL" clId="{D9AC0FD8-2055-4EC6-B802-2016F4B03AC8}" dt="2026-07-29T17:11:29.506" v="3774" actId="255"/>
          <ac:spMkLst>
            <pc:docMk/>
            <pc:sldMk cId="4159340903" sldId="387"/>
            <ac:spMk id="4" creationId="{9759CF8C-751C-FF7E-CC6E-4ABA31706890}"/>
          </ac:spMkLst>
        </pc:spChg>
        <pc:picChg chg="del mod">
          <ac:chgData name="Alexsander Costa Sampaio" userId="b90dc2e2-8406-4573-942a-128419b63a46" providerId="ADAL" clId="{D9AC0FD8-2055-4EC6-B802-2016F4B03AC8}" dt="2026-07-29T17:07:37.059" v="3740" actId="478"/>
          <ac:picMkLst>
            <pc:docMk/>
            <pc:sldMk cId="4159340903" sldId="387"/>
            <ac:picMk id="2" creationId="{256ED661-B6E1-41DB-8369-0431542F7A97}"/>
          </ac:picMkLst>
        </pc:picChg>
        <pc:picChg chg="del">
          <ac:chgData name="Alexsander Costa Sampaio" userId="b90dc2e2-8406-4573-942a-128419b63a46" providerId="ADAL" clId="{D9AC0FD8-2055-4EC6-B802-2016F4B03AC8}" dt="2026-07-29T17:08:42.557" v="3756" actId="478"/>
          <ac:picMkLst>
            <pc:docMk/>
            <pc:sldMk cId="4159340903" sldId="387"/>
            <ac:picMk id="3" creationId="{E7DBB30B-EADA-3A72-E14F-4CE39EB2EF9F}"/>
          </ac:picMkLst>
        </pc:picChg>
        <pc:picChg chg="add mod">
          <ac:chgData name="Alexsander Costa Sampaio" userId="b90dc2e2-8406-4573-942a-128419b63a46" providerId="ADAL" clId="{D9AC0FD8-2055-4EC6-B802-2016F4B03AC8}" dt="2026-07-29T17:08:06.380" v="3750" actId="1035"/>
          <ac:picMkLst>
            <pc:docMk/>
            <pc:sldMk cId="4159340903" sldId="387"/>
            <ac:picMk id="6" creationId="{456CB1F0-6D45-C640-F4C0-AC0DCE9F7385}"/>
          </ac:picMkLst>
        </pc:picChg>
        <pc:picChg chg="add mod">
          <ac:chgData name="Alexsander Costa Sampaio" userId="b90dc2e2-8406-4573-942a-128419b63a46" providerId="ADAL" clId="{D9AC0FD8-2055-4EC6-B802-2016F4B03AC8}" dt="2026-07-29T17:11:16.255" v="3773" actId="1076"/>
          <ac:picMkLst>
            <pc:docMk/>
            <pc:sldMk cId="4159340903" sldId="387"/>
            <ac:picMk id="8" creationId="{020B0E58-C215-3632-ED77-4B1305FB4482}"/>
          </ac:picMkLst>
        </pc:picChg>
      </pc:sldChg>
      <pc:sldChg chg="addSp delSp modSp mod">
        <pc:chgData name="Alexsander Costa Sampaio" userId="b90dc2e2-8406-4573-942a-128419b63a46" providerId="ADAL" clId="{D9AC0FD8-2055-4EC6-B802-2016F4B03AC8}" dt="2026-07-29T17:19:58.394" v="3873" actId="1076"/>
        <pc:sldMkLst>
          <pc:docMk/>
          <pc:sldMk cId="484065817" sldId="388"/>
        </pc:sldMkLst>
        <pc:spChg chg="add mod">
          <ac:chgData name="Alexsander Costa Sampaio" userId="b90dc2e2-8406-4573-942a-128419b63a46" providerId="ADAL" clId="{D9AC0FD8-2055-4EC6-B802-2016F4B03AC8}" dt="2026-07-29T17:19:23.718" v="3859" actId="6549"/>
          <ac:spMkLst>
            <pc:docMk/>
            <pc:sldMk cId="484065817" sldId="388"/>
            <ac:spMk id="3" creationId="{726591F9-6E8B-961C-6BD2-C7330F54FFED}"/>
          </ac:spMkLst>
        </pc:spChg>
        <pc:spChg chg="mod">
          <ac:chgData name="Alexsander Costa Sampaio" userId="b90dc2e2-8406-4573-942a-128419b63a46" providerId="ADAL" clId="{D9AC0FD8-2055-4EC6-B802-2016F4B03AC8}" dt="2026-07-29T17:18:33.950" v="3852" actId="20577"/>
          <ac:spMkLst>
            <pc:docMk/>
            <pc:sldMk cId="484065817" sldId="388"/>
            <ac:spMk id="4" creationId="{A24412D7-0379-24FD-151C-A5ED8615A3D5}"/>
          </ac:spMkLst>
        </pc:spChg>
        <pc:spChg chg="del">
          <ac:chgData name="Alexsander Costa Sampaio" userId="b90dc2e2-8406-4573-942a-128419b63a46" providerId="ADAL" clId="{D9AC0FD8-2055-4EC6-B802-2016F4B03AC8}" dt="2026-07-29T17:18:07.172" v="3845" actId="478"/>
          <ac:spMkLst>
            <pc:docMk/>
            <pc:sldMk cId="484065817" sldId="388"/>
            <ac:spMk id="6" creationId="{5E1C6029-F80F-E2FB-6EA0-F2704008EEBE}"/>
          </ac:spMkLst>
        </pc:spChg>
        <pc:picChg chg="add mod">
          <ac:chgData name="Alexsander Costa Sampaio" userId="b90dc2e2-8406-4573-942a-128419b63a46" providerId="ADAL" clId="{D9AC0FD8-2055-4EC6-B802-2016F4B03AC8}" dt="2026-07-29T17:19:58.394" v="3873" actId="1076"/>
          <ac:picMkLst>
            <pc:docMk/>
            <pc:sldMk cId="484065817" sldId="388"/>
            <ac:picMk id="7" creationId="{FEE8DB63-E047-BABD-3733-EFC9629FA24A}"/>
          </ac:picMkLst>
        </pc:picChg>
      </pc:sldChg>
      <pc:sldChg chg="addSp delSp modSp mod">
        <pc:chgData name="Alexsander Costa Sampaio" userId="b90dc2e2-8406-4573-942a-128419b63a46" providerId="ADAL" clId="{D9AC0FD8-2055-4EC6-B802-2016F4B03AC8}" dt="2026-07-29T17:51:41.355" v="4941" actId="6549"/>
        <pc:sldMkLst>
          <pc:docMk/>
          <pc:sldMk cId="3374098742" sldId="389"/>
        </pc:sldMkLst>
        <pc:spChg chg="mod">
          <ac:chgData name="Alexsander Costa Sampaio" userId="b90dc2e2-8406-4573-942a-128419b63a46" providerId="ADAL" clId="{D9AC0FD8-2055-4EC6-B802-2016F4B03AC8}" dt="2026-07-29T17:49:58.360" v="4845" actId="20577"/>
          <ac:spMkLst>
            <pc:docMk/>
            <pc:sldMk cId="3374098742" sldId="389"/>
            <ac:spMk id="4" creationId="{AC3C05D5-1371-3DC3-04DA-9E2F133C3AD4}"/>
          </ac:spMkLst>
        </pc:spChg>
        <pc:spChg chg="mod">
          <ac:chgData name="Alexsander Costa Sampaio" userId="b90dc2e2-8406-4573-942a-128419b63a46" providerId="ADAL" clId="{D9AC0FD8-2055-4EC6-B802-2016F4B03AC8}" dt="2026-07-29T17:51:41.355" v="4941" actId="6549"/>
          <ac:spMkLst>
            <pc:docMk/>
            <pc:sldMk cId="3374098742" sldId="389"/>
            <ac:spMk id="6" creationId="{C2ACAC5E-F9B2-4758-5891-0DE7F88BA301}"/>
          </ac:spMkLst>
        </pc:spChg>
        <pc:picChg chg="del">
          <ac:chgData name="Alexsander Costa Sampaio" userId="b90dc2e2-8406-4573-942a-128419b63a46" providerId="ADAL" clId="{D9AC0FD8-2055-4EC6-B802-2016F4B03AC8}" dt="2026-07-29T17:46:39.091" v="4795" actId="478"/>
          <ac:picMkLst>
            <pc:docMk/>
            <pc:sldMk cId="3374098742" sldId="389"/>
            <ac:picMk id="2" creationId="{195F9DA1-41C5-3E28-8371-F8B330B2C98C}"/>
          </ac:picMkLst>
        </pc:picChg>
        <pc:picChg chg="del">
          <ac:chgData name="Alexsander Costa Sampaio" userId="b90dc2e2-8406-4573-942a-128419b63a46" providerId="ADAL" clId="{D9AC0FD8-2055-4EC6-B802-2016F4B03AC8}" dt="2026-07-29T17:46:57.283" v="4805" actId="478"/>
          <ac:picMkLst>
            <pc:docMk/>
            <pc:sldMk cId="3374098742" sldId="389"/>
            <ac:picMk id="5" creationId="{DCCDFCC6-4D2A-427D-0180-8247B8B796BE}"/>
          </ac:picMkLst>
        </pc:picChg>
        <pc:picChg chg="del">
          <ac:chgData name="Alexsander Costa Sampaio" userId="b90dc2e2-8406-4573-942a-128419b63a46" providerId="ADAL" clId="{D9AC0FD8-2055-4EC6-B802-2016F4B03AC8}" dt="2026-07-29T17:49:45.266" v="4841" actId="478"/>
          <ac:picMkLst>
            <pc:docMk/>
            <pc:sldMk cId="3374098742" sldId="389"/>
            <ac:picMk id="7" creationId="{3BE2115C-F9C0-07BA-626A-24AF4F4E21CB}"/>
          </ac:picMkLst>
        </pc:picChg>
        <pc:picChg chg="add mod">
          <ac:chgData name="Alexsander Costa Sampaio" userId="b90dc2e2-8406-4573-942a-128419b63a46" providerId="ADAL" clId="{D9AC0FD8-2055-4EC6-B802-2016F4B03AC8}" dt="2026-07-29T17:46:51.458" v="4804" actId="1035"/>
          <ac:picMkLst>
            <pc:docMk/>
            <pc:sldMk cId="3374098742" sldId="389"/>
            <ac:picMk id="8" creationId="{17B03CB6-32D7-2F2E-DF89-9E31B2B6559E}"/>
          </ac:picMkLst>
        </pc:picChg>
      </pc:sldChg>
      <pc:sldChg chg="addSp delSp modSp mod">
        <pc:chgData name="Alexsander Costa Sampaio" userId="b90dc2e2-8406-4573-942a-128419b63a46" providerId="ADAL" clId="{D9AC0FD8-2055-4EC6-B802-2016F4B03AC8}" dt="2026-07-29T18:25:49.282" v="5312" actId="21"/>
        <pc:sldMkLst>
          <pc:docMk/>
          <pc:sldMk cId="3251976816" sldId="390"/>
        </pc:sldMkLst>
        <pc:spChg chg="mod">
          <ac:chgData name="Alexsander Costa Sampaio" userId="b90dc2e2-8406-4573-942a-128419b63a46" providerId="ADAL" clId="{D9AC0FD8-2055-4EC6-B802-2016F4B03AC8}" dt="2026-07-29T18:22:41.468" v="5277" actId="123"/>
          <ac:spMkLst>
            <pc:docMk/>
            <pc:sldMk cId="3251976816" sldId="390"/>
            <ac:spMk id="4" creationId="{93D96112-523C-6977-AC14-1AA386651642}"/>
          </ac:spMkLst>
        </pc:spChg>
        <pc:spChg chg="del">
          <ac:chgData name="Alexsander Costa Sampaio" userId="b90dc2e2-8406-4573-942a-128419b63a46" providerId="ADAL" clId="{D9AC0FD8-2055-4EC6-B802-2016F4B03AC8}" dt="2026-07-29T18:23:36.538" v="5301" actId="478"/>
          <ac:spMkLst>
            <pc:docMk/>
            <pc:sldMk cId="3251976816" sldId="390"/>
            <ac:spMk id="8" creationId="{A7C73513-A96B-7166-6917-A7DDAD5ECC59}"/>
          </ac:spMkLst>
        </pc:spChg>
        <pc:spChg chg="add mod">
          <ac:chgData name="Alexsander Costa Sampaio" userId="b90dc2e2-8406-4573-942a-128419b63a46" providerId="ADAL" clId="{D9AC0FD8-2055-4EC6-B802-2016F4B03AC8}" dt="2026-07-29T18:22:36.055" v="5276" actId="1076"/>
          <ac:spMkLst>
            <pc:docMk/>
            <pc:sldMk cId="3251976816" sldId="390"/>
            <ac:spMk id="11" creationId="{022602FE-79FB-FA32-3A10-D6A20C655174}"/>
          </ac:spMkLst>
        </pc:spChg>
        <pc:spChg chg="add mod">
          <ac:chgData name="Alexsander Costa Sampaio" userId="b90dc2e2-8406-4573-942a-128419b63a46" providerId="ADAL" clId="{D9AC0FD8-2055-4EC6-B802-2016F4B03AC8}" dt="2026-07-29T18:23:26.825" v="5299" actId="1036"/>
          <ac:spMkLst>
            <pc:docMk/>
            <pc:sldMk cId="3251976816" sldId="390"/>
            <ac:spMk id="13" creationId="{5D32F0AB-201C-1E64-6390-B88B73293FB2}"/>
          </ac:spMkLst>
        </pc:spChg>
        <pc:spChg chg="add mod">
          <ac:chgData name="Alexsander Costa Sampaio" userId="b90dc2e2-8406-4573-942a-128419b63a46" providerId="ADAL" clId="{D9AC0FD8-2055-4EC6-B802-2016F4B03AC8}" dt="2026-07-29T18:24:46.218" v="5306" actId="255"/>
          <ac:spMkLst>
            <pc:docMk/>
            <pc:sldMk cId="3251976816" sldId="390"/>
            <ac:spMk id="15" creationId="{2C19E9D2-1BB7-2846-0D34-FF744F9505C4}"/>
          </ac:spMkLst>
        </pc:spChg>
        <pc:spChg chg="add del mod">
          <ac:chgData name="Alexsander Costa Sampaio" userId="b90dc2e2-8406-4573-942a-128419b63a46" providerId="ADAL" clId="{D9AC0FD8-2055-4EC6-B802-2016F4B03AC8}" dt="2026-07-29T18:25:49.282" v="5312" actId="21"/>
          <ac:spMkLst>
            <pc:docMk/>
            <pc:sldMk cId="3251976816" sldId="390"/>
            <ac:spMk id="17" creationId="{EA02773B-9059-6388-C236-84FEDB9248A9}"/>
          </ac:spMkLst>
        </pc:spChg>
        <pc:picChg chg="del">
          <ac:chgData name="Alexsander Costa Sampaio" userId="b90dc2e2-8406-4573-942a-128419b63a46" providerId="ADAL" clId="{D9AC0FD8-2055-4EC6-B802-2016F4B03AC8}" dt="2026-07-29T18:12:10.306" v="5241" actId="478"/>
          <ac:picMkLst>
            <pc:docMk/>
            <pc:sldMk cId="3251976816" sldId="390"/>
            <ac:picMk id="2" creationId="{1FA02A3E-E991-A1F9-F667-CD3D636BE863}"/>
          </ac:picMkLst>
        </pc:picChg>
        <pc:picChg chg="add mod">
          <ac:chgData name="Alexsander Costa Sampaio" userId="b90dc2e2-8406-4573-942a-128419b63a46" providerId="ADAL" clId="{D9AC0FD8-2055-4EC6-B802-2016F4B03AC8}" dt="2026-07-29T18:12:27.688" v="5249" actId="1076"/>
          <ac:picMkLst>
            <pc:docMk/>
            <pc:sldMk cId="3251976816" sldId="390"/>
            <ac:picMk id="7" creationId="{860A33ED-BC75-5BEF-F853-FD0E5B77C037}"/>
          </ac:picMkLst>
        </pc:picChg>
        <pc:picChg chg="del">
          <ac:chgData name="Alexsander Costa Sampaio" userId="b90dc2e2-8406-4573-942a-128419b63a46" providerId="ADAL" clId="{D9AC0FD8-2055-4EC6-B802-2016F4B03AC8}" dt="2026-07-29T18:23:33.785" v="5300" actId="478"/>
          <ac:picMkLst>
            <pc:docMk/>
            <pc:sldMk cId="3251976816" sldId="390"/>
            <ac:picMk id="9" creationId="{534D2DFD-58E6-60FD-F909-DF84CE0B518D}"/>
          </ac:picMkLst>
        </pc:picChg>
        <pc:picChg chg="del">
          <ac:chgData name="Alexsander Costa Sampaio" userId="b90dc2e2-8406-4573-942a-128419b63a46" providerId="ADAL" clId="{D9AC0FD8-2055-4EC6-B802-2016F4B03AC8}" dt="2026-07-29T18:12:36.290" v="5252" actId="478"/>
          <ac:picMkLst>
            <pc:docMk/>
            <pc:sldMk cId="3251976816" sldId="390"/>
            <ac:picMk id="1025" creationId="{91BD9185-2C7A-25A8-5A78-603255DEE3F4}"/>
          </ac:picMkLst>
        </pc:picChg>
        <pc:picChg chg="del">
          <ac:chgData name="Alexsander Costa Sampaio" userId="b90dc2e2-8406-4573-942a-128419b63a46" providerId="ADAL" clId="{D9AC0FD8-2055-4EC6-B802-2016F4B03AC8}" dt="2026-07-29T18:12:34.471" v="5251" actId="478"/>
          <ac:picMkLst>
            <pc:docMk/>
            <pc:sldMk cId="3251976816" sldId="390"/>
            <ac:picMk id="1026" creationId="{DD86BB5C-FDA1-D97A-DDE6-ECD2024C3E00}"/>
          </ac:picMkLst>
        </pc:picChg>
      </pc:sldChg>
      <pc:sldChg chg="del">
        <pc:chgData name="Alexsander Costa Sampaio" userId="b90dc2e2-8406-4573-942a-128419b63a46" providerId="ADAL" clId="{D9AC0FD8-2055-4EC6-B802-2016F4B03AC8}" dt="2026-07-29T18:29:12.463" v="5358" actId="47"/>
        <pc:sldMkLst>
          <pc:docMk/>
          <pc:sldMk cId="1197948606" sldId="391"/>
        </pc:sldMkLst>
      </pc:sldChg>
      <pc:sldChg chg="del">
        <pc:chgData name="Alexsander Costa Sampaio" userId="b90dc2e2-8406-4573-942a-128419b63a46" providerId="ADAL" clId="{D9AC0FD8-2055-4EC6-B802-2016F4B03AC8}" dt="2026-07-29T18:29:12.463" v="5358" actId="47"/>
        <pc:sldMkLst>
          <pc:docMk/>
          <pc:sldMk cId="1504068867" sldId="393"/>
        </pc:sldMkLst>
      </pc:sldChg>
      <pc:sldChg chg="delSp modSp mod">
        <pc:chgData name="Alexsander Costa Sampaio" userId="b90dc2e2-8406-4573-942a-128419b63a46" providerId="ADAL" clId="{D9AC0FD8-2055-4EC6-B802-2016F4B03AC8}" dt="2026-07-29T19:23:16.764" v="5380" actId="2711"/>
        <pc:sldMkLst>
          <pc:docMk/>
          <pc:sldMk cId="576114697" sldId="394"/>
        </pc:sldMkLst>
        <pc:spChg chg="mod">
          <ac:chgData name="Alexsander Costa Sampaio" userId="b90dc2e2-8406-4573-942a-128419b63a46" providerId="ADAL" clId="{D9AC0FD8-2055-4EC6-B802-2016F4B03AC8}" dt="2026-07-29T19:22:21.339" v="5368" actId="21"/>
          <ac:spMkLst>
            <pc:docMk/>
            <pc:sldMk cId="576114697" sldId="394"/>
            <ac:spMk id="5" creationId="{9DB652C4-C65F-B900-C1C3-7E403A31E8CB}"/>
          </ac:spMkLst>
        </pc:spChg>
        <pc:spChg chg="mod">
          <ac:chgData name="Alexsander Costa Sampaio" userId="b90dc2e2-8406-4573-942a-128419b63a46" providerId="ADAL" clId="{D9AC0FD8-2055-4EC6-B802-2016F4B03AC8}" dt="2026-07-29T19:23:16.764" v="5380" actId="2711"/>
          <ac:spMkLst>
            <pc:docMk/>
            <pc:sldMk cId="576114697" sldId="394"/>
            <ac:spMk id="8" creationId="{AC0987DE-4F64-A222-F907-33371447892B}"/>
          </ac:spMkLst>
        </pc:spChg>
        <pc:picChg chg="del">
          <ac:chgData name="Alexsander Costa Sampaio" userId="b90dc2e2-8406-4573-942a-128419b63a46" providerId="ADAL" clId="{D9AC0FD8-2055-4EC6-B802-2016F4B03AC8}" dt="2026-07-29T19:21:29.586" v="5362" actId="478"/>
          <ac:picMkLst>
            <pc:docMk/>
            <pc:sldMk cId="576114697" sldId="394"/>
            <ac:picMk id="6" creationId="{068D03FC-C705-0440-CD6C-9C31A182142A}"/>
          </ac:picMkLst>
        </pc:picChg>
        <pc:picChg chg="del">
          <ac:chgData name="Alexsander Costa Sampaio" userId="b90dc2e2-8406-4573-942a-128419b63a46" providerId="ADAL" clId="{D9AC0FD8-2055-4EC6-B802-2016F4B03AC8}" dt="2026-07-29T19:22:31.326" v="5371" actId="478"/>
          <ac:picMkLst>
            <pc:docMk/>
            <pc:sldMk cId="576114697" sldId="394"/>
            <ac:picMk id="9" creationId="{1DA234F9-F7D3-7796-EFCD-727C63E9CFC3}"/>
          </ac:picMkLst>
        </pc:picChg>
      </pc:sldChg>
      <pc:sldChg chg="addSp delSp modSp mod">
        <pc:chgData name="Alexsander Costa Sampaio" userId="b90dc2e2-8406-4573-942a-128419b63a46" providerId="ADAL" clId="{D9AC0FD8-2055-4EC6-B802-2016F4B03AC8}" dt="2026-07-29T13:32:24.044" v="2598" actId="14100"/>
        <pc:sldMkLst>
          <pc:docMk/>
          <pc:sldMk cId="909530937" sldId="400"/>
        </pc:sldMkLst>
        <pc:spChg chg="del topLvl">
          <ac:chgData name="Alexsander Costa Sampaio" userId="b90dc2e2-8406-4573-942a-128419b63a46" providerId="ADAL" clId="{D9AC0FD8-2055-4EC6-B802-2016F4B03AC8}" dt="2026-07-29T13:29:07.580" v="2556" actId="478"/>
          <ac:spMkLst>
            <pc:docMk/>
            <pc:sldMk cId="909530937" sldId="400"/>
            <ac:spMk id="3" creationId="{DC1A0BCA-821B-BE1F-F4C0-68971A11305F}"/>
          </ac:spMkLst>
        </pc:spChg>
        <pc:spChg chg="add del mod">
          <ac:chgData name="Alexsander Costa Sampaio" userId="b90dc2e2-8406-4573-942a-128419b63a46" providerId="ADAL" clId="{D9AC0FD8-2055-4EC6-B802-2016F4B03AC8}" dt="2026-07-29T13:31:07.712" v="2580"/>
          <ac:spMkLst>
            <pc:docMk/>
            <pc:sldMk cId="909530937" sldId="400"/>
            <ac:spMk id="4" creationId="{91D1D819-1993-A7C4-8BA4-5574A416493A}"/>
          </ac:spMkLst>
        </pc:spChg>
        <pc:spChg chg="add del mod">
          <ac:chgData name="Alexsander Costa Sampaio" userId="b90dc2e2-8406-4573-942a-128419b63a46" providerId="ADAL" clId="{D9AC0FD8-2055-4EC6-B802-2016F4B03AC8}" dt="2026-07-29T13:30:28.493" v="2571" actId="478"/>
          <ac:spMkLst>
            <pc:docMk/>
            <pc:sldMk cId="909530937" sldId="400"/>
            <ac:spMk id="8" creationId="{1E59D7CA-8901-6115-B6C3-14E8F8F3FFD6}"/>
          </ac:spMkLst>
        </pc:spChg>
        <pc:spChg chg="del mod">
          <ac:chgData name="Alexsander Costa Sampaio" userId="b90dc2e2-8406-4573-942a-128419b63a46" providerId="ADAL" clId="{D9AC0FD8-2055-4EC6-B802-2016F4B03AC8}" dt="2026-07-29T13:29:13.595" v="2559" actId="478"/>
          <ac:spMkLst>
            <pc:docMk/>
            <pc:sldMk cId="909530937" sldId="400"/>
            <ac:spMk id="13" creationId="{BE71F67C-B558-2103-E62A-BD6BA3A3E1C2}"/>
          </ac:spMkLst>
        </pc:spChg>
        <pc:spChg chg="add mod">
          <ac:chgData name="Alexsander Costa Sampaio" userId="b90dc2e2-8406-4573-942a-128419b63a46" providerId="ADAL" clId="{D9AC0FD8-2055-4EC6-B802-2016F4B03AC8}" dt="2026-07-29T13:32:03.040" v="2594" actId="20577"/>
          <ac:spMkLst>
            <pc:docMk/>
            <pc:sldMk cId="909530937" sldId="400"/>
            <ac:spMk id="15" creationId="{7B4D8624-4FFF-8357-8842-EA95466930AF}"/>
          </ac:spMkLst>
        </pc:spChg>
        <pc:grpChg chg="del mod">
          <ac:chgData name="Alexsander Costa Sampaio" userId="b90dc2e2-8406-4573-942a-128419b63a46" providerId="ADAL" clId="{D9AC0FD8-2055-4EC6-B802-2016F4B03AC8}" dt="2026-07-29T13:29:06.157" v="2555" actId="478"/>
          <ac:grpSpMkLst>
            <pc:docMk/>
            <pc:sldMk cId="909530937" sldId="400"/>
            <ac:grpSpMk id="11" creationId="{AA3BE000-27D6-3871-D8E4-03168BE2B8FE}"/>
          </ac:grpSpMkLst>
        </pc:grpChg>
        <pc:grpChg chg="del">
          <ac:chgData name="Alexsander Costa Sampaio" userId="b90dc2e2-8406-4573-942a-128419b63a46" providerId="ADAL" clId="{D9AC0FD8-2055-4EC6-B802-2016F4B03AC8}" dt="2026-07-29T13:29:08.731" v="2557" actId="478"/>
          <ac:grpSpMkLst>
            <pc:docMk/>
            <pc:sldMk cId="909530937" sldId="400"/>
            <ac:grpSpMk id="12" creationId="{D2D7C030-D217-615B-5526-658F26AF0558}"/>
          </ac:grpSpMkLst>
        </pc:grpChg>
        <pc:picChg chg="del topLvl">
          <ac:chgData name="Alexsander Costa Sampaio" userId="b90dc2e2-8406-4573-942a-128419b63a46" providerId="ADAL" clId="{D9AC0FD8-2055-4EC6-B802-2016F4B03AC8}" dt="2026-07-29T13:29:06.157" v="2555" actId="478"/>
          <ac:picMkLst>
            <pc:docMk/>
            <pc:sldMk cId="909530937" sldId="400"/>
            <ac:picMk id="5" creationId="{D7E82ABB-9C64-C60C-D3CC-666D0E7C5BD3}"/>
          </ac:picMkLst>
        </pc:picChg>
        <pc:picChg chg="del">
          <ac:chgData name="Alexsander Costa Sampaio" userId="b90dc2e2-8406-4573-942a-128419b63a46" providerId="ADAL" clId="{D9AC0FD8-2055-4EC6-B802-2016F4B03AC8}" dt="2026-07-29T13:29:01.882" v="2553" actId="478"/>
          <ac:picMkLst>
            <pc:docMk/>
            <pc:sldMk cId="909530937" sldId="400"/>
            <ac:picMk id="10" creationId="{6685E1C1-3B60-E12C-54DE-C82C0CC12037}"/>
          </ac:picMkLst>
        </pc:picChg>
        <pc:picChg chg="del">
          <ac:chgData name="Alexsander Costa Sampaio" userId="b90dc2e2-8406-4573-942a-128419b63a46" providerId="ADAL" clId="{D9AC0FD8-2055-4EC6-B802-2016F4B03AC8}" dt="2026-07-29T13:29:01.036" v="2552" actId="478"/>
          <ac:picMkLst>
            <pc:docMk/>
            <pc:sldMk cId="909530937" sldId="400"/>
            <ac:picMk id="14" creationId="{CFDE15DE-AD09-FA03-0DAE-28131194D5FE}"/>
          </ac:picMkLst>
        </pc:picChg>
        <pc:picChg chg="add mod">
          <ac:chgData name="Alexsander Costa Sampaio" userId="b90dc2e2-8406-4573-942a-128419b63a46" providerId="ADAL" clId="{D9AC0FD8-2055-4EC6-B802-2016F4B03AC8}" dt="2026-07-29T13:32:24.044" v="2598" actId="14100"/>
          <ac:picMkLst>
            <pc:docMk/>
            <pc:sldMk cId="909530937" sldId="400"/>
            <ac:picMk id="17" creationId="{541CD656-8772-37ED-141E-586E0458949C}"/>
          </ac:picMkLst>
        </pc:picChg>
      </pc:sldChg>
      <pc:sldChg chg="addSp delSp modSp mod">
        <pc:chgData name="Alexsander Costa Sampaio" userId="b90dc2e2-8406-4573-942a-128419b63a46" providerId="ADAL" clId="{D9AC0FD8-2055-4EC6-B802-2016F4B03AC8}" dt="2026-07-29T13:46:52.023" v="2720" actId="255"/>
        <pc:sldMkLst>
          <pc:docMk/>
          <pc:sldMk cId="2604548925" sldId="401"/>
        </pc:sldMkLst>
        <pc:spChg chg="add mod">
          <ac:chgData name="Alexsander Costa Sampaio" userId="b90dc2e2-8406-4573-942a-128419b63a46" providerId="ADAL" clId="{D9AC0FD8-2055-4EC6-B802-2016F4B03AC8}" dt="2026-07-29T13:46:33.978" v="2718" actId="255"/>
          <ac:spMkLst>
            <pc:docMk/>
            <pc:sldMk cId="2604548925" sldId="401"/>
            <ac:spMk id="2" creationId="{AB389B29-7B2A-9E93-246D-2A8EA6403D3D}"/>
          </ac:spMkLst>
        </pc:spChg>
        <pc:spChg chg="del">
          <ac:chgData name="Alexsander Costa Sampaio" userId="b90dc2e2-8406-4573-942a-128419b63a46" providerId="ADAL" clId="{D9AC0FD8-2055-4EC6-B802-2016F4B03AC8}" dt="2026-07-29T13:43:48.622" v="2695" actId="478"/>
          <ac:spMkLst>
            <pc:docMk/>
            <pc:sldMk cId="2604548925" sldId="401"/>
            <ac:spMk id="3" creationId="{FAF935C8-2138-B1B3-4F43-2C39F0E19CB2}"/>
          </ac:spMkLst>
        </pc:spChg>
        <pc:spChg chg="del">
          <ac:chgData name="Alexsander Costa Sampaio" userId="b90dc2e2-8406-4573-942a-128419b63a46" providerId="ADAL" clId="{D9AC0FD8-2055-4EC6-B802-2016F4B03AC8}" dt="2026-07-29T13:43:50.051" v="2696" actId="478"/>
          <ac:spMkLst>
            <pc:docMk/>
            <pc:sldMk cId="2604548925" sldId="401"/>
            <ac:spMk id="5" creationId="{A06FC97C-9E27-7EEA-5AA0-9A48A33921F5}"/>
          </ac:spMkLst>
        </pc:spChg>
        <pc:spChg chg="add mod">
          <ac:chgData name="Alexsander Costa Sampaio" userId="b90dc2e2-8406-4573-942a-128419b63a46" providerId="ADAL" clId="{D9AC0FD8-2055-4EC6-B802-2016F4B03AC8}" dt="2026-07-29T13:46:52.023" v="2720" actId="255"/>
          <ac:spMkLst>
            <pc:docMk/>
            <pc:sldMk cId="2604548925" sldId="401"/>
            <ac:spMk id="7" creationId="{2494E09B-DFA4-66E2-829E-32A2F79F894D}"/>
          </ac:spMkLst>
        </pc:spChg>
        <pc:picChg chg="del">
          <ac:chgData name="Alexsander Costa Sampaio" userId="b90dc2e2-8406-4573-942a-128419b63a46" providerId="ADAL" clId="{D9AC0FD8-2055-4EC6-B802-2016F4B03AC8}" dt="2026-07-29T13:43:46.226" v="2693" actId="478"/>
          <ac:picMkLst>
            <pc:docMk/>
            <pc:sldMk cId="2604548925" sldId="401"/>
            <ac:picMk id="4" creationId="{4DBB7506-88AB-20FB-352F-4394FA54DF58}"/>
          </ac:picMkLst>
        </pc:picChg>
        <pc:picChg chg="del">
          <ac:chgData name="Alexsander Costa Sampaio" userId="b90dc2e2-8406-4573-942a-128419b63a46" providerId="ADAL" clId="{D9AC0FD8-2055-4EC6-B802-2016F4B03AC8}" dt="2026-07-29T13:43:47.022" v="2694" actId="478"/>
          <ac:picMkLst>
            <pc:docMk/>
            <pc:sldMk cId="2604548925" sldId="401"/>
            <ac:picMk id="6" creationId="{86C9CC5D-AA85-BC16-B95B-C45369D373AB}"/>
          </ac:picMkLst>
        </pc:picChg>
      </pc:sldChg>
      <pc:sldChg chg="addSp delSp modSp mod">
        <pc:chgData name="Alexsander Costa Sampaio" userId="b90dc2e2-8406-4573-942a-128419b63a46" providerId="ADAL" clId="{D9AC0FD8-2055-4EC6-B802-2016F4B03AC8}" dt="2026-07-29T13:54:24.588" v="2907" actId="20577"/>
        <pc:sldMkLst>
          <pc:docMk/>
          <pc:sldMk cId="2675081824" sldId="402"/>
        </pc:sldMkLst>
        <pc:spChg chg="del">
          <ac:chgData name="Alexsander Costa Sampaio" userId="b90dc2e2-8406-4573-942a-128419b63a46" providerId="ADAL" clId="{D9AC0FD8-2055-4EC6-B802-2016F4B03AC8}" dt="2026-07-29T13:47:17.236" v="2722" actId="478"/>
          <ac:spMkLst>
            <pc:docMk/>
            <pc:sldMk cId="2675081824" sldId="402"/>
            <ac:spMk id="3" creationId="{B34E434E-928E-6624-A80D-F88502BA1C77}"/>
          </ac:spMkLst>
        </pc:spChg>
        <pc:spChg chg="del">
          <ac:chgData name="Alexsander Costa Sampaio" userId="b90dc2e2-8406-4573-942a-128419b63a46" providerId="ADAL" clId="{D9AC0FD8-2055-4EC6-B802-2016F4B03AC8}" dt="2026-07-29T13:47:18.964" v="2723" actId="478"/>
          <ac:spMkLst>
            <pc:docMk/>
            <pc:sldMk cId="2675081824" sldId="402"/>
            <ac:spMk id="4" creationId="{57DDABFB-CCA7-591E-24C7-E920DA9F4979}"/>
          </ac:spMkLst>
        </pc:spChg>
        <pc:spChg chg="add mod">
          <ac:chgData name="Alexsander Costa Sampaio" userId="b90dc2e2-8406-4573-942a-128419b63a46" providerId="ADAL" clId="{D9AC0FD8-2055-4EC6-B802-2016F4B03AC8}" dt="2026-07-29T13:48:55.205" v="2761" actId="1035"/>
          <ac:spMkLst>
            <pc:docMk/>
            <pc:sldMk cId="2675081824" sldId="402"/>
            <ac:spMk id="6" creationId="{7B2C08E6-AA76-0CE9-E865-2BF76AF1B368}"/>
          </ac:spMkLst>
        </pc:spChg>
        <pc:spChg chg="add mod">
          <ac:chgData name="Alexsander Costa Sampaio" userId="b90dc2e2-8406-4573-942a-128419b63a46" providerId="ADAL" clId="{D9AC0FD8-2055-4EC6-B802-2016F4B03AC8}" dt="2026-07-29T13:49:53.865" v="2768"/>
          <ac:spMkLst>
            <pc:docMk/>
            <pc:sldMk cId="2675081824" sldId="402"/>
            <ac:spMk id="8" creationId="{27E46CEE-1E98-2F4A-A245-C2402B59413F}"/>
          </ac:spMkLst>
        </pc:spChg>
        <pc:spChg chg="add mod">
          <ac:chgData name="Alexsander Costa Sampaio" userId="b90dc2e2-8406-4573-942a-128419b63a46" providerId="ADAL" clId="{D9AC0FD8-2055-4EC6-B802-2016F4B03AC8}" dt="2026-07-29T13:54:24.588" v="2907" actId="20577"/>
          <ac:spMkLst>
            <pc:docMk/>
            <pc:sldMk cId="2675081824" sldId="402"/>
            <ac:spMk id="10" creationId="{19AADFB2-345F-6E42-205C-3B6082F9414C}"/>
          </ac:spMkLst>
        </pc:spChg>
        <pc:picChg chg="del">
          <ac:chgData name="Alexsander Costa Sampaio" userId="b90dc2e2-8406-4573-942a-128419b63a46" providerId="ADAL" clId="{D9AC0FD8-2055-4EC6-B802-2016F4B03AC8}" dt="2026-07-29T13:47:14.774" v="2721" actId="478"/>
          <ac:picMkLst>
            <pc:docMk/>
            <pc:sldMk cId="2675081824" sldId="402"/>
            <ac:picMk id="5" creationId="{1CC4396E-A41A-0CEC-D0AC-BE94B931EFD6}"/>
          </ac:picMkLst>
        </pc:picChg>
      </pc:sldChg>
      <pc:sldChg chg="addSp delSp modSp add del mod">
        <pc:chgData name="Alexsander Costa Sampaio" userId="b90dc2e2-8406-4573-942a-128419b63a46" providerId="ADAL" clId="{D9AC0FD8-2055-4EC6-B802-2016F4B03AC8}" dt="2026-07-29T14:21:28.937" v="3220" actId="478"/>
        <pc:sldMkLst>
          <pc:docMk/>
          <pc:sldMk cId="2961661851" sldId="403"/>
        </pc:sldMkLst>
        <pc:spChg chg="add del">
          <ac:chgData name="Alexsander Costa Sampaio" userId="b90dc2e2-8406-4573-942a-128419b63a46" providerId="ADAL" clId="{D9AC0FD8-2055-4EC6-B802-2016F4B03AC8}" dt="2026-07-29T14:13:19.647" v="3141" actId="21"/>
          <ac:spMkLst>
            <pc:docMk/>
            <pc:sldMk cId="2961661851" sldId="403"/>
            <ac:spMk id="4" creationId="{43F25D99-B88C-ED64-9608-31AE0EC57056}"/>
          </ac:spMkLst>
        </pc:spChg>
        <pc:spChg chg="add del mod">
          <ac:chgData name="Alexsander Costa Sampaio" userId="b90dc2e2-8406-4573-942a-128419b63a46" providerId="ADAL" clId="{D9AC0FD8-2055-4EC6-B802-2016F4B03AC8}" dt="2026-07-29T14:18:54.773" v="3176" actId="478"/>
          <ac:spMkLst>
            <pc:docMk/>
            <pc:sldMk cId="2961661851" sldId="403"/>
            <ac:spMk id="15" creationId="{E93D6C3B-FFC8-8D59-E873-DFD6136D3037}"/>
          </ac:spMkLst>
        </pc:spChg>
        <pc:spChg chg="add mod">
          <ac:chgData name="Alexsander Costa Sampaio" userId="b90dc2e2-8406-4573-942a-128419b63a46" providerId="ADAL" clId="{D9AC0FD8-2055-4EC6-B802-2016F4B03AC8}" dt="2026-07-29T14:19:42.383" v="3182" actId="255"/>
          <ac:spMkLst>
            <pc:docMk/>
            <pc:sldMk cId="2961661851" sldId="403"/>
            <ac:spMk id="17" creationId="{C9EDCDCC-4C37-76F6-913A-0D1AEBAAF58A}"/>
          </ac:spMkLst>
        </pc:spChg>
        <pc:spChg chg="add mod">
          <ac:chgData name="Alexsander Costa Sampaio" userId="b90dc2e2-8406-4573-942a-128419b63a46" providerId="ADAL" clId="{D9AC0FD8-2055-4EC6-B802-2016F4B03AC8}" dt="2026-07-29T14:20:33.714" v="3211" actId="1076"/>
          <ac:spMkLst>
            <pc:docMk/>
            <pc:sldMk cId="2961661851" sldId="403"/>
            <ac:spMk id="19" creationId="{BA052A15-828C-D077-9AFF-D9273AC1ED6E}"/>
          </ac:spMkLst>
        </pc:spChg>
        <pc:spChg chg="add del mod">
          <ac:chgData name="Alexsander Costa Sampaio" userId="b90dc2e2-8406-4573-942a-128419b63a46" providerId="ADAL" clId="{D9AC0FD8-2055-4EC6-B802-2016F4B03AC8}" dt="2026-07-29T14:21:28.937" v="3220" actId="478"/>
          <ac:spMkLst>
            <pc:docMk/>
            <pc:sldMk cId="2961661851" sldId="403"/>
            <ac:spMk id="21" creationId="{FCCC2D5D-AAD3-B1AD-9B86-D16489AAEF1E}"/>
          </ac:spMkLst>
        </pc:spChg>
        <pc:grpChg chg="del">
          <ac:chgData name="Alexsander Costa Sampaio" userId="b90dc2e2-8406-4573-942a-128419b63a46" providerId="ADAL" clId="{D9AC0FD8-2055-4EC6-B802-2016F4B03AC8}" dt="2026-07-29T14:12:35.960" v="3128" actId="478"/>
          <ac:grpSpMkLst>
            <pc:docMk/>
            <pc:sldMk cId="2961661851" sldId="403"/>
            <ac:grpSpMk id="7" creationId="{F8BFC837-D925-5B59-7FEC-8167449F7C3E}"/>
          </ac:grpSpMkLst>
        </pc:grpChg>
        <pc:grpChg chg="del">
          <ac:chgData name="Alexsander Costa Sampaio" userId="b90dc2e2-8406-4573-942a-128419b63a46" providerId="ADAL" clId="{D9AC0FD8-2055-4EC6-B802-2016F4B03AC8}" dt="2026-07-29T14:12:36.806" v="3129" actId="478"/>
          <ac:grpSpMkLst>
            <pc:docMk/>
            <pc:sldMk cId="2961661851" sldId="403"/>
            <ac:grpSpMk id="13" creationId="{09B5A907-05A7-136D-405F-8790F6CCEF37}"/>
          </ac:grpSpMkLst>
        </pc:grpChg>
        <pc:graphicFrameChg chg="add del mod">
          <ac:chgData name="Alexsander Costa Sampaio" userId="b90dc2e2-8406-4573-942a-128419b63a46" providerId="ADAL" clId="{D9AC0FD8-2055-4EC6-B802-2016F4B03AC8}" dt="2026-07-29T14:18:41.038" v="3174" actId="478"/>
          <ac:graphicFrameMkLst>
            <pc:docMk/>
            <pc:sldMk cId="2961661851" sldId="403"/>
            <ac:graphicFrameMk id="14" creationId="{1E1FF813-E878-0667-70CA-7F5594D346A5}"/>
          </ac:graphicFrameMkLst>
        </pc:graphicFrameChg>
        <pc:picChg chg="del">
          <ac:chgData name="Alexsander Costa Sampaio" userId="b90dc2e2-8406-4573-942a-128419b63a46" providerId="ADAL" clId="{D9AC0FD8-2055-4EC6-B802-2016F4B03AC8}" dt="2026-07-29T14:12:39.126" v="3131" actId="478"/>
          <ac:picMkLst>
            <pc:docMk/>
            <pc:sldMk cId="2961661851" sldId="403"/>
            <ac:picMk id="6" creationId="{E7E306F7-C4E0-E494-8479-3E7C567D1079}"/>
          </ac:picMkLst>
        </pc:picChg>
        <pc:picChg chg="del">
          <ac:chgData name="Alexsander Costa Sampaio" userId="b90dc2e2-8406-4573-942a-128419b63a46" providerId="ADAL" clId="{D9AC0FD8-2055-4EC6-B802-2016F4B03AC8}" dt="2026-07-29T14:12:37.781" v="3130" actId="478"/>
          <ac:picMkLst>
            <pc:docMk/>
            <pc:sldMk cId="2961661851" sldId="403"/>
            <ac:picMk id="12" creationId="{A33EAADA-4872-8434-F7C5-556210F3BB00}"/>
          </ac:picMkLst>
        </pc:picChg>
      </pc:sldChg>
      <pc:sldChg chg="del">
        <pc:chgData name="Alexsander Costa Sampaio" userId="b90dc2e2-8406-4573-942a-128419b63a46" providerId="ADAL" clId="{D9AC0FD8-2055-4EC6-B802-2016F4B03AC8}" dt="2026-07-29T14:38:22.367" v="3460" actId="47"/>
        <pc:sldMkLst>
          <pc:docMk/>
          <pc:sldMk cId="2294967929" sldId="404"/>
        </pc:sldMkLst>
      </pc:sldChg>
      <pc:sldChg chg="del">
        <pc:chgData name="Alexsander Costa Sampaio" userId="b90dc2e2-8406-4573-942a-128419b63a46" providerId="ADAL" clId="{D9AC0FD8-2055-4EC6-B802-2016F4B03AC8}" dt="2026-07-29T14:38:22.367" v="3460" actId="47"/>
        <pc:sldMkLst>
          <pc:docMk/>
          <pc:sldMk cId="1076388741" sldId="405"/>
        </pc:sldMkLst>
      </pc:sldChg>
      <pc:sldChg chg="del">
        <pc:chgData name="Alexsander Costa Sampaio" userId="b90dc2e2-8406-4573-942a-128419b63a46" providerId="ADAL" clId="{D9AC0FD8-2055-4EC6-B802-2016F4B03AC8}" dt="2026-07-29T14:38:22.367" v="3460" actId="47"/>
        <pc:sldMkLst>
          <pc:docMk/>
          <pc:sldMk cId="3511329302" sldId="407"/>
        </pc:sldMkLst>
      </pc:sldChg>
      <pc:sldChg chg="addSp modSp mod">
        <pc:chgData name="Alexsander Costa Sampaio" userId="b90dc2e2-8406-4573-942a-128419b63a46" providerId="ADAL" clId="{D9AC0FD8-2055-4EC6-B802-2016F4B03AC8}" dt="2026-07-29T15:53:34.457" v="3737" actId="1076"/>
        <pc:sldMkLst>
          <pc:docMk/>
          <pc:sldMk cId="2608729652" sldId="408"/>
        </pc:sldMkLst>
        <pc:spChg chg="mod">
          <ac:chgData name="Alexsander Costa Sampaio" userId="b90dc2e2-8406-4573-942a-128419b63a46" providerId="ADAL" clId="{D9AC0FD8-2055-4EC6-B802-2016F4B03AC8}" dt="2026-07-29T15:53:30.550" v="3736" actId="6549"/>
          <ac:spMkLst>
            <pc:docMk/>
            <pc:sldMk cId="2608729652" sldId="408"/>
            <ac:spMk id="3" creationId="{A42A9B1F-A8B5-4FDB-F7BA-0BA4BF138DE5}"/>
          </ac:spMkLst>
        </pc:spChg>
        <pc:picChg chg="add mod">
          <ac:chgData name="Alexsander Costa Sampaio" userId="b90dc2e2-8406-4573-942a-128419b63a46" providerId="ADAL" clId="{D9AC0FD8-2055-4EC6-B802-2016F4B03AC8}" dt="2026-07-29T15:53:34.457" v="3737" actId="1076"/>
          <ac:picMkLst>
            <pc:docMk/>
            <pc:sldMk cId="2608729652" sldId="408"/>
            <ac:picMk id="4" creationId="{54EF7D8A-351B-27EB-911A-780EC167FF66}"/>
          </ac:picMkLst>
        </pc:picChg>
      </pc:sldChg>
      <pc:sldChg chg="del">
        <pc:chgData name="Alexsander Costa Sampaio" userId="b90dc2e2-8406-4573-942a-128419b63a46" providerId="ADAL" clId="{D9AC0FD8-2055-4EC6-B802-2016F4B03AC8}" dt="2026-07-29T17:07:21.703" v="3738" actId="47"/>
        <pc:sldMkLst>
          <pc:docMk/>
          <pc:sldMk cId="3592664089" sldId="409"/>
        </pc:sldMkLst>
      </pc:sldChg>
      <pc:sldChg chg="del">
        <pc:chgData name="Alexsander Costa Sampaio" userId="b90dc2e2-8406-4573-942a-128419b63a46" providerId="ADAL" clId="{D9AC0FD8-2055-4EC6-B802-2016F4B03AC8}" dt="2026-07-29T17:07:21.703" v="3738" actId="47"/>
        <pc:sldMkLst>
          <pc:docMk/>
          <pc:sldMk cId="4271533153" sldId="410"/>
        </pc:sldMkLst>
      </pc:sldChg>
      <pc:sldChg chg="del">
        <pc:chgData name="Alexsander Costa Sampaio" userId="b90dc2e2-8406-4573-942a-128419b63a46" providerId="ADAL" clId="{D9AC0FD8-2055-4EC6-B802-2016F4B03AC8}" dt="2026-07-29T17:07:21.703" v="3738" actId="47"/>
        <pc:sldMkLst>
          <pc:docMk/>
          <pc:sldMk cId="2166598260" sldId="411"/>
        </pc:sldMkLst>
      </pc:sldChg>
      <pc:sldChg chg="del">
        <pc:chgData name="Alexsander Costa Sampaio" userId="b90dc2e2-8406-4573-942a-128419b63a46" providerId="ADAL" clId="{D9AC0FD8-2055-4EC6-B802-2016F4B03AC8}" dt="2026-07-29T17:07:21.703" v="3738" actId="47"/>
        <pc:sldMkLst>
          <pc:docMk/>
          <pc:sldMk cId="2016092352" sldId="412"/>
        </pc:sldMkLst>
      </pc:sldChg>
      <pc:sldChg chg="del">
        <pc:chgData name="Alexsander Costa Sampaio" userId="b90dc2e2-8406-4573-942a-128419b63a46" providerId="ADAL" clId="{D9AC0FD8-2055-4EC6-B802-2016F4B03AC8}" dt="2026-07-29T17:07:21.703" v="3738" actId="47"/>
        <pc:sldMkLst>
          <pc:docMk/>
          <pc:sldMk cId="3556039939" sldId="413"/>
        </pc:sldMkLst>
      </pc:sldChg>
      <pc:sldChg chg="del">
        <pc:chgData name="Alexsander Costa Sampaio" userId="b90dc2e2-8406-4573-942a-128419b63a46" providerId="ADAL" clId="{D9AC0FD8-2055-4EC6-B802-2016F4B03AC8}" dt="2026-07-29T17:07:21.703" v="3738" actId="47"/>
        <pc:sldMkLst>
          <pc:docMk/>
          <pc:sldMk cId="3401649484" sldId="414"/>
        </pc:sldMkLst>
      </pc:sldChg>
      <pc:sldChg chg="del">
        <pc:chgData name="Alexsander Costa Sampaio" userId="b90dc2e2-8406-4573-942a-128419b63a46" providerId="ADAL" clId="{D9AC0FD8-2055-4EC6-B802-2016F4B03AC8}" dt="2026-07-29T17:07:21.703" v="3738" actId="47"/>
        <pc:sldMkLst>
          <pc:docMk/>
          <pc:sldMk cId="1391074131" sldId="416"/>
        </pc:sldMkLst>
      </pc:sldChg>
      <pc:sldChg chg="addSp delSp modSp mod">
        <pc:chgData name="Alexsander Costa Sampaio" userId="b90dc2e2-8406-4573-942a-128419b63a46" providerId="ADAL" clId="{D9AC0FD8-2055-4EC6-B802-2016F4B03AC8}" dt="2026-07-29T17:14:48.848" v="3804" actId="1076"/>
        <pc:sldMkLst>
          <pc:docMk/>
          <pc:sldMk cId="2508259121" sldId="417"/>
        </pc:sldMkLst>
        <pc:spChg chg="mod">
          <ac:chgData name="Alexsander Costa Sampaio" userId="b90dc2e2-8406-4573-942a-128419b63a46" providerId="ADAL" clId="{D9AC0FD8-2055-4EC6-B802-2016F4B03AC8}" dt="2026-07-29T17:14:38.196" v="3802" actId="20577"/>
          <ac:spMkLst>
            <pc:docMk/>
            <pc:sldMk cId="2508259121" sldId="417"/>
            <ac:spMk id="6" creationId="{F8E26ABB-F666-6880-0C26-30B1AE833369}"/>
          </ac:spMkLst>
        </pc:spChg>
        <pc:picChg chg="add mod modCrop">
          <ac:chgData name="Alexsander Costa Sampaio" userId="b90dc2e2-8406-4573-942a-128419b63a46" providerId="ADAL" clId="{D9AC0FD8-2055-4EC6-B802-2016F4B03AC8}" dt="2026-07-29T17:14:42.305" v="3803" actId="1076"/>
          <ac:picMkLst>
            <pc:docMk/>
            <pc:sldMk cId="2508259121" sldId="417"/>
            <ac:picMk id="3" creationId="{EA70EBBA-CF1D-5F8A-1793-F184E4C30D78}"/>
          </ac:picMkLst>
        </pc:picChg>
        <pc:picChg chg="add mod modCrop">
          <ac:chgData name="Alexsander Costa Sampaio" userId="b90dc2e2-8406-4573-942a-128419b63a46" providerId="ADAL" clId="{D9AC0FD8-2055-4EC6-B802-2016F4B03AC8}" dt="2026-07-29T17:14:48.848" v="3804" actId="1076"/>
          <ac:picMkLst>
            <pc:docMk/>
            <pc:sldMk cId="2508259121" sldId="417"/>
            <ac:picMk id="4" creationId="{248BA119-E07C-9266-FC69-9334E46AE349}"/>
          </ac:picMkLst>
        </pc:picChg>
        <pc:picChg chg="del">
          <ac:chgData name="Alexsander Costa Sampaio" userId="b90dc2e2-8406-4573-942a-128419b63a46" providerId="ADAL" clId="{D9AC0FD8-2055-4EC6-B802-2016F4B03AC8}" dt="2026-07-29T17:12:48.785" v="3781" actId="478"/>
          <ac:picMkLst>
            <pc:docMk/>
            <pc:sldMk cId="2508259121" sldId="417"/>
            <ac:picMk id="5" creationId="{8AC13C5A-1AE3-64A8-D621-66FC924EF724}"/>
          </ac:picMkLst>
        </pc:picChg>
      </pc:sldChg>
      <pc:sldChg chg="del">
        <pc:chgData name="Alexsander Costa Sampaio" userId="b90dc2e2-8406-4573-942a-128419b63a46" providerId="ADAL" clId="{D9AC0FD8-2055-4EC6-B802-2016F4B03AC8}" dt="2026-07-29T17:16:49.513" v="3838" actId="47"/>
        <pc:sldMkLst>
          <pc:docMk/>
          <pc:sldMk cId="607368743" sldId="418"/>
        </pc:sldMkLst>
      </pc:sldChg>
      <pc:sldChg chg="del">
        <pc:chgData name="Alexsander Costa Sampaio" userId="b90dc2e2-8406-4573-942a-128419b63a46" providerId="ADAL" clId="{D9AC0FD8-2055-4EC6-B802-2016F4B03AC8}" dt="2026-07-29T17:16:49.513" v="3838" actId="47"/>
        <pc:sldMkLst>
          <pc:docMk/>
          <pc:sldMk cId="1257290725" sldId="419"/>
        </pc:sldMkLst>
      </pc:sldChg>
      <pc:sldChg chg="addSp delSp modSp mod">
        <pc:chgData name="Alexsander Costa Sampaio" userId="b90dc2e2-8406-4573-942a-128419b63a46" providerId="ADAL" clId="{D9AC0FD8-2055-4EC6-B802-2016F4B03AC8}" dt="2026-07-29T17:16:28.088" v="3837" actId="1076"/>
        <pc:sldMkLst>
          <pc:docMk/>
          <pc:sldMk cId="3635043271" sldId="420"/>
        </pc:sldMkLst>
        <pc:spChg chg="mod">
          <ac:chgData name="Alexsander Costa Sampaio" userId="b90dc2e2-8406-4573-942a-128419b63a46" providerId="ADAL" clId="{D9AC0FD8-2055-4EC6-B802-2016F4B03AC8}" dt="2026-07-29T17:16:00.163" v="3830" actId="20577"/>
          <ac:spMkLst>
            <pc:docMk/>
            <pc:sldMk cId="3635043271" sldId="420"/>
            <ac:spMk id="3" creationId="{3C02D8DA-FDD2-6658-71B3-FA59BF47791F}"/>
          </ac:spMkLst>
        </pc:spChg>
        <pc:picChg chg="del">
          <ac:chgData name="Alexsander Costa Sampaio" userId="b90dc2e2-8406-4573-942a-128419b63a46" providerId="ADAL" clId="{D9AC0FD8-2055-4EC6-B802-2016F4B03AC8}" dt="2026-07-29T17:15:08.482" v="3805" actId="478"/>
          <ac:picMkLst>
            <pc:docMk/>
            <pc:sldMk cId="3635043271" sldId="420"/>
            <ac:picMk id="4" creationId="{94A66CBB-0912-E7A9-D46B-725D38B19E1B}"/>
          </ac:picMkLst>
        </pc:picChg>
        <pc:picChg chg="add mod">
          <ac:chgData name="Alexsander Costa Sampaio" userId="b90dc2e2-8406-4573-942a-128419b63a46" providerId="ADAL" clId="{D9AC0FD8-2055-4EC6-B802-2016F4B03AC8}" dt="2026-07-29T17:16:28.088" v="3837" actId="1076"/>
          <ac:picMkLst>
            <pc:docMk/>
            <pc:sldMk cId="3635043271" sldId="420"/>
            <ac:picMk id="5" creationId="{BC94E39C-6986-51AE-BFD0-7FA58B5E884C}"/>
          </ac:picMkLst>
        </pc:picChg>
      </pc:sldChg>
      <pc:sldChg chg="del">
        <pc:chgData name="Alexsander Costa Sampaio" userId="b90dc2e2-8406-4573-942a-128419b63a46" providerId="ADAL" clId="{D9AC0FD8-2055-4EC6-B802-2016F4B03AC8}" dt="2026-07-29T17:16:49.513" v="3838" actId="47"/>
        <pc:sldMkLst>
          <pc:docMk/>
          <pc:sldMk cId="1177462233" sldId="421"/>
        </pc:sldMkLst>
      </pc:sldChg>
      <pc:sldChg chg="del">
        <pc:chgData name="Alexsander Costa Sampaio" userId="b90dc2e2-8406-4573-942a-128419b63a46" providerId="ADAL" clId="{D9AC0FD8-2055-4EC6-B802-2016F4B03AC8}" dt="2026-07-29T17:16:49.513" v="3838" actId="47"/>
        <pc:sldMkLst>
          <pc:docMk/>
          <pc:sldMk cId="3502660108" sldId="422"/>
        </pc:sldMkLst>
      </pc:sldChg>
      <pc:sldChg chg="addSp delSp modSp mod">
        <pc:chgData name="Alexsander Costa Sampaio" userId="b90dc2e2-8406-4573-942a-128419b63a46" providerId="ADAL" clId="{D9AC0FD8-2055-4EC6-B802-2016F4B03AC8}" dt="2026-07-29T17:21:37.675" v="3910" actId="1076"/>
        <pc:sldMkLst>
          <pc:docMk/>
          <pc:sldMk cId="3027213200" sldId="423"/>
        </pc:sldMkLst>
        <pc:spChg chg="mod">
          <ac:chgData name="Alexsander Costa Sampaio" userId="b90dc2e2-8406-4573-942a-128419b63a46" providerId="ADAL" clId="{D9AC0FD8-2055-4EC6-B802-2016F4B03AC8}" dt="2026-07-29T17:20:43.206" v="3886" actId="20577"/>
          <ac:spMkLst>
            <pc:docMk/>
            <pc:sldMk cId="3027213200" sldId="423"/>
            <ac:spMk id="3" creationId="{E89A7051-C6AB-DF40-7868-BAC13F8B364D}"/>
          </ac:spMkLst>
        </pc:spChg>
        <pc:spChg chg="mod">
          <ac:chgData name="Alexsander Costa Sampaio" userId="b90dc2e2-8406-4573-942a-128419b63a46" providerId="ADAL" clId="{D9AC0FD8-2055-4EC6-B802-2016F4B03AC8}" dt="2026-07-29T17:21:14.711" v="3903" actId="6549"/>
          <ac:spMkLst>
            <pc:docMk/>
            <pc:sldMk cId="3027213200" sldId="423"/>
            <ac:spMk id="5" creationId="{45BA8E03-2715-1189-AE2B-D80BF437D8BD}"/>
          </ac:spMkLst>
        </pc:spChg>
        <pc:picChg chg="del">
          <ac:chgData name="Alexsander Costa Sampaio" userId="b90dc2e2-8406-4573-942a-128419b63a46" providerId="ADAL" clId="{D9AC0FD8-2055-4EC6-B802-2016F4B03AC8}" dt="2026-07-29T17:20:07.060" v="3874" actId="478"/>
          <ac:picMkLst>
            <pc:docMk/>
            <pc:sldMk cId="3027213200" sldId="423"/>
            <ac:picMk id="4" creationId="{A68FF7EE-E7EC-8348-11B1-30446A53DDCB}"/>
          </ac:picMkLst>
        </pc:picChg>
        <pc:picChg chg="add mod">
          <ac:chgData name="Alexsander Costa Sampaio" userId="b90dc2e2-8406-4573-942a-128419b63a46" providerId="ADAL" clId="{D9AC0FD8-2055-4EC6-B802-2016F4B03AC8}" dt="2026-07-29T17:20:54.812" v="3896" actId="1076"/>
          <ac:picMkLst>
            <pc:docMk/>
            <pc:sldMk cId="3027213200" sldId="423"/>
            <ac:picMk id="6" creationId="{AE0D4D7F-6541-A66A-1AD8-12DE170FC6DF}"/>
          </ac:picMkLst>
        </pc:picChg>
        <pc:picChg chg="add mod">
          <ac:chgData name="Alexsander Costa Sampaio" userId="b90dc2e2-8406-4573-942a-128419b63a46" providerId="ADAL" clId="{D9AC0FD8-2055-4EC6-B802-2016F4B03AC8}" dt="2026-07-29T17:21:37.675" v="3910" actId="1076"/>
          <ac:picMkLst>
            <pc:docMk/>
            <pc:sldMk cId="3027213200" sldId="423"/>
            <ac:picMk id="8" creationId="{2B3EF732-1BFF-DD71-A16F-78311F6A4DD0}"/>
          </ac:picMkLst>
        </pc:picChg>
      </pc:sldChg>
      <pc:sldChg chg="delSp modSp mod">
        <pc:chgData name="Alexsander Costa Sampaio" userId="b90dc2e2-8406-4573-942a-128419b63a46" providerId="ADAL" clId="{D9AC0FD8-2055-4EC6-B802-2016F4B03AC8}" dt="2026-07-29T17:24:38.154" v="3934" actId="179"/>
        <pc:sldMkLst>
          <pc:docMk/>
          <pc:sldMk cId="1673253741" sldId="424"/>
        </pc:sldMkLst>
        <pc:spChg chg="mod">
          <ac:chgData name="Alexsander Costa Sampaio" userId="b90dc2e2-8406-4573-942a-128419b63a46" providerId="ADAL" clId="{D9AC0FD8-2055-4EC6-B802-2016F4B03AC8}" dt="2026-07-29T17:23:10.918" v="3927" actId="6549"/>
          <ac:spMkLst>
            <pc:docMk/>
            <pc:sldMk cId="1673253741" sldId="424"/>
            <ac:spMk id="3" creationId="{CCF0BB31-90D0-1D72-9AE8-3AEE9B6FD26D}"/>
          </ac:spMkLst>
        </pc:spChg>
        <pc:spChg chg="mod">
          <ac:chgData name="Alexsander Costa Sampaio" userId="b90dc2e2-8406-4573-942a-128419b63a46" providerId="ADAL" clId="{D9AC0FD8-2055-4EC6-B802-2016F4B03AC8}" dt="2026-07-29T17:24:38.154" v="3934" actId="179"/>
          <ac:spMkLst>
            <pc:docMk/>
            <pc:sldMk cId="1673253741" sldId="424"/>
            <ac:spMk id="6" creationId="{05A5EF6D-698F-E956-D0ED-13DD7316720E}"/>
          </ac:spMkLst>
        </pc:spChg>
        <pc:picChg chg="del">
          <ac:chgData name="Alexsander Costa Sampaio" userId="b90dc2e2-8406-4573-942a-128419b63a46" providerId="ADAL" clId="{D9AC0FD8-2055-4EC6-B802-2016F4B03AC8}" dt="2026-07-29T17:21:53.766" v="3911" actId="478"/>
          <ac:picMkLst>
            <pc:docMk/>
            <pc:sldMk cId="1673253741" sldId="424"/>
            <ac:picMk id="4" creationId="{3606FE6B-6207-7C0A-4A76-6B275A0EBF3A}"/>
          </ac:picMkLst>
        </pc:picChg>
      </pc:sldChg>
      <pc:sldChg chg="addSp delSp modSp mod">
        <pc:chgData name="Alexsander Costa Sampaio" userId="b90dc2e2-8406-4573-942a-128419b63a46" providerId="ADAL" clId="{D9AC0FD8-2055-4EC6-B802-2016F4B03AC8}" dt="2026-07-29T17:53:25.377" v="5036" actId="255"/>
        <pc:sldMkLst>
          <pc:docMk/>
          <pc:sldMk cId="3864780072" sldId="425"/>
        </pc:sldMkLst>
        <pc:spChg chg="add mod">
          <ac:chgData name="Alexsander Costa Sampaio" userId="b90dc2e2-8406-4573-942a-128419b63a46" providerId="ADAL" clId="{D9AC0FD8-2055-4EC6-B802-2016F4B03AC8}" dt="2026-07-29T17:51:49.916" v="4943" actId="6549"/>
          <ac:spMkLst>
            <pc:docMk/>
            <pc:sldMk cId="3864780072" sldId="425"/>
            <ac:spMk id="2" creationId="{360A79A2-537E-2A89-BAC1-673188164760}"/>
          </ac:spMkLst>
        </pc:spChg>
        <pc:spChg chg="del">
          <ac:chgData name="Alexsander Costa Sampaio" userId="b90dc2e2-8406-4573-942a-128419b63a46" providerId="ADAL" clId="{D9AC0FD8-2055-4EC6-B802-2016F4B03AC8}" dt="2026-07-29T17:51:15.542" v="4853" actId="478"/>
          <ac:spMkLst>
            <pc:docMk/>
            <pc:sldMk cId="3864780072" sldId="425"/>
            <ac:spMk id="3" creationId="{EEEA867B-5E22-5DB4-2051-DBA4B5105136}"/>
          </ac:spMkLst>
        </pc:spChg>
        <pc:spChg chg="del mod">
          <ac:chgData name="Alexsander Costa Sampaio" userId="b90dc2e2-8406-4573-942a-128419b63a46" providerId="ADAL" clId="{D9AC0FD8-2055-4EC6-B802-2016F4B03AC8}" dt="2026-07-29T17:51:19.923" v="4855" actId="478"/>
          <ac:spMkLst>
            <pc:docMk/>
            <pc:sldMk cId="3864780072" sldId="425"/>
            <ac:spMk id="4" creationId="{50ADB819-3945-1376-7249-B65A300609D6}"/>
          </ac:spMkLst>
        </pc:spChg>
        <pc:spChg chg="del">
          <ac:chgData name="Alexsander Costa Sampaio" userId="b90dc2e2-8406-4573-942a-128419b63a46" providerId="ADAL" clId="{D9AC0FD8-2055-4EC6-B802-2016F4B03AC8}" dt="2026-07-29T17:51:22.801" v="4858" actId="478"/>
          <ac:spMkLst>
            <pc:docMk/>
            <pc:sldMk cId="3864780072" sldId="425"/>
            <ac:spMk id="5" creationId="{97EE8768-0170-0702-2396-9614B4194D44}"/>
          </ac:spMkLst>
        </pc:spChg>
        <pc:spChg chg="add mod">
          <ac:chgData name="Alexsander Costa Sampaio" userId="b90dc2e2-8406-4573-942a-128419b63a46" providerId="ADAL" clId="{D9AC0FD8-2055-4EC6-B802-2016F4B03AC8}" dt="2026-07-29T17:53:25.377" v="5036" actId="255"/>
          <ac:spMkLst>
            <pc:docMk/>
            <pc:sldMk cId="3864780072" sldId="425"/>
            <ac:spMk id="8" creationId="{2487771B-578C-C7E2-A235-76AD58DECE35}"/>
          </ac:spMkLst>
        </pc:spChg>
        <pc:picChg chg="del">
          <ac:chgData name="Alexsander Costa Sampaio" userId="b90dc2e2-8406-4573-942a-128419b63a46" providerId="ADAL" clId="{D9AC0FD8-2055-4EC6-B802-2016F4B03AC8}" dt="2026-07-29T17:51:20.644" v="4856" actId="478"/>
          <ac:picMkLst>
            <pc:docMk/>
            <pc:sldMk cId="3864780072" sldId="425"/>
            <ac:picMk id="6" creationId="{ABAF3BB7-4411-066E-7541-5D517F8485BC}"/>
          </ac:picMkLst>
        </pc:picChg>
        <pc:picChg chg="del">
          <ac:chgData name="Alexsander Costa Sampaio" userId="b90dc2e2-8406-4573-942a-128419b63a46" providerId="ADAL" clId="{D9AC0FD8-2055-4EC6-B802-2016F4B03AC8}" dt="2026-07-29T17:51:21.521" v="4857" actId="478"/>
          <ac:picMkLst>
            <pc:docMk/>
            <pc:sldMk cId="3864780072" sldId="425"/>
            <ac:picMk id="7" creationId="{CFAF2CFE-9F70-A781-47BD-0EAAAA6B2623}"/>
          </ac:picMkLst>
        </pc:picChg>
      </pc:sldChg>
      <pc:sldChg chg="delSp modSp mod">
        <pc:chgData name="Alexsander Costa Sampaio" userId="b90dc2e2-8406-4573-942a-128419b63a46" providerId="ADAL" clId="{D9AC0FD8-2055-4EC6-B802-2016F4B03AC8}" dt="2026-07-29T17:55:57.204" v="5048" actId="123"/>
        <pc:sldMkLst>
          <pc:docMk/>
          <pc:sldMk cId="3175627300" sldId="426"/>
        </pc:sldMkLst>
        <pc:spChg chg="mod">
          <ac:chgData name="Alexsander Costa Sampaio" userId="b90dc2e2-8406-4573-942a-128419b63a46" providerId="ADAL" clId="{D9AC0FD8-2055-4EC6-B802-2016F4B03AC8}" dt="2026-07-29T17:55:57.204" v="5048" actId="123"/>
          <ac:spMkLst>
            <pc:docMk/>
            <pc:sldMk cId="3175627300" sldId="426"/>
            <ac:spMk id="3" creationId="{92AAFB89-ADDF-3398-91E1-8ACD14CCA59D}"/>
          </ac:spMkLst>
        </pc:spChg>
        <pc:spChg chg="mod">
          <ac:chgData name="Alexsander Costa Sampaio" userId="b90dc2e2-8406-4573-942a-128419b63a46" providerId="ADAL" clId="{D9AC0FD8-2055-4EC6-B802-2016F4B03AC8}" dt="2026-07-29T17:55:52.419" v="5047" actId="123"/>
          <ac:spMkLst>
            <pc:docMk/>
            <pc:sldMk cId="3175627300" sldId="426"/>
            <ac:spMk id="5" creationId="{6A17C953-3BE2-F57F-A9AA-39F21B43446F}"/>
          </ac:spMkLst>
        </pc:spChg>
        <pc:picChg chg="del">
          <ac:chgData name="Alexsander Costa Sampaio" userId="b90dc2e2-8406-4573-942a-128419b63a46" providerId="ADAL" clId="{D9AC0FD8-2055-4EC6-B802-2016F4B03AC8}" dt="2026-07-29T17:54:05.653" v="5037" actId="478"/>
          <ac:picMkLst>
            <pc:docMk/>
            <pc:sldMk cId="3175627300" sldId="426"/>
            <ac:picMk id="4" creationId="{C66DC887-620B-AF28-5505-6CE2FE52B9B8}"/>
          </ac:picMkLst>
        </pc:picChg>
      </pc:sldChg>
      <pc:sldChg chg="del">
        <pc:chgData name="Alexsander Costa Sampaio" userId="b90dc2e2-8406-4573-942a-128419b63a46" providerId="ADAL" clId="{D9AC0FD8-2055-4EC6-B802-2016F4B03AC8}" dt="2026-07-29T18:29:12.463" v="5358" actId="47"/>
        <pc:sldMkLst>
          <pc:docMk/>
          <pc:sldMk cId="2058835194" sldId="427"/>
        </pc:sldMkLst>
      </pc:sldChg>
      <pc:sldChg chg="del">
        <pc:chgData name="Alexsander Costa Sampaio" userId="b90dc2e2-8406-4573-942a-128419b63a46" providerId="ADAL" clId="{D9AC0FD8-2055-4EC6-B802-2016F4B03AC8}" dt="2026-07-29T18:29:12.463" v="5358" actId="47"/>
        <pc:sldMkLst>
          <pc:docMk/>
          <pc:sldMk cId="4009895592" sldId="428"/>
        </pc:sldMkLst>
      </pc:sldChg>
      <pc:sldChg chg="del">
        <pc:chgData name="Alexsander Costa Sampaio" userId="b90dc2e2-8406-4573-942a-128419b63a46" providerId="ADAL" clId="{D9AC0FD8-2055-4EC6-B802-2016F4B03AC8}" dt="2026-07-29T18:29:12.463" v="5358" actId="47"/>
        <pc:sldMkLst>
          <pc:docMk/>
          <pc:sldMk cId="1907374582" sldId="429"/>
        </pc:sldMkLst>
      </pc:sldChg>
      <pc:sldChg chg="del">
        <pc:chgData name="Alexsander Costa Sampaio" userId="b90dc2e2-8406-4573-942a-128419b63a46" providerId="ADAL" clId="{D9AC0FD8-2055-4EC6-B802-2016F4B03AC8}" dt="2026-07-29T18:29:12.463" v="5358" actId="47"/>
        <pc:sldMkLst>
          <pc:docMk/>
          <pc:sldMk cId="3912567266" sldId="430"/>
        </pc:sldMkLst>
      </pc:sldChg>
      <pc:sldChg chg="del">
        <pc:chgData name="Alexsander Costa Sampaio" userId="b90dc2e2-8406-4573-942a-128419b63a46" providerId="ADAL" clId="{D9AC0FD8-2055-4EC6-B802-2016F4B03AC8}" dt="2026-07-29T18:29:12.463" v="5358" actId="47"/>
        <pc:sldMkLst>
          <pc:docMk/>
          <pc:sldMk cId="1101355972" sldId="431"/>
        </pc:sldMkLst>
      </pc:sldChg>
      <pc:sldChg chg="del">
        <pc:chgData name="Alexsander Costa Sampaio" userId="b90dc2e2-8406-4573-942a-128419b63a46" providerId="ADAL" clId="{D9AC0FD8-2055-4EC6-B802-2016F4B03AC8}" dt="2026-07-29T18:29:12.463" v="5358" actId="47"/>
        <pc:sldMkLst>
          <pc:docMk/>
          <pc:sldMk cId="966857190" sldId="432"/>
        </pc:sldMkLst>
      </pc:sldChg>
      <pc:sldChg chg="del">
        <pc:chgData name="Alexsander Costa Sampaio" userId="b90dc2e2-8406-4573-942a-128419b63a46" providerId="ADAL" clId="{D9AC0FD8-2055-4EC6-B802-2016F4B03AC8}" dt="2026-07-29T18:29:12.463" v="5358" actId="47"/>
        <pc:sldMkLst>
          <pc:docMk/>
          <pc:sldMk cId="1588137866" sldId="433"/>
        </pc:sldMkLst>
      </pc:sldChg>
      <pc:sldChg chg="del">
        <pc:chgData name="Alexsander Costa Sampaio" userId="b90dc2e2-8406-4573-942a-128419b63a46" providerId="ADAL" clId="{D9AC0FD8-2055-4EC6-B802-2016F4B03AC8}" dt="2026-07-29T18:29:12.463" v="5358" actId="47"/>
        <pc:sldMkLst>
          <pc:docMk/>
          <pc:sldMk cId="4150073648" sldId="434"/>
        </pc:sldMkLst>
      </pc:sldChg>
      <pc:sldChg chg="delSp modSp mod">
        <pc:chgData name="Alexsander Costa Sampaio" userId="b90dc2e2-8406-4573-942a-128419b63a46" providerId="ADAL" clId="{D9AC0FD8-2055-4EC6-B802-2016F4B03AC8}" dt="2026-07-29T19:25:38.837" v="5421" actId="1035"/>
        <pc:sldMkLst>
          <pc:docMk/>
          <pc:sldMk cId="3664714695" sldId="435"/>
        </pc:sldMkLst>
        <pc:spChg chg="mod">
          <ac:chgData name="Alexsander Costa Sampaio" userId="b90dc2e2-8406-4573-942a-128419b63a46" providerId="ADAL" clId="{D9AC0FD8-2055-4EC6-B802-2016F4B03AC8}" dt="2026-07-29T19:25:38.837" v="5421" actId="1035"/>
          <ac:spMkLst>
            <pc:docMk/>
            <pc:sldMk cId="3664714695" sldId="435"/>
            <ac:spMk id="3" creationId="{E9C810E3-6138-D05F-9D9E-F9F75AD8B7E4}"/>
          </ac:spMkLst>
        </pc:spChg>
        <pc:spChg chg="del">
          <ac:chgData name="Alexsander Costa Sampaio" userId="b90dc2e2-8406-4573-942a-128419b63a46" providerId="ADAL" clId="{D9AC0FD8-2055-4EC6-B802-2016F4B03AC8}" dt="2026-07-29T19:24:17.066" v="5387" actId="478"/>
          <ac:spMkLst>
            <pc:docMk/>
            <pc:sldMk cId="3664714695" sldId="435"/>
            <ac:spMk id="5" creationId="{9BA21675-2BC6-237D-7647-51E31352C15C}"/>
          </ac:spMkLst>
        </pc:spChg>
        <pc:spChg chg="del">
          <ac:chgData name="Alexsander Costa Sampaio" userId="b90dc2e2-8406-4573-942a-128419b63a46" providerId="ADAL" clId="{D9AC0FD8-2055-4EC6-B802-2016F4B03AC8}" dt="2026-07-29T19:24:18.956" v="5388" actId="478"/>
          <ac:spMkLst>
            <pc:docMk/>
            <pc:sldMk cId="3664714695" sldId="435"/>
            <ac:spMk id="6" creationId="{FDE8A8A6-2D95-90BE-C753-BFE67F94D6A2}"/>
          </ac:spMkLst>
        </pc:spChg>
        <pc:picChg chg="del">
          <ac:chgData name="Alexsander Costa Sampaio" userId="b90dc2e2-8406-4573-942a-128419b63a46" providerId="ADAL" clId="{D9AC0FD8-2055-4EC6-B802-2016F4B03AC8}" dt="2026-07-29T19:24:20.920" v="5390" actId="478"/>
          <ac:picMkLst>
            <pc:docMk/>
            <pc:sldMk cId="3664714695" sldId="435"/>
            <ac:picMk id="7" creationId="{EB34FB9F-B249-70CF-3F7A-FC0CDEF2640C}"/>
          </ac:picMkLst>
        </pc:picChg>
        <pc:picChg chg="del">
          <ac:chgData name="Alexsander Costa Sampaio" userId="b90dc2e2-8406-4573-942a-128419b63a46" providerId="ADAL" clId="{D9AC0FD8-2055-4EC6-B802-2016F4B03AC8}" dt="2026-07-29T19:24:19.960" v="5389" actId="478"/>
          <ac:picMkLst>
            <pc:docMk/>
            <pc:sldMk cId="3664714695" sldId="435"/>
            <ac:picMk id="9" creationId="{19B2D4EA-9A72-E37D-00CC-44D48270DFD8}"/>
          </ac:picMkLst>
        </pc:picChg>
      </pc:sldChg>
      <pc:sldChg chg="addSp delSp modSp mod">
        <pc:chgData name="Alexsander Costa Sampaio" userId="b90dc2e2-8406-4573-942a-128419b63a46" providerId="ADAL" clId="{D9AC0FD8-2055-4EC6-B802-2016F4B03AC8}" dt="2026-07-29T19:36:25.772" v="5528" actId="207"/>
        <pc:sldMkLst>
          <pc:docMk/>
          <pc:sldMk cId="597184547" sldId="436"/>
        </pc:sldMkLst>
        <pc:spChg chg="add mod">
          <ac:chgData name="Alexsander Costa Sampaio" userId="b90dc2e2-8406-4573-942a-128419b63a46" providerId="ADAL" clId="{D9AC0FD8-2055-4EC6-B802-2016F4B03AC8}" dt="2026-07-29T19:35:52.740" v="5504" actId="1036"/>
          <ac:spMkLst>
            <pc:docMk/>
            <pc:sldMk cId="597184547" sldId="436"/>
            <ac:spMk id="2" creationId="{BCE5D40D-D52A-3163-1C9B-6E68E13321D9}"/>
          </ac:spMkLst>
        </pc:spChg>
        <pc:spChg chg="del">
          <ac:chgData name="Alexsander Costa Sampaio" userId="b90dc2e2-8406-4573-942a-128419b63a46" providerId="ADAL" clId="{D9AC0FD8-2055-4EC6-B802-2016F4B03AC8}" dt="2026-07-29T19:26:40.458" v="5424" actId="478"/>
          <ac:spMkLst>
            <pc:docMk/>
            <pc:sldMk cId="597184547" sldId="436"/>
            <ac:spMk id="3" creationId="{4AB63E34-57F9-2B87-B38F-000F8008426C}"/>
          </ac:spMkLst>
        </pc:spChg>
        <pc:spChg chg="add mod">
          <ac:chgData name="Alexsander Costa Sampaio" userId="b90dc2e2-8406-4573-942a-128419b63a46" providerId="ADAL" clId="{D9AC0FD8-2055-4EC6-B802-2016F4B03AC8}" dt="2026-07-29T19:29:37.752" v="5448" actId="14100"/>
          <ac:spMkLst>
            <pc:docMk/>
            <pc:sldMk cId="597184547" sldId="436"/>
            <ac:spMk id="4" creationId="{57969244-70C2-65D6-07C9-5D65627DB1F5}"/>
          </ac:spMkLst>
        </pc:spChg>
        <pc:spChg chg="del">
          <ac:chgData name="Alexsander Costa Sampaio" userId="b90dc2e2-8406-4573-942a-128419b63a46" providerId="ADAL" clId="{D9AC0FD8-2055-4EC6-B802-2016F4B03AC8}" dt="2026-07-29T19:26:36.704" v="5422" actId="478"/>
          <ac:spMkLst>
            <pc:docMk/>
            <pc:sldMk cId="597184547" sldId="436"/>
            <ac:spMk id="5" creationId="{383AF533-C91F-C4A0-AC4A-53163ADBBF77}"/>
          </ac:spMkLst>
        </pc:spChg>
        <pc:spChg chg="del">
          <ac:chgData name="Alexsander Costa Sampaio" userId="b90dc2e2-8406-4573-942a-128419b63a46" providerId="ADAL" clId="{D9AC0FD8-2055-4EC6-B802-2016F4B03AC8}" dt="2026-07-29T19:26:38.397" v="5423" actId="478"/>
          <ac:spMkLst>
            <pc:docMk/>
            <pc:sldMk cId="597184547" sldId="436"/>
            <ac:spMk id="6" creationId="{CF875938-3443-E24D-8E4F-02D0EF520416}"/>
          </ac:spMkLst>
        </pc:spChg>
        <pc:spChg chg="add mod">
          <ac:chgData name="Alexsander Costa Sampaio" userId="b90dc2e2-8406-4573-942a-128419b63a46" providerId="ADAL" clId="{D9AC0FD8-2055-4EC6-B802-2016F4B03AC8}" dt="2026-07-29T19:35:35.048" v="5497" actId="207"/>
          <ac:spMkLst>
            <pc:docMk/>
            <pc:sldMk cId="597184547" sldId="436"/>
            <ac:spMk id="11" creationId="{A872BEA0-9DAD-B82A-3E92-682BCD17CACA}"/>
          </ac:spMkLst>
        </pc:spChg>
        <pc:spChg chg="add mod">
          <ac:chgData name="Alexsander Costa Sampaio" userId="b90dc2e2-8406-4573-942a-128419b63a46" providerId="ADAL" clId="{D9AC0FD8-2055-4EC6-B802-2016F4B03AC8}" dt="2026-07-29T19:34:49.557" v="5494" actId="1076"/>
          <ac:spMkLst>
            <pc:docMk/>
            <pc:sldMk cId="597184547" sldId="436"/>
            <ac:spMk id="13" creationId="{C836991F-DE2F-A459-C4F9-4FFCE4F6C2DC}"/>
          </ac:spMkLst>
        </pc:spChg>
        <pc:spChg chg="add del mod">
          <ac:chgData name="Alexsander Costa Sampaio" userId="b90dc2e2-8406-4573-942a-128419b63a46" providerId="ADAL" clId="{D9AC0FD8-2055-4EC6-B802-2016F4B03AC8}" dt="2026-07-29T19:33:48.817" v="5481" actId="478"/>
          <ac:spMkLst>
            <pc:docMk/>
            <pc:sldMk cId="597184547" sldId="436"/>
            <ac:spMk id="15" creationId="{392ECB46-910D-764B-FCB3-89D1ED69D12F}"/>
          </ac:spMkLst>
        </pc:spChg>
        <pc:spChg chg="add mod">
          <ac:chgData name="Alexsander Costa Sampaio" userId="b90dc2e2-8406-4573-942a-128419b63a46" providerId="ADAL" clId="{D9AC0FD8-2055-4EC6-B802-2016F4B03AC8}" dt="2026-07-29T19:36:04.912" v="5524" actId="1038"/>
          <ac:spMkLst>
            <pc:docMk/>
            <pc:sldMk cId="597184547" sldId="436"/>
            <ac:spMk id="17" creationId="{36F79866-F974-C245-0270-5ADA8609CC1C}"/>
          </ac:spMkLst>
        </pc:spChg>
        <pc:spChg chg="add mod">
          <ac:chgData name="Alexsander Costa Sampaio" userId="b90dc2e2-8406-4573-942a-128419b63a46" providerId="ADAL" clId="{D9AC0FD8-2055-4EC6-B802-2016F4B03AC8}" dt="2026-07-29T19:36:25.772" v="5528" actId="207"/>
          <ac:spMkLst>
            <pc:docMk/>
            <pc:sldMk cId="597184547" sldId="436"/>
            <ac:spMk id="18" creationId="{2B3F9F04-5E47-A4F4-358C-520A54862707}"/>
          </ac:spMkLst>
        </pc:spChg>
        <pc:graphicFrameChg chg="add del mod">
          <ac:chgData name="Alexsander Costa Sampaio" userId="b90dc2e2-8406-4573-942a-128419b63a46" providerId="ADAL" clId="{D9AC0FD8-2055-4EC6-B802-2016F4B03AC8}" dt="2026-07-29T19:30:44.232" v="5450" actId="478"/>
          <ac:graphicFrameMkLst>
            <pc:docMk/>
            <pc:sldMk cId="597184547" sldId="436"/>
            <ac:graphicFrameMk id="9" creationId="{610596E3-D1FD-CA3B-9294-3196958F1FE6}"/>
          </ac:graphicFrameMkLst>
        </pc:graphicFrameChg>
        <pc:picChg chg="add del mod">
          <ac:chgData name="Alexsander Costa Sampaio" userId="b90dc2e2-8406-4573-942a-128419b63a46" providerId="ADAL" clId="{D9AC0FD8-2055-4EC6-B802-2016F4B03AC8}" dt="2026-07-29T19:27:10.094" v="5427" actId="478"/>
          <ac:picMkLst>
            <pc:docMk/>
            <pc:sldMk cId="597184547" sldId="436"/>
            <ac:picMk id="7" creationId="{AC825201-D79E-9F13-C9DC-9F19413FB3E8}"/>
          </ac:picMkLst>
        </pc:picChg>
        <pc:picChg chg="add mod">
          <ac:chgData name="Alexsander Costa Sampaio" userId="b90dc2e2-8406-4573-942a-128419b63a46" providerId="ADAL" clId="{D9AC0FD8-2055-4EC6-B802-2016F4B03AC8}" dt="2026-07-29T19:29:32.829" v="5447" actId="1036"/>
          <ac:picMkLst>
            <pc:docMk/>
            <pc:sldMk cId="597184547" sldId="436"/>
            <ac:picMk id="8" creationId="{8E985DA1-0C52-75C3-5B06-48949BAF4310}"/>
          </ac:picMkLst>
        </pc:picChg>
      </pc:sldChg>
      <pc:sldChg chg="addSp delSp modSp mod">
        <pc:chgData name="Alexsander Costa Sampaio" userId="b90dc2e2-8406-4573-942a-128419b63a46" providerId="ADAL" clId="{D9AC0FD8-2055-4EC6-B802-2016F4B03AC8}" dt="2026-07-30T11:16:37.673" v="5939" actId="1037"/>
        <pc:sldMkLst>
          <pc:docMk/>
          <pc:sldMk cId="3528625643" sldId="437"/>
        </pc:sldMkLst>
        <pc:spChg chg="del mod">
          <ac:chgData name="Alexsander Costa Sampaio" userId="b90dc2e2-8406-4573-942a-128419b63a46" providerId="ADAL" clId="{D9AC0FD8-2055-4EC6-B802-2016F4B03AC8}" dt="2026-07-30T11:15:53.382" v="5899" actId="478"/>
          <ac:spMkLst>
            <pc:docMk/>
            <pc:sldMk cId="3528625643" sldId="437"/>
            <ac:spMk id="3" creationId="{C3A2CAC5-7641-6131-0B30-4A8B6A87FDED}"/>
          </ac:spMkLst>
        </pc:spChg>
        <pc:spChg chg="add mod">
          <ac:chgData name="Alexsander Costa Sampaio" userId="b90dc2e2-8406-4573-942a-128419b63a46" providerId="ADAL" clId="{D9AC0FD8-2055-4EC6-B802-2016F4B03AC8}" dt="2026-07-30T11:16:37.673" v="5939" actId="1037"/>
          <ac:spMkLst>
            <pc:docMk/>
            <pc:sldMk cId="3528625643" sldId="437"/>
            <ac:spMk id="4" creationId="{325DCE49-250E-9474-69DD-D2F32F1F6850}"/>
          </ac:spMkLst>
        </pc:spChg>
        <pc:picChg chg="add mod ord">
          <ac:chgData name="Alexsander Costa Sampaio" userId="b90dc2e2-8406-4573-942a-128419b63a46" providerId="ADAL" clId="{D9AC0FD8-2055-4EC6-B802-2016F4B03AC8}" dt="2026-07-30T11:16:37.673" v="5939" actId="1037"/>
          <ac:picMkLst>
            <pc:docMk/>
            <pc:sldMk cId="3528625643" sldId="437"/>
            <ac:picMk id="2" creationId="{C660CFAB-3D0A-5F92-C92D-65F833866996}"/>
          </ac:picMkLst>
        </pc:picChg>
      </pc:sldChg>
      <pc:sldChg chg="addSp delSp modSp mod">
        <pc:chgData name="Alexsander Costa Sampaio" userId="b90dc2e2-8406-4573-942a-128419b63a46" providerId="ADAL" clId="{D9AC0FD8-2055-4EC6-B802-2016F4B03AC8}" dt="2026-07-30T11:24:43.336" v="6032" actId="166"/>
        <pc:sldMkLst>
          <pc:docMk/>
          <pc:sldMk cId="2938196290" sldId="438"/>
        </pc:sldMkLst>
        <pc:spChg chg="add del">
          <ac:chgData name="Alexsander Costa Sampaio" userId="b90dc2e2-8406-4573-942a-128419b63a46" providerId="ADAL" clId="{D9AC0FD8-2055-4EC6-B802-2016F4B03AC8}" dt="2026-07-30T11:19:13.538" v="5942" actId="478"/>
          <ac:spMkLst>
            <pc:docMk/>
            <pc:sldMk cId="2938196290" sldId="438"/>
            <ac:spMk id="3" creationId="{6196D3A8-3C77-4E1B-D0E6-6E66093089F2}"/>
          </ac:spMkLst>
        </pc:spChg>
        <pc:spChg chg="add del mod">
          <ac:chgData name="Alexsander Costa Sampaio" userId="b90dc2e2-8406-4573-942a-128419b63a46" providerId="ADAL" clId="{D9AC0FD8-2055-4EC6-B802-2016F4B03AC8}" dt="2026-07-30T11:24:35.848" v="6031" actId="207"/>
          <ac:spMkLst>
            <pc:docMk/>
            <pc:sldMk cId="2938196290" sldId="438"/>
            <ac:spMk id="4" creationId="{713E8F06-096D-7084-D583-8DA64BBB9596}"/>
          </ac:spMkLst>
        </pc:spChg>
        <pc:spChg chg="del topLvl">
          <ac:chgData name="Alexsander Costa Sampaio" userId="b90dc2e2-8406-4573-942a-128419b63a46" providerId="ADAL" clId="{D9AC0FD8-2055-4EC6-B802-2016F4B03AC8}" dt="2026-07-30T11:19:50.365" v="5946" actId="478"/>
          <ac:spMkLst>
            <pc:docMk/>
            <pc:sldMk cId="2938196290" sldId="438"/>
            <ac:spMk id="6" creationId="{8DC575C6-000A-D7B3-690F-EBD46C289F81}"/>
          </ac:spMkLst>
        </pc:spChg>
        <pc:spChg chg="add del">
          <ac:chgData name="Alexsander Costa Sampaio" userId="b90dc2e2-8406-4573-942a-128419b63a46" providerId="ADAL" clId="{D9AC0FD8-2055-4EC6-B802-2016F4B03AC8}" dt="2026-07-30T11:19:13.538" v="5942" actId="478"/>
          <ac:spMkLst>
            <pc:docMk/>
            <pc:sldMk cId="2938196290" sldId="438"/>
            <ac:spMk id="8" creationId="{1DF42D78-C6A6-72E9-94E5-734A648030D7}"/>
          </ac:spMkLst>
        </pc:spChg>
        <pc:grpChg chg="del">
          <ac:chgData name="Alexsander Costa Sampaio" userId="b90dc2e2-8406-4573-942a-128419b63a46" providerId="ADAL" clId="{D9AC0FD8-2055-4EC6-B802-2016F4B03AC8}" dt="2026-07-30T11:19:50.365" v="5946" actId="478"/>
          <ac:grpSpMkLst>
            <pc:docMk/>
            <pc:sldMk cId="2938196290" sldId="438"/>
            <ac:grpSpMk id="5" creationId="{CB9B3799-2861-CBCD-0161-251147C5ED46}"/>
          </ac:grpSpMkLst>
        </pc:grpChg>
        <pc:picChg chg="ord">
          <ac:chgData name="Alexsander Costa Sampaio" userId="b90dc2e2-8406-4573-942a-128419b63a46" providerId="ADAL" clId="{D9AC0FD8-2055-4EC6-B802-2016F4B03AC8}" dt="2026-07-30T11:24:43.336" v="6032" actId="166"/>
          <ac:picMkLst>
            <pc:docMk/>
            <pc:sldMk cId="2938196290" sldId="438"/>
            <ac:picMk id="2" creationId="{6EC3C4F5-8E07-8D69-D698-05164D243FEA}"/>
          </ac:picMkLst>
        </pc:picChg>
        <pc:picChg chg="del topLvl">
          <ac:chgData name="Alexsander Costa Sampaio" userId="b90dc2e2-8406-4573-942a-128419b63a46" providerId="ADAL" clId="{D9AC0FD8-2055-4EC6-B802-2016F4B03AC8}" dt="2026-07-30T11:19:52.152" v="5947" actId="478"/>
          <ac:picMkLst>
            <pc:docMk/>
            <pc:sldMk cId="2938196290" sldId="438"/>
            <ac:picMk id="7" creationId="{4B5C8FA2-4970-BF87-6E21-067C82407A9E}"/>
          </ac:picMkLst>
        </pc:picChg>
        <pc:picChg chg="add del mod">
          <ac:chgData name="Alexsander Costa Sampaio" userId="b90dc2e2-8406-4573-942a-128419b63a46" providerId="ADAL" clId="{D9AC0FD8-2055-4EC6-B802-2016F4B03AC8}" dt="2026-07-30T11:22:46.780" v="6014" actId="478"/>
          <ac:picMkLst>
            <pc:docMk/>
            <pc:sldMk cId="2938196290" sldId="438"/>
            <ac:picMk id="10" creationId="{CA42B345-410B-1D36-C1B1-97F9975059F6}"/>
          </ac:picMkLst>
        </pc:picChg>
        <pc:picChg chg="add mod">
          <ac:chgData name="Alexsander Costa Sampaio" userId="b90dc2e2-8406-4573-942a-128419b63a46" providerId="ADAL" clId="{D9AC0FD8-2055-4EC6-B802-2016F4B03AC8}" dt="2026-07-30T11:24:13.821" v="6030" actId="14100"/>
          <ac:picMkLst>
            <pc:docMk/>
            <pc:sldMk cId="2938196290" sldId="438"/>
            <ac:picMk id="11" creationId="{B78B50D7-2D00-51C6-0A24-1FCAE8528637}"/>
          </ac:picMkLst>
        </pc:picChg>
        <pc:picChg chg="add del">
          <ac:chgData name="Alexsander Costa Sampaio" userId="b90dc2e2-8406-4573-942a-128419b63a46" providerId="ADAL" clId="{D9AC0FD8-2055-4EC6-B802-2016F4B03AC8}" dt="2026-07-30T11:19:13.538" v="5942" actId="478"/>
          <ac:picMkLst>
            <pc:docMk/>
            <pc:sldMk cId="2938196290" sldId="438"/>
            <ac:picMk id="10241" creationId="{8F84A309-52BD-9767-EA2F-74DDF3EC84C5}"/>
          </ac:picMkLst>
        </pc:picChg>
      </pc:sldChg>
      <pc:sldChg chg="del">
        <pc:chgData name="Alexsander Costa Sampaio" userId="b90dc2e2-8406-4573-942a-128419b63a46" providerId="ADAL" clId="{D9AC0FD8-2055-4EC6-B802-2016F4B03AC8}" dt="2026-07-30T13:18:31.865" v="7383" actId="47"/>
        <pc:sldMkLst>
          <pc:docMk/>
          <pc:sldMk cId="3343377332" sldId="439"/>
        </pc:sldMkLst>
      </pc:sldChg>
      <pc:sldChg chg="del">
        <pc:chgData name="Alexsander Costa Sampaio" userId="b90dc2e2-8406-4573-942a-128419b63a46" providerId="ADAL" clId="{D9AC0FD8-2055-4EC6-B802-2016F4B03AC8}" dt="2026-07-30T13:18:31.865" v="7383" actId="47"/>
        <pc:sldMkLst>
          <pc:docMk/>
          <pc:sldMk cId="3422631389" sldId="440"/>
        </pc:sldMkLst>
      </pc:sldChg>
      <pc:sldChg chg="del">
        <pc:chgData name="Alexsander Costa Sampaio" userId="b90dc2e2-8406-4573-942a-128419b63a46" providerId="ADAL" clId="{D9AC0FD8-2055-4EC6-B802-2016F4B03AC8}" dt="2026-07-30T13:18:31.865" v="7383" actId="47"/>
        <pc:sldMkLst>
          <pc:docMk/>
          <pc:sldMk cId="1065251199" sldId="441"/>
        </pc:sldMkLst>
      </pc:sldChg>
      <pc:sldChg chg="del">
        <pc:chgData name="Alexsander Costa Sampaio" userId="b90dc2e2-8406-4573-942a-128419b63a46" providerId="ADAL" clId="{D9AC0FD8-2055-4EC6-B802-2016F4B03AC8}" dt="2026-07-30T13:18:31.865" v="7383" actId="47"/>
        <pc:sldMkLst>
          <pc:docMk/>
          <pc:sldMk cId="3780981506" sldId="442"/>
        </pc:sldMkLst>
      </pc:sldChg>
      <pc:sldChg chg="del">
        <pc:chgData name="Alexsander Costa Sampaio" userId="b90dc2e2-8406-4573-942a-128419b63a46" providerId="ADAL" clId="{D9AC0FD8-2055-4EC6-B802-2016F4B03AC8}" dt="2026-07-30T13:18:31.865" v="7383" actId="47"/>
        <pc:sldMkLst>
          <pc:docMk/>
          <pc:sldMk cId="1481427371" sldId="444"/>
        </pc:sldMkLst>
      </pc:sldChg>
      <pc:sldChg chg="del">
        <pc:chgData name="Alexsander Costa Sampaio" userId="b90dc2e2-8406-4573-942a-128419b63a46" providerId="ADAL" clId="{D9AC0FD8-2055-4EC6-B802-2016F4B03AC8}" dt="2026-07-30T13:18:31.865" v="7383" actId="47"/>
        <pc:sldMkLst>
          <pc:docMk/>
          <pc:sldMk cId="1964642590" sldId="445"/>
        </pc:sldMkLst>
      </pc:sldChg>
      <pc:sldChg chg="addSp delSp modSp add mod">
        <pc:chgData name="Alexsander Costa Sampaio" userId="b90dc2e2-8406-4573-942a-128419b63a46" providerId="ADAL" clId="{D9AC0FD8-2055-4EC6-B802-2016F4B03AC8}" dt="2026-07-28T17:30:49.649" v="800" actId="1076"/>
        <pc:sldMkLst>
          <pc:docMk/>
          <pc:sldMk cId="1714717171" sldId="446"/>
        </pc:sldMkLst>
        <pc:spChg chg="del">
          <ac:chgData name="Alexsander Costa Sampaio" userId="b90dc2e2-8406-4573-942a-128419b63a46" providerId="ADAL" clId="{D9AC0FD8-2055-4EC6-B802-2016F4B03AC8}" dt="2026-07-28T17:26:01.576" v="726" actId="478"/>
          <ac:spMkLst>
            <pc:docMk/>
            <pc:sldMk cId="1714717171" sldId="446"/>
            <ac:spMk id="3" creationId="{781C36AA-E26E-1C25-DBB2-29041CC85688}"/>
          </ac:spMkLst>
        </pc:spChg>
        <pc:spChg chg="add mod">
          <ac:chgData name="Alexsander Costa Sampaio" userId="b90dc2e2-8406-4573-942a-128419b63a46" providerId="ADAL" clId="{D9AC0FD8-2055-4EC6-B802-2016F4B03AC8}" dt="2026-07-28T17:26:39.480" v="739" actId="14100"/>
          <ac:spMkLst>
            <pc:docMk/>
            <pc:sldMk cId="1714717171" sldId="446"/>
            <ac:spMk id="4" creationId="{506E9C12-C5CA-25F7-6810-9E2D362DED99}"/>
          </ac:spMkLst>
        </pc:spChg>
        <pc:spChg chg="del">
          <ac:chgData name="Alexsander Costa Sampaio" userId="b90dc2e2-8406-4573-942a-128419b63a46" providerId="ADAL" clId="{D9AC0FD8-2055-4EC6-B802-2016F4B03AC8}" dt="2026-07-28T17:26:03.514" v="727" actId="478"/>
          <ac:spMkLst>
            <pc:docMk/>
            <pc:sldMk cId="1714717171" sldId="446"/>
            <ac:spMk id="7" creationId="{CC8FEECD-87E6-8FFE-1A04-B571CBA84DC0}"/>
          </ac:spMkLst>
        </pc:spChg>
        <pc:spChg chg="add mod">
          <ac:chgData name="Alexsander Costa Sampaio" userId="b90dc2e2-8406-4573-942a-128419b63a46" providerId="ADAL" clId="{D9AC0FD8-2055-4EC6-B802-2016F4B03AC8}" dt="2026-07-28T17:29:05.079" v="766" actId="21"/>
          <ac:spMkLst>
            <pc:docMk/>
            <pc:sldMk cId="1714717171" sldId="446"/>
            <ac:spMk id="12" creationId="{CAD9F392-59CF-4039-BD7A-5CC42989E016}"/>
          </ac:spMkLst>
        </pc:spChg>
        <pc:spChg chg="add mod">
          <ac:chgData name="Alexsander Costa Sampaio" userId="b90dc2e2-8406-4573-942a-128419b63a46" providerId="ADAL" clId="{D9AC0FD8-2055-4EC6-B802-2016F4B03AC8}" dt="2026-07-28T17:29:23.052" v="770" actId="255"/>
          <ac:spMkLst>
            <pc:docMk/>
            <pc:sldMk cId="1714717171" sldId="446"/>
            <ac:spMk id="16" creationId="{14968B6B-693A-4E02-F684-57085E30844C}"/>
          </ac:spMkLst>
        </pc:spChg>
        <pc:spChg chg="add mod">
          <ac:chgData name="Alexsander Costa Sampaio" userId="b90dc2e2-8406-4573-942a-128419b63a46" providerId="ADAL" clId="{D9AC0FD8-2055-4EC6-B802-2016F4B03AC8}" dt="2026-07-28T17:30:24.316" v="793" actId="6549"/>
          <ac:spMkLst>
            <pc:docMk/>
            <pc:sldMk cId="1714717171" sldId="446"/>
            <ac:spMk id="20" creationId="{67AF50B5-6221-0E95-A6EE-B46DF92EA13B}"/>
          </ac:spMkLst>
        </pc:spChg>
        <pc:picChg chg="add mod">
          <ac:chgData name="Alexsander Costa Sampaio" userId="b90dc2e2-8406-4573-942a-128419b63a46" providerId="ADAL" clId="{D9AC0FD8-2055-4EC6-B802-2016F4B03AC8}" dt="2026-07-28T17:27:07.256" v="745" actId="1076"/>
          <ac:picMkLst>
            <pc:docMk/>
            <pc:sldMk cId="1714717171" sldId="446"/>
            <ac:picMk id="6" creationId="{8ABAB41A-A06C-5D51-45BA-CEDFA2523CEB}"/>
          </ac:picMkLst>
        </pc:picChg>
        <pc:picChg chg="del">
          <ac:chgData name="Alexsander Costa Sampaio" userId="b90dc2e2-8406-4573-942a-128419b63a46" providerId="ADAL" clId="{D9AC0FD8-2055-4EC6-B802-2016F4B03AC8}" dt="2026-07-28T17:26:05.366" v="728" actId="478"/>
          <ac:picMkLst>
            <pc:docMk/>
            <pc:sldMk cId="1714717171" sldId="446"/>
            <ac:picMk id="9" creationId="{047B0DA0-D971-0E9D-B7AB-2F8A0EAB3E8E}"/>
          </ac:picMkLst>
        </pc:picChg>
        <pc:picChg chg="add mod">
          <ac:chgData name="Alexsander Costa Sampaio" userId="b90dc2e2-8406-4573-942a-128419b63a46" providerId="ADAL" clId="{D9AC0FD8-2055-4EC6-B802-2016F4B03AC8}" dt="2026-07-28T17:28:01.617" v="750" actId="1076"/>
          <ac:picMkLst>
            <pc:docMk/>
            <pc:sldMk cId="1714717171" sldId="446"/>
            <ac:picMk id="10" creationId="{F743BE07-1516-1ACB-4D4A-586E10BB327E}"/>
          </ac:picMkLst>
        </pc:picChg>
        <pc:picChg chg="add mod">
          <ac:chgData name="Alexsander Costa Sampaio" userId="b90dc2e2-8406-4573-942a-128419b63a46" providerId="ADAL" clId="{D9AC0FD8-2055-4EC6-B802-2016F4B03AC8}" dt="2026-07-28T17:28:54.672" v="765" actId="1076"/>
          <ac:picMkLst>
            <pc:docMk/>
            <pc:sldMk cId="1714717171" sldId="446"/>
            <ac:picMk id="14" creationId="{33EABC5D-E2CE-9521-C763-D56A88929E0E}"/>
          </ac:picMkLst>
        </pc:picChg>
        <pc:picChg chg="add mod">
          <ac:chgData name="Alexsander Costa Sampaio" userId="b90dc2e2-8406-4573-942a-128419b63a46" providerId="ADAL" clId="{D9AC0FD8-2055-4EC6-B802-2016F4B03AC8}" dt="2026-07-28T17:29:47.898" v="778" actId="1076"/>
          <ac:picMkLst>
            <pc:docMk/>
            <pc:sldMk cId="1714717171" sldId="446"/>
            <ac:picMk id="18" creationId="{89607E85-BF63-1950-A4B9-95AD718058F2}"/>
          </ac:picMkLst>
        </pc:picChg>
        <pc:picChg chg="add mod">
          <ac:chgData name="Alexsander Costa Sampaio" userId="b90dc2e2-8406-4573-942a-128419b63a46" providerId="ADAL" clId="{D9AC0FD8-2055-4EC6-B802-2016F4B03AC8}" dt="2026-07-28T17:30:49.649" v="800" actId="1076"/>
          <ac:picMkLst>
            <pc:docMk/>
            <pc:sldMk cId="1714717171" sldId="446"/>
            <ac:picMk id="22" creationId="{C8AC4B01-81EC-E7AA-0804-A235A5559062}"/>
          </ac:picMkLst>
        </pc:picChg>
      </pc:sldChg>
      <pc:sldChg chg="addSp delSp modSp add mod">
        <pc:chgData name="Alexsander Costa Sampaio" userId="b90dc2e2-8406-4573-942a-128419b63a46" providerId="ADAL" clId="{D9AC0FD8-2055-4EC6-B802-2016F4B03AC8}" dt="2026-07-28T17:39:09.277" v="910" actId="1076"/>
        <pc:sldMkLst>
          <pc:docMk/>
          <pc:sldMk cId="2647692427" sldId="447"/>
        </pc:sldMkLst>
        <pc:spChg chg="mod">
          <ac:chgData name="Alexsander Costa Sampaio" userId="b90dc2e2-8406-4573-942a-128419b63a46" providerId="ADAL" clId="{D9AC0FD8-2055-4EC6-B802-2016F4B03AC8}" dt="2026-07-28T17:31:48.643" v="812" actId="123"/>
          <ac:spMkLst>
            <pc:docMk/>
            <pc:sldMk cId="2647692427" sldId="447"/>
            <ac:spMk id="4" creationId="{506E9C12-C5CA-25F7-6810-9E2D362DED99}"/>
          </ac:spMkLst>
        </pc:spChg>
        <pc:spChg chg="add mod">
          <ac:chgData name="Alexsander Costa Sampaio" userId="b90dc2e2-8406-4573-942a-128419b63a46" providerId="ADAL" clId="{D9AC0FD8-2055-4EC6-B802-2016F4B03AC8}" dt="2026-07-28T17:33:48.910" v="852" actId="255"/>
          <ac:spMkLst>
            <pc:docMk/>
            <pc:sldMk cId="2647692427" sldId="447"/>
            <ac:spMk id="9" creationId="{1EB778EA-0CDF-B556-DCCD-1C5AF5EE2D63}"/>
          </ac:spMkLst>
        </pc:spChg>
        <pc:spChg chg="mod">
          <ac:chgData name="Alexsander Costa Sampaio" userId="b90dc2e2-8406-4573-942a-128419b63a46" providerId="ADAL" clId="{D9AC0FD8-2055-4EC6-B802-2016F4B03AC8}" dt="2026-07-28T17:32:40.724" v="827" actId="1076"/>
          <ac:spMkLst>
            <pc:docMk/>
            <pc:sldMk cId="2647692427" sldId="447"/>
            <ac:spMk id="12" creationId="{CAD9F392-59CF-4039-BD7A-5CC42989E016}"/>
          </ac:spMkLst>
        </pc:spChg>
        <pc:spChg chg="add mod">
          <ac:chgData name="Alexsander Costa Sampaio" userId="b90dc2e2-8406-4573-942a-128419b63a46" providerId="ADAL" clId="{D9AC0FD8-2055-4EC6-B802-2016F4B03AC8}" dt="2026-07-28T17:38:58.443" v="907" actId="14100"/>
          <ac:spMkLst>
            <pc:docMk/>
            <pc:sldMk cId="2647692427" sldId="447"/>
            <ac:spMk id="15" creationId="{1696A636-1AE6-718B-4CE6-26834E56BA1C}"/>
          </ac:spMkLst>
        </pc:spChg>
        <pc:spChg chg="mod">
          <ac:chgData name="Alexsander Costa Sampaio" userId="b90dc2e2-8406-4573-942a-128419b63a46" providerId="ADAL" clId="{D9AC0FD8-2055-4EC6-B802-2016F4B03AC8}" dt="2026-07-28T17:36:09.477" v="875"/>
          <ac:spMkLst>
            <pc:docMk/>
            <pc:sldMk cId="2647692427" sldId="447"/>
            <ac:spMk id="16" creationId="{14968B6B-693A-4E02-F684-57085E30844C}"/>
          </ac:spMkLst>
        </pc:spChg>
        <pc:spChg chg="add mod">
          <ac:chgData name="Alexsander Costa Sampaio" userId="b90dc2e2-8406-4573-942a-128419b63a46" providerId="ADAL" clId="{D9AC0FD8-2055-4EC6-B802-2016F4B03AC8}" dt="2026-07-28T17:39:05.406" v="909" actId="1076"/>
          <ac:spMkLst>
            <pc:docMk/>
            <pc:sldMk cId="2647692427" sldId="447"/>
            <ac:spMk id="17" creationId="{13C118DD-4600-4AD7-14D3-008FEA05641F}"/>
          </ac:spMkLst>
        </pc:spChg>
        <pc:spChg chg="del">
          <ac:chgData name="Alexsander Costa Sampaio" userId="b90dc2e2-8406-4573-942a-128419b63a46" providerId="ADAL" clId="{D9AC0FD8-2055-4EC6-B802-2016F4B03AC8}" dt="2026-07-28T17:34:55.211" v="865" actId="478"/>
          <ac:spMkLst>
            <pc:docMk/>
            <pc:sldMk cId="2647692427" sldId="447"/>
            <ac:spMk id="20" creationId="{67AF50B5-6221-0E95-A6EE-B46DF92EA13B}"/>
          </ac:spMkLst>
        </pc:spChg>
        <pc:picChg chg="add mod">
          <ac:chgData name="Alexsander Costa Sampaio" userId="b90dc2e2-8406-4573-942a-128419b63a46" providerId="ADAL" clId="{D9AC0FD8-2055-4EC6-B802-2016F4B03AC8}" dt="2026-07-28T17:32:11.264" v="820" actId="1076"/>
          <ac:picMkLst>
            <pc:docMk/>
            <pc:sldMk cId="2647692427" sldId="447"/>
            <ac:picMk id="3" creationId="{EFE25824-849C-CC53-76D0-21B80D607798}"/>
          </ac:picMkLst>
        </pc:picChg>
        <pc:picChg chg="del">
          <ac:chgData name="Alexsander Costa Sampaio" userId="b90dc2e2-8406-4573-942a-128419b63a46" providerId="ADAL" clId="{D9AC0FD8-2055-4EC6-B802-2016F4B03AC8}" dt="2026-07-28T17:31:14.089" v="804" actId="478"/>
          <ac:picMkLst>
            <pc:docMk/>
            <pc:sldMk cId="2647692427" sldId="447"/>
            <ac:picMk id="6" creationId="{8ABAB41A-A06C-5D51-45BA-CEDFA2523CEB}"/>
          </ac:picMkLst>
        </pc:picChg>
        <pc:picChg chg="add mod">
          <ac:chgData name="Alexsander Costa Sampaio" userId="b90dc2e2-8406-4573-942a-128419b63a46" providerId="ADAL" clId="{D9AC0FD8-2055-4EC6-B802-2016F4B03AC8}" dt="2026-07-28T17:33:08.619" v="834" actId="1076"/>
          <ac:picMkLst>
            <pc:docMk/>
            <pc:sldMk cId="2647692427" sldId="447"/>
            <ac:picMk id="7" creationId="{EAF59385-C720-54A8-F601-88139E3018C9}"/>
          </ac:picMkLst>
        </pc:picChg>
        <pc:picChg chg="del">
          <ac:chgData name="Alexsander Costa Sampaio" userId="b90dc2e2-8406-4573-942a-128419b63a46" providerId="ADAL" clId="{D9AC0FD8-2055-4EC6-B802-2016F4B03AC8}" dt="2026-07-28T17:31:13.369" v="803" actId="478"/>
          <ac:picMkLst>
            <pc:docMk/>
            <pc:sldMk cId="2647692427" sldId="447"/>
            <ac:picMk id="10" creationId="{F743BE07-1516-1ACB-4D4A-586E10BB327E}"/>
          </ac:picMkLst>
        </pc:picChg>
        <pc:picChg chg="add mod">
          <ac:chgData name="Alexsander Costa Sampaio" userId="b90dc2e2-8406-4573-942a-128419b63a46" providerId="ADAL" clId="{D9AC0FD8-2055-4EC6-B802-2016F4B03AC8}" dt="2026-07-28T17:34:14.260" v="860" actId="1076"/>
          <ac:picMkLst>
            <pc:docMk/>
            <pc:sldMk cId="2647692427" sldId="447"/>
            <ac:picMk id="13" creationId="{D65475C3-1A63-410C-36FF-516301A07974}"/>
          </ac:picMkLst>
        </pc:picChg>
        <pc:picChg chg="del">
          <ac:chgData name="Alexsander Costa Sampaio" userId="b90dc2e2-8406-4573-942a-128419b63a46" providerId="ADAL" clId="{D9AC0FD8-2055-4EC6-B802-2016F4B03AC8}" dt="2026-07-28T17:31:12.221" v="802" actId="478"/>
          <ac:picMkLst>
            <pc:docMk/>
            <pc:sldMk cId="2647692427" sldId="447"/>
            <ac:picMk id="14" creationId="{33EABC5D-E2CE-9521-C763-D56A88929E0E}"/>
          </ac:picMkLst>
        </pc:picChg>
        <pc:picChg chg="del">
          <ac:chgData name="Alexsander Costa Sampaio" userId="b90dc2e2-8406-4573-942a-128419b63a46" providerId="ADAL" clId="{D9AC0FD8-2055-4EC6-B802-2016F4B03AC8}" dt="2026-07-28T17:31:14.904" v="805" actId="478"/>
          <ac:picMkLst>
            <pc:docMk/>
            <pc:sldMk cId="2647692427" sldId="447"/>
            <ac:picMk id="18" creationId="{89607E85-BF63-1950-A4B9-95AD718058F2}"/>
          </ac:picMkLst>
        </pc:picChg>
        <pc:picChg chg="add mod">
          <ac:chgData name="Alexsander Costa Sampaio" userId="b90dc2e2-8406-4573-942a-128419b63a46" providerId="ADAL" clId="{D9AC0FD8-2055-4EC6-B802-2016F4B03AC8}" dt="2026-07-28T17:39:09.277" v="910" actId="1076"/>
          <ac:picMkLst>
            <pc:docMk/>
            <pc:sldMk cId="2647692427" sldId="447"/>
            <ac:picMk id="19" creationId="{F777D849-26FA-1803-A0D1-6B045A29A2A1}"/>
          </ac:picMkLst>
        </pc:picChg>
        <pc:picChg chg="add del mod">
          <ac:chgData name="Alexsander Costa Sampaio" userId="b90dc2e2-8406-4573-942a-128419b63a46" providerId="ADAL" clId="{D9AC0FD8-2055-4EC6-B802-2016F4B03AC8}" dt="2026-07-28T17:37:01.982" v="878" actId="478"/>
          <ac:picMkLst>
            <pc:docMk/>
            <pc:sldMk cId="2647692427" sldId="447"/>
            <ac:picMk id="21" creationId="{157BC63D-6B4E-C242-8221-B8A27CF900DF}"/>
          </ac:picMkLst>
        </pc:picChg>
        <pc:picChg chg="del">
          <ac:chgData name="Alexsander Costa Sampaio" userId="b90dc2e2-8406-4573-942a-128419b63a46" providerId="ADAL" clId="{D9AC0FD8-2055-4EC6-B802-2016F4B03AC8}" dt="2026-07-28T17:31:15.658" v="806" actId="478"/>
          <ac:picMkLst>
            <pc:docMk/>
            <pc:sldMk cId="2647692427" sldId="447"/>
            <ac:picMk id="22" creationId="{C8AC4B01-81EC-E7AA-0804-A235A5559062}"/>
          </ac:picMkLst>
        </pc:picChg>
      </pc:sldChg>
      <pc:sldChg chg="addSp delSp modSp add mod">
        <pc:chgData name="Alexsander Costa Sampaio" userId="b90dc2e2-8406-4573-942a-128419b63a46" providerId="ADAL" clId="{D9AC0FD8-2055-4EC6-B802-2016F4B03AC8}" dt="2026-07-28T19:28:20.997" v="1310" actId="1076"/>
        <pc:sldMkLst>
          <pc:docMk/>
          <pc:sldMk cId="2996300198" sldId="448"/>
        </pc:sldMkLst>
        <pc:spChg chg="mod">
          <ac:chgData name="Alexsander Costa Sampaio" userId="b90dc2e2-8406-4573-942a-128419b63a46" providerId="ADAL" clId="{D9AC0FD8-2055-4EC6-B802-2016F4B03AC8}" dt="2026-07-28T19:28:10.694" v="1308" actId="6549"/>
          <ac:spMkLst>
            <pc:docMk/>
            <pc:sldMk cId="2996300198" sldId="448"/>
            <ac:spMk id="5" creationId="{61A65633-0152-5735-DDD1-4A3A03035845}"/>
          </ac:spMkLst>
        </pc:spChg>
        <pc:picChg chg="del">
          <ac:chgData name="Alexsander Costa Sampaio" userId="b90dc2e2-8406-4573-942a-128419b63a46" providerId="ADAL" clId="{D9AC0FD8-2055-4EC6-B802-2016F4B03AC8}" dt="2026-07-28T19:20:29.035" v="1188" actId="478"/>
          <ac:picMkLst>
            <pc:docMk/>
            <pc:sldMk cId="2996300198" sldId="448"/>
            <ac:picMk id="3" creationId="{BCC96E5C-20E6-31DB-A83F-E6E2EE64F2BF}"/>
          </ac:picMkLst>
        </pc:picChg>
        <pc:picChg chg="del">
          <ac:chgData name="Alexsander Costa Sampaio" userId="b90dc2e2-8406-4573-942a-128419b63a46" providerId="ADAL" clId="{D9AC0FD8-2055-4EC6-B802-2016F4B03AC8}" dt="2026-07-28T19:20:48.090" v="1193" actId="478"/>
          <ac:picMkLst>
            <pc:docMk/>
            <pc:sldMk cId="2996300198" sldId="448"/>
            <ac:picMk id="4" creationId="{FBA64361-B866-4900-52D9-B1E4E9B73BAE}"/>
          </ac:picMkLst>
        </pc:picChg>
        <pc:picChg chg="add mod">
          <ac:chgData name="Alexsander Costa Sampaio" userId="b90dc2e2-8406-4573-942a-128419b63a46" providerId="ADAL" clId="{D9AC0FD8-2055-4EC6-B802-2016F4B03AC8}" dt="2026-07-28T19:28:13.846" v="1309" actId="1076"/>
          <ac:picMkLst>
            <pc:docMk/>
            <pc:sldMk cId="2996300198" sldId="448"/>
            <ac:picMk id="6" creationId="{CE9F1BC7-1AB1-B147-A8FD-729C73CA6866}"/>
          </ac:picMkLst>
        </pc:picChg>
        <pc:picChg chg="del">
          <ac:chgData name="Alexsander Costa Sampaio" userId="b90dc2e2-8406-4573-942a-128419b63a46" providerId="ADAL" clId="{D9AC0FD8-2055-4EC6-B802-2016F4B03AC8}" dt="2026-07-28T19:20:48.778" v="1194" actId="478"/>
          <ac:picMkLst>
            <pc:docMk/>
            <pc:sldMk cId="2996300198" sldId="448"/>
            <ac:picMk id="8" creationId="{1B2947D8-B6A7-9DEF-8621-64B343B0846C}"/>
          </ac:picMkLst>
        </pc:picChg>
        <pc:picChg chg="add mod">
          <ac:chgData name="Alexsander Costa Sampaio" userId="b90dc2e2-8406-4573-942a-128419b63a46" providerId="ADAL" clId="{D9AC0FD8-2055-4EC6-B802-2016F4B03AC8}" dt="2026-07-28T19:28:20.997" v="1310" actId="1076"/>
          <ac:picMkLst>
            <pc:docMk/>
            <pc:sldMk cId="2996300198" sldId="448"/>
            <ac:picMk id="9" creationId="{E6ED1CF9-45D9-C260-EB0D-18F1422CADF9}"/>
          </ac:picMkLst>
        </pc:picChg>
        <pc:picChg chg="del">
          <ac:chgData name="Alexsander Costa Sampaio" userId="b90dc2e2-8406-4573-942a-128419b63a46" providerId="ADAL" clId="{D9AC0FD8-2055-4EC6-B802-2016F4B03AC8}" dt="2026-07-28T19:20:45.739" v="1192" actId="478"/>
          <ac:picMkLst>
            <pc:docMk/>
            <pc:sldMk cId="2996300198" sldId="448"/>
            <ac:picMk id="10" creationId="{AC6BCD0B-1A81-6C85-4522-78E87E05CFE9}"/>
          </ac:picMkLst>
        </pc:picChg>
      </pc:sldChg>
      <pc:sldChg chg="addSp delSp modSp add mod">
        <pc:chgData name="Alexsander Costa Sampaio" userId="b90dc2e2-8406-4573-942a-128419b63a46" providerId="ADAL" clId="{D9AC0FD8-2055-4EC6-B802-2016F4B03AC8}" dt="2026-07-28T19:28:35.718" v="1317" actId="1076"/>
        <pc:sldMkLst>
          <pc:docMk/>
          <pc:sldMk cId="535306381" sldId="449"/>
        </pc:sldMkLst>
        <pc:spChg chg="mod">
          <ac:chgData name="Alexsander Costa Sampaio" userId="b90dc2e2-8406-4573-942a-128419b63a46" providerId="ADAL" clId="{D9AC0FD8-2055-4EC6-B802-2016F4B03AC8}" dt="2026-07-28T19:28:26.546" v="1312" actId="6549"/>
          <ac:spMkLst>
            <pc:docMk/>
            <pc:sldMk cId="535306381" sldId="449"/>
            <ac:spMk id="5" creationId="{61A65633-0152-5735-DDD1-4A3A03035845}"/>
          </ac:spMkLst>
        </pc:spChg>
        <pc:picChg chg="add mod">
          <ac:chgData name="Alexsander Costa Sampaio" userId="b90dc2e2-8406-4573-942a-128419b63a46" providerId="ADAL" clId="{D9AC0FD8-2055-4EC6-B802-2016F4B03AC8}" dt="2026-07-28T19:28:28.686" v="1313" actId="1076"/>
          <ac:picMkLst>
            <pc:docMk/>
            <pc:sldMk cId="535306381" sldId="449"/>
            <ac:picMk id="3" creationId="{FCED8FE4-3F4C-312A-F517-AB5510B55FF5}"/>
          </ac:picMkLst>
        </pc:picChg>
        <pc:picChg chg="del">
          <ac:chgData name="Alexsander Costa Sampaio" userId="b90dc2e2-8406-4573-942a-128419b63a46" providerId="ADAL" clId="{D9AC0FD8-2055-4EC6-B802-2016F4B03AC8}" dt="2026-07-28T19:25:45.869" v="1264" actId="478"/>
          <ac:picMkLst>
            <pc:docMk/>
            <pc:sldMk cId="535306381" sldId="449"/>
            <ac:picMk id="6" creationId="{CE9F1BC7-1AB1-B147-A8FD-729C73CA6866}"/>
          </ac:picMkLst>
        </pc:picChg>
        <pc:picChg chg="add mod">
          <ac:chgData name="Alexsander Costa Sampaio" userId="b90dc2e2-8406-4573-942a-128419b63a46" providerId="ADAL" clId="{D9AC0FD8-2055-4EC6-B802-2016F4B03AC8}" dt="2026-07-28T19:28:35.718" v="1317" actId="1076"/>
          <ac:picMkLst>
            <pc:docMk/>
            <pc:sldMk cId="535306381" sldId="449"/>
            <ac:picMk id="7" creationId="{31631D59-9D58-B9CA-8071-FC73E7A99815}"/>
          </ac:picMkLst>
        </pc:picChg>
        <pc:picChg chg="del">
          <ac:chgData name="Alexsander Costa Sampaio" userId="b90dc2e2-8406-4573-942a-128419b63a46" providerId="ADAL" clId="{D9AC0FD8-2055-4EC6-B802-2016F4B03AC8}" dt="2026-07-28T19:25:42.685" v="1263" actId="478"/>
          <ac:picMkLst>
            <pc:docMk/>
            <pc:sldMk cId="535306381" sldId="449"/>
            <ac:picMk id="9" creationId="{E6ED1CF9-45D9-C260-EB0D-18F1422CADF9}"/>
          </ac:picMkLst>
        </pc:picChg>
      </pc:sldChg>
      <pc:sldChg chg="addSp delSp modSp add mod">
        <pc:chgData name="Alexsander Costa Sampaio" userId="b90dc2e2-8406-4573-942a-128419b63a46" providerId="ADAL" clId="{D9AC0FD8-2055-4EC6-B802-2016F4B03AC8}" dt="2026-07-28T19:30:05.615" v="1340" actId="1076"/>
        <pc:sldMkLst>
          <pc:docMk/>
          <pc:sldMk cId="2253581166" sldId="450"/>
        </pc:sldMkLst>
        <pc:spChg chg="mod">
          <ac:chgData name="Alexsander Costa Sampaio" userId="b90dc2e2-8406-4573-942a-128419b63a46" providerId="ADAL" clId="{D9AC0FD8-2055-4EC6-B802-2016F4B03AC8}" dt="2026-07-28T19:29:53.057" v="1337" actId="20577"/>
          <ac:spMkLst>
            <pc:docMk/>
            <pc:sldMk cId="2253581166" sldId="450"/>
            <ac:spMk id="5" creationId="{61A65633-0152-5735-DDD1-4A3A03035845}"/>
          </ac:spMkLst>
        </pc:spChg>
        <pc:picChg chg="del">
          <ac:chgData name="Alexsander Costa Sampaio" userId="b90dc2e2-8406-4573-942a-128419b63a46" providerId="ADAL" clId="{D9AC0FD8-2055-4EC6-B802-2016F4B03AC8}" dt="2026-07-28T19:29:05.183" v="1320" actId="478"/>
          <ac:picMkLst>
            <pc:docMk/>
            <pc:sldMk cId="2253581166" sldId="450"/>
            <ac:picMk id="3" creationId="{FCED8FE4-3F4C-312A-F517-AB5510B55FF5}"/>
          </ac:picMkLst>
        </pc:picChg>
        <pc:picChg chg="add mod">
          <ac:chgData name="Alexsander Costa Sampaio" userId="b90dc2e2-8406-4573-942a-128419b63a46" providerId="ADAL" clId="{D9AC0FD8-2055-4EC6-B802-2016F4B03AC8}" dt="2026-07-28T19:30:05.615" v="1340" actId="1076"/>
          <ac:picMkLst>
            <pc:docMk/>
            <pc:sldMk cId="2253581166" sldId="450"/>
            <ac:picMk id="4" creationId="{C2DB9F75-D01B-FD6B-1C3B-38E901C50EC0}"/>
          </ac:picMkLst>
        </pc:picChg>
        <pc:picChg chg="del">
          <ac:chgData name="Alexsander Costa Sampaio" userId="b90dc2e2-8406-4573-942a-128419b63a46" providerId="ADAL" clId="{D9AC0FD8-2055-4EC6-B802-2016F4B03AC8}" dt="2026-07-28T19:29:02.849" v="1319" actId="478"/>
          <ac:picMkLst>
            <pc:docMk/>
            <pc:sldMk cId="2253581166" sldId="450"/>
            <ac:picMk id="7" creationId="{31631D59-9D58-B9CA-8071-FC73E7A99815}"/>
          </ac:picMkLst>
        </pc:picChg>
      </pc:sldChg>
      <pc:sldChg chg="addSp delSp modSp add mod">
        <pc:chgData name="Alexsander Costa Sampaio" userId="b90dc2e2-8406-4573-942a-128419b63a46" providerId="ADAL" clId="{D9AC0FD8-2055-4EC6-B802-2016F4B03AC8}" dt="2026-07-28T19:34:59.019" v="1404" actId="20577"/>
        <pc:sldMkLst>
          <pc:docMk/>
          <pc:sldMk cId="660761623" sldId="451"/>
        </pc:sldMkLst>
        <pc:spChg chg="mod">
          <ac:chgData name="Alexsander Costa Sampaio" userId="b90dc2e2-8406-4573-942a-128419b63a46" providerId="ADAL" clId="{D9AC0FD8-2055-4EC6-B802-2016F4B03AC8}" dt="2026-07-28T19:34:59.019" v="1404" actId="20577"/>
          <ac:spMkLst>
            <pc:docMk/>
            <pc:sldMk cId="660761623" sldId="451"/>
            <ac:spMk id="5" creationId="{61A65633-0152-5735-DDD1-4A3A03035845}"/>
          </ac:spMkLst>
        </pc:spChg>
        <pc:picChg chg="add mod">
          <ac:chgData name="Alexsander Costa Sampaio" userId="b90dc2e2-8406-4573-942a-128419b63a46" providerId="ADAL" clId="{D9AC0FD8-2055-4EC6-B802-2016F4B03AC8}" dt="2026-07-28T19:34:11.362" v="1392" actId="1035"/>
          <ac:picMkLst>
            <pc:docMk/>
            <pc:sldMk cId="660761623" sldId="451"/>
            <ac:picMk id="3" creationId="{8D07851C-6A97-1086-D863-241D5D4E1C59}"/>
          </ac:picMkLst>
        </pc:picChg>
        <pc:picChg chg="del">
          <ac:chgData name="Alexsander Costa Sampaio" userId="b90dc2e2-8406-4573-942a-128419b63a46" providerId="ADAL" clId="{D9AC0FD8-2055-4EC6-B802-2016F4B03AC8}" dt="2026-07-28T19:30:14.465" v="1342" actId="478"/>
          <ac:picMkLst>
            <pc:docMk/>
            <pc:sldMk cId="660761623" sldId="451"/>
            <ac:picMk id="4" creationId="{C2DB9F75-D01B-FD6B-1C3B-38E901C50EC0}"/>
          </ac:picMkLst>
        </pc:picChg>
        <pc:picChg chg="add mod">
          <ac:chgData name="Alexsander Costa Sampaio" userId="b90dc2e2-8406-4573-942a-128419b63a46" providerId="ADAL" clId="{D9AC0FD8-2055-4EC6-B802-2016F4B03AC8}" dt="2026-07-28T19:34:34.178" v="1402" actId="1076"/>
          <ac:picMkLst>
            <pc:docMk/>
            <pc:sldMk cId="660761623" sldId="451"/>
            <ac:picMk id="7" creationId="{1C4B1B2A-8B47-DDC2-A5BF-892E80A041EA}"/>
          </ac:picMkLst>
        </pc:picChg>
      </pc:sldChg>
      <pc:sldChg chg="addSp delSp modSp add mod">
        <pc:chgData name="Alexsander Costa Sampaio" userId="b90dc2e2-8406-4573-942a-128419b63a46" providerId="ADAL" clId="{D9AC0FD8-2055-4EC6-B802-2016F4B03AC8}" dt="2026-07-28T19:45:18.892" v="1547" actId="20577"/>
        <pc:sldMkLst>
          <pc:docMk/>
          <pc:sldMk cId="1498689873" sldId="452"/>
        </pc:sldMkLst>
        <pc:spChg chg="mod">
          <ac:chgData name="Alexsander Costa Sampaio" userId="b90dc2e2-8406-4573-942a-128419b63a46" providerId="ADAL" clId="{D9AC0FD8-2055-4EC6-B802-2016F4B03AC8}" dt="2026-07-28T19:45:18.892" v="1547" actId="20577"/>
          <ac:spMkLst>
            <pc:docMk/>
            <pc:sldMk cId="1498689873" sldId="452"/>
            <ac:spMk id="5" creationId="{61A65633-0152-5735-DDD1-4A3A03035845}"/>
          </ac:spMkLst>
        </pc:spChg>
        <pc:picChg chg="del">
          <ac:chgData name="Alexsander Costa Sampaio" userId="b90dc2e2-8406-4573-942a-128419b63a46" providerId="ADAL" clId="{D9AC0FD8-2055-4EC6-B802-2016F4B03AC8}" dt="2026-07-28T19:35:08.994" v="1407" actId="478"/>
          <ac:picMkLst>
            <pc:docMk/>
            <pc:sldMk cId="1498689873" sldId="452"/>
            <ac:picMk id="3" creationId="{8D07851C-6A97-1086-D863-241D5D4E1C59}"/>
          </ac:picMkLst>
        </pc:picChg>
        <pc:picChg chg="add mod">
          <ac:chgData name="Alexsander Costa Sampaio" userId="b90dc2e2-8406-4573-942a-128419b63a46" providerId="ADAL" clId="{D9AC0FD8-2055-4EC6-B802-2016F4B03AC8}" dt="2026-07-28T19:35:54.986" v="1421" actId="1076"/>
          <ac:picMkLst>
            <pc:docMk/>
            <pc:sldMk cId="1498689873" sldId="452"/>
            <ac:picMk id="4" creationId="{9EEBDFB6-0E82-654B-F3F1-325C20351ACB}"/>
          </ac:picMkLst>
        </pc:picChg>
        <pc:picChg chg="add mod">
          <ac:chgData name="Alexsander Costa Sampaio" userId="b90dc2e2-8406-4573-942a-128419b63a46" providerId="ADAL" clId="{D9AC0FD8-2055-4EC6-B802-2016F4B03AC8}" dt="2026-07-28T19:45:12.296" v="1546" actId="1076"/>
          <ac:picMkLst>
            <pc:docMk/>
            <pc:sldMk cId="1498689873" sldId="452"/>
            <ac:picMk id="6" creationId="{7A107DC4-8708-18D3-3EFF-F55ABE85E738}"/>
          </ac:picMkLst>
        </pc:picChg>
        <pc:picChg chg="del">
          <ac:chgData name="Alexsander Costa Sampaio" userId="b90dc2e2-8406-4573-942a-128419b63a46" providerId="ADAL" clId="{D9AC0FD8-2055-4EC6-B802-2016F4B03AC8}" dt="2026-07-28T19:35:08.299" v="1406" actId="478"/>
          <ac:picMkLst>
            <pc:docMk/>
            <pc:sldMk cId="1498689873" sldId="452"/>
            <ac:picMk id="7" creationId="{1C4B1B2A-8B47-DDC2-A5BF-892E80A041EA}"/>
          </ac:picMkLst>
        </pc:picChg>
      </pc:sldChg>
      <pc:sldChg chg="addSp delSp modSp add mod">
        <pc:chgData name="Alexsander Costa Sampaio" userId="b90dc2e2-8406-4573-942a-128419b63a46" providerId="ADAL" clId="{D9AC0FD8-2055-4EC6-B802-2016F4B03AC8}" dt="2026-07-29T11:00:00.560" v="1630" actId="478"/>
        <pc:sldMkLst>
          <pc:docMk/>
          <pc:sldMk cId="1378133563" sldId="453"/>
        </pc:sldMkLst>
        <pc:spChg chg="add del mod">
          <ac:chgData name="Alexsander Costa Sampaio" userId="b90dc2e2-8406-4573-942a-128419b63a46" providerId="ADAL" clId="{D9AC0FD8-2055-4EC6-B802-2016F4B03AC8}" dt="2026-07-29T11:00:00.560" v="1630" actId="478"/>
          <ac:spMkLst>
            <pc:docMk/>
            <pc:sldMk cId="1378133563" sldId="453"/>
            <ac:spMk id="5" creationId="{61A65633-0152-5735-DDD1-4A3A03035845}"/>
          </ac:spMkLst>
        </pc:spChg>
        <pc:spChg chg="add mod">
          <ac:chgData name="Alexsander Costa Sampaio" userId="b90dc2e2-8406-4573-942a-128419b63a46" providerId="ADAL" clId="{D9AC0FD8-2055-4EC6-B802-2016F4B03AC8}" dt="2026-07-28T19:52:29.439" v="1615" actId="6549"/>
          <ac:spMkLst>
            <pc:docMk/>
            <pc:sldMk cId="1378133563" sldId="453"/>
            <ac:spMk id="14" creationId="{583591B0-D580-6599-3C47-AE94551701F4}"/>
          </ac:spMkLst>
        </pc:spChg>
        <pc:picChg chg="add del mod">
          <ac:chgData name="Alexsander Costa Sampaio" userId="b90dc2e2-8406-4573-942a-128419b63a46" providerId="ADAL" clId="{D9AC0FD8-2055-4EC6-B802-2016F4B03AC8}" dt="2026-07-28T19:44:46.962" v="1543" actId="21"/>
          <ac:picMkLst>
            <pc:docMk/>
            <pc:sldMk cId="1378133563" sldId="453"/>
            <ac:picMk id="3" creationId="{7A107DC4-8708-18D3-3EFF-F55ABE85E738}"/>
          </ac:picMkLst>
        </pc:picChg>
        <pc:picChg chg="del">
          <ac:chgData name="Alexsander Costa Sampaio" userId="b90dc2e2-8406-4573-942a-128419b63a46" providerId="ADAL" clId="{D9AC0FD8-2055-4EC6-B802-2016F4B03AC8}" dt="2026-07-28T19:37:50.693" v="1448" actId="478"/>
          <ac:picMkLst>
            <pc:docMk/>
            <pc:sldMk cId="1378133563" sldId="453"/>
            <ac:picMk id="4" creationId="{9EEBDFB6-0E82-654B-F3F1-325C20351ACB}"/>
          </ac:picMkLst>
        </pc:picChg>
        <pc:picChg chg="add mod">
          <ac:chgData name="Alexsander Costa Sampaio" userId="b90dc2e2-8406-4573-942a-128419b63a46" providerId="ADAL" clId="{D9AC0FD8-2055-4EC6-B802-2016F4B03AC8}" dt="2026-07-28T19:50:43.313" v="1573" actId="1076"/>
          <ac:picMkLst>
            <pc:docMk/>
            <pc:sldMk cId="1378133563" sldId="453"/>
            <ac:picMk id="7" creationId="{D21EFE80-FCFD-1FEF-C6A5-90FBC51D606B}"/>
          </ac:picMkLst>
        </pc:picChg>
        <pc:picChg chg="add mod ord">
          <ac:chgData name="Alexsander Costa Sampaio" userId="b90dc2e2-8406-4573-942a-128419b63a46" providerId="ADAL" clId="{D9AC0FD8-2055-4EC6-B802-2016F4B03AC8}" dt="2026-07-28T19:52:27.389" v="1614" actId="1076"/>
          <ac:picMkLst>
            <pc:docMk/>
            <pc:sldMk cId="1378133563" sldId="453"/>
            <ac:picMk id="9" creationId="{3E2B6AC7-2E8C-19A8-2B71-189A4EA14749}"/>
          </ac:picMkLst>
        </pc:picChg>
        <pc:picChg chg="add mod">
          <ac:chgData name="Alexsander Costa Sampaio" userId="b90dc2e2-8406-4573-942a-128419b63a46" providerId="ADAL" clId="{D9AC0FD8-2055-4EC6-B802-2016F4B03AC8}" dt="2026-07-28T19:52:59.650" v="1623" actId="1076"/>
          <ac:picMkLst>
            <pc:docMk/>
            <pc:sldMk cId="1378133563" sldId="453"/>
            <ac:picMk id="11" creationId="{934ED177-A7F3-3A71-40BF-AF240F459FB6}"/>
          </ac:picMkLst>
        </pc:picChg>
        <pc:picChg chg="add mod">
          <ac:chgData name="Alexsander Costa Sampaio" userId="b90dc2e2-8406-4573-942a-128419b63a46" providerId="ADAL" clId="{D9AC0FD8-2055-4EC6-B802-2016F4B03AC8}" dt="2026-07-28T19:52:51.970" v="1622" actId="1076"/>
          <ac:picMkLst>
            <pc:docMk/>
            <pc:sldMk cId="1378133563" sldId="453"/>
            <ac:picMk id="16" creationId="{A6675509-3DE4-01AD-2511-95BB0DF3C2B3}"/>
          </ac:picMkLst>
        </pc:picChg>
        <pc:cxnChg chg="add del mod">
          <ac:chgData name="Alexsander Costa Sampaio" userId="b90dc2e2-8406-4573-942a-128419b63a46" providerId="ADAL" clId="{D9AC0FD8-2055-4EC6-B802-2016F4B03AC8}" dt="2026-07-28T19:50:14.968" v="1566" actId="478"/>
          <ac:cxnSpMkLst>
            <pc:docMk/>
            <pc:sldMk cId="1378133563" sldId="453"/>
            <ac:cxnSpMk id="13" creationId="{385BD52C-3969-9976-74B8-25FE18A8C88E}"/>
          </ac:cxnSpMkLst>
        </pc:cxnChg>
      </pc:sldChg>
      <pc:sldChg chg="addSp modSp add mod">
        <pc:chgData name="Alexsander Costa Sampaio" userId="b90dc2e2-8406-4573-942a-128419b63a46" providerId="ADAL" clId="{D9AC0FD8-2055-4EC6-B802-2016F4B03AC8}" dt="2026-07-29T11:13:38.192" v="1837" actId="6549"/>
        <pc:sldMkLst>
          <pc:docMk/>
          <pc:sldMk cId="2939249494" sldId="454"/>
        </pc:sldMkLst>
        <pc:spChg chg="mod">
          <ac:chgData name="Alexsander Costa Sampaio" userId="b90dc2e2-8406-4573-942a-128419b63a46" providerId="ADAL" clId="{D9AC0FD8-2055-4EC6-B802-2016F4B03AC8}" dt="2026-07-29T11:09:05.068" v="1753" actId="21"/>
          <ac:spMkLst>
            <pc:docMk/>
            <pc:sldMk cId="2939249494" sldId="454"/>
            <ac:spMk id="3" creationId="{59826808-F039-30B6-F26B-8959CE20D610}"/>
          </ac:spMkLst>
        </pc:spChg>
        <pc:spChg chg="mod">
          <ac:chgData name="Alexsander Costa Sampaio" userId="b90dc2e2-8406-4573-942a-128419b63a46" providerId="ADAL" clId="{D9AC0FD8-2055-4EC6-B802-2016F4B03AC8}" dt="2026-07-29T11:11:27.600" v="1821" actId="14100"/>
          <ac:spMkLst>
            <pc:docMk/>
            <pc:sldMk cId="2939249494" sldId="454"/>
            <ac:spMk id="4" creationId="{888AB1C5-B59C-8E3F-27C1-8CADC53F4823}"/>
          </ac:spMkLst>
        </pc:spChg>
        <pc:spChg chg="add mod">
          <ac:chgData name="Alexsander Costa Sampaio" userId="b90dc2e2-8406-4573-942a-128419b63a46" providerId="ADAL" clId="{D9AC0FD8-2055-4EC6-B802-2016F4B03AC8}" dt="2026-07-29T11:11:22.443" v="1820" actId="1035"/>
          <ac:spMkLst>
            <pc:docMk/>
            <pc:sldMk cId="2939249494" sldId="454"/>
            <ac:spMk id="5" creationId="{F830BD80-9530-9436-E5AB-F25E419E947B}"/>
          </ac:spMkLst>
        </pc:spChg>
        <pc:spChg chg="add mod">
          <ac:chgData name="Alexsander Costa Sampaio" userId="b90dc2e2-8406-4573-942a-128419b63a46" providerId="ADAL" clId="{D9AC0FD8-2055-4EC6-B802-2016F4B03AC8}" dt="2026-07-29T11:11:22.443" v="1820" actId="1035"/>
          <ac:spMkLst>
            <pc:docMk/>
            <pc:sldMk cId="2939249494" sldId="454"/>
            <ac:spMk id="9" creationId="{B7560717-F664-7DD7-CF3E-D30039B4FDC1}"/>
          </ac:spMkLst>
        </pc:spChg>
        <pc:spChg chg="add mod">
          <ac:chgData name="Alexsander Costa Sampaio" userId="b90dc2e2-8406-4573-942a-128419b63a46" providerId="ADAL" clId="{D9AC0FD8-2055-4EC6-B802-2016F4B03AC8}" dt="2026-07-29T11:13:34.843" v="1836" actId="6549"/>
          <ac:spMkLst>
            <pc:docMk/>
            <pc:sldMk cId="2939249494" sldId="454"/>
            <ac:spMk id="11" creationId="{359DE9CE-58DF-FC25-B545-3049BCAB61C7}"/>
          </ac:spMkLst>
        </pc:spChg>
        <pc:spChg chg="add mod">
          <ac:chgData name="Alexsander Costa Sampaio" userId="b90dc2e2-8406-4573-942a-128419b63a46" providerId="ADAL" clId="{D9AC0FD8-2055-4EC6-B802-2016F4B03AC8}" dt="2026-07-29T11:13:38.192" v="1837" actId="6549"/>
          <ac:spMkLst>
            <pc:docMk/>
            <pc:sldMk cId="2939249494" sldId="454"/>
            <ac:spMk id="12" creationId="{455D1D41-245D-1B59-907F-ABFF8AAC6610}"/>
          </ac:spMkLst>
        </pc:spChg>
        <pc:picChg chg="add mod">
          <ac:chgData name="Alexsander Costa Sampaio" userId="b90dc2e2-8406-4573-942a-128419b63a46" providerId="ADAL" clId="{D9AC0FD8-2055-4EC6-B802-2016F4B03AC8}" dt="2026-07-29T11:11:22.443" v="1820" actId="1035"/>
          <ac:picMkLst>
            <pc:docMk/>
            <pc:sldMk cId="2939249494" sldId="454"/>
            <ac:picMk id="7" creationId="{50494518-B1A4-BAAA-EF30-57EE65128D2D}"/>
          </ac:picMkLst>
        </pc:picChg>
      </pc:sldChg>
      <pc:sldChg chg="delSp modSp add mod">
        <pc:chgData name="Alexsander Costa Sampaio" userId="b90dc2e2-8406-4573-942a-128419b63a46" providerId="ADAL" clId="{D9AC0FD8-2055-4EC6-B802-2016F4B03AC8}" dt="2026-07-29T13:12:33.972" v="2318" actId="20577"/>
        <pc:sldMkLst>
          <pc:docMk/>
          <pc:sldMk cId="737650013" sldId="455"/>
        </pc:sldMkLst>
        <pc:spChg chg="mod">
          <ac:chgData name="Alexsander Costa Sampaio" userId="b90dc2e2-8406-4573-942a-128419b63a46" providerId="ADAL" clId="{D9AC0FD8-2055-4EC6-B802-2016F4B03AC8}" dt="2026-07-29T13:12:33.972" v="2318" actId="20577"/>
          <ac:spMkLst>
            <pc:docMk/>
            <pc:sldMk cId="737650013" sldId="455"/>
            <ac:spMk id="2" creationId="{B6B89FE2-6F46-C2CF-E38E-ACC5D7AEBD1B}"/>
          </ac:spMkLst>
        </pc:spChg>
        <pc:spChg chg="del">
          <ac:chgData name="Alexsander Costa Sampaio" userId="b90dc2e2-8406-4573-942a-128419b63a46" providerId="ADAL" clId="{D9AC0FD8-2055-4EC6-B802-2016F4B03AC8}" dt="2026-07-29T13:10:17.651" v="2290" actId="478"/>
          <ac:spMkLst>
            <pc:docMk/>
            <pc:sldMk cId="737650013" sldId="455"/>
            <ac:spMk id="4" creationId="{6C9D3D25-7887-D2AF-E19D-CE810ADC639C}"/>
          </ac:spMkLst>
        </pc:spChg>
      </pc:sldChg>
      <pc:sldChg chg="addSp modSp add mod">
        <pc:chgData name="Alexsander Costa Sampaio" userId="b90dc2e2-8406-4573-942a-128419b63a46" providerId="ADAL" clId="{D9AC0FD8-2055-4EC6-B802-2016F4B03AC8}" dt="2026-07-29T13:27:16.058" v="2529" actId="1035"/>
        <pc:sldMkLst>
          <pc:docMk/>
          <pc:sldMk cId="453830117" sldId="456"/>
        </pc:sldMkLst>
        <pc:spChg chg="mod">
          <ac:chgData name="Alexsander Costa Sampaio" userId="b90dc2e2-8406-4573-942a-128419b63a46" providerId="ADAL" clId="{D9AC0FD8-2055-4EC6-B802-2016F4B03AC8}" dt="2026-07-29T13:26:41.027" v="2451" actId="255"/>
          <ac:spMkLst>
            <pc:docMk/>
            <pc:sldMk cId="453830117" sldId="456"/>
            <ac:spMk id="2" creationId="{B6B89FE2-6F46-C2CF-E38E-ACC5D7AEBD1B}"/>
          </ac:spMkLst>
        </pc:spChg>
        <pc:spChg chg="add mod">
          <ac:chgData name="Alexsander Costa Sampaio" userId="b90dc2e2-8406-4573-942a-128419b63a46" providerId="ADAL" clId="{D9AC0FD8-2055-4EC6-B802-2016F4B03AC8}" dt="2026-07-29T13:26:50.671" v="2516" actId="1038"/>
          <ac:spMkLst>
            <pc:docMk/>
            <pc:sldMk cId="453830117" sldId="456"/>
            <ac:spMk id="4" creationId="{9A62E866-4185-013F-3583-B772F2A91FF8}"/>
          </ac:spMkLst>
        </pc:spChg>
        <pc:picChg chg="add mod">
          <ac:chgData name="Alexsander Costa Sampaio" userId="b90dc2e2-8406-4573-942a-128419b63a46" providerId="ADAL" clId="{D9AC0FD8-2055-4EC6-B802-2016F4B03AC8}" dt="2026-07-29T13:27:16.058" v="2529" actId="1035"/>
          <ac:picMkLst>
            <pc:docMk/>
            <pc:sldMk cId="453830117" sldId="456"/>
            <ac:picMk id="6" creationId="{E930AA61-074F-862E-D231-68305F535596}"/>
          </ac:picMkLst>
        </pc:picChg>
      </pc:sldChg>
      <pc:sldChg chg="addSp delSp modSp add mod">
        <pc:chgData name="Alexsander Costa Sampaio" userId="b90dc2e2-8406-4573-942a-128419b63a46" providerId="ADAL" clId="{D9AC0FD8-2055-4EC6-B802-2016F4B03AC8}" dt="2026-07-29T13:34:53.502" v="2623" actId="1076"/>
        <pc:sldMkLst>
          <pc:docMk/>
          <pc:sldMk cId="1634303386" sldId="457"/>
        </pc:sldMkLst>
        <pc:spChg chg="mod">
          <ac:chgData name="Alexsander Costa Sampaio" userId="b90dc2e2-8406-4573-942a-128419b63a46" providerId="ADAL" clId="{D9AC0FD8-2055-4EC6-B802-2016F4B03AC8}" dt="2026-07-29T13:34:44.164" v="2620" actId="255"/>
          <ac:spMkLst>
            <pc:docMk/>
            <pc:sldMk cId="1634303386" sldId="457"/>
            <ac:spMk id="15" creationId="{7B4D8624-4FFF-8357-8842-EA95466930AF}"/>
          </ac:spMkLst>
        </pc:spChg>
        <pc:picChg chg="add mod">
          <ac:chgData name="Alexsander Costa Sampaio" userId="b90dc2e2-8406-4573-942a-128419b63a46" providerId="ADAL" clId="{D9AC0FD8-2055-4EC6-B802-2016F4B03AC8}" dt="2026-07-29T13:34:53.502" v="2623" actId="1076"/>
          <ac:picMkLst>
            <pc:docMk/>
            <pc:sldMk cId="1634303386" sldId="457"/>
            <ac:picMk id="3" creationId="{D285B88C-E4D9-60CE-FA2F-FF5E3740732C}"/>
          </ac:picMkLst>
        </pc:picChg>
        <pc:picChg chg="del">
          <ac:chgData name="Alexsander Costa Sampaio" userId="b90dc2e2-8406-4573-942a-128419b63a46" providerId="ADAL" clId="{D9AC0FD8-2055-4EC6-B802-2016F4B03AC8}" dt="2026-07-29T13:32:49.870" v="2601" actId="478"/>
          <ac:picMkLst>
            <pc:docMk/>
            <pc:sldMk cId="1634303386" sldId="457"/>
            <ac:picMk id="17" creationId="{541CD656-8772-37ED-141E-586E0458949C}"/>
          </ac:picMkLst>
        </pc:picChg>
      </pc:sldChg>
      <pc:sldChg chg="delSp modSp add mod">
        <pc:chgData name="Alexsander Costa Sampaio" userId="b90dc2e2-8406-4573-942a-128419b63a46" providerId="ADAL" clId="{D9AC0FD8-2055-4EC6-B802-2016F4B03AC8}" dt="2026-07-29T13:35:40.633" v="2627" actId="255"/>
        <pc:sldMkLst>
          <pc:docMk/>
          <pc:sldMk cId="2413893134" sldId="458"/>
        </pc:sldMkLst>
        <pc:spChg chg="mod">
          <ac:chgData name="Alexsander Costa Sampaio" userId="b90dc2e2-8406-4573-942a-128419b63a46" providerId="ADAL" clId="{D9AC0FD8-2055-4EC6-B802-2016F4B03AC8}" dt="2026-07-29T13:35:40.633" v="2627" actId="255"/>
          <ac:spMkLst>
            <pc:docMk/>
            <pc:sldMk cId="2413893134" sldId="458"/>
            <ac:spMk id="15" creationId="{7B4D8624-4FFF-8357-8842-EA95466930AF}"/>
          </ac:spMkLst>
        </pc:spChg>
        <pc:picChg chg="del">
          <ac:chgData name="Alexsander Costa Sampaio" userId="b90dc2e2-8406-4573-942a-128419b63a46" providerId="ADAL" clId="{D9AC0FD8-2055-4EC6-B802-2016F4B03AC8}" dt="2026-07-29T13:32:51.549" v="2602" actId="478"/>
          <ac:picMkLst>
            <pc:docMk/>
            <pc:sldMk cId="2413893134" sldId="458"/>
            <ac:picMk id="17" creationId="{541CD656-8772-37ED-141E-586E0458949C}"/>
          </ac:picMkLst>
        </pc:picChg>
      </pc:sldChg>
      <pc:sldChg chg="addSp delSp modSp add mod">
        <pc:chgData name="Alexsander Costa Sampaio" userId="b90dc2e2-8406-4573-942a-128419b63a46" providerId="ADAL" clId="{D9AC0FD8-2055-4EC6-B802-2016F4B03AC8}" dt="2026-07-29T14:06:50.554" v="3098" actId="1076"/>
        <pc:sldMkLst>
          <pc:docMk/>
          <pc:sldMk cId="3320191327" sldId="459"/>
        </pc:sldMkLst>
        <pc:spChg chg="add mod">
          <ac:chgData name="Alexsander Costa Sampaio" userId="b90dc2e2-8406-4573-942a-128419b63a46" providerId="ADAL" clId="{D9AC0FD8-2055-4EC6-B802-2016F4B03AC8}" dt="2026-07-29T14:04:41.917" v="3052" actId="6549"/>
          <ac:spMkLst>
            <pc:docMk/>
            <pc:sldMk cId="3320191327" sldId="459"/>
            <ac:spMk id="3" creationId="{7F94EB61-E835-0124-A30E-2E22994863ED}"/>
          </ac:spMkLst>
        </pc:spChg>
        <pc:spChg chg="del">
          <ac:chgData name="Alexsander Costa Sampaio" userId="b90dc2e2-8406-4573-942a-128419b63a46" providerId="ADAL" clId="{D9AC0FD8-2055-4EC6-B802-2016F4B03AC8}" dt="2026-07-29T13:55:05.289" v="2909" actId="478"/>
          <ac:spMkLst>
            <pc:docMk/>
            <pc:sldMk cId="3320191327" sldId="459"/>
            <ac:spMk id="6" creationId="{7B2C08E6-AA76-0CE9-E865-2BF76AF1B368}"/>
          </ac:spMkLst>
        </pc:spChg>
        <pc:spChg chg="del">
          <ac:chgData name="Alexsander Costa Sampaio" userId="b90dc2e2-8406-4573-942a-128419b63a46" providerId="ADAL" clId="{D9AC0FD8-2055-4EC6-B802-2016F4B03AC8}" dt="2026-07-29T13:55:08.618" v="2911" actId="478"/>
          <ac:spMkLst>
            <pc:docMk/>
            <pc:sldMk cId="3320191327" sldId="459"/>
            <ac:spMk id="8" creationId="{27E46CEE-1E98-2F4A-A245-C2402B59413F}"/>
          </ac:spMkLst>
        </pc:spChg>
        <pc:spChg chg="add mod">
          <ac:chgData name="Alexsander Costa Sampaio" userId="b90dc2e2-8406-4573-942a-128419b63a46" providerId="ADAL" clId="{D9AC0FD8-2055-4EC6-B802-2016F4B03AC8}" dt="2026-07-29T14:05:01.539" v="3056" actId="255"/>
          <ac:spMkLst>
            <pc:docMk/>
            <pc:sldMk cId="3320191327" sldId="459"/>
            <ac:spMk id="9" creationId="{930F3C28-C04D-081C-DE41-B6EF9C8DA452}"/>
          </ac:spMkLst>
        </pc:spChg>
        <pc:spChg chg="del">
          <ac:chgData name="Alexsander Costa Sampaio" userId="b90dc2e2-8406-4573-942a-128419b63a46" providerId="ADAL" clId="{D9AC0FD8-2055-4EC6-B802-2016F4B03AC8}" dt="2026-07-29T13:55:07.034" v="2910" actId="478"/>
          <ac:spMkLst>
            <pc:docMk/>
            <pc:sldMk cId="3320191327" sldId="459"/>
            <ac:spMk id="10" creationId="{19AADFB2-345F-6E42-205C-3B6082F9414C}"/>
          </ac:spMkLst>
        </pc:spChg>
        <pc:spChg chg="add mod">
          <ac:chgData name="Alexsander Costa Sampaio" userId="b90dc2e2-8406-4573-942a-128419b63a46" providerId="ADAL" clId="{D9AC0FD8-2055-4EC6-B802-2016F4B03AC8}" dt="2026-07-29T14:05:11.298" v="3075" actId="1035"/>
          <ac:spMkLst>
            <pc:docMk/>
            <pc:sldMk cId="3320191327" sldId="459"/>
            <ac:spMk id="14" creationId="{711E6FFB-0B11-B482-04EA-05AE906AEC35}"/>
          </ac:spMkLst>
        </pc:spChg>
        <pc:spChg chg="add mod">
          <ac:chgData name="Alexsander Costa Sampaio" userId="b90dc2e2-8406-4573-942a-128419b63a46" providerId="ADAL" clId="{D9AC0FD8-2055-4EC6-B802-2016F4B03AC8}" dt="2026-07-29T14:05:28.162" v="3087" actId="1076"/>
          <ac:spMkLst>
            <pc:docMk/>
            <pc:sldMk cId="3320191327" sldId="459"/>
            <ac:spMk id="15" creationId="{C75B6AEF-C98C-24C1-CF0B-3C8153653592}"/>
          </ac:spMkLst>
        </pc:spChg>
        <pc:spChg chg="add mod">
          <ac:chgData name="Alexsander Costa Sampaio" userId="b90dc2e2-8406-4573-942a-128419b63a46" providerId="ADAL" clId="{D9AC0FD8-2055-4EC6-B802-2016F4B03AC8}" dt="2026-07-29T14:05:18.209" v="3084" actId="1036"/>
          <ac:spMkLst>
            <pc:docMk/>
            <pc:sldMk cId="3320191327" sldId="459"/>
            <ac:spMk id="17" creationId="{88186140-9B17-6C1E-3FDA-3FE79F4791E6}"/>
          </ac:spMkLst>
        </pc:spChg>
        <pc:spChg chg="add mod">
          <ac:chgData name="Alexsander Costa Sampaio" userId="b90dc2e2-8406-4573-942a-128419b63a46" providerId="ADAL" clId="{D9AC0FD8-2055-4EC6-B802-2016F4B03AC8}" dt="2026-07-29T14:06:36.833" v="3097" actId="1076"/>
          <ac:spMkLst>
            <pc:docMk/>
            <pc:sldMk cId="3320191327" sldId="459"/>
            <ac:spMk id="18" creationId="{DF43F7E4-5F3E-8A4B-77C2-FC5810956A29}"/>
          </ac:spMkLst>
        </pc:spChg>
        <pc:spChg chg="add mod">
          <ac:chgData name="Alexsander Costa Sampaio" userId="b90dc2e2-8406-4573-942a-128419b63a46" providerId="ADAL" clId="{D9AC0FD8-2055-4EC6-B802-2016F4B03AC8}" dt="2026-07-29T14:06:50.554" v="3098" actId="1076"/>
          <ac:spMkLst>
            <pc:docMk/>
            <pc:sldMk cId="3320191327" sldId="459"/>
            <ac:spMk id="19" creationId="{619C237C-3B2D-0A3C-968B-BFCA58700B6D}"/>
          </ac:spMkLst>
        </pc:spChg>
        <pc:picChg chg="add mod">
          <ac:chgData name="Alexsander Costa Sampaio" userId="b90dc2e2-8406-4573-942a-128419b63a46" providerId="ADAL" clId="{D9AC0FD8-2055-4EC6-B802-2016F4B03AC8}" dt="2026-07-29T14:04:49.665" v="3055" actId="1076"/>
          <ac:picMkLst>
            <pc:docMk/>
            <pc:sldMk cId="3320191327" sldId="459"/>
            <ac:picMk id="5" creationId="{B7C7106E-745C-9F51-3AA2-FDA3B9C5991F}"/>
          </ac:picMkLst>
        </pc:picChg>
        <pc:picChg chg="add mod">
          <ac:chgData name="Alexsander Costa Sampaio" userId="b90dc2e2-8406-4573-942a-128419b63a46" providerId="ADAL" clId="{D9AC0FD8-2055-4EC6-B802-2016F4B03AC8}" dt="2026-07-29T14:05:03.992" v="3057" actId="1076"/>
          <ac:picMkLst>
            <pc:docMk/>
            <pc:sldMk cId="3320191327" sldId="459"/>
            <ac:picMk id="12" creationId="{2E289CF6-00A3-4CCC-EBA5-C5A2E58E59C9}"/>
          </ac:picMkLst>
        </pc:picChg>
      </pc:sldChg>
      <pc:sldChg chg="addSp delSp modSp add mod">
        <pc:chgData name="Alexsander Costa Sampaio" userId="b90dc2e2-8406-4573-942a-128419b63a46" providerId="ADAL" clId="{D9AC0FD8-2055-4EC6-B802-2016F4B03AC8}" dt="2026-07-29T14:16:18.366" v="3163" actId="948"/>
        <pc:sldMkLst>
          <pc:docMk/>
          <pc:sldMk cId="1504511096" sldId="460"/>
        </pc:sldMkLst>
        <pc:spChg chg="del">
          <ac:chgData name="Alexsander Costa Sampaio" userId="b90dc2e2-8406-4573-942a-128419b63a46" providerId="ADAL" clId="{D9AC0FD8-2055-4EC6-B802-2016F4B03AC8}" dt="2026-07-29T14:13:06.120" v="3137" actId="478"/>
          <ac:spMkLst>
            <pc:docMk/>
            <pc:sldMk cId="1504511096" sldId="460"/>
            <ac:spMk id="3" creationId="{7F94EB61-E835-0124-A30E-2E22994863ED}"/>
          </ac:spMkLst>
        </pc:spChg>
        <pc:spChg chg="add mod">
          <ac:chgData name="Alexsander Costa Sampaio" userId="b90dc2e2-8406-4573-942a-128419b63a46" providerId="ADAL" clId="{D9AC0FD8-2055-4EC6-B802-2016F4B03AC8}" dt="2026-07-29T14:14:57.035" v="3155" actId="20577"/>
          <ac:spMkLst>
            <pc:docMk/>
            <pc:sldMk cId="1504511096" sldId="460"/>
            <ac:spMk id="4" creationId="{43F25D99-B88C-ED64-9608-31AE0EC57056}"/>
          </ac:spMkLst>
        </pc:spChg>
        <pc:spChg chg="add mod">
          <ac:chgData name="Alexsander Costa Sampaio" userId="b90dc2e2-8406-4573-942a-128419b63a46" providerId="ADAL" clId="{D9AC0FD8-2055-4EC6-B802-2016F4B03AC8}" dt="2026-07-29T14:16:18.366" v="3163" actId="948"/>
          <ac:spMkLst>
            <pc:docMk/>
            <pc:sldMk cId="1504511096" sldId="460"/>
            <ac:spMk id="6" creationId="{036B6B95-9F52-3F04-B3AF-E1B07EE79411}"/>
          </ac:spMkLst>
        </pc:spChg>
        <pc:spChg chg="del mod">
          <ac:chgData name="Alexsander Costa Sampaio" userId="b90dc2e2-8406-4573-942a-128419b63a46" providerId="ADAL" clId="{D9AC0FD8-2055-4EC6-B802-2016F4B03AC8}" dt="2026-07-29T14:13:07.768" v="3138" actId="478"/>
          <ac:spMkLst>
            <pc:docMk/>
            <pc:sldMk cId="1504511096" sldId="460"/>
            <ac:spMk id="9" creationId="{930F3C28-C04D-081C-DE41-B6EF9C8DA452}"/>
          </ac:spMkLst>
        </pc:spChg>
        <pc:spChg chg="del">
          <ac:chgData name="Alexsander Costa Sampaio" userId="b90dc2e2-8406-4573-942a-128419b63a46" providerId="ADAL" clId="{D9AC0FD8-2055-4EC6-B802-2016F4B03AC8}" dt="2026-07-29T14:13:10.278" v="3139" actId="478"/>
          <ac:spMkLst>
            <pc:docMk/>
            <pc:sldMk cId="1504511096" sldId="460"/>
            <ac:spMk id="14" creationId="{711E6FFB-0B11-B482-04EA-05AE906AEC35}"/>
          </ac:spMkLst>
        </pc:spChg>
        <pc:spChg chg="del">
          <ac:chgData name="Alexsander Costa Sampaio" userId="b90dc2e2-8406-4573-942a-128419b63a46" providerId="ADAL" clId="{D9AC0FD8-2055-4EC6-B802-2016F4B03AC8}" dt="2026-07-29T14:13:14.113" v="3140" actId="478"/>
          <ac:spMkLst>
            <pc:docMk/>
            <pc:sldMk cId="1504511096" sldId="460"/>
            <ac:spMk id="15" creationId="{C75B6AEF-C98C-24C1-CF0B-3C8153653592}"/>
          </ac:spMkLst>
        </pc:spChg>
        <pc:spChg chg="del">
          <ac:chgData name="Alexsander Costa Sampaio" userId="b90dc2e2-8406-4573-942a-128419b63a46" providerId="ADAL" clId="{D9AC0FD8-2055-4EC6-B802-2016F4B03AC8}" dt="2026-07-29T14:13:14.113" v="3140" actId="478"/>
          <ac:spMkLst>
            <pc:docMk/>
            <pc:sldMk cId="1504511096" sldId="460"/>
            <ac:spMk id="17" creationId="{88186140-9B17-6C1E-3FDA-3FE79F4791E6}"/>
          </ac:spMkLst>
        </pc:spChg>
        <pc:spChg chg="del">
          <ac:chgData name="Alexsander Costa Sampaio" userId="b90dc2e2-8406-4573-942a-128419b63a46" providerId="ADAL" clId="{D9AC0FD8-2055-4EC6-B802-2016F4B03AC8}" dt="2026-07-29T14:13:14.113" v="3140" actId="478"/>
          <ac:spMkLst>
            <pc:docMk/>
            <pc:sldMk cId="1504511096" sldId="460"/>
            <ac:spMk id="18" creationId="{DF43F7E4-5F3E-8A4B-77C2-FC5810956A29}"/>
          </ac:spMkLst>
        </pc:spChg>
        <pc:spChg chg="del">
          <ac:chgData name="Alexsander Costa Sampaio" userId="b90dc2e2-8406-4573-942a-128419b63a46" providerId="ADAL" clId="{D9AC0FD8-2055-4EC6-B802-2016F4B03AC8}" dt="2026-07-29T14:13:14.113" v="3140" actId="478"/>
          <ac:spMkLst>
            <pc:docMk/>
            <pc:sldMk cId="1504511096" sldId="460"/>
            <ac:spMk id="19" creationId="{619C237C-3B2D-0A3C-968B-BFCA58700B6D}"/>
          </ac:spMkLst>
        </pc:spChg>
        <pc:picChg chg="del">
          <ac:chgData name="Alexsander Costa Sampaio" userId="b90dc2e2-8406-4573-942a-128419b63a46" providerId="ADAL" clId="{D9AC0FD8-2055-4EC6-B802-2016F4B03AC8}" dt="2026-07-29T14:13:01.606" v="3134" actId="478"/>
          <ac:picMkLst>
            <pc:docMk/>
            <pc:sldMk cId="1504511096" sldId="460"/>
            <ac:picMk id="5" creationId="{B7C7106E-745C-9F51-3AA2-FDA3B9C5991F}"/>
          </ac:picMkLst>
        </pc:picChg>
        <pc:picChg chg="del">
          <ac:chgData name="Alexsander Costa Sampaio" userId="b90dc2e2-8406-4573-942a-128419b63a46" providerId="ADAL" clId="{D9AC0FD8-2055-4EC6-B802-2016F4B03AC8}" dt="2026-07-29T14:13:03.446" v="3136" actId="478"/>
          <ac:picMkLst>
            <pc:docMk/>
            <pc:sldMk cId="1504511096" sldId="460"/>
            <ac:picMk id="12" creationId="{2E289CF6-00A3-4CCC-EBA5-C5A2E58E59C9}"/>
          </ac:picMkLst>
        </pc:picChg>
      </pc:sldChg>
      <pc:sldChg chg="delSp modSp add mod">
        <pc:chgData name="Alexsander Costa Sampaio" userId="b90dc2e2-8406-4573-942a-128419b63a46" providerId="ADAL" clId="{D9AC0FD8-2055-4EC6-B802-2016F4B03AC8}" dt="2026-07-29T14:21:56.375" v="3312" actId="255"/>
        <pc:sldMkLst>
          <pc:docMk/>
          <pc:sldMk cId="2680225163" sldId="461"/>
        </pc:sldMkLst>
        <pc:spChg chg="del">
          <ac:chgData name="Alexsander Costa Sampaio" userId="b90dc2e2-8406-4573-942a-128419b63a46" providerId="ADAL" clId="{D9AC0FD8-2055-4EC6-B802-2016F4B03AC8}" dt="2026-07-29T14:21:39.495" v="3222" actId="478"/>
          <ac:spMkLst>
            <pc:docMk/>
            <pc:sldMk cId="2680225163" sldId="461"/>
            <ac:spMk id="17" creationId="{C9EDCDCC-4C37-76F6-913A-0D1AEBAAF58A}"/>
          </ac:spMkLst>
        </pc:spChg>
        <pc:spChg chg="del">
          <ac:chgData name="Alexsander Costa Sampaio" userId="b90dc2e2-8406-4573-942a-128419b63a46" providerId="ADAL" clId="{D9AC0FD8-2055-4EC6-B802-2016F4B03AC8}" dt="2026-07-29T14:21:37.482" v="3221" actId="478"/>
          <ac:spMkLst>
            <pc:docMk/>
            <pc:sldMk cId="2680225163" sldId="461"/>
            <ac:spMk id="19" creationId="{BA052A15-828C-D077-9AFF-D9273AC1ED6E}"/>
          </ac:spMkLst>
        </pc:spChg>
        <pc:spChg chg="mod">
          <ac:chgData name="Alexsander Costa Sampaio" userId="b90dc2e2-8406-4573-942a-128419b63a46" providerId="ADAL" clId="{D9AC0FD8-2055-4EC6-B802-2016F4B03AC8}" dt="2026-07-29T14:21:56.375" v="3312" actId="255"/>
          <ac:spMkLst>
            <pc:docMk/>
            <pc:sldMk cId="2680225163" sldId="461"/>
            <ac:spMk id="21" creationId="{FCCC2D5D-AAD3-B1AD-9B86-D16489AAEF1E}"/>
          </ac:spMkLst>
        </pc:spChg>
      </pc:sldChg>
      <pc:sldChg chg="addSp delSp modSp add mod">
        <pc:chgData name="Alexsander Costa Sampaio" userId="b90dc2e2-8406-4573-942a-128419b63a46" providerId="ADAL" clId="{D9AC0FD8-2055-4EC6-B802-2016F4B03AC8}" dt="2026-07-29T14:28:28.359" v="3398" actId="1035"/>
        <pc:sldMkLst>
          <pc:docMk/>
          <pc:sldMk cId="1252820445" sldId="462"/>
        </pc:sldMkLst>
        <pc:spChg chg="add mod">
          <ac:chgData name="Alexsander Costa Sampaio" userId="b90dc2e2-8406-4573-942a-128419b63a46" providerId="ADAL" clId="{D9AC0FD8-2055-4EC6-B802-2016F4B03AC8}" dt="2026-07-29T14:28:28.359" v="3398" actId="1035"/>
          <ac:spMkLst>
            <pc:docMk/>
            <pc:sldMk cId="1252820445" sldId="462"/>
            <ac:spMk id="3" creationId="{913819EC-0AE8-BFD9-52BA-FBD4DB9292CA}"/>
          </ac:spMkLst>
        </pc:spChg>
        <pc:spChg chg="mod">
          <ac:chgData name="Alexsander Costa Sampaio" userId="b90dc2e2-8406-4573-942a-128419b63a46" providerId="ADAL" clId="{D9AC0FD8-2055-4EC6-B802-2016F4B03AC8}" dt="2026-07-29T14:27:36.395" v="3386" actId="6549"/>
          <ac:spMkLst>
            <pc:docMk/>
            <pc:sldMk cId="1252820445" sldId="462"/>
            <ac:spMk id="11" creationId="{B6218A8E-833A-5F9A-1C01-DCA51C38D075}"/>
          </ac:spMkLst>
        </pc:spChg>
        <pc:spChg chg="del">
          <ac:chgData name="Alexsander Costa Sampaio" userId="b90dc2e2-8406-4573-942a-128419b63a46" providerId="ADAL" clId="{D9AC0FD8-2055-4EC6-B802-2016F4B03AC8}" dt="2026-07-29T14:27:04.238" v="3380" actId="478"/>
          <ac:spMkLst>
            <pc:docMk/>
            <pc:sldMk cId="1252820445" sldId="462"/>
            <ac:spMk id="12" creationId="{E6B3828B-E26E-8C66-560E-BC5C2117821B}"/>
          </ac:spMkLst>
        </pc:spChg>
      </pc:sldChg>
      <pc:sldChg chg="modSp add mod">
        <pc:chgData name="Alexsander Costa Sampaio" userId="b90dc2e2-8406-4573-942a-128419b63a46" providerId="ADAL" clId="{D9AC0FD8-2055-4EC6-B802-2016F4B03AC8}" dt="2026-07-29T14:29:48.114" v="3407" actId="255"/>
        <pc:sldMkLst>
          <pc:docMk/>
          <pc:sldMk cId="3955383335" sldId="463"/>
        </pc:sldMkLst>
        <pc:spChg chg="mod">
          <ac:chgData name="Alexsander Costa Sampaio" userId="b90dc2e2-8406-4573-942a-128419b63a46" providerId="ADAL" clId="{D9AC0FD8-2055-4EC6-B802-2016F4B03AC8}" dt="2026-07-29T14:29:48.114" v="3407" actId="255"/>
          <ac:spMkLst>
            <pc:docMk/>
            <pc:sldMk cId="3955383335" sldId="463"/>
            <ac:spMk id="21" creationId="{FCCC2D5D-AAD3-B1AD-9B86-D16489AAEF1E}"/>
          </ac:spMkLst>
        </pc:spChg>
      </pc:sldChg>
      <pc:sldChg chg="delSp modSp add mod">
        <pc:chgData name="Alexsander Costa Sampaio" userId="b90dc2e2-8406-4573-942a-128419b63a46" providerId="ADAL" clId="{D9AC0FD8-2055-4EC6-B802-2016F4B03AC8}" dt="2026-07-29T14:35:54.548" v="3439" actId="20577"/>
        <pc:sldMkLst>
          <pc:docMk/>
          <pc:sldMk cId="1098621444" sldId="464"/>
        </pc:sldMkLst>
        <pc:spChg chg="mod">
          <ac:chgData name="Alexsander Costa Sampaio" userId="b90dc2e2-8406-4573-942a-128419b63a46" providerId="ADAL" clId="{D9AC0FD8-2055-4EC6-B802-2016F4B03AC8}" dt="2026-07-29T14:35:54.548" v="3439" actId="20577"/>
          <ac:spMkLst>
            <pc:docMk/>
            <pc:sldMk cId="1098621444" sldId="464"/>
            <ac:spMk id="5" creationId="{C96DB342-EEC1-C96A-1E74-E258794579D6}"/>
          </ac:spMkLst>
        </pc:spChg>
        <pc:picChg chg="del">
          <ac:chgData name="Alexsander Costa Sampaio" userId="b90dc2e2-8406-4573-942a-128419b63a46" providerId="ADAL" clId="{D9AC0FD8-2055-4EC6-B802-2016F4B03AC8}" dt="2026-07-29T14:35:24.427" v="3433" actId="478"/>
          <ac:picMkLst>
            <pc:docMk/>
            <pc:sldMk cId="1098621444" sldId="464"/>
            <ac:picMk id="10" creationId="{13D4A1FE-1CC9-DC64-B098-4FE176F8C71E}"/>
          </ac:picMkLst>
        </pc:picChg>
      </pc:sldChg>
      <pc:sldChg chg="modSp add mod">
        <pc:chgData name="Alexsander Costa Sampaio" userId="b90dc2e2-8406-4573-942a-128419b63a46" providerId="ADAL" clId="{D9AC0FD8-2055-4EC6-B802-2016F4B03AC8}" dt="2026-07-29T14:36:25.321" v="3443" actId="20577"/>
        <pc:sldMkLst>
          <pc:docMk/>
          <pc:sldMk cId="3532021112" sldId="465"/>
        </pc:sldMkLst>
        <pc:spChg chg="mod">
          <ac:chgData name="Alexsander Costa Sampaio" userId="b90dc2e2-8406-4573-942a-128419b63a46" providerId="ADAL" clId="{D9AC0FD8-2055-4EC6-B802-2016F4B03AC8}" dt="2026-07-29T14:36:25.321" v="3443" actId="20577"/>
          <ac:spMkLst>
            <pc:docMk/>
            <pc:sldMk cId="3532021112" sldId="465"/>
            <ac:spMk id="5" creationId="{C96DB342-EEC1-C96A-1E74-E258794579D6}"/>
          </ac:spMkLst>
        </pc:spChg>
      </pc:sldChg>
      <pc:sldChg chg="modSp add mod">
        <pc:chgData name="Alexsander Costa Sampaio" userId="b90dc2e2-8406-4573-942a-128419b63a46" providerId="ADAL" clId="{D9AC0FD8-2055-4EC6-B802-2016F4B03AC8}" dt="2026-07-29T14:37:55.545" v="3459" actId="20577"/>
        <pc:sldMkLst>
          <pc:docMk/>
          <pc:sldMk cId="4200586217" sldId="466"/>
        </pc:sldMkLst>
        <pc:spChg chg="mod">
          <ac:chgData name="Alexsander Costa Sampaio" userId="b90dc2e2-8406-4573-942a-128419b63a46" providerId="ADAL" clId="{D9AC0FD8-2055-4EC6-B802-2016F4B03AC8}" dt="2026-07-29T14:37:55.545" v="3459" actId="20577"/>
          <ac:spMkLst>
            <pc:docMk/>
            <pc:sldMk cId="4200586217" sldId="466"/>
            <ac:spMk id="5" creationId="{C96DB342-EEC1-C96A-1E74-E258794579D6}"/>
          </ac:spMkLst>
        </pc:spChg>
      </pc:sldChg>
      <pc:sldChg chg="modSp add del mod ord">
        <pc:chgData name="Alexsander Costa Sampaio" userId="b90dc2e2-8406-4573-942a-128419b63a46" providerId="ADAL" clId="{D9AC0FD8-2055-4EC6-B802-2016F4B03AC8}" dt="2026-07-29T15:07:59.846" v="3500" actId="47"/>
        <pc:sldMkLst>
          <pc:docMk/>
          <pc:sldMk cId="3692912718" sldId="467"/>
        </pc:sldMkLst>
        <pc:spChg chg="mod">
          <ac:chgData name="Alexsander Costa Sampaio" userId="b90dc2e2-8406-4573-942a-128419b63a46" providerId="ADAL" clId="{D9AC0FD8-2055-4EC6-B802-2016F4B03AC8}" dt="2026-07-29T15:04:03.831" v="3467" actId="21"/>
          <ac:spMkLst>
            <pc:docMk/>
            <pc:sldMk cId="3692912718" sldId="467"/>
            <ac:spMk id="5" creationId="{C96DB342-EEC1-C96A-1E74-E258794579D6}"/>
          </ac:spMkLst>
        </pc:spChg>
      </pc:sldChg>
      <pc:sldChg chg="modSp add mod">
        <pc:chgData name="Alexsander Costa Sampaio" userId="b90dc2e2-8406-4573-942a-128419b63a46" providerId="ADAL" clId="{D9AC0FD8-2055-4EC6-B802-2016F4B03AC8}" dt="2026-07-29T15:09:59.550" v="3510" actId="20577"/>
        <pc:sldMkLst>
          <pc:docMk/>
          <pc:sldMk cId="3566746506" sldId="468"/>
        </pc:sldMkLst>
        <pc:spChg chg="mod">
          <ac:chgData name="Alexsander Costa Sampaio" userId="b90dc2e2-8406-4573-942a-128419b63a46" providerId="ADAL" clId="{D9AC0FD8-2055-4EC6-B802-2016F4B03AC8}" dt="2026-07-29T15:09:59.550" v="3510" actId="20577"/>
          <ac:spMkLst>
            <pc:docMk/>
            <pc:sldMk cId="3566746506" sldId="468"/>
            <ac:spMk id="5" creationId="{C96DB342-EEC1-C96A-1E74-E258794579D6}"/>
          </ac:spMkLst>
        </pc:spChg>
      </pc:sldChg>
      <pc:sldChg chg="modSp add mod">
        <pc:chgData name="Alexsander Costa Sampaio" userId="b90dc2e2-8406-4573-942a-128419b63a46" providerId="ADAL" clId="{D9AC0FD8-2055-4EC6-B802-2016F4B03AC8}" dt="2026-07-29T15:09:05.749" v="3507" actId="948"/>
        <pc:sldMkLst>
          <pc:docMk/>
          <pc:sldMk cId="3139607016" sldId="469"/>
        </pc:sldMkLst>
        <pc:spChg chg="mod">
          <ac:chgData name="Alexsander Costa Sampaio" userId="b90dc2e2-8406-4573-942a-128419b63a46" providerId="ADAL" clId="{D9AC0FD8-2055-4EC6-B802-2016F4B03AC8}" dt="2026-07-29T15:09:05.749" v="3507" actId="948"/>
          <ac:spMkLst>
            <pc:docMk/>
            <pc:sldMk cId="3139607016" sldId="469"/>
            <ac:spMk id="5" creationId="{C96DB342-EEC1-C96A-1E74-E258794579D6}"/>
          </ac:spMkLst>
        </pc:spChg>
      </pc:sldChg>
      <pc:sldChg chg="addSp delSp modSp add mod">
        <pc:chgData name="Alexsander Costa Sampaio" userId="b90dc2e2-8406-4573-942a-128419b63a46" providerId="ADAL" clId="{D9AC0FD8-2055-4EC6-B802-2016F4B03AC8}" dt="2026-07-29T15:42:44.422" v="3615" actId="20577"/>
        <pc:sldMkLst>
          <pc:docMk/>
          <pc:sldMk cId="171567821" sldId="470"/>
        </pc:sldMkLst>
        <pc:spChg chg="mod">
          <ac:chgData name="Alexsander Costa Sampaio" userId="b90dc2e2-8406-4573-942a-128419b63a46" providerId="ADAL" clId="{D9AC0FD8-2055-4EC6-B802-2016F4B03AC8}" dt="2026-07-29T15:42:10.381" v="3607" actId="1035"/>
          <ac:spMkLst>
            <pc:docMk/>
            <pc:sldMk cId="171567821" sldId="470"/>
            <ac:spMk id="4" creationId="{E13BDBC4-7F67-02FF-51BF-00D54A223926}"/>
          </ac:spMkLst>
        </pc:spChg>
        <pc:spChg chg="mod">
          <ac:chgData name="Alexsander Costa Sampaio" userId="b90dc2e2-8406-4573-942a-128419b63a46" providerId="ADAL" clId="{D9AC0FD8-2055-4EC6-B802-2016F4B03AC8}" dt="2026-07-29T15:42:44.422" v="3615" actId="20577"/>
          <ac:spMkLst>
            <pc:docMk/>
            <pc:sldMk cId="171567821" sldId="470"/>
            <ac:spMk id="5" creationId="{3ECF6370-203A-4C26-9BF3-189E390C3B98}"/>
          </ac:spMkLst>
        </pc:spChg>
        <pc:spChg chg="add mod">
          <ac:chgData name="Alexsander Costa Sampaio" userId="b90dc2e2-8406-4573-942a-128419b63a46" providerId="ADAL" clId="{D9AC0FD8-2055-4EC6-B802-2016F4B03AC8}" dt="2026-07-29T15:42:16.890" v="3609" actId="1076"/>
          <ac:spMkLst>
            <pc:docMk/>
            <pc:sldMk cId="171567821" sldId="470"/>
            <ac:spMk id="6" creationId="{081E7008-3786-FD08-3340-BF812446A495}"/>
          </ac:spMkLst>
        </pc:spChg>
        <pc:picChg chg="del mod">
          <ac:chgData name="Alexsander Costa Sampaio" userId="b90dc2e2-8406-4573-942a-128419b63a46" providerId="ADAL" clId="{D9AC0FD8-2055-4EC6-B802-2016F4B03AC8}" dt="2026-07-29T15:42:06.130" v="3594" actId="478"/>
          <ac:picMkLst>
            <pc:docMk/>
            <pc:sldMk cId="171567821" sldId="470"/>
            <ac:picMk id="2" creationId="{120B3E2F-75A2-F88C-160B-70042D966BFA}"/>
          </ac:picMkLst>
        </pc:picChg>
        <pc:picChg chg="add mod">
          <ac:chgData name="Alexsander Costa Sampaio" userId="b90dc2e2-8406-4573-942a-128419b63a46" providerId="ADAL" clId="{D9AC0FD8-2055-4EC6-B802-2016F4B03AC8}" dt="2026-07-29T15:42:14.802" v="3608" actId="1076"/>
          <ac:picMkLst>
            <pc:docMk/>
            <pc:sldMk cId="171567821" sldId="470"/>
            <ac:picMk id="3" creationId="{E73CC859-9859-DC0E-A198-47C036CAE864}"/>
          </ac:picMkLst>
        </pc:picChg>
      </pc:sldChg>
      <pc:sldChg chg="add del">
        <pc:chgData name="Alexsander Costa Sampaio" userId="b90dc2e2-8406-4573-942a-128419b63a46" providerId="ADAL" clId="{D9AC0FD8-2055-4EC6-B802-2016F4B03AC8}" dt="2026-07-29T15:09:55.345" v="3508" actId="47"/>
        <pc:sldMkLst>
          <pc:docMk/>
          <pc:sldMk cId="1731905975" sldId="470"/>
        </pc:sldMkLst>
      </pc:sldChg>
      <pc:sldChg chg="delSp modSp add mod">
        <pc:chgData name="Alexsander Costa Sampaio" userId="b90dc2e2-8406-4573-942a-128419b63a46" providerId="ADAL" clId="{D9AC0FD8-2055-4EC6-B802-2016F4B03AC8}" dt="2026-07-29T15:46:38.773" v="3641" actId="20577"/>
        <pc:sldMkLst>
          <pc:docMk/>
          <pc:sldMk cId="3003255049" sldId="471"/>
        </pc:sldMkLst>
        <pc:spChg chg="del">
          <ac:chgData name="Alexsander Costa Sampaio" userId="b90dc2e2-8406-4573-942a-128419b63a46" providerId="ADAL" clId="{D9AC0FD8-2055-4EC6-B802-2016F4B03AC8}" dt="2026-07-29T15:42:28.252" v="3611" actId="478"/>
          <ac:spMkLst>
            <pc:docMk/>
            <pc:sldMk cId="3003255049" sldId="471"/>
            <ac:spMk id="4" creationId="{E13BDBC4-7F67-02FF-51BF-00D54A223926}"/>
          </ac:spMkLst>
        </pc:spChg>
        <pc:spChg chg="del mod">
          <ac:chgData name="Alexsander Costa Sampaio" userId="b90dc2e2-8406-4573-942a-128419b63a46" providerId="ADAL" clId="{D9AC0FD8-2055-4EC6-B802-2016F4B03AC8}" dt="2026-07-29T15:46:06.141" v="3629" actId="478"/>
          <ac:spMkLst>
            <pc:docMk/>
            <pc:sldMk cId="3003255049" sldId="471"/>
            <ac:spMk id="5" creationId="{3ECF6370-203A-4C26-9BF3-189E390C3B98}"/>
          </ac:spMkLst>
        </pc:spChg>
        <pc:spChg chg="mod">
          <ac:chgData name="Alexsander Costa Sampaio" userId="b90dc2e2-8406-4573-942a-128419b63a46" providerId="ADAL" clId="{D9AC0FD8-2055-4EC6-B802-2016F4B03AC8}" dt="2026-07-29T15:46:38.773" v="3641" actId="20577"/>
          <ac:spMkLst>
            <pc:docMk/>
            <pc:sldMk cId="3003255049" sldId="471"/>
            <ac:spMk id="6" creationId="{081E7008-3786-FD08-3340-BF812446A495}"/>
          </ac:spMkLst>
        </pc:spChg>
        <pc:picChg chg="del">
          <ac:chgData name="Alexsander Costa Sampaio" userId="b90dc2e2-8406-4573-942a-128419b63a46" providerId="ADAL" clId="{D9AC0FD8-2055-4EC6-B802-2016F4B03AC8}" dt="2026-07-29T15:42:25.483" v="3610" actId="478"/>
          <ac:picMkLst>
            <pc:docMk/>
            <pc:sldMk cId="3003255049" sldId="471"/>
            <ac:picMk id="2" creationId="{120B3E2F-75A2-F88C-160B-70042D966BFA}"/>
          </ac:picMkLst>
        </pc:picChg>
        <pc:picChg chg="del">
          <ac:chgData name="Alexsander Costa Sampaio" userId="b90dc2e2-8406-4573-942a-128419b63a46" providerId="ADAL" clId="{D9AC0FD8-2055-4EC6-B802-2016F4B03AC8}" dt="2026-07-29T15:42:29.242" v="3612" actId="478"/>
          <ac:picMkLst>
            <pc:docMk/>
            <pc:sldMk cId="3003255049" sldId="471"/>
            <ac:picMk id="3" creationId="{E73CC859-9859-DC0E-A198-47C036CAE864}"/>
          </ac:picMkLst>
        </pc:picChg>
      </pc:sldChg>
      <pc:sldChg chg="addSp delSp modSp add mod">
        <pc:chgData name="Alexsander Costa Sampaio" userId="b90dc2e2-8406-4573-942a-128419b63a46" providerId="ADAL" clId="{D9AC0FD8-2055-4EC6-B802-2016F4B03AC8}" dt="2026-07-29T15:51:07.879" v="3697" actId="6549"/>
        <pc:sldMkLst>
          <pc:docMk/>
          <pc:sldMk cId="1668134560" sldId="472"/>
        </pc:sldMkLst>
        <pc:spChg chg="mod topLvl">
          <ac:chgData name="Alexsander Costa Sampaio" userId="b90dc2e2-8406-4573-942a-128419b63a46" providerId="ADAL" clId="{D9AC0FD8-2055-4EC6-B802-2016F4B03AC8}" dt="2026-07-29T15:51:07.879" v="3697" actId="6549"/>
          <ac:spMkLst>
            <pc:docMk/>
            <pc:sldMk cId="1668134560" sldId="472"/>
            <ac:spMk id="3" creationId="{EDAC3F20-F46A-AC9E-87D4-CC1B8D544086}"/>
          </ac:spMkLst>
        </pc:spChg>
        <pc:spChg chg="del">
          <ac:chgData name="Alexsander Costa Sampaio" userId="b90dc2e2-8406-4573-942a-128419b63a46" providerId="ADAL" clId="{D9AC0FD8-2055-4EC6-B802-2016F4B03AC8}" dt="2026-07-29T15:46:53.023" v="3643" actId="478"/>
          <ac:spMkLst>
            <pc:docMk/>
            <pc:sldMk cId="1668134560" sldId="472"/>
            <ac:spMk id="6" creationId="{081E7008-3786-FD08-3340-BF812446A495}"/>
          </ac:spMkLst>
        </pc:spChg>
        <pc:grpChg chg="add del mod">
          <ac:chgData name="Alexsander Costa Sampaio" userId="b90dc2e2-8406-4573-942a-128419b63a46" providerId="ADAL" clId="{D9AC0FD8-2055-4EC6-B802-2016F4B03AC8}" dt="2026-07-29T15:47:29.921" v="3646" actId="478"/>
          <ac:grpSpMkLst>
            <pc:docMk/>
            <pc:sldMk cId="1668134560" sldId="472"/>
            <ac:grpSpMk id="2" creationId="{47EC2498-75D3-1771-D882-DF798B21625F}"/>
          </ac:grpSpMkLst>
        </pc:grpChg>
        <pc:picChg chg="del mod topLvl">
          <ac:chgData name="Alexsander Costa Sampaio" userId="b90dc2e2-8406-4573-942a-128419b63a46" providerId="ADAL" clId="{D9AC0FD8-2055-4EC6-B802-2016F4B03AC8}" dt="2026-07-29T15:47:29.921" v="3646" actId="478"/>
          <ac:picMkLst>
            <pc:docMk/>
            <pc:sldMk cId="1668134560" sldId="472"/>
            <ac:picMk id="4" creationId="{C5734E2A-BE5E-6F85-6EE9-E623A07864C8}"/>
          </ac:picMkLst>
        </pc:picChg>
        <pc:picChg chg="add mod">
          <ac:chgData name="Alexsander Costa Sampaio" userId="b90dc2e2-8406-4573-942a-128419b63a46" providerId="ADAL" clId="{D9AC0FD8-2055-4EC6-B802-2016F4B03AC8}" dt="2026-07-29T15:49:37.631" v="3678" actId="1035"/>
          <ac:picMkLst>
            <pc:docMk/>
            <pc:sldMk cId="1668134560" sldId="472"/>
            <ac:picMk id="7" creationId="{A5855401-EB09-E637-E21A-4A1B4A097EB2}"/>
          </ac:picMkLst>
        </pc:picChg>
      </pc:sldChg>
      <pc:sldChg chg="modSp add mod">
        <pc:chgData name="Alexsander Costa Sampaio" userId="b90dc2e2-8406-4573-942a-128419b63a46" providerId="ADAL" clId="{D9AC0FD8-2055-4EC6-B802-2016F4B03AC8}" dt="2026-07-29T15:51:45.058" v="3717" actId="6549"/>
        <pc:sldMkLst>
          <pc:docMk/>
          <pc:sldMk cId="2452979001" sldId="473"/>
        </pc:sldMkLst>
        <pc:spChg chg="mod">
          <ac:chgData name="Alexsander Costa Sampaio" userId="b90dc2e2-8406-4573-942a-128419b63a46" providerId="ADAL" clId="{D9AC0FD8-2055-4EC6-B802-2016F4B03AC8}" dt="2026-07-29T15:51:45.058" v="3717" actId="6549"/>
          <ac:spMkLst>
            <pc:docMk/>
            <pc:sldMk cId="2452979001" sldId="473"/>
            <ac:spMk id="3" creationId="{EDAC3F20-F46A-AC9E-87D4-CC1B8D544086}"/>
          </ac:spMkLst>
        </pc:spChg>
      </pc:sldChg>
      <pc:sldChg chg="addSp modSp add mod">
        <pc:chgData name="Alexsander Costa Sampaio" userId="b90dc2e2-8406-4573-942a-128419b63a46" providerId="ADAL" clId="{D9AC0FD8-2055-4EC6-B802-2016F4B03AC8}" dt="2026-07-29T17:26:41.199" v="3958" actId="1076"/>
        <pc:sldMkLst>
          <pc:docMk/>
          <pc:sldMk cId="2956082146" sldId="474"/>
        </pc:sldMkLst>
        <pc:spChg chg="mod">
          <ac:chgData name="Alexsander Costa Sampaio" userId="b90dc2e2-8406-4573-942a-128419b63a46" providerId="ADAL" clId="{D9AC0FD8-2055-4EC6-B802-2016F4B03AC8}" dt="2026-07-29T17:25:47.545" v="3940" actId="6549"/>
          <ac:spMkLst>
            <pc:docMk/>
            <pc:sldMk cId="2956082146" sldId="474"/>
            <ac:spMk id="3" creationId="{CCF0BB31-90D0-1D72-9AE8-3AEE9B6FD26D}"/>
          </ac:spMkLst>
        </pc:spChg>
        <pc:spChg chg="mod">
          <ac:chgData name="Alexsander Costa Sampaio" userId="b90dc2e2-8406-4573-942a-128419b63a46" providerId="ADAL" clId="{D9AC0FD8-2055-4EC6-B802-2016F4B03AC8}" dt="2026-07-29T17:26:25.176" v="3953" actId="6549"/>
          <ac:spMkLst>
            <pc:docMk/>
            <pc:sldMk cId="2956082146" sldId="474"/>
            <ac:spMk id="6" creationId="{05A5EF6D-698F-E956-D0ED-13DD7316720E}"/>
          </ac:spMkLst>
        </pc:spChg>
        <pc:picChg chg="add mod">
          <ac:chgData name="Alexsander Costa Sampaio" userId="b90dc2e2-8406-4573-942a-128419b63a46" providerId="ADAL" clId="{D9AC0FD8-2055-4EC6-B802-2016F4B03AC8}" dt="2026-07-29T17:26:04.046" v="3945" actId="1076"/>
          <ac:picMkLst>
            <pc:docMk/>
            <pc:sldMk cId="2956082146" sldId="474"/>
            <ac:picMk id="4" creationId="{322AD4C6-5E50-B75D-8358-3BF4E455B80C}"/>
          </ac:picMkLst>
        </pc:picChg>
        <pc:picChg chg="add mod">
          <ac:chgData name="Alexsander Costa Sampaio" userId="b90dc2e2-8406-4573-942a-128419b63a46" providerId="ADAL" clId="{D9AC0FD8-2055-4EC6-B802-2016F4B03AC8}" dt="2026-07-29T17:26:41.199" v="3958" actId="1076"/>
          <ac:picMkLst>
            <pc:docMk/>
            <pc:sldMk cId="2956082146" sldId="474"/>
            <ac:picMk id="7" creationId="{669C6740-EA86-B1AB-9036-B336759E7341}"/>
          </ac:picMkLst>
        </pc:picChg>
      </pc:sldChg>
      <pc:sldChg chg="addSp delSp modSp add mod">
        <pc:chgData name="Alexsander Costa Sampaio" userId="b90dc2e2-8406-4573-942a-128419b63a46" providerId="ADAL" clId="{D9AC0FD8-2055-4EC6-B802-2016F4B03AC8}" dt="2026-07-29T17:28:19.288" v="4068" actId="1037"/>
        <pc:sldMkLst>
          <pc:docMk/>
          <pc:sldMk cId="4091717254" sldId="475"/>
        </pc:sldMkLst>
        <pc:spChg chg="add mod">
          <ac:chgData name="Alexsander Costa Sampaio" userId="b90dc2e2-8406-4573-942a-128419b63a46" providerId="ADAL" clId="{D9AC0FD8-2055-4EC6-B802-2016F4B03AC8}" dt="2026-07-29T17:28:19.288" v="4068" actId="1037"/>
          <ac:spMkLst>
            <pc:docMk/>
            <pc:sldMk cId="4091717254" sldId="475"/>
            <ac:spMk id="2" creationId="{CCA23E12-0D7F-4E22-99EA-A8A12B16EB33}"/>
          </ac:spMkLst>
        </pc:spChg>
        <pc:spChg chg="mod">
          <ac:chgData name="Alexsander Costa Sampaio" userId="b90dc2e2-8406-4573-942a-128419b63a46" providerId="ADAL" clId="{D9AC0FD8-2055-4EC6-B802-2016F4B03AC8}" dt="2026-07-29T17:27:16.060" v="3966" actId="6549"/>
          <ac:spMkLst>
            <pc:docMk/>
            <pc:sldMk cId="4091717254" sldId="475"/>
            <ac:spMk id="3" creationId="{CCF0BB31-90D0-1D72-9AE8-3AEE9B6FD26D}"/>
          </ac:spMkLst>
        </pc:spChg>
        <pc:spChg chg="del">
          <ac:chgData name="Alexsander Costa Sampaio" userId="b90dc2e2-8406-4573-942a-128419b63a46" providerId="ADAL" clId="{D9AC0FD8-2055-4EC6-B802-2016F4B03AC8}" dt="2026-07-29T17:28:07.937" v="3968" actId="478"/>
          <ac:spMkLst>
            <pc:docMk/>
            <pc:sldMk cId="4091717254" sldId="475"/>
            <ac:spMk id="6" creationId="{05A5EF6D-698F-E956-D0ED-13DD7316720E}"/>
          </ac:spMkLst>
        </pc:spChg>
        <pc:picChg chg="del">
          <ac:chgData name="Alexsander Costa Sampaio" userId="b90dc2e2-8406-4573-942a-128419b63a46" providerId="ADAL" clId="{D9AC0FD8-2055-4EC6-B802-2016F4B03AC8}" dt="2026-07-29T17:27:37.032" v="3967" actId="478"/>
          <ac:picMkLst>
            <pc:docMk/>
            <pc:sldMk cId="4091717254" sldId="475"/>
            <ac:picMk id="7" creationId="{669C6740-EA86-B1AB-9036-B336759E7341}"/>
          </ac:picMkLst>
        </pc:picChg>
      </pc:sldChg>
      <pc:sldChg chg="addSp delSp modSp add mod">
        <pc:chgData name="Alexsander Costa Sampaio" userId="b90dc2e2-8406-4573-942a-128419b63a46" providerId="ADAL" clId="{D9AC0FD8-2055-4EC6-B802-2016F4B03AC8}" dt="2026-07-29T17:31:42.323" v="4501" actId="20577"/>
        <pc:sldMkLst>
          <pc:docMk/>
          <pc:sldMk cId="2503216616" sldId="476"/>
        </pc:sldMkLst>
        <pc:spChg chg="add mod">
          <ac:chgData name="Alexsander Costa Sampaio" userId="b90dc2e2-8406-4573-942a-128419b63a46" providerId="ADAL" clId="{D9AC0FD8-2055-4EC6-B802-2016F4B03AC8}" dt="2026-07-29T17:30:04.615" v="4289" actId="1038"/>
          <ac:spMkLst>
            <pc:docMk/>
            <pc:sldMk cId="2503216616" sldId="476"/>
            <ac:spMk id="2" creationId="{CCF0BB31-90D0-1D72-9AE8-3AEE9B6FD26D}"/>
          </ac:spMkLst>
        </pc:spChg>
        <pc:spChg chg="del">
          <ac:chgData name="Alexsander Costa Sampaio" userId="b90dc2e2-8406-4573-942a-128419b63a46" providerId="ADAL" clId="{D9AC0FD8-2055-4EC6-B802-2016F4B03AC8}" dt="2026-07-29T17:29:21.298" v="4070" actId="478"/>
          <ac:spMkLst>
            <pc:docMk/>
            <pc:sldMk cId="2503216616" sldId="476"/>
            <ac:spMk id="3" creationId="{CCF0BB31-90D0-1D72-9AE8-3AEE9B6FD26D}"/>
          </ac:spMkLst>
        </pc:spChg>
        <pc:spChg chg="mod">
          <ac:chgData name="Alexsander Costa Sampaio" userId="b90dc2e2-8406-4573-942a-128419b63a46" providerId="ADAL" clId="{D9AC0FD8-2055-4EC6-B802-2016F4B03AC8}" dt="2026-07-29T17:31:42.323" v="4501" actId="20577"/>
          <ac:spMkLst>
            <pc:docMk/>
            <pc:sldMk cId="2503216616" sldId="476"/>
            <ac:spMk id="6" creationId="{05A5EF6D-698F-E956-D0ED-13DD7316720E}"/>
          </ac:spMkLst>
        </pc:spChg>
        <pc:picChg chg="add mod">
          <ac:chgData name="Alexsander Costa Sampaio" userId="b90dc2e2-8406-4573-942a-128419b63a46" providerId="ADAL" clId="{D9AC0FD8-2055-4EC6-B802-2016F4B03AC8}" dt="2026-07-29T17:30:04.615" v="4289" actId="1038"/>
          <ac:picMkLst>
            <pc:docMk/>
            <pc:sldMk cId="2503216616" sldId="476"/>
            <ac:picMk id="4" creationId="{322AD4C6-5E50-B75D-8358-3BF4E455B80C}"/>
          </ac:picMkLst>
        </pc:picChg>
      </pc:sldChg>
      <pc:sldChg chg="addSp delSp modSp add mod">
        <pc:chgData name="Alexsander Costa Sampaio" userId="b90dc2e2-8406-4573-942a-128419b63a46" providerId="ADAL" clId="{D9AC0FD8-2055-4EC6-B802-2016F4B03AC8}" dt="2026-07-29T17:32:18.050" v="4502" actId="1076"/>
        <pc:sldMkLst>
          <pc:docMk/>
          <pc:sldMk cId="3498356681" sldId="477"/>
        </pc:sldMkLst>
        <pc:spChg chg="add mod">
          <ac:chgData name="Alexsander Costa Sampaio" userId="b90dc2e2-8406-4573-942a-128419b63a46" providerId="ADAL" clId="{D9AC0FD8-2055-4EC6-B802-2016F4B03AC8}" dt="2026-07-29T17:32:18.050" v="4502" actId="1076"/>
          <ac:spMkLst>
            <pc:docMk/>
            <pc:sldMk cId="3498356681" sldId="477"/>
            <ac:spMk id="2" creationId="{CCF0BB31-90D0-1D72-9AE8-3AEE9B6FD26D}"/>
          </ac:spMkLst>
        </pc:spChg>
        <pc:spChg chg="del">
          <ac:chgData name="Alexsander Costa Sampaio" userId="b90dc2e2-8406-4573-942a-128419b63a46" providerId="ADAL" clId="{D9AC0FD8-2055-4EC6-B802-2016F4B03AC8}" dt="2026-07-29T17:29:52.958" v="4177" actId="21"/>
          <ac:spMkLst>
            <pc:docMk/>
            <pc:sldMk cId="3498356681" sldId="477"/>
            <ac:spMk id="3" creationId="{CCF0BB31-90D0-1D72-9AE8-3AEE9B6FD26D}"/>
          </ac:spMkLst>
        </pc:spChg>
        <pc:spChg chg="mod">
          <ac:chgData name="Alexsander Costa Sampaio" userId="b90dc2e2-8406-4573-942a-128419b63a46" providerId="ADAL" clId="{D9AC0FD8-2055-4EC6-B802-2016F4B03AC8}" dt="2026-07-29T17:30:33.258" v="4380" actId="1038"/>
          <ac:spMkLst>
            <pc:docMk/>
            <pc:sldMk cId="3498356681" sldId="477"/>
            <ac:spMk id="6" creationId="{05A5EF6D-698F-E956-D0ED-13DD7316720E}"/>
          </ac:spMkLst>
        </pc:spChg>
        <pc:picChg chg="del">
          <ac:chgData name="Alexsander Costa Sampaio" userId="b90dc2e2-8406-4573-942a-128419b63a46" providerId="ADAL" clId="{D9AC0FD8-2055-4EC6-B802-2016F4B03AC8}" dt="2026-07-29T17:29:52.958" v="4177" actId="21"/>
          <ac:picMkLst>
            <pc:docMk/>
            <pc:sldMk cId="3498356681" sldId="477"/>
            <ac:picMk id="4" creationId="{322AD4C6-5E50-B75D-8358-3BF4E455B80C}"/>
          </ac:picMkLst>
        </pc:picChg>
        <pc:picChg chg="add mod">
          <ac:chgData name="Alexsander Costa Sampaio" userId="b90dc2e2-8406-4573-942a-128419b63a46" providerId="ADAL" clId="{D9AC0FD8-2055-4EC6-B802-2016F4B03AC8}" dt="2026-07-29T17:30:53.929" v="4492" actId="1037"/>
          <ac:picMkLst>
            <pc:docMk/>
            <pc:sldMk cId="3498356681" sldId="477"/>
            <ac:picMk id="5" creationId="{322AD4C6-5E50-B75D-8358-3BF4E455B80C}"/>
          </ac:picMkLst>
        </pc:picChg>
        <pc:picChg chg="mod">
          <ac:chgData name="Alexsander Costa Sampaio" userId="b90dc2e2-8406-4573-942a-128419b63a46" providerId="ADAL" clId="{D9AC0FD8-2055-4EC6-B802-2016F4B03AC8}" dt="2026-07-29T17:30:33.258" v="4380" actId="1038"/>
          <ac:picMkLst>
            <pc:docMk/>
            <pc:sldMk cId="3498356681" sldId="477"/>
            <ac:picMk id="7" creationId="{669C6740-EA86-B1AB-9036-B336759E7341}"/>
          </ac:picMkLst>
        </pc:picChg>
      </pc:sldChg>
      <pc:sldChg chg="addSp delSp modSp add mod">
        <pc:chgData name="Alexsander Costa Sampaio" userId="b90dc2e2-8406-4573-942a-128419b63a46" providerId="ADAL" clId="{D9AC0FD8-2055-4EC6-B802-2016F4B03AC8}" dt="2026-07-29T17:35:23.461" v="4646" actId="123"/>
        <pc:sldMkLst>
          <pc:docMk/>
          <pc:sldMk cId="1674294623" sldId="478"/>
        </pc:sldMkLst>
        <pc:spChg chg="mod">
          <ac:chgData name="Alexsander Costa Sampaio" userId="b90dc2e2-8406-4573-942a-128419b63a46" providerId="ADAL" clId="{D9AC0FD8-2055-4EC6-B802-2016F4B03AC8}" dt="2026-07-29T17:32:34.650" v="4609" actId="1037"/>
          <ac:spMkLst>
            <pc:docMk/>
            <pc:sldMk cId="1674294623" sldId="478"/>
            <ac:spMk id="2" creationId="{CCA23E12-0D7F-4E22-99EA-A8A12B16EB33}"/>
          </ac:spMkLst>
        </pc:spChg>
        <pc:spChg chg="del">
          <ac:chgData name="Alexsander Costa Sampaio" userId="b90dc2e2-8406-4573-942a-128419b63a46" providerId="ADAL" clId="{D9AC0FD8-2055-4EC6-B802-2016F4B03AC8}" dt="2026-07-29T17:30:41.559" v="4381" actId="21"/>
          <ac:spMkLst>
            <pc:docMk/>
            <pc:sldMk cId="1674294623" sldId="478"/>
            <ac:spMk id="3" creationId="{CCF0BB31-90D0-1D72-9AE8-3AEE9B6FD26D}"/>
          </ac:spMkLst>
        </pc:spChg>
        <pc:spChg chg="add mod">
          <ac:chgData name="Alexsander Costa Sampaio" userId="b90dc2e2-8406-4573-942a-128419b63a46" providerId="ADAL" clId="{D9AC0FD8-2055-4EC6-B802-2016F4B03AC8}" dt="2026-07-29T17:33:16.002" v="4617" actId="123"/>
          <ac:spMkLst>
            <pc:docMk/>
            <pc:sldMk cId="1674294623" sldId="478"/>
            <ac:spMk id="6" creationId="{DA5B2E54-D6B5-BC2A-DE5B-5D83360F9375}"/>
          </ac:spMkLst>
        </pc:spChg>
        <pc:spChg chg="add mod">
          <ac:chgData name="Alexsander Costa Sampaio" userId="b90dc2e2-8406-4573-942a-128419b63a46" providerId="ADAL" clId="{D9AC0FD8-2055-4EC6-B802-2016F4B03AC8}" dt="2026-07-29T17:35:23.461" v="4646" actId="123"/>
          <ac:spMkLst>
            <pc:docMk/>
            <pc:sldMk cId="1674294623" sldId="478"/>
            <ac:spMk id="10" creationId="{24F1465F-A5F1-DEC0-2BB3-DE82A1FEF0E8}"/>
          </ac:spMkLst>
        </pc:spChg>
        <pc:picChg chg="del">
          <ac:chgData name="Alexsander Costa Sampaio" userId="b90dc2e2-8406-4573-942a-128419b63a46" providerId="ADAL" clId="{D9AC0FD8-2055-4EC6-B802-2016F4B03AC8}" dt="2026-07-29T17:30:41.559" v="4381" actId="21"/>
          <ac:picMkLst>
            <pc:docMk/>
            <pc:sldMk cId="1674294623" sldId="478"/>
            <ac:picMk id="4" creationId="{322AD4C6-5E50-B75D-8358-3BF4E455B80C}"/>
          </ac:picMkLst>
        </pc:picChg>
        <pc:picChg chg="add mod">
          <ac:chgData name="Alexsander Costa Sampaio" userId="b90dc2e2-8406-4573-942a-128419b63a46" providerId="ADAL" clId="{D9AC0FD8-2055-4EC6-B802-2016F4B03AC8}" dt="2026-07-29T17:33:57.581" v="4629" actId="1076"/>
          <ac:picMkLst>
            <pc:docMk/>
            <pc:sldMk cId="1674294623" sldId="478"/>
            <ac:picMk id="8" creationId="{3A69BD6E-7C9C-1E5A-5878-82F28D180D02}"/>
          </ac:picMkLst>
        </pc:picChg>
      </pc:sldChg>
      <pc:sldChg chg="addSp delSp modSp add mod">
        <pc:chgData name="Alexsander Costa Sampaio" userId="b90dc2e2-8406-4573-942a-128419b63a46" providerId="ADAL" clId="{D9AC0FD8-2055-4EC6-B802-2016F4B03AC8}" dt="2026-07-29T17:42:16.379" v="4749" actId="1035"/>
        <pc:sldMkLst>
          <pc:docMk/>
          <pc:sldMk cId="235229860" sldId="479"/>
        </pc:sldMkLst>
        <pc:spChg chg="mod">
          <ac:chgData name="Alexsander Costa Sampaio" userId="b90dc2e2-8406-4573-942a-128419b63a46" providerId="ADAL" clId="{D9AC0FD8-2055-4EC6-B802-2016F4B03AC8}" dt="2026-07-29T17:39:47.782" v="4725" actId="1076"/>
          <ac:spMkLst>
            <pc:docMk/>
            <pc:sldMk cId="235229860" sldId="479"/>
            <ac:spMk id="2" creationId="{CCA23E12-0D7F-4E22-99EA-A8A12B16EB33}"/>
          </ac:spMkLst>
        </pc:spChg>
        <pc:spChg chg="mod">
          <ac:chgData name="Alexsander Costa Sampaio" userId="b90dc2e2-8406-4573-942a-128419b63a46" providerId="ADAL" clId="{D9AC0FD8-2055-4EC6-B802-2016F4B03AC8}" dt="2026-07-29T17:39:55.598" v="4726" actId="1076"/>
          <ac:spMkLst>
            <pc:docMk/>
            <pc:sldMk cId="235229860" sldId="479"/>
            <ac:spMk id="6" creationId="{DA5B2E54-D6B5-BC2A-DE5B-5D83360F9375}"/>
          </ac:spMkLst>
        </pc:spChg>
        <pc:spChg chg="add mod">
          <ac:chgData name="Alexsander Costa Sampaio" userId="b90dc2e2-8406-4573-942a-128419b63a46" providerId="ADAL" clId="{D9AC0FD8-2055-4EC6-B802-2016F4B03AC8}" dt="2026-07-29T17:39:47.782" v="4725" actId="1076"/>
          <ac:spMkLst>
            <pc:docMk/>
            <pc:sldMk cId="235229860" sldId="479"/>
            <ac:spMk id="7" creationId="{87680BA2-4CD5-2029-0198-8037A9C088BD}"/>
          </ac:spMkLst>
        </pc:spChg>
        <pc:spChg chg="mod">
          <ac:chgData name="Alexsander Costa Sampaio" userId="b90dc2e2-8406-4573-942a-128419b63a46" providerId="ADAL" clId="{D9AC0FD8-2055-4EC6-B802-2016F4B03AC8}" dt="2026-07-29T17:42:16.379" v="4749" actId="1035"/>
          <ac:spMkLst>
            <pc:docMk/>
            <pc:sldMk cId="235229860" sldId="479"/>
            <ac:spMk id="10" creationId="{24F1465F-A5F1-DEC0-2BB3-DE82A1FEF0E8}"/>
          </ac:spMkLst>
        </pc:spChg>
        <pc:picChg chg="add mod">
          <ac:chgData name="Alexsander Costa Sampaio" userId="b90dc2e2-8406-4573-942a-128419b63a46" providerId="ADAL" clId="{D9AC0FD8-2055-4EC6-B802-2016F4B03AC8}" dt="2026-07-29T17:39:47.782" v="4725" actId="1076"/>
          <ac:picMkLst>
            <pc:docMk/>
            <pc:sldMk cId="235229860" sldId="479"/>
            <ac:picMk id="4" creationId="{9A1E6C12-3F44-0CB7-20F8-9DBE22676713}"/>
          </ac:picMkLst>
        </pc:picChg>
        <pc:picChg chg="del">
          <ac:chgData name="Alexsander Costa Sampaio" userId="b90dc2e2-8406-4573-942a-128419b63a46" providerId="ADAL" clId="{D9AC0FD8-2055-4EC6-B802-2016F4B03AC8}" dt="2026-07-29T17:37:30.398" v="4689" actId="478"/>
          <ac:picMkLst>
            <pc:docMk/>
            <pc:sldMk cId="235229860" sldId="479"/>
            <ac:picMk id="8" creationId="{3A69BD6E-7C9C-1E5A-5878-82F28D180D02}"/>
          </ac:picMkLst>
        </pc:picChg>
        <pc:picChg chg="add mod">
          <ac:chgData name="Alexsander Costa Sampaio" userId="b90dc2e2-8406-4573-942a-128419b63a46" providerId="ADAL" clId="{D9AC0FD8-2055-4EC6-B802-2016F4B03AC8}" dt="2026-07-29T17:42:04.944" v="4731" actId="1076"/>
          <ac:picMkLst>
            <pc:docMk/>
            <pc:sldMk cId="235229860" sldId="479"/>
            <ac:picMk id="9" creationId="{73351255-135C-2C43-7003-7F75BA6D7397}"/>
          </ac:picMkLst>
        </pc:picChg>
      </pc:sldChg>
      <pc:sldChg chg="addSp delSp modSp add mod">
        <pc:chgData name="Alexsander Costa Sampaio" userId="b90dc2e2-8406-4573-942a-128419b63a46" providerId="ADAL" clId="{D9AC0FD8-2055-4EC6-B802-2016F4B03AC8}" dt="2026-07-29T17:45:59.528" v="4794" actId="1076"/>
        <pc:sldMkLst>
          <pc:docMk/>
          <pc:sldMk cId="263512530" sldId="480"/>
        </pc:sldMkLst>
        <pc:spChg chg="del">
          <ac:chgData name="Alexsander Costa Sampaio" userId="b90dc2e2-8406-4573-942a-128419b63a46" providerId="ADAL" clId="{D9AC0FD8-2055-4EC6-B802-2016F4B03AC8}" dt="2026-07-29T17:43:02.640" v="4756" actId="478"/>
          <ac:spMkLst>
            <pc:docMk/>
            <pc:sldMk cId="263512530" sldId="480"/>
            <ac:spMk id="2" creationId="{CCA23E12-0D7F-4E22-99EA-A8A12B16EB33}"/>
          </ac:spMkLst>
        </pc:spChg>
        <pc:spChg chg="add mod">
          <ac:chgData name="Alexsander Costa Sampaio" userId="b90dc2e2-8406-4573-942a-128419b63a46" providerId="ADAL" clId="{D9AC0FD8-2055-4EC6-B802-2016F4B03AC8}" dt="2026-07-29T17:45:00.229" v="4776" actId="20577"/>
          <ac:spMkLst>
            <pc:docMk/>
            <pc:sldMk cId="263512530" sldId="480"/>
            <ac:spMk id="5" creationId="{B7EFF872-EFB3-7EED-4F9C-01E6B0643514}"/>
          </ac:spMkLst>
        </pc:spChg>
        <pc:spChg chg="del">
          <ac:chgData name="Alexsander Costa Sampaio" userId="b90dc2e2-8406-4573-942a-128419b63a46" providerId="ADAL" clId="{D9AC0FD8-2055-4EC6-B802-2016F4B03AC8}" dt="2026-07-29T17:42:52.366" v="4753" actId="478"/>
          <ac:spMkLst>
            <pc:docMk/>
            <pc:sldMk cId="263512530" sldId="480"/>
            <ac:spMk id="6" creationId="{DA5B2E54-D6B5-BC2A-DE5B-5D83360F9375}"/>
          </ac:spMkLst>
        </pc:spChg>
        <pc:spChg chg="del">
          <ac:chgData name="Alexsander Costa Sampaio" userId="b90dc2e2-8406-4573-942a-128419b63a46" providerId="ADAL" clId="{D9AC0FD8-2055-4EC6-B802-2016F4B03AC8}" dt="2026-07-29T17:42:55.058" v="4755" actId="478"/>
          <ac:spMkLst>
            <pc:docMk/>
            <pc:sldMk cId="263512530" sldId="480"/>
            <ac:spMk id="7" creationId="{87680BA2-4CD5-2029-0198-8037A9C088BD}"/>
          </ac:spMkLst>
        </pc:spChg>
        <pc:spChg chg="del">
          <ac:chgData name="Alexsander Costa Sampaio" userId="b90dc2e2-8406-4573-942a-128419b63a46" providerId="ADAL" clId="{D9AC0FD8-2055-4EC6-B802-2016F4B03AC8}" dt="2026-07-29T17:42:50.336" v="4752" actId="478"/>
          <ac:spMkLst>
            <pc:docMk/>
            <pc:sldMk cId="263512530" sldId="480"/>
            <ac:spMk id="10" creationId="{24F1465F-A5F1-DEC0-2BB3-DE82A1FEF0E8}"/>
          </ac:spMkLst>
        </pc:spChg>
        <pc:spChg chg="add mod">
          <ac:chgData name="Alexsander Costa Sampaio" userId="b90dc2e2-8406-4573-942a-128419b63a46" providerId="ADAL" clId="{D9AC0FD8-2055-4EC6-B802-2016F4B03AC8}" dt="2026-07-29T17:45:57.301" v="4793" actId="1076"/>
          <ac:spMkLst>
            <pc:docMk/>
            <pc:sldMk cId="263512530" sldId="480"/>
            <ac:spMk id="11" creationId="{30D7208E-9DA6-97AC-0A75-C031B54BD581}"/>
          </ac:spMkLst>
        </pc:spChg>
        <pc:picChg chg="del">
          <ac:chgData name="Alexsander Costa Sampaio" userId="b90dc2e2-8406-4573-942a-128419b63a46" providerId="ADAL" clId="{D9AC0FD8-2055-4EC6-B802-2016F4B03AC8}" dt="2026-07-29T17:42:53.436" v="4754" actId="478"/>
          <ac:picMkLst>
            <pc:docMk/>
            <pc:sldMk cId="263512530" sldId="480"/>
            <ac:picMk id="4" creationId="{9A1E6C12-3F44-0CB7-20F8-9DBE22676713}"/>
          </ac:picMkLst>
        </pc:picChg>
        <pc:picChg chg="del">
          <ac:chgData name="Alexsander Costa Sampaio" userId="b90dc2e2-8406-4573-942a-128419b63a46" providerId="ADAL" clId="{D9AC0FD8-2055-4EC6-B802-2016F4B03AC8}" dt="2026-07-29T17:42:48.511" v="4751" actId="478"/>
          <ac:picMkLst>
            <pc:docMk/>
            <pc:sldMk cId="263512530" sldId="480"/>
            <ac:picMk id="9" creationId="{73351255-135C-2C43-7003-7F75BA6D7397}"/>
          </ac:picMkLst>
        </pc:picChg>
        <pc:picChg chg="add mod">
          <ac:chgData name="Alexsander Costa Sampaio" userId="b90dc2e2-8406-4573-942a-128419b63a46" providerId="ADAL" clId="{D9AC0FD8-2055-4EC6-B802-2016F4B03AC8}" dt="2026-07-29T17:45:59.528" v="4794" actId="1076"/>
          <ac:picMkLst>
            <pc:docMk/>
            <pc:sldMk cId="263512530" sldId="480"/>
            <ac:picMk id="13" creationId="{FC67D249-A149-6E7D-EBD5-678CB67B6394}"/>
          </ac:picMkLst>
        </pc:picChg>
      </pc:sldChg>
      <pc:sldChg chg="modSp add mod">
        <pc:chgData name="Alexsander Costa Sampaio" userId="b90dc2e2-8406-4573-942a-128419b63a46" providerId="ADAL" clId="{D9AC0FD8-2055-4EC6-B802-2016F4B03AC8}" dt="2026-07-29T17:58:42.020" v="5064" actId="20577"/>
        <pc:sldMkLst>
          <pc:docMk/>
          <pc:sldMk cId="2203430249" sldId="481"/>
        </pc:sldMkLst>
        <pc:spChg chg="mod">
          <ac:chgData name="Alexsander Costa Sampaio" userId="b90dc2e2-8406-4573-942a-128419b63a46" providerId="ADAL" clId="{D9AC0FD8-2055-4EC6-B802-2016F4B03AC8}" dt="2026-07-29T17:57:19.944" v="5054" actId="255"/>
          <ac:spMkLst>
            <pc:docMk/>
            <pc:sldMk cId="2203430249" sldId="481"/>
            <ac:spMk id="3" creationId="{92AAFB89-ADDF-3398-91E1-8ACD14CCA59D}"/>
          </ac:spMkLst>
        </pc:spChg>
        <pc:spChg chg="mod">
          <ac:chgData name="Alexsander Costa Sampaio" userId="b90dc2e2-8406-4573-942a-128419b63a46" providerId="ADAL" clId="{D9AC0FD8-2055-4EC6-B802-2016F4B03AC8}" dt="2026-07-29T17:58:42.020" v="5064" actId="20577"/>
          <ac:spMkLst>
            <pc:docMk/>
            <pc:sldMk cId="2203430249" sldId="481"/>
            <ac:spMk id="5" creationId="{6A17C953-3BE2-F57F-A9AA-39F21B43446F}"/>
          </ac:spMkLst>
        </pc:spChg>
      </pc:sldChg>
      <pc:sldChg chg="add del">
        <pc:chgData name="Alexsander Costa Sampaio" userId="b90dc2e2-8406-4573-942a-128419b63a46" providerId="ADAL" clId="{D9AC0FD8-2055-4EC6-B802-2016F4B03AC8}" dt="2026-07-29T17:59:07.265" v="5066"/>
        <pc:sldMkLst>
          <pc:docMk/>
          <pc:sldMk cId="1891960719" sldId="482"/>
        </pc:sldMkLst>
      </pc:sldChg>
      <pc:sldChg chg="modSp add mod">
        <pc:chgData name="Alexsander Costa Sampaio" userId="b90dc2e2-8406-4573-942a-128419b63a46" providerId="ADAL" clId="{D9AC0FD8-2055-4EC6-B802-2016F4B03AC8}" dt="2026-07-29T18:02:47.371" v="5106" actId="20577"/>
        <pc:sldMkLst>
          <pc:docMk/>
          <pc:sldMk cId="4275847726" sldId="482"/>
        </pc:sldMkLst>
        <pc:spChg chg="mod">
          <ac:chgData name="Alexsander Costa Sampaio" userId="b90dc2e2-8406-4573-942a-128419b63a46" providerId="ADAL" clId="{D9AC0FD8-2055-4EC6-B802-2016F4B03AC8}" dt="2026-07-29T18:02:47.371" v="5106" actId="20577"/>
          <ac:spMkLst>
            <pc:docMk/>
            <pc:sldMk cId="4275847726" sldId="482"/>
            <ac:spMk id="3" creationId="{92AAFB89-ADDF-3398-91E1-8ACD14CCA59D}"/>
          </ac:spMkLst>
        </pc:spChg>
        <pc:spChg chg="mod">
          <ac:chgData name="Alexsander Costa Sampaio" userId="b90dc2e2-8406-4573-942a-128419b63a46" providerId="ADAL" clId="{D9AC0FD8-2055-4EC6-B802-2016F4B03AC8}" dt="2026-07-29T18:02:39.940" v="5103" actId="21"/>
          <ac:spMkLst>
            <pc:docMk/>
            <pc:sldMk cId="4275847726" sldId="482"/>
            <ac:spMk id="5" creationId="{6A17C953-3BE2-F57F-A9AA-39F21B43446F}"/>
          </ac:spMkLst>
        </pc:spChg>
      </pc:sldChg>
      <pc:sldChg chg="addSp delSp modSp add mod">
        <pc:chgData name="Alexsander Costa Sampaio" userId="b90dc2e2-8406-4573-942a-128419b63a46" providerId="ADAL" clId="{D9AC0FD8-2055-4EC6-B802-2016F4B03AC8}" dt="2026-07-29T18:11:24.956" v="5240" actId="1076"/>
        <pc:sldMkLst>
          <pc:docMk/>
          <pc:sldMk cId="848695475" sldId="483"/>
        </pc:sldMkLst>
        <pc:spChg chg="add mod">
          <ac:chgData name="Alexsander Costa Sampaio" userId="b90dc2e2-8406-4573-942a-128419b63a46" providerId="ADAL" clId="{D9AC0FD8-2055-4EC6-B802-2016F4B03AC8}" dt="2026-07-29T18:10:24.580" v="5187" actId="1035"/>
          <ac:spMkLst>
            <pc:docMk/>
            <pc:sldMk cId="848695475" sldId="483"/>
            <ac:spMk id="2" creationId="{D50B8E4E-860D-CF9F-4285-50C8B7DEE78B}"/>
          </ac:spMkLst>
        </pc:spChg>
        <pc:spChg chg="del">
          <ac:chgData name="Alexsander Costa Sampaio" userId="b90dc2e2-8406-4573-942a-128419b63a46" providerId="ADAL" clId="{D9AC0FD8-2055-4EC6-B802-2016F4B03AC8}" dt="2026-07-29T18:04:44.157" v="5109" actId="478"/>
          <ac:spMkLst>
            <pc:docMk/>
            <pc:sldMk cId="848695475" sldId="483"/>
            <ac:spMk id="3" creationId="{92AAFB89-ADDF-3398-91E1-8ACD14CCA59D}"/>
          </ac:spMkLst>
        </pc:spChg>
        <pc:spChg chg="del">
          <ac:chgData name="Alexsander Costa Sampaio" userId="b90dc2e2-8406-4573-942a-128419b63a46" providerId="ADAL" clId="{D9AC0FD8-2055-4EC6-B802-2016F4B03AC8}" dt="2026-07-29T18:04:41.842" v="5108" actId="478"/>
          <ac:spMkLst>
            <pc:docMk/>
            <pc:sldMk cId="848695475" sldId="483"/>
            <ac:spMk id="5" creationId="{6A17C953-3BE2-F57F-A9AA-39F21B43446F}"/>
          </ac:spMkLst>
        </pc:spChg>
        <pc:spChg chg="add mod">
          <ac:chgData name="Alexsander Costa Sampaio" userId="b90dc2e2-8406-4573-942a-128419b63a46" providerId="ADAL" clId="{D9AC0FD8-2055-4EC6-B802-2016F4B03AC8}" dt="2026-07-29T18:10:36.828" v="5230" actId="1037"/>
          <ac:spMkLst>
            <pc:docMk/>
            <pc:sldMk cId="848695475" sldId="483"/>
            <ac:spMk id="6" creationId="{9FE454C3-D800-94A5-3492-93D9E7F7F47E}"/>
          </ac:spMkLst>
        </pc:spChg>
        <pc:spChg chg="add mod">
          <ac:chgData name="Alexsander Costa Sampaio" userId="b90dc2e2-8406-4573-942a-128419b63a46" providerId="ADAL" clId="{D9AC0FD8-2055-4EC6-B802-2016F4B03AC8}" dt="2026-07-29T18:11:06.831" v="5234" actId="255"/>
          <ac:spMkLst>
            <pc:docMk/>
            <pc:sldMk cId="848695475" sldId="483"/>
            <ac:spMk id="8" creationId="{74D351D4-1DEA-EF67-584F-5408FE9F960E}"/>
          </ac:spMkLst>
        </pc:spChg>
        <pc:picChg chg="add mod ord">
          <ac:chgData name="Alexsander Costa Sampaio" userId="b90dc2e2-8406-4573-942a-128419b63a46" providerId="ADAL" clId="{D9AC0FD8-2055-4EC6-B802-2016F4B03AC8}" dt="2026-07-29T18:10:36.828" v="5230" actId="1037"/>
          <ac:picMkLst>
            <pc:docMk/>
            <pc:sldMk cId="848695475" sldId="483"/>
            <ac:picMk id="4" creationId="{80E841E8-2D6A-A3B7-1C93-4AB4BC7FEC54}"/>
          </ac:picMkLst>
        </pc:picChg>
        <pc:picChg chg="add mod">
          <ac:chgData name="Alexsander Costa Sampaio" userId="b90dc2e2-8406-4573-942a-128419b63a46" providerId="ADAL" clId="{D9AC0FD8-2055-4EC6-B802-2016F4B03AC8}" dt="2026-07-29T18:11:24.956" v="5240" actId="1076"/>
          <ac:picMkLst>
            <pc:docMk/>
            <pc:sldMk cId="848695475" sldId="483"/>
            <ac:picMk id="10" creationId="{5F92C9F5-8C44-CA29-0799-E1812375C1D4}"/>
          </ac:picMkLst>
        </pc:picChg>
      </pc:sldChg>
      <pc:sldChg chg="addSp modSp new mod">
        <pc:chgData name="Alexsander Costa Sampaio" userId="b90dc2e2-8406-4573-942a-128419b63a46" providerId="ADAL" clId="{D9AC0FD8-2055-4EC6-B802-2016F4B03AC8}" dt="2026-07-29T18:27:41.218" v="5357" actId="255"/>
        <pc:sldMkLst>
          <pc:docMk/>
          <pc:sldMk cId="3780316146" sldId="484"/>
        </pc:sldMkLst>
        <pc:spChg chg="add mod">
          <ac:chgData name="Alexsander Costa Sampaio" userId="b90dc2e2-8406-4573-942a-128419b63a46" providerId="ADAL" clId="{D9AC0FD8-2055-4EC6-B802-2016F4B03AC8}" dt="2026-07-29T18:27:41.218" v="5357" actId="255"/>
          <ac:spMkLst>
            <pc:docMk/>
            <pc:sldMk cId="3780316146" sldId="484"/>
            <ac:spMk id="17" creationId="{EA02773B-9059-6388-C236-84FEDB9248A9}"/>
          </ac:spMkLst>
        </pc:spChg>
        <pc:picChg chg="add mod">
          <ac:chgData name="Alexsander Costa Sampaio" userId="b90dc2e2-8406-4573-942a-128419b63a46" providerId="ADAL" clId="{D9AC0FD8-2055-4EC6-B802-2016F4B03AC8}" dt="2026-07-29T18:27:32.554" v="5355" actId="1076"/>
          <ac:picMkLst>
            <pc:docMk/>
            <pc:sldMk cId="3780316146" sldId="484"/>
            <ac:picMk id="3" creationId="{A3C052DE-CBF8-1E3C-DA89-22440DF301FC}"/>
          </ac:picMkLst>
        </pc:picChg>
      </pc:sldChg>
      <pc:sldChg chg="addSp delSp modSp add mod">
        <pc:chgData name="Alexsander Costa Sampaio" userId="b90dc2e2-8406-4573-942a-128419b63a46" providerId="ADAL" clId="{D9AC0FD8-2055-4EC6-B802-2016F4B03AC8}" dt="2026-07-29T19:44:10.027" v="5663" actId="1076"/>
        <pc:sldMkLst>
          <pc:docMk/>
          <pc:sldMk cId="1314024349" sldId="485"/>
        </pc:sldMkLst>
        <pc:spChg chg="add mod">
          <ac:chgData name="Alexsander Costa Sampaio" userId="b90dc2e2-8406-4573-942a-128419b63a46" providerId="ADAL" clId="{D9AC0FD8-2055-4EC6-B802-2016F4B03AC8}" dt="2026-07-29T19:41:40.436" v="5633" actId="6549"/>
          <ac:spMkLst>
            <pc:docMk/>
            <pc:sldMk cId="1314024349" sldId="485"/>
            <ac:spMk id="2" creationId="{7E954323-E352-4C73-2DD2-BFB9EEB7529C}"/>
          </ac:spMkLst>
        </pc:spChg>
        <pc:spChg chg="add mod">
          <ac:chgData name="Alexsander Costa Sampaio" userId="b90dc2e2-8406-4573-942a-128419b63a46" providerId="ADAL" clId="{D9AC0FD8-2055-4EC6-B802-2016F4B03AC8}" dt="2026-07-29T19:39:29.215" v="5594" actId="14100"/>
          <ac:spMkLst>
            <pc:docMk/>
            <pc:sldMk cId="1314024349" sldId="485"/>
            <ac:spMk id="4" creationId="{20AE9F64-FFDE-BD29-0691-17F31055B740}"/>
          </ac:spMkLst>
        </pc:spChg>
        <pc:spChg chg="mod">
          <ac:chgData name="Alexsander Costa Sampaio" userId="b90dc2e2-8406-4573-942a-128419b63a46" providerId="ADAL" clId="{D9AC0FD8-2055-4EC6-B802-2016F4B03AC8}" dt="2026-07-29T19:38:11.317" v="5566" actId="123"/>
          <ac:spMkLst>
            <pc:docMk/>
            <pc:sldMk cId="1314024349" sldId="485"/>
            <ac:spMk id="5" creationId="{9DB652C4-C65F-B900-C1C3-7E403A31E8CB}"/>
          </ac:spMkLst>
        </pc:spChg>
        <pc:spChg chg="mod">
          <ac:chgData name="Alexsander Costa Sampaio" userId="b90dc2e2-8406-4573-942a-128419b63a46" providerId="ADAL" clId="{D9AC0FD8-2055-4EC6-B802-2016F4B03AC8}" dt="2026-07-29T19:44:10.027" v="5663" actId="1076"/>
          <ac:spMkLst>
            <pc:docMk/>
            <pc:sldMk cId="1314024349" sldId="485"/>
            <ac:spMk id="8" creationId="{AC0987DE-4F64-A222-F907-33371447892B}"/>
          </ac:spMkLst>
        </pc:spChg>
        <pc:spChg chg="add mod">
          <ac:chgData name="Alexsander Costa Sampaio" userId="b90dc2e2-8406-4573-942a-128419b63a46" providerId="ADAL" clId="{D9AC0FD8-2055-4EC6-B802-2016F4B03AC8}" dt="2026-07-29T19:41:45.716" v="5638" actId="1035"/>
          <ac:spMkLst>
            <pc:docMk/>
            <pc:sldMk cId="1314024349" sldId="485"/>
            <ac:spMk id="9" creationId="{A69A4E1C-8C0F-5BA9-6379-E0AEFD8FAC28}"/>
          </ac:spMkLst>
        </pc:spChg>
        <pc:spChg chg="add del">
          <ac:chgData name="Alexsander Costa Sampaio" userId="b90dc2e2-8406-4573-942a-128419b63a46" providerId="ADAL" clId="{D9AC0FD8-2055-4EC6-B802-2016F4B03AC8}" dt="2026-07-29T19:43:22.917" v="5644" actId="478"/>
          <ac:spMkLst>
            <pc:docMk/>
            <pc:sldMk cId="1314024349" sldId="485"/>
            <ac:spMk id="10" creationId="{17660429-5E01-BE64-7E9D-E1B9EFCB21E5}"/>
          </ac:spMkLst>
        </pc:spChg>
        <pc:spChg chg="add del mod">
          <ac:chgData name="Alexsander Costa Sampaio" userId="b90dc2e2-8406-4573-942a-128419b63a46" providerId="ADAL" clId="{D9AC0FD8-2055-4EC6-B802-2016F4B03AC8}" dt="2026-07-29T19:43:19.727" v="5643" actId="478"/>
          <ac:spMkLst>
            <pc:docMk/>
            <pc:sldMk cId="1314024349" sldId="485"/>
            <ac:spMk id="11" creationId="{B8656A94-39A7-31A1-DCDD-0D8D5DDD2727}"/>
          </ac:spMkLst>
        </pc:spChg>
        <pc:picChg chg="del">
          <ac:chgData name="Alexsander Costa Sampaio" userId="b90dc2e2-8406-4573-942a-128419b63a46" providerId="ADAL" clId="{D9AC0FD8-2055-4EC6-B802-2016F4B03AC8}" dt="2026-07-29T19:37:17.108" v="5530" actId="478"/>
          <ac:picMkLst>
            <pc:docMk/>
            <pc:sldMk cId="1314024349" sldId="485"/>
            <ac:picMk id="3" creationId="{E4D4BADF-44C8-E037-B0CF-9560D47E5FD6}"/>
          </ac:picMkLst>
        </pc:picChg>
        <pc:picChg chg="add mod">
          <ac:chgData name="Alexsander Costa Sampaio" userId="b90dc2e2-8406-4573-942a-128419b63a46" providerId="ADAL" clId="{D9AC0FD8-2055-4EC6-B802-2016F4B03AC8}" dt="2026-07-29T19:39:32.025" v="5595" actId="1076"/>
          <ac:picMkLst>
            <pc:docMk/>
            <pc:sldMk cId="1314024349" sldId="485"/>
            <ac:picMk id="6" creationId="{6B414879-92C0-99F1-58D0-CE13F6FE8D08}"/>
          </ac:picMkLst>
        </pc:picChg>
        <pc:picChg chg="add mod">
          <ac:chgData name="Alexsander Costa Sampaio" userId="b90dc2e2-8406-4573-942a-128419b63a46" providerId="ADAL" clId="{D9AC0FD8-2055-4EC6-B802-2016F4B03AC8}" dt="2026-07-29T19:44:05.491" v="5662" actId="1076"/>
          <ac:picMkLst>
            <pc:docMk/>
            <pc:sldMk cId="1314024349" sldId="485"/>
            <ac:picMk id="9217" creationId="{FB8D03F3-29C4-5CD3-7278-3BA1052DDD92}"/>
          </ac:picMkLst>
        </pc:picChg>
        <pc:picChg chg="add del mod">
          <ac:chgData name="Alexsander Costa Sampaio" userId="b90dc2e2-8406-4573-942a-128419b63a46" providerId="ADAL" clId="{D9AC0FD8-2055-4EC6-B802-2016F4B03AC8}" dt="2026-07-29T19:43:08.591" v="5641" actId="478"/>
          <ac:picMkLst>
            <pc:docMk/>
            <pc:sldMk cId="1314024349" sldId="485"/>
            <ac:picMk id="9219" creationId="{BF656C40-1D00-59E3-9A15-8B4AFDEF766A}"/>
          </ac:picMkLst>
        </pc:picChg>
      </pc:sldChg>
      <pc:sldChg chg="addSp delSp modSp add mod">
        <pc:chgData name="Alexsander Costa Sampaio" userId="b90dc2e2-8406-4573-942a-128419b63a46" providerId="ADAL" clId="{D9AC0FD8-2055-4EC6-B802-2016F4B03AC8}" dt="2026-07-29T19:46:24.848" v="5695" actId="1076"/>
        <pc:sldMkLst>
          <pc:docMk/>
          <pc:sldMk cId="2961158879" sldId="486"/>
        </pc:sldMkLst>
        <pc:spChg chg="del">
          <ac:chgData name="Alexsander Costa Sampaio" userId="b90dc2e2-8406-4573-942a-128419b63a46" providerId="ADAL" clId="{D9AC0FD8-2055-4EC6-B802-2016F4B03AC8}" dt="2026-07-29T19:45:33.938" v="5670" actId="478"/>
          <ac:spMkLst>
            <pc:docMk/>
            <pc:sldMk cId="2961158879" sldId="486"/>
            <ac:spMk id="2" creationId="{7E954323-E352-4C73-2DD2-BFB9EEB7529C}"/>
          </ac:spMkLst>
        </pc:spChg>
        <pc:spChg chg="del">
          <ac:chgData name="Alexsander Costa Sampaio" userId="b90dc2e2-8406-4573-942a-128419b63a46" providerId="ADAL" clId="{D9AC0FD8-2055-4EC6-B802-2016F4B03AC8}" dt="2026-07-29T19:45:40.552" v="5673" actId="478"/>
          <ac:spMkLst>
            <pc:docMk/>
            <pc:sldMk cId="2961158879" sldId="486"/>
            <ac:spMk id="4" creationId="{20AE9F64-FFDE-BD29-0691-17F31055B740}"/>
          </ac:spMkLst>
        </pc:spChg>
        <pc:spChg chg="mod">
          <ac:chgData name="Alexsander Costa Sampaio" userId="b90dc2e2-8406-4573-942a-128419b63a46" providerId="ADAL" clId="{D9AC0FD8-2055-4EC6-B802-2016F4B03AC8}" dt="2026-07-29T19:46:00.038" v="5692" actId="21"/>
          <ac:spMkLst>
            <pc:docMk/>
            <pc:sldMk cId="2961158879" sldId="486"/>
            <ac:spMk id="5" creationId="{9DB652C4-C65F-B900-C1C3-7E403A31E8CB}"/>
          </ac:spMkLst>
        </pc:spChg>
        <pc:spChg chg="mod">
          <ac:chgData name="Alexsander Costa Sampaio" userId="b90dc2e2-8406-4573-942a-128419b63a46" providerId="ADAL" clId="{D9AC0FD8-2055-4EC6-B802-2016F4B03AC8}" dt="2026-07-29T19:46:04.245" v="5693"/>
          <ac:spMkLst>
            <pc:docMk/>
            <pc:sldMk cId="2961158879" sldId="486"/>
            <ac:spMk id="8" creationId="{AC0987DE-4F64-A222-F907-33371447892B}"/>
          </ac:spMkLst>
        </pc:spChg>
        <pc:spChg chg="del">
          <ac:chgData name="Alexsander Costa Sampaio" userId="b90dc2e2-8406-4573-942a-128419b63a46" providerId="ADAL" clId="{D9AC0FD8-2055-4EC6-B802-2016F4B03AC8}" dt="2026-07-29T19:45:35.618" v="5671" actId="478"/>
          <ac:spMkLst>
            <pc:docMk/>
            <pc:sldMk cId="2961158879" sldId="486"/>
            <ac:spMk id="9" creationId="{A69A4E1C-8C0F-5BA9-6379-E0AEFD8FAC28}"/>
          </ac:spMkLst>
        </pc:spChg>
        <pc:picChg chg="del">
          <ac:chgData name="Alexsander Costa Sampaio" userId="b90dc2e2-8406-4573-942a-128419b63a46" providerId="ADAL" clId="{D9AC0FD8-2055-4EC6-B802-2016F4B03AC8}" dt="2026-07-29T19:45:32.248" v="5669" actId="478"/>
          <ac:picMkLst>
            <pc:docMk/>
            <pc:sldMk cId="2961158879" sldId="486"/>
            <ac:picMk id="6" creationId="{6B414879-92C0-99F1-58D0-CE13F6FE8D08}"/>
          </ac:picMkLst>
        </pc:picChg>
        <pc:picChg chg="add mod">
          <ac:chgData name="Alexsander Costa Sampaio" userId="b90dc2e2-8406-4573-942a-128419b63a46" providerId="ADAL" clId="{D9AC0FD8-2055-4EC6-B802-2016F4B03AC8}" dt="2026-07-29T19:46:24.848" v="5695" actId="1076"/>
          <ac:picMkLst>
            <pc:docMk/>
            <pc:sldMk cId="2961158879" sldId="486"/>
            <ac:picMk id="7" creationId="{A6C21086-BF12-B6B8-1A78-C766F4A40418}"/>
          </ac:picMkLst>
        </pc:picChg>
        <pc:picChg chg="del">
          <ac:chgData name="Alexsander Costa Sampaio" userId="b90dc2e2-8406-4573-942a-128419b63a46" providerId="ADAL" clId="{D9AC0FD8-2055-4EC6-B802-2016F4B03AC8}" dt="2026-07-29T19:45:54.248" v="5691" actId="478"/>
          <ac:picMkLst>
            <pc:docMk/>
            <pc:sldMk cId="2961158879" sldId="486"/>
            <ac:picMk id="9217" creationId="{FB8D03F3-29C4-5CD3-7278-3BA1052DDD92}"/>
          </ac:picMkLst>
        </pc:picChg>
      </pc:sldChg>
      <pc:sldChg chg="addSp delSp modSp add mod">
        <pc:chgData name="Alexsander Costa Sampaio" userId="b90dc2e2-8406-4573-942a-128419b63a46" providerId="ADAL" clId="{D9AC0FD8-2055-4EC6-B802-2016F4B03AC8}" dt="2026-07-29T19:51:37.428" v="5727" actId="20577"/>
        <pc:sldMkLst>
          <pc:docMk/>
          <pc:sldMk cId="3992777367" sldId="487"/>
        </pc:sldMkLst>
        <pc:spChg chg="del mod">
          <ac:chgData name="Alexsander Costa Sampaio" userId="b90dc2e2-8406-4573-942a-128419b63a46" providerId="ADAL" clId="{D9AC0FD8-2055-4EC6-B802-2016F4B03AC8}" dt="2026-07-29T19:49:44.441" v="5713" actId="478"/>
          <ac:spMkLst>
            <pc:docMk/>
            <pc:sldMk cId="3992777367" sldId="487"/>
            <ac:spMk id="5" creationId="{9DB652C4-C65F-B900-C1C3-7E403A31E8CB}"/>
          </ac:spMkLst>
        </pc:spChg>
        <pc:spChg chg="add mod">
          <ac:chgData name="Alexsander Costa Sampaio" userId="b90dc2e2-8406-4573-942a-128419b63a46" providerId="ADAL" clId="{D9AC0FD8-2055-4EC6-B802-2016F4B03AC8}" dt="2026-07-29T19:51:37.428" v="5727" actId="20577"/>
          <ac:spMkLst>
            <pc:docMk/>
            <pc:sldMk cId="3992777367" sldId="487"/>
            <ac:spMk id="6" creationId="{BAA18565-7795-B7BC-341C-1E9B826D36EC}"/>
          </ac:spMkLst>
        </pc:spChg>
        <pc:spChg chg="mod">
          <ac:chgData name="Alexsander Costa Sampaio" userId="b90dc2e2-8406-4573-942a-128419b63a46" providerId="ADAL" clId="{D9AC0FD8-2055-4EC6-B802-2016F4B03AC8}" dt="2026-07-29T19:50:16.303" v="5718" actId="123"/>
          <ac:spMkLst>
            <pc:docMk/>
            <pc:sldMk cId="3992777367" sldId="487"/>
            <ac:spMk id="8" creationId="{AC0987DE-4F64-A222-F907-33371447892B}"/>
          </ac:spMkLst>
        </pc:spChg>
        <pc:picChg chg="add del mod">
          <ac:chgData name="Alexsander Costa Sampaio" userId="b90dc2e2-8406-4573-942a-128419b63a46" providerId="ADAL" clId="{D9AC0FD8-2055-4EC6-B802-2016F4B03AC8}" dt="2026-07-29T19:50:11.561" v="5717" actId="478"/>
          <ac:picMkLst>
            <pc:docMk/>
            <pc:sldMk cId="3992777367" sldId="487"/>
            <ac:picMk id="3" creationId="{37F81482-79C1-EF57-9440-8B50391CB13D}"/>
          </ac:picMkLst>
        </pc:picChg>
        <pc:picChg chg="del">
          <ac:chgData name="Alexsander Costa Sampaio" userId="b90dc2e2-8406-4573-942a-128419b63a46" providerId="ADAL" clId="{D9AC0FD8-2055-4EC6-B802-2016F4B03AC8}" dt="2026-07-29T19:47:51.559" v="5701" actId="478"/>
          <ac:picMkLst>
            <pc:docMk/>
            <pc:sldMk cId="3992777367" sldId="487"/>
            <ac:picMk id="7" creationId="{A6C21086-BF12-B6B8-1A78-C766F4A40418}"/>
          </ac:picMkLst>
        </pc:picChg>
      </pc:sldChg>
      <pc:sldChg chg="modSp add ord">
        <pc:chgData name="Alexsander Costa Sampaio" userId="b90dc2e2-8406-4573-942a-128419b63a46" providerId="ADAL" clId="{D9AC0FD8-2055-4EC6-B802-2016F4B03AC8}" dt="2026-07-29T19:49:37.483" v="5712"/>
        <pc:sldMkLst>
          <pc:docMk/>
          <pc:sldMk cId="4005297018" sldId="488"/>
        </pc:sldMkLst>
        <pc:spChg chg="mod">
          <ac:chgData name="Alexsander Costa Sampaio" userId="b90dc2e2-8406-4573-942a-128419b63a46" providerId="ADAL" clId="{D9AC0FD8-2055-4EC6-B802-2016F4B03AC8}" dt="2026-07-29T19:49:26.130" v="5710" actId="6549"/>
          <ac:spMkLst>
            <pc:docMk/>
            <pc:sldMk cId="4005297018" sldId="488"/>
            <ac:spMk id="8" creationId="{AC0987DE-4F64-A222-F907-33371447892B}"/>
          </ac:spMkLst>
        </pc:spChg>
      </pc:sldChg>
      <pc:sldChg chg="addSp delSp modSp add mod">
        <pc:chgData name="Alexsander Costa Sampaio" userId="b90dc2e2-8406-4573-942a-128419b63a46" providerId="ADAL" clId="{D9AC0FD8-2055-4EC6-B802-2016F4B03AC8}" dt="2026-07-29T19:59:57.345" v="5861" actId="6549"/>
        <pc:sldMkLst>
          <pc:docMk/>
          <pc:sldMk cId="2770010798" sldId="489"/>
        </pc:sldMkLst>
        <pc:spChg chg="add mod">
          <ac:chgData name="Alexsander Costa Sampaio" userId="b90dc2e2-8406-4573-942a-128419b63a46" providerId="ADAL" clId="{D9AC0FD8-2055-4EC6-B802-2016F4B03AC8}" dt="2026-07-29T19:57:19.039" v="5770" actId="948"/>
          <ac:spMkLst>
            <pc:docMk/>
            <pc:sldMk cId="2770010798" sldId="489"/>
            <ac:spMk id="5" creationId="{D541CDB0-D9B9-3B71-2427-E0BCCB02DF42}"/>
          </ac:spMkLst>
        </pc:spChg>
        <pc:spChg chg="del mod">
          <ac:chgData name="Alexsander Costa Sampaio" userId="b90dc2e2-8406-4573-942a-128419b63a46" providerId="ADAL" clId="{D9AC0FD8-2055-4EC6-B802-2016F4B03AC8}" dt="2026-07-29T19:51:53.602" v="5732"/>
          <ac:spMkLst>
            <pc:docMk/>
            <pc:sldMk cId="2770010798" sldId="489"/>
            <ac:spMk id="6" creationId="{BAA18565-7795-B7BC-341C-1E9B826D36EC}"/>
          </ac:spMkLst>
        </pc:spChg>
        <pc:spChg chg="del mod">
          <ac:chgData name="Alexsander Costa Sampaio" userId="b90dc2e2-8406-4573-942a-128419b63a46" providerId="ADAL" clId="{D9AC0FD8-2055-4EC6-B802-2016F4B03AC8}" dt="2026-07-29T19:56:53.263" v="5767" actId="478"/>
          <ac:spMkLst>
            <pc:docMk/>
            <pc:sldMk cId="2770010798" sldId="489"/>
            <ac:spMk id="8" creationId="{AC0987DE-4F64-A222-F907-33371447892B}"/>
          </ac:spMkLst>
        </pc:spChg>
        <pc:spChg chg="add mod">
          <ac:chgData name="Alexsander Costa Sampaio" userId="b90dc2e2-8406-4573-942a-128419b63a46" providerId="ADAL" clId="{D9AC0FD8-2055-4EC6-B802-2016F4B03AC8}" dt="2026-07-29T19:59:57.345" v="5861" actId="6549"/>
          <ac:spMkLst>
            <pc:docMk/>
            <pc:sldMk cId="2770010798" sldId="489"/>
            <ac:spMk id="9" creationId="{1E8D89FB-6377-37A2-EC62-1A8C801EE5BF}"/>
          </ac:spMkLst>
        </pc:spChg>
        <pc:picChg chg="add del mod">
          <ac:chgData name="Alexsander Costa Sampaio" userId="b90dc2e2-8406-4573-942a-128419b63a46" providerId="ADAL" clId="{D9AC0FD8-2055-4EC6-B802-2016F4B03AC8}" dt="2026-07-29T19:56:19.852" v="5760" actId="478"/>
          <ac:picMkLst>
            <pc:docMk/>
            <pc:sldMk cId="2770010798" sldId="489"/>
            <ac:picMk id="3" creationId="{744B7CE8-3D61-B6A5-36CD-D3495F4716FE}"/>
          </ac:picMkLst>
        </pc:picChg>
      </pc:sldChg>
      <pc:sldChg chg="modSp add mod ord">
        <pc:chgData name="Alexsander Costa Sampaio" userId="b90dc2e2-8406-4573-942a-128419b63a46" providerId="ADAL" clId="{D9AC0FD8-2055-4EC6-B802-2016F4B03AC8}" dt="2026-07-29T19:56:34.141" v="5762"/>
        <pc:sldMkLst>
          <pc:docMk/>
          <pc:sldMk cId="2277809011" sldId="490"/>
        </pc:sldMkLst>
        <pc:spChg chg="mod">
          <ac:chgData name="Alexsander Costa Sampaio" userId="b90dc2e2-8406-4573-942a-128419b63a46" providerId="ADAL" clId="{D9AC0FD8-2055-4EC6-B802-2016F4B03AC8}" dt="2026-07-29T19:56:12.421" v="5759" actId="20577"/>
          <ac:spMkLst>
            <pc:docMk/>
            <pc:sldMk cId="2277809011" sldId="490"/>
            <ac:spMk id="5" creationId="{D541CDB0-D9B9-3B71-2427-E0BCCB02DF42}"/>
          </ac:spMkLst>
        </pc:spChg>
      </pc:sldChg>
      <pc:sldChg chg="add del">
        <pc:chgData name="Alexsander Costa Sampaio" userId="b90dc2e2-8406-4573-942a-128419b63a46" providerId="ADAL" clId="{D9AC0FD8-2055-4EC6-B802-2016F4B03AC8}" dt="2026-07-30T13:18:31.865" v="7383" actId="47"/>
        <pc:sldMkLst>
          <pc:docMk/>
          <pc:sldMk cId="3980280071" sldId="491"/>
        </pc:sldMkLst>
      </pc:sldChg>
      <pc:sldChg chg="addSp modSp add mod">
        <pc:chgData name="Alexsander Costa Sampaio" userId="b90dc2e2-8406-4573-942a-128419b63a46" providerId="ADAL" clId="{D9AC0FD8-2055-4EC6-B802-2016F4B03AC8}" dt="2026-07-30T11:27:05.143" v="6046" actId="208"/>
        <pc:sldMkLst>
          <pc:docMk/>
          <pc:sldMk cId="2844665960" sldId="492"/>
        </pc:sldMkLst>
        <pc:spChg chg="add mod">
          <ac:chgData name="Alexsander Costa Sampaio" userId="b90dc2e2-8406-4573-942a-128419b63a46" providerId="ADAL" clId="{D9AC0FD8-2055-4EC6-B802-2016F4B03AC8}" dt="2026-07-30T11:27:05.143" v="6046" actId="208"/>
          <ac:spMkLst>
            <pc:docMk/>
            <pc:sldMk cId="2844665960" sldId="492"/>
            <ac:spMk id="3" creationId="{D616DCF3-854F-16CF-BFDA-8158747A0B0F}"/>
          </ac:spMkLst>
        </pc:spChg>
        <pc:spChg chg="mod">
          <ac:chgData name="Alexsander Costa Sampaio" userId="b90dc2e2-8406-4573-942a-128419b63a46" providerId="ADAL" clId="{D9AC0FD8-2055-4EC6-B802-2016F4B03AC8}" dt="2026-07-30T11:26:05.597" v="6038" actId="14100"/>
          <ac:spMkLst>
            <pc:docMk/>
            <pc:sldMk cId="2844665960" sldId="492"/>
            <ac:spMk id="4" creationId="{325DCE49-250E-9474-69DD-D2F32F1F6850}"/>
          </ac:spMkLst>
        </pc:spChg>
      </pc:sldChg>
      <pc:sldChg chg="delSp modSp add mod">
        <pc:chgData name="Alexsander Costa Sampaio" userId="b90dc2e2-8406-4573-942a-128419b63a46" providerId="ADAL" clId="{D9AC0FD8-2055-4EC6-B802-2016F4B03AC8}" dt="2026-07-30T11:30:00.335" v="6108" actId="20577"/>
        <pc:sldMkLst>
          <pc:docMk/>
          <pc:sldMk cId="643583686" sldId="493"/>
        </pc:sldMkLst>
        <pc:spChg chg="mod">
          <ac:chgData name="Alexsander Costa Sampaio" userId="b90dc2e2-8406-4573-942a-128419b63a46" providerId="ADAL" clId="{D9AC0FD8-2055-4EC6-B802-2016F4B03AC8}" dt="2026-07-30T11:30:00.335" v="6108" actId="20577"/>
          <ac:spMkLst>
            <pc:docMk/>
            <pc:sldMk cId="643583686" sldId="493"/>
            <ac:spMk id="4" creationId="{713E8F06-096D-7084-D583-8DA64BBB9596}"/>
          </ac:spMkLst>
        </pc:spChg>
        <pc:picChg chg="del">
          <ac:chgData name="Alexsander Costa Sampaio" userId="b90dc2e2-8406-4573-942a-128419b63a46" providerId="ADAL" clId="{D9AC0FD8-2055-4EC6-B802-2016F4B03AC8}" dt="2026-07-30T11:26:36.569" v="6040" actId="478"/>
          <ac:picMkLst>
            <pc:docMk/>
            <pc:sldMk cId="643583686" sldId="493"/>
            <ac:picMk id="11" creationId="{B78B50D7-2D00-51C6-0A24-1FCAE8528637}"/>
          </ac:picMkLst>
        </pc:picChg>
      </pc:sldChg>
      <pc:sldChg chg="addSp modSp add mod">
        <pc:chgData name="Alexsander Costa Sampaio" userId="b90dc2e2-8406-4573-942a-128419b63a46" providerId="ADAL" clId="{D9AC0FD8-2055-4EC6-B802-2016F4B03AC8}" dt="2026-07-30T11:30:29.255" v="6127" actId="1036"/>
        <pc:sldMkLst>
          <pc:docMk/>
          <pc:sldMk cId="2638438918" sldId="494"/>
        </pc:sldMkLst>
        <pc:spChg chg="add mod">
          <ac:chgData name="Alexsander Costa Sampaio" userId="b90dc2e2-8406-4573-942a-128419b63a46" providerId="ADAL" clId="{D9AC0FD8-2055-4EC6-B802-2016F4B03AC8}" dt="2026-07-30T11:30:29.255" v="6127" actId="1036"/>
          <ac:spMkLst>
            <pc:docMk/>
            <pc:sldMk cId="2638438918" sldId="494"/>
            <ac:spMk id="3" creationId="{21CEBCF7-526F-DE42-6949-850E18209999}"/>
          </ac:spMkLst>
        </pc:spChg>
        <pc:spChg chg="mod">
          <ac:chgData name="Alexsander Costa Sampaio" userId="b90dc2e2-8406-4573-942a-128419b63a46" providerId="ADAL" clId="{D9AC0FD8-2055-4EC6-B802-2016F4B03AC8}" dt="2026-07-30T11:30:19.249" v="6109" actId="14100"/>
          <ac:spMkLst>
            <pc:docMk/>
            <pc:sldMk cId="2638438918" sldId="494"/>
            <ac:spMk id="4" creationId="{325DCE49-250E-9474-69DD-D2F32F1F6850}"/>
          </ac:spMkLst>
        </pc:spChg>
      </pc:sldChg>
      <pc:sldChg chg="modSp add mod">
        <pc:chgData name="Alexsander Costa Sampaio" userId="b90dc2e2-8406-4573-942a-128419b63a46" providerId="ADAL" clId="{D9AC0FD8-2055-4EC6-B802-2016F4B03AC8}" dt="2026-07-30T11:32:38.039" v="6135" actId="20577"/>
        <pc:sldMkLst>
          <pc:docMk/>
          <pc:sldMk cId="3094549991" sldId="495"/>
        </pc:sldMkLst>
        <pc:spChg chg="mod">
          <ac:chgData name="Alexsander Costa Sampaio" userId="b90dc2e2-8406-4573-942a-128419b63a46" providerId="ADAL" clId="{D9AC0FD8-2055-4EC6-B802-2016F4B03AC8}" dt="2026-07-30T11:32:38.039" v="6135" actId="20577"/>
          <ac:spMkLst>
            <pc:docMk/>
            <pc:sldMk cId="3094549991" sldId="495"/>
            <ac:spMk id="4" creationId="{713E8F06-096D-7084-D583-8DA64BBB9596}"/>
          </ac:spMkLst>
        </pc:spChg>
      </pc:sldChg>
      <pc:sldChg chg="modSp add mod">
        <pc:chgData name="Alexsander Costa Sampaio" userId="b90dc2e2-8406-4573-942a-128419b63a46" providerId="ADAL" clId="{D9AC0FD8-2055-4EC6-B802-2016F4B03AC8}" dt="2026-07-30T11:33:24.782" v="6143" actId="1036"/>
        <pc:sldMkLst>
          <pc:docMk/>
          <pc:sldMk cId="1189640376" sldId="496"/>
        </pc:sldMkLst>
        <pc:spChg chg="mod">
          <ac:chgData name="Alexsander Costa Sampaio" userId="b90dc2e2-8406-4573-942a-128419b63a46" providerId="ADAL" clId="{D9AC0FD8-2055-4EC6-B802-2016F4B03AC8}" dt="2026-07-30T11:33:24.782" v="6143" actId="1036"/>
          <ac:spMkLst>
            <pc:docMk/>
            <pc:sldMk cId="1189640376" sldId="496"/>
            <ac:spMk id="3" creationId="{21CEBCF7-526F-DE42-6949-850E18209999}"/>
          </ac:spMkLst>
        </pc:spChg>
        <pc:spChg chg="mod">
          <ac:chgData name="Alexsander Costa Sampaio" userId="b90dc2e2-8406-4573-942a-128419b63a46" providerId="ADAL" clId="{D9AC0FD8-2055-4EC6-B802-2016F4B03AC8}" dt="2026-07-30T11:33:16.854" v="6139" actId="14100"/>
          <ac:spMkLst>
            <pc:docMk/>
            <pc:sldMk cId="1189640376" sldId="496"/>
            <ac:spMk id="4" creationId="{325DCE49-250E-9474-69DD-D2F32F1F6850}"/>
          </ac:spMkLst>
        </pc:spChg>
      </pc:sldChg>
      <pc:sldChg chg="modSp add mod">
        <pc:chgData name="Alexsander Costa Sampaio" userId="b90dc2e2-8406-4573-942a-128419b63a46" providerId="ADAL" clId="{D9AC0FD8-2055-4EC6-B802-2016F4B03AC8}" dt="2026-07-30T11:35:12.753" v="6150" actId="179"/>
        <pc:sldMkLst>
          <pc:docMk/>
          <pc:sldMk cId="220318384" sldId="497"/>
        </pc:sldMkLst>
        <pc:spChg chg="mod">
          <ac:chgData name="Alexsander Costa Sampaio" userId="b90dc2e2-8406-4573-942a-128419b63a46" providerId="ADAL" clId="{D9AC0FD8-2055-4EC6-B802-2016F4B03AC8}" dt="2026-07-30T11:35:12.753" v="6150" actId="179"/>
          <ac:spMkLst>
            <pc:docMk/>
            <pc:sldMk cId="220318384" sldId="497"/>
            <ac:spMk id="4" creationId="{713E8F06-096D-7084-D583-8DA64BBB9596}"/>
          </ac:spMkLst>
        </pc:spChg>
      </pc:sldChg>
      <pc:sldChg chg="modSp add mod">
        <pc:chgData name="Alexsander Costa Sampaio" userId="b90dc2e2-8406-4573-942a-128419b63a46" providerId="ADAL" clId="{D9AC0FD8-2055-4EC6-B802-2016F4B03AC8}" dt="2026-07-30T13:10:02.963" v="7181" actId="123"/>
        <pc:sldMkLst>
          <pc:docMk/>
          <pc:sldMk cId="2356648909" sldId="498"/>
        </pc:sldMkLst>
        <pc:spChg chg="mod">
          <ac:chgData name="Alexsander Costa Sampaio" userId="b90dc2e2-8406-4573-942a-128419b63a46" providerId="ADAL" clId="{D9AC0FD8-2055-4EC6-B802-2016F4B03AC8}" dt="2026-07-30T13:09:44.836" v="7180" actId="1035"/>
          <ac:spMkLst>
            <pc:docMk/>
            <pc:sldMk cId="2356648909" sldId="498"/>
            <ac:spMk id="3" creationId="{21CEBCF7-526F-DE42-6949-850E18209999}"/>
          </ac:spMkLst>
        </pc:spChg>
        <pc:spChg chg="mod">
          <ac:chgData name="Alexsander Costa Sampaio" userId="b90dc2e2-8406-4573-942a-128419b63a46" providerId="ADAL" clId="{D9AC0FD8-2055-4EC6-B802-2016F4B03AC8}" dt="2026-07-30T13:10:02.963" v="7181" actId="123"/>
          <ac:spMkLst>
            <pc:docMk/>
            <pc:sldMk cId="2356648909" sldId="498"/>
            <ac:spMk id="4" creationId="{325DCE49-250E-9474-69DD-D2F32F1F6850}"/>
          </ac:spMkLst>
        </pc:spChg>
      </pc:sldChg>
      <pc:sldChg chg="modSp add mod">
        <pc:chgData name="Alexsander Costa Sampaio" userId="b90dc2e2-8406-4573-942a-128419b63a46" providerId="ADAL" clId="{D9AC0FD8-2055-4EC6-B802-2016F4B03AC8}" dt="2026-07-30T11:37:28.162" v="6157" actId="20577"/>
        <pc:sldMkLst>
          <pc:docMk/>
          <pc:sldMk cId="3670824108" sldId="499"/>
        </pc:sldMkLst>
        <pc:spChg chg="mod">
          <ac:chgData name="Alexsander Costa Sampaio" userId="b90dc2e2-8406-4573-942a-128419b63a46" providerId="ADAL" clId="{D9AC0FD8-2055-4EC6-B802-2016F4B03AC8}" dt="2026-07-30T11:37:28.162" v="6157" actId="20577"/>
          <ac:spMkLst>
            <pc:docMk/>
            <pc:sldMk cId="3670824108" sldId="499"/>
            <ac:spMk id="4" creationId="{713E8F06-096D-7084-D583-8DA64BBB9596}"/>
          </ac:spMkLst>
        </pc:spChg>
      </pc:sldChg>
      <pc:sldChg chg="modSp add mod">
        <pc:chgData name="Alexsander Costa Sampaio" userId="b90dc2e2-8406-4573-942a-128419b63a46" providerId="ADAL" clId="{D9AC0FD8-2055-4EC6-B802-2016F4B03AC8}" dt="2026-07-30T11:38:20.848" v="6162" actId="20577"/>
        <pc:sldMkLst>
          <pc:docMk/>
          <pc:sldMk cId="2896039101" sldId="500"/>
        </pc:sldMkLst>
        <pc:spChg chg="mod">
          <ac:chgData name="Alexsander Costa Sampaio" userId="b90dc2e2-8406-4573-942a-128419b63a46" providerId="ADAL" clId="{D9AC0FD8-2055-4EC6-B802-2016F4B03AC8}" dt="2026-07-30T11:38:20.848" v="6162" actId="20577"/>
          <ac:spMkLst>
            <pc:docMk/>
            <pc:sldMk cId="2896039101" sldId="500"/>
            <ac:spMk id="4" creationId="{713E8F06-096D-7084-D583-8DA64BBB9596}"/>
          </ac:spMkLst>
        </pc:spChg>
      </pc:sldChg>
      <pc:sldChg chg="modSp add mod">
        <pc:chgData name="Alexsander Costa Sampaio" userId="b90dc2e2-8406-4573-942a-128419b63a46" providerId="ADAL" clId="{D9AC0FD8-2055-4EC6-B802-2016F4B03AC8}" dt="2026-07-30T11:39:09.663" v="6169" actId="948"/>
        <pc:sldMkLst>
          <pc:docMk/>
          <pc:sldMk cId="3320349904" sldId="501"/>
        </pc:sldMkLst>
        <pc:spChg chg="mod">
          <ac:chgData name="Alexsander Costa Sampaio" userId="b90dc2e2-8406-4573-942a-128419b63a46" providerId="ADAL" clId="{D9AC0FD8-2055-4EC6-B802-2016F4B03AC8}" dt="2026-07-30T11:39:09.663" v="6169" actId="948"/>
          <ac:spMkLst>
            <pc:docMk/>
            <pc:sldMk cId="3320349904" sldId="501"/>
            <ac:spMk id="4" creationId="{713E8F06-096D-7084-D583-8DA64BBB9596}"/>
          </ac:spMkLst>
        </pc:spChg>
      </pc:sldChg>
      <pc:sldChg chg="modSp add mod">
        <pc:chgData name="Alexsander Costa Sampaio" userId="b90dc2e2-8406-4573-942a-128419b63a46" providerId="ADAL" clId="{D9AC0FD8-2055-4EC6-B802-2016F4B03AC8}" dt="2026-07-30T13:08:06.749" v="7168" actId="1035"/>
        <pc:sldMkLst>
          <pc:docMk/>
          <pc:sldMk cId="2254980872" sldId="502"/>
        </pc:sldMkLst>
        <pc:spChg chg="mod">
          <ac:chgData name="Alexsander Costa Sampaio" userId="b90dc2e2-8406-4573-942a-128419b63a46" providerId="ADAL" clId="{D9AC0FD8-2055-4EC6-B802-2016F4B03AC8}" dt="2026-07-30T13:08:06.749" v="7168" actId="1035"/>
          <ac:spMkLst>
            <pc:docMk/>
            <pc:sldMk cId="2254980872" sldId="502"/>
            <ac:spMk id="4" creationId="{713E8F06-096D-7084-D583-8DA64BBB9596}"/>
          </ac:spMkLst>
        </pc:spChg>
        <pc:picChg chg="mod">
          <ac:chgData name="Alexsander Costa Sampaio" userId="b90dc2e2-8406-4573-942a-128419b63a46" providerId="ADAL" clId="{D9AC0FD8-2055-4EC6-B802-2016F4B03AC8}" dt="2026-07-30T13:08:06.749" v="7168" actId="1035"/>
          <ac:picMkLst>
            <pc:docMk/>
            <pc:sldMk cId="2254980872" sldId="502"/>
            <ac:picMk id="2" creationId="{6EC3C4F5-8E07-8D69-D698-05164D243FEA}"/>
          </ac:picMkLst>
        </pc:picChg>
      </pc:sldChg>
      <pc:sldChg chg="add">
        <pc:chgData name="Alexsander Costa Sampaio" userId="b90dc2e2-8406-4573-942a-128419b63a46" providerId="ADAL" clId="{D9AC0FD8-2055-4EC6-B802-2016F4B03AC8}" dt="2026-07-30T11:41:10.644" v="6178"/>
        <pc:sldMkLst>
          <pc:docMk/>
          <pc:sldMk cId="2396492832" sldId="503"/>
        </pc:sldMkLst>
      </pc:sldChg>
      <pc:sldChg chg="addSp modSp add mod">
        <pc:chgData name="Alexsander Costa Sampaio" userId="b90dc2e2-8406-4573-942a-128419b63a46" providerId="ADAL" clId="{D9AC0FD8-2055-4EC6-B802-2016F4B03AC8}" dt="2026-07-30T11:45:19.441" v="6214" actId="1076"/>
        <pc:sldMkLst>
          <pc:docMk/>
          <pc:sldMk cId="1523294773" sldId="504"/>
        </pc:sldMkLst>
        <pc:spChg chg="mod">
          <ac:chgData name="Alexsander Costa Sampaio" userId="b90dc2e2-8406-4573-942a-128419b63a46" providerId="ADAL" clId="{D9AC0FD8-2055-4EC6-B802-2016F4B03AC8}" dt="2026-07-30T11:44:37.071" v="6208" actId="20577"/>
          <ac:spMkLst>
            <pc:docMk/>
            <pc:sldMk cId="1523294773" sldId="504"/>
            <ac:spMk id="3" creationId="{E9C810E3-6138-D05F-9D9E-F9F75AD8B7E4}"/>
          </ac:spMkLst>
        </pc:spChg>
        <pc:picChg chg="add mod">
          <ac:chgData name="Alexsander Costa Sampaio" userId="b90dc2e2-8406-4573-942a-128419b63a46" providerId="ADAL" clId="{D9AC0FD8-2055-4EC6-B802-2016F4B03AC8}" dt="2026-07-30T11:45:19.441" v="6214" actId="1076"/>
          <ac:picMkLst>
            <pc:docMk/>
            <pc:sldMk cId="1523294773" sldId="504"/>
            <ac:picMk id="4" creationId="{E594AB86-8800-ADE8-67E1-3F1543B6FD6E}"/>
          </ac:picMkLst>
        </pc:picChg>
      </pc:sldChg>
      <pc:sldChg chg="add del">
        <pc:chgData name="Alexsander Costa Sampaio" userId="b90dc2e2-8406-4573-942a-128419b63a46" providerId="ADAL" clId="{D9AC0FD8-2055-4EC6-B802-2016F4B03AC8}" dt="2026-07-30T11:41:14.532" v="6179" actId="47"/>
        <pc:sldMkLst>
          <pc:docMk/>
          <pc:sldMk cId="3779487570" sldId="504"/>
        </pc:sldMkLst>
      </pc:sldChg>
      <pc:sldChg chg="modSp add mod">
        <pc:chgData name="Alexsander Costa Sampaio" userId="b90dc2e2-8406-4573-942a-128419b63a46" providerId="ADAL" clId="{D9AC0FD8-2055-4EC6-B802-2016F4B03AC8}" dt="2026-07-30T11:44:25.702" v="6200" actId="6549"/>
        <pc:sldMkLst>
          <pc:docMk/>
          <pc:sldMk cId="872159616" sldId="505"/>
        </pc:sldMkLst>
        <pc:spChg chg="mod">
          <ac:chgData name="Alexsander Costa Sampaio" userId="b90dc2e2-8406-4573-942a-128419b63a46" providerId="ADAL" clId="{D9AC0FD8-2055-4EC6-B802-2016F4B03AC8}" dt="2026-07-30T11:44:25.702" v="6200" actId="6549"/>
          <ac:spMkLst>
            <pc:docMk/>
            <pc:sldMk cId="872159616" sldId="505"/>
            <ac:spMk id="3" creationId="{E9C810E3-6138-D05F-9D9E-F9F75AD8B7E4}"/>
          </ac:spMkLst>
        </pc:spChg>
      </pc:sldChg>
      <pc:sldChg chg="addSp delSp modSp add mod">
        <pc:chgData name="Alexsander Costa Sampaio" userId="b90dc2e2-8406-4573-942a-128419b63a46" providerId="ADAL" clId="{D9AC0FD8-2055-4EC6-B802-2016F4B03AC8}" dt="2026-07-30T11:49:57.609" v="6274" actId="1076"/>
        <pc:sldMkLst>
          <pc:docMk/>
          <pc:sldMk cId="2034968089" sldId="506"/>
        </pc:sldMkLst>
        <pc:spChg chg="add del mod">
          <ac:chgData name="Alexsander Costa Sampaio" userId="b90dc2e2-8406-4573-942a-128419b63a46" providerId="ADAL" clId="{D9AC0FD8-2055-4EC6-B802-2016F4B03AC8}" dt="2026-07-30T11:48:49.239" v="6255" actId="14100"/>
          <ac:spMkLst>
            <pc:docMk/>
            <pc:sldMk cId="2034968089" sldId="506"/>
            <ac:spMk id="3" creationId="{21CEBCF7-526F-DE42-6949-850E18209999}"/>
          </ac:spMkLst>
        </pc:spChg>
        <pc:spChg chg="mod">
          <ac:chgData name="Alexsander Costa Sampaio" userId="b90dc2e2-8406-4573-942a-128419b63a46" providerId="ADAL" clId="{D9AC0FD8-2055-4EC6-B802-2016F4B03AC8}" dt="2026-07-30T11:48:19.275" v="6226" actId="14100"/>
          <ac:spMkLst>
            <pc:docMk/>
            <pc:sldMk cId="2034968089" sldId="506"/>
            <ac:spMk id="4" creationId="{325DCE49-250E-9474-69DD-D2F32F1F6850}"/>
          </ac:spMkLst>
        </pc:spChg>
        <pc:spChg chg="add mod">
          <ac:chgData name="Alexsander Costa Sampaio" userId="b90dc2e2-8406-4573-942a-128419b63a46" providerId="ADAL" clId="{D9AC0FD8-2055-4EC6-B802-2016F4B03AC8}" dt="2026-07-30T11:49:42.450" v="6270" actId="207"/>
          <ac:spMkLst>
            <pc:docMk/>
            <pc:sldMk cId="2034968089" sldId="506"/>
            <ac:spMk id="6" creationId="{3C11F16A-AF1C-0ADD-0D0C-C16ACFC910F9}"/>
          </ac:spMkLst>
        </pc:spChg>
        <pc:picChg chg="add mod">
          <ac:chgData name="Alexsander Costa Sampaio" userId="b90dc2e2-8406-4573-942a-128419b63a46" providerId="ADAL" clId="{D9AC0FD8-2055-4EC6-B802-2016F4B03AC8}" dt="2026-07-30T11:49:57.609" v="6274" actId="1076"/>
          <ac:picMkLst>
            <pc:docMk/>
            <pc:sldMk cId="2034968089" sldId="506"/>
            <ac:picMk id="8" creationId="{55375CC7-F0D8-B991-A438-AF0D0B3B06EA}"/>
          </ac:picMkLst>
        </pc:picChg>
      </pc:sldChg>
      <pc:sldChg chg="addSp modSp add mod">
        <pc:chgData name="Alexsander Costa Sampaio" userId="b90dc2e2-8406-4573-942a-128419b63a46" providerId="ADAL" clId="{D9AC0FD8-2055-4EC6-B802-2016F4B03AC8}" dt="2026-07-30T11:53:03.897" v="6321" actId="1076"/>
        <pc:sldMkLst>
          <pc:docMk/>
          <pc:sldMk cId="3577913200" sldId="507"/>
        </pc:sldMkLst>
        <pc:spChg chg="mod">
          <ac:chgData name="Alexsander Costa Sampaio" userId="b90dc2e2-8406-4573-942a-128419b63a46" providerId="ADAL" clId="{D9AC0FD8-2055-4EC6-B802-2016F4B03AC8}" dt="2026-07-30T11:50:38.244" v="6279"/>
          <ac:spMkLst>
            <pc:docMk/>
            <pc:sldMk cId="3577913200" sldId="507"/>
            <ac:spMk id="3" creationId="{E9C810E3-6138-D05F-9D9E-F9F75AD8B7E4}"/>
          </ac:spMkLst>
        </pc:spChg>
        <pc:spChg chg="add mod">
          <ac:chgData name="Alexsander Costa Sampaio" userId="b90dc2e2-8406-4573-942a-128419b63a46" providerId="ADAL" clId="{D9AC0FD8-2055-4EC6-B802-2016F4B03AC8}" dt="2026-07-30T11:52:59.323" v="6320" actId="20577"/>
          <ac:spMkLst>
            <pc:docMk/>
            <pc:sldMk cId="3577913200" sldId="507"/>
            <ac:spMk id="6" creationId="{2B17D6CC-F0F6-9421-900E-6C94EE498A4A}"/>
          </ac:spMkLst>
        </pc:spChg>
        <pc:picChg chg="add mod">
          <ac:chgData name="Alexsander Costa Sampaio" userId="b90dc2e2-8406-4573-942a-128419b63a46" providerId="ADAL" clId="{D9AC0FD8-2055-4EC6-B802-2016F4B03AC8}" dt="2026-07-30T11:51:01.950" v="6292" actId="1076"/>
          <ac:picMkLst>
            <pc:docMk/>
            <pc:sldMk cId="3577913200" sldId="507"/>
            <ac:picMk id="4" creationId="{784A34F1-6FA9-A29E-F323-2BB449C58F86}"/>
          </ac:picMkLst>
        </pc:picChg>
        <pc:picChg chg="add mod">
          <ac:chgData name="Alexsander Costa Sampaio" userId="b90dc2e2-8406-4573-942a-128419b63a46" providerId="ADAL" clId="{D9AC0FD8-2055-4EC6-B802-2016F4B03AC8}" dt="2026-07-30T11:53:03.897" v="6321" actId="1076"/>
          <ac:picMkLst>
            <pc:docMk/>
            <pc:sldMk cId="3577913200" sldId="507"/>
            <ac:picMk id="8" creationId="{F03D1D54-B093-E09D-D87F-131A1B77882D}"/>
          </ac:picMkLst>
        </pc:picChg>
      </pc:sldChg>
      <pc:sldChg chg="addSp delSp modSp add mod">
        <pc:chgData name="Alexsander Costa Sampaio" userId="b90dc2e2-8406-4573-942a-128419b63a46" providerId="ADAL" clId="{D9AC0FD8-2055-4EC6-B802-2016F4B03AC8}" dt="2026-07-30T12:31:08.155" v="6418" actId="1035"/>
        <pc:sldMkLst>
          <pc:docMk/>
          <pc:sldMk cId="2868592408" sldId="508"/>
        </pc:sldMkLst>
        <pc:spChg chg="del mod">
          <ac:chgData name="Alexsander Costa Sampaio" userId="b90dc2e2-8406-4573-942a-128419b63a46" providerId="ADAL" clId="{D9AC0FD8-2055-4EC6-B802-2016F4B03AC8}" dt="2026-07-30T12:28:35.307" v="6328" actId="478"/>
          <ac:spMkLst>
            <pc:docMk/>
            <pc:sldMk cId="2868592408" sldId="508"/>
            <ac:spMk id="3" creationId="{E9C810E3-6138-D05F-9D9E-F9F75AD8B7E4}"/>
          </ac:spMkLst>
        </pc:spChg>
        <pc:spChg chg="del mod">
          <ac:chgData name="Alexsander Costa Sampaio" userId="b90dc2e2-8406-4573-942a-128419b63a46" providerId="ADAL" clId="{D9AC0FD8-2055-4EC6-B802-2016F4B03AC8}" dt="2026-07-30T12:28:33.499" v="6327" actId="478"/>
          <ac:spMkLst>
            <pc:docMk/>
            <pc:sldMk cId="2868592408" sldId="508"/>
            <ac:spMk id="6" creationId="{2B17D6CC-F0F6-9421-900E-6C94EE498A4A}"/>
          </ac:spMkLst>
        </pc:spChg>
        <pc:spChg chg="add mod">
          <ac:chgData name="Alexsander Costa Sampaio" userId="b90dc2e2-8406-4573-942a-128419b63a46" providerId="ADAL" clId="{D9AC0FD8-2055-4EC6-B802-2016F4B03AC8}" dt="2026-07-30T12:30:18.763" v="6392" actId="1035"/>
          <ac:spMkLst>
            <pc:docMk/>
            <pc:sldMk cId="2868592408" sldId="508"/>
            <ac:spMk id="9" creationId="{DC515C7D-B138-7959-D07B-D3D8F4C8A007}"/>
          </ac:spMkLst>
        </pc:spChg>
        <pc:spChg chg="add mod">
          <ac:chgData name="Alexsander Costa Sampaio" userId="b90dc2e2-8406-4573-942a-128419b63a46" providerId="ADAL" clId="{D9AC0FD8-2055-4EC6-B802-2016F4B03AC8}" dt="2026-07-30T12:31:08.155" v="6418" actId="1035"/>
          <ac:spMkLst>
            <pc:docMk/>
            <pc:sldMk cId="2868592408" sldId="508"/>
            <ac:spMk id="12" creationId="{4033C69C-DDB3-B418-8957-38C44E3632D5}"/>
          </ac:spMkLst>
        </pc:spChg>
        <pc:picChg chg="del">
          <ac:chgData name="Alexsander Costa Sampaio" userId="b90dc2e2-8406-4573-942a-128419b63a46" providerId="ADAL" clId="{D9AC0FD8-2055-4EC6-B802-2016F4B03AC8}" dt="2026-07-30T12:28:20.742" v="6323" actId="478"/>
          <ac:picMkLst>
            <pc:docMk/>
            <pc:sldMk cId="2868592408" sldId="508"/>
            <ac:picMk id="4" creationId="{784A34F1-6FA9-A29E-F323-2BB449C58F86}"/>
          </ac:picMkLst>
        </pc:picChg>
        <pc:picChg chg="add mod ord">
          <ac:chgData name="Alexsander Costa Sampaio" userId="b90dc2e2-8406-4573-942a-128419b63a46" providerId="ADAL" clId="{D9AC0FD8-2055-4EC6-B802-2016F4B03AC8}" dt="2026-07-30T12:30:30.957" v="6404" actId="170"/>
          <ac:picMkLst>
            <pc:docMk/>
            <pc:sldMk cId="2868592408" sldId="508"/>
            <ac:picMk id="5" creationId="{94E0CFE3-4B9F-FA53-E344-09CEF64DFE17}"/>
          </ac:picMkLst>
        </pc:picChg>
        <pc:picChg chg="del">
          <ac:chgData name="Alexsander Costa Sampaio" userId="b90dc2e2-8406-4573-942a-128419b63a46" providerId="ADAL" clId="{D9AC0FD8-2055-4EC6-B802-2016F4B03AC8}" dt="2026-07-30T12:28:22.234" v="6324" actId="478"/>
          <ac:picMkLst>
            <pc:docMk/>
            <pc:sldMk cId="2868592408" sldId="508"/>
            <ac:picMk id="8" creationId="{F03D1D54-B093-E09D-D87F-131A1B77882D}"/>
          </ac:picMkLst>
        </pc:picChg>
        <pc:picChg chg="add mod">
          <ac:chgData name="Alexsander Costa Sampaio" userId="b90dc2e2-8406-4573-942a-128419b63a46" providerId="ADAL" clId="{D9AC0FD8-2055-4EC6-B802-2016F4B03AC8}" dt="2026-07-30T12:30:24.988" v="6403" actId="1036"/>
          <ac:picMkLst>
            <pc:docMk/>
            <pc:sldMk cId="2868592408" sldId="508"/>
            <ac:picMk id="11" creationId="{4EA65E36-B09F-9E0D-A056-D3CFA081D5D8}"/>
          </ac:picMkLst>
        </pc:picChg>
      </pc:sldChg>
      <pc:sldChg chg="addSp delSp modSp add mod">
        <pc:chgData name="Alexsander Costa Sampaio" userId="b90dc2e2-8406-4573-942a-128419b63a46" providerId="ADAL" clId="{D9AC0FD8-2055-4EC6-B802-2016F4B03AC8}" dt="2026-07-30T12:33:37.005" v="6448" actId="1076"/>
        <pc:sldMkLst>
          <pc:docMk/>
          <pc:sldMk cId="2792259376" sldId="509"/>
        </pc:sldMkLst>
        <pc:spChg chg="mod">
          <ac:chgData name="Alexsander Costa Sampaio" userId="b90dc2e2-8406-4573-942a-128419b63a46" providerId="ADAL" clId="{D9AC0FD8-2055-4EC6-B802-2016F4B03AC8}" dt="2026-07-30T12:32:13.181" v="6432" actId="1076"/>
          <ac:spMkLst>
            <pc:docMk/>
            <pc:sldMk cId="2792259376" sldId="509"/>
            <ac:spMk id="9" creationId="{DC515C7D-B138-7959-D07B-D3D8F4C8A007}"/>
          </ac:spMkLst>
        </pc:spChg>
        <pc:picChg chg="add mod">
          <ac:chgData name="Alexsander Costa Sampaio" userId="b90dc2e2-8406-4573-942a-128419b63a46" providerId="ADAL" clId="{D9AC0FD8-2055-4EC6-B802-2016F4B03AC8}" dt="2026-07-30T12:33:09.437" v="6437" actId="1076"/>
          <ac:picMkLst>
            <pc:docMk/>
            <pc:sldMk cId="2792259376" sldId="509"/>
            <ac:picMk id="3" creationId="{A18DB7FB-E33E-3F52-15A0-7E8C71CAF754}"/>
          </ac:picMkLst>
        </pc:picChg>
        <pc:picChg chg="del">
          <ac:chgData name="Alexsander Costa Sampaio" userId="b90dc2e2-8406-4573-942a-128419b63a46" providerId="ADAL" clId="{D9AC0FD8-2055-4EC6-B802-2016F4B03AC8}" dt="2026-07-30T12:31:27.292" v="6420" actId="478"/>
          <ac:picMkLst>
            <pc:docMk/>
            <pc:sldMk cId="2792259376" sldId="509"/>
            <ac:picMk id="5" creationId="{94E0CFE3-4B9F-FA53-E344-09CEF64DFE17}"/>
          </ac:picMkLst>
        </pc:picChg>
        <pc:picChg chg="add mod">
          <ac:chgData name="Alexsander Costa Sampaio" userId="b90dc2e2-8406-4573-942a-128419b63a46" providerId="ADAL" clId="{D9AC0FD8-2055-4EC6-B802-2016F4B03AC8}" dt="2026-07-30T12:33:37.005" v="6448" actId="1076"/>
          <ac:picMkLst>
            <pc:docMk/>
            <pc:sldMk cId="2792259376" sldId="509"/>
            <ac:picMk id="6" creationId="{E5C2C7EB-D0DB-2D85-60DF-71D1023178A9}"/>
          </ac:picMkLst>
        </pc:picChg>
        <pc:picChg chg="del">
          <ac:chgData name="Alexsander Costa Sampaio" userId="b90dc2e2-8406-4573-942a-128419b63a46" providerId="ADAL" clId="{D9AC0FD8-2055-4EC6-B802-2016F4B03AC8}" dt="2026-07-30T12:33:21.742" v="6438" actId="478"/>
          <ac:picMkLst>
            <pc:docMk/>
            <pc:sldMk cId="2792259376" sldId="509"/>
            <ac:picMk id="11" creationId="{4EA65E36-B09F-9E0D-A056-D3CFA081D5D8}"/>
          </ac:picMkLst>
        </pc:picChg>
      </pc:sldChg>
      <pc:sldChg chg="addSp delSp modSp add mod">
        <pc:chgData name="Alexsander Costa Sampaio" userId="b90dc2e2-8406-4573-942a-128419b63a46" providerId="ADAL" clId="{D9AC0FD8-2055-4EC6-B802-2016F4B03AC8}" dt="2026-07-30T12:36:34.094" v="6484" actId="14100"/>
        <pc:sldMkLst>
          <pc:docMk/>
          <pc:sldMk cId="3932328605" sldId="510"/>
        </pc:sldMkLst>
        <pc:spChg chg="add mod">
          <ac:chgData name="Alexsander Costa Sampaio" userId="b90dc2e2-8406-4573-942a-128419b63a46" providerId="ADAL" clId="{D9AC0FD8-2055-4EC6-B802-2016F4B03AC8}" dt="2026-07-30T12:35:30.079" v="6479" actId="1035"/>
          <ac:spMkLst>
            <pc:docMk/>
            <pc:sldMk cId="3932328605" sldId="510"/>
            <ac:spMk id="7" creationId="{6948AFD8-B82B-1B48-4321-4AB6AB7972AF}"/>
          </ac:spMkLst>
        </pc:spChg>
        <pc:spChg chg="mod">
          <ac:chgData name="Alexsander Costa Sampaio" userId="b90dc2e2-8406-4573-942a-128419b63a46" providerId="ADAL" clId="{D9AC0FD8-2055-4EC6-B802-2016F4B03AC8}" dt="2026-07-30T12:34:26.992" v="6463" actId="20577"/>
          <ac:spMkLst>
            <pc:docMk/>
            <pc:sldMk cId="3932328605" sldId="510"/>
            <ac:spMk id="9" creationId="{DC515C7D-B138-7959-D07B-D3D8F4C8A007}"/>
          </ac:spMkLst>
        </pc:spChg>
        <pc:picChg chg="del">
          <ac:chgData name="Alexsander Costa Sampaio" userId="b90dc2e2-8406-4573-942a-128419b63a46" providerId="ADAL" clId="{D9AC0FD8-2055-4EC6-B802-2016F4B03AC8}" dt="2026-07-30T12:33:52.479" v="6451" actId="478"/>
          <ac:picMkLst>
            <pc:docMk/>
            <pc:sldMk cId="3932328605" sldId="510"/>
            <ac:picMk id="3" creationId="{A18DB7FB-E33E-3F52-15A0-7E8C71CAF754}"/>
          </ac:picMkLst>
        </pc:picChg>
        <pc:picChg chg="add mod">
          <ac:chgData name="Alexsander Costa Sampaio" userId="b90dc2e2-8406-4573-942a-128419b63a46" providerId="ADAL" clId="{D9AC0FD8-2055-4EC6-B802-2016F4B03AC8}" dt="2026-07-30T12:34:36.958" v="6465" actId="14100"/>
          <ac:picMkLst>
            <pc:docMk/>
            <pc:sldMk cId="3932328605" sldId="510"/>
            <ac:picMk id="4" creationId="{99CBA553-1AAD-74D4-1E6F-8C17F57CE335}"/>
          </ac:picMkLst>
        </pc:picChg>
        <pc:picChg chg="del">
          <ac:chgData name="Alexsander Costa Sampaio" userId="b90dc2e2-8406-4573-942a-128419b63a46" providerId="ADAL" clId="{D9AC0FD8-2055-4EC6-B802-2016F4B03AC8}" dt="2026-07-30T12:33:51.504" v="6450" actId="478"/>
          <ac:picMkLst>
            <pc:docMk/>
            <pc:sldMk cId="3932328605" sldId="510"/>
            <ac:picMk id="6" creationId="{E5C2C7EB-D0DB-2D85-60DF-71D1023178A9}"/>
          </ac:picMkLst>
        </pc:picChg>
        <pc:picChg chg="add mod">
          <ac:chgData name="Alexsander Costa Sampaio" userId="b90dc2e2-8406-4573-942a-128419b63a46" providerId="ADAL" clId="{D9AC0FD8-2055-4EC6-B802-2016F4B03AC8}" dt="2026-07-30T12:36:34.094" v="6484" actId="14100"/>
          <ac:picMkLst>
            <pc:docMk/>
            <pc:sldMk cId="3932328605" sldId="510"/>
            <ac:picMk id="10" creationId="{B5A4A2ED-9143-6E0A-B7BE-BA1D41FFD464}"/>
          </ac:picMkLst>
        </pc:picChg>
      </pc:sldChg>
      <pc:sldChg chg="addSp delSp modSp add mod">
        <pc:chgData name="Alexsander Costa Sampaio" userId="b90dc2e2-8406-4573-942a-128419b63a46" providerId="ADAL" clId="{D9AC0FD8-2055-4EC6-B802-2016F4B03AC8}" dt="2026-07-30T12:41:28.771" v="6681" actId="1035"/>
        <pc:sldMkLst>
          <pc:docMk/>
          <pc:sldMk cId="85864514" sldId="511"/>
        </pc:sldMkLst>
        <pc:spChg chg="del">
          <ac:chgData name="Alexsander Costa Sampaio" userId="b90dc2e2-8406-4573-942a-128419b63a46" providerId="ADAL" clId="{D9AC0FD8-2055-4EC6-B802-2016F4B03AC8}" dt="2026-07-30T12:40:24.018" v="6672" actId="478"/>
          <ac:spMkLst>
            <pc:docMk/>
            <pc:sldMk cId="85864514" sldId="511"/>
            <ac:spMk id="3" creationId="{21CEBCF7-526F-DE42-6949-850E18209999}"/>
          </ac:spMkLst>
        </pc:spChg>
        <pc:spChg chg="mod">
          <ac:chgData name="Alexsander Costa Sampaio" userId="b90dc2e2-8406-4573-942a-128419b63a46" providerId="ADAL" clId="{D9AC0FD8-2055-4EC6-B802-2016F4B03AC8}" dt="2026-07-30T12:41:02.663" v="6677" actId="6549"/>
          <ac:spMkLst>
            <pc:docMk/>
            <pc:sldMk cId="85864514" sldId="511"/>
            <ac:spMk id="4" creationId="{325DCE49-250E-9474-69DD-D2F32F1F6850}"/>
          </ac:spMkLst>
        </pc:spChg>
        <pc:spChg chg="add mod">
          <ac:chgData name="Alexsander Costa Sampaio" userId="b90dc2e2-8406-4573-942a-128419b63a46" providerId="ADAL" clId="{D9AC0FD8-2055-4EC6-B802-2016F4B03AC8}" dt="2026-07-30T12:41:28.771" v="6681" actId="1035"/>
          <ac:spMkLst>
            <pc:docMk/>
            <pc:sldMk cId="85864514" sldId="511"/>
            <ac:spMk id="6" creationId="{05B96E1F-B3EC-2BE9-58E2-6DFB4D96B7BE}"/>
          </ac:spMkLst>
        </pc:spChg>
        <pc:picChg chg="del">
          <ac:chgData name="Alexsander Costa Sampaio" userId="b90dc2e2-8406-4573-942a-128419b63a46" providerId="ADAL" clId="{D9AC0FD8-2055-4EC6-B802-2016F4B03AC8}" dt="2026-07-30T12:37:48.640" v="6486" actId="478"/>
          <ac:picMkLst>
            <pc:docMk/>
            <pc:sldMk cId="85864514" sldId="511"/>
            <ac:picMk id="2" creationId="{C660CFAB-3D0A-5F92-C92D-65F833866996}"/>
          </ac:picMkLst>
        </pc:picChg>
        <pc:picChg chg="add mod">
          <ac:chgData name="Alexsander Costa Sampaio" userId="b90dc2e2-8406-4573-942a-128419b63a46" providerId="ADAL" clId="{D9AC0FD8-2055-4EC6-B802-2016F4B03AC8}" dt="2026-07-30T12:38:07.147" v="6504" actId="1036"/>
          <ac:picMkLst>
            <pc:docMk/>
            <pc:sldMk cId="85864514" sldId="511"/>
            <ac:picMk id="5" creationId="{230BCFC9-AE3F-5A4F-C81A-248F2D5240BE}"/>
          </ac:picMkLst>
        </pc:picChg>
      </pc:sldChg>
      <pc:sldChg chg="addSp delSp modSp add mod">
        <pc:chgData name="Alexsander Costa Sampaio" userId="b90dc2e2-8406-4573-942a-128419b63a46" providerId="ADAL" clId="{D9AC0FD8-2055-4EC6-B802-2016F4B03AC8}" dt="2026-07-30T12:43:10.460" v="6715" actId="1076"/>
        <pc:sldMkLst>
          <pc:docMk/>
          <pc:sldMk cId="1603484846" sldId="512"/>
        </pc:sldMkLst>
        <pc:spChg chg="mod">
          <ac:chgData name="Alexsander Costa Sampaio" userId="b90dc2e2-8406-4573-942a-128419b63a46" providerId="ADAL" clId="{D9AC0FD8-2055-4EC6-B802-2016F4B03AC8}" dt="2026-07-30T12:43:01.461" v="6712" actId="20577"/>
          <ac:spMkLst>
            <pc:docMk/>
            <pc:sldMk cId="1603484846" sldId="512"/>
            <ac:spMk id="7" creationId="{6948AFD8-B82B-1B48-4321-4AB6AB7972AF}"/>
          </ac:spMkLst>
        </pc:spChg>
        <pc:spChg chg="del">
          <ac:chgData name="Alexsander Costa Sampaio" userId="b90dc2e2-8406-4573-942a-128419b63a46" providerId="ADAL" clId="{D9AC0FD8-2055-4EC6-B802-2016F4B03AC8}" dt="2026-07-30T12:41:58.723" v="6683" actId="478"/>
          <ac:spMkLst>
            <pc:docMk/>
            <pc:sldMk cId="1603484846" sldId="512"/>
            <ac:spMk id="9" creationId="{DC515C7D-B138-7959-D07B-D3D8F4C8A007}"/>
          </ac:spMkLst>
        </pc:spChg>
        <pc:picChg chg="add mod">
          <ac:chgData name="Alexsander Costa Sampaio" userId="b90dc2e2-8406-4573-942a-128419b63a46" providerId="ADAL" clId="{D9AC0FD8-2055-4EC6-B802-2016F4B03AC8}" dt="2026-07-30T12:42:20.859" v="6699" actId="1076"/>
          <ac:picMkLst>
            <pc:docMk/>
            <pc:sldMk cId="1603484846" sldId="512"/>
            <ac:picMk id="3" creationId="{E40A6AB7-5BD3-F3C8-E909-1241F742704D}"/>
          </ac:picMkLst>
        </pc:picChg>
        <pc:picChg chg="del">
          <ac:chgData name="Alexsander Costa Sampaio" userId="b90dc2e2-8406-4573-942a-128419b63a46" providerId="ADAL" clId="{D9AC0FD8-2055-4EC6-B802-2016F4B03AC8}" dt="2026-07-30T12:41:59.379" v="6684" actId="478"/>
          <ac:picMkLst>
            <pc:docMk/>
            <pc:sldMk cId="1603484846" sldId="512"/>
            <ac:picMk id="4" creationId="{99CBA553-1AAD-74D4-1E6F-8C17F57CE335}"/>
          </ac:picMkLst>
        </pc:picChg>
        <pc:picChg chg="add mod">
          <ac:chgData name="Alexsander Costa Sampaio" userId="b90dc2e2-8406-4573-942a-128419b63a46" providerId="ADAL" clId="{D9AC0FD8-2055-4EC6-B802-2016F4B03AC8}" dt="2026-07-30T12:43:10.460" v="6715" actId="1076"/>
          <ac:picMkLst>
            <pc:docMk/>
            <pc:sldMk cId="1603484846" sldId="512"/>
            <ac:picMk id="6" creationId="{7B2B7D98-3630-19CA-2026-53ED90D15CD8}"/>
          </ac:picMkLst>
        </pc:picChg>
        <pc:picChg chg="del">
          <ac:chgData name="Alexsander Costa Sampaio" userId="b90dc2e2-8406-4573-942a-128419b63a46" providerId="ADAL" clId="{D9AC0FD8-2055-4EC6-B802-2016F4B03AC8}" dt="2026-07-30T12:42:03.490" v="6685" actId="478"/>
          <ac:picMkLst>
            <pc:docMk/>
            <pc:sldMk cId="1603484846" sldId="512"/>
            <ac:picMk id="10" creationId="{B5A4A2ED-9143-6E0A-B7BE-BA1D41FFD464}"/>
          </ac:picMkLst>
        </pc:picChg>
      </pc:sldChg>
      <pc:sldChg chg="addSp delSp modSp add mod">
        <pc:chgData name="Alexsander Costa Sampaio" userId="b90dc2e2-8406-4573-942a-128419b63a46" providerId="ADAL" clId="{D9AC0FD8-2055-4EC6-B802-2016F4B03AC8}" dt="2026-07-30T12:45:42.451" v="6756" actId="1076"/>
        <pc:sldMkLst>
          <pc:docMk/>
          <pc:sldMk cId="377717335" sldId="513"/>
        </pc:sldMkLst>
        <pc:spChg chg="mod">
          <ac:chgData name="Alexsander Costa Sampaio" userId="b90dc2e2-8406-4573-942a-128419b63a46" providerId="ADAL" clId="{D9AC0FD8-2055-4EC6-B802-2016F4B03AC8}" dt="2026-07-30T12:45:29.239" v="6753" actId="20577"/>
          <ac:spMkLst>
            <pc:docMk/>
            <pc:sldMk cId="377717335" sldId="513"/>
            <ac:spMk id="7" creationId="{6948AFD8-B82B-1B48-4321-4AB6AB7972AF}"/>
          </ac:spMkLst>
        </pc:spChg>
        <pc:picChg chg="del">
          <ac:chgData name="Alexsander Costa Sampaio" userId="b90dc2e2-8406-4573-942a-128419b63a46" providerId="ADAL" clId="{D9AC0FD8-2055-4EC6-B802-2016F4B03AC8}" dt="2026-07-30T12:43:25.429" v="6717" actId="478"/>
          <ac:picMkLst>
            <pc:docMk/>
            <pc:sldMk cId="377717335" sldId="513"/>
            <ac:picMk id="3" creationId="{E40A6AB7-5BD3-F3C8-E909-1241F742704D}"/>
          </ac:picMkLst>
        </pc:picChg>
        <pc:picChg chg="add mod">
          <ac:chgData name="Alexsander Costa Sampaio" userId="b90dc2e2-8406-4573-942a-128419b63a46" providerId="ADAL" clId="{D9AC0FD8-2055-4EC6-B802-2016F4B03AC8}" dt="2026-07-30T12:45:42.451" v="6756" actId="1076"/>
          <ac:picMkLst>
            <pc:docMk/>
            <pc:sldMk cId="377717335" sldId="513"/>
            <ac:picMk id="4" creationId="{901A632A-886B-25FB-801A-54F858A8DF65}"/>
          </ac:picMkLst>
        </pc:picChg>
        <pc:picChg chg="del">
          <ac:chgData name="Alexsander Costa Sampaio" userId="b90dc2e2-8406-4573-942a-128419b63a46" providerId="ADAL" clId="{D9AC0FD8-2055-4EC6-B802-2016F4B03AC8}" dt="2026-07-30T12:45:12.129" v="6736" actId="478"/>
          <ac:picMkLst>
            <pc:docMk/>
            <pc:sldMk cId="377717335" sldId="513"/>
            <ac:picMk id="6" creationId="{7B2B7D98-3630-19CA-2026-53ED90D15CD8}"/>
          </ac:picMkLst>
        </pc:picChg>
        <pc:picChg chg="add mod">
          <ac:chgData name="Alexsander Costa Sampaio" userId="b90dc2e2-8406-4573-942a-128419b63a46" providerId="ADAL" clId="{D9AC0FD8-2055-4EC6-B802-2016F4B03AC8}" dt="2026-07-30T12:45:38.819" v="6755" actId="1076"/>
          <ac:picMkLst>
            <pc:docMk/>
            <pc:sldMk cId="377717335" sldId="513"/>
            <ac:picMk id="8" creationId="{BF36CA95-BBF0-A31A-0766-7ABDBEB4186A}"/>
          </ac:picMkLst>
        </pc:picChg>
      </pc:sldChg>
      <pc:sldChg chg="addSp delSp modSp add mod">
        <pc:chgData name="Alexsander Costa Sampaio" userId="b90dc2e2-8406-4573-942a-128419b63a46" providerId="ADAL" clId="{D9AC0FD8-2055-4EC6-B802-2016F4B03AC8}" dt="2026-07-30T12:52:03.969" v="6892" actId="1076"/>
        <pc:sldMkLst>
          <pc:docMk/>
          <pc:sldMk cId="2914760100" sldId="514"/>
        </pc:sldMkLst>
        <pc:spChg chg="mod ord">
          <ac:chgData name="Alexsander Costa Sampaio" userId="b90dc2e2-8406-4573-942a-128419b63a46" providerId="ADAL" clId="{D9AC0FD8-2055-4EC6-B802-2016F4B03AC8}" dt="2026-07-30T12:51:30.711" v="6869" actId="14100"/>
          <ac:spMkLst>
            <pc:docMk/>
            <pc:sldMk cId="2914760100" sldId="514"/>
            <ac:spMk id="4" creationId="{325DCE49-250E-9474-69DD-D2F32F1F6850}"/>
          </ac:spMkLst>
        </pc:spChg>
        <pc:spChg chg="add mod">
          <ac:chgData name="Alexsander Costa Sampaio" userId="b90dc2e2-8406-4573-942a-128419b63a46" providerId="ADAL" clId="{D9AC0FD8-2055-4EC6-B802-2016F4B03AC8}" dt="2026-07-30T12:50:51.898" v="6852" actId="20577"/>
          <ac:spMkLst>
            <pc:docMk/>
            <pc:sldMk cId="2914760100" sldId="514"/>
            <ac:spMk id="9" creationId="{E75FE180-6D4D-5252-DF41-515C1F23E67D}"/>
          </ac:spMkLst>
        </pc:spChg>
        <pc:spChg chg="add mod">
          <ac:chgData name="Alexsander Costa Sampaio" userId="b90dc2e2-8406-4573-942a-128419b63a46" providerId="ADAL" clId="{D9AC0FD8-2055-4EC6-B802-2016F4B03AC8}" dt="2026-07-30T12:51:53.753" v="6889" actId="1035"/>
          <ac:spMkLst>
            <pc:docMk/>
            <pc:sldMk cId="2914760100" sldId="514"/>
            <ac:spMk id="11" creationId="{BD1BB193-33ED-D647-E3AD-E0EC6E9EBEA6}"/>
          </ac:spMkLst>
        </pc:spChg>
        <pc:picChg chg="add mod ord">
          <ac:chgData name="Alexsander Costa Sampaio" userId="b90dc2e2-8406-4573-942a-128419b63a46" providerId="ADAL" clId="{D9AC0FD8-2055-4EC6-B802-2016F4B03AC8}" dt="2026-07-30T12:51:44.193" v="6872" actId="1076"/>
          <ac:picMkLst>
            <pc:docMk/>
            <pc:sldMk cId="2914760100" sldId="514"/>
            <ac:picMk id="2" creationId="{085F3622-E1B3-C8EE-588B-FD2DA0CFF7AD}"/>
          </ac:picMkLst>
        </pc:picChg>
        <pc:picChg chg="del">
          <ac:chgData name="Alexsander Costa Sampaio" userId="b90dc2e2-8406-4573-942a-128419b63a46" providerId="ADAL" clId="{D9AC0FD8-2055-4EC6-B802-2016F4B03AC8}" dt="2026-07-30T12:46:44.243" v="6767" actId="478"/>
          <ac:picMkLst>
            <pc:docMk/>
            <pc:sldMk cId="2914760100" sldId="514"/>
            <ac:picMk id="5" creationId="{230BCFC9-AE3F-5A4F-C81A-248F2D5240BE}"/>
          </ac:picMkLst>
        </pc:picChg>
        <pc:picChg chg="add mod ord">
          <ac:chgData name="Alexsander Costa Sampaio" userId="b90dc2e2-8406-4573-942a-128419b63a46" providerId="ADAL" clId="{D9AC0FD8-2055-4EC6-B802-2016F4B03AC8}" dt="2026-07-30T12:51:47.625" v="6873" actId="1076"/>
          <ac:picMkLst>
            <pc:docMk/>
            <pc:sldMk cId="2914760100" sldId="514"/>
            <ac:picMk id="7" creationId="{5AF35556-5562-1205-D8F9-A0FE32219C59}"/>
          </ac:picMkLst>
        </pc:picChg>
        <pc:picChg chg="add mod">
          <ac:chgData name="Alexsander Costa Sampaio" userId="b90dc2e2-8406-4573-942a-128419b63a46" providerId="ADAL" clId="{D9AC0FD8-2055-4EC6-B802-2016F4B03AC8}" dt="2026-07-30T12:52:03.969" v="6892" actId="1076"/>
          <ac:picMkLst>
            <pc:docMk/>
            <pc:sldMk cId="2914760100" sldId="514"/>
            <ac:picMk id="13" creationId="{FEBAE7A3-1F88-389A-D5BE-1BEDF67962CE}"/>
          </ac:picMkLst>
        </pc:picChg>
      </pc:sldChg>
      <pc:sldChg chg="addSp delSp modSp add mod">
        <pc:chgData name="Alexsander Costa Sampaio" userId="b90dc2e2-8406-4573-942a-128419b63a46" providerId="ADAL" clId="{D9AC0FD8-2055-4EC6-B802-2016F4B03AC8}" dt="2026-07-30T12:58:12.550" v="7015" actId="1036"/>
        <pc:sldMkLst>
          <pc:docMk/>
          <pc:sldMk cId="1786074236" sldId="515"/>
        </pc:sldMkLst>
        <pc:spChg chg="del">
          <ac:chgData name="Alexsander Costa Sampaio" userId="b90dc2e2-8406-4573-942a-128419b63a46" providerId="ADAL" clId="{D9AC0FD8-2055-4EC6-B802-2016F4B03AC8}" dt="2026-07-30T12:52:55.738" v="6901" actId="478"/>
          <ac:spMkLst>
            <pc:docMk/>
            <pc:sldMk cId="1786074236" sldId="515"/>
            <ac:spMk id="4" creationId="{325DCE49-250E-9474-69DD-D2F32F1F6850}"/>
          </ac:spMkLst>
        </pc:spChg>
        <pc:spChg chg="add del mod">
          <ac:chgData name="Alexsander Costa Sampaio" userId="b90dc2e2-8406-4573-942a-128419b63a46" providerId="ADAL" clId="{D9AC0FD8-2055-4EC6-B802-2016F4B03AC8}" dt="2026-07-30T12:57:35.678" v="6970" actId="478"/>
          <ac:spMkLst>
            <pc:docMk/>
            <pc:sldMk cId="1786074236" sldId="515"/>
            <ac:spMk id="8" creationId="{0EDBC40B-0D48-B1EE-9A8D-10253FAEE4D9}"/>
          </ac:spMkLst>
        </pc:spChg>
        <pc:spChg chg="del">
          <ac:chgData name="Alexsander Costa Sampaio" userId="b90dc2e2-8406-4573-942a-128419b63a46" providerId="ADAL" clId="{D9AC0FD8-2055-4EC6-B802-2016F4B03AC8}" dt="2026-07-30T12:54:35.884" v="6924" actId="478"/>
          <ac:spMkLst>
            <pc:docMk/>
            <pc:sldMk cId="1786074236" sldId="515"/>
            <ac:spMk id="9" creationId="{E75FE180-6D4D-5252-DF41-515C1F23E67D}"/>
          </ac:spMkLst>
        </pc:spChg>
        <pc:spChg chg="mod">
          <ac:chgData name="Alexsander Costa Sampaio" userId="b90dc2e2-8406-4573-942a-128419b63a46" providerId="ADAL" clId="{D9AC0FD8-2055-4EC6-B802-2016F4B03AC8}" dt="2026-07-30T12:58:12.550" v="7015" actId="1036"/>
          <ac:spMkLst>
            <pc:docMk/>
            <pc:sldMk cId="1786074236" sldId="515"/>
            <ac:spMk id="11" creationId="{BD1BB193-33ED-D647-E3AD-E0EC6E9EBEA6}"/>
          </ac:spMkLst>
        </pc:spChg>
        <pc:picChg chg="del">
          <ac:chgData name="Alexsander Costa Sampaio" userId="b90dc2e2-8406-4573-942a-128419b63a46" providerId="ADAL" clId="{D9AC0FD8-2055-4EC6-B802-2016F4B03AC8}" dt="2026-07-30T12:52:53.370" v="6900" actId="478"/>
          <ac:picMkLst>
            <pc:docMk/>
            <pc:sldMk cId="1786074236" sldId="515"/>
            <ac:picMk id="2" creationId="{085F3622-E1B3-C8EE-588B-FD2DA0CFF7AD}"/>
          </ac:picMkLst>
        </pc:picChg>
        <pc:picChg chg="add mod">
          <ac:chgData name="Alexsander Costa Sampaio" userId="b90dc2e2-8406-4573-942a-128419b63a46" providerId="ADAL" clId="{D9AC0FD8-2055-4EC6-B802-2016F4B03AC8}" dt="2026-07-30T12:58:12.550" v="7015" actId="1036"/>
          <ac:picMkLst>
            <pc:docMk/>
            <pc:sldMk cId="1786074236" sldId="515"/>
            <ac:picMk id="5" creationId="{48D1BB56-AD8C-BC07-B75C-3A9FE362E42E}"/>
          </ac:picMkLst>
        </pc:picChg>
        <pc:picChg chg="del">
          <ac:chgData name="Alexsander Costa Sampaio" userId="b90dc2e2-8406-4573-942a-128419b63a46" providerId="ADAL" clId="{D9AC0FD8-2055-4EC6-B802-2016F4B03AC8}" dt="2026-07-30T12:53:57.675" v="6915" actId="478"/>
          <ac:picMkLst>
            <pc:docMk/>
            <pc:sldMk cId="1786074236" sldId="515"/>
            <ac:picMk id="7" creationId="{5AF35556-5562-1205-D8F9-A0FE32219C59}"/>
          </ac:picMkLst>
        </pc:picChg>
        <pc:picChg chg="add del mod">
          <ac:chgData name="Alexsander Costa Sampaio" userId="b90dc2e2-8406-4573-942a-128419b63a46" providerId="ADAL" clId="{D9AC0FD8-2055-4EC6-B802-2016F4B03AC8}" dt="2026-07-30T12:57:36.637" v="6971" actId="478"/>
          <ac:picMkLst>
            <pc:docMk/>
            <pc:sldMk cId="1786074236" sldId="515"/>
            <ac:picMk id="10" creationId="{1DF2FC80-A946-6C3A-696B-7F4A4168B12D}"/>
          </ac:picMkLst>
        </pc:picChg>
        <pc:picChg chg="del">
          <ac:chgData name="Alexsander Costa Sampaio" userId="b90dc2e2-8406-4573-942a-128419b63a46" providerId="ADAL" clId="{D9AC0FD8-2055-4EC6-B802-2016F4B03AC8}" dt="2026-07-30T12:54:00.747" v="6916" actId="478"/>
          <ac:picMkLst>
            <pc:docMk/>
            <pc:sldMk cId="1786074236" sldId="515"/>
            <ac:picMk id="13" creationId="{FEBAE7A3-1F88-389A-D5BE-1BEDF67962CE}"/>
          </ac:picMkLst>
        </pc:picChg>
      </pc:sldChg>
      <pc:sldChg chg="delSp modSp add mod">
        <pc:chgData name="Alexsander Costa Sampaio" userId="b90dc2e2-8406-4573-942a-128419b63a46" providerId="ADAL" clId="{D9AC0FD8-2055-4EC6-B802-2016F4B03AC8}" dt="2026-07-30T12:58:55.439" v="7058" actId="123"/>
        <pc:sldMkLst>
          <pc:docMk/>
          <pc:sldMk cId="1425175183" sldId="516"/>
        </pc:sldMkLst>
        <pc:spChg chg="mod">
          <ac:chgData name="Alexsander Costa Sampaio" userId="b90dc2e2-8406-4573-942a-128419b63a46" providerId="ADAL" clId="{D9AC0FD8-2055-4EC6-B802-2016F4B03AC8}" dt="2026-07-30T12:58:55.439" v="7058" actId="123"/>
          <ac:spMkLst>
            <pc:docMk/>
            <pc:sldMk cId="1425175183" sldId="516"/>
            <ac:spMk id="8" creationId="{0EDBC40B-0D48-B1EE-9A8D-10253FAEE4D9}"/>
          </ac:spMkLst>
        </pc:spChg>
        <pc:spChg chg="del">
          <ac:chgData name="Alexsander Costa Sampaio" userId="b90dc2e2-8406-4573-942a-128419b63a46" providerId="ADAL" clId="{D9AC0FD8-2055-4EC6-B802-2016F4B03AC8}" dt="2026-07-30T12:58:19.534" v="7017" actId="478"/>
          <ac:spMkLst>
            <pc:docMk/>
            <pc:sldMk cId="1425175183" sldId="516"/>
            <ac:spMk id="11" creationId="{BD1BB193-33ED-D647-E3AD-E0EC6E9EBEA6}"/>
          </ac:spMkLst>
        </pc:spChg>
        <pc:picChg chg="del">
          <ac:chgData name="Alexsander Costa Sampaio" userId="b90dc2e2-8406-4573-942a-128419b63a46" providerId="ADAL" clId="{D9AC0FD8-2055-4EC6-B802-2016F4B03AC8}" dt="2026-07-30T12:58:16.878" v="7016" actId="478"/>
          <ac:picMkLst>
            <pc:docMk/>
            <pc:sldMk cId="1425175183" sldId="516"/>
            <ac:picMk id="5" creationId="{48D1BB56-AD8C-BC07-B75C-3A9FE362E42E}"/>
          </ac:picMkLst>
        </pc:picChg>
        <pc:picChg chg="mod">
          <ac:chgData name="Alexsander Costa Sampaio" userId="b90dc2e2-8406-4573-942a-128419b63a46" providerId="ADAL" clId="{D9AC0FD8-2055-4EC6-B802-2016F4B03AC8}" dt="2026-07-30T12:58:26.112" v="7053" actId="1035"/>
          <ac:picMkLst>
            <pc:docMk/>
            <pc:sldMk cId="1425175183" sldId="516"/>
            <ac:picMk id="10" creationId="{1DF2FC80-A946-6C3A-696B-7F4A4168B12D}"/>
          </ac:picMkLst>
        </pc:picChg>
      </pc:sldChg>
      <pc:sldChg chg="addSp delSp modSp add mod">
        <pc:chgData name="Alexsander Costa Sampaio" userId="b90dc2e2-8406-4573-942a-128419b63a46" providerId="ADAL" clId="{D9AC0FD8-2055-4EC6-B802-2016F4B03AC8}" dt="2026-07-30T13:02:09.511" v="7087" actId="1076"/>
        <pc:sldMkLst>
          <pc:docMk/>
          <pc:sldMk cId="942862239" sldId="517"/>
        </pc:sldMkLst>
        <pc:spChg chg="add mod">
          <ac:chgData name="Alexsander Costa Sampaio" userId="b90dc2e2-8406-4573-942a-128419b63a46" providerId="ADAL" clId="{D9AC0FD8-2055-4EC6-B802-2016F4B03AC8}" dt="2026-07-30T13:01:16.323" v="7081" actId="207"/>
          <ac:spMkLst>
            <pc:docMk/>
            <pc:sldMk cId="942862239" sldId="517"/>
            <ac:spMk id="3" creationId="{0D9FCC5C-52B7-6380-5B4B-83FE5497661E}"/>
          </ac:spMkLst>
        </pc:spChg>
        <pc:spChg chg="del">
          <ac:chgData name="Alexsander Costa Sampaio" userId="b90dc2e2-8406-4573-942a-128419b63a46" providerId="ADAL" clId="{D9AC0FD8-2055-4EC6-B802-2016F4B03AC8}" dt="2026-07-30T12:59:37.694" v="7061" actId="478"/>
          <ac:spMkLst>
            <pc:docMk/>
            <pc:sldMk cId="942862239" sldId="517"/>
            <ac:spMk id="8" creationId="{0EDBC40B-0D48-B1EE-9A8D-10253FAEE4D9}"/>
          </ac:spMkLst>
        </pc:spChg>
        <pc:picChg chg="add mod">
          <ac:chgData name="Alexsander Costa Sampaio" userId="b90dc2e2-8406-4573-942a-128419b63a46" providerId="ADAL" clId="{D9AC0FD8-2055-4EC6-B802-2016F4B03AC8}" dt="2026-07-30T13:02:09.511" v="7087" actId="1076"/>
          <ac:picMkLst>
            <pc:docMk/>
            <pc:sldMk cId="942862239" sldId="517"/>
            <ac:picMk id="5" creationId="{63A00C3D-E1A2-1256-68D1-E6D417E2353E}"/>
          </ac:picMkLst>
        </pc:picChg>
        <pc:picChg chg="del">
          <ac:chgData name="Alexsander Costa Sampaio" userId="b90dc2e2-8406-4573-942a-128419b63a46" providerId="ADAL" clId="{D9AC0FD8-2055-4EC6-B802-2016F4B03AC8}" dt="2026-07-30T12:59:35.921" v="7060" actId="478"/>
          <ac:picMkLst>
            <pc:docMk/>
            <pc:sldMk cId="942862239" sldId="517"/>
            <ac:picMk id="10" creationId="{1DF2FC80-A946-6C3A-696B-7F4A4168B12D}"/>
          </ac:picMkLst>
        </pc:picChg>
      </pc:sldChg>
      <pc:sldChg chg="addSp delSp modSp add mod">
        <pc:chgData name="Alexsander Costa Sampaio" userId="b90dc2e2-8406-4573-942a-128419b63a46" providerId="ADAL" clId="{D9AC0FD8-2055-4EC6-B802-2016F4B03AC8}" dt="2026-07-30T13:06:42.337" v="7148" actId="1076"/>
        <pc:sldMkLst>
          <pc:docMk/>
          <pc:sldMk cId="1489355000" sldId="518"/>
        </pc:sldMkLst>
        <pc:spChg chg="mod">
          <ac:chgData name="Alexsander Costa Sampaio" userId="b90dc2e2-8406-4573-942a-128419b63a46" providerId="ADAL" clId="{D9AC0FD8-2055-4EC6-B802-2016F4B03AC8}" dt="2026-07-30T13:06:02.645" v="7120" actId="255"/>
          <ac:spMkLst>
            <pc:docMk/>
            <pc:sldMk cId="1489355000" sldId="518"/>
            <ac:spMk id="3" creationId="{0D9FCC5C-52B7-6380-5B4B-83FE5497661E}"/>
          </ac:spMkLst>
        </pc:spChg>
        <pc:spChg chg="add mod">
          <ac:chgData name="Alexsander Costa Sampaio" userId="b90dc2e2-8406-4573-942a-128419b63a46" providerId="ADAL" clId="{D9AC0FD8-2055-4EC6-B802-2016F4B03AC8}" dt="2026-07-30T13:06:36.738" v="7147" actId="1035"/>
          <ac:spMkLst>
            <pc:docMk/>
            <pc:sldMk cId="1489355000" sldId="518"/>
            <ac:spMk id="8" creationId="{F3788E08-D99F-1CE6-4D8F-B2BAC97587C4}"/>
          </ac:spMkLst>
        </pc:spChg>
        <pc:picChg chg="add mod">
          <ac:chgData name="Alexsander Costa Sampaio" userId="b90dc2e2-8406-4573-942a-128419b63a46" providerId="ADAL" clId="{D9AC0FD8-2055-4EC6-B802-2016F4B03AC8}" dt="2026-07-30T13:06:29.985" v="7129" actId="1076"/>
          <ac:picMkLst>
            <pc:docMk/>
            <pc:sldMk cId="1489355000" sldId="518"/>
            <ac:picMk id="4" creationId="{0E3BE57E-E4E8-90C3-E19A-22BE064D1E9F}"/>
          </ac:picMkLst>
        </pc:picChg>
        <pc:picChg chg="del">
          <ac:chgData name="Alexsander Costa Sampaio" userId="b90dc2e2-8406-4573-942a-128419b63a46" providerId="ADAL" clId="{D9AC0FD8-2055-4EC6-B802-2016F4B03AC8}" dt="2026-07-30T13:02:58.570" v="7089" actId="478"/>
          <ac:picMkLst>
            <pc:docMk/>
            <pc:sldMk cId="1489355000" sldId="518"/>
            <ac:picMk id="5" creationId="{63A00C3D-E1A2-1256-68D1-E6D417E2353E}"/>
          </ac:picMkLst>
        </pc:picChg>
        <pc:picChg chg="add mod">
          <ac:chgData name="Alexsander Costa Sampaio" userId="b90dc2e2-8406-4573-942a-128419b63a46" providerId="ADAL" clId="{D9AC0FD8-2055-4EC6-B802-2016F4B03AC8}" dt="2026-07-30T13:06:42.337" v="7148" actId="1076"/>
          <ac:picMkLst>
            <pc:docMk/>
            <pc:sldMk cId="1489355000" sldId="518"/>
            <ac:picMk id="10" creationId="{7F39E216-3EFE-2F4D-B5C2-E9BA379E98BF}"/>
          </ac:picMkLst>
        </pc:picChg>
      </pc:sldChg>
      <pc:sldChg chg="modSp add mod">
        <pc:chgData name="Alexsander Costa Sampaio" userId="b90dc2e2-8406-4573-942a-128419b63a46" providerId="ADAL" clId="{D9AC0FD8-2055-4EC6-B802-2016F4B03AC8}" dt="2026-07-30T13:13:09.086" v="7270" actId="20577"/>
        <pc:sldMkLst>
          <pc:docMk/>
          <pc:sldMk cId="204191118" sldId="519"/>
        </pc:sldMkLst>
        <pc:spChg chg="mod">
          <ac:chgData name="Alexsander Costa Sampaio" userId="b90dc2e2-8406-4573-942a-128419b63a46" providerId="ADAL" clId="{D9AC0FD8-2055-4EC6-B802-2016F4B03AC8}" dt="2026-07-30T13:13:09.086" v="7270" actId="20577"/>
          <ac:spMkLst>
            <pc:docMk/>
            <pc:sldMk cId="204191118" sldId="519"/>
            <ac:spMk id="4" creationId="{713E8F06-096D-7084-D583-8DA64BBB9596}"/>
          </ac:spMkLst>
        </pc:spChg>
      </pc:sldChg>
      <pc:sldChg chg="delSp modSp add mod">
        <pc:chgData name="Alexsander Costa Sampaio" userId="b90dc2e2-8406-4573-942a-128419b63a46" providerId="ADAL" clId="{D9AC0FD8-2055-4EC6-B802-2016F4B03AC8}" dt="2026-07-30T13:16:09.368" v="7299" actId="1076"/>
        <pc:sldMkLst>
          <pc:docMk/>
          <pc:sldMk cId="1666146946" sldId="520"/>
        </pc:sldMkLst>
        <pc:spChg chg="del">
          <ac:chgData name="Alexsander Costa Sampaio" userId="b90dc2e2-8406-4573-942a-128419b63a46" providerId="ADAL" clId="{D9AC0FD8-2055-4EC6-B802-2016F4B03AC8}" dt="2026-07-30T13:15:25.058" v="7290" actId="478"/>
          <ac:spMkLst>
            <pc:docMk/>
            <pc:sldMk cId="1666146946" sldId="520"/>
            <ac:spMk id="3" creationId="{21CEBCF7-526F-DE42-6949-850E18209999}"/>
          </ac:spMkLst>
        </pc:spChg>
        <pc:spChg chg="mod">
          <ac:chgData name="Alexsander Costa Sampaio" userId="b90dc2e2-8406-4573-942a-128419b63a46" providerId="ADAL" clId="{D9AC0FD8-2055-4EC6-B802-2016F4B03AC8}" dt="2026-07-30T13:15:58.932" v="7295" actId="14100"/>
          <ac:spMkLst>
            <pc:docMk/>
            <pc:sldMk cId="1666146946" sldId="520"/>
            <ac:spMk id="4" creationId="{325DCE49-250E-9474-69DD-D2F32F1F6850}"/>
          </ac:spMkLst>
        </pc:spChg>
        <pc:picChg chg="mod">
          <ac:chgData name="Alexsander Costa Sampaio" userId="b90dc2e2-8406-4573-942a-128419b63a46" providerId="ADAL" clId="{D9AC0FD8-2055-4EC6-B802-2016F4B03AC8}" dt="2026-07-30T13:16:09.368" v="7299" actId="1076"/>
          <ac:picMkLst>
            <pc:docMk/>
            <pc:sldMk cId="1666146946" sldId="520"/>
            <ac:picMk id="2" creationId="{C660CFAB-3D0A-5F92-C92D-65F833866996}"/>
          </ac:picMkLst>
        </pc:picChg>
      </pc:sldChg>
      <pc:sldChg chg="modSp add mod">
        <pc:chgData name="Alexsander Costa Sampaio" userId="b90dc2e2-8406-4573-942a-128419b63a46" providerId="ADAL" clId="{D9AC0FD8-2055-4EC6-B802-2016F4B03AC8}" dt="2026-07-30T13:18:06.569" v="7382" actId="20577"/>
        <pc:sldMkLst>
          <pc:docMk/>
          <pc:sldMk cId="2209582118" sldId="521"/>
        </pc:sldMkLst>
        <pc:spChg chg="mod">
          <ac:chgData name="Alexsander Costa Sampaio" userId="b90dc2e2-8406-4573-942a-128419b63a46" providerId="ADAL" clId="{D9AC0FD8-2055-4EC6-B802-2016F4B03AC8}" dt="2026-07-30T13:18:06.569" v="7382" actId="20577"/>
          <ac:spMkLst>
            <pc:docMk/>
            <pc:sldMk cId="2209582118" sldId="521"/>
            <ac:spMk id="4" creationId="{713E8F06-096D-7084-D583-8DA64BBB959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5D054C-F658-41A3-98B9-12030218AD77}" type="datetimeFigureOut">
              <a:rPr lang="pt-BR" smtClean="0"/>
              <a:t>28/07/2026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D80435-2E4C-4CAC-A051-C93A77D67695}" type="slidenum">
              <a:rPr lang="pt-BR" smtClean="0"/>
              <a:t>‹nº›</a:t>
            </a:fld>
            <a:endParaRPr lang="pt-BR"/>
          </a:p>
        </p:txBody>
      </p:sp>
    </p:spTree>
    <p:extLst>
      <p:ext uri="{BB962C8B-B14F-4D97-AF65-F5344CB8AC3E}">
        <p14:creationId xmlns:p14="http://schemas.microsoft.com/office/powerpoint/2010/main" val="3212672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8F5451CF-BDE0-438C-8F4D-C7969E25E992}" type="slidenum">
              <a:rPr lang="pt-BR" smtClean="0"/>
              <a:t>41</a:t>
            </a:fld>
            <a:endParaRPr lang="pt-BR"/>
          </a:p>
        </p:txBody>
      </p:sp>
    </p:spTree>
    <p:extLst>
      <p:ext uri="{BB962C8B-B14F-4D97-AF65-F5344CB8AC3E}">
        <p14:creationId xmlns:p14="http://schemas.microsoft.com/office/powerpoint/2010/main" val="1697208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8F5451CF-BDE0-438C-8F4D-C7969E25E992}" type="slidenum">
              <a:rPr lang="pt-BR" smtClean="0"/>
              <a:t>42</a:t>
            </a:fld>
            <a:endParaRPr lang="pt-BR"/>
          </a:p>
        </p:txBody>
      </p:sp>
    </p:spTree>
    <p:extLst>
      <p:ext uri="{BB962C8B-B14F-4D97-AF65-F5344CB8AC3E}">
        <p14:creationId xmlns:p14="http://schemas.microsoft.com/office/powerpoint/2010/main" val="2180088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8F5451CF-BDE0-438C-8F4D-C7969E25E992}" type="slidenum">
              <a:rPr lang="pt-BR" smtClean="0"/>
              <a:t>45</a:t>
            </a:fld>
            <a:endParaRPr lang="pt-BR"/>
          </a:p>
        </p:txBody>
      </p:sp>
    </p:spTree>
    <p:extLst>
      <p:ext uri="{BB962C8B-B14F-4D97-AF65-F5344CB8AC3E}">
        <p14:creationId xmlns:p14="http://schemas.microsoft.com/office/powerpoint/2010/main" val="3916869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cxnSp>
        <p:nvCxnSpPr>
          <p:cNvPr id="7" name="Conector reto 6">
            <a:extLst>
              <a:ext uri="{FF2B5EF4-FFF2-40B4-BE49-F238E27FC236}">
                <a16:creationId xmlns:a16="http://schemas.microsoft.com/office/drawing/2014/main" id="{EAB01FFC-84F2-421C-27E1-E9AE5AFB9D5A}"/>
              </a:ext>
            </a:extLst>
          </p:cNvPr>
          <p:cNvCxnSpPr/>
          <p:nvPr userDrawn="1"/>
        </p:nvCxnSpPr>
        <p:spPr>
          <a:xfrm>
            <a:off x="6095999" y="869245"/>
            <a:ext cx="0" cy="5700889"/>
          </a:xfrm>
          <a:prstGeom prst="line">
            <a:avLst/>
          </a:prstGeom>
        </p:spPr>
        <p:style>
          <a:lnRef idx="1">
            <a:schemeClr val="accent2"/>
          </a:lnRef>
          <a:fillRef idx="0">
            <a:schemeClr val="accent2"/>
          </a:fillRef>
          <a:effectRef idx="0">
            <a:schemeClr val="accent2"/>
          </a:effectRef>
          <a:fontRef idx="minor">
            <a:schemeClr val="tx1"/>
          </a:fontRef>
        </p:style>
      </p:cxnSp>
      <p:pic>
        <p:nvPicPr>
          <p:cNvPr id="3" name="Imagem 2">
            <a:extLst>
              <a:ext uri="{FF2B5EF4-FFF2-40B4-BE49-F238E27FC236}">
                <a16:creationId xmlns:a16="http://schemas.microsoft.com/office/drawing/2014/main" id="{F3502779-AB24-C81D-BD7B-C2989288C82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28/07/2026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7" Type="http://schemas.microsoft.com/office/2007/relationships/hdphoto" Target="../media/hdphoto1.wdp"/><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30.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4" Type="http://schemas.openxmlformats.org/officeDocument/2006/relationships/image" Target="../media/image52.emf"/></Relationships>
</file>

<file path=ppt/slides/_rels/slide14.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16.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png"/><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17.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1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 Id="rId5" Type="http://schemas.openxmlformats.org/officeDocument/2006/relationships/image" Target="../media/image69.png"/><Relationship Id="rId4" Type="http://schemas.openxmlformats.org/officeDocument/2006/relationships/image" Target="../media/image68.emf"/></Relationships>
</file>

<file path=ppt/slides/_rels/slide19.xml.rels><?xml version="1.0" encoding="UTF-8" standalone="yes"?>
<Relationships xmlns="http://schemas.openxmlformats.org/package/2006/relationships"><Relationship Id="rId3" Type="http://schemas.openxmlformats.org/officeDocument/2006/relationships/image" Target="../media/image500.png"/><Relationship Id="rId2" Type="http://schemas.openxmlformats.org/officeDocument/2006/relationships/image" Target="../media/image49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2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7.xml"/><Relationship Id="rId4" Type="http://schemas.openxmlformats.org/officeDocument/2006/relationships/image" Target="../media/image75.png"/></Relationships>
</file>

<file path=ppt/slides/_rels/slide2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7.xml"/><Relationship Id="rId5" Type="http://schemas.openxmlformats.org/officeDocument/2006/relationships/image" Target="../media/image79.emf"/><Relationship Id="rId4" Type="http://schemas.openxmlformats.org/officeDocument/2006/relationships/image" Target="../media/image78.emf"/></Relationships>
</file>

<file path=ppt/slides/_rels/slide23.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7.xml"/><Relationship Id="rId4" Type="http://schemas.openxmlformats.org/officeDocument/2006/relationships/image" Target="../media/image91.emf"/></Relationships>
</file>

<file path=ppt/slides/_rels/slide3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93.png"/></Relationships>
</file>

<file path=ppt/slides/_rels/slide32.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99.png"/><Relationship Id="rId7" Type="http://schemas.openxmlformats.org/officeDocument/2006/relationships/image" Target="../media/image103.png"/><Relationship Id="rId2" Type="http://schemas.openxmlformats.org/officeDocument/2006/relationships/image" Target="../media/image98.png"/><Relationship Id="rId1" Type="http://schemas.openxmlformats.org/officeDocument/2006/relationships/slideLayout" Target="../slideLayouts/slideLayout7.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 Id="rId9" Type="http://schemas.openxmlformats.org/officeDocument/2006/relationships/image" Target="../media/image105.png"/></Relationships>
</file>

<file path=ppt/slides/_rels/slide3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11.emf"/><Relationship Id="rId7" Type="http://schemas.openxmlformats.org/officeDocument/2006/relationships/image" Target="../media/image115.png"/><Relationship Id="rId2" Type="http://schemas.openxmlformats.org/officeDocument/2006/relationships/image" Target="../media/image110.png"/><Relationship Id="rId1" Type="http://schemas.openxmlformats.org/officeDocument/2006/relationships/slideLayout" Target="../slideLayouts/slideLayout7.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emf"/><Relationship Id="rId9" Type="http://schemas.openxmlformats.org/officeDocument/2006/relationships/image" Target="../media/image117.png"/></Relationships>
</file>

<file path=ppt/slides/_rels/slide39.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image" Target="../media/image119.png"/></Relationships>
</file>

<file path=ppt/slides/_rels/slide4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23.png"/></Relationships>
</file>

<file path=ppt/slides/_rels/slide42.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42.emf"/><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7.xml"/><Relationship Id="rId4" Type="http://schemas.openxmlformats.org/officeDocument/2006/relationships/image" Target="../media/image145.emf"/></Relationships>
</file>

<file path=ppt/slides/_rels/slide59.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149.png"/><Relationship Id="rId1" Type="http://schemas.openxmlformats.org/officeDocument/2006/relationships/slideLayout" Target="../slideLayouts/slideLayout7.xml"/><Relationship Id="rId5" Type="http://schemas.openxmlformats.org/officeDocument/2006/relationships/image" Target="../media/image151.emf"/><Relationship Id="rId4" Type="http://schemas.openxmlformats.org/officeDocument/2006/relationships/image" Target="../media/image150.png"/></Relationships>
</file>

<file path=ppt/slides/_rels/slide62.xml.rels><?xml version="1.0" encoding="UTF-8" standalone="yes"?>
<Relationships xmlns="http://schemas.openxmlformats.org/package/2006/relationships"><Relationship Id="rId3" Type="http://schemas.openxmlformats.org/officeDocument/2006/relationships/image" Target="../media/image153.emf"/><Relationship Id="rId2" Type="http://schemas.openxmlformats.org/officeDocument/2006/relationships/image" Target="../media/image152.emf"/><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57.emf"/><Relationship Id="rId2" Type="http://schemas.openxmlformats.org/officeDocument/2006/relationships/image" Target="../media/image156.emf"/><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6.emf"/><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56.emf"/><Relationship Id="rId2" Type="http://schemas.openxmlformats.org/officeDocument/2006/relationships/image" Target="../media/image159.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56.emf"/><Relationship Id="rId2" Type="http://schemas.openxmlformats.org/officeDocument/2006/relationships/image" Target="../media/image157.emf"/><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60.emf"/><Relationship Id="rId2" Type="http://schemas.openxmlformats.org/officeDocument/2006/relationships/image" Target="../media/image158.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slideLayout" Target="../slideLayouts/slideLayout7.xml"/><Relationship Id="rId4" Type="http://schemas.openxmlformats.org/officeDocument/2006/relationships/image" Target="../media/image163.png"/></Relationships>
</file>

<file path=ppt/slides/_rels/slide70.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7.xml"/><Relationship Id="rId4" Type="http://schemas.openxmlformats.org/officeDocument/2006/relationships/image" Target="../media/image166.emf"/></Relationships>
</file>

<file path=ppt/slides/_rels/slide71.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7.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175.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78.emf"/><Relationship Id="rId4" Type="http://schemas.openxmlformats.org/officeDocument/2006/relationships/image" Target="../media/image177.png"/></Relationships>
</file>

<file path=ppt/slides/_rels/slide77.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9.png"/><Relationship Id="rId1" Type="http://schemas.openxmlformats.org/officeDocument/2006/relationships/slideLayout" Target="../slideLayouts/slideLayout7.xml"/><Relationship Id="rId6" Type="http://schemas.openxmlformats.org/officeDocument/2006/relationships/image" Target="../media/image183.png"/><Relationship Id="rId5" Type="http://schemas.openxmlformats.org/officeDocument/2006/relationships/image" Target="../media/image182.png"/><Relationship Id="rId4" Type="http://schemas.openxmlformats.org/officeDocument/2006/relationships/image" Target="../media/image181.png"/></Relationships>
</file>

<file path=ppt/slides/_rels/slide78.xml.rels><?xml version="1.0" encoding="UTF-8" standalone="yes"?>
<Relationships xmlns="http://schemas.openxmlformats.org/package/2006/relationships"><Relationship Id="rId2" Type="http://schemas.openxmlformats.org/officeDocument/2006/relationships/image" Target="../media/image184.emf"/><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185.png"/><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80.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9.png"/><Relationship Id="rId1" Type="http://schemas.openxmlformats.org/officeDocument/2006/relationships/slideLayout" Target="../slideLayouts/slideLayout7.xml"/><Relationship Id="rId6" Type="http://schemas.openxmlformats.org/officeDocument/2006/relationships/image" Target="../media/image192.png"/><Relationship Id="rId5" Type="http://schemas.openxmlformats.org/officeDocument/2006/relationships/image" Target="../media/image191.png"/><Relationship Id="rId4" Type="http://schemas.openxmlformats.org/officeDocument/2006/relationships/image" Target="../media/image190.png"/></Relationships>
</file>

<file path=ppt/slides/_rels/slide82.xml.rels><?xml version="1.0" encoding="UTF-8" standalone="yes"?>
<Relationships xmlns="http://schemas.openxmlformats.org/package/2006/relationships"><Relationship Id="rId3" Type="http://schemas.openxmlformats.org/officeDocument/2006/relationships/image" Target="../media/image194.png"/><Relationship Id="rId7" Type="http://schemas.openxmlformats.org/officeDocument/2006/relationships/image" Target="../media/image196.png"/><Relationship Id="rId2" Type="http://schemas.openxmlformats.org/officeDocument/2006/relationships/image" Target="../media/image193.png"/><Relationship Id="rId1" Type="http://schemas.openxmlformats.org/officeDocument/2006/relationships/slideLayout" Target="../slideLayouts/slideLayout7.xml"/><Relationship Id="rId6" Type="http://schemas.openxmlformats.org/officeDocument/2006/relationships/image" Target="../media/image195.png"/><Relationship Id="rId5" Type="http://schemas.microsoft.com/office/2007/relationships/hdphoto" Target="../media/hdphoto1.wdp"/><Relationship Id="rId4" Type="http://schemas.openxmlformats.org/officeDocument/2006/relationships/image" Target="../media/image15.png"/></Relationships>
</file>

<file path=ppt/slides/_rels/slide83.xml.rels><?xml version="1.0" encoding="UTF-8" standalone="yes"?>
<Relationships xmlns="http://schemas.openxmlformats.org/package/2006/relationships"><Relationship Id="rId2" Type="http://schemas.openxmlformats.org/officeDocument/2006/relationships/image" Target="../media/image197.emf"/><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99.emf"/><Relationship Id="rId2" Type="http://schemas.openxmlformats.org/officeDocument/2006/relationships/image" Target="../media/image198.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201.emf"/><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203.png"/><Relationship Id="rId1" Type="http://schemas.openxmlformats.org/officeDocument/2006/relationships/slideLayout" Target="../slideLayouts/slideLayout7.xml"/><Relationship Id="rId4" Type="http://schemas.microsoft.com/office/2007/relationships/hdphoto" Target="../media/hdphoto2.wdp"/></Relationships>
</file>

<file path=ppt/slides/_rels/slide89.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image" Target="../media/image204.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9.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206.png"/><Relationship Id="rId1" Type="http://schemas.openxmlformats.org/officeDocument/2006/relationships/slideLayout" Target="../slideLayouts/slideLayout7.xml"/><Relationship Id="rId4" Type="http://schemas.microsoft.com/office/2007/relationships/hdphoto" Target="../media/hdphoto2.wdp"/></Relationships>
</file>

<file path=ppt/slides/_rels/slide93.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207.png"/><Relationship Id="rId1" Type="http://schemas.openxmlformats.org/officeDocument/2006/relationships/slideLayout" Target="../slideLayouts/slideLayout7.xml"/><Relationship Id="rId4" Type="http://schemas.microsoft.com/office/2007/relationships/hdphoto" Target="../media/hdphoto2.wdp"/></Relationships>
</file>

<file path=ppt/slides/_rels/slide95.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image" Target="../media/image208.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209.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9.png"/><Relationship Id="rId1" Type="http://schemas.openxmlformats.org/officeDocument/2006/relationships/slideLayout" Target="../slideLayouts/slideLayout7.xml"/><Relationship Id="rId4" Type="http://schemas.openxmlformats.org/officeDocument/2006/relationships/image" Target="../media/image210.emf"/></Relationships>
</file>

<file path=ppt/slides/_rels/slide103.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211.emf"/><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214.emf"/><Relationship Id="rId2" Type="http://schemas.openxmlformats.org/officeDocument/2006/relationships/image" Target="../media/image213.emf"/><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216.emf"/><Relationship Id="rId2" Type="http://schemas.openxmlformats.org/officeDocument/2006/relationships/image" Target="../media/image215.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image" Target="../media/image217.emf"/><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219.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221.emf"/><Relationship Id="rId2" Type="http://schemas.openxmlformats.org/officeDocument/2006/relationships/image" Target="../media/image220.emf"/><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223.emf"/><Relationship Id="rId2" Type="http://schemas.openxmlformats.org/officeDocument/2006/relationships/image" Target="../media/image222.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24.png"/><Relationship Id="rId1" Type="http://schemas.openxmlformats.org/officeDocument/2006/relationships/slideLayout" Target="../slideLayouts/slideLayout7.xml"/><Relationship Id="rId5" Type="http://schemas.openxmlformats.org/officeDocument/2006/relationships/image" Target="../media/image226.emf"/><Relationship Id="rId4" Type="http://schemas.openxmlformats.org/officeDocument/2006/relationships/image" Target="../media/image225.emf"/></Relationships>
</file>

<file path=ppt/slides/_rels/slide111.xml.rels><?xml version="1.0" encoding="UTF-8" standalone="yes"?>
<Relationships xmlns="http://schemas.openxmlformats.org/package/2006/relationships"><Relationship Id="rId2" Type="http://schemas.openxmlformats.org/officeDocument/2006/relationships/image" Target="../media/image227.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219.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228.pn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9.emf"/><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image" Target="../media/image231.pn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9.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232.png"/><Relationship Id="rId1" Type="http://schemas.openxmlformats.org/officeDocument/2006/relationships/slideLayout" Target="../slideLayouts/slideLayout7.xml"/><Relationship Id="rId4" Type="http://schemas.microsoft.com/office/2007/relationships/hdphoto" Target="../media/hdphoto2.wdp"/></Relationships>
</file>

<file path=ppt/slides/_rels/slide120.xml.rels><?xml version="1.0" encoding="UTF-8" standalone="yes"?>
<Relationships xmlns="http://schemas.openxmlformats.org/package/2006/relationships"><Relationship Id="rId2" Type="http://schemas.openxmlformats.org/officeDocument/2006/relationships/image" Target="../media/image2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CEA167A-F2C7-09A5-3175-79E3359EC3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5070870" y="4072723"/>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3ª SÉRIE</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5070870" y="5055031"/>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MATEMÁTICA</a:t>
            </a:r>
            <a:endParaRPr lang="pt-BR" sz="2800" b="1" dirty="0">
              <a:solidFill>
                <a:schemeClr val="bg1"/>
              </a:solidFill>
              <a:ea typeface="Verdana" panose="020B0604030504040204" pitchFamily="34" charset="0"/>
              <a:cs typeface="ADLaM Display" panose="02010000000000000000" pitchFamily="2" charset="0"/>
            </a:endParaRP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Conector reto 29">
            <a:extLst>
              <a:ext uri="{FF2B5EF4-FFF2-40B4-BE49-F238E27FC236}">
                <a16:creationId xmlns:a16="http://schemas.microsoft.com/office/drawing/2014/main" id="{013B0E5A-AFBB-38A7-3DD7-43810C7627E8}"/>
              </a:ext>
            </a:extLst>
          </p:cNvPr>
          <p:cNvCxnSpPr/>
          <p:nvPr/>
        </p:nvCxnSpPr>
        <p:spPr>
          <a:xfrm>
            <a:off x="6096000" y="755777"/>
            <a:ext cx="0" cy="59249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Imagem 4">
            <a:extLst>
              <a:ext uri="{FF2B5EF4-FFF2-40B4-BE49-F238E27FC236}">
                <a16:creationId xmlns:a16="http://schemas.microsoft.com/office/drawing/2014/main" id="{C00789F2-F198-5B11-4CC1-D1FF6E9D82A5}"/>
              </a:ext>
            </a:extLst>
          </p:cNvPr>
          <p:cNvPicPr>
            <a:picLocks noChangeAspect="1"/>
          </p:cNvPicPr>
          <p:nvPr/>
        </p:nvPicPr>
        <p:blipFill>
          <a:blip r:embed="rId2"/>
          <a:srcRect t="5739"/>
          <a:stretch>
            <a:fillRect/>
          </a:stretch>
        </p:blipFill>
        <p:spPr>
          <a:xfrm>
            <a:off x="156000" y="1215805"/>
            <a:ext cx="3600000" cy="762706"/>
          </a:xfrm>
          <a:prstGeom prst="rect">
            <a:avLst/>
          </a:prstGeom>
        </p:spPr>
      </p:pic>
      <p:pic>
        <p:nvPicPr>
          <p:cNvPr id="3" name="Imagem 2">
            <a:extLst>
              <a:ext uri="{FF2B5EF4-FFF2-40B4-BE49-F238E27FC236}">
                <a16:creationId xmlns:a16="http://schemas.microsoft.com/office/drawing/2014/main" id="{8C43DEF9-1809-53C9-2AC1-E4E1C40A7E40}"/>
              </a:ext>
            </a:extLst>
          </p:cNvPr>
          <p:cNvPicPr>
            <a:picLocks noChangeAspect="1"/>
          </p:cNvPicPr>
          <p:nvPr/>
        </p:nvPicPr>
        <p:blipFill>
          <a:blip r:embed="rId3"/>
          <a:srcRect t="-1" r="339" b="6216"/>
          <a:stretch>
            <a:fillRect/>
          </a:stretch>
        </p:blipFill>
        <p:spPr>
          <a:xfrm>
            <a:off x="1767035" y="753833"/>
            <a:ext cx="4320000" cy="559655"/>
          </a:xfrm>
          <a:prstGeom prst="rect">
            <a:avLst/>
          </a:prstGeom>
        </p:spPr>
      </p:pic>
      <p:sp>
        <p:nvSpPr>
          <p:cNvPr id="4" name="CaixaDeTexto 3">
            <a:extLst>
              <a:ext uri="{FF2B5EF4-FFF2-40B4-BE49-F238E27FC236}">
                <a16:creationId xmlns:a16="http://schemas.microsoft.com/office/drawing/2014/main" id="{31811486-872A-D04B-DC25-64FAA0CE3FB9}"/>
              </a:ext>
            </a:extLst>
          </p:cNvPr>
          <p:cNvSpPr txBox="1"/>
          <p:nvPr/>
        </p:nvSpPr>
        <p:spPr>
          <a:xfrm>
            <a:off x="156000" y="1978511"/>
            <a:ext cx="11637894" cy="1569660"/>
          </a:xfrm>
          <a:prstGeom prst="rect">
            <a:avLst/>
          </a:prstGeom>
          <a:noFill/>
        </p:spPr>
        <p:txBody>
          <a:bodyPr wrap="square">
            <a:spAutoFit/>
          </a:bodyPr>
          <a:lstStyle/>
          <a:p>
            <a:pPr algn="ctr"/>
            <a:r>
              <a:rPr lang="pt-BR" sz="2400" b="1" i="0" u="none" strike="noStrike" baseline="0" dirty="0">
                <a:latin typeface="Arial Narrow" panose="020B0606020202030204" pitchFamily="34" charset="0"/>
              </a:rPr>
              <a:t>EQUAÇÃO POLINOMIAL DO 1º GRAU</a:t>
            </a:r>
          </a:p>
          <a:p>
            <a:pPr algn="l"/>
            <a:endParaRPr lang="pt-BR" sz="2400" b="1" i="0" u="none" strike="noStrike" baseline="0" dirty="0">
              <a:latin typeface="Arial Narrow" panose="020B0606020202030204" pitchFamily="34" charset="0"/>
            </a:endParaRPr>
          </a:p>
          <a:p>
            <a:pPr algn="l"/>
            <a:r>
              <a:rPr lang="pt-BR" sz="2400" b="1" i="0" u="none" strike="noStrike" baseline="0" dirty="0">
                <a:latin typeface="Arial Narrow" panose="020B0606020202030204" pitchFamily="34" charset="0"/>
              </a:rPr>
              <a:t>Define-se </a:t>
            </a:r>
            <a:r>
              <a:rPr lang="pt-BR" sz="2400" b="0" i="0" u="none" strike="noStrike" baseline="0" dirty="0">
                <a:latin typeface="Arial Narrow" panose="020B0606020202030204" pitchFamily="34" charset="0"/>
              </a:rPr>
              <a:t>equação do 1º grau toda equação redutível à forma:</a:t>
            </a:r>
          </a:p>
          <a:p>
            <a:pPr algn="l"/>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6" name="Imagem 5">
            <a:extLst>
              <a:ext uri="{FF2B5EF4-FFF2-40B4-BE49-F238E27FC236}">
                <a16:creationId xmlns:a16="http://schemas.microsoft.com/office/drawing/2014/main" id="{B6E0CB55-6093-4485-9AC3-7575A5014F6C}"/>
              </a:ext>
            </a:extLst>
          </p:cNvPr>
          <p:cNvPicPr>
            <a:picLocks noChangeAspect="1"/>
          </p:cNvPicPr>
          <p:nvPr/>
        </p:nvPicPr>
        <p:blipFill>
          <a:blip r:embed="rId4"/>
          <a:stretch>
            <a:fillRect/>
          </a:stretch>
        </p:blipFill>
        <p:spPr>
          <a:xfrm>
            <a:off x="3650996" y="3380231"/>
            <a:ext cx="3920742" cy="510513"/>
          </a:xfrm>
          <a:prstGeom prst="rect">
            <a:avLst/>
          </a:prstGeom>
        </p:spPr>
      </p:pic>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D67E1932-E5CB-D2A1-C705-494D0F1F6142}"/>
                  </a:ext>
                </a:extLst>
              </p:cNvPr>
              <p:cNvSpPr txBox="1"/>
              <p:nvPr/>
            </p:nvSpPr>
            <p:spPr>
              <a:xfrm>
                <a:off x="156000" y="4094322"/>
                <a:ext cx="11637893" cy="461665"/>
              </a:xfrm>
              <a:prstGeom prst="rect">
                <a:avLst/>
              </a:prstGeom>
              <a:noFill/>
            </p:spPr>
            <p:txBody>
              <a:bodyPr wrap="square">
                <a:spAutoFit/>
              </a:bodyPr>
              <a:lstStyle/>
              <a:p>
                <a:pPr algn="l"/>
                <a:r>
                  <a:rPr lang="pt-BR" sz="2400" b="0" i="0" u="none" strike="noStrike" baseline="0" dirty="0">
                    <a:latin typeface="Arial Narrow" panose="020B0606020202030204" pitchFamily="34" charset="0"/>
                  </a:rPr>
                  <a:t>Nesta equação </a:t>
                </a:r>
                <a14:m>
                  <m:oMath xmlns:m="http://schemas.openxmlformats.org/officeDocument/2006/math">
                    <m:r>
                      <a:rPr lang="pt-BR" sz="2400" b="1" i="1" u="none" strike="noStrike" baseline="0" dirty="0" smtClean="0">
                        <a:latin typeface="Cambria Math" panose="02040503050406030204" pitchFamily="18" charset="0"/>
                      </a:rPr>
                      <m:t>𝒂</m:t>
                    </m:r>
                  </m:oMath>
                </a14:m>
                <a:r>
                  <a:rPr lang="pt-BR" sz="2400" b="0" i="0" u="none" strike="noStrike" baseline="0" dirty="0">
                    <a:latin typeface="Arial Narrow" panose="020B0606020202030204" pitchFamily="34" charset="0"/>
                  </a:rPr>
                  <a:t> e </a:t>
                </a:r>
                <a14:m>
                  <m:oMath xmlns:m="http://schemas.openxmlformats.org/officeDocument/2006/math">
                    <m:r>
                      <a:rPr lang="pt-BR" sz="2400" b="1" i="1" u="none" strike="noStrike" baseline="0" dirty="0" smtClean="0">
                        <a:latin typeface="Cambria Math" panose="02040503050406030204" pitchFamily="18" charset="0"/>
                      </a:rPr>
                      <m:t>𝒃</m:t>
                    </m:r>
                  </m:oMath>
                </a14:m>
                <a:r>
                  <a:rPr lang="pt-BR" sz="2400" b="0" i="0" u="none" strike="noStrike" baseline="0" dirty="0">
                    <a:latin typeface="Arial Narrow" panose="020B0606020202030204" pitchFamily="34" charset="0"/>
                  </a:rPr>
                  <a:t> , são chamados de coeficientes e </a:t>
                </a:r>
                <a14:m>
                  <m:oMath xmlns:m="http://schemas.openxmlformats.org/officeDocument/2006/math">
                    <m:r>
                      <a:rPr lang="pt-BR" sz="2400" b="1" i="1" u="none" strike="noStrike" baseline="0" dirty="0" smtClean="0">
                        <a:latin typeface="Cambria Math" panose="02040503050406030204" pitchFamily="18" charset="0"/>
                      </a:rPr>
                      <m:t>𝒙</m:t>
                    </m:r>
                  </m:oMath>
                </a14:m>
                <a:r>
                  <a:rPr lang="pt-BR" sz="2400" b="0" i="0" u="none" strike="noStrike" baseline="0" dirty="0">
                    <a:latin typeface="Arial Narrow" panose="020B0606020202030204" pitchFamily="34" charset="0"/>
                  </a:rPr>
                  <a:t> recebe o nome de incógnita.</a:t>
                </a:r>
                <a:endParaRPr lang="pt-BR" sz="2400" dirty="0">
                  <a:latin typeface="Arial Narrow" panose="020B0606020202030204" pitchFamily="34" charset="0"/>
                </a:endParaRPr>
              </a:p>
            </p:txBody>
          </p:sp>
        </mc:Choice>
        <mc:Fallback>
          <p:sp>
            <p:nvSpPr>
              <p:cNvPr id="8" name="CaixaDeTexto 7">
                <a:extLst>
                  <a:ext uri="{FF2B5EF4-FFF2-40B4-BE49-F238E27FC236}">
                    <a16:creationId xmlns:a16="http://schemas.microsoft.com/office/drawing/2014/main" id="{D67E1932-E5CB-D2A1-C705-494D0F1F6142}"/>
                  </a:ext>
                </a:extLst>
              </p:cNvPr>
              <p:cNvSpPr txBox="1">
                <a:spLocks noRot="1" noChangeAspect="1" noMove="1" noResize="1" noEditPoints="1" noAdjustHandles="1" noChangeArrowheads="1" noChangeShapeType="1" noTextEdit="1"/>
              </p:cNvSpPr>
              <p:nvPr/>
            </p:nvSpPr>
            <p:spPr>
              <a:xfrm>
                <a:off x="156000" y="4094322"/>
                <a:ext cx="11637893" cy="461665"/>
              </a:xfrm>
              <a:prstGeom prst="rect">
                <a:avLst/>
              </a:prstGeom>
              <a:blipFill>
                <a:blip r:embed="rId5"/>
                <a:stretch>
                  <a:fillRect l="-838" t="-9333" b="-32000"/>
                </a:stretch>
              </a:blipFill>
            </p:spPr>
            <p:txBody>
              <a:bodyPr/>
              <a:lstStyle/>
              <a:p>
                <a:r>
                  <a:rPr lang="pt-BR">
                    <a:noFill/>
                  </a:rPr>
                  <a:t> </a:t>
                </a:r>
              </a:p>
            </p:txBody>
          </p:sp>
        </mc:Fallback>
      </mc:AlternateContent>
      <p:sp>
        <p:nvSpPr>
          <p:cNvPr id="11" name="CaixaDeTexto 10">
            <a:extLst>
              <a:ext uri="{FF2B5EF4-FFF2-40B4-BE49-F238E27FC236}">
                <a16:creationId xmlns:a16="http://schemas.microsoft.com/office/drawing/2014/main" id="{53E9D309-9AC4-FDF5-A673-92B82965E504}"/>
              </a:ext>
            </a:extLst>
          </p:cNvPr>
          <p:cNvSpPr txBox="1"/>
          <p:nvPr/>
        </p:nvSpPr>
        <p:spPr>
          <a:xfrm>
            <a:off x="155999" y="4737800"/>
            <a:ext cx="11637888" cy="1200329"/>
          </a:xfrm>
          <a:prstGeom prst="rect">
            <a:avLst/>
          </a:prstGeom>
          <a:noFill/>
        </p:spPr>
        <p:txBody>
          <a:bodyPr wrap="square">
            <a:spAutoFit/>
          </a:bodyPr>
          <a:lstStyle/>
          <a:p>
            <a:pPr algn="just"/>
            <a:r>
              <a:rPr lang="pt-BR" sz="2400" b="0" i="0" u="none" strike="noStrike" baseline="0" dirty="0">
                <a:latin typeface="Arial Narrow" panose="020B0606020202030204" pitchFamily="34" charset="0"/>
              </a:rPr>
              <a:t>A parte que fica antes da igualdade (do lado esquerdo) é chamada de </a:t>
            </a:r>
            <a:r>
              <a:rPr lang="pt-BR" sz="2400" b="1" i="1" u="none" strike="noStrike" baseline="0" dirty="0">
                <a:latin typeface="Arial Narrow" panose="020B0606020202030204" pitchFamily="34" charset="0"/>
              </a:rPr>
              <a:t>1º membro</a:t>
            </a:r>
            <a:r>
              <a:rPr lang="pt-BR" sz="2400" b="0" i="0" u="none" strike="noStrike" baseline="0" dirty="0">
                <a:latin typeface="Arial Narrow" panose="020B0606020202030204" pitchFamily="34" charset="0"/>
              </a:rPr>
              <a:t>, a parte que fica depois da igualdade (à direita da igualdade) é denominada de </a:t>
            </a:r>
            <a:r>
              <a:rPr lang="pt-BR" sz="2400" b="1" i="1" u="none" strike="noStrike" baseline="0" dirty="0">
                <a:latin typeface="Arial Narrow" panose="020B0606020202030204" pitchFamily="34" charset="0"/>
              </a:rPr>
              <a:t>2º membro</a:t>
            </a:r>
            <a:r>
              <a:rPr lang="pt-BR" sz="2400" b="0" i="0" u="none" strike="noStrike" baseline="0" dirty="0">
                <a:latin typeface="Arial Narrow" panose="020B0606020202030204" pitchFamily="34" charset="0"/>
              </a:rPr>
              <a:t>. Na equação do 1º grau a incógnita é o valor a ser encontrado.</a:t>
            </a:r>
            <a:endParaRPr lang="pt-BR" sz="2400" dirty="0">
              <a:latin typeface="Arial Narrow" panose="020B0606020202030204" pitchFamily="34" charset="0"/>
            </a:endParaRPr>
          </a:p>
        </p:txBody>
      </p:sp>
    </p:spTree>
    <p:extLst>
      <p:ext uri="{BB962C8B-B14F-4D97-AF65-F5344CB8AC3E}">
        <p14:creationId xmlns:p14="http://schemas.microsoft.com/office/powerpoint/2010/main" val="1003424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95A51-D162-B1BF-C663-AFCC480811F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5217F01-A4F5-9A10-CF6E-CF07E376E72E}"/>
              </a:ext>
            </a:extLst>
          </p:cNvPr>
          <p:cNvSpPr txBox="1"/>
          <p:nvPr/>
        </p:nvSpPr>
        <p:spPr>
          <a:xfrm>
            <a:off x="112014" y="720590"/>
            <a:ext cx="1908810" cy="461665"/>
          </a:xfrm>
          <a:prstGeom prst="rect">
            <a:avLst/>
          </a:prstGeom>
          <a:noFill/>
        </p:spPr>
        <p:txBody>
          <a:bodyPr wrap="square">
            <a:spAutoFit/>
          </a:bodyPr>
          <a:lstStyle/>
          <a:p>
            <a:r>
              <a:rPr lang="pt-BR" sz="2400" b="1" i="0" u="none" strike="noStrike" baseline="0" dirty="0">
                <a:latin typeface="Arial Narrow" panose="020B0606020202030204" pitchFamily="34" charset="0"/>
              </a:rPr>
              <a:t>Exemplo 1:</a:t>
            </a:r>
            <a:endParaRPr lang="pt-BR" sz="2400" dirty="0">
              <a:latin typeface="Arial Narrow" panose="020B0606020202030204" pitchFamily="34" charset="0"/>
            </a:endParaRPr>
          </a:p>
        </p:txBody>
      </p:sp>
      <p:pic>
        <p:nvPicPr>
          <p:cNvPr id="5" name="Imagem 4">
            <a:extLst>
              <a:ext uri="{FF2B5EF4-FFF2-40B4-BE49-F238E27FC236}">
                <a16:creationId xmlns:a16="http://schemas.microsoft.com/office/drawing/2014/main" id="{332F2FF8-F4BE-29DA-C151-B37CDEC2333A}"/>
              </a:ext>
            </a:extLst>
          </p:cNvPr>
          <p:cNvPicPr>
            <a:picLocks noChangeAspect="1"/>
          </p:cNvPicPr>
          <p:nvPr/>
        </p:nvPicPr>
        <p:blipFill>
          <a:blip r:embed="rId2"/>
          <a:stretch>
            <a:fillRect/>
          </a:stretch>
        </p:blipFill>
        <p:spPr>
          <a:xfrm>
            <a:off x="1295019" y="1183197"/>
            <a:ext cx="3378671" cy="742564"/>
          </a:xfrm>
          <a:prstGeom prst="rect">
            <a:avLst/>
          </a:prstGeom>
        </p:spPr>
      </p:pic>
      <p:sp>
        <p:nvSpPr>
          <p:cNvPr id="9" name="CaixaDeTexto 8">
            <a:extLst>
              <a:ext uri="{FF2B5EF4-FFF2-40B4-BE49-F238E27FC236}">
                <a16:creationId xmlns:a16="http://schemas.microsoft.com/office/drawing/2014/main" id="{413145EF-F63A-1011-AF64-5947B26BE74C}"/>
              </a:ext>
            </a:extLst>
          </p:cNvPr>
          <p:cNvSpPr txBox="1"/>
          <p:nvPr/>
        </p:nvSpPr>
        <p:spPr>
          <a:xfrm>
            <a:off x="185166" y="2118727"/>
            <a:ext cx="5840730" cy="4789132"/>
          </a:xfrm>
          <a:prstGeom prst="rect">
            <a:avLst/>
          </a:prstGeom>
          <a:noFill/>
        </p:spPr>
        <p:txBody>
          <a:bodyPr wrap="square">
            <a:spAutoFit/>
          </a:bodyPr>
          <a:lstStyle/>
          <a:p>
            <a:pPr algn="just">
              <a:lnSpc>
                <a:spcPts val="2900"/>
              </a:lnSpc>
            </a:pPr>
            <a:r>
              <a:rPr lang="pt-BR" sz="2400" b="0" i="0" u="none" strike="noStrike" baseline="0" dirty="0">
                <a:latin typeface="Arial Narrow" panose="020B0606020202030204" pitchFamily="34" charset="0"/>
              </a:rPr>
              <a:t>Para resolver uma equação é necessário determinar o valor atribuído a de modo que a igualdade seja verdadeira.</a:t>
            </a:r>
          </a:p>
          <a:p>
            <a:pPr algn="just"/>
            <a:r>
              <a:rPr lang="pt-BR" sz="2400" b="0" i="0" u="none" strike="noStrike" baseline="0" dirty="0">
                <a:latin typeface="Arial Narrow" panose="020B0606020202030204" pitchFamily="34" charset="0"/>
              </a:rPr>
              <a:t>Esse valor é chamado de </a:t>
            </a:r>
            <a:r>
              <a:rPr lang="pt-BR" sz="2400" b="1" i="0" u="none" strike="noStrike" baseline="0" dirty="0">
                <a:latin typeface="Arial Narrow" panose="020B0606020202030204" pitchFamily="34" charset="0"/>
              </a:rPr>
              <a:t>raiz da equação</a:t>
            </a:r>
            <a:r>
              <a:rPr lang="pt-BR" sz="2400" b="0" i="0" u="none" strike="noStrike" baseline="0" dirty="0">
                <a:latin typeface="Arial Narrow" panose="020B0606020202030204" pitchFamily="34" charset="0"/>
              </a:rPr>
              <a:t>.</a:t>
            </a:r>
            <a:endParaRPr lang="pt-BR" sz="2400" dirty="0">
              <a:latin typeface="Arial Narrow" panose="020B0606020202030204" pitchFamily="34" charset="0"/>
            </a:endParaRPr>
          </a:p>
          <a:p>
            <a:pPr algn="just"/>
            <a:endParaRPr lang="pt-BR" sz="800" b="0" i="0" u="none" strike="noStrike" baseline="0" dirty="0">
              <a:latin typeface="Arial Narrow" panose="020B0606020202030204" pitchFamily="34" charset="0"/>
            </a:endParaRPr>
          </a:p>
          <a:p>
            <a:pPr algn="just">
              <a:lnSpc>
                <a:spcPts val="2900"/>
              </a:lnSpc>
            </a:pPr>
            <a:r>
              <a:rPr lang="pt-BR" sz="2400" b="1" i="1" u="none" strike="noStrike" baseline="0" dirty="0">
                <a:latin typeface="Arial Narrow" panose="020B0606020202030204" pitchFamily="34" charset="0"/>
              </a:rPr>
              <a:t>Princípio Aditivo da Igualdade: </a:t>
            </a:r>
            <a:r>
              <a:rPr lang="pt-BR" sz="2400" b="0" i="0" u="none" strike="noStrike" baseline="0" dirty="0">
                <a:latin typeface="Arial Narrow" panose="020B0606020202030204" pitchFamily="34" charset="0"/>
              </a:rPr>
              <a:t>Quando se soma (ou se subtrai) qualquer número real nos dois membros de uma equação, a igualdade não se altera.</a:t>
            </a:r>
          </a:p>
          <a:p>
            <a:pPr algn="just">
              <a:lnSpc>
                <a:spcPts val="2900"/>
              </a:lnSpc>
            </a:pPr>
            <a:r>
              <a:rPr lang="pt-BR" sz="2400" b="1" i="1" u="none" strike="noStrike" baseline="0" dirty="0">
                <a:latin typeface="Arial Narrow" panose="020B0606020202030204" pitchFamily="34" charset="0"/>
              </a:rPr>
              <a:t>Princípio Multiplicativo da Igualdade: </a:t>
            </a:r>
            <a:r>
              <a:rPr lang="pt-BR" sz="2400" b="0" i="0" u="none" strike="noStrike" baseline="0" dirty="0">
                <a:latin typeface="Arial Narrow" panose="020B0606020202030204" pitchFamily="34" charset="0"/>
              </a:rPr>
              <a:t>Quando se multiplicam (ou se dividem) os dois membros da equação por qualquer número real diferente de zero, a igualdade não se altera.</a:t>
            </a:r>
            <a:endParaRPr lang="pt-BR" sz="2400" dirty="0">
              <a:latin typeface="Arial Narrow" panose="020B0606020202030204" pitchFamily="34" charset="0"/>
            </a:endParaRPr>
          </a:p>
        </p:txBody>
      </p:sp>
      <p:sp>
        <p:nvSpPr>
          <p:cNvPr id="11" name="CaixaDeTexto 10">
            <a:extLst>
              <a:ext uri="{FF2B5EF4-FFF2-40B4-BE49-F238E27FC236}">
                <a16:creationId xmlns:a16="http://schemas.microsoft.com/office/drawing/2014/main" id="{853CCDD2-B8E4-060C-A5B2-656832FE1A1A}"/>
              </a:ext>
            </a:extLst>
          </p:cNvPr>
          <p:cNvSpPr txBox="1"/>
          <p:nvPr/>
        </p:nvSpPr>
        <p:spPr>
          <a:xfrm>
            <a:off x="6183630" y="720590"/>
            <a:ext cx="5896356" cy="1569660"/>
          </a:xfrm>
          <a:prstGeom prst="rect">
            <a:avLst/>
          </a:prstGeom>
          <a:noFill/>
        </p:spPr>
        <p:txBody>
          <a:bodyPr wrap="square">
            <a:spAutoFit/>
          </a:bodyPr>
          <a:lstStyle/>
          <a:p>
            <a:pPr algn="l"/>
            <a:r>
              <a:rPr lang="pt-BR" sz="2400" b="1" i="0" u="none" strike="noStrike" baseline="0" dirty="0">
                <a:latin typeface="Arial Narrow" panose="020B0606020202030204" pitchFamily="34" charset="0"/>
              </a:rPr>
              <a:t>MÉTODO DE RESOLUÇÃO DE UMA EQUAÇÃO</a:t>
            </a:r>
          </a:p>
          <a:p>
            <a:pPr algn="ctr"/>
            <a:r>
              <a:rPr lang="pt-BR" sz="2400" b="1" i="0" u="none" strike="noStrike" baseline="0" dirty="0">
                <a:latin typeface="Arial Narrow" panose="020B0606020202030204" pitchFamily="34" charset="0"/>
              </a:rPr>
              <a:t>POLINOMIAL DO 1º GRAU</a:t>
            </a:r>
          </a:p>
          <a:p>
            <a:pPr algn="l"/>
            <a:endParaRPr lang="pt-BR" sz="2400" b="0" i="0" u="none" strike="noStrike" baseline="0" dirty="0">
              <a:latin typeface="Arial Narrow" panose="020B0606020202030204" pitchFamily="34" charset="0"/>
            </a:endParaRPr>
          </a:p>
          <a:p>
            <a:pPr algn="just"/>
            <a:r>
              <a:rPr lang="pt-BR" sz="2400" b="0" i="0" u="none" strike="noStrike" baseline="0" dirty="0">
                <a:latin typeface="Arial Narrow" panose="020B0606020202030204" pitchFamily="34" charset="0"/>
              </a:rPr>
              <a:t>Dada a equação</a:t>
            </a:r>
            <a:r>
              <a:rPr lang="pt-BR" sz="2400" b="1" i="0" u="none" strike="noStrike" baseline="0" dirty="0">
                <a:latin typeface="Arial Narrow" panose="020B0606020202030204" pitchFamily="34" charset="0"/>
              </a:rPr>
              <a:t>:</a:t>
            </a:r>
            <a:endParaRPr lang="pt-BR" sz="2400" dirty="0">
              <a:latin typeface="Arial Narrow" panose="020B0606020202030204" pitchFamily="34" charset="0"/>
            </a:endParaRPr>
          </a:p>
        </p:txBody>
      </p:sp>
      <p:pic>
        <p:nvPicPr>
          <p:cNvPr id="13" name="Imagem 12">
            <a:extLst>
              <a:ext uri="{FF2B5EF4-FFF2-40B4-BE49-F238E27FC236}">
                <a16:creationId xmlns:a16="http://schemas.microsoft.com/office/drawing/2014/main" id="{3C7AD2E9-085C-DD1D-CEFF-ED56485CDADB}"/>
              </a:ext>
            </a:extLst>
          </p:cNvPr>
          <p:cNvPicPr>
            <a:picLocks noChangeAspect="1"/>
          </p:cNvPicPr>
          <p:nvPr/>
        </p:nvPicPr>
        <p:blipFill>
          <a:blip r:embed="rId3"/>
          <a:stretch>
            <a:fillRect/>
          </a:stretch>
        </p:blipFill>
        <p:spPr>
          <a:xfrm>
            <a:off x="7555728" y="2366762"/>
            <a:ext cx="2822975" cy="460269"/>
          </a:xfrm>
          <a:prstGeom prst="rect">
            <a:avLst/>
          </a:prstGeom>
        </p:spPr>
      </p:pic>
      <p:sp>
        <p:nvSpPr>
          <p:cNvPr id="15" name="CaixaDeTexto 14">
            <a:extLst>
              <a:ext uri="{FF2B5EF4-FFF2-40B4-BE49-F238E27FC236}">
                <a16:creationId xmlns:a16="http://schemas.microsoft.com/office/drawing/2014/main" id="{DC4CA1D0-DBED-68AA-3D51-0DC25A05BFC9}"/>
              </a:ext>
            </a:extLst>
          </p:cNvPr>
          <p:cNvSpPr txBox="1"/>
          <p:nvPr/>
        </p:nvSpPr>
        <p:spPr>
          <a:xfrm>
            <a:off x="6183630" y="2825496"/>
            <a:ext cx="5840730" cy="2062103"/>
          </a:xfrm>
          <a:prstGeom prst="rect">
            <a:avLst/>
          </a:prstGeom>
          <a:noFill/>
        </p:spPr>
        <p:txBody>
          <a:bodyPr wrap="square">
            <a:spAutoFit/>
          </a:bodyPr>
          <a:lstStyle/>
          <a:p>
            <a:pPr algn="just"/>
            <a:r>
              <a:rPr lang="pt-BR" sz="2400" b="0" i="0" u="none" strike="noStrike" baseline="0" dirty="0">
                <a:latin typeface="Arial Narrow" panose="020B0606020202030204" pitchFamily="34" charset="0"/>
              </a:rPr>
              <a:t>Com base nos princípios apresentados, seguem os passos do procedimento:</a:t>
            </a:r>
          </a:p>
          <a:p>
            <a:pPr algn="just"/>
            <a:endParaRPr lang="pt-BR" sz="800" b="0" i="0" u="none" strike="noStrike" baseline="0" dirty="0">
              <a:latin typeface="Arial Narrow" panose="020B0606020202030204" pitchFamily="34" charset="0"/>
            </a:endParaRPr>
          </a:p>
          <a:p>
            <a:pPr algn="just"/>
            <a:r>
              <a:rPr lang="pt-BR" sz="2400" b="1" i="0" u="none" strike="noStrike" baseline="0" dirty="0">
                <a:latin typeface="Arial Narrow" panose="020B0606020202030204" pitchFamily="34" charset="0"/>
              </a:rPr>
              <a:t>1º passo: </a:t>
            </a:r>
            <a:r>
              <a:rPr lang="pt-BR" sz="2400" b="0" i="0" u="none" strike="noStrike" baseline="0" dirty="0">
                <a:latin typeface="Arial Narrow" panose="020B0606020202030204" pitchFamily="34" charset="0"/>
              </a:rPr>
              <a:t>Em geral, colocam-se no 1º membro os termos que contêm a incógnita e, no 2º membro, os termos que não a contêm.</a:t>
            </a:r>
            <a:endParaRPr lang="pt-BR" sz="2400" dirty="0">
              <a:latin typeface="Arial Narrow" panose="020B0606020202030204" pitchFamily="34" charset="0"/>
            </a:endParaRPr>
          </a:p>
        </p:txBody>
      </p:sp>
      <p:pic>
        <p:nvPicPr>
          <p:cNvPr id="17" name="Imagem 16">
            <a:extLst>
              <a:ext uri="{FF2B5EF4-FFF2-40B4-BE49-F238E27FC236}">
                <a16:creationId xmlns:a16="http://schemas.microsoft.com/office/drawing/2014/main" id="{E0C4C715-BDF7-6176-F692-D8218042C759}"/>
              </a:ext>
            </a:extLst>
          </p:cNvPr>
          <p:cNvPicPr>
            <a:picLocks noChangeAspect="1"/>
          </p:cNvPicPr>
          <p:nvPr/>
        </p:nvPicPr>
        <p:blipFill>
          <a:blip r:embed="rId4"/>
          <a:stretch>
            <a:fillRect/>
          </a:stretch>
        </p:blipFill>
        <p:spPr>
          <a:xfrm>
            <a:off x="6677047" y="4796940"/>
            <a:ext cx="4909521" cy="1994493"/>
          </a:xfrm>
          <a:prstGeom prst="rect">
            <a:avLst/>
          </a:prstGeom>
        </p:spPr>
      </p:pic>
    </p:spTree>
    <p:extLst>
      <p:ext uri="{BB962C8B-B14F-4D97-AF65-F5344CB8AC3E}">
        <p14:creationId xmlns:p14="http://schemas.microsoft.com/office/powerpoint/2010/main" val="1871945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E56153BC-D0F4-5A6B-1779-7AD08D651C87}"/>
                  </a:ext>
                </a:extLst>
              </p:cNvPr>
              <p:cNvSpPr txBox="1"/>
              <p:nvPr/>
            </p:nvSpPr>
            <p:spPr>
              <a:xfrm>
                <a:off x="148590" y="713893"/>
                <a:ext cx="5776722" cy="6001643"/>
              </a:xfrm>
              <a:prstGeom prst="rect">
                <a:avLst/>
              </a:prstGeom>
              <a:noFill/>
            </p:spPr>
            <p:txBody>
              <a:bodyPr wrap="square">
                <a:spAutoFit/>
              </a:bodyPr>
              <a:lstStyle/>
              <a:p>
                <a:pPr algn="just"/>
                <a:r>
                  <a:rPr lang="pt-BR" sz="2400" b="1" i="0" u="none" strike="noStrike" baseline="0" dirty="0">
                    <a:latin typeface="Arial Narrow" panose="020B0606020202030204" pitchFamily="34" charset="0"/>
                  </a:rPr>
                  <a:t>2º passo: </a:t>
                </a:r>
                <a:r>
                  <a:rPr lang="pt-BR" sz="2400" b="0" i="0" u="none" strike="noStrike" baseline="0" dirty="0">
                    <a:latin typeface="Arial Narrow" panose="020B0606020202030204" pitchFamily="34" charset="0"/>
                  </a:rPr>
                  <a:t>Efetuam-se as operações algébricas necessárias em ambos os membros da igualdade.</a:t>
                </a:r>
              </a:p>
              <a:p>
                <a:pPr algn="just"/>
                <a:endParaRPr lang="pt-BR" sz="2400" dirty="0">
                  <a:latin typeface="Arial Narrow" panose="020B0606020202030204" pitchFamily="34" charset="0"/>
                </a:endParaRPr>
              </a:p>
              <a:p>
                <a:pPr algn="just"/>
                <a:endParaRPr lang="pt-BR" sz="2400" b="0" i="0" u="none" strike="noStrike" baseline="0" dirty="0">
                  <a:latin typeface="Arial Narrow" panose="020B0606020202030204" pitchFamily="34" charset="0"/>
                </a:endParaRPr>
              </a:p>
              <a:p>
                <a:pPr algn="just"/>
                <a:endParaRPr lang="pt-BR" sz="2400" b="0" i="0" u="none" strike="noStrike" baseline="0" dirty="0">
                  <a:latin typeface="Arial Narrow" panose="020B0606020202030204" pitchFamily="34" charset="0"/>
                </a:endParaRPr>
              </a:p>
              <a:p>
                <a:pPr algn="just"/>
                <a:r>
                  <a:rPr lang="pt-BR" sz="2400" b="1" i="0" u="none" strike="noStrike" baseline="0" dirty="0">
                    <a:latin typeface="Arial Narrow" panose="020B0606020202030204" pitchFamily="34" charset="0"/>
                  </a:rPr>
                  <a:t>3º passo: </a:t>
                </a:r>
                <a:r>
                  <a:rPr lang="pt-BR" sz="2400" b="0" i="0" u="none" strike="noStrike" baseline="0" dirty="0">
                    <a:latin typeface="Arial Narrow" panose="020B0606020202030204" pitchFamily="34" charset="0"/>
                  </a:rPr>
                  <a:t>Divide-se toda equação de modo a deixar o coeficiente </a:t>
                </a:r>
                <a14:m>
                  <m:oMath xmlns:m="http://schemas.openxmlformats.org/officeDocument/2006/math">
                    <m:r>
                      <a:rPr lang="pt-BR" sz="2400" b="1" i="1" u="none" strike="noStrike" baseline="0" dirty="0" smtClean="0">
                        <a:latin typeface="Cambria Math" panose="02040503050406030204" pitchFamily="18" charset="0"/>
                      </a:rPr>
                      <m:t>𝒙</m:t>
                    </m:r>
                  </m:oMath>
                </a14:m>
                <a:r>
                  <a:rPr lang="pt-BR" sz="2400" b="0" i="0" u="none" strike="noStrike" baseline="0" dirty="0">
                    <a:latin typeface="Arial Narrow" panose="020B0606020202030204" pitchFamily="34" charset="0"/>
                  </a:rPr>
                  <a:t> de igual a 1. Neste caso, divide-se toda equação por </a:t>
                </a:r>
                <a14:m>
                  <m:oMath xmlns:m="http://schemas.openxmlformats.org/officeDocument/2006/math">
                    <m:d>
                      <m:dPr>
                        <m:ctrlPr>
                          <a:rPr lang="pt-BR" sz="2400" b="0" i="1" u="none" strike="noStrike" baseline="0" dirty="0" smtClean="0">
                            <a:latin typeface="Cambria Math" panose="02040503050406030204" pitchFamily="18" charset="0"/>
                          </a:rPr>
                        </m:ctrlPr>
                      </m:dPr>
                      <m:e>
                        <m:r>
                          <a:rPr lang="pt-BR" sz="2400" b="1" i="1" u="none" strike="noStrike" baseline="0" dirty="0" smtClean="0">
                            <a:solidFill>
                              <a:srgbClr val="55B0E0"/>
                            </a:solidFill>
                            <a:latin typeface="Cambria Math" panose="02040503050406030204" pitchFamily="18" charset="0"/>
                          </a:rPr>
                          <m:t>−</m:t>
                        </m:r>
                        <m:r>
                          <a:rPr lang="pt-BR" sz="2400" b="1" i="1" u="none" strike="noStrike" baseline="0" dirty="0" smtClean="0">
                            <a:solidFill>
                              <a:srgbClr val="55B0E0"/>
                            </a:solidFill>
                            <a:latin typeface="Cambria Math" panose="02040503050406030204" pitchFamily="18" charset="0"/>
                          </a:rPr>
                          <m:t>𝟑</m:t>
                        </m:r>
                      </m:e>
                    </m:d>
                  </m:oMath>
                </a14:m>
                <a:endParaRPr lang="pt-BR" sz="2400" b="0" i="0" u="none" strike="noStrike" baseline="0" dirty="0">
                  <a:latin typeface="Arial Narrow" panose="020B0606020202030204" pitchFamily="34" charset="0"/>
                </a:endParaRPr>
              </a:p>
              <a:p>
                <a:pPr algn="just"/>
                <a:endParaRPr lang="pt-BR" sz="2400" dirty="0">
                  <a:latin typeface="Arial Narrow" panose="020B0606020202030204" pitchFamily="34" charset="0"/>
                </a:endParaRPr>
              </a:p>
              <a:p>
                <a:pPr algn="just"/>
                <a:endParaRPr lang="pt-BR" sz="2400" b="0" i="0" u="none" strike="noStrike" baseline="0" dirty="0">
                  <a:latin typeface="Arial Narrow" panose="020B0606020202030204" pitchFamily="34" charset="0"/>
                </a:endParaRPr>
              </a:p>
              <a:p>
                <a:pPr algn="just"/>
                <a:endParaRPr lang="pt-BR" sz="2400" dirty="0">
                  <a:latin typeface="Arial Narrow" panose="020B0606020202030204" pitchFamily="34" charset="0"/>
                </a:endParaRPr>
              </a:p>
              <a:p>
                <a:pPr algn="just"/>
                <a:endParaRPr lang="pt-BR" sz="2400" b="0" i="0" u="none" strike="noStrike" baseline="0" dirty="0">
                  <a:latin typeface="Arial Narrow" panose="020B0606020202030204" pitchFamily="34" charset="0"/>
                </a:endParaRPr>
              </a:p>
              <a:p>
                <a:pPr algn="just"/>
                <a:endParaRPr lang="pt-BR" sz="2400" b="0" i="0" u="none" strike="noStrike" baseline="0" dirty="0">
                  <a:latin typeface="Arial Narrow" panose="020B0606020202030204" pitchFamily="34" charset="0"/>
                </a:endParaRPr>
              </a:p>
              <a:p>
                <a:pPr algn="just"/>
                <a:endParaRPr lang="pt-BR" sz="2400" dirty="0">
                  <a:latin typeface="Arial Narrow" panose="020B0606020202030204" pitchFamily="34" charset="0"/>
                </a:endParaRPr>
              </a:p>
              <a:p>
                <a:pPr algn="just"/>
                <a:r>
                  <a:rPr lang="pt-BR" sz="2400" b="0" i="0" u="none" strike="noStrike" baseline="0" dirty="0">
                    <a:latin typeface="Arial Narrow" panose="020B0606020202030204" pitchFamily="34" charset="0"/>
                  </a:rPr>
                  <a:t>Logo, a raiz da equação é 7.</a:t>
                </a:r>
                <a:endParaRPr lang="pt-BR" sz="2400" dirty="0">
                  <a:latin typeface="Arial Narrow" panose="020B0606020202030204" pitchFamily="34" charset="0"/>
                </a:endParaRPr>
              </a:p>
            </p:txBody>
          </p:sp>
        </mc:Choice>
        <mc:Fallback>
          <p:sp>
            <p:nvSpPr>
              <p:cNvPr id="3" name="CaixaDeTexto 2">
                <a:extLst>
                  <a:ext uri="{FF2B5EF4-FFF2-40B4-BE49-F238E27FC236}">
                    <a16:creationId xmlns:a16="http://schemas.microsoft.com/office/drawing/2014/main" id="{E56153BC-D0F4-5A6B-1779-7AD08D651C87}"/>
                  </a:ext>
                </a:extLst>
              </p:cNvPr>
              <p:cNvSpPr txBox="1">
                <a:spLocks noRot="1" noChangeAspect="1" noMove="1" noResize="1" noEditPoints="1" noAdjustHandles="1" noChangeArrowheads="1" noChangeShapeType="1" noTextEdit="1"/>
              </p:cNvSpPr>
              <p:nvPr/>
            </p:nvSpPr>
            <p:spPr>
              <a:xfrm>
                <a:off x="148590" y="713893"/>
                <a:ext cx="5776722" cy="6001643"/>
              </a:xfrm>
              <a:prstGeom prst="rect">
                <a:avLst/>
              </a:prstGeom>
              <a:blipFill>
                <a:blip r:embed="rId2"/>
                <a:stretch>
                  <a:fillRect l="-1582" t="-812" r="-1582" b="-1421"/>
                </a:stretch>
              </a:blipFill>
            </p:spPr>
            <p:txBody>
              <a:bodyPr/>
              <a:lstStyle/>
              <a:p>
                <a:r>
                  <a:rPr lang="pt-BR">
                    <a:noFill/>
                  </a:rPr>
                  <a:t> </a:t>
                </a:r>
              </a:p>
            </p:txBody>
          </p:sp>
        </mc:Fallback>
      </mc:AlternateContent>
      <p:pic>
        <p:nvPicPr>
          <p:cNvPr id="8" name="Imagem 7">
            <a:extLst>
              <a:ext uri="{FF2B5EF4-FFF2-40B4-BE49-F238E27FC236}">
                <a16:creationId xmlns:a16="http://schemas.microsoft.com/office/drawing/2014/main" id="{D93A383A-D2EF-D5E1-5BF2-67D98F351527}"/>
              </a:ext>
            </a:extLst>
          </p:cNvPr>
          <p:cNvPicPr>
            <a:picLocks noChangeAspect="1"/>
          </p:cNvPicPr>
          <p:nvPr/>
        </p:nvPicPr>
        <p:blipFill>
          <a:blip r:embed="rId3"/>
          <a:stretch>
            <a:fillRect/>
          </a:stretch>
        </p:blipFill>
        <p:spPr>
          <a:xfrm>
            <a:off x="1907621" y="4198048"/>
            <a:ext cx="1957671" cy="1772031"/>
          </a:xfrm>
          <a:prstGeom prst="rect">
            <a:avLst/>
          </a:prstGeom>
        </p:spPr>
      </p:pic>
      <p:pic>
        <p:nvPicPr>
          <p:cNvPr id="10" name="Imagem 9">
            <a:extLst>
              <a:ext uri="{FF2B5EF4-FFF2-40B4-BE49-F238E27FC236}">
                <a16:creationId xmlns:a16="http://schemas.microsoft.com/office/drawing/2014/main" id="{30E4BFFA-549D-2BB7-97D8-8D28C70CA6D8}"/>
              </a:ext>
            </a:extLst>
          </p:cNvPr>
          <p:cNvPicPr>
            <a:picLocks noChangeAspect="1"/>
          </p:cNvPicPr>
          <p:nvPr/>
        </p:nvPicPr>
        <p:blipFill>
          <a:blip r:embed="rId4"/>
          <a:srcRect t="7686"/>
          <a:stretch/>
        </p:blipFill>
        <p:spPr>
          <a:xfrm>
            <a:off x="1520994" y="1965960"/>
            <a:ext cx="2730924" cy="693992"/>
          </a:xfrm>
          <a:prstGeom prst="rect">
            <a:avLst/>
          </a:prstGeom>
        </p:spPr>
      </p:pic>
      <p:sp>
        <p:nvSpPr>
          <p:cNvPr id="11" name="Retângulo: Cantos Arredondados 10">
            <a:extLst>
              <a:ext uri="{FF2B5EF4-FFF2-40B4-BE49-F238E27FC236}">
                <a16:creationId xmlns:a16="http://schemas.microsoft.com/office/drawing/2014/main" id="{99B4924C-6CF3-1F97-27B2-67AF67956807}"/>
              </a:ext>
            </a:extLst>
          </p:cNvPr>
          <p:cNvSpPr/>
          <p:nvPr/>
        </p:nvSpPr>
        <p:spPr>
          <a:xfrm>
            <a:off x="6283410" y="1268124"/>
            <a:ext cx="5667798" cy="2527208"/>
          </a:xfrm>
          <a:prstGeom prst="roundRect">
            <a:avLst>
              <a:gd name="adj" fmla="val 32847"/>
            </a:avLst>
          </a:prstGeom>
          <a:solidFill>
            <a:schemeClr val="bg1"/>
          </a:solidFill>
          <a:ln w="28575">
            <a:solidFill>
              <a:srgbClr val="9659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pt-BR" sz="2300" b="0" i="0" u="none" strike="noStrike" baseline="0" dirty="0">
                <a:solidFill>
                  <a:schemeClr val="tx1"/>
                </a:solidFill>
                <a:latin typeface="Arial Narrow" panose="020B0606020202030204" pitchFamily="34" charset="0"/>
              </a:rPr>
              <a:t>As relações entre expressões podem ser de igualdade (=), de desigualdade (≠) ou de comparação (&lt;, ≤, &gt;, ≥).</a:t>
            </a:r>
          </a:p>
          <a:p>
            <a:pPr algn="just"/>
            <a:endParaRPr lang="pt-BR" sz="1400" b="0" i="0" u="none" strike="noStrike" baseline="0" dirty="0">
              <a:solidFill>
                <a:schemeClr val="tx1"/>
              </a:solidFill>
              <a:latin typeface="Arial Narrow" panose="020B0606020202030204" pitchFamily="34" charset="0"/>
            </a:endParaRPr>
          </a:p>
          <a:p>
            <a:pPr algn="just"/>
            <a:r>
              <a:rPr lang="pt-BR" sz="2300" b="0" i="0" u="none" strike="noStrike" baseline="0" dirty="0">
                <a:solidFill>
                  <a:schemeClr val="tx1"/>
                </a:solidFill>
                <a:latin typeface="Arial Narrow" panose="020B0606020202030204" pitchFamily="34" charset="0"/>
              </a:rPr>
              <a:t>Uma equação é a relação de igualdade entre duas expressões.</a:t>
            </a:r>
            <a:endParaRPr lang="pt-BR" sz="2300" b="0" i="0" u="none" strike="noStrike" baseline="0" dirty="0">
              <a:latin typeface="Arial Narrow" panose="020B0606020202030204" pitchFamily="34" charset="0"/>
            </a:endParaRPr>
          </a:p>
        </p:txBody>
      </p:sp>
      <p:sp>
        <p:nvSpPr>
          <p:cNvPr id="14" name="Retângulo 13">
            <a:extLst>
              <a:ext uri="{FF2B5EF4-FFF2-40B4-BE49-F238E27FC236}">
                <a16:creationId xmlns:a16="http://schemas.microsoft.com/office/drawing/2014/main" id="{A245EA1C-F6EE-D6DC-63E0-0F5916F19883}"/>
              </a:ext>
            </a:extLst>
          </p:cNvPr>
          <p:cNvSpPr/>
          <p:nvPr/>
        </p:nvSpPr>
        <p:spPr>
          <a:xfrm>
            <a:off x="6384813" y="1132893"/>
            <a:ext cx="1542218" cy="27046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3" name="Imagem 12" descr="Desenho de um círculo&#10;&#10;O conteúdo gerado por IA pode estar incorreto.">
            <a:extLst>
              <a:ext uri="{FF2B5EF4-FFF2-40B4-BE49-F238E27FC236}">
                <a16:creationId xmlns:a16="http://schemas.microsoft.com/office/drawing/2014/main" id="{43764B21-36AE-4736-3814-06811CF2CA8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236" t="8032" r="1964" b="8032"/>
          <a:stretch>
            <a:fillRect/>
          </a:stretch>
        </p:blipFill>
        <p:spPr bwMode="auto">
          <a:xfrm>
            <a:off x="6283410" y="835881"/>
            <a:ext cx="1542218" cy="785401"/>
          </a:xfrm>
          <a:prstGeom prst="rect">
            <a:avLst/>
          </a:prstGeom>
          <a:noFill/>
          <a:ln>
            <a:noFill/>
          </a:ln>
          <a:extLst>
            <a:ext uri="{53640926-AAD7-44D8-BBD7-CCE9431645EC}">
              <a14:shadowObscured xmlns:a14="http://schemas.microsoft.com/office/drawing/2010/main"/>
            </a:ext>
          </a:extLst>
        </p:spPr>
      </p:pic>
      <p:sp>
        <p:nvSpPr>
          <p:cNvPr id="15" name="Retângulo: Cantos Arredondados 14">
            <a:extLst>
              <a:ext uri="{FF2B5EF4-FFF2-40B4-BE49-F238E27FC236}">
                <a16:creationId xmlns:a16="http://schemas.microsoft.com/office/drawing/2014/main" id="{8218390D-9A58-0A03-0B4A-4732C39313BF}"/>
              </a:ext>
            </a:extLst>
          </p:cNvPr>
          <p:cNvSpPr/>
          <p:nvPr/>
        </p:nvSpPr>
        <p:spPr>
          <a:xfrm>
            <a:off x="6300130" y="4502050"/>
            <a:ext cx="5667798" cy="2213485"/>
          </a:xfrm>
          <a:prstGeom prst="roundRect">
            <a:avLst>
              <a:gd name="adj" fmla="val 32847"/>
            </a:avLst>
          </a:prstGeom>
          <a:solidFill>
            <a:schemeClr val="bg1"/>
          </a:solidFill>
          <a:ln w="28575">
            <a:solidFill>
              <a:srgbClr val="9659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pt-BR" sz="2200" b="0" i="0" u="none" strike="noStrike" baseline="0" dirty="0">
                <a:solidFill>
                  <a:schemeClr val="tx1"/>
                </a:solidFill>
                <a:latin typeface="Arial Narrow" panose="020B0606020202030204" pitchFamily="34" charset="0"/>
              </a:rPr>
              <a:t>Em alguns casos, como em equações racionais,</a:t>
            </a:r>
          </a:p>
          <a:p>
            <a:pPr algn="just"/>
            <a:r>
              <a:rPr lang="pt-BR" sz="2200" b="0" i="0" u="none" strike="noStrike" baseline="0" dirty="0">
                <a:solidFill>
                  <a:schemeClr val="tx1"/>
                </a:solidFill>
                <a:latin typeface="Arial Narrow" panose="020B0606020202030204" pitchFamily="34" charset="0"/>
              </a:rPr>
              <a:t>existe uma restrição nos valores que o denominador pode assumir, pois não existe divisão por 0.</a:t>
            </a:r>
          </a:p>
          <a:p>
            <a:pPr algn="just"/>
            <a:r>
              <a:rPr lang="pt-BR" sz="2200" b="1" dirty="0">
                <a:solidFill>
                  <a:schemeClr val="tx1"/>
                </a:solidFill>
                <a:latin typeface="Arial Narrow" panose="020B0606020202030204" pitchFamily="34" charset="0"/>
              </a:rPr>
              <a:t>Exemplo:</a:t>
            </a:r>
          </a:p>
        </p:txBody>
      </p:sp>
      <p:sp>
        <p:nvSpPr>
          <p:cNvPr id="16" name="Retângulo 15">
            <a:extLst>
              <a:ext uri="{FF2B5EF4-FFF2-40B4-BE49-F238E27FC236}">
                <a16:creationId xmlns:a16="http://schemas.microsoft.com/office/drawing/2014/main" id="{51B31EF0-5549-7340-7936-6CEBAEF99DC1}"/>
              </a:ext>
            </a:extLst>
          </p:cNvPr>
          <p:cNvSpPr/>
          <p:nvPr/>
        </p:nvSpPr>
        <p:spPr>
          <a:xfrm>
            <a:off x="6406472" y="4227574"/>
            <a:ext cx="1910363" cy="34437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8" name="Imagem 17" descr="Uma imagem contendo Interface gráfica do usuário&#10;&#10;O conteúdo gerado por IA pode estar incorreto.">
            <a:extLst>
              <a:ext uri="{FF2B5EF4-FFF2-40B4-BE49-F238E27FC236}">
                <a16:creationId xmlns:a16="http://schemas.microsoft.com/office/drawing/2014/main" id="{304FCBAF-8875-8736-ABB9-67DA71D52E93}"/>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sharpenSoften amount="25000"/>
                    </a14:imgEffect>
                    <a14:imgEffect>
                      <a14:saturation sat="200000"/>
                    </a14:imgEffect>
                  </a14:imgLayer>
                </a14:imgProps>
              </a:ext>
              <a:ext uri="{28A0092B-C50C-407E-A947-70E740481C1C}">
                <a14:useLocalDpi xmlns:a14="http://schemas.microsoft.com/office/drawing/2010/main" val="0"/>
              </a:ext>
            </a:extLst>
          </a:blip>
          <a:srcRect l="2384" t="8463" r="1473" b="10508"/>
          <a:stretch>
            <a:fillRect/>
          </a:stretch>
        </p:blipFill>
        <p:spPr bwMode="auto">
          <a:xfrm>
            <a:off x="6287850" y="3930563"/>
            <a:ext cx="2028985" cy="777233"/>
          </a:xfrm>
          <a:prstGeom prst="rect">
            <a:avLst/>
          </a:prstGeom>
          <a:noFill/>
          <a:ln>
            <a:noFill/>
          </a:ln>
          <a:extLst>
            <a:ext uri="{53640926-AAD7-44D8-BBD7-CCE9431645EC}">
              <a14:shadowObscured xmlns:a14="http://schemas.microsoft.com/office/drawing/2010/main"/>
            </a:ext>
          </a:extLst>
        </p:spPr>
      </p:pic>
      <p:pic>
        <p:nvPicPr>
          <p:cNvPr id="22" name="Imagem 21">
            <a:extLst>
              <a:ext uri="{FF2B5EF4-FFF2-40B4-BE49-F238E27FC236}">
                <a16:creationId xmlns:a16="http://schemas.microsoft.com/office/drawing/2014/main" id="{DD278E22-08E4-DB0C-29FF-8CE1569347A9}"/>
              </a:ext>
            </a:extLst>
          </p:cNvPr>
          <p:cNvPicPr>
            <a:picLocks noChangeAspect="1"/>
          </p:cNvPicPr>
          <p:nvPr/>
        </p:nvPicPr>
        <p:blipFill>
          <a:blip r:embed="rId8"/>
          <a:stretch>
            <a:fillRect/>
          </a:stretch>
        </p:blipFill>
        <p:spPr>
          <a:xfrm>
            <a:off x="8316835" y="5970079"/>
            <a:ext cx="2468707" cy="697375"/>
          </a:xfrm>
          <a:prstGeom prst="rect">
            <a:avLst/>
          </a:prstGeom>
        </p:spPr>
      </p:pic>
    </p:spTree>
    <p:extLst>
      <p:ext uri="{BB962C8B-B14F-4D97-AF65-F5344CB8AC3E}">
        <p14:creationId xmlns:p14="http://schemas.microsoft.com/office/powerpoint/2010/main" val="3209629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2D740EE1-4075-AFF3-9F49-362D9E8C898E}"/>
                  </a:ext>
                </a:extLst>
              </p:cNvPr>
              <p:cNvSpPr txBox="1"/>
              <p:nvPr/>
            </p:nvSpPr>
            <p:spPr>
              <a:xfrm>
                <a:off x="156000" y="1004242"/>
                <a:ext cx="5760000" cy="5632311"/>
              </a:xfrm>
              <a:prstGeom prst="rect">
                <a:avLst/>
              </a:prstGeom>
              <a:noFill/>
            </p:spPr>
            <p:txBody>
              <a:bodyPr wrap="square">
                <a:spAutoFit/>
              </a:bodyPr>
              <a:lstStyle/>
              <a:p>
                <a:pPr algn="just"/>
                <a:r>
                  <a:rPr lang="pt-BR" sz="2400" b="0" i="0" u="none" strike="noStrike" baseline="0" dirty="0">
                    <a:latin typeface="Arial Narrow" panose="020B0606020202030204" pitchFamily="34" charset="0"/>
                  </a:rPr>
                  <a:t>É importante distinguir: </a:t>
                </a:r>
                <a:r>
                  <a:rPr lang="pt-BR" sz="2400" b="1" i="0" u="none" strike="noStrike" baseline="0" dirty="0">
                    <a:latin typeface="Arial Narrow" panose="020B0606020202030204" pitchFamily="34" charset="0"/>
                  </a:rPr>
                  <a:t>conjunto solução</a:t>
                </a:r>
                <a:r>
                  <a:rPr lang="pt-BR" sz="2400" b="0" i="0" u="none" strike="noStrike" baseline="0" dirty="0">
                    <a:latin typeface="Arial Narrow" panose="020B0606020202030204" pitchFamily="34" charset="0"/>
                  </a:rPr>
                  <a:t>, </a:t>
                </a:r>
                <a:r>
                  <a:rPr lang="pt-BR" sz="2400" b="1" i="0" u="none" strike="noStrike" baseline="0" dirty="0">
                    <a:latin typeface="Arial Narrow" panose="020B0606020202030204" pitchFamily="34" charset="0"/>
                  </a:rPr>
                  <a:t>raiz da equação </a:t>
                </a:r>
                <a:r>
                  <a:rPr lang="pt-BR" sz="2400" b="0" i="0" u="none" strike="noStrike" baseline="0" dirty="0">
                    <a:latin typeface="Arial Narrow" panose="020B0606020202030204" pitchFamily="34" charset="0"/>
                  </a:rPr>
                  <a:t>e </a:t>
                </a:r>
                <a:r>
                  <a:rPr lang="pt-BR" sz="2400" b="1" i="0" u="none" strike="noStrike" baseline="0" dirty="0">
                    <a:latin typeface="Arial Narrow" panose="020B0606020202030204" pitchFamily="34" charset="0"/>
                  </a:rPr>
                  <a:t>conjunto universo</a:t>
                </a:r>
                <a:r>
                  <a:rPr lang="pt-BR" sz="2400" b="0" i="0" u="none" strike="noStrike" baseline="0" dirty="0">
                    <a:latin typeface="Arial Narrow" panose="020B0606020202030204" pitchFamily="34" charset="0"/>
                  </a:rPr>
                  <a:t>.</a:t>
                </a:r>
              </a:p>
              <a:p>
                <a:pPr algn="just"/>
                <a:r>
                  <a:rPr lang="pt-BR" sz="2400" b="0" i="0" u="none" strike="noStrike" baseline="0" dirty="0">
                    <a:latin typeface="Arial Narrow" panose="020B0606020202030204" pitchFamily="34" charset="0"/>
                  </a:rPr>
                  <a:t>• A </a:t>
                </a:r>
                <a:r>
                  <a:rPr lang="pt-BR" sz="2400" b="1" i="0" u="none" strike="noStrike" baseline="0" dirty="0">
                    <a:latin typeface="Arial Narrow" panose="020B0606020202030204" pitchFamily="34" charset="0"/>
                  </a:rPr>
                  <a:t>raiz de uma equação </a:t>
                </a:r>
                <a:r>
                  <a:rPr lang="pt-BR" sz="2400" b="0" i="0" u="none" strike="noStrike" baseline="0" dirty="0">
                    <a:latin typeface="Arial Narrow" panose="020B0606020202030204" pitchFamily="34" charset="0"/>
                  </a:rPr>
                  <a:t>é o valor que a incógnita assume de modo que a igualdade seja verdadeira. O número de raízes de uma equação está relacionado ao grau que ela possui.</a:t>
                </a:r>
              </a:p>
              <a:p>
                <a:pPr algn="just"/>
                <a:endParaRPr lang="pt-BR" sz="2400" b="1" i="0" u="none" strike="noStrike" baseline="0" dirty="0">
                  <a:latin typeface="Arial Narrow" panose="020B0606020202030204" pitchFamily="34" charset="0"/>
                </a:endParaRPr>
              </a:p>
              <a:p>
                <a:pPr algn="just"/>
                <a:r>
                  <a:rPr lang="pt-BR" sz="2400" b="1" i="0" u="none" strike="noStrike" baseline="0" dirty="0">
                    <a:latin typeface="Arial Narrow" panose="020B0606020202030204" pitchFamily="34" charset="0"/>
                  </a:rPr>
                  <a:t>Exemplo:</a:t>
                </a:r>
              </a:p>
              <a:p>
                <a:pPr algn="just"/>
                <a:r>
                  <a:rPr lang="pt-BR" sz="2400" b="0" i="0" u="none" strike="noStrike" baseline="0" dirty="0">
                    <a:latin typeface="Arial Narrow" panose="020B0606020202030204" pitchFamily="34" charset="0"/>
                  </a:rPr>
                  <a:t>A equação </a:t>
                </a:r>
                <a14:m>
                  <m:oMath xmlns:m="http://schemas.openxmlformats.org/officeDocument/2006/math">
                    <m:sSup>
                      <m:sSupPr>
                        <m:ctrlPr>
                          <a:rPr lang="pt-BR" sz="2400" b="0" i="1" u="none" strike="noStrike" baseline="0" smtClean="0">
                            <a:latin typeface="Cambria Math" panose="02040503050406030204" pitchFamily="18" charset="0"/>
                          </a:rPr>
                        </m:ctrlPr>
                      </m:sSupPr>
                      <m:e>
                        <m:r>
                          <a:rPr lang="pt-BR" sz="2400" b="0" i="1" u="none" strike="noStrike" baseline="0" smtClean="0">
                            <a:latin typeface="Cambria Math" panose="02040503050406030204" pitchFamily="18" charset="0"/>
                          </a:rPr>
                          <m:t>𝑥</m:t>
                        </m:r>
                      </m:e>
                      <m:sup>
                        <m:r>
                          <a:rPr lang="pt-BR" sz="2400" b="0" i="1" u="none" strike="noStrike" baseline="0" smtClean="0">
                            <a:latin typeface="Cambria Math" panose="02040503050406030204" pitchFamily="18" charset="0"/>
                          </a:rPr>
                          <m:t>2</m:t>
                        </m:r>
                      </m:sup>
                    </m:sSup>
                    <m:r>
                      <a:rPr lang="pt-BR" sz="2400" b="0" i="1" u="none" strike="noStrike" baseline="0" smtClean="0">
                        <a:latin typeface="Cambria Math" panose="02040503050406030204" pitchFamily="18" charset="0"/>
                      </a:rPr>
                      <m:t>=4,</m:t>
                    </m:r>
                  </m:oMath>
                </a14:m>
                <a:r>
                  <a:rPr lang="pt-BR" sz="2400" b="0" i="0" u="none" strike="noStrike" baseline="0" dirty="0">
                    <a:latin typeface="Arial Narrow" panose="020B0606020202030204" pitchFamily="34" charset="0"/>
                  </a:rPr>
                  <a:t> tem raízes:</a:t>
                </a:r>
                <a:endParaRPr lang="pt-BR" sz="2400" dirty="0">
                  <a:latin typeface="Arial Narrow" panose="020B0606020202030204" pitchFamily="34" charset="0"/>
                </a:endParaRPr>
              </a:p>
              <a:p>
                <a:pPr algn="just"/>
                <a14:m>
                  <m:oMathPara xmlns:m="http://schemas.openxmlformats.org/officeDocument/2006/math">
                    <m:oMathParaPr>
                      <m:jc m:val="centerGroup"/>
                    </m:oMathParaPr>
                    <m:oMath xmlns:m="http://schemas.openxmlformats.org/officeDocument/2006/math">
                      <m:sSub>
                        <m:sSubPr>
                          <m:ctrlPr>
                            <a:rPr lang="pt-BR" sz="2400" b="0" i="1" u="none" strike="noStrike" smtClean="0">
                              <a:latin typeface="Cambria Math" panose="02040503050406030204" pitchFamily="18" charset="0"/>
                            </a:rPr>
                          </m:ctrlPr>
                        </m:sSubPr>
                        <m:e>
                          <m:r>
                            <a:rPr lang="pt-BR" sz="2400" b="0" i="1" u="none" strike="noStrike" smtClean="0">
                              <a:latin typeface="Cambria Math" panose="02040503050406030204" pitchFamily="18" charset="0"/>
                            </a:rPr>
                            <m:t>𝑥</m:t>
                          </m:r>
                        </m:e>
                        <m:sub>
                          <m:r>
                            <a:rPr lang="pt-BR" sz="2400" b="0" i="1" u="none" strike="noStrike" smtClean="0">
                              <a:latin typeface="Cambria Math" panose="02040503050406030204" pitchFamily="18" charset="0"/>
                            </a:rPr>
                            <m:t>1</m:t>
                          </m:r>
                        </m:sub>
                      </m:sSub>
                      <m:r>
                        <a:rPr lang="pt-BR" sz="2400" b="0" i="1" u="none" strike="noStrike" smtClean="0">
                          <a:latin typeface="Cambria Math" panose="02040503050406030204" pitchFamily="18" charset="0"/>
                        </a:rPr>
                        <m:t>=+2    </m:t>
                      </m:r>
                      <m:r>
                        <m:rPr>
                          <m:sty m:val="p"/>
                        </m:rPr>
                        <a:rPr lang="pt-BR" sz="2400" b="0" i="0" u="none" strike="noStrike" smtClean="0">
                          <a:latin typeface="Cambria Math" panose="02040503050406030204" pitchFamily="18" charset="0"/>
                        </a:rPr>
                        <m:t>e</m:t>
                      </m:r>
                      <m:r>
                        <a:rPr lang="pt-BR" sz="2400" b="0" i="1" u="none" strike="noStrike" smtClean="0">
                          <a:latin typeface="Cambria Math" panose="02040503050406030204" pitchFamily="18" charset="0"/>
                        </a:rPr>
                        <m:t>    </m:t>
                      </m:r>
                      <m:sSub>
                        <m:sSubPr>
                          <m:ctrlPr>
                            <a:rPr lang="pt-BR" sz="2400" b="0" i="1" u="none" strike="noStrike" smtClean="0">
                              <a:latin typeface="Cambria Math" panose="02040503050406030204" pitchFamily="18" charset="0"/>
                            </a:rPr>
                          </m:ctrlPr>
                        </m:sSubPr>
                        <m:e>
                          <m:r>
                            <a:rPr lang="pt-BR" sz="2400" b="0" i="1" u="none" strike="noStrike" smtClean="0">
                              <a:latin typeface="Cambria Math" panose="02040503050406030204" pitchFamily="18" charset="0"/>
                            </a:rPr>
                            <m:t>𝑥</m:t>
                          </m:r>
                        </m:e>
                        <m:sub>
                          <m:r>
                            <a:rPr lang="pt-BR" sz="2400" b="0" i="1" u="none" strike="noStrike" smtClean="0">
                              <a:latin typeface="Cambria Math" panose="02040503050406030204" pitchFamily="18" charset="0"/>
                            </a:rPr>
                            <m:t>2</m:t>
                          </m:r>
                        </m:sub>
                      </m:sSub>
                      <m:r>
                        <a:rPr lang="pt-BR" sz="2400" b="0" i="1" u="none" strike="noStrike" smtClean="0">
                          <a:latin typeface="Cambria Math" panose="02040503050406030204" pitchFamily="18" charset="0"/>
                        </a:rPr>
                        <m:t>=−2</m:t>
                      </m:r>
                    </m:oMath>
                  </m:oMathPara>
                </a14:m>
                <a:endParaRPr lang="pt-BR" sz="2400" b="0" i="0" u="none" strike="noStrike" baseline="0" dirty="0">
                  <a:latin typeface="Arial Narrow" panose="020B0606020202030204" pitchFamily="34" charset="0"/>
                </a:endParaRPr>
              </a:p>
              <a:p>
                <a:pPr algn="just"/>
                <a:endParaRPr lang="pt-BR" sz="2400" b="0" i="0" u="none" strike="noStrike" baseline="0" dirty="0">
                  <a:latin typeface="Arial Narrow" panose="020B0606020202030204" pitchFamily="34" charset="0"/>
                </a:endParaRPr>
              </a:p>
              <a:p>
                <a:pPr algn="just"/>
                <a:r>
                  <a:rPr lang="pt-BR" sz="2400" b="0" i="0" u="none" strike="noStrike" baseline="0" dirty="0">
                    <a:latin typeface="Arial Narrow" panose="020B0606020202030204" pitchFamily="34" charset="0"/>
                  </a:rPr>
                  <a:t>• O </a:t>
                </a:r>
                <a:r>
                  <a:rPr lang="pt-BR" sz="2400" b="1" i="0" u="none" strike="noStrike" baseline="0" dirty="0">
                    <a:latin typeface="Arial Narrow" panose="020B0606020202030204" pitchFamily="34" charset="0"/>
                  </a:rPr>
                  <a:t>conjunto solução de uma equação </a:t>
                </a:r>
                <a:r>
                  <a:rPr lang="pt-BR" sz="2400" b="0" i="0" u="none" strike="noStrike" baseline="0" dirty="0">
                    <a:latin typeface="Arial Narrow" panose="020B0606020202030204" pitchFamily="34" charset="0"/>
                  </a:rPr>
                  <a:t>é aquele que contém todas as possíveis soluções, isto é, os valores que, quando substituídos pelas incógnitas, o satisfazem.</a:t>
                </a:r>
              </a:p>
            </p:txBody>
          </p:sp>
        </mc:Choice>
        <mc:Fallback>
          <p:sp>
            <p:nvSpPr>
              <p:cNvPr id="3" name="CaixaDeTexto 2">
                <a:extLst>
                  <a:ext uri="{FF2B5EF4-FFF2-40B4-BE49-F238E27FC236}">
                    <a16:creationId xmlns:a16="http://schemas.microsoft.com/office/drawing/2014/main" id="{2D740EE1-4075-AFF3-9F49-362D9E8C898E}"/>
                  </a:ext>
                </a:extLst>
              </p:cNvPr>
              <p:cNvSpPr txBox="1">
                <a:spLocks noRot="1" noChangeAspect="1" noMove="1" noResize="1" noEditPoints="1" noAdjustHandles="1" noChangeArrowheads="1" noChangeShapeType="1" noTextEdit="1"/>
              </p:cNvSpPr>
              <p:nvPr/>
            </p:nvSpPr>
            <p:spPr>
              <a:xfrm>
                <a:off x="156000" y="1004242"/>
                <a:ext cx="5760000" cy="5632311"/>
              </a:xfrm>
              <a:prstGeom prst="rect">
                <a:avLst/>
              </a:prstGeom>
              <a:blipFill>
                <a:blip r:embed="rId2"/>
                <a:stretch>
                  <a:fillRect l="-1695" t="-866" r="-1695" b="-1623"/>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2" name="CaixaDeTexto 1">
                <a:extLst>
                  <a:ext uri="{FF2B5EF4-FFF2-40B4-BE49-F238E27FC236}">
                    <a16:creationId xmlns:a16="http://schemas.microsoft.com/office/drawing/2014/main" id="{81C8AE54-AF9B-E123-42D8-615A15469FBD}"/>
                  </a:ext>
                </a:extLst>
              </p:cNvPr>
              <p:cNvSpPr txBox="1"/>
              <p:nvPr/>
            </p:nvSpPr>
            <p:spPr>
              <a:xfrm>
                <a:off x="6200184" y="889843"/>
                <a:ext cx="5760000" cy="3785652"/>
              </a:xfrm>
              <a:prstGeom prst="rect">
                <a:avLst/>
              </a:prstGeom>
              <a:noFill/>
            </p:spPr>
            <p:txBody>
              <a:bodyPr wrap="square">
                <a:spAutoFit/>
              </a:bodyPr>
              <a:lstStyle/>
              <a:p>
                <a:pPr algn="just"/>
                <a:r>
                  <a:rPr lang="pt-BR" sz="2400" b="1" i="0" u="none" strike="noStrike" baseline="0" dirty="0">
                    <a:latin typeface="Arial Narrow" panose="020B0606020202030204" pitchFamily="34" charset="0"/>
                  </a:rPr>
                  <a:t>Exemplo:</a:t>
                </a:r>
              </a:p>
              <a:p>
                <a:pPr algn="just"/>
                <a:r>
                  <a:rPr lang="pt-BR" sz="2400" b="0" i="0" u="none" strike="noStrike" baseline="0" dirty="0">
                    <a:latin typeface="Arial Narrow" panose="020B0606020202030204" pitchFamily="34" charset="0"/>
                  </a:rPr>
                  <a:t>Na equação </a:t>
                </a:r>
                <a14:m>
                  <m:oMath xmlns:m="http://schemas.openxmlformats.org/officeDocument/2006/math">
                    <m:sSup>
                      <m:sSupPr>
                        <m:ctrlPr>
                          <a:rPr lang="pt-BR" sz="2400" b="0" i="1" u="none" strike="noStrike" baseline="0" smtClean="0">
                            <a:latin typeface="Cambria Math" panose="02040503050406030204" pitchFamily="18" charset="0"/>
                          </a:rPr>
                        </m:ctrlPr>
                      </m:sSupPr>
                      <m:e>
                        <m:r>
                          <a:rPr lang="pt-BR" sz="2400" b="0" i="1" u="none" strike="noStrike" baseline="0" smtClean="0">
                            <a:latin typeface="Cambria Math" panose="02040503050406030204" pitchFamily="18" charset="0"/>
                          </a:rPr>
                          <m:t>𝑥</m:t>
                        </m:r>
                      </m:e>
                      <m:sup>
                        <m:r>
                          <a:rPr lang="pt-BR" sz="2400" b="0" i="1" u="none" strike="noStrike" baseline="0" smtClean="0">
                            <a:latin typeface="Cambria Math" panose="02040503050406030204" pitchFamily="18" charset="0"/>
                          </a:rPr>
                          <m:t>2</m:t>
                        </m:r>
                      </m:sup>
                    </m:sSup>
                    <m:r>
                      <a:rPr lang="pt-BR" sz="2400" b="0" i="1" u="none" strike="noStrike" baseline="0" smtClean="0">
                        <a:latin typeface="Cambria Math" panose="02040503050406030204" pitchFamily="18" charset="0"/>
                      </a:rPr>
                      <m:t>=4, </m:t>
                    </m:r>
                  </m:oMath>
                </a14:m>
                <a:r>
                  <a:rPr lang="pt-BR" sz="2400" b="0" i="0" u="none" strike="noStrike" baseline="0" dirty="0">
                    <a:latin typeface="Arial Narrow" panose="020B0606020202030204" pitchFamily="34" charset="0"/>
                  </a:rPr>
                  <a:t>o conjunto solução dessa equação é </a:t>
                </a:r>
                <a14:m>
                  <m:oMath xmlns:m="http://schemas.openxmlformats.org/officeDocument/2006/math">
                    <m:r>
                      <a:rPr lang="pt-BR" sz="2400" b="0" i="1" u="none" strike="noStrike" baseline="0" smtClean="0">
                        <a:latin typeface="Cambria Math" panose="02040503050406030204" pitchFamily="18" charset="0"/>
                      </a:rPr>
                      <m:t>𝑆</m:t>
                    </m:r>
                    <m:r>
                      <a:rPr lang="pt-BR" sz="2400" b="0" i="1" u="none" strike="noStrike" baseline="0" smtClean="0">
                        <a:latin typeface="Cambria Math" panose="02040503050406030204" pitchFamily="18" charset="0"/>
                      </a:rPr>
                      <m:t>=</m:t>
                    </m:r>
                    <m:d>
                      <m:dPr>
                        <m:begChr m:val="{"/>
                        <m:endChr m:val="}"/>
                        <m:ctrlPr>
                          <a:rPr lang="pt-BR" sz="2400" b="0" i="1" u="none" strike="noStrike" baseline="0" smtClean="0">
                            <a:latin typeface="Cambria Math" panose="02040503050406030204" pitchFamily="18" charset="0"/>
                          </a:rPr>
                        </m:ctrlPr>
                      </m:dPr>
                      <m:e>
                        <m:r>
                          <a:rPr lang="pt-BR" sz="2400" b="0" i="1" u="none" strike="noStrike" baseline="0" smtClean="0">
                            <a:latin typeface="Cambria Math" panose="02040503050406030204" pitchFamily="18" charset="0"/>
                            <a:ea typeface="Cambria Math" panose="02040503050406030204" pitchFamily="18" charset="0"/>
                          </a:rPr>
                          <m:t>±2</m:t>
                        </m:r>
                      </m:e>
                    </m:d>
                    <m:r>
                      <a:rPr lang="pt-BR" sz="2400" b="0" i="0" u="none" strike="noStrike" baseline="0" smtClean="0">
                        <a:latin typeface="Cambria Math" panose="02040503050406030204" pitchFamily="18" charset="0"/>
                      </a:rPr>
                      <m:t>.</m:t>
                    </m:r>
                  </m:oMath>
                </a14:m>
                <a:endParaRPr lang="pt-BR" sz="2400" b="0" i="0" u="none" strike="noStrike" baseline="0" dirty="0">
                  <a:latin typeface="Arial Narrow" panose="020B0606020202030204" pitchFamily="34" charset="0"/>
                </a:endParaRPr>
              </a:p>
              <a:p>
                <a:pPr algn="just"/>
                <a:endParaRPr lang="pt-BR" sz="2400" b="0" i="0" u="none" strike="noStrike" baseline="0" dirty="0">
                  <a:latin typeface="Arial Narrow" panose="020B0606020202030204" pitchFamily="34" charset="0"/>
                </a:endParaRPr>
              </a:p>
              <a:p>
                <a:pPr algn="just"/>
                <a:r>
                  <a:rPr lang="pt-BR" sz="2400" b="0" i="0" u="none" strike="noStrike" baseline="0" dirty="0">
                    <a:latin typeface="Arial Narrow" panose="020B0606020202030204" pitchFamily="34" charset="0"/>
                  </a:rPr>
                  <a:t>• O </a:t>
                </a:r>
                <a:r>
                  <a:rPr lang="pt-BR" sz="2400" b="1" i="0" u="none" strike="noStrike" baseline="0" dirty="0">
                    <a:latin typeface="Arial Narrow" panose="020B0606020202030204" pitchFamily="34" charset="0"/>
                  </a:rPr>
                  <a:t>conjunto universo</a:t>
                </a:r>
                <a:r>
                  <a:rPr lang="pt-BR" sz="2400" b="0" i="0" u="none" strike="noStrike" baseline="0" dirty="0">
                    <a:latin typeface="Arial Narrow" panose="020B0606020202030204" pitchFamily="34" charset="0"/>
                  </a:rPr>
                  <a:t>, também conhecido como conjunto verdade, reúne todos os valores possíveis em um determinado conjunto. Nas atividades, ele será usado para restringir o valor atribuído à raiz da equação ao seu respectivo conjunto numérico </a:t>
                </a:r>
                <a14:m>
                  <m:oMath xmlns:m="http://schemas.openxmlformats.org/officeDocument/2006/math">
                    <m:d>
                      <m:dPr>
                        <m:ctrlPr>
                          <a:rPr lang="pt-BR" sz="2400" b="0" u="none" strike="noStrike" baseline="0" smtClean="0">
                            <a:latin typeface="Cambria Math" panose="02040503050406030204" pitchFamily="18" charset="0"/>
                          </a:rPr>
                        </m:ctrlPr>
                      </m:dPr>
                      <m:e>
                        <m:r>
                          <m:rPr>
                            <m:sty m:val="p"/>
                          </m:rPr>
                          <a:rPr lang="pt-BR" sz="2400" b="0" i="0" u="none" strike="noStrike" baseline="0" smtClean="0">
                            <a:latin typeface="Cambria Math" panose="02040503050406030204" pitchFamily="18" charset="0"/>
                          </a:rPr>
                          <m:t>U</m:t>
                        </m:r>
                      </m:e>
                    </m:d>
                    <m:r>
                      <a:rPr lang="pt-BR" sz="2400" b="0" i="0" u="none" strike="noStrike" baseline="0" smtClean="0">
                        <a:latin typeface="Cambria Math" panose="02040503050406030204" pitchFamily="18" charset="0"/>
                      </a:rPr>
                      <m:t>.</m:t>
                    </m:r>
                  </m:oMath>
                </a14:m>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2" name="CaixaDeTexto 1">
                <a:extLst>
                  <a:ext uri="{FF2B5EF4-FFF2-40B4-BE49-F238E27FC236}">
                    <a16:creationId xmlns:a16="http://schemas.microsoft.com/office/drawing/2014/main" id="{81C8AE54-AF9B-E123-42D8-615A15469FBD}"/>
                  </a:ext>
                </a:extLst>
              </p:cNvPr>
              <p:cNvSpPr txBox="1">
                <a:spLocks noRot="1" noChangeAspect="1" noMove="1" noResize="1" noEditPoints="1" noAdjustHandles="1" noChangeArrowheads="1" noChangeShapeType="1" noTextEdit="1"/>
              </p:cNvSpPr>
              <p:nvPr/>
            </p:nvSpPr>
            <p:spPr>
              <a:xfrm>
                <a:off x="6200184" y="889843"/>
                <a:ext cx="5760000" cy="3785652"/>
              </a:xfrm>
              <a:prstGeom prst="rect">
                <a:avLst/>
              </a:prstGeom>
              <a:blipFill>
                <a:blip r:embed="rId3"/>
                <a:stretch>
                  <a:fillRect l="-1587" t="-1288" r="-1693" b="-2899"/>
                </a:stretch>
              </a:blipFill>
            </p:spPr>
            <p:txBody>
              <a:bodyPr/>
              <a:lstStyle/>
              <a:p>
                <a:r>
                  <a:rPr lang="pt-BR">
                    <a:noFill/>
                  </a:rPr>
                  <a:t> </a:t>
                </a:r>
              </a:p>
            </p:txBody>
          </p:sp>
        </mc:Fallback>
      </mc:AlternateContent>
    </p:spTree>
    <p:extLst>
      <p:ext uri="{BB962C8B-B14F-4D97-AF65-F5344CB8AC3E}">
        <p14:creationId xmlns:p14="http://schemas.microsoft.com/office/powerpoint/2010/main" val="3317778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781C36AA-E26E-1C25-DBB2-29041CC85688}"/>
                  </a:ext>
                </a:extLst>
              </p:cNvPr>
              <p:cNvSpPr txBox="1"/>
              <p:nvPr/>
            </p:nvSpPr>
            <p:spPr>
              <a:xfrm>
                <a:off x="156000" y="840066"/>
                <a:ext cx="5760000" cy="4496487"/>
              </a:xfrm>
              <a:prstGeom prst="rect">
                <a:avLst/>
              </a:prstGeom>
              <a:noFill/>
            </p:spPr>
            <p:txBody>
              <a:bodyPr wrap="square">
                <a:spAutoFit/>
              </a:bodyPr>
              <a:lstStyle/>
              <a:p>
                <a:pPr algn="just">
                  <a:lnSpc>
                    <a:spcPct val="107000"/>
                  </a:lnSpc>
                  <a:spcAft>
                    <a:spcPts val="800"/>
                  </a:spcAft>
                </a:pPr>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Exemplo: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Para a equação </a:t>
                </a:r>
                <a14:m>
                  <m:oMath xmlns:m="http://schemas.openxmlformats.org/officeDocument/2006/math">
                    <m:r>
                      <a:rPr lang="pt-BR" sz="24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𝟓</m:t>
                    </m:r>
                    <m:r>
                      <a:rPr lang="pt-BR" sz="24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𝒙</m:t>
                    </m:r>
                    <m:r>
                      <a:rPr lang="pt-BR" sz="24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4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𝟐</m:t>
                    </m:r>
                    <m:r>
                      <a:rPr lang="pt-BR" sz="24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4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𝒙</m:t>
                    </m:r>
                  </m:oMath>
                </a14:m>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com </a:t>
                </a:r>
                <a14:m>
                  <m:oMath xmlns:m="http://schemas.openxmlformats.org/officeDocument/2006/math">
                    <m:r>
                      <m:rPr>
                        <m:sty m:val="p"/>
                      </m:rP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U</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ℚ</m:t>
                    </m:r>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+5</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6</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num>
                        <m:den>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6 </m:t>
                          </m:r>
                        </m:den>
                      </m:f>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3 </m:t>
                          </m:r>
                        </m:den>
                      </m:f>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Portanto</a:t>
                </a:r>
                <a:r>
                  <a:rPr lang="pt-BR" sz="2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f>
                      <m:fPr>
                        <m:ctrlPr>
                          <a:rPr lang="pt-BR" sz="2400" i="1">
                            <a:solidFill>
                              <a:srgbClr val="000000"/>
                            </a:solidFill>
                            <a:effectLst/>
                            <a:latin typeface="Cambria Math" panose="02040503050406030204" pitchFamily="18" charset="0"/>
                            <a:ea typeface="Times New Roman" panose="02020603050405020304" pitchFamily="18" charset="0"/>
                          </a:rPr>
                        </m:ctrlPr>
                      </m:fPr>
                      <m:num>
                        <m:r>
                          <a:rPr lang="pt-BR"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3 </m:t>
                        </m:r>
                      </m:den>
                    </m:f>
                  </m:oMath>
                </a14:m>
                <a:r>
                  <a:rPr lang="pt-BR" sz="2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é solução, pois </a:t>
                </a:r>
                <a14:m>
                  <m:oMath xmlns:m="http://schemas.openxmlformats.org/officeDocument/2006/math">
                    <m:f>
                      <m:fPr>
                        <m:ctrlPr>
                          <a:rPr lang="pt-BR" sz="2400" i="1">
                            <a:solidFill>
                              <a:srgbClr val="000000"/>
                            </a:solidFill>
                            <a:effectLst/>
                            <a:latin typeface="Cambria Math" panose="02040503050406030204" pitchFamily="18" charset="0"/>
                            <a:ea typeface="Times New Roman" panose="02020603050405020304" pitchFamily="18" charset="0"/>
                          </a:rPr>
                        </m:ctrlPr>
                      </m:fPr>
                      <m:num>
                        <m:r>
                          <a:rPr lang="pt-BR"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3 </m:t>
                        </m:r>
                      </m:den>
                    </m:f>
                    <m:r>
                      <a:rPr lang="pt-BR" sz="24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ℚ</m:t>
                    </m:r>
                  </m:oMath>
                </a14:m>
                <a:r>
                  <a:rPr lang="pt-BR" sz="2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781C36AA-E26E-1C25-DBB2-29041CC85688}"/>
                  </a:ext>
                </a:extLst>
              </p:cNvPr>
              <p:cNvSpPr txBox="1">
                <a:spLocks noRot="1" noChangeAspect="1" noMove="1" noResize="1" noEditPoints="1" noAdjustHandles="1" noChangeArrowheads="1" noChangeShapeType="1" noTextEdit="1"/>
              </p:cNvSpPr>
              <p:nvPr/>
            </p:nvSpPr>
            <p:spPr>
              <a:xfrm>
                <a:off x="156000" y="840066"/>
                <a:ext cx="5760000" cy="4496487"/>
              </a:xfrm>
              <a:prstGeom prst="rect">
                <a:avLst/>
              </a:prstGeom>
              <a:blipFill>
                <a:blip r:embed="rId2"/>
                <a:stretch>
                  <a:fillRect l="-1695" t="-1221" b="-407"/>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7" name="Rectangle 1">
                <a:extLst>
                  <a:ext uri="{FF2B5EF4-FFF2-40B4-BE49-F238E27FC236}">
                    <a16:creationId xmlns:a16="http://schemas.microsoft.com/office/drawing/2014/main" id="{CC8FEECD-87E6-8FFE-1A04-B571CBA84DC0}"/>
                  </a:ext>
                </a:extLst>
              </p:cNvPr>
              <p:cNvSpPr>
                <a:spLocks noChangeArrowheads="1"/>
              </p:cNvSpPr>
              <p:nvPr/>
            </p:nvSpPr>
            <p:spPr bwMode="auto">
              <a:xfrm>
                <a:off x="6193706" y="840066"/>
                <a:ext cx="5649010" cy="4154984"/>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2400" b="1"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rPr>
                  <a:t>Exemplo 2:</a:t>
                </a:r>
                <a:endParaRPr kumimoji="0" lang="pt-BR" altLang="pt-BR" sz="24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2400" b="0" i="0"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rPr>
                  <a:t>Encontre a raiz dessa equação do 1º grau.</a:t>
                </a:r>
              </a:p>
              <a:p>
                <a:pPr marL="0" marR="0" lvl="0" indent="0" algn="just" defTabSz="914400" rtl="0" eaLnBrk="0" fontAlgn="base" latinLnBrk="0" hangingPunct="0">
                  <a:lnSpc>
                    <a:spcPct val="100000"/>
                  </a:lnSpc>
                  <a:spcBef>
                    <a:spcPct val="0"/>
                  </a:spcBef>
                  <a:spcAft>
                    <a:spcPct val="0"/>
                  </a:spcAft>
                  <a:buClrTx/>
                  <a:buSzTx/>
                  <a:buFontTx/>
                  <a:buNone/>
                  <a:tabLst/>
                </a:pPr>
                <a:endParaRPr lang="pt-BR" altLang="pt-BR" sz="2400" dirty="0">
                  <a:solidFill>
                    <a:srgbClr val="000000"/>
                  </a:solidFill>
                  <a:latin typeface="Arial Narrow" panose="020B0606020202030204" pitchFamily="34" charset="0"/>
                  <a:ea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2400" b="0" i="0"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24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2400" b="0" i="1" u="sng" strike="noStrike" cap="none" normalizeH="0" baseline="0" dirty="0">
                    <a:ln>
                      <a:noFill/>
                    </a:ln>
                    <a:solidFill>
                      <a:srgbClr val="000000"/>
                    </a:solidFill>
                    <a:effectLst/>
                    <a:latin typeface="Arial Narrow" panose="020B0606020202030204" pitchFamily="34" charset="0"/>
                    <a:ea typeface="Times New Roman" panose="02020603050405020304" pitchFamily="18" charset="0"/>
                  </a:rPr>
                  <a:t>Resolução</a:t>
                </a:r>
                <a:r>
                  <a:rPr kumimoji="0" lang="pt-BR" altLang="pt-BR" sz="2400" b="0" i="1"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rPr>
                  <a:t>:</a:t>
                </a:r>
                <a:endParaRPr kumimoji="0" lang="pt-BR" altLang="pt-BR" sz="24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2400" b="0" i="1"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rPr>
                  <a:t>Observe que existe uma condição para restringir os valores que </a:t>
                </a:r>
                <a:r>
                  <a:rPr kumimoji="0" lang="pt-BR" altLang="pt-BR" sz="2400" b="1" i="1"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rPr>
                  <a:t>x</a:t>
                </a:r>
                <a:r>
                  <a:rPr kumimoji="0" lang="pt-BR" altLang="pt-BR" sz="2400" b="0" i="1"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rPr>
                  <a:t> poderá assumir.</a:t>
                </a:r>
                <a:endParaRPr kumimoji="0" lang="pt-BR" altLang="pt-BR" sz="24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endParaRPr>
              </a:p>
              <a:p>
                <a:pPr lvl="0" algn="just" eaLnBrk="0" fontAlgn="base" hangingPunct="0">
                  <a:spcBef>
                    <a:spcPct val="0"/>
                  </a:spcBef>
                  <a:spcAft>
                    <a:spcPct val="0"/>
                  </a:spcAft>
                </a:pPr>
                <a14:m>
                  <m:oMathPara xmlns:m="http://schemas.openxmlformats.org/officeDocument/2006/math">
                    <m:oMathParaPr>
                      <m:jc m:val="centerGroup"/>
                    </m:oMathParaPr>
                    <m:oMath xmlns:m="http://schemas.openxmlformats.org/officeDocument/2006/math">
                      <m:r>
                        <a:rPr kumimoji="0" lang="pt-BR" altLang="pt-BR" sz="2400" b="0" i="1" u="none" strike="noStrike" cap="none" normalizeH="0" baseline="0" dirty="0" smtClean="0">
                          <a:ln>
                            <a:noFill/>
                          </a:ln>
                          <a:solidFill>
                            <a:srgbClr val="000000"/>
                          </a:solidFill>
                          <a:effectLst/>
                          <a:latin typeface="Cambria Math" panose="02040503050406030204" pitchFamily="18" charset="0"/>
                          <a:ea typeface="Times New Roman" panose="02020603050405020304" pitchFamily="18" charset="0"/>
                        </a:rPr>
                        <m:t>𝑈</m:t>
                      </m:r>
                      <m:r>
                        <a:rPr kumimoji="0" lang="pt-BR" altLang="pt-BR" sz="2400" b="0" i="1" u="none" strike="noStrike" cap="none" normalizeH="0" baseline="0" dirty="0" smtClean="0">
                          <a:ln>
                            <a:noFill/>
                          </a:ln>
                          <a:solidFill>
                            <a:srgbClr val="000000"/>
                          </a:solidFill>
                          <a:effectLst/>
                          <a:latin typeface="Cambria Math" panose="02040503050406030204" pitchFamily="18" charset="0"/>
                          <a:ea typeface="Times New Roman" panose="02020603050405020304" pitchFamily="18" charset="0"/>
                        </a:rPr>
                        <m:t> =</m:t>
                      </m:r>
                      <m:sSup>
                        <m:sSupPr>
                          <m:ctrlPr>
                            <a:rPr kumimoji="0" lang="pt-BR" altLang="pt-BR" sz="2400" b="0" i="1" u="none" strike="noStrike" cap="none" normalizeH="0" baseline="0" dirty="0" smtClean="0">
                              <a:ln>
                                <a:noFill/>
                              </a:ln>
                              <a:solidFill>
                                <a:srgbClr val="000000"/>
                              </a:solidFill>
                              <a:effectLst/>
                              <a:latin typeface="Cambria Math" panose="02040503050406030204" pitchFamily="18" charset="0"/>
                              <a:ea typeface="Times New Roman" panose="02020603050405020304" pitchFamily="18" charset="0"/>
                            </a:rPr>
                          </m:ctrlPr>
                        </m:sSupPr>
                        <m:e>
                          <m:r>
                            <a:rPr kumimoji="0" lang="pt-BR" altLang="pt-BR" sz="2400" b="0" i="1" u="none" strike="noStrike" cap="none" normalizeH="0" baseline="0" dirty="0" smtClean="0">
                              <a:ln>
                                <a:noFill/>
                              </a:ln>
                              <a:solidFill>
                                <a:srgbClr val="000000"/>
                              </a:solidFill>
                              <a:effectLst/>
                              <a:latin typeface="Cambria Math" panose="02040503050406030204" pitchFamily="18" charset="0"/>
                              <a:ea typeface="Times New Roman" panose="02020603050405020304" pitchFamily="18" charset="0"/>
                            </a:rPr>
                            <m:t>𝑅</m:t>
                          </m:r>
                        </m:e>
                        <m:sup>
                          <m:r>
                            <a:rPr kumimoji="0" lang="pt-BR" altLang="pt-BR" sz="2400" b="0" i="1" u="none" strike="noStrike" cap="none" normalizeH="0" baseline="0" dirty="0" smtClean="0">
                              <a:ln>
                                <a:noFill/>
                              </a:ln>
                              <a:solidFill>
                                <a:srgbClr val="000000"/>
                              </a:solidFill>
                              <a:effectLst/>
                              <a:latin typeface="Cambria Math" panose="02040503050406030204" pitchFamily="18" charset="0"/>
                              <a:ea typeface="Times New Roman" panose="02020603050405020304" pitchFamily="18" charset="0"/>
                            </a:rPr>
                            <m:t>∗</m:t>
                          </m:r>
                        </m:sup>
                      </m:sSup>
                      <m:r>
                        <a:rPr kumimoji="0" lang="pt-BR" altLang="pt-BR" sz="2400" b="0" i="1" u="none" strike="noStrike" cap="none" normalizeH="0" baseline="0" dirty="0" smtClean="0">
                          <a:ln>
                            <a:noFill/>
                          </a:ln>
                          <a:solidFill>
                            <a:srgbClr val="000000"/>
                          </a:solidFill>
                          <a:effectLst/>
                          <a:latin typeface="Cambria Math" panose="02040503050406030204" pitchFamily="18" charset="0"/>
                          <a:ea typeface="Times New Roman" panose="02020603050405020304" pitchFamily="18" charset="0"/>
                          <a:sym typeface="Symbol" panose="05050102010706020507" pitchFamily="18" charset="2"/>
                        </a:rPr>
                        <m:t></m:t>
                      </m:r>
                      <m:r>
                        <a:rPr kumimoji="0" lang="pt-BR" altLang="pt-BR" sz="2400" b="0" i="1" u="none" strike="noStrike" cap="none" normalizeH="0" baseline="0" dirty="0" smtClean="0">
                          <a:ln>
                            <a:noFill/>
                          </a:ln>
                          <a:solidFill>
                            <a:srgbClr val="000000"/>
                          </a:solidFill>
                          <a:effectLst/>
                          <a:latin typeface="Cambria Math" panose="02040503050406030204" pitchFamily="18" charset="0"/>
                          <a:ea typeface="Times New Roman" panose="02020603050405020304" pitchFamily="18" charset="0"/>
                        </a:rPr>
                        <m:t> </m:t>
                      </m:r>
                      <m:d>
                        <m:dPr>
                          <m:begChr m:val="{"/>
                          <m:endChr m:val="}"/>
                          <m:ctrlPr>
                            <a:rPr kumimoji="0" lang="pt-BR" altLang="pt-BR" sz="2400" b="0" i="1" u="none" strike="noStrike" cap="none" normalizeH="0" baseline="0" dirty="0" smtClean="0">
                              <a:ln>
                                <a:noFill/>
                              </a:ln>
                              <a:solidFill>
                                <a:srgbClr val="000000"/>
                              </a:solidFill>
                              <a:effectLst/>
                              <a:latin typeface="Cambria Math" panose="02040503050406030204" pitchFamily="18" charset="0"/>
                            </a:rPr>
                          </m:ctrlPr>
                        </m:dPr>
                        <m:e>
                          <m:r>
                            <a:rPr lang="pt-BR" altLang="pt-BR" sz="2400" i="1" dirty="0">
                              <a:solidFill>
                                <a:srgbClr val="000000"/>
                              </a:solidFill>
                              <a:latin typeface="Cambria Math" panose="02040503050406030204" pitchFamily="18" charset="0"/>
                              <a:ea typeface="Times New Roman" panose="02020603050405020304" pitchFamily="18" charset="0"/>
                              <a:sym typeface="Symbol" panose="05050102010706020507" pitchFamily="18" charset="2"/>
                            </a:rPr>
                            <m:t></m:t>
                          </m:r>
                          <m:r>
                            <a:rPr lang="pt-BR" altLang="pt-BR" sz="2400" i="1" dirty="0">
                              <a:solidFill>
                                <a:srgbClr val="000000"/>
                              </a:solidFill>
                              <a:latin typeface="Cambria Math" panose="02040503050406030204" pitchFamily="18" charset="0"/>
                              <a:ea typeface="Times New Roman" panose="02020603050405020304" pitchFamily="18" charset="0"/>
                            </a:rPr>
                            <m:t>1</m:t>
                          </m:r>
                        </m:e>
                      </m:d>
                    </m:oMath>
                  </m:oMathPara>
                </a14:m>
                <a:endParaRPr kumimoji="0" lang="pt-BR" altLang="pt-BR" sz="2400" b="0" i="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sym typeface="Symbol" panose="05050102010706020507" pitchFamily="18" charset="2"/>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2400" b="0" i="1"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sym typeface="Symbol" panose="05050102010706020507" pitchFamily="18" charset="2"/>
                  </a:rPr>
                  <a:t>Por esta razão, </a:t>
                </a:r>
                <a14:m>
                  <m:oMath xmlns:m="http://schemas.openxmlformats.org/officeDocument/2006/math">
                    <m:r>
                      <a:rPr kumimoji="0" lang="pt-BR" altLang="pt-BR" sz="2400" b="1" i="1" u="none" strike="noStrike" cap="none" normalizeH="0" baseline="0" dirty="0" smtClean="0">
                        <a:ln>
                          <a:noFill/>
                        </a:ln>
                        <a:solidFill>
                          <a:srgbClr val="000000"/>
                        </a:solidFill>
                        <a:effectLst/>
                        <a:latin typeface="Cambria Math" panose="02040503050406030204" pitchFamily="18" charset="0"/>
                        <a:ea typeface="Times New Roman" panose="02020603050405020304" pitchFamily="18" charset="0"/>
                        <a:sym typeface="Symbol" panose="05050102010706020507" pitchFamily="18" charset="2"/>
                      </a:rPr>
                      <m:t>𝒙</m:t>
                    </m:r>
                  </m:oMath>
                </a14:m>
                <a:r>
                  <a:rPr kumimoji="0" lang="pt-BR" altLang="pt-BR" sz="2400" b="0" i="1"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sym typeface="Symbol" panose="05050102010706020507" pitchFamily="18" charset="2"/>
                  </a:rPr>
                  <a:t> só poderá assumir valores que sejam diferentes de 0 e de </a:t>
                </a:r>
                <a:r>
                  <a:rPr kumimoji="0" lang="pt-BR" altLang="pt-BR" sz="2400" b="0" i="1"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rPr>
                  <a:t>1</a:t>
                </a:r>
                <a:r>
                  <a:rPr kumimoji="0" lang="pt-BR" altLang="pt-BR" sz="2400" b="0" i="1" u="none" strike="noStrike" cap="none" normalizeH="0" baseline="0" dirty="0">
                    <a:ln>
                      <a:noFill/>
                    </a:ln>
                    <a:solidFill>
                      <a:srgbClr val="000000"/>
                    </a:solidFill>
                    <a:effectLst/>
                    <a:latin typeface="Arial Narrow" panose="020B0606020202030204" pitchFamily="34" charset="0"/>
                    <a:ea typeface="Times New Roman" panose="02020603050405020304" pitchFamily="18" charset="0"/>
                    <a:sym typeface="Symbol" panose="05050102010706020507" pitchFamily="18" charset="2"/>
                  </a:rPr>
                  <a:t>.</a:t>
                </a:r>
              </a:p>
            </p:txBody>
          </p:sp>
        </mc:Choice>
        <mc:Fallback>
          <p:sp>
            <p:nvSpPr>
              <p:cNvPr id="7" name="Rectangle 1">
                <a:extLst>
                  <a:ext uri="{FF2B5EF4-FFF2-40B4-BE49-F238E27FC236}">
                    <a16:creationId xmlns:a16="http://schemas.microsoft.com/office/drawing/2014/main" id="{CC8FEECD-87E6-8FFE-1A04-B571CBA84DC0}"/>
                  </a:ext>
                </a:extLst>
              </p:cNvPr>
              <p:cNvSpPr>
                <a:spLocks noRot="1" noChangeAspect="1" noMove="1" noResize="1" noEditPoints="1" noAdjustHandles="1" noChangeArrowheads="1" noChangeShapeType="1" noTextEdit="1"/>
              </p:cNvSpPr>
              <p:nvPr/>
            </p:nvSpPr>
            <p:spPr bwMode="auto">
              <a:xfrm>
                <a:off x="6193706" y="840066"/>
                <a:ext cx="5649010" cy="4154984"/>
              </a:xfrm>
              <a:prstGeom prst="rect">
                <a:avLst/>
              </a:prstGeom>
              <a:blipFill>
                <a:blip r:embed="rId3"/>
                <a:stretch>
                  <a:fillRect l="-1618" t="-734" r="-1726" b="-3084"/>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pt-BR">
                    <a:noFill/>
                  </a:rPr>
                  <a:t> </a:t>
                </a:r>
              </a:p>
            </p:txBody>
          </p:sp>
        </mc:Fallback>
      </mc:AlternateContent>
      <p:pic>
        <p:nvPicPr>
          <p:cNvPr id="9" name="Imagem 8">
            <a:extLst>
              <a:ext uri="{FF2B5EF4-FFF2-40B4-BE49-F238E27FC236}">
                <a16:creationId xmlns:a16="http://schemas.microsoft.com/office/drawing/2014/main" id="{047B0DA0-D971-0E9D-B7AB-2F8A0EAB3E8E}"/>
              </a:ext>
            </a:extLst>
          </p:cNvPr>
          <p:cNvPicPr>
            <a:picLocks noChangeAspect="1"/>
          </p:cNvPicPr>
          <p:nvPr/>
        </p:nvPicPr>
        <p:blipFill>
          <a:blip r:embed="rId4"/>
          <a:stretch>
            <a:fillRect/>
          </a:stretch>
        </p:blipFill>
        <p:spPr>
          <a:xfrm>
            <a:off x="6359153" y="1831852"/>
            <a:ext cx="5106398" cy="633977"/>
          </a:xfrm>
          <a:prstGeom prst="rect">
            <a:avLst/>
          </a:prstGeom>
        </p:spPr>
      </p:pic>
    </p:spTree>
    <p:extLst>
      <p:ext uri="{BB962C8B-B14F-4D97-AF65-F5344CB8AC3E}">
        <p14:creationId xmlns:p14="http://schemas.microsoft.com/office/powerpoint/2010/main" val="224775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506E9C12-C5CA-25F7-6810-9E2D362DED99}"/>
              </a:ext>
            </a:extLst>
          </p:cNvPr>
          <p:cNvSpPr txBox="1"/>
          <p:nvPr/>
        </p:nvSpPr>
        <p:spPr>
          <a:xfrm>
            <a:off x="201168" y="836783"/>
            <a:ext cx="5760720" cy="1569660"/>
          </a:xfrm>
          <a:prstGeom prst="rect">
            <a:avLst/>
          </a:prstGeom>
          <a:noFill/>
        </p:spPr>
        <p:txBody>
          <a:bodyPr wrap="square">
            <a:spAutoFit/>
          </a:bodyPr>
          <a:lstStyle/>
          <a:p>
            <a:pPr algn="just"/>
            <a:r>
              <a:rPr lang="pt-BR" sz="2400" b="0" i="1" u="none" strike="noStrike" baseline="0" dirty="0">
                <a:latin typeface="Arial Narrow" panose="020B0606020202030204" pitchFamily="34" charset="0"/>
              </a:rPr>
              <a:t>Neste caso, o primeiro passo a ser dado é determinar o mínimo múltiplo comum (MMC) entre os denominadores da equação, a fim de reduzi-los ao mesmo denominador.</a:t>
            </a:r>
            <a:endParaRPr lang="pt-BR" sz="2400" dirty="0">
              <a:latin typeface="Arial Narrow" panose="020B0606020202030204" pitchFamily="34" charset="0"/>
            </a:endParaRPr>
          </a:p>
        </p:txBody>
      </p:sp>
      <p:pic>
        <p:nvPicPr>
          <p:cNvPr id="6" name="Imagem 5">
            <a:extLst>
              <a:ext uri="{FF2B5EF4-FFF2-40B4-BE49-F238E27FC236}">
                <a16:creationId xmlns:a16="http://schemas.microsoft.com/office/drawing/2014/main" id="{8ABAB41A-A06C-5D51-45BA-CEDFA2523CEB}"/>
              </a:ext>
            </a:extLst>
          </p:cNvPr>
          <p:cNvPicPr>
            <a:picLocks noChangeAspect="1"/>
          </p:cNvPicPr>
          <p:nvPr/>
        </p:nvPicPr>
        <p:blipFill>
          <a:blip r:embed="rId2"/>
          <a:stretch>
            <a:fillRect/>
          </a:stretch>
        </p:blipFill>
        <p:spPr>
          <a:xfrm>
            <a:off x="570978" y="2566889"/>
            <a:ext cx="5021100" cy="963645"/>
          </a:xfrm>
          <a:prstGeom prst="rect">
            <a:avLst/>
          </a:prstGeom>
        </p:spPr>
      </p:pic>
      <p:pic>
        <p:nvPicPr>
          <p:cNvPr id="10" name="Imagem 9">
            <a:extLst>
              <a:ext uri="{FF2B5EF4-FFF2-40B4-BE49-F238E27FC236}">
                <a16:creationId xmlns:a16="http://schemas.microsoft.com/office/drawing/2014/main" id="{F743BE07-1516-1ACB-4D4A-586E10BB327E}"/>
              </a:ext>
            </a:extLst>
          </p:cNvPr>
          <p:cNvPicPr>
            <a:picLocks noChangeAspect="1"/>
          </p:cNvPicPr>
          <p:nvPr/>
        </p:nvPicPr>
        <p:blipFill>
          <a:blip r:embed="rId3"/>
          <a:stretch>
            <a:fillRect/>
          </a:stretch>
        </p:blipFill>
        <p:spPr>
          <a:xfrm>
            <a:off x="201168" y="3803739"/>
            <a:ext cx="2547436" cy="311225"/>
          </a:xfrm>
          <a:prstGeom prst="rect">
            <a:avLst/>
          </a:prstGeom>
        </p:spPr>
      </p:pic>
      <p:sp>
        <p:nvSpPr>
          <p:cNvPr id="12" name="CaixaDeTexto 11">
            <a:extLst>
              <a:ext uri="{FF2B5EF4-FFF2-40B4-BE49-F238E27FC236}">
                <a16:creationId xmlns:a16="http://schemas.microsoft.com/office/drawing/2014/main" id="{CAD9F392-59CF-4039-BD7A-5CC42989E016}"/>
              </a:ext>
            </a:extLst>
          </p:cNvPr>
          <p:cNvSpPr txBox="1"/>
          <p:nvPr/>
        </p:nvSpPr>
        <p:spPr>
          <a:xfrm>
            <a:off x="201168" y="4281499"/>
            <a:ext cx="5760720" cy="1569660"/>
          </a:xfrm>
          <a:prstGeom prst="rect">
            <a:avLst/>
          </a:prstGeom>
          <a:noFill/>
        </p:spPr>
        <p:txBody>
          <a:bodyPr wrap="square">
            <a:spAutoFit/>
          </a:bodyPr>
          <a:lstStyle/>
          <a:p>
            <a:pPr algn="l"/>
            <a:r>
              <a:rPr lang="pt-BR" sz="2400" b="0" i="0" u="none" strike="noStrike" baseline="0" dirty="0">
                <a:latin typeface="Arial Narrow" panose="020B0606020202030204" pitchFamily="34" charset="0"/>
              </a:rPr>
              <a:t>Retomando a equação,</a:t>
            </a:r>
          </a:p>
          <a:p>
            <a:pPr algn="l"/>
            <a:endParaRPr lang="pt-BR" sz="2400" dirty="0">
              <a:latin typeface="Arial Narrow" panose="020B0606020202030204" pitchFamily="34" charset="0"/>
            </a:endParaRPr>
          </a:p>
          <a:p>
            <a:pPr algn="l"/>
            <a:endParaRPr lang="pt-BR" sz="2400" b="0" i="0" u="none" strike="noStrike" baseline="0" dirty="0">
              <a:latin typeface="Arial Narrow" panose="020B0606020202030204" pitchFamily="34" charset="0"/>
            </a:endParaRPr>
          </a:p>
          <a:p>
            <a:pPr algn="l"/>
            <a:endParaRPr lang="pt-BR" sz="2400" b="0" i="0" u="none" strike="noStrike" baseline="0" dirty="0">
              <a:latin typeface="Arial Narrow" panose="020B0606020202030204" pitchFamily="34" charset="0"/>
            </a:endParaRPr>
          </a:p>
        </p:txBody>
      </p:sp>
      <p:pic>
        <p:nvPicPr>
          <p:cNvPr id="14" name="Imagem 13">
            <a:extLst>
              <a:ext uri="{FF2B5EF4-FFF2-40B4-BE49-F238E27FC236}">
                <a16:creationId xmlns:a16="http://schemas.microsoft.com/office/drawing/2014/main" id="{33EABC5D-E2CE-9521-C763-D56A88929E0E}"/>
              </a:ext>
            </a:extLst>
          </p:cNvPr>
          <p:cNvPicPr>
            <a:picLocks noChangeAspect="1"/>
          </p:cNvPicPr>
          <p:nvPr/>
        </p:nvPicPr>
        <p:blipFill>
          <a:blip r:embed="rId4"/>
          <a:stretch>
            <a:fillRect/>
          </a:stretch>
        </p:blipFill>
        <p:spPr>
          <a:xfrm>
            <a:off x="970298" y="4874412"/>
            <a:ext cx="3556612" cy="753165"/>
          </a:xfrm>
          <a:prstGeom prst="rect">
            <a:avLst/>
          </a:prstGeom>
        </p:spPr>
      </p:pic>
      <p:sp>
        <p:nvSpPr>
          <p:cNvPr id="16" name="CaixaDeTexto 15">
            <a:extLst>
              <a:ext uri="{FF2B5EF4-FFF2-40B4-BE49-F238E27FC236}">
                <a16:creationId xmlns:a16="http://schemas.microsoft.com/office/drawing/2014/main" id="{14968B6B-693A-4E02-F684-57085E30844C}"/>
              </a:ext>
            </a:extLst>
          </p:cNvPr>
          <p:cNvSpPr txBox="1"/>
          <p:nvPr/>
        </p:nvSpPr>
        <p:spPr>
          <a:xfrm>
            <a:off x="6230114" y="836783"/>
            <a:ext cx="5760718" cy="461665"/>
          </a:xfrm>
          <a:prstGeom prst="rect">
            <a:avLst/>
          </a:prstGeom>
          <a:noFill/>
        </p:spPr>
        <p:txBody>
          <a:bodyPr wrap="square">
            <a:spAutoFit/>
          </a:bodyPr>
          <a:lstStyle/>
          <a:p>
            <a:pPr algn="l"/>
            <a:r>
              <a:rPr lang="pt-BR" sz="2400" b="0" i="0" u="none" strike="noStrike" baseline="0" dirty="0">
                <a:latin typeface="Arial Narrow" panose="020B0606020202030204" pitchFamily="34" charset="0"/>
              </a:rPr>
              <a:t>Utilizando o MMC na resolução, temos:</a:t>
            </a:r>
            <a:endParaRPr lang="pt-BR" sz="2400" dirty="0">
              <a:latin typeface="Arial Narrow" panose="020B0606020202030204" pitchFamily="34" charset="0"/>
            </a:endParaRPr>
          </a:p>
        </p:txBody>
      </p:sp>
      <p:pic>
        <p:nvPicPr>
          <p:cNvPr id="18" name="Imagem 17">
            <a:extLst>
              <a:ext uri="{FF2B5EF4-FFF2-40B4-BE49-F238E27FC236}">
                <a16:creationId xmlns:a16="http://schemas.microsoft.com/office/drawing/2014/main" id="{89607E85-BF63-1950-A4B9-95AD718058F2}"/>
              </a:ext>
            </a:extLst>
          </p:cNvPr>
          <p:cNvPicPr>
            <a:picLocks noChangeAspect="1"/>
          </p:cNvPicPr>
          <p:nvPr/>
        </p:nvPicPr>
        <p:blipFill>
          <a:blip r:embed="rId5"/>
          <a:stretch>
            <a:fillRect/>
          </a:stretch>
        </p:blipFill>
        <p:spPr>
          <a:xfrm>
            <a:off x="6230114" y="1448802"/>
            <a:ext cx="5634790" cy="2510549"/>
          </a:xfrm>
          <a:prstGeom prst="rect">
            <a:avLst/>
          </a:prstGeom>
        </p:spPr>
      </p:pic>
      <p:sp>
        <p:nvSpPr>
          <p:cNvPr id="20" name="CaixaDeTexto 19">
            <a:extLst>
              <a:ext uri="{FF2B5EF4-FFF2-40B4-BE49-F238E27FC236}">
                <a16:creationId xmlns:a16="http://schemas.microsoft.com/office/drawing/2014/main" id="{67AF50B5-6221-0E95-A6EE-B46DF92EA13B}"/>
              </a:ext>
            </a:extLst>
          </p:cNvPr>
          <p:cNvSpPr txBox="1"/>
          <p:nvPr/>
        </p:nvSpPr>
        <p:spPr>
          <a:xfrm>
            <a:off x="6230114" y="4040584"/>
            <a:ext cx="5760718" cy="830997"/>
          </a:xfrm>
          <a:prstGeom prst="rect">
            <a:avLst/>
          </a:prstGeom>
          <a:noFill/>
        </p:spPr>
        <p:txBody>
          <a:bodyPr wrap="square">
            <a:spAutoFit/>
          </a:bodyPr>
          <a:lstStyle/>
          <a:p>
            <a:pPr algn="l"/>
            <a:r>
              <a:rPr lang="pt-BR" sz="2400" b="0" i="0" u="none" strike="noStrike" baseline="0" dirty="0">
                <a:latin typeface="Arial Narrow" panose="020B0606020202030204" pitchFamily="34" charset="0"/>
              </a:rPr>
              <a:t>Agora que os denominadores dos dois membros são iguais, podemos simplificá-los:</a:t>
            </a:r>
            <a:endParaRPr lang="pt-BR" sz="2400" dirty="0">
              <a:latin typeface="Arial Narrow" panose="020B0606020202030204" pitchFamily="34" charset="0"/>
            </a:endParaRPr>
          </a:p>
        </p:txBody>
      </p:sp>
      <p:pic>
        <p:nvPicPr>
          <p:cNvPr id="22" name="Imagem 21">
            <a:extLst>
              <a:ext uri="{FF2B5EF4-FFF2-40B4-BE49-F238E27FC236}">
                <a16:creationId xmlns:a16="http://schemas.microsoft.com/office/drawing/2014/main" id="{C8AC4B01-81EC-E7AA-0804-A235A5559062}"/>
              </a:ext>
            </a:extLst>
          </p:cNvPr>
          <p:cNvPicPr>
            <a:picLocks noChangeAspect="1"/>
          </p:cNvPicPr>
          <p:nvPr/>
        </p:nvPicPr>
        <p:blipFill>
          <a:blip r:embed="rId6"/>
          <a:stretch>
            <a:fillRect/>
          </a:stretch>
        </p:blipFill>
        <p:spPr>
          <a:xfrm>
            <a:off x="6676434" y="5066329"/>
            <a:ext cx="4742150" cy="836850"/>
          </a:xfrm>
          <a:prstGeom prst="rect">
            <a:avLst/>
          </a:prstGeom>
        </p:spPr>
      </p:pic>
    </p:spTree>
    <p:extLst>
      <p:ext uri="{BB962C8B-B14F-4D97-AF65-F5344CB8AC3E}">
        <p14:creationId xmlns:p14="http://schemas.microsoft.com/office/powerpoint/2010/main" val="1714717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506E9C12-C5CA-25F7-6810-9E2D362DED99}"/>
              </a:ext>
            </a:extLst>
          </p:cNvPr>
          <p:cNvSpPr txBox="1"/>
          <p:nvPr/>
        </p:nvSpPr>
        <p:spPr>
          <a:xfrm>
            <a:off x="201168" y="836783"/>
            <a:ext cx="5760720" cy="830997"/>
          </a:xfrm>
          <a:prstGeom prst="rect">
            <a:avLst/>
          </a:prstGeom>
          <a:noFill/>
        </p:spPr>
        <p:txBody>
          <a:bodyPr wrap="square">
            <a:spAutoFit/>
          </a:bodyPr>
          <a:lstStyle/>
          <a:p>
            <a:pPr algn="just"/>
            <a:r>
              <a:rPr lang="pt-BR" sz="2400" b="0" i="0" u="none" strike="noStrike" baseline="0" dirty="0">
                <a:latin typeface="Arial Narrow" panose="020B0606020202030204" pitchFamily="34" charset="0"/>
              </a:rPr>
              <a:t>A equação resultante será formada pelos numeradores dos dois membros.</a:t>
            </a:r>
            <a:endParaRPr lang="pt-BR" sz="2400" dirty="0">
              <a:latin typeface="Arial Narrow" panose="020B0606020202030204" pitchFamily="34" charset="0"/>
            </a:endParaRPr>
          </a:p>
        </p:txBody>
      </p:sp>
      <p:sp>
        <p:nvSpPr>
          <p:cNvPr id="12" name="CaixaDeTexto 11">
            <a:extLst>
              <a:ext uri="{FF2B5EF4-FFF2-40B4-BE49-F238E27FC236}">
                <a16:creationId xmlns:a16="http://schemas.microsoft.com/office/drawing/2014/main" id="{CAD9F392-59CF-4039-BD7A-5CC42989E016}"/>
              </a:ext>
            </a:extLst>
          </p:cNvPr>
          <p:cNvSpPr txBox="1"/>
          <p:nvPr/>
        </p:nvSpPr>
        <p:spPr>
          <a:xfrm>
            <a:off x="201168" y="2373867"/>
            <a:ext cx="5760720" cy="830997"/>
          </a:xfrm>
          <a:prstGeom prst="rect">
            <a:avLst/>
          </a:prstGeom>
          <a:noFill/>
        </p:spPr>
        <p:txBody>
          <a:bodyPr wrap="square">
            <a:spAutoFit/>
          </a:bodyPr>
          <a:lstStyle/>
          <a:p>
            <a:pPr algn="just"/>
            <a:r>
              <a:rPr lang="pt-BR" sz="2400" b="0" i="0" u="none" strike="noStrike" baseline="0" dirty="0">
                <a:latin typeface="Arial Narrow" panose="020B0606020202030204" pitchFamily="34" charset="0"/>
              </a:rPr>
              <a:t>Em seguida, efetuam-se as operações algébricas indicadas nos dois membros da igualdade.</a:t>
            </a:r>
          </a:p>
        </p:txBody>
      </p:sp>
      <mc:AlternateContent xmlns:mc="http://schemas.openxmlformats.org/markup-compatibility/2006">
        <mc:Choice xmlns:a14="http://schemas.microsoft.com/office/drawing/2010/main" Requires="a14">
          <p:sp>
            <p:nvSpPr>
              <p:cNvPr id="16" name="CaixaDeTexto 15">
                <a:extLst>
                  <a:ext uri="{FF2B5EF4-FFF2-40B4-BE49-F238E27FC236}">
                    <a16:creationId xmlns:a16="http://schemas.microsoft.com/office/drawing/2014/main" id="{14968B6B-693A-4E02-F684-57085E30844C}"/>
                  </a:ext>
                </a:extLst>
              </p:cNvPr>
              <p:cNvSpPr txBox="1"/>
              <p:nvPr/>
            </p:nvSpPr>
            <p:spPr>
              <a:xfrm>
                <a:off x="6230114" y="836783"/>
                <a:ext cx="5760718" cy="2154436"/>
              </a:xfrm>
              <a:prstGeom prst="rect">
                <a:avLst/>
              </a:prstGeom>
              <a:noFill/>
            </p:spPr>
            <p:txBody>
              <a:bodyPr wrap="square">
                <a:spAutoFit/>
              </a:bodyPr>
              <a:lstStyle/>
              <a:p>
                <a:pPr algn="just"/>
                <a:r>
                  <a:rPr lang="pt-BR" sz="2400" b="0" i="0" u="none" strike="noStrike" baseline="0" dirty="0">
                    <a:latin typeface="Arial Narrow" panose="020B0606020202030204" pitchFamily="34" charset="0"/>
                  </a:rPr>
                  <a:t>Portanto, a raiz da equação é pois esse valor atende à condição de existência desta equação.</a:t>
                </a:r>
              </a:p>
              <a:p>
                <a:pPr algn="just"/>
                <a:endParaRPr lang="pt-BR" sz="1400" b="0" i="0" u="none" strike="noStrike" baseline="0" dirty="0">
                  <a:latin typeface="Arial Narrow" panose="020B0606020202030204" pitchFamily="34" charset="0"/>
                </a:endParaRPr>
              </a:p>
              <a:p>
                <a:pPr algn="just"/>
                <a:r>
                  <a:rPr lang="pt-BR" sz="2400" b="1" i="0" u="none" strike="noStrike" baseline="0" dirty="0">
                    <a:latin typeface="Arial Narrow" panose="020B0606020202030204" pitchFamily="34" charset="0"/>
                  </a:rPr>
                  <a:t>Observação: </a:t>
                </a:r>
                <a:r>
                  <a:rPr lang="pt-BR" sz="2400" b="0" i="0" u="none" strike="noStrike" baseline="0" dirty="0">
                    <a:latin typeface="Arial Narrow" panose="020B0606020202030204" pitchFamily="34" charset="0"/>
                  </a:rPr>
                  <a:t>a restrição do conjunto universo </a:t>
                </a:r>
                <a14:m>
                  <m:oMath xmlns:m="http://schemas.openxmlformats.org/officeDocument/2006/math">
                    <m:r>
                      <a:rPr kumimoji="0" lang="pt-BR" altLang="pt-BR" sz="2400" b="0" i="1" u="none" strike="noStrike" cap="none" normalizeH="0" baseline="0" dirty="0" smtClean="0">
                        <a:ln>
                          <a:noFill/>
                        </a:ln>
                        <a:solidFill>
                          <a:srgbClr val="000000"/>
                        </a:solidFill>
                        <a:effectLst/>
                        <a:latin typeface="Cambria Math" panose="02040503050406030204" pitchFamily="18" charset="0"/>
                        <a:ea typeface="Times New Roman" panose="02020603050405020304" pitchFamily="18" charset="0"/>
                      </a:rPr>
                      <m:t>𝑈</m:t>
                    </m:r>
                    <m:r>
                      <a:rPr kumimoji="0" lang="pt-BR" altLang="pt-BR" sz="2400" b="0" i="1" u="none" strike="noStrike" cap="none" normalizeH="0" baseline="0" dirty="0" smtClean="0">
                        <a:ln>
                          <a:noFill/>
                        </a:ln>
                        <a:solidFill>
                          <a:srgbClr val="000000"/>
                        </a:solidFill>
                        <a:effectLst/>
                        <a:latin typeface="Cambria Math" panose="02040503050406030204" pitchFamily="18" charset="0"/>
                        <a:ea typeface="Times New Roman" panose="02020603050405020304" pitchFamily="18" charset="0"/>
                      </a:rPr>
                      <m:t> =</m:t>
                    </m:r>
                    <m:sSup>
                      <m:sSupPr>
                        <m:ctrlPr>
                          <a:rPr kumimoji="0" lang="pt-BR" altLang="pt-BR" sz="2400" b="0" i="1" u="none" strike="noStrike" cap="none" normalizeH="0" baseline="0" dirty="0" smtClean="0">
                            <a:ln>
                              <a:noFill/>
                            </a:ln>
                            <a:solidFill>
                              <a:srgbClr val="000000"/>
                            </a:solidFill>
                            <a:effectLst/>
                            <a:latin typeface="Cambria Math" panose="02040503050406030204" pitchFamily="18" charset="0"/>
                            <a:ea typeface="Times New Roman" panose="02020603050405020304" pitchFamily="18" charset="0"/>
                          </a:rPr>
                        </m:ctrlPr>
                      </m:sSupPr>
                      <m:e>
                        <m:r>
                          <a:rPr kumimoji="0" lang="pt-BR" altLang="pt-BR" sz="2400" b="0" i="1" u="none" strike="noStrike" cap="none" normalizeH="0" baseline="0" dirty="0" smtClean="0">
                            <a:ln>
                              <a:noFill/>
                            </a:ln>
                            <a:solidFill>
                              <a:srgbClr val="000000"/>
                            </a:solidFill>
                            <a:effectLst/>
                            <a:latin typeface="Cambria Math" panose="02040503050406030204" pitchFamily="18" charset="0"/>
                            <a:ea typeface="Times New Roman" panose="02020603050405020304" pitchFamily="18" charset="0"/>
                          </a:rPr>
                          <m:t>𝑅</m:t>
                        </m:r>
                      </m:e>
                      <m:sup>
                        <m:r>
                          <a:rPr kumimoji="0" lang="pt-BR" altLang="pt-BR" sz="2400" b="0" i="1" u="none" strike="noStrike" cap="none" normalizeH="0" baseline="0" dirty="0" smtClean="0">
                            <a:ln>
                              <a:noFill/>
                            </a:ln>
                            <a:solidFill>
                              <a:srgbClr val="000000"/>
                            </a:solidFill>
                            <a:effectLst/>
                            <a:latin typeface="Cambria Math" panose="02040503050406030204" pitchFamily="18" charset="0"/>
                            <a:ea typeface="Times New Roman" panose="02020603050405020304" pitchFamily="18" charset="0"/>
                          </a:rPr>
                          <m:t>∗</m:t>
                        </m:r>
                      </m:sup>
                    </m:sSup>
                    <m:r>
                      <a:rPr kumimoji="0" lang="pt-BR" altLang="pt-BR" sz="2400" b="0" i="1" u="none" strike="noStrike" cap="none" normalizeH="0" baseline="0" dirty="0" smtClean="0">
                        <a:ln>
                          <a:noFill/>
                        </a:ln>
                        <a:solidFill>
                          <a:srgbClr val="000000"/>
                        </a:solidFill>
                        <a:effectLst/>
                        <a:latin typeface="Cambria Math" panose="02040503050406030204" pitchFamily="18" charset="0"/>
                        <a:ea typeface="Times New Roman" panose="02020603050405020304" pitchFamily="18" charset="0"/>
                        <a:sym typeface="Symbol" panose="05050102010706020507" pitchFamily="18" charset="2"/>
                      </a:rPr>
                      <m:t></m:t>
                    </m:r>
                    <m:r>
                      <a:rPr kumimoji="0" lang="pt-BR" altLang="pt-BR" sz="2400" b="0" i="1" u="none" strike="noStrike" cap="none" normalizeH="0" baseline="0" dirty="0" smtClean="0">
                        <a:ln>
                          <a:noFill/>
                        </a:ln>
                        <a:solidFill>
                          <a:srgbClr val="000000"/>
                        </a:solidFill>
                        <a:effectLst/>
                        <a:latin typeface="Cambria Math" panose="02040503050406030204" pitchFamily="18" charset="0"/>
                        <a:ea typeface="Times New Roman" panose="02020603050405020304" pitchFamily="18" charset="0"/>
                      </a:rPr>
                      <m:t> </m:t>
                    </m:r>
                    <m:d>
                      <m:dPr>
                        <m:begChr m:val="{"/>
                        <m:endChr m:val="}"/>
                        <m:ctrlPr>
                          <a:rPr kumimoji="0" lang="pt-BR" altLang="pt-BR" sz="2400" b="0" i="1" u="none" strike="noStrike" cap="none" normalizeH="0" baseline="0" dirty="0" smtClean="0">
                            <a:ln>
                              <a:noFill/>
                            </a:ln>
                            <a:solidFill>
                              <a:srgbClr val="000000"/>
                            </a:solidFill>
                            <a:effectLst/>
                            <a:latin typeface="Cambria Math" panose="02040503050406030204" pitchFamily="18" charset="0"/>
                          </a:rPr>
                        </m:ctrlPr>
                      </m:dPr>
                      <m:e>
                        <m:r>
                          <a:rPr lang="pt-BR" altLang="pt-BR" sz="2400" i="1" dirty="0">
                            <a:solidFill>
                              <a:srgbClr val="000000"/>
                            </a:solidFill>
                            <a:latin typeface="Cambria Math" panose="02040503050406030204" pitchFamily="18" charset="0"/>
                            <a:ea typeface="Times New Roman" panose="02020603050405020304" pitchFamily="18" charset="0"/>
                            <a:sym typeface="Symbol" panose="05050102010706020507" pitchFamily="18" charset="2"/>
                          </a:rPr>
                          <m:t></m:t>
                        </m:r>
                        <m:r>
                          <a:rPr lang="pt-BR" altLang="pt-BR" sz="2400" i="1" dirty="0">
                            <a:solidFill>
                              <a:srgbClr val="000000"/>
                            </a:solidFill>
                            <a:latin typeface="Cambria Math" panose="02040503050406030204" pitchFamily="18" charset="0"/>
                            <a:ea typeface="Times New Roman" panose="02020603050405020304" pitchFamily="18" charset="0"/>
                          </a:rPr>
                          <m:t>1</m:t>
                        </m:r>
                      </m:e>
                    </m:d>
                  </m:oMath>
                </a14:m>
                <a:r>
                  <a:rPr lang="pt-BR" sz="2400" b="0" i="0" u="none" strike="noStrike" baseline="0" dirty="0">
                    <a:latin typeface="Arial Narrow" panose="020B0606020202030204" pitchFamily="34" charset="0"/>
                  </a:rPr>
                  <a:t> é necessária, pois ao substituir por 0 ou –1, obtemos uma indeterminação.</a:t>
                </a:r>
                <a:endParaRPr lang="pt-BR" sz="2400" dirty="0">
                  <a:latin typeface="Arial Narrow" panose="020B0606020202030204" pitchFamily="34" charset="0"/>
                </a:endParaRPr>
              </a:p>
            </p:txBody>
          </p:sp>
        </mc:Choice>
        <mc:Fallback>
          <p:sp>
            <p:nvSpPr>
              <p:cNvPr id="16" name="CaixaDeTexto 15">
                <a:extLst>
                  <a:ext uri="{FF2B5EF4-FFF2-40B4-BE49-F238E27FC236}">
                    <a16:creationId xmlns:a16="http://schemas.microsoft.com/office/drawing/2014/main" id="{14968B6B-693A-4E02-F684-57085E30844C}"/>
                  </a:ext>
                </a:extLst>
              </p:cNvPr>
              <p:cNvSpPr txBox="1">
                <a:spLocks noRot="1" noChangeAspect="1" noMove="1" noResize="1" noEditPoints="1" noAdjustHandles="1" noChangeArrowheads="1" noChangeShapeType="1" noTextEdit="1"/>
              </p:cNvSpPr>
              <p:nvPr/>
            </p:nvSpPr>
            <p:spPr>
              <a:xfrm>
                <a:off x="6230114" y="836783"/>
                <a:ext cx="5760718" cy="2154436"/>
              </a:xfrm>
              <a:prstGeom prst="rect">
                <a:avLst/>
              </a:prstGeom>
              <a:blipFill>
                <a:blip r:embed="rId2"/>
                <a:stretch>
                  <a:fillRect l="-1587" t="-1977" r="-1587" b="-5650"/>
                </a:stretch>
              </a:blipFill>
            </p:spPr>
            <p:txBody>
              <a:bodyPr/>
              <a:lstStyle/>
              <a:p>
                <a:r>
                  <a:rPr lang="pt-BR">
                    <a:noFill/>
                  </a:rPr>
                  <a:t> </a:t>
                </a:r>
              </a:p>
            </p:txBody>
          </p:sp>
        </mc:Fallback>
      </mc:AlternateContent>
      <p:pic>
        <p:nvPicPr>
          <p:cNvPr id="3" name="Imagem 2">
            <a:extLst>
              <a:ext uri="{FF2B5EF4-FFF2-40B4-BE49-F238E27FC236}">
                <a16:creationId xmlns:a16="http://schemas.microsoft.com/office/drawing/2014/main" id="{EFE25824-849C-CC53-76D0-21B80D607798}"/>
              </a:ext>
            </a:extLst>
          </p:cNvPr>
          <p:cNvPicPr>
            <a:picLocks noChangeAspect="1"/>
          </p:cNvPicPr>
          <p:nvPr/>
        </p:nvPicPr>
        <p:blipFill>
          <a:blip r:embed="rId3"/>
          <a:stretch>
            <a:fillRect/>
          </a:stretch>
        </p:blipFill>
        <p:spPr>
          <a:xfrm>
            <a:off x="519373" y="1806032"/>
            <a:ext cx="5124310" cy="429583"/>
          </a:xfrm>
          <a:prstGeom prst="rect">
            <a:avLst/>
          </a:prstGeom>
        </p:spPr>
      </p:pic>
      <p:pic>
        <p:nvPicPr>
          <p:cNvPr id="7" name="Imagem 6">
            <a:extLst>
              <a:ext uri="{FF2B5EF4-FFF2-40B4-BE49-F238E27FC236}">
                <a16:creationId xmlns:a16="http://schemas.microsoft.com/office/drawing/2014/main" id="{EAF59385-C720-54A8-F601-88139E3018C9}"/>
              </a:ext>
            </a:extLst>
          </p:cNvPr>
          <p:cNvPicPr>
            <a:picLocks noChangeAspect="1"/>
          </p:cNvPicPr>
          <p:nvPr/>
        </p:nvPicPr>
        <p:blipFill>
          <a:blip r:embed="rId4"/>
          <a:stretch>
            <a:fillRect/>
          </a:stretch>
        </p:blipFill>
        <p:spPr>
          <a:xfrm>
            <a:off x="480319" y="3290501"/>
            <a:ext cx="5202417" cy="362636"/>
          </a:xfrm>
          <a:prstGeom prst="rect">
            <a:avLst/>
          </a:prstGeom>
        </p:spPr>
      </p:pic>
      <p:sp>
        <p:nvSpPr>
          <p:cNvPr id="9" name="CaixaDeTexto 8">
            <a:extLst>
              <a:ext uri="{FF2B5EF4-FFF2-40B4-BE49-F238E27FC236}">
                <a16:creationId xmlns:a16="http://schemas.microsoft.com/office/drawing/2014/main" id="{1EB778EA-0CDF-B556-DCCD-1C5AF5EE2D63}"/>
              </a:ext>
            </a:extLst>
          </p:cNvPr>
          <p:cNvSpPr txBox="1"/>
          <p:nvPr/>
        </p:nvSpPr>
        <p:spPr>
          <a:xfrm>
            <a:off x="201168" y="3845821"/>
            <a:ext cx="5760718" cy="830997"/>
          </a:xfrm>
          <a:prstGeom prst="rect">
            <a:avLst/>
          </a:prstGeom>
          <a:noFill/>
        </p:spPr>
        <p:txBody>
          <a:bodyPr wrap="square">
            <a:spAutoFit/>
          </a:bodyPr>
          <a:lstStyle/>
          <a:p>
            <a:pPr algn="just"/>
            <a:r>
              <a:rPr lang="pt-BR" sz="2400" b="0" i="0" u="none" strike="noStrike" baseline="0" dirty="0">
                <a:latin typeface="Arial Narrow" panose="020B0606020202030204" pitchFamily="34" charset="0"/>
              </a:rPr>
              <a:t>Daqui por diante, seguem os mesmos passos dos princípios aditivo e multiplicativo da igualdade.</a:t>
            </a:r>
            <a:endParaRPr lang="pt-BR" sz="2400" dirty="0">
              <a:latin typeface="Arial Narrow" panose="020B0606020202030204" pitchFamily="34" charset="0"/>
            </a:endParaRPr>
          </a:p>
        </p:txBody>
      </p:sp>
      <p:pic>
        <p:nvPicPr>
          <p:cNvPr id="13" name="Imagem 12">
            <a:extLst>
              <a:ext uri="{FF2B5EF4-FFF2-40B4-BE49-F238E27FC236}">
                <a16:creationId xmlns:a16="http://schemas.microsoft.com/office/drawing/2014/main" id="{D65475C3-1A63-410C-36FF-516301A07974}"/>
              </a:ext>
            </a:extLst>
          </p:cNvPr>
          <p:cNvPicPr>
            <a:picLocks noChangeAspect="1"/>
          </p:cNvPicPr>
          <p:nvPr/>
        </p:nvPicPr>
        <p:blipFill>
          <a:blip r:embed="rId5"/>
          <a:stretch>
            <a:fillRect/>
          </a:stretch>
        </p:blipFill>
        <p:spPr>
          <a:xfrm>
            <a:off x="396633" y="4869502"/>
            <a:ext cx="5369788" cy="1656963"/>
          </a:xfrm>
          <a:prstGeom prst="rect">
            <a:avLst/>
          </a:prstGeom>
        </p:spPr>
      </p:pic>
      <p:sp>
        <p:nvSpPr>
          <p:cNvPr id="15" name="Retângulo: Cantos Arredondados 14">
            <a:extLst>
              <a:ext uri="{FF2B5EF4-FFF2-40B4-BE49-F238E27FC236}">
                <a16:creationId xmlns:a16="http://schemas.microsoft.com/office/drawing/2014/main" id="{1696A636-1AE6-718B-4CE6-26834E56BA1C}"/>
              </a:ext>
            </a:extLst>
          </p:cNvPr>
          <p:cNvSpPr/>
          <p:nvPr/>
        </p:nvSpPr>
        <p:spPr>
          <a:xfrm>
            <a:off x="6230114" y="3488283"/>
            <a:ext cx="5667798" cy="3250845"/>
          </a:xfrm>
          <a:prstGeom prst="roundRect">
            <a:avLst>
              <a:gd name="adj" fmla="val 32847"/>
            </a:avLst>
          </a:prstGeom>
          <a:solidFill>
            <a:schemeClr val="bg1"/>
          </a:solidFill>
          <a:ln w="28575">
            <a:solidFill>
              <a:srgbClr val="9659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pt-BR" sz="2200" b="0" i="0" u="none" strike="noStrike" baseline="0" dirty="0">
                <a:solidFill>
                  <a:schemeClr val="tx1"/>
                </a:solidFill>
                <a:latin typeface="Arial Narrow" panose="020B0606020202030204" pitchFamily="34" charset="0"/>
              </a:rPr>
              <a:t>Qualquer equação é polinomial quando possui um polinômio igual a zero ou seja, um valor que atribuído a (incógnita), fará com que a igualdade se torne verdadeira (raiz da equação).</a:t>
            </a:r>
          </a:p>
          <a:p>
            <a:pPr algn="l"/>
            <a:r>
              <a:rPr lang="pt-BR" sz="2200" b="0" i="0" u="none" strike="noStrike" baseline="0" dirty="0">
                <a:solidFill>
                  <a:schemeClr val="tx1"/>
                </a:solidFill>
                <a:latin typeface="Arial Narrow" panose="020B0606020202030204" pitchFamily="34" charset="0"/>
              </a:rPr>
              <a:t>Obs.: As equações polinomiais de 1º grau são aquelas em que a incógnita possui apenas expoente igual a 1.</a:t>
            </a:r>
          </a:p>
        </p:txBody>
      </p:sp>
      <p:sp>
        <p:nvSpPr>
          <p:cNvPr id="17" name="Retângulo 16">
            <a:extLst>
              <a:ext uri="{FF2B5EF4-FFF2-40B4-BE49-F238E27FC236}">
                <a16:creationId xmlns:a16="http://schemas.microsoft.com/office/drawing/2014/main" id="{13C118DD-4600-4AD7-14D3-008FEA05641F}"/>
              </a:ext>
            </a:extLst>
          </p:cNvPr>
          <p:cNvSpPr/>
          <p:nvPr/>
        </p:nvSpPr>
        <p:spPr>
          <a:xfrm>
            <a:off x="6348736" y="3369717"/>
            <a:ext cx="1910363" cy="34437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descr="Uma imagem contendo Interface gráfica do usuário&#10;&#10;O conteúdo gerado por IA pode estar incorreto.">
            <a:extLst>
              <a:ext uri="{FF2B5EF4-FFF2-40B4-BE49-F238E27FC236}">
                <a16:creationId xmlns:a16="http://schemas.microsoft.com/office/drawing/2014/main" id="{F777D849-26FA-1803-A0D1-6B045A29A2A1}"/>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sharpenSoften amount="25000"/>
                    </a14:imgEffect>
                    <a14:imgEffect>
                      <a14:saturation sat="200000"/>
                    </a14:imgEffect>
                  </a14:imgLayer>
                </a14:imgProps>
              </a:ext>
              <a:ext uri="{28A0092B-C50C-407E-A947-70E740481C1C}">
                <a14:useLocalDpi xmlns:a14="http://schemas.microsoft.com/office/drawing/2010/main" val="0"/>
              </a:ext>
            </a:extLst>
          </a:blip>
          <a:srcRect l="2384" t="8463" r="1473" b="10508"/>
          <a:stretch>
            <a:fillRect/>
          </a:stretch>
        </p:blipFill>
        <p:spPr bwMode="auto">
          <a:xfrm>
            <a:off x="6226671" y="3050188"/>
            <a:ext cx="2028985" cy="77723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47692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orma&#10;&#10;O conteúdo gerado por IA pode estar incorreto.">
            <a:extLst>
              <a:ext uri="{FF2B5EF4-FFF2-40B4-BE49-F238E27FC236}">
                <a16:creationId xmlns:a16="http://schemas.microsoft.com/office/drawing/2014/main" id="{38A923F4-501E-C23F-05AE-4B99B928915A}"/>
              </a:ext>
            </a:extLst>
          </p:cNvPr>
          <p:cNvPicPr>
            <a:picLocks noChangeAspect="1"/>
          </p:cNvPicPr>
          <p:nvPr/>
        </p:nvPicPr>
        <p:blipFill rotWithShape="1">
          <a:blip r:embed="rId2">
            <a:extLst>
              <a:ext uri="{28A0092B-C50C-407E-A947-70E740481C1C}">
                <a14:useLocalDpi xmlns:a14="http://schemas.microsoft.com/office/drawing/2010/main" val="0"/>
              </a:ext>
            </a:extLst>
          </a:blip>
          <a:srcRect l="1631" r="63456"/>
          <a:stretch>
            <a:fillRect/>
          </a:stretch>
        </p:blipFill>
        <p:spPr bwMode="auto">
          <a:xfrm>
            <a:off x="156000" y="604630"/>
            <a:ext cx="2520000" cy="640226"/>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11" name="CaixaDeTexto 10">
                <a:extLst>
                  <a:ext uri="{FF2B5EF4-FFF2-40B4-BE49-F238E27FC236}">
                    <a16:creationId xmlns:a16="http://schemas.microsoft.com/office/drawing/2014/main" id="{32ECEEE0-E602-6582-EB14-05C242385A69}"/>
                  </a:ext>
                </a:extLst>
              </p:cNvPr>
              <p:cNvSpPr txBox="1"/>
              <p:nvPr/>
            </p:nvSpPr>
            <p:spPr>
              <a:xfrm>
                <a:off x="156000" y="1244856"/>
                <a:ext cx="5760000" cy="904222"/>
              </a:xfrm>
              <a:prstGeom prst="rect">
                <a:avLst/>
              </a:prstGeom>
              <a:noFill/>
            </p:spPr>
            <p:txBody>
              <a:bodyPr wrap="square">
                <a:spAutoFit/>
              </a:bodyPr>
              <a:lstStyle/>
              <a:p>
                <a:pPr algn="just">
                  <a:lnSpc>
                    <a:spcPct val="115000"/>
                  </a:lnSpc>
                  <a:spcAft>
                    <a:spcPts val="800"/>
                  </a:spcAft>
                  <a:buNone/>
                </a:pPr>
                <a:r>
                  <a:rPr lang="pt-BR" sz="24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1.</a:t>
                </a:r>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Resolva as seguintes equações do 1º grau, sendo </a:t>
                </a:r>
                <a14:m>
                  <m:oMath xmlns:m="http://schemas.openxmlformats.org/officeDocument/2006/math">
                    <m:r>
                      <a:rPr lang="pt-BR" sz="2400" i="1" dirty="0" smtClean="0">
                        <a:effectLst/>
                        <a:latin typeface="Cambria Math" panose="02040503050406030204" pitchFamily="18" charset="0"/>
                        <a:ea typeface="Aptos" panose="020B0004020202020204" pitchFamily="34" charset="0"/>
                        <a:cs typeface="Times New Roman" panose="02020603050405020304" pitchFamily="18" charset="0"/>
                      </a:rPr>
                      <m:t>𝑈</m:t>
                    </m:r>
                    <m:r>
                      <a:rPr lang="pt-BR" sz="2400" i="1" dirty="0" smtClean="0">
                        <a:effectLst/>
                        <a:latin typeface="Cambria Math" panose="02040503050406030204" pitchFamily="18" charset="0"/>
                        <a:ea typeface="Aptos" panose="020B0004020202020204" pitchFamily="34" charset="0"/>
                        <a:cs typeface="Times New Roman" panose="02020603050405020304" pitchFamily="18" charset="0"/>
                      </a:rPr>
                      <m:t>=</m:t>
                    </m:r>
                    <m:r>
                      <a:rPr lang="pt-BR" sz="2400" i="1" dirty="0" smtClean="0">
                        <a:effectLst/>
                        <a:latin typeface="Cambria Math" panose="02040503050406030204" pitchFamily="18" charset="0"/>
                        <a:ea typeface="Cambria Math" panose="02040503050406030204" pitchFamily="18" charset="0"/>
                        <a:cs typeface="Times New Roman" panose="02020603050405020304" pitchFamily="18" charset="0"/>
                      </a:rPr>
                      <m:t>ℚ</m:t>
                    </m:r>
                  </m:oMath>
                </a14:m>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a:t>
                </a:r>
              </a:p>
            </p:txBody>
          </p:sp>
        </mc:Choice>
        <mc:Fallback>
          <p:sp>
            <p:nvSpPr>
              <p:cNvPr id="11" name="CaixaDeTexto 10">
                <a:extLst>
                  <a:ext uri="{FF2B5EF4-FFF2-40B4-BE49-F238E27FC236}">
                    <a16:creationId xmlns:a16="http://schemas.microsoft.com/office/drawing/2014/main" id="{32ECEEE0-E602-6582-EB14-05C242385A69}"/>
                  </a:ext>
                </a:extLst>
              </p:cNvPr>
              <p:cNvSpPr txBox="1">
                <a:spLocks noRot="1" noChangeAspect="1" noMove="1" noResize="1" noEditPoints="1" noAdjustHandles="1" noChangeArrowheads="1" noChangeShapeType="1" noTextEdit="1"/>
              </p:cNvSpPr>
              <p:nvPr/>
            </p:nvSpPr>
            <p:spPr>
              <a:xfrm>
                <a:off x="156000" y="1244856"/>
                <a:ext cx="5760000" cy="904222"/>
              </a:xfrm>
              <a:prstGeom prst="rect">
                <a:avLst/>
              </a:prstGeom>
              <a:blipFill>
                <a:blip r:embed="rId3"/>
                <a:stretch>
                  <a:fillRect l="-1695" t="-3356" r="-1695" b="-14765"/>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5E52A8C7-C5DE-C3AF-F107-C6694D37BB3E}"/>
                  </a:ext>
                </a:extLst>
              </p:cNvPr>
              <p:cNvSpPr txBox="1"/>
              <p:nvPr/>
            </p:nvSpPr>
            <p:spPr>
              <a:xfrm>
                <a:off x="151359" y="2185654"/>
                <a:ext cx="5760000" cy="2381421"/>
              </a:xfrm>
              <a:prstGeom prst="rect">
                <a:avLst/>
              </a:prstGeom>
              <a:noFill/>
            </p:spPr>
            <p:txBody>
              <a:bodyPr wrap="square">
                <a:spAutoFit/>
              </a:bodyPr>
              <a:lstStyle/>
              <a:p>
                <a:pPr algn="just">
                  <a:lnSpc>
                    <a:spcPct val="115000"/>
                  </a:lnSpc>
                  <a:spcAft>
                    <a:spcPts val="800"/>
                  </a:spcAft>
                </a:pPr>
                <a14:m>
                  <m:oMath xmlns:m="http://schemas.openxmlformats.org/officeDocument/2006/math">
                    <m:r>
                      <m:rPr>
                        <m:sty m:val="p"/>
                      </m:rPr>
                      <a:rPr lang="pt-BR" sz="2400" kern="100" smtClean="0">
                        <a:effectLst/>
                        <a:latin typeface="Cambria Math" panose="02040503050406030204" pitchFamily="18" charset="0"/>
                        <a:ea typeface="Aptos" panose="020B0004020202020204" pitchFamily="34" charset="0"/>
                        <a:cs typeface="Times New Roman" panose="02020603050405020304" pitchFamily="18" charset="0"/>
                      </a:rPr>
                      <m:t>a</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 5</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− 40 = 2−</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oMath>
                </a14:m>
                <a:r>
                  <a:rPr lang="pt-BR" sz="2400" kern="100" dirty="0">
                    <a:effectLst/>
                    <a:latin typeface="Aptos" panose="020B0004020202020204" pitchFamily="34" charset="0"/>
                    <a:ea typeface="Aptos" panose="020B0004020202020204" pitchFamily="34" charset="0"/>
                    <a:cs typeface="Times New Roman" panose="02020603050405020304" pitchFamily="18" charset="0"/>
                  </a:rPr>
                  <a:t> </a:t>
                </a:r>
              </a:p>
              <a:p>
                <a:pPr algn="just">
                  <a:lnSpc>
                    <a:spcPct val="115000"/>
                  </a:lnSpc>
                  <a:spcAft>
                    <a:spcPts val="800"/>
                  </a:spcAft>
                </a:pPr>
                <a14:m>
                  <m:oMath xmlns:m="http://schemas.openxmlformats.org/officeDocument/2006/math">
                    <m:r>
                      <m:rPr>
                        <m:sty m:val="p"/>
                      </m:rPr>
                      <a:rPr lang="pt-BR" sz="2400" i="0" kern="100">
                        <a:effectLst/>
                        <a:latin typeface="Cambria Math" panose="02040503050406030204" pitchFamily="18" charset="0"/>
                        <a:ea typeface="Aptos" panose="020B0004020202020204" pitchFamily="34" charset="0"/>
                        <a:cs typeface="Times New Roman" panose="02020603050405020304" pitchFamily="18" charset="0"/>
                      </a:rPr>
                      <m:t>b</m:t>
                    </m:r>
                    <m:r>
                      <a:rPr lang="pt-BR" sz="2400" i="0" kern="100">
                        <a:effectLst/>
                        <a:latin typeface="Cambria Math" panose="02040503050406030204" pitchFamily="18" charset="0"/>
                        <a:ea typeface="Aptos" panose="020B0004020202020204" pitchFamily="34" charset="0"/>
                        <a:cs typeface="Times New Roman" panose="02020603050405020304" pitchFamily="18" charset="0"/>
                      </a:rPr>
                      <m:t>)</m:t>
                    </m:r>
                    <m:r>
                      <a:rPr lang="pt-BR" sz="2400" b="0" i="1" kern="100" smtClean="0">
                        <a:effectLst/>
                        <a:latin typeface="Cambria Math" panose="02040503050406030204" pitchFamily="18" charset="0"/>
                        <a:ea typeface="Aptos" panose="020B0004020202020204" pitchFamily="34" charset="0"/>
                        <a:cs typeface="Times New Roman" panose="02020603050405020304" pitchFamily="18" charset="0"/>
                      </a:rPr>
                      <m:t> 3,5</m:t>
                    </m:r>
                    <m:r>
                      <a:rPr lang="pt-BR" sz="2400" b="0" i="1" kern="100" smtClean="0">
                        <a:effectLst/>
                        <a:latin typeface="Cambria Math" panose="02040503050406030204" pitchFamily="18" charset="0"/>
                        <a:ea typeface="Aptos" panose="020B0004020202020204" pitchFamily="34" charset="0"/>
                        <a:cs typeface="Times New Roman" panose="02020603050405020304" pitchFamily="18" charset="0"/>
                      </a:rPr>
                      <m:t>𝑥</m:t>
                    </m:r>
                    <m:r>
                      <a:rPr lang="pt-BR" sz="2400" b="0" i="1" kern="100" smtClean="0">
                        <a:effectLst/>
                        <a:latin typeface="Cambria Math" panose="02040503050406030204" pitchFamily="18" charset="0"/>
                        <a:ea typeface="Aptos" panose="020B0004020202020204" pitchFamily="34" charset="0"/>
                        <a:cs typeface="Times New Roman" panose="02020603050405020304" pitchFamily="18" charset="0"/>
                      </a:rPr>
                      <m:t>+1=3+3,1</m:t>
                    </m:r>
                    <m:r>
                      <a:rPr lang="pt-BR" sz="2400" b="0" i="1" kern="100" smtClean="0">
                        <a:effectLst/>
                        <a:latin typeface="Cambria Math" panose="02040503050406030204" pitchFamily="18" charset="0"/>
                        <a:ea typeface="Aptos" panose="020B0004020202020204" pitchFamily="34" charset="0"/>
                        <a:cs typeface="Times New Roman" panose="02020603050405020304" pitchFamily="18" charset="0"/>
                      </a:rPr>
                      <m:t>𝑥</m:t>
                    </m:r>
                  </m:oMath>
                </a14:m>
                <a:r>
                  <a:rPr lang="pt-BR" sz="2400" i="1" kern="100" dirty="0">
                    <a:effectLst/>
                    <a:latin typeface="Aptos" panose="020B0004020202020204" pitchFamily="34" charset="0"/>
                    <a:ea typeface="Aptos" panose="020B0004020202020204" pitchFamily="34" charset="0"/>
                    <a:cs typeface="Times New Roman" panose="02020603050405020304" pitchFamily="18" charset="0"/>
                  </a:rPr>
                  <a:t> </a:t>
                </a:r>
              </a:p>
              <a:p>
                <a:pPr algn="just">
                  <a:lnSpc>
                    <a:spcPct val="115000"/>
                  </a:lnSpc>
                  <a:spcAft>
                    <a:spcPts val="800"/>
                  </a:spcAft>
                </a:pPr>
                <a14:m>
                  <m:oMath xmlns:m="http://schemas.openxmlformats.org/officeDocument/2006/math">
                    <m:r>
                      <m:rPr>
                        <m:sty m:val="p"/>
                      </m:rP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c</m:t>
                    </m:r>
                    <m: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7</m:t>
                        </m:r>
                      </m:num>
                      <m:den>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2 </m:t>
                        </m:r>
                      </m:den>
                    </m:f>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𝑝</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f>
                      <m:fPr>
                        <m:ctrlP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15</m:t>
                        </m:r>
                      </m:num>
                      <m:den>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m:t>
                        </m:r>
                      </m:den>
                    </m:f>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5 </m:t>
                        </m:r>
                      </m:num>
                      <m:den>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den>
                    </m:f>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𝑝</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10</m:t>
                        </m:r>
                      </m:num>
                      <m:den>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6</m:t>
                        </m:r>
                      </m:den>
                    </m:f>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16</m:t>
                        </m:r>
                      </m:num>
                      <m:den>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den>
                    </m:f>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f>
                      <m:fPr>
                        <m:ctrlP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10</m:t>
                        </m:r>
                      </m:num>
                      <m:den>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4</m:t>
                        </m:r>
                      </m:den>
                    </m:f>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𝑝</m:t>
                    </m:r>
                  </m:oMath>
                </a14:m>
                <a:r>
                  <a:rPr lang="pt-BR" sz="2400" kern="100" dirty="0">
                    <a:effectLst/>
                    <a:latin typeface="Aptos" panose="020B0004020202020204" pitchFamily="34" charset="0"/>
                    <a:ea typeface="Aptos" panose="020B0004020202020204" pitchFamily="34" charset="0"/>
                    <a:cs typeface="Times New Roman" panose="02020603050405020304" pitchFamily="18" charset="0"/>
                  </a:rPr>
                  <a:t> </a:t>
                </a:r>
              </a:p>
              <a:p>
                <a:pPr/>
                <a14:m>
                  <m:oMath xmlns:m="http://schemas.openxmlformats.org/officeDocument/2006/math">
                    <m:r>
                      <m:rPr>
                        <m:sty m:val="p"/>
                      </m:rPr>
                      <a:rPr lang="pt-BR" sz="2400">
                        <a:effectLst/>
                        <a:latin typeface="Cambria Math" panose="02040503050406030204" pitchFamily="18" charset="0"/>
                        <a:ea typeface="Aptos" panose="020B0004020202020204" pitchFamily="34" charset="0"/>
                        <a:cs typeface="Times New Roman" panose="02020603050405020304" pitchFamily="18" charset="0"/>
                      </a:rPr>
                      <m:t>d</m:t>
                    </m:r>
                    <m:r>
                      <a:rPr lang="pt-BR" sz="2400">
                        <a:effectLst/>
                        <a:latin typeface="Cambria Math" panose="02040503050406030204" pitchFamily="18" charset="0"/>
                        <a:ea typeface="Aptos" panose="020B0004020202020204" pitchFamily="34" charset="0"/>
                        <a:cs typeface="Times New Roman" panose="02020603050405020304" pitchFamily="18" charset="0"/>
                      </a:rPr>
                      <m:t>) </m:t>
                    </m:r>
                    <m:f>
                      <m:fPr>
                        <m:ctrlPr>
                          <a:rPr lang="pt-BR" sz="2400" i="1">
                            <a:effectLst/>
                            <a:latin typeface="Cambria Math" panose="02040503050406030204" pitchFamily="18" charset="0"/>
                          </a:rPr>
                        </m:ctrlPr>
                      </m:fPr>
                      <m:num>
                        <m:r>
                          <a:rPr lang="pt-BR" sz="2400" i="1">
                            <a:effectLst/>
                            <a:latin typeface="Cambria Math" panose="02040503050406030204" pitchFamily="18" charset="0"/>
                            <a:ea typeface="Aptos" panose="020B0004020202020204" pitchFamily="34" charset="0"/>
                            <a:cs typeface="Times New Roman" panose="02020603050405020304" pitchFamily="18" charset="0"/>
                          </a:rPr>
                          <m:t>9</m:t>
                        </m:r>
                      </m:num>
                      <m:den>
                        <m:r>
                          <a:rPr lang="pt-BR" sz="2400" i="1">
                            <a:effectLst/>
                            <a:latin typeface="Cambria Math" panose="02040503050406030204" pitchFamily="18" charset="0"/>
                            <a:ea typeface="Aptos" panose="020B0004020202020204" pitchFamily="34" charset="0"/>
                            <a:cs typeface="Times New Roman" panose="02020603050405020304" pitchFamily="18" charset="0"/>
                          </a:rPr>
                          <m:t> 4 </m:t>
                        </m:r>
                      </m:den>
                    </m:f>
                    <m:r>
                      <a:rPr lang="pt-BR" sz="2400" i="1">
                        <a:effectLst/>
                        <a:latin typeface="Cambria Math" panose="02040503050406030204" pitchFamily="18" charset="0"/>
                        <a:ea typeface="Aptos" panose="020B0004020202020204" pitchFamily="34" charset="0"/>
                        <a:cs typeface="Times New Roman" panose="02020603050405020304" pitchFamily="18" charset="0"/>
                      </a:rPr>
                      <m:t>𝑦</m:t>
                    </m:r>
                    <m:r>
                      <a:rPr lang="pt-BR" sz="2400" i="1">
                        <a:effectLst/>
                        <a:latin typeface="Cambria Math" panose="02040503050406030204" pitchFamily="18" charset="0"/>
                        <a:ea typeface="Aptos" panose="020B0004020202020204" pitchFamily="34" charset="0"/>
                        <a:cs typeface="Times New Roman" panose="02020603050405020304" pitchFamily="18" charset="0"/>
                      </a:rPr>
                      <m:t>−5,8 = 11+0,25</m:t>
                    </m:r>
                    <m:r>
                      <a:rPr lang="pt-BR" sz="2400" i="1">
                        <a:effectLst/>
                        <a:latin typeface="Cambria Math" panose="02040503050406030204" pitchFamily="18" charset="0"/>
                        <a:ea typeface="Aptos" panose="020B0004020202020204" pitchFamily="34" charset="0"/>
                        <a:cs typeface="Times New Roman" panose="02020603050405020304" pitchFamily="18" charset="0"/>
                      </a:rPr>
                      <m:t>𝑦</m:t>
                    </m:r>
                  </m:oMath>
                </a14:m>
                <a:r>
                  <a:rPr lang="pt-BR" sz="2400" dirty="0"/>
                  <a:t> </a:t>
                </a:r>
              </a:p>
            </p:txBody>
          </p:sp>
        </mc:Choice>
        <mc:Fallback>
          <p:sp>
            <p:nvSpPr>
              <p:cNvPr id="4" name="CaixaDeTexto 3">
                <a:extLst>
                  <a:ext uri="{FF2B5EF4-FFF2-40B4-BE49-F238E27FC236}">
                    <a16:creationId xmlns:a16="http://schemas.microsoft.com/office/drawing/2014/main" id="{5E52A8C7-C5DE-C3AF-F107-C6694D37BB3E}"/>
                  </a:ext>
                </a:extLst>
              </p:cNvPr>
              <p:cNvSpPr txBox="1">
                <a:spLocks noRot="1" noChangeAspect="1" noMove="1" noResize="1" noEditPoints="1" noAdjustHandles="1" noChangeArrowheads="1" noChangeShapeType="1" noTextEdit="1"/>
              </p:cNvSpPr>
              <p:nvPr/>
            </p:nvSpPr>
            <p:spPr>
              <a:xfrm>
                <a:off x="151359" y="2185654"/>
                <a:ext cx="5760000" cy="2381421"/>
              </a:xfrm>
              <a:prstGeom prst="rect">
                <a:avLst/>
              </a:prstGeom>
              <a:blipFill>
                <a:blip r:embed="rId4"/>
                <a:stretch>
                  <a:fillRect l="-317"/>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261F6C18-E339-B729-64CD-FF91D705D380}"/>
                  </a:ext>
                </a:extLst>
              </p:cNvPr>
              <p:cNvSpPr txBox="1"/>
              <p:nvPr/>
            </p:nvSpPr>
            <p:spPr>
              <a:xfrm>
                <a:off x="6276002" y="924743"/>
                <a:ext cx="5759998" cy="1200329"/>
              </a:xfrm>
              <a:prstGeom prst="rect">
                <a:avLst/>
              </a:prstGeom>
              <a:noFill/>
            </p:spPr>
            <p:txBody>
              <a:bodyPr wrap="square">
                <a:spAutoFit/>
              </a:bodyPr>
              <a:lstStyle/>
              <a:p>
                <a:pPr algn="just"/>
                <a:r>
                  <a:rPr lang="pt-BR" sz="2400" b="1" i="0" u="none" strike="noStrike" baseline="0" dirty="0">
                    <a:latin typeface="Arial Narrow" panose="020B0606020202030204" pitchFamily="34" charset="0"/>
                  </a:rPr>
                  <a:t>2. </a:t>
                </a:r>
                <a:r>
                  <a:rPr lang="pt-BR" sz="2400" b="0" i="0" u="none" strike="noStrike" baseline="0" dirty="0">
                    <a:latin typeface="Arial Narrow" panose="020B0606020202030204" pitchFamily="34" charset="0"/>
                  </a:rPr>
                  <a:t>Considerando </a:t>
                </a:r>
                <a14:m>
                  <m:oMath xmlns:m="http://schemas.openxmlformats.org/officeDocument/2006/math">
                    <m:r>
                      <a:rPr lang="pt-BR" sz="2400" b="0" i="1" u="none" strike="noStrike" baseline="0" smtClean="0">
                        <a:latin typeface="Cambria Math" panose="02040503050406030204" pitchFamily="18" charset="0"/>
                      </a:rPr>
                      <m:t>𝑈</m:t>
                    </m:r>
                    <m:r>
                      <a:rPr lang="pt-BR" sz="2400" b="0" i="1" u="none" strike="noStrike" baseline="0" smtClean="0">
                        <a:latin typeface="Cambria Math" panose="02040503050406030204" pitchFamily="18" charset="0"/>
                      </a:rPr>
                      <m:t>=</m:t>
                    </m:r>
                    <m:sSub>
                      <m:sSubPr>
                        <m:ctrlPr>
                          <a:rPr lang="pt-BR" sz="2400" b="0" i="1" u="none" strike="noStrike" baseline="0" smtClean="0">
                            <a:latin typeface="Cambria Math" panose="02040503050406030204" pitchFamily="18" charset="0"/>
                            <a:ea typeface="Cambria Math" panose="02040503050406030204" pitchFamily="18" charset="0"/>
                          </a:rPr>
                        </m:ctrlPr>
                      </m:sSubPr>
                      <m:e>
                        <m:r>
                          <a:rPr lang="pt-BR" sz="2400" b="0" i="1" u="none" strike="noStrike" baseline="0" smtClean="0">
                            <a:latin typeface="Cambria Math" panose="02040503050406030204" pitchFamily="18" charset="0"/>
                            <a:ea typeface="Cambria Math" panose="02040503050406030204" pitchFamily="18" charset="0"/>
                          </a:rPr>
                          <m:t>ℝ</m:t>
                        </m:r>
                      </m:e>
                      <m:sub>
                        <m:r>
                          <a:rPr lang="pt-BR" sz="2400" b="0" i="1" u="none" strike="noStrike" baseline="0" smtClean="0">
                            <a:latin typeface="Cambria Math" panose="02040503050406030204" pitchFamily="18" charset="0"/>
                            <a:ea typeface="Cambria Math" panose="02040503050406030204" pitchFamily="18" charset="0"/>
                          </a:rPr>
                          <m:t>+</m:t>
                        </m:r>
                      </m:sub>
                    </m:sSub>
                  </m:oMath>
                </a14:m>
                <a:r>
                  <a:rPr lang="pt-BR" sz="2400" b="0" i="0" u="none" strike="noStrike" baseline="0" dirty="0">
                    <a:latin typeface="Arial Narrow" panose="020B0606020202030204" pitchFamily="34" charset="0"/>
                  </a:rPr>
                  <a:t>, resolva as seguintes equações e verifique se as soluções satisfazem o conjunto universo.</a:t>
                </a:r>
                <a:endParaRPr lang="pt-BR" sz="2400" dirty="0">
                  <a:latin typeface="Arial Narrow" panose="020B0606020202030204" pitchFamily="34" charset="0"/>
                </a:endParaRPr>
              </a:p>
            </p:txBody>
          </p:sp>
        </mc:Choice>
        <mc:Fallback>
          <p:sp>
            <p:nvSpPr>
              <p:cNvPr id="6" name="CaixaDeTexto 5">
                <a:extLst>
                  <a:ext uri="{FF2B5EF4-FFF2-40B4-BE49-F238E27FC236}">
                    <a16:creationId xmlns:a16="http://schemas.microsoft.com/office/drawing/2014/main" id="{261F6C18-E339-B729-64CD-FF91D705D380}"/>
                  </a:ext>
                </a:extLst>
              </p:cNvPr>
              <p:cNvSpPr txBox="1">
                <a:spLocks noRot="1" noChangeAspect="1" noMove="1" noResize="1" noEditPoints="1" noAdjustHandles="1" noChangeArrowheads="1" noChangeShapeType="1" noTextEdit="1"/>
              </p:cNvSpPr>
              <p:nvPr/>
            </p:nvSpPr>
            <p:spPr>
              <a:xfrm>
                <a:off x="6276002" y="924743"/>
                <a:ext cx="5759998" cy="1200329"/>
              </a:xfrm>
              <a:prstGeom prst="rect">
                <a:avLst/>
              </a:prstGeom>
              <a:blipFill>
                <a:blip r:embed="rId5"/>
                <a:stretch>
                  <a:fillRect l="-1695" t="-4061" r="-1695" b="-11168"/>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F9A84E30-DA0C-FAF9-C36D-93D3D4A7ECDD}"/>
                  </a:ext>
                </a:extLst>
              </p:cNvPr>
              <p:cNvSpPr txBox="1"/>
              <p:nvPr/>
            </p:nvSpPr>
            <p:spPr>
              <a:xfrm>
                <a:off x="6280642" y="2125072"/>
                <a:ext cx="5755358" cy="2601803"/>
              </a:xfrm>
              <a:prstGeom prst="rect">
                <a:avLst/>
              </a:prstGeom>
              <a:noFill/>
            </p:spPr>
            <p:txBody>
              <a:bodyPr wrap="square">
                <a:spAutoFit/>
              </a:bodyPr>
              <a:lstStyle/>
              <a:p>
                <a:pPr algn="just">
                  <a:lnSpc>
                    <a:spcPct val="115000"/>
                  </a:lnSpc>
                </a:pPr>
                <a14:m>
                  <m:oMath xmlns:m="http://schemas.openxmlformats.org/officeDocument/2006/math">
                    <m:r>
                      <m:rPr>
                        <m:sty m:val="p"/>
                      </m:rPr>
                      <a:rPr lang="pt-BR" sz="2400" smtClean="0">
                        <a:effectLst/>
                        <a:latin typeface="Cambria Math" panose="02040503050406030204" pitchFamily="18" charset="0"/>
                        <a:ea typeface="Times New Roman" panose="02020603050405020304" pitchFamily="18" charset="0"/>
                      </a:rPr>
                      <m:t>a</m:t>
                    </m:r>
                    <m:r>
                      <a:rPr lang="pt-BR" sz="2400" smtClean="0">
                        <a:effectLst/>
                        <a:latin typeface="Cambria Math" panose="02040503050406030204" pitchFamily="18" charset="0"/>
                        <a:ea typeface="Times New Roman" panose="02020603050405020304" pitchFamily="18" charset="0"/>
                      </a:rPr>
                      <m:t>)</m:t>
                    </m:r>
                    <m:r>
                      <a:rPr lang="pt-BR" sz="2400" i="1">
                        <a:effectLst/>
                        <a:latin typeface="Cambria Math" panose="02040503050406030204" pitchFamily="18" charset="0"/>
                        <a:ea typeface="Times New Roman" panose="02020603050405020304" pitchFamily="18" charset="0"/>
                      </a:rPr>
                      <m:t> </m:t>
                    </m:r>
                    <m:f>
                      <m:fPr>
                        <m:ctrlPr>
                          <a:rPr lang="pt-BR" sz="2400" i="1">
                            <a:effectLst/>
                            <a:latin typeface="Cambria Math" panose="02040503050406030204" pitchFamily="18" charset="0"/>
                            <a:ea typeface="Times New Roman" panose="02020603050405020304" pitchFamily="18" charset="0"/>
                          </a:rPr>
                        </m:ctrlPr>
                      </m:fPr>
                      <m:num>
                        <m:r>
                          <a:rPr lang="pt-BR" sz="2400" i="1">
                            <a:effectLst/>
                            <a:latin typeface="Cambria Math" panose="02040503050406030204" pitchFamily="18" charset="0"/>
                            <a:ea typeface="Times New Roman" panose="02020603050405020304" pitchFamily="18" charset="0"/>
                          </a:rPr>
                          <m:t> </m:t>
                        </m:r>
                        <m:r>
                          <a:rPr lang="pt-BR" sz="2400" i="1">
                            <a:effectLst/>
                            <a:latin typeface="Cambria Math" panose="02040503050406030204" pitchFamily="18" charset="0"/>
                            <a:ea typeface="Times New Roman" panose="02020603050405020304" pitchFamily="18" charset="0"/>
                          </a:rPr>
                          <m:t>𝑥</m:t>
                        </m:r>
                        <m:r>
                          <a:rPr lang="pt-BR" sz="2400" i="1">
                            <a:effectLst/>
                            <a:latin typeface="Cambria Math" panose="02040503050406030204" pitchFamily="18" charset="0"/>
                            <a:ea typeface="Times New Roman" panose="02020603050405020304" pitchFamily="18" charset="0"/>
                          </a:rPr>
                          <m:t> </m:t>
                        </m:r>
                      </m:num>
                      <m:den>
                        <m:r>
                          <a:rPr lang="pt-BR" sz="2400" i="1">
                            <a:effectLst/>
                            <a:latin typeface="Cambria Math" panose="02040503050406030204" pitchFamily="18" charset="0"/>
                            <a:ea typeface="Times New Roman" panose="02020603050405020304" pitchFamily="18" charset="0"/>
                          </a:rPr>
                          <m:t>6</m:t>
                        </m:r>
                      </m:den>
                    </m:f>
                    <m:r>
                      <a:rPr lang="pt-BR" sz="2400" i="1">
                        <a:effectLst/>
                        <a:latin typeface="Cambria Math" panose="02040503050406030204" pitchFamily="18" charset="0"/>
                        <a:ea typeface="Times New Roman" panose="02020603050405020304" pitchFamily="18" charset="0"/>
                      </a:rPr>
                      <m:t>+</m:t>
                    </m:r>
                    <m:f>
                      <m:fPr>
                        <m:ctrlPr>
                          <a:rPr lang="pt-BR" sz="2400" i="1">
                            <a:effectLst/>
                            <a:latin typeface="Cambria Math" panose="02040503050406030204" pitchFamily="18" charset="0"/>
                            <a:ea typeface="Times New Roman" panose="02020603050405020304" pitchFamily="18" charset="0"/>
                          </a:rPr>
                        </m:ctrlPr>
                      </m:fPr>
                      <m:num>
                        <m:r>
                          <a:rPr lang="pt-BR" sz="2400" i="1">
                            <a:effectLst/>
                            <a:latin typeface="Cambria Math" panose="02040503050406030204" pitchFamily="18" charset="0"/>
                            <a:ea typeface="Times New Roman" panose="02020603050405020304" pitchFamily="18" charset="0"/>
                          </a:rPr>
                          <m:t> </m:t>
                        </m:r>
                        <m:r>
                          <a:rPr lang="pt-BR" sz="2400" i="1">
                            <a:effectLst/>
                            <a:latin typeface="Cambria Math" panose="02040503050406030204" pitchFamily="18" charset="0"/>
                            <a:ea typeface="Times New Roman" panose="02020603050405020304" pitchFamily="18" charset="0"/>
                          </a:rPr>
                          <m:t>𝑥</m:t>
                        </m:r>
                        <m:r>
                          <a:rPr lang="pt-BR" sz="2400" i="1">
                            <a:effectLst/>
                            <a:latin typeface="Cambria Math" panose="02040503050406030204" pitchFamily="18" charset="0"/>
                            <a:ea typeface="Times New Roman" panose="02020603050405020304" pitchFamily="18" charset="0"/>
                          </a:rPr>
                          <m:t> </m:t>
                        </m:r>
                      </m:num>
                      <m:den>
                        <m:r>
                          <a:rPr lang="pt-BR" sz="2400" i="1">
                            <a:effectLst/>
                            <a:latin typeface="Cambria Math" panose="02040503050406030204" pitchFamily="18" charset="0"/>
                            <a:ea typeface="Times New Roman" panose="02020603050405020304" pitchFamily="18" charset="0"/>
                          </a:rPr>
                          <m:t>4</m:t>
                        </m:r>
                      </m:den>
                    </m:f>
                    <m:r>
                      <a:rPr lang="pt-BR" sz="2400" i="1">
                        <a:effectLst/>
                        <a:latin typeface="Cambria Math" panose="02040503050406030204" pitchFamily="18" charset="0"/>
                        <a:ea typeface="Times New Roman" panose="02020603050405020304" pitchFamily="18" charset="0"/>
                      </a:rPr>
                      <m:t>=−5</m:t>
                    </m:r>
                  </m:oMath>
                </a14:m>
                <a:r>
                  <a:rPr lang="pt-BR" sz="2400" dirty="0">
                    <a:effectLst/>
                    <a:latin typeface="Times New Roman" panose="02020603050405020304" pitchFamily="18" charset="0"/>
                    <a:ea typeface="Times New Roman" panose="02020603050405020304" pitchFamily="18" charset="0"/>
                  </a:rPr>
                  <a:t> </a:t>
                </a:r>
              </a:p>
              <a:p>
                <a:pPr algn="just">
                  <a:lnSpc>
                    <a:spcPct val="115000"/>
                  </a:lnSpc>
                  <a:spcAft>
                    <a:spcPts val="800"/>
                  </a:spcAft>
                </a:pPr>
                <a14:m>
                  <m:oMath xmlns:m="http://schemas.openxmlformats.org/officeDocument/2006/math">
                    <m:r>
                      <m:rPr>
                        <m:sty m:val="p"/>
                      </m:rPr>
                      <a:rPr lang="pt-BR" sz="2400" kern="100">
                        <a:effectLst/>
                        <a:latin typeface="Cambria Math" panose="02040503050406030204" pitchFamily="18" charset="0"/>
                        <a:ea typeface="Times New Roman" panose="02020603050405020304" pitchFamily="18" charset="0"/>
                        <a:cs typeface="Times New Roman" panose="02020603050405020304" pitchFamily="18" charset="0"/>
                      </a:rPr>
                      <m:t>b</m:t>
                    </m:r>
                    <m:r>
                      <a:rPr lang="pt-BR" sz="2400"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 + 1</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3</m:t>
                        </m:r>
                      </m:den>
                    </m:f>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 </m:t>
                    </m:r>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+2</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4</m:t>
                        </m:r>
                      </m:den>
                    </m:f>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2</m:t>
                    </m:r>
                  </m:oMath>
                </a14:m>
                <a:r>
                  <a:rPr lang="pt-BR" sz="2400" kern="100" dirty="0">
                    <a:effectLst/>
                    <a:latin typeface="Aptos" panose="020B0004020202020204" pitchFamily="34" charset="0"/>
                    <a:ea typeface="Aptos" panose="020B0004020202020204" pitchFamily="34" charset="0"/>
                    <a:cs typeface="Times New Roman" panose="02020603050405020304" pitchFamily="18" charset="0"/>
                  </a:rPr>
                  <a:t> </a:t>
                </a:r>
              </a:p>
              <a:p>
                <a:pPr algn="just">
                  <a:lnSpc>
                    <a:spcPct val="115000"/>
                  </a:lnSpc>
                  <a:spcAft>
                    <a:spcPts val="800"/>
                  </a:spcAft>
                </a:pPr>
                <a14:m>
                  <m:oMath xmlns:m="http://schemas.openxmlformats.org/officeDocument/2006/math">
                    <m:r>
                      <m:rPr>
                        <m:sty m:val="p"/>
                      </m:rPr>
                      <a:rPr lang="pt-BR" sz="2400" kern="100">
                        <a:effectLst/>
                        <a:latin typeface="Cambria Math" panose="02040503050406030204" pitchFamily="18" charset="0"/>
                        <a:ea typeface="Times New Roman" panose="02020603050405020304" pitchFamily="18" charset="0"/>
                        <a:cs typeface="Times New Roman" panose="02020603050405020304" pitchFamily="18" charset="0"/>
                      </a:rPr>
                      <m:t>c</m:t>
                    </m:r>
                    <m:r>
                      <a:rPr lang="pt-BR" sz="2400"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3</m:t>
                        </m:r>
                      </m:den>
                    </m:f>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 </m:t>
                    </m:r>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−3</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5</m:t>
                        </m:r>
                      </m:den>
                    </m:f>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2</m:t>
                    </m:r>
                  </m:oMath>
                </a14:m>
                <a:r>
                  <a:rPr lang="pt-BR" sz="2400" kern="100" dirty="0">
                    <a:effectLst/>
                    <a:latin typeface="Aptos" panose="020B0004020202020204" pitchFamily="34" charset="0"/>
                    <a:ea typeface="Aptos" panose="020B0004020202020204" pitchFamily="34" charset="0"/>
                    <a:cs typeface="Times New Roman" panose="02020603050405020304" pitchFamily="18" charset="0"/>
                  </a:rPr>
                  <a:t> </a:t>
                </a:r>
              </a:p>
              <a:p>
                <a:pPr/>
                <a14:m>
                  <m:oMath xmlns:m="http://schemas.openxmlformats.org/officeDocument/2006/math">
                    <m:r>
                      <m:rPr>
                        <m:sty m:val="p"/>
                      </m:rPr>
                      <a:rPr lang="pt-BR" sz="2400">
                        <a:effectLst/>
                        <a:latin typeface="Cambria Math" panose="02040503050406030204" pitchFamily="18" charset="0"/>
                        <a:ea typeface="Times New Roman" panose="02020603050405020304" pitchFamily="18" charset="0"/>
                        <a:cs typeface="Times New Roman" panose="02020603050405020304" pitchFamily="18" charset="0"/>
                      </a:rPr>
                      <m:t>d</m:t>
                    </m:r>
                    <m:r>
                      <a:rPr lang="pt-BR" sz="24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400" i="1">
                            <a:effectLst/>
                            <a:latin typeface="Cambria Math" panose="02040503050406030204" pitchFamily="18" charset="0"/>
                          </a:rPr>
                        </m:ctrlPr>
                      </m:fPr>
                      <m:num>
                        <m:r>
                          <a:rPr lang="pt-BR" sz="2400" i="1">
                            <a:effectLst/>
                            <a:latin typeface="Cambria Math" panose="02040503050406030204" pitchFamily="18" charset="0"/>
                            <a:ea typeface="Aptos" panose="020B0004020202020204" pitchFamily="34" charset="0"/>
                            <a:cs typeface="Times New Roman" panose="02020603050405020304" pitchFamily="18" charset="0"/>
                          </a:rPr>
                          <m:t>2</m:t>
                        </m:r>
                        <m:r>
                          <a:rPr lang="pt-BR" sz="2400" i="1">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a:effectLst/>
                            <a:latin typeface="Cambria Math" panose="02040503050406030204" pitchFamily="18" charset="0"/>
                            <a:ea typeface="Aptos" panose="020B0004020202020204" pitchFamily="34" charset="0"/>
                            <a:cs typeface="Times New Roman" panose="02020603050405020304" pitchFamily="18" charset="0"/>
                          </a:rPr>
                          <m:t>+3</m:t>
                        </m:r>
                      </m:num>
                      <m:den>
                        <m:r>
                          <a:rPr lang="pt-BR" sz="2400" i="1">
                            <a:effectLst/>
                            <a:latin typeface="Cambria Math" panose="02040503050406030204" pitchFamily="18" charset="0"/>
                            <a:ea typeface="Aptos" panose="020B0004020202020204" pitchFamily="34" charset="0"/>
                            <a:cs typeface="Times New Roman" panose="02020603050405020304" pitchFamily="18" charset="0"/>
                          </a:rPr>
                          <m:t>2</m:t>
                        </m:r>
                      </m:den>
                    </m:f>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 − </m:t>
                    </m:r>
                    <m:f>
                      <m:fPr>
                        <m:ctrlPr>
                          <a:rPr lang="pt-BR" sz="2400" i="1">
                            <a:effectLst/>
                            <a:latin typeface="Cambria Math" panose="02040503050406030204" pitchFamily="18" charset="0"/>
                          </a:rPr>
                        </m:ctrlPr>
                      </m:fPr>
                      <m:num>
                        <m:r>
                          <a:rPr lang="pt-BR" sz="2400" i="1">
                            <a:effectLst/>
                            <a:latin typeface="Cambria Math" panose="02040503050406030204" pitchFamily="18" charset="0"/>
                            <a:ea typeface="Aptos" panose="020B0004020202020204" pitchFamily="34" charset="0"/>
                            <a:cs typeface="Times New Roman" panose="02020603050405020304" pitchFamily="18" charset="0"/>
                          </a:rPr>
                          <m:t>2</m:t>
                        </m:r>
                        <m:r>
                          <a:rPr lang="pt-BR" sz="2400" i="1">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a:effectLst/>
                            <a:latin typeface="Cambria Math" panose="02040503050406030204" pitchFamily="18" charset="0"/>
                            <a:ea typeface="Aptos" panose="020B0004020202020204" pitchFamily="34" charset="0"/>
                            <a:cs typeface="Times New Roman" panose="02020603050405020304" pitchFamily="18" charset="0"/>
                          </a:rPr>
                          <m:t>−5</m:t>
                        </m:r>
                      </m:num>
                      <m:den>
                        <m:r>
                          <a:rPr lang="pt-BR" sz="2400" i="1">
                            <a:effectLst/>
                            <a:latin typeface="Cambria Math" panose="02040503050406030204" pitchFamily="18" charset="0"/>
                            <a:ea typeface="Aptos" panose="020B0004020202020204" pitchFamily="34" charset="0"/>
                            <a:cs typeface="Times New Roman" panose="02020603050405020304" pitchFamily="18" charset="0"/>
                          </a:rPr>
                          <m:t>3</m:t>
                        </m:r>
                      </m:den>
                    </m:f>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 3</m:t>
                    </m:r>
                  </m:oMath>
                </a14:m>
                <a:r>
                  <a:rPr lang="pt-BR" sz="2400" dirty="0"/>
                  <a:t> </a:t>
                </a:r>
              </a:p>
            </p:txBody>
          </p:sp>
        </mc:Choice>
        <mc:Fallback>
          <p:sp>
            <p:nvSpPr>
              <p:cNvPr id="8" name="CaixaDeTexto 7">
                <a:extLst>
                  <a:ext uri="{FF2B5EF4-FFF2-40B4-BE49-F238E27FC236}">
                    <a16:creationId xmlns:a16="http://schemas.microsoft.com/office/drawing/2014/main" id="{F9A84E30-DA0C-FAF9-C36D-93D3D4A7ECDD}"/>
                  </a:ext>
                </a:extLst>
              </p:cNvPr>
              <p:cNvSpPr txBox="1">
                <a:spLocks noRot="1" noChangeAspect="1" noMove="1" noResize="1" noEditPoints="1" noAdjustHandles="1" noChangeArrowheads="1" noChangeShapeType="1" noTextEdit="1"/>
              </p:cNvSpPr>
              <p:nvPr/>
            </p:nvSpPr>
            <p:spPr>
              <a:xfrm>
                <a:off x="6280642" y="2125072"/>
                <a:ext cx="5755358" cy="2601803"/>
              </a:xfrm>
              <a:prstGeom prst="rect">
                <a:avLst/>
              </a:prstGeom>
              <a:blipFill>
                <a:blip r:embed="rId6"/>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3106882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732ECA90-0D1E-5DC8-8A7A-E3771213A57F}"/>
                  </a:ext>
                </a:extLst>
              </p:cNvPr>
              <p:cNvSpPr txBox="1"/>
              <p:nvPr/>
            </p:nvSpPr>
            <p:spPr>
              <a:xfrm>
                <a:off x="156001" y="812256"/>
                <a:ext cx="5760001" cy="1903791"/>
              </a:xfrm>
              <a:prstGeom prst="rect">
                <a:avLst/>
              </a:prstGeom>
              <a:noFill/>
            </p:spPr>
            <p:txBody>
              <a:bodyPr wrap="square">
                <a:spAutoFit/>
              </a:bodyPr>
              <a:lstStyle/>
              <a:p>
                <a:pPr algn="just">
                  <a:lnSpc>
                    <a:spcPct val="107000"/>
                  </a:lnSpc>
                  <a:spcAft>
                    <a:spcPts val="800"/>
                  </a:spcAft>
                </a:pPr>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3.</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Determine o valor de </a:t>
                </a:r>
                <a14:m>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oMath>
                </a14:m>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nas equações:</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 xmlns:m="http://schemas.openxmlformats.org/officeDocument/2006/math">
                    <m:r>
                      <m:rPr>
                        <m:sty m:val="p"/>
                      </m:rPr>
                      <a:rPr lang="pt-BR" sz="24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a</m:t>
                    </m:r>
                    <m:r>
                      <a:rPr lang="pt-BR" sz="2400"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7</m:t>
                        </m:r>
                      </m:num>
                      <m:den>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den>
                    </m:f>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4 </m:t>
                        </m:r>
                      </m:den>
                    </m:f>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5</m:t>
                        </m:r>
                      </m:num>
                      <m:den>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den>
                    </m:f>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2 </m:t>
                        </m:r>
                      </m:den>
                    </m:f>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spcAft>
                    <a:spcPts val="800"/>
                  </a:spcAft>
                </a:pPr>
                <a14:m>
                  <m:oMath xmlns:m="http://schemas.openxmlformats.org/officeDocument/2006/math">
                    <m:r>
                      <m:rPr>
                        <m:sty m:val="p"/>
                      </m:rP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b</m:t>
                    </m:r>
                    <m: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−2 </m:t>
                        </m:r>
                      </m:den>
                    </m:f>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𝑥</m:t>
                        </m:r>
                      </m:num>
                      <m:den>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+3 </m:t>
                        </m:r>
                      </m:den>
                    </m:f>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p>
            </p:txBody>
          </p:sp>
        </mc:Choice>
        <mc:Fallback>
          <p:sp>
            <p:nvSpPr>
              <p:cNvPr id="5" name="CaixaDeTexto 4">
                <a:extLst>
                  <a:ext uri="{FF2B5EF4-FFF2-40B4-BE49-F238E27FC236}">
                    <a16:creationId xmlns:a16="http://schemas.microsoft.com/office/drawing/2014/main" id="{732ECA90-0D1E-5DC8-8A7A-E3771213A57F}"/>
                  </a:ext>
                </a:extLst>
              </p:cNvPr>
              <p:cNvSpPr txBox="1">
                <a:spLocks noRot="1" noChangeAspect="1" noMove="1" noResize="1" noEditPoints="1" noAdjustHandles="1" noChangeArrowheads="1" noChangeShapeType="1" noTextEdit="1"/>
              </p:cNvSpPr>
              <p:nvPr/>
            </p:nvSpPr>
            <p:spPr>
              <a:xfrm>
                <a:off x="156001" y="812256"/>
                <a:ext cx="5760001" cy="1903791"/>
              </a:xfrm>
              <a:prstGeom prst="rect">
                <a:avLst/>
              </a:prstGeom>
              <a:blipFill>
                <a:blip r:embed="rId2"/>
                <a:stretch>
                  <a:fillRect l="-1695" t="-2875"/>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0D20A3BF-1E1F-EA05-A9CB-75349734ED43}"/>
                  </a:ext>
                </a:extLst>
              </p:cNvPr>
              <p:cNvSpPr txBox="1"/>
              <p:nvPr/>
            </p:nvSpPr>
            <p:spPr>
              <a:xfrm>
                <a:off x="156001" y="3037335"/>
                <a:ext cx="5687015" cy="2394630"/>
              </a:xfrm>
              <a:prstGeom prst="rect">
                <a:avLst/>
              </a:prstGeom>
              <a:noFill/>
            </p:spPr>
            <p:txBody>
              <a:bodyPr wrap="square">
                <a:spAutoFit/>
              </a:bodyPr>
              <a:lstStyle/>
              <a:p>
                <a:pPr algn="just">
                  <a:lnSpc>
                    <a:spcPct val="107000"/>
                  </a:lnSpc>
                  <a:spcAft>
                    <a:spcPts val="800"/>
                  </a:spcAft>
                </a:pPr>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4. </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Qual o valor de </a:t>
                </a:r>
                <a14:m>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𝑦</m:t>
                    </m:r>
                  </m:oMath>
                </a14:m>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que satisfaz cada uma das equações, a seguir?</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 xmlns:m="http://schemas.openxmlformats.org/officeDocument/2006/math">
                    <m:r>
                      <m:rPr>
                        <m:sty m:val="p"/>
                      </m:rP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a</m:t>
                    </m:r>
                    <m: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+5</m:t>
                        </m:r>
                      </m:num>
                      <m:den>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−2 </m:t>
                        </m:r>
                      </m:den>
                    </m:f>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+1 </m:t>
                        </m:r>
                      </m:num>
                      <m:den>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+4</m:t>
                        </m:r>
                      </m:den>
                    </m:f>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nSpc>
                    <a:spcPct val="115000"/>
                  </a:lnSpc>
                  <a:spcAft>
                    <a:spcPts val="800"/>
                  </a:spcAft>
                </a:pPr>
                <a14:m>
                  <m:oMath xmlns:m="http://schemas.openxmlformats.org/officeDocument/2006/math">
                    <m:r>
                      <m:rPr>
                        <m:sty m:val="p"/>
                      </m:rP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b</m:t>
                    </m:r>
                    <m:r>
                      <a:rPr lang="pt-BR" sz="24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+4 </m:t>
                        </m:r>
                      </m:num>
                      <m:den>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den>
                    </m:f>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m:t>
                        </m:r>
                      </m:num>
                      <m:den>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den>
                    </m:f>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num>
                      <m:den>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−3 </m:t>
                        </m:r>
                      </m:den>
                    </m:f>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p>
            </p:txBody>
          </p:sp>
        </mc:Choice>
        <mc:Fallback>
          <p:sp>
            <p:nvSpPr>
              <p:cNvPr id="8" name="CaixaDeTexto 7">
                <a:extLst>
                  <a:ext uri="{FF2B5EF4-FFF2-40B4-BE49-F238E27FC236}">
                    <a16:creationId xmlns:a16="http://schemas.microsoft.com/office/drawing/2014/main" id="{0D20A3BF-1E1F-EA05-A9CB-75349734ED43}"/>
                  </a:ext>
                </a:extLst>
              </p:cNvPr>
              <p:cNvSpPr txBox="1">
                <a:spLocks noRot="1" noChangeAspect="1" noMove="1" noResize="1" noEditPoints="1" noAdjustHandles="1" noChangeArrowheads="1" noChangeShapeType="1" noTextEdit="1"/>
              </p:cNvSpPr>
              <p:nvPr/>
            </p:nvSpPr>
            <p:spPr>
              <a:xfrm>
                <a:off x="156001" y="3037335"/>
                <a:ext cx="5687015" cy="2394630"/>
              </a:xfrm>
              <a:prstGeom prst="rect">
                <a:avLst/>
              </a:prstGeom>
              <a:blipFill>
                <a:blip r:embed="rId3"/>
                <a:stretch>
                  <a:fillRect l="-1715" t="-2290" r="-1608"/>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4" name="CaixaDeTexto 13">
                <a:extLst>
                  <a:ext uri="{FF2B5EF4-FFF2-40B4-BE49-F238E27FC236}">
                    <a16:creationId xmlns:a16="http://schemas.microsoft.com/office/drawing/2014/main" id="{BFA7FEA5-7C56-C6FF-3252-1DCE820A6344}"/>
                  </a:ext>
                </a:extLst>
              </p:cNvPr>
              <p:cNvSpPr txBox="1"/>
              <p:nvPr/>
            </p:nvSpPr>
            <p:spPr>
              <a:xfrm>
                <a:off x="6276000" y="812256"/>
                <a:ext cx="5647776" cy="1916037"/>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5.</a:t>
                </a: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Observe a equação</a:t>
                </a: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m:t>
                      </m:r>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5</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den>
                      </m:f>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3</m:t>
                          </m:r>
                        </m:num>
                        <m:den>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 </m:t>
                          </m:r>
                        </m:den>
                      </m:f>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raiz da equação</a:t>
                </a: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com </a:t>
                </a:r>
                <a14:m>
                  <m:oMath xmlns:m="http://schemas.openxmlformats.org/officeDocument/2006/math">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≠0</m:t>
                    </m:r>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é</a:t>
                </a:r>
              </a:p>
            </p:txBody>
          </p:sp>
        </mc:Choice>
        <mc:Fallback>
          <p:sp>
            <p:nvSpPr>
              <p:cNvPr id="14" name="CaixaDeTexto 13">
                <a:extLst>
                  <a:ext uri="{FF2B5EF4-FFF2-40B4-BE49-F238E27FC236}">
                    <a16:creationId xmlns:a16="http://schemas.microsoft.com/office/drawing/2014/main" id="{BFA7FEA5-7C56-C6FF-3252-1DCE820A6344}"/>
                  </a:ext>
                </a:extLst>
              </p:cNvPr>
              <p:cNvSpPr txBox="1">
                <a:spLocks noRot="1" noChangeAspect="1" noMove="1" noResize="1" noEditPoints="1" noAdjustHandles="1" noChangeArrowheads="1" noChangeShapeType="1" noTextEdit="1"/>
              </p:cNvSpPr>
              <p:nvPr/>
            </p:nvSpPr>
            <p:spPr>
              <a:xfrm>
                <a:off x="6276000" y="812256"/>
                <a:ext cx="5647776" cy="1916037"/>
              </a:xfrm>
              <a:prstGeom prst="rect">
                <a:avLst/>
              </a:prstGeom>
              <a:blipFill>
                <a:blip r:embed="rId4"/>
                <a:stretch>
                  <a:fillRect l="-1728" t="-1587" b="-6349"/>
                </a:stretch>
              </a:blipFill>
            </p:spPr>
            <p:txBody>
              <a:bodyPr/>
              <a:lstStyle/>
              <a:p>
                <a:r>
                  <a:rPr lang="pt-BR">
                    <a:noFill/>
                  </a:rPr>
                  <a:t> </a:t>
                </a:r>
              </a:p>
            </p:txBody>
          </p:sp>
        </mc:Fallback>
      </mc:AlternateContent>
      <p:pic>
        <p:nvPicPr>
          <p:cNvPr id="16" name="Imagem 15">
            <a:extLst>
              <a:ext uri="{FF2B5EF4-FFF2-40B4-BE49-F238E27FC236}">
                <a16:creationId xmlns:a16="http://schemas.microsoft.com/office/drawing/2014/main" id="{172B1C96-48B9-DD5E-988C-ED3C5AD95549}"/>
              </a:ext>
            </a:extLst>
          </p:cNvPr>
          <p:cNvPicPr>
            <a:picLocks noChangeAspect="1"/>
          </p:cNvPicPr>
          <p:nvPr/>
        </p:nvPicPr>
        <p:blipFill>
          <a:blip r:embed="rId5"/>
          <a:stretch>
            <a:fillRect/>
          </a:stretch>
        </p:blipFill>
        <p:spPr>
          <a:xfrm>
            <a:off x="6276000" y="2716047"/>
            <a:ext cx="3702427" cy="1090440"/>
          </a:xfrm>
          <a:prstGeom prst="rect">
            <a:avLst/>
          </a:prstGeom>
        </p:spPr>
      </p:pic>
      <p:pic>
        <p:nvPicPr>
          <p:cNvPr id="18" name="Imagem 17">
            <a:extLst>
              <a:ext uri="{FF2B5EF4-FFF2-40B4-BE49-F238E27FC236}">
                <a16:creationId xmlns:a16="http://schemas.microsoft.com/office/drawing/2014/main" id="{F736CF13-80E9-C30C-A776-9592B14C6541}"/>
              </a:ext>
            </a:extLst>
          </p:cNvPr>
          <p:cNvPicPr>
            <a:picLocks noChangeAspect="1"/>
          </p:cNvPicPr>
          <p:nvPr/>
        </p:nvPicPr>
        <p:blipFill>
          <a:blip r:embed="rId6"/>
          <a:stretch>
            <a:fillRect/>
          </a:stretch>
        </p:blipFill>
        <p:spPr>
          <a:xfrm>
            <a:off x="6276000" y="5698892"/>
            <a:ext cx="4195776" cy="1014364"/>
          </a:xfrm>
          <a:prstGeom prst="rect">
            <a:avLst/>
          </a:prstGeom>
        </p:spPr>
      </p:pic>
      <mc:AlternateContent xmlns:mc="http://schemas.openxmlformats.org/markup-compatibility/2006">
        <mc:Choice xmlns:a14="http://schemas.microsoft.com/office/drawing/2010/main" Requires="a14">
          <p:sp>
            <p:nvSpPr>
              <p:cNvPr id="20" name="CaixaDeTexto 19">
                <a:extLst>
                  <a:ext uri="{FF2B5EF4-FFF2-40B4-BE49-F238E27FC236}">
                    <a16:creationId xmlns:a16="http://schemas.microsoft.com/office/drawing/2014/main" id="{7A122D8A-6E40-659D-CCB8-6930B0935AC8}"/>
                  </a:ext>
                </a:extLst>
              </p:cNvPr>
              <p:cNvSpPr txBox="1"/>
              <p:nvPr/>
            </p:nvSpPr>
            <p:spPr>
              <a:xfrm>
                <a:off x="6276000" y="3781892"/>
                <a:ext cx="5647776" cy="1916037"/>
              </a:xfrm>
              <a:prstGeom prst="rect">
                <a:avLst/>
              </a:prstGeom>
              <a:noFill/>
            </p:spPr>
            <p:txBody>
              <a:bodyPr wrap="square">
                <a:spAutoFit/>
              </a:bodyPr>
              <a:lstStyle/>
              <a:p>
                <a:pPr algn="just">
                  <a:lnSpc>
                    <a:spcPct val="115000"/>
                  </a:lnSpc>
                  <a:spcAft>
                    <a:spcPts val="800"/>
                  </a:spcAft>
                </a:pPr>
                <a:r>
                  <a:rPr lang="pt-BR" sz="2400" b="1" kern="100" dirty="0">
                    <a:latin typeface="Arial Narrow" panose="020B0606020202030204" pitchFamily="34" charset="0"/>
                    <a:ea typeface="Times New Roman" panose="02020603050405020304" pitchFamily="18" charset="0"/>
                    <a:cs typeface="Times New Roman" panose="02020603050405020304" pitchFamily="18" charset="0"/>
                  </a:rPr>
                  <a:t>6</a:t>
                </a:r>
                <a:r>
                  <a:rPr lang="pt-BR" sz="24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Observe a equação racional, a seguir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4</m:t>
                          </m:r>
                        </m:num>
                        <m:den>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−1 </m:t>
                          </m:r>
                        </m:den>
                      </m:f>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5</m:t>
                          </m:r>
                        </m:num>
                        <m:den>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−2 </m:t>
                          </m:r>
                        </m:den>
                      </m:f>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conjunto universo da equação é:</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20" name="CaixaDeTexto 19">
                <a:extLst>
                  <a:ext uri="{FF2B5EF4-FFF2-40B4-BE49-F238E27FC236}">
                    <a16:creationId xmlns:a16="http://schemas.microsoft.com/office/drawing/2014/main" id="{7A122D8A-6E40-659D-CCB8-6930B0935AC8}"/>
                  </a:ext>
                </a:extLst>
              </p:cNvPr>
              <p:cNvSpPr txBox="1">
                <a:spLocks noRot="1" noChangeAspect="1" noMove="1" noResize="1" noEditPoints="1" noAdjustHandles="1" noChangeArrowheads="1" noChangeShapeType="1" noTextEdit="1"/>
              </p:cNvSpPr>
              <p:nvPr/>
            </p:nvSpPr>
            <p:spPr>
              <a:xfrm>
                <a:off x="6276000" y="3781892"/>
                <a:ext cx="5647776" cy="1916037"/>
              </a:xfrm>
              <a:prstGeom prst="rect">
                <a:avLst/>
              </a:prstGeom>
              <a:blipFill>
                <a:blip r:embed="rId7"/>
                <a:stretch>
                  <a:fillRect l="-1728" t="-1587" b="-6349"/>
                </a:stretch>
              </a:blipFill>
            </p:spPr>
            <p:txBody>
              <a:bodyPr/>
              <a:lstStyle/>
              <a:p>
                <a:r>
                  <a:rPr lang="pt-BR">
                    <a:noFill/>
                  </a:rPr>
                  <a:t> </a:t>
                </a:r>
              </a:p>
            </p:txBody>
          </p:sp>
        </mc:Fallback>
      </mc:AlternateContent>
    </p:spTree>
    <p:extLst>
      <p:ext uri="{BB962C8B-B14F-4D97-AF65-F5344CB8AC3E}">
        <p14:creationId xmlns:p14="http://schemas.microsoft.com/office/powerpoint/2010/main" val="3160768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9D051-BAC1-70A6-1DFA-22AC3CC3F1B6}"/>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61A65633-0152-5735-DDD1-4A3A03035845}"/>
                  </a:ext>
                </a:extLst>
              </p:cNvPr>
              <p:cNvSpPr txBox="1"/>
              <p:nvPr/>
            </p:nvSpPr>
            <p:spPr>
              <a:xfrm>
                <a:off x="156000" y="898355"/>
                <a:ext cx="11880000" cy="6851106"/>
              </a:xfrm>
              <a:prstGeom prst="rect">
                <a:avLst/>
              </a:prstGeom>
              <a:solidFill>
                <a:schemeClr val="bg1"/>
              </a:solidFill>
            </p:spPr>
            <p:txBody>
              <a:bodyPr wrap="square">
                <a:spAutoFit/>
              </a:bodyPr>
              <a:lstStyle/>
              <a:p>
                <a:pPr algn="just">
                  <a:lnSpc>
                    <a:spcPct val="115000"/>
                  </a:lnSpc>
                  <a:buNone/>
                </a:pPr>
                <a:endParaRPr lang="pt-BR" sz="24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buNone/>
                </a:pPr>
                <a:r>
                  <a:rPr lang="pt-BR" sz="24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EQUAÇÃO DE 1º GRAU COM DUAS VARIÁVEIS </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b="0" i="0" u="none" strike="noStrike" baseline="0" dirty="0">
                  <a:latin typeface="Arial Narrow" panose="020B0606020202030204" pitchFamily="34" charset="0"/>
                </a:endParaRPr>
              </a:p>
              <a:p>
                <a:pPr algn="just"/>
                <a:r>
                  <a:rPr lang="pt-BR" sz="2400" b="0" i="0" u="none" strike="noStrike" baseline="0" dirty="0">
                    <a:latin typeface="Arial Narrow" panose="020B0606020202030204" pitchFamily="34" charset="0"/>
                  </a:rPr>
                  <a:t>Uma equação polinomial do 1º grau com duas variáveis é do tipo:</a:t>
                </a:r>
              </a:p>
              <a:p>
                <a:pPr algn="just"/>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E pode ser reescrita como:</a:t>
                </a:r>
              </a:p>
              <a:p>
                <a:pPr algn="just"/>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400" kern="100" dirty="0">
                    <a:latin typeface="Arial Narrow" panose="020B0606020202030204" pitchFamily="34" charset="0"/>
                    <a:ea typeface="MS Mincho" panose="02020609040205080304" pitchFamily="49" charset="-128"/>
                    <a:cs typeface="Times New Roman" panose="02020603050405020304" pitchFamily="18" charset="0"/>
                  </a:rPr>
                  <a:t>Essa equação pode ser representada graficamente no plano cartesiano como uma reta. Para representá-la, são necessários, no mínimo, dois pontos. Uma maneira prática de determinar essa reta é identificar os coeficientes angular e linear.</a:t>
                </a:r>
              </a:p>
              <a:p>
                <a:pPr algn="just"/>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O coeficiente angular </a:t>
                </a:r>
                <a14:m>
                  <m:oMath xmlns:m="http://schemas.openxmlformats.org/officeDocument/2006/math">
                    <m:d>
                      <m:dPr>
                        <m:ctrlPr>
                          <a:rPr lang="pt-BR" sz="2400" i="1" kern="100" smtClean="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400" b="0" i="1" kern="100" smtClean="0">
                            <a:effectLst/>
                            <a:latin typeface="Cambria Math" panose="02040503050406030204" pitchFamily="18" charset="0"/>
                            <a:ea typeface="MS Mincho" panose="02020609040205080304" pitchFamily="49" charset="-128"/>
                            <a:cs typeface="Times New Roman" panose="02020603050405020304" pitchFamily="18" charset="0"/>
                          </a:rPr>
                          <m:t>𝑎</m:t>
                        </m:r>
                      </m:e>
                    </m:d>
                  </m:oMath>
                </a14:m>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 pode ser calculado por:</a:t>
                </a:r>
              </a:p>
              <a:p>
                <a:pPr algn="just"/>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61A65633-0152-5735-DDD1-4A3A03035845}"/>
                  </a:ext>
                </a:extLst>
              </p:cNvPr>
              <p:cNvSpPr txBox="1">
                <a:spLocks noRot="1" noChangeAspect="1" noMove="1" noResize="1" noEditPoints="1" noAdjustHandles="1" noChangeArrowheads="1" noChangeShapeType="1" noTextEdit="1"/>
              </p:cNvSpPr>
              <p:nvPr/>
            </p:nvSpPr>
            <p:spPr>
              <a:xfrm>
                <a:off x="156000" y="898355"/>
                <a:ext cx="11880000" cy="6851106"/>
              </a:xfrm>
              <a:prstGeom prst="rect">
                <a:avLst/>
              </a:prstGeom>
              <a:blipFill>
                <a:blip r:embed="rId2"/>
                <a:stretch>
                  <a:fillRect l="-821" r="-821"/>
                </a:stretch>
              </a:blipFill>
            </p:spPr>
            <p:txBody>
              <a:bodyPr/>
              <a:lstStyle/>
              <a:p>
                <a:r>
                  <a:rPr lang="pt-BR">
                    <a:noFill/>
                  </a:rPr>
                  <a:t> </a:t>
                </a:r>
              </a:p>
            </p:txBody>
          </p:sp>
        </mc:Fallback>
      </mc:AlternateContent>
      <p:pic>
        <p:nvPicPr>
          <p:cNvPr id="3" name="Imagem 2">
            <a:extLst>
              <a:ext uri="{FF2B5EF4-FFF2-40B4-BE49-F238E27FC236}">
                <a16:creationId xmlns:a16="http://schemas.microsoft.com/office/drawing/2014/main" id="{BCC96E5C-20E6-31DB-A83F-E6E2EE64F2BF}"/>
              </a:ext>
            </a:extLst>
          </p:cNvPr>
          <p:cNvPicPr>
            <a:picLocks noChangeAspect="1"/>
          </p:cNvPicPr>
          <p:nvPr/>
        </p:nvPicPr>
        <p:blipFill>
          <a:blip r:embed="rId3"/>
          <a:srcRect l="1170"/>
          <a:stretch>
            <a:fillRect/>
          </a:stretch>
        </p:blipFill>
        <p:spPr>
          <a:xfrm>
            <a:off x="156000" y="612001"/>
            <a:ext cx="3600000" cy="740667"/>
          </a:xfrm>
          <a:prstGeom prst="rect">
            <a:avLst/>
          </a:prstGeom>
        </p:spPr>
      </p:pic>
      <p:pic>
        <p:nvPicPr>
          <p:cNvPr id="4" name="Imagem 3">
            <a:extLst>
              <a:ext uri="{FF2B5EF4-FFF2-40B4-BE49-F238E27FC236}">
                <a16:creationId xmlns:a16="http://schemas.microsoft.com/office/drawing/2014/main" id="{FBA64361-B866-4900-52D9-B1E4E9B73BAE}"/>
              </a:ext>
            </a:extLst>
          </p:cNvPr>
          <p:cNvPicPr>
            <a:picLocks noChangeAspect="1"/>
          </p:cNvPicPr>
          <p:nvPr/>
        </p:nvPicPr>
        <p:blipFill>
          <a:blip r:embed="rId4"/>
          <a:stretch>
            <a:fillRect/>
          </a:stretch>
        </p:blipFill>
        <p:spPr>
          <a:xfrm>
            <a:off x="3515712" y="2816207"/>
            <a:ext cx="5160575" cy="292897"/>
          </a:xfrm>
          <a:prstGeom prst="rect">
            <a:avLst/>
          </a:prstGeom>
        </p:spPr>
      </p:pic>
      <p:pic>
        <p:nvPicPr>
          <p:cNvPr id="8" name="Imagem 7">
            <a:extLst>
              <a:ext uri="{FF2B5EF4-FFF2-40B4-BE49-F238E27FC236}">
                <a16:creationId xmlns:a16="http://schemas.microsoft.com/office/drawing/2014/main" id="{1B2947D8-B6A7-9DEF-8621-64B343B0846C}"/>
              </a:ext>
            </a:extLst>
          </p:cNvPr>
          <p:cNvPicPr>
            <a:picLocks noChangeAspect="1"/>
          </p:cNvPicPr>
          <p:nvPr/>
        </p:nvPicPr>
        <p:blipFill>
          <a:blip r:embed="rId5"/>
          <a:stretch>
            <a:fillRect/>
          </a:stretch>
        </p:blipFill>
        <p:spPr>
          <a:xfrm>
            <a:off x="4345587" y="3794179"/>
            <a:ext cx="3500823" cy="320794"/>
          </a:xfrm>
          <a:prstGeom prst="rect">
            <a:avLst/>
          </a:prstGeom>
        </p:spPr>
      </p:pic>
      <p:pic>
        <p:nvPicPr>
          <p:cNvPr id="10" name="Imagem 9">
            <a:extLst>
              <a:ext uri="{FF2B5EF4-FFF2-40B4-BE49-F238E27FC236}">
                <a16:creationId xmlns:a16="http://schemas.microsoft.com/office/drawing/2014/main" id="{AC6BCD0B-1A81-6C85-4522-78E87E05CFE9}"/>
              </a:ext>
            </a:extLst>
          </p:cNvPr>
          <p:cNvPicPr>
            <a:picLocks noChangeAspect="1"/>
          </p:cNvPicPr>
          <p:nvPr/>
        </p:nvPicPr>
        <p:blipFill>
          <a:blip r:embed="rId6"/>
          <a:stretch>
            <a:fillRect/>
          </a:stretch>
        </p:blipFill>
        <p:spPr>
          <a:xfrm>
            <a:off x="4948499" y="5913925"/>
            <a:ext cx="2294998" cy="710053"/>
          </a:xfrm>
          <a:prstGeom prst="rect">
            <a:avLst/>
          </a:prstGeom>
        </p:spPr>
      </p:pic>
    </p:spTree>
    <p:extLst>
      <p:ext uri="{BB962C8B-B14F-4D97-AF65-F5344CB8AC3E}">
        <p14:creationId xmlns:p14="http://schemas.microsoft.com/office/powerpoint/2010/main" val="1491567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9D051-BAC1-70A6-1DFA-22AC3CC3F1B6}"/>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61A65633-0152-5735-DDD1-4A3A03035845}"/>
                  </a:ext>
                </a:extLst>
              </p:cNvPr>
              <p:cNvSpPr txBox="1"/>
              <p:nvPr/>
            </p:nvSpPr>
            <p:spPr>
              <a:xfrm>
                <a:off x="155998" y="651467"/>
                <a:ext cx="11880000" cy="5632311"/>
              </a:xfrm>
              <a:prstGeom prst="rect">
                <a:avLst/>
              </a:prstGeom>
              <a:solidFill>
                <a:schemeClr val="bg1"/>
              </a:solidFill>
            </p:spPr>
            <p:txBody>
              <a:bodyPr wrap="square">
                <a:spAutoFit/>
              </a:bodyPr>
              <a:lstStyle/>
              <a:p>
                <a:pPr algn="just"/>
                <a:r>
                  <a:rPr lang="pt-BR" sz="2400" b="0" i="0" u="none" strike="noStrike" baseline="0" dirty="0">
                    <a:latin typeface="Arial Narrow" panose="020B0606020202030204" pitchFamily="34" charset="0"/>
                  </a:rPr>
                  <a:t>O coeficiente linear </a:t>
                </a:r>
                <a14:m>
                  <m:oMath xmlns:m="http://schemas.openxmlformats.org/officeDocument/2006/math">
                    <m:d>
                      <m:dPr>
                        <m:ctrlPr>
                          <a:rPr lang="pt-BR" sz="2400" b="1" i="1" u="none" strike="noStrike" baseline="0" smtClean="0">
                            <a:latin typeface="Cambria Math" panose="02040503050406030204" pitchFamily="18" charset="0"/>
                          </a:rPr>
                        </m:ctrlPr>
                      </m:dPr>
                      <m:e>
                        <m:r>
                          <a:rPr lang="pt-BR" sz="2400" b="1" i="1" u="none" strike="noStrike" baseline="0" smtClean="0">
                            <a:latin typeface="Cambria Math" panose="02040503050406030204" pitchFamily="18" charset="0"/>
                          </a:rPr>
                          <m:t>𝒃</m:t>
                        </m:r>
                      </m:e>
                    </m:d>
                  </m:oMath>
                </a14:m>
                <a:r>
                  <a:rPr lang="pt-BR" sz="2400" b="0" i="0" u="none" strike="noStrike" baseline="0" dirty="0">
                    <a:latin typeface="Arial Narrow" panose="020B0606020202030204" pitchFamily="34" charset="0"/>
                  </a:rPr>
                  <a:t> é a ordenada do ponto de intersecção com o eixo </a:t>
                </a:r>
                <a14:m>
                  <m:oMath xmlns:m="http://schemas.openxmlformats.org/officeDocument/2006/math">
                    <m:r>
                      <a:rPr lang="pt-BR" sz="2400" b="1" i="1" u="none" strike="noStrike" baseline="0" smtClean="0">
                        <a:latin typeface="Cambria Math" panose="02040503050406030204" pitchFamily="18" charset="0"/>
                      </a:rPr>
                      <m:t>𝒚</m:t>
                    </m:r>
                  </m:oMath>
                </a14:m>
                <a:r>
                  <a:rPr lang="pt-BR" sz="2400" b="0" i="0" u="none" strike="noStrike" baseline="0" dirty="0">
                    <a:latin typeface="Arial Narrow" panose="020B0606020202030204" pitchFamily="34" charset="0"/>
                  </a:rPr>
                  <a:t>. Assim, teremos todas as informações da equação:</a:t>
                </a:r>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400" kern="100" dirty="0">
                    <a:latin typeface="Arial Narrow" panose="020B0606020202030204" pitchFamily="34" charset="0"/>
                    <a:ea typeface="MS Mincho" panose="02020609040205080304" pitchFamily="49" charset="-128"/>
                    <a:cs typeface="Times New Roman" panose="02020603050405020304" pitchFamily="18" charset="0"/>
                  </a:rPr>
                  <a:t>Exemplo 1:</a:t>
                </a:r>
              </a:p>
              <a:p>
                <a:pPr algn="just"/>
                <a:r>
                  <a:rPr lang="pt-BR" sz="2400" kern="100" dirty="0">
                    <a:latin typeface="Arial Narrow" panose="020B0606020202030204" pitchFamily="34" charset="0"/>
                    <a:ea typeface="MS Mincho" panose="02020609040205080304" pitchFamily="49" charset="-128"/>
                    <a:cs typeface="Times New Roman" panose="02020603050405020304" pitchFamily="18" charset="0"/>
                  </a:rPr>
                  <a:t>Determine a reta que passa pelos pontos:</a:t>
                </a:r>
              </a:p>
              <a:p>
                <a:pPr algn="just"/>
                <a14:m>
                  <m:oMath xmlns:m="http://schemas.openxmlformats.org/officeDocument/2006/math">
                    <m:r>
                      <a:rPr lang="pt-BR" sz="2400" b="1" i="1" kern="100" smtClean="0">
                        <a:latin typeface="Cambria Math" panose="02040503050406030204" pitchFamily="18" charset="0"/>
                        <a:ea typeface="MS Mincho" panose="02020609040205080304" pitchFamily="49" charset="-128"/>
                        <a:cs typeface="Times New Roman" panose="02020603050405020304" pitchFamily="18" charset="0"/>
                      </a:rPr>
                      <m:t>𝑱</m:t>
                    </m:r>
                    <m:d>
                      <m:dPr>
                        <m:ctrlPr>
                          <a:rPr lang="pt-BR" sz="2400" b="1" i="1" kern="100" smtClean="0">
                            <a:latin typeface="Cambria Math" panose="02040503050406030204" pitchFamily="18" charset="0"/>
                            <a:ea typeface="MS Mincho" panose="02020609040205080304" pitchFamily="49" charset="-128"/>
                            <a:cs typeface="Times New Roman" panose="02020603050405020304" pitchFamily="18" charset="0"/>
                          </a:rPr>
                        </m:ctrlPr>
                      </m:dPr>
                      <m:e>
                        <m:r>
                          <a:rPr lang="pt-BR" sz="2400" b="1" i="1" kern="100" smtClean="0">
                            <a:latin typeface="Cambria Math" panose="02040503050406030204" pitchFamily="18" charset="0"/>
                            <a:ea typeface="MS Mincho" panose="02020609040205080304" pitchFamily="49" charset="-128"/>
                            <a:cs typeface="Times New Roman" panose="02020603050405020304" pitchFamily="18" charset="0"/>
                          </a:rPr>
                          <m:t>𝟎</m:t>
                        </m:r>
                        <m:r>
                          <a:rPr lang="pt-BR" sz="2400" b="1" i="1" kern="100" smtClean="0">
                            <a:latin typeface="Cambria Math" panose="02040503050406030204" pitchFamily="18" charset="0"/>
                            <a:ea typeface="MS Mincho" panose="02020609040205080304" pitchFamily="49" charset="-128"/>
                            <a:cs typeface="Times New Roman" panose="02020603050405020304" pitchFamily="18" charset="0"/>
                          </a:rPr>
                          <m:t>, </m:t>
                        </m:r>
                        <m:r>
                          <a:rPr lang="pt-BR" sz="2400" b="1" i="1" kern="100" smtClean="0">
                            <a:latin typeface="Cambria Math" panose="02040503050406030204" pitchFamily="18" charset="0"/>
                            <a:ea typeface="MS Mincho" panose="02020609040205080304" pitchFamily="49" charset="-128"/>
                            <a:cs typeface="Times New Roman" panose="02020603050405020304" pitchFamily="18" charset="0"/>
                          </a:rPr>
                          <m:t>𝟖</m:t>
                        </m:r>
                      </m:e>
                    </m:d>
                  </m:oMath>
                </a14:m>
                <a:r>
                  <a:rPr lang="pt-BR" sz="2400" kern="100" dirty="0">
                    <a:latin typeface="Arial Narrow" panose="020B0606020202030204" pitchFamily="34" charset="0"/>
                    <a:ea typeface="MS Mincho" panose="02020609040205080304" pitchFamily="49" charset="-128"/>
                    <a:cs typeface="Times New Roman" panose="02020603050405020304" pitchFamily="18" charset="0"/>
                  </a:rPr>
                  <a:t> e </a:t>
                </a:r>
                <a14:m>
                  <m:oMath xmlns:m="http://schemas.openxmlformats.org/officeDocument/2006/math">
                    <m:r>
                      <a:rPr lang="pt-BR" sz="2400" b="1" i="0" kern="100" smtClean="0">
                        <a:latin typeface="Cambria Math" panose="02040503050406030204" pitchFamily="18" charset="0"/>
                        <a:ea typeface="MS Mincho" panose="02020609040205080304" pitchFamily="49" charset="-128"/>
                        <a:cs typeface="Times New Roman" panose="02020603050405020304" pitchFamily="18" charset="0"/>
                      </a:rPr>
                      <m:t>𝐊</m:t>
                    </m:r>
                    <m:d>
                      <m:dPr>
                        <m:ctrlPr>
                          <a:rPr lang="pt-BR" sz="2400" b="1" i="1" kern="100">
                            <a:latin typeface="Cambria Math" panose="02040503050406030204" pitchFamily="18" charset="0"/>
                            <a:ea typeface="MS Mincho" panose="02020609040205080304" pitchFamily="49" charset="-128"/>
                            <a:cs typeface="Times New Roman" panose="02020603050405020304" pitchFamily="18" charset="0"/>
                          </a:rPr>
                        </m:ctrlPr>
                      </m:dPr>
                      <m:e>
                        <m:r>
                          <a:rPr lang="pt-BR" sz="2400" b="1" i="1" kern="100" smtClean="0">
                            <a:latin typeface="Cambria Math" panose="02040503050406030204" pitchFamily="18" charset="0"/>
                            <a:ea typeface="MS Mincho" panose="02020609040205080304" pitchFamily="49" charset="-128"/>
                            <a:cs typeface="Times New Roman" panose="02020603050405020304" pitchFamily="18" charset="0"/>
                          </a:rPr>
                          <m:t>−</m:t>
                        </m:r>
                        <m:r>
                          <a:rPr lang="pt-BR" sz="2400" b="1" i="1" kern="100" smtClean="0">
                            <a:latin typeface="Cambria Math" panose="02040503050406030204" pitchFamily="18" charset="0"/>
                            <a:ea typeface="MS Mincho" panose="02020609040205080304" pitchFamily="49" charset="-128"/>
                            <a:cs typeface="Times New Roman" panose="02020603050405020304" pitchFamily="18" charset="0"/>
                          </a:rPr>
                          <m:t>𝟒</m:t>
                        </m:r>
                        <m:r>
                          <a:rPr lang="pt-BR" sz="2400" b="1" i="1" kern="100">
                            <a:latin typeface="Cambria Math" panose="02040503050406030204" pitchFamily="18" charset="0"/>
                            <a:ea typeface="MS Mincho" panose="02020609040205080304" pitchFamily="49" charset="-128"/>
                            <a:cs typeface="Times New Roman" panose="02020603050405020304" pitchFamily="18" charset="0"/>
                          </a:rPr>
                          <m:t>, </m:t>
                        </m:r>
                        <m:r>
                          <a:rPr lang="pt-BR" sz="2400" b="1" i="1" kern="100" smtClean="0">
                            <a:latin typeface="Cambria Math" panose="02040503050406030204" pitchFamily="18" charset="0"/>
                            <a:ea typeface="MS Mincho" panose="02020609040205080304" pitchFamily="49" charset="-128"/>
                            <a:cs typeface="Times New Roman" panose="02020603050405020304" pitchFamily="18" charset="0"/>
                          </a:rPr>
                          <m:t>𝟒</m:t>
                        </m:r>
                      </m:e>
                    </m:d>
                  </m:oMath>
                </a14:m>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i="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400" i="1" kern="100" dirty="0">
                    <a:latin typeface="Arial Narrow" panose="020B0606020202030204" pitchFamily="34" charset="0"/>
                    <a:ea typeface="MS Mincho" panose="02020609040205080304" pitchFamily="49" charset="-128"/>
                    <a:cs typeface="Times New Roman" panose="02020603050405020304" pitchFamily="18" charset="0"/>
                  </a:rPr>
                  <a:t>Resolução:</a:t>
                </a:r>
              </a:p>
              <a:p>
                <a:pPr algn="just"/>
                <a:r>
                  <a:rPr lang="pt-BR" sz="2400" i="1" kern="100" dirty="0">
                    <a:latin typeface="Arial Narrow" panose="020B0606020202030204" pitchFamily="34" charset="0"/>
                    <a:ea typeface="MS Mincho" panose="02020609040205080304" pitchFamily="49" charset="-128"/>
                    <a:cs typeface="Times New Roman" panose="02020603050405020304" pitchFamily="18" charset="0"/>
                  </a:rPr>
                  <a:t>Considerando as coordenadas fornecidas, podemos determinar o coeficiente angular por:</a:t>
                </a:r>
              </a:p>
              <a:p>
                <a:pPr algn="just"/>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61A65633-0152-5735-DDD1-4A3A03035845}"/>
                  </a:ext>
                </a:extLst>
              </p:cNvPr>
              <p:cNvSpPr txBox="1">
                <a:spLocks noRot="1" noChangeAspect="1" noMove="1" noResize="1" noEditPoints="1" noAdjustHandles="1" noChangeArrowheads="1" noChangeShapeType="1" noTextEdit="1"/>
              </p:cNvSpPr>
              <p:nvPr/>
            </p:nvSpPr>
            <p:spPr>
              <a:xfrm>
                <a:off x="155998" y="651467"/>
                <a:ext cx="11880000" cy="5632311"/>
              </a:xfrm>
              <a:prstGeom prst="rect">
                <a:avLst/>
              </a:prstGeom>
              <a:blipFill>
                <a:blip r:embed="rId2"/>
                <a:stretch>
                  <a:fillRect l="-821" t="-758" r="-821"/>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CE9F1BC7-1AB1-B147-A8FD-729C73CA6866}"/>
              </a:ext>
            </a:extLst>
          </p:cNvPr>
          <p:cNvPicPr>
            <a:picLocks noChangeAspect="1"/>
          </p:cNvPicPr>
          <p:nvPr/>
        </p:nvPicPr>
        <p:blipFill>
          <a:blip r:embed="rId3"/>
          <a:stretch>
            <a:fillRect/>
          </a:stretch>
        </p:blipFill>
        <p:spPr>
          <a:xfrm>
            <a:off x="5266121" y="1400059"/>
            <a:ext cx="1659753" cy="348687"/>
          </a:xfrm>
          <a:prstGeom prst="rect">
            <a:avLst/>
          </a:prstGeom>
        </p:spPr>
      </p:pic>
      <p:pic>
        <p:nvPicPr>
          <p:cNvPr id="9" name="Imagem 8">
            <a:extLst>
              <a:ext uri="{FF2B5EF4-FFF2-40B4-BE49-F238E27FC236}">
                <a16:creationId xmlns:a16="http://schemas.microsoft.com/office/drawing/2014/main" id="{E6ED1CF9-45D9-C260-EB0D-18F1422CADF9}"/>
              </a:ext>
            </a:extLst>
          </p:cNvPr>
          <p:cNvPicPr>
            <a:picLocks noChangeAspect="1"/>
          </p:cNvPicPr>
          <p:nvPr/>
        </p:nvPicPr>
        <p:blipFill>
          <a:blip r:embed="rId4"/>
          <a:stretch>
            <a:fillRect/>
          </a:stretch>
        </p:blipFill>
        <p:spPr>
          <a:xfrm>
            <a:off x="3648845" y="4424560"/>
            <a:ext cx="4894304" cy="684695"/>
          </a:xfrm>
          <a:prstGeom prst="rect">
            <a:avLst/>
          </a:prstGeom>
        </p:spPr>
      </p:pic>
    </p:spTree>
    <p:extLst>
      <p:ext uri="{BB962C8B-B14F-4D97-AF65-F5344CB8AC3E}">
        <p14:creationId xmlns:p14="http://schemas.microsoft.com/office/powerpoint/2010/main" val="29963001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9D051-BAC1-70A6-1DFA-22AC3CC3F1B6}"/>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61A65633-0152-5735-DDD1-4A3A03035845}"/>
                  </a:ext>
                </a:extLst>
              </p:cNvPr>
              <p:cNvSpPr txBox="1"/>
              <p:nvPr/>
            </p:nvSpPr>
            <p:spPr>
              <a:xfrm>
                <a:off x="155998" y="651467"/>
                <a:ext cx="11880000" cy="5262979"/>
              </a:xfrm>
              <a:prstGeom prst="rect">
                <a:avLst/>
              </a:prstGeom>
              <a:solidFill>
                <a:schemeClr val="bg1"/>
              </a:solidFill>
            </p:spPr>
            <p:txBody>
              <a:bodyPr wrap="square">
                <a:spAutoFit/>
              </a:bodyPr>
              <a:lstStyle/>
              <a:p>
                <a:pPr algn="just"/>
                <a:r>
                  <a:rPr lang="pt-BR" sz="2400" i="1" kern="100" dirty="0">
                    <a:latin typeface="Arial Narrow" panose="020B0606020202030204" pitchFamily="34" charset="0"/>
                    <a:ea typeface="MS Mincho" panose="02020609040205080304" pitchFamily="49" charset="-128"/>
                    <a:cs typeface="Times New Roman" panose="02020603050405020304" pitchFamily="18" charset="0"/>
                  </a:rPr>
                  <a:t>Como o ponto indicado é a interseção da reta com o eixo </a:t>
                </a:r>
                <a14:m>
                  <m:oMath xmlns:m="http://schemas.openxmlformats.org/officeDocument/2006/math">
                    <m:r>
                      <a:rPr lang="pt-BR" sz="2400" b="0" i="1" kern="100" smtClean="0">
                        <a:latin typeface="Cambria Math" panose="02040503050406030204" pitchFamily="18" charset="0"/>
                        <a:ea typeface="MS Mincho" panose="02020609040205080304" pitchFamily="49" charset="-128"/>
                        <a:cs typeface="Times New Roman" panose="02020603050405020304" pitchFamily="18" charset="0"/>
                      </a:rPr>
                      <m:t>𝑦</m:t>
                    </m:r>
                  </m:oMath>
                </a14:m>
                <a:r>
                  <a:rPr lang="pt-BR" sz="2400" i="1" kern="100" dirty="0">
                    <a:latin typeface="Arial Narrow" panose="020B0606020202030204" pitchFamily="34" charset="0"/>
                    <a:ea typeface="MS Mincho" panose="02020609040205080304" pitchFamily="49" charset="-128"/>
                    <a:cs typeface="Times New Roman" panose="02020603050405020304" pitchFamily="18" charset="0"/>
                  </a:rPr>
                  <a:t>, o coeficiente linear é igual a 8. Assim:</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400" b="0" i="1" u="none" strike="noStrike" baseline="0" dirty="0">
                    <a:latin typeface="Lato-Italic"/>
                  </a:rPr>
                  <a:t>Observe a representação gráfica desta equação:</a:t>
                </a:r>
              </a:p>
              <a:p>
                <a:pPr algn="just"/>
                <a:endParaRPr lang="pt-BR" sz="2400" i="1" kern="100" dirty="0">
                  <a:effectLst/>
                  <a:latin typeface="Lato-Italic"/>
                  <a:ea typeface="MS Mincho" panose="02020609040205080304" pitchFamily="49" charset="-128"/>
                  <a:cs typeface="Times New Roman" panose="02020603050405020304" pitchFamily="18" charset="0"/>
                </a:endParaRPr>
              </a:p>
              <a:p>
                <a:pPr algn="just"/>
                <a:endParaRPr lang="pt-BR" sz="2400" i="1" kern="100" dirty="0">
                  <a:latin typeface="Lato-Italic"/>
                  <a:ea typeface="MS Mincho" panose="02020609040205080304" pitchFamily="49" charset="-128"/>
                  <a:cs typeface="Times New Roman" panose="02020603050405020304" pitchFamily="18" charset="0"/>
                </a:endParaRPr>
              </a:p>
              <a:p>
                <a:pPr algn="just"/>
                <a:endParaRPr lang="pt-BR" sz="2400" i="1" kern="100" dirty="0">
                  <a:effectLst/>
                  <a:latin typeface="Lato-Italic"/>
                  <a:ea typeface="MS Mincho" panose="02020609040205080304" pitchFamily="49" charset="-128"/>
                  <a:cs typeface="Times New Roman" panose="02020603050405020304" pitchFamily="18" charset="0"/>
                </a:endParaRPr>
              </a:p>
              <a:p>
                <a:pPr algn="just"/>
                <a:endParaRPr lang="pt-BR" sz="2400" i="1" kern="100" dirty="0">
                  <a:latin typeface="Lato-Italic"/>
                  <a:ea typeface="MS Mincho" panose="02020609040205080304" pitchFamily="49" charset="-128"/>
                  <a:cs typeface="Times New Roman" panose="02020603050405020304" pitchFamily="18" charset="0"/>
                </a:endParaRPr>
              </a:p>
              <a:p>
                <a:pPr algn="just"/>
                <a:endParaRPr lang="pt-BR" sz="2400" i="1" kern="100" dirty="0">
                  <a:effectLst/>
                  <a:latin typeface="Lato-Italic"/>
                  <a:ea typeface="MS Mincho" panose="02020609040205080304" pitchFamily="49" charset="-128"/>
                  <a:cs typeface="Times New Roman" panose="02020603050405020304" pitchFamily="18" charset="0"/>
                </a:endParaRPr>
              </a:p>
              <a:p>
                <a:pPr algn="just"/>
                <a:endParaRPr lang="pt-BR" sz="2400" i="1" kern="100" dirty="0">
                  <a:latin typeface="Lato-Italic"/>
                  <a:ea typeface="MS Mincho" panose="02020609040205080304" pitchFamily="49" charset="-128"/>
                  <a:cs typeface="Times New Roman" panose="02020603050405020304" pitchFamily="18" charset="0"/>
                </a:endParaRPr>
              </a:p>
              <a:p>
                <a:pPr algn="just"/>
                <a:endParaRPr lang="pt-BR" sz="2400" i="1" kern="100" dirty="0">
                  <a:effectLst/>
                  <a:latin typeface="Lato-Italic"/>
                  <a:ea typeface="MS Mincho" panose="02020609040205080304" pitchFamily="49" charset="-128"/>
                  <a:cs typeface="Times New Roman" panose="02020603050405020304" pitchFamily="18" charset="0"/>
                </a:endParaRPr>
              </a:p>
              <a:p>
                <a:pPr algn="just"/>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61A65633-0152-5735-DDD1-4A3A03035845}"/>
                  </a:ext>
                </a:extLst>
              </p:cNvPr>
              <p:cNvSpPr txBox="1">
                <a:spLocks noRot="1" noChangeAspect="1" noMove="1" noResize="1" noEditPoints="1" noAdjustHandles="1" noChangeArrowheads="1" noChangeShapeType="1" noTextEdit="1"/>
              </p:cNvSpPr>
              <p:nvPr/>
            </p:nvSpPr>
            <p:spPr>
              <a:xfrm>
                <a:off x="155998" y="651467"/>
                <a:ext cx="11880000" cy="5262979"/>
              </a:xfrm>
              <a:prstGeom prst="rect">
                <a:avLst/>
              </a:prstGeom>
              <a:blipFill>
                <a:blip r:embed="rId2"/>
                <a:stretch>
                  <a:fillRect l="-821" t="-811"/>
                </a:stretch>
              </a:blipFill>
            </p:spPr>
            <p:txBody>
              <a:bodyPr/>
              <a:lstStyle/>
              <a:p>
                <a:r>
                  <a:rPr lang="pt-BR">
                    <a:noFill/>
                  </a:rPr>
                  <a:t> </a:t>
                </a:r>
              </a:p>
            </p:txBody>
          </p:sp>
        </mc:Fallback>
      </mc:AlternateContent>
      <p:pic>
        <p:nvPicPr>
          <p:cNvPr id="3" name="Imagem 2">
            <a:extLst>
              <a:ext uri="{FF2B5EF4-FFF2-40B4-BE49-F238E27FC236}">
                <a16:creationId xmlns:a16="http://schemas.microsoft.com/office/drawing/2014/main" id="{FCED8FE4-3F4C-312A-F517-AB5510B55FF5}"/>
              </a:ext>
            </a:extLst>
          </p:cNvPr>
          <p:cNvPicPr>
            <a:picLocks noChangeAspect="1"/>
          </p:cNvPicPr>
          <p:nvPr/>
        </p:nvPicPr>
        <p:blipFill>
          <a:blip r:embed="rId3"/>
          <a:stretch>
            <a:fillRect/>
          </a:stretch>
        </p:blipFill>
        <p:spPr>
          <a:xfrm>
            <a:off x="5252172" y="1232154"/>
            <a:ext cx="1687649" cy="1101852"/>
          </a:xfrm>
          <a:prstGeom prst="rect">
            <a:avLst/>
          </a:prstGeom>
        </p:spPr>
      </p:pic>
      <p:pic>
        <p:nvPicPr>
          <p:cNvPr id="7" name="Imagem 6">
            <a:extLst>
              <a:ext uri="{FF2B5EF4-FFF2-40B4-BE49-F238E27FC236}">
                <a16:creationId xmlns:a16="http://schemas.microsoft.com/office/drawing/2014/main" id="{31631D59-9D58-B9CA-8071-FC73E7A99815}"/>
              </a:ext>
            </a:extLst>
          </p:cNvPr>
          <p:cNvPicPr>
            <a:picLocks noChangeAspect="1"/>
          </p:cNvPicPr>
          <p:nvPr/>
        </p:nvPicPr>
        <p:blipFill>
          <a:blip r:embed="rId4"/>
          <a:stretch>
            <a:fillRect/>
          </a:stretch>
        </p:blipFill>
        <p:spPr>
          <a:xfrm>
            <a:off x="4208978" y="3093593"/>
            <a:ext cx="3774036" cy="3552034"/>
          </a:xfrm>
          <a:prstGeom prst="rect">
            <a:avLst/>
          </a:prstGeom>
        </p:spPr>
      </p:pic>
    </p:spTree>
    <p:extLst>
      <p:ext uri="{BB962C8B-B14F-4D97-AF65-F5344CB8AC3E}">
        <p14:creationId xmlns:p14="http://schemas.microsoft.com/office/powerpoint/2010/main" val="535306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9D051-BAC1-70A6-1DFA-22AC3CC3F1B6}"/>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61A65633-0152-5735-DDD1-4A3A03035845}"/>
              </a:ext>
            </a:extLst>
          </p:cNvPr>
          <p:cNvSpPr txBox="1"/>
          <p:nvPr/>
        </p:nvSpPr>
        <p:spPr>
          <a:xfrm>
            <a:off x="155998" y="651467"/>
            <a:ext cx="11880000" cy="6001643"/>
          </a:xfrm>
          <a:prstGeom prst="rect">
            <a:avLst/>
          </a:prstGeom>
          <a:solidFill>
            <a:schemeClr val="bg1"/>
          </a:solidFill>
        </p:spPr>
        <p:txBody>
          <a:bodyPr wrap="square">
            <a:spAutoFit/>
          </a:bodyPr>
          <a:lstStyle/>
          <a:p>
            <a:pPr algn="just"/>
            <a:r>
              <a:rPr lang="pt-BR" sz="2400" kern="100" dirty="0">
                <a:latin typeface="Arial Narrow" panose="020B0606020202030204" pitchFamily="34" charset="0"/>
                <a:ea typeface="MS Mincho" panose="02020609040205080304" pitchFamily="49" charset="-128"/>
                <a:cs typeface="Times New Roman" panose="02020603050405020304" pitchFamily="18" charset="0"/>
              </a:rPr>
              <a:t>Exemplo 2:</a:t>
            </a:r>
          </a:p>
          <a:p>
            <a:pPr algn="just"/>
            <a:r>
              <a:rPr lang="pt-BR" sz="2400" kern="100" dirty="0">
                <a:latin typeface="Arial Narrow" panose="020B0606020202030204" pitchFamily="34" charset="0"/>
                <a:ea typeface="MS Mincho" panose="02020609040205080304" pitchFamily="49" charset="-128"/>
                <a:cs typeface="Times New Roman" panose="02020603050405020304" pitchFamily="18" charset="0"/>
              </a:rPr>
              <a:t>Qual é a lei de formação que corresponde ao seguinte gráfico?</a:t>
            </a:r>
          </a:p>
          <a:p>
            <a:pPr algn="just"/>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i="1" kern="100" dirty="0">
              <a:effectLst/>
              <a:latin typeface="Lato-Italic"/>
              <a:ea typeface="MS Mincho" panose="02020609040205080304" pitchFamily="49" charset="-128"/>
              <a:cs typeface="Times New Roman" panose="02020603050405020304" pitchFamily="18" charset="0"/>
            </a:endParaRPr>
          </a:p>
          <a:p>
            <a:pPr algn="just"/>
            <a:endParaRPr lang="pt-BR" sz="2400" i="1" kern="100" dirty="0">
              <a:latin typeface="Lato-Italic"/>
              <a:ea typeface="MS Mincho" panose="02020609040205080304" pitchFamily="49" charset="-128"/>
              <a:cs typeface="Times New Roman" panose="02020603050405020304" pitchFamily="18" charset="0"/>
            </a:endParaRPr>
          </a:p>
          <a:p>
            <a:pPr algn="just"/>
            <a:endParaRPr lang="pt-BR" sz="2400" i="1" kern="100" dirty="0">
              <a:effectLst/>
              <a:latin typeface="Lato-Italic"/>
              <a:ea typeface="MS Mincho" panose="02020609040205080304" pitchFamily="49" charset="-128"/>
              <a:cs typeface="Times New Roman" panose="02020603050405020304" pitchFamily="18" charset="0"/>
            </a:endParaRPr>
          </a:p>
          <a:p>
            <a:pPr algn="just"/>
            <a:endParaRPr lang="pt-BR" sz="2400" i="1" kern="100" dirty="0">
              <a:latin typeface="Lato-Italic"/>
              <a:ea typeface="MS Mincho" panose="02020609040205080304" pitchFamily="49" charset="-128"/>
              <a:cs typeface="Times New Roman" panose="02020603050405020304" pitchFamily="18" charset="0"/>
            </a:endParaRPr>
          </a:p>
          <a:p>
            <a:pPr algn="just"/>
            <a:endParaRPr lang="pt-BR" sz="2400" i="1" kern="100" dirty="0">
              <a:effectLst/>
              <a:latin typeface="Lato-Italic"/>
              <a:ea typeface="MS Mincho" panose="02020609040205080304" pitchFamily="49" charset="-128"/>
              <a:cs typeface="Times New Roman" panose="02020603050405020304" pitchFamily="18" charset="0"/>
            </a:endParaRPr>
          </a:p>
          <a:p>
            <a:pPr algn="just"/>
            <a:endParaRPr lang="pt-BR" sz="2400" i="1" kern="100" dirty="0">
              <a:latin typeface="Lato-Italic"/>
              <a:ea typeface="MS Mincho" panose="02020609040205080304" pitchFamily="49" charset="-128"/>
              <a:cs typeface="Times New Roman" panose="02020603050405020304" pitchFamily="18" charset="0"/>
            </a:endParaRPr>
          </a:p>
          <a:p>
            <a:pPr algn="just"/>
            <a:endParaRPr lang="pt-BR" sz="2400" i="1" kern="100" dirty="0">
              <a:latin typeface="Lato-Italic"/>
              <a:ea typeface="MS Mincho" panose="02020609040205080304" pitchFamily="49" charset="-128"/>
              <a:cs typeface="Times New Roman" panose="02020603050405020304" pitchFamily="18" charset="0"/>
            </a:endParaRPr>
          </a:p>
          <a:p>
            <a:pPr algn="just"/>
            <a:endParaRPr lang="pt-BR" sz="2400" i="1" kern="100" dirty="0">
              <a:latin typeface="Lato-Italic"/>
              <a:ea typeface="MS Mincho" panose="02020609040205080304" pitchFamily="49" charset="-128"/>
              <a:cs typeface="Times New Roman" panose="02020603050405020304" pitchFamily="18" charset="0"/>
            </a:endParaRPr>
          </a:p>
          <a:p>
            <a:pPr algn="just"/>
            <a:endParaRPr lang="pt-BR" sz="2400" i="1" kern="100" dirty="0">
              <a:latin typeface="Lato-Italic"/>
              <a:ea typeface="MS Mincho" panose="02020609040205080304" pitchFamily="49" charset="-128"/>
              <a:cs typeface="Times New Roman" panose="02020603050405020304" pitchFamily="18" charset="0"/>
            </a:endParaRPr>
          </a:p>
          <a:p>
            <a:pPr algn="just"/>
            <a:endParaRPr lang="pt-BR" sz="2400" i="1" kern="100" dirty="0">
              <a:effectLst/>
              <a:latin typeface="Lato-Italic"/>
              <a:ea typeface="MS Mincho" panose="02020609040205080304" pitchFamily="49" charset="-128"/>
              <a:cs typeface="Times New Roman" panose="02020603050405020304" pitchFamily="18" charset="0"/>
            </a:endParaRPr>
          </a:p>
          <a:p>
            <a:pPr algn="just"/>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4" name="Imagem 3">
            <a:extLst>
              <a:ext uri="{FF2B5EF4-FFF2-40B4-BE49-F238E27FC236}">
                <a16:creationId xmlns:a16="http://schemas.microsoft.com/office/drawing/2014/main" id="{C2DB9F75-D01B-FD6B-1C3B-38E901C50EC0}"/>
              </a:ext>
            </a:extLst>
          </p:cNvPr>
          <p:cNvPicPr>
            <a:picLocks noChangeAspect="1"/>
          </p:cNvPicPr>
          <p:nvPr/>
        </p:nvPicPr>
        <p:blipFill>
          <a:blip r:embed="rId2"/>
          <a:stretch>
            <a:fillRect/>
          </a:stretch>
        </p:blipFill>
        <p:spPr>
          <a:xfrm>
            <a:off x="4108190" y="1792076"/>
            <a:ext cx="3975615" cy="3720423"/>
          </a:xfrm>
          <a:prstGeom prst="rect">
            <a:avLst/>
          </a:prstGeom>
        </p:spPr>
      </p:pic>
    </p:spTree>
    <p:extLst>
      <p:ext uri="{BB962C8B-B14F-4D97-AF65-F5344CB8AC3E}">
        <p14:creationId xmlns:p14="http://schemas.microsoft.com/office/powerpoint/2010/main" val="22535811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9D051-BAC1-70A6-1DFA-22AC3CC3F1B6}"/>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61A65633-0152-5735-DDD1-4A3A03035845}"/>
                  </a:ext>
                </a:extLst>
              </p:cNvPr>
              <p:cNvSpPr txBox="1"/>
              <p:nvPr/>
            </p:nvSpPr>
            <p:spPr>
              <a:xfrm>
                <a:off x="155998" y="651467"/>
                <a:ext cx="11880000" cy="8217634"/>
              </a:xfrm>
              <a:prstGeom prst="rect">
                <a:avLst/>
              </a:prstGeom>
              <a:solidFill>
                <a:schemeClr val="bg1"/>
              </a:solidFill>
            </p:spPr>
            <p:txBody>
              <a:bodyPr wrap="square">
                <a:spAutoFit/>
              </a:bodyPr>
              <a:lstStyle/>
              <a:p>
                <a:pPr algn="just"/>
                <a:r>
                  <a:rPr lang="pt-BR" sz="2400" i="1" kern="100" dirty="0">
                    <a:effectLst/>
                    <a:latin typeface="Arial Narrow" panose="020B0606020202030204" pitchFamily="34" charset="0"/>
                    <a:ea typeface="MS Mincho" panose="02020609040205080304" pitchFamily="49" charset="-128"/>
                    <a:cs typeface="Times New Roman" panose="02020603050405020304" pitchFamily="18" charset="0"/>
                  </a:rPr>
                  <a:t>Resolução:</a:t>
                </a:r>
              </a:p>
              <a:p>
                <a:pPr algn="just"/>
                <a:r>
                  <a:rPr lang="pt-BR" sz="2400" i="1" kern="100" dirty="0">
                    <a:effectLst/>
                    <a:latin typeface="Arial Narrow" panose="020B0606020202030204" pitchFamily="34" charset="0"/>
                    <a:ea typeface="MS Mincho" panose="02020609040205080304" pitchFamily="49" charset="-128"/>
                    <a:cs typeface="Times New Roman" panose="02020603050405020304" pitchFamily="18" charset="0"/>
                  </a:rPr>
                  <a:t>Observando que o ponto </a:t>
                </a:r>
                <a14:m>
                  <m:oMath xmlns:m="http://schemas.openxmlformats.org/officeDocument/2006/math">
                    <m:r>
                      <a:rPr lang="pt-BR" sz="2400" b="0" i="1" kern="100" smtClean="0">
                        <a:effectLst/>
                        <a:latin typeface="Cambria Math" panose="02040503050406030204" pitchFamily="18" charset="0"/>
                        <a:ea typeface="MS Mincho" panose="02020609040205080304" pitchFamily="49" charset="-128"/>
                        <a:cs typeface="Times New Roman" panose="02020603050405020304" pitchFamily="18" charset="0"/>
                      </a:rPr>
                      <m:t>𝐴</m:t>
                    </m:r>
                    <m:d>
                      <m:dPr>
                        <m:ctrlPr>
                          <a:rPr lang="pt-BR" sz="2400" b="0" i="1" kern="100" smtClean="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400" b="0" i="1" kern="100" smtClean="0">
                            <a:effectLst/>
                            <a:latin typeface="Cambria Math" panose="02040503050406030204" pitchFamily="18" charset="0"/>
                            <a:ea typeface="MS Mincho" panose="02020609040205080304" pitchFamily="49" charset="-128"/>
                            <a:cs typeface="Times New Roman" panose="02020603050405020304" pitchFamily="18" charset="0"/>
                          </a:rPr>
                          <m:t>0;3</m:t>
                        </m:r>
                      </m:e>
                    </m:d>
                  </m:oMath>
                </a14:m>
                <a:r>
                  <a:rPr lang="pt-BR" sz="2400" i="1" kern="100" dirty="0">
                    <a:effectLst/>
                    <a:latin typeface="Arial Narrow" panose="020B0606020202030204" pitchFamily="34" charset="0"/>
                    <a:ea typeface="MS Mincho" panose="02020609040205080304" pitchFamily="49" charset="-128"/>
                    <a:cs typeface="Times New Roman" panose="02020603050405020304" pitchFamily="18" charset="0"/>
                  </a:rPr>
                  <a:t> intercepta o eixo </a:t>
                </a:r>
                <a14:m>
                  <m:oMath xmlns:m="http://schemas.openxmlformats.org/officeDocument/2006/math">
                    <m:r>
                      <a:rPr lang="pt-BR" sz="2400" i="1" kern="100">
                        <a:latin typeface="Cambria Math" panose="02040503050406030204" pitchFamily="18" charset="0"/>
                        <a:ea typeface="MS Mincho" panose="02020609040205080304" pitchFamily="49" charset="-128"/>
                        <a:cs typeface="Times New Roman" panose="02020603050405020304" pitchFamily="18" charset="0"/>
                      </a:rPr>
                      <m:t>𝑦</m:t>
                    </m:r>
                  </m:oMath>
                </a14:m>
                <a:r>
                  <a:rPr lang="pt-BR" sz="2400" i="1" kern="100" dirty="0">
                    <a:effectLst/>
                    <a:latin typeface="Arial Narrow" panose="020B0606020202030204" pitchFamily="34" charset="0"/>
                    <a:ea typeface="MS Mincho" panose="02020609040205080304" pitchFamily="49" charset="-128"/>
                    <a:cs typeface="Times New Roman" panose="02020603050405020304" pitchFamily="18" charset="0"/>
                  </a:rPr>
                  <a:t>, concluímos que o coeficiente linear </a:t>
                </a:r>
                <a14:m>
                  <m:oMath xmlns:m="http://schemas.openxmlformats.org/officeDocument/2006/math">
                    <m:r>
                      <a:rPr lang="pt-BR" sz="2400" b="0" i="1" kern="100" smtClean="0">
                        <a:effectLst/>
                        <a:latin typeface="Cambria Math" panose="02040503050406030204" pitchFamily="18" charset="0"/>
                        <a:ea typeface="MS Mincho" panose="02020609040205080304" pitchFamily="49" charset="-128"/>
                        <a:cs typeface="Times New Roman" panose="02020603050405020304" pitchFamily="18" charset="0"/>
                      </a:rPr>
                      <m:t>𝑏</m:t>
                    </m:r>
                  </m:oMath>
                </a14:m>
                <a:r>
                  <a:rPr lang="pt-BR" sz="2400" i="1" kern="100" dirty="0">
                    <a:effectLst/>
                    <a:latin typeface="Arial Narrow" panose="020B0606020202030204" pitchFamily="34" charset="0"/>
                    <a:ea typeface="MS Mincho" panose="02020609040205080304" pitchFamily="49" charset="-128"/>
                    <a:cs typeface="Times New Roman" panose="02020603050405020304" pitchFamily="18" charset="0"/>
                  </a:rPr>
                  <a:t> é 3.</a:t>
                </a:r>
              </a:p>
              <a:p>
                <a:pPr algn="just"/>
                <a:r>
                  <a:rPr lang="pt-BR" sz="2400" i="1" kern="100" dirty="0">
                    <a:effectLst/>
                    <a:latin typeface="Arial Narrow" panose="020B0606020202030204" pitchFamily="34" charset="0"/>
                    <a:ea typeface="MS Mincho" panose="02020609040205080304" pitchFamily="49" charset="-128"/>
                    <a:cs typeface="Times New Roman" panose="02020603050405020304" pitchFamily="18" charset="0"/>
                  </a:rPr>
                  <a:t>Assim, como os pontos pertencem à reta, obtemos:</a:t>
                </a:r>
              </a:p>
              <a:p>
                <a:pPr algn="just"/>
                <a:endParaRPr lang="pt-BR" sz="2400" i="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i="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i="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400" i="1" kern="100" dirty="0">
                    <a:effectLst/>
                    <a:latin typeface="Arial Narrow" panose="020B0606020202030204" pitchFamily="34" charset="0"/>
                    <a:ea typeface="MS Mincho" panose="02020609040205080304" pitchFamily="49" charset="-128"/>
                    <a:cs typeface="Times New Roman" panose="02020603050405020304" pitchFamily="18" charset="0"/>
                  </a:rPr>
                  <a:t>Ao substituirmos na lei de formação, temos:</a:t>
                </a:r>
              </a:p>
              <a:p>
                <a:pPr algn="just"/>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i="1" kern="100" dirty="0">
                  <a:effectLst/>
                  <a:latin typeface="Lato-Italic"/>
                  <a:ea typeface="MS Mincho" panose="02020609040205080304" pitchFamily="49" charset="-128"/>
                  <a:cs typeface="Times New Roman" panose="02020603050405020304" pitchFamily="18" charset="0"/>
                </a:endParaRPr>
              </a:p>
              <a:p>
                <a:pPr algn="just"/>
                <a:endParaRPr lang="pt-BR" sz="2400" i="1" kern="100" dirty="0">
                  <a:latin typeface="Lato-Italic"/>
                  <a:ea typeface="MS Mincho" panose="02020609040205080304" pitchFamily="49" charset="-128"/>
                  <a:cs typeface="Times New Roman" panose="02020603050405020304" pitchFamily="18" charset="0"/>
                </a:endParaRPr>
              </a:p>
              <a:p>
                <a:pPr algn="just"/>
                <a:endParaRPr lang="pt-BR" sz="2400" i="1" kern="100" dirty="0">
                  <a:effectLst/>
                  <a:latin typeface="Lato-Italic"/>
                  <a:ea typeface="MS Mincho" panose="02020609040205080304" pitchFamily="49" charset="-128"/>
                  <a:cs typeface="Times New Roman" panose="02020603050405020304" pitchFamily="18" charset="0"/>
                </a:endParaRPr>
              </a:p>
              <a:p>
                <a:pPr algn="just"/>
                <a:endParaRPr lang="pt-BR" sz="2400" i="1" kern="100" dirty="0">
                  <a:latin typeface="Lato-Italic"/>
                  <a:ea typeface="MS Mincho" panose="02020609040205080304" pitchFamily="49" charset="-128"/>
                  <a:cs typeface="Times New Roman" panose="02020603050405020304" pitchFamily="18" charset="0"/>
                </a:endParaRPr>
              </a:p>
              <a:p>
                <a:pPr algn="just"/>
                <a:endParaRPr lang="pt-BR" sz="2400" i="1" kern="100" dirty="0">
                  <a:effectLst/>
                  <a:latin typeface="Lato-Italic"/>
                  <a:ea typeface="MS Mincho" panose="02020609040205080304" pitchFamily="49" charset="-128"/>
                  <a:cs typeface="Times New Roman" panose="02020603050405020304" pitchFamily="18" charset="0"/>
                </a:endParaRPr>
              </a:p>
              <a:p>
                <a:pPr algn="just"/>
                <a:endParaRPr lang="pt-BR" sz="2400" i="1" kern="100" dirty="0">
                  <a:latin typeface="Lato-Italic"/>
                  <a:ea typeface="MS Mincho" panose="02020609040205080304" pitchFamily="49" charset="-128"/>
                  <a:cs typeface="Times New Roman" panose="02020603050405020304" pitchFamily="18" charset="0"/>
                </a:endParaRPr>
              </a:p>
              <a:p>
                <a:pPr algn="just"/>
                <a:endParaRPr lang="pt-BR" sz="2400" i="1" kern="100" dirty="0">
                  <a:latin typeface="Lato-Italic"/>
                  <a:ea typeface="MS Mincho" panose="02020609040205080304" pitchFamily="49" charset="-128"/>
                  <a:cs typeface="Times New Roman" panose="02020603050405020304" pitchFamily="18" charset="0"/>
                </a:endParaRPr>
              </a:p>
              <a:p>
                <a:pPr algn="just"/>
                <a:endParaRPr lang="pt-BR" sz="2400" i="1" kern="100" dirty="0">
                  <a:latin typeface="Lato-Italic"/>
                  <a:ea typeface="MS Mincho" panose="02020609040205080304" pitchFamily="49" charset="-128"/>
                  <a:cs typeface="Times New Roman" panose="02020603050405020304" pitchFamily="18" charset="0"/>
                </a:endParaRPr>
              </a:p>
              <a:p>
                <a:pPr algn="just"/>
                <a:endParaRPr lang="pt-BR" sz="2400" i="1" kern="100" dirty="0">
                  <a:latin typeface="Lato-Italic"/>
                  <a:ea typeface="MS Mincho" panose="02020609040205080304" pitchFamily="49" charset="-128"/>
                  <a:cs typeface="Times New Roman" panose="02020603050405020304" pitchFamily="18" charset="0"/>
                </a:endParaRPr>
              </a:p>
              <a:p>
                <a:pPr algn="just"/>
                <a:endParaRPr lang="pt-BR" sz="2400" i="1" kern="100" dirty="0">
                  <a:effectLst/>
                  <a:latin typeface="Lato-Italic"/>
                  <a:ea typeface="MS Mincho" panose="02020609040205080304" pitchFamily="49" charset="-128"/>
                  <a:cs typeface="Times New Roman" panose="02020603050405020304" pitchFamily="18" charset="0"/>
                </a:endParaRPr>
              </a:p>
              <a:p>
                <a:pPr algn="just"/>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61A65633-0152-5735-DDD1-4A3A03035845}"/>
                  </a:ext>
                </a:extLst>
              </p:cNvPr>
              <p:cNvSpPr txBox="1">
                <a:spLocks noRot="1" noChangeAspect="1" noMove="1" noResize="1" noEditPoints="1" noAdjustHandles="1" noChangeArrowheads="1" noChangeShapeType="1" noTextEdit="1"/>
              </p:cNvSpPr>
              <p:nvPr/>
            </p:nvSpPr>
            <p:spPr>
              <a:xfrm>
                <a:off x="155998" y="651467"/>
                <a:ext cx="11880000" cy="8217634"/>
              </a:xfrm>
              <a:prstGeom prst="rect">
                <a:avLst/>
              </a:prstGeom>
              <a:blipFill>
                <a:blip r:embed="rId2"/>
                <a:stretch>
                  <a:fillRect l="-821" t="-519"/>
                </a:stretch>
              </a:blipFill>
            </p:spPr>
            <p:txBody>
              <a:bodyPr/>
              <a:lstStyle/>
              <a:p>
                <a:r>
                  <a:rPr lang="pt-BR">
                    <a:noFill/>
                  </a:rPr>
                  <a:t> </a:t>
                </a:r>
              </a:p>
            </p:txBody>
          </p:sp>
        </mc:Fallback>
      </mc:AlternateContent>
      <p:pic>
        <p:nvPicPr>
          <p:cNvPr id="3" name="Imagem 2">
            <a:extLst>
              <a:ext uri="{FF2B5EF4-FFF2-40B4-BE49-F238E27FC236}">
                <a16:creationId xmlns:a16="http://schemas.microsoft.com/office/drawing/2014/main" id="{8D07851C-6A97-1086-D863-241D5D4E1C59}"/>
              </a:ext>
            </a:extLst>
          </p:cNvPr>
          <p:cNvPicPr>
            <a:picLocks noChangeAspect="1"/>
          </p:cNvPicPr>
          <p:nvPr/>
        </p:nvPicPr>
        <p:blipFill>
          <a:blip r:embed="rId3"/>
          <a:stretch>
            <a:fillRect/>
          </a:stretch>
        </p:blipFill>
        <p:spPr>
          <a:xfrm>
            <a:off x="4003873" y="1994346"/>
            <a:ext cx="4184250" cy="711323"/>
          </a:xfrm>
          <a:prstGeom prst="rect">
            <a:avLst/>
          </a:prstGeom>
        </p:spPr>
      </p:pic>
      <p:pic>
        <p:nvPicPr>
          <p:cNvPr id="7" name="Imagem 6">
            <a:extLst>
              <a:ext uri="{FF2B5EF4-FFF2-40B4-BE49-F238E27FC236}">
                <a16:creationId xmlns:a16="http://schemas.microsoft.com/office/drawing/2014/main" id="{1C4B1B2A-8B47-DDC2-A5BF-892E80A041EA}"/>
              </a:ext>
            </a:extLst>
          </p:cNvPr>
          <p:cNvPicPr>
            <a:picLocks noChangeAspect="1"/>
          </p:cNvPicPr>
          <p:nvPr/>
        </p:nvPicPr>
        <p:blipFill>
          <a:blip r:embed="rId4"/>
          <a:stretch>
            <a:fillRect/>
          </a:stretch>
        </p:blipFill>
        <p:spPr>
          <a:xfrm>
            <a:off x="5144778" y="3429000"/>
            <a:ext cx="1902439" cy="828482"/>
          </a:xfrm>
          <a:prstGeom prst="rect">
            <a:avLst/>
          </a:prstGeom>
        </p:spPr>
      </p:pic>
    </p:spTree>
    <p:extLst>
      <p:ext uri="{BB962C8B-B14F-4D97-AF65-F5344CB8AC3E}">
        <p14:creationId xmlns:p14="http://schemas.microsoft.com/office/powerpoint/2010/main" val="660761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9D051-BAC1-70A6-1DFA-22AC3CC3F1B6}"/>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61A65633-0152-5735-DDD1-4A3A03035845}"/>
                  </a:ext>
                </a:extLst>
              </p:cNvPr>
              <p:cNvSpPr txBox="1"/>
              <p:nvPr/>
            </p:nvSpPr>
            <p:spPr>
              <a:xfrm>
                <a:off x="155998" y="651467"/>
                <a:ext cx="11880000" cy="6001643"/>
              </a:xfrm>
              <a:prstGeom prst="rect">
                <a:avLst/>
              </a:prstGeom>
              <a:solidFill>
                <a:schemeClr val="bg1"/>
              </a:solidFill>
            </p:spPr>
            <p:txBody>
              <a:bodyPr wrap="square">
                <a:spAutoFit/>
              </a:bodyPr>
              <a:lstStyle/>
              <a:p>
                <a:pPr algn="just"/>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Exemplo 3:</a:t>
                </a:r>
              </a:p>
              <a:p>
                <a:pPr algn="just"/>
                <a:r>
                  <a:rPr lang="pt-BR" sz="2400" kern="100" dirty="0">
                    <a:effectLst/>
                    <a:latin typeface="Lato-Italic"/>
                    <a:ea typeface="MS Mincho" panose="02020609040205080304" pitchFamily="49" charset="-128"/>
                    <a:cs typeface="Times New Roman" panose="02020603050405020304" pitchFamily="18" charset="0"/>
                  </a:rPr>
                  <a:t>Qual é a lei de formação que corresponde ao seguinte gráfico?</a:t>
                </a:r>
              </a:p>
              <a:p>
                <a:pPr algn="just"/>
                <a:endParaRPr lang="pt-BR" sz="2400" i="1" kern="100" dirty="0">
                  <a:latin typeface="Lato-Italic"/>
                  <a:ea typeface="MS Mincho" panose="02020609040205080304" pitchFamily="49" charset="-128"/>
                  <a:cs typeface="Times New Roman" panose="02020603050405020304" pitchFamily="18" charset="0"/>
                </a:endParaRPr>
              </a:p>
              <a:p>
                <a:pPr algn="just"/>
                <a:endParaRPr lang="pt-BR" sz="2400" i="1" kern="100" dirty="0">
                  <a:effectLst/>
                  <a:latin typeface="Lato-Italic"/>
                  <a:ea typeface="MS Mincho" panose="02020609040205080304" pitchFamily="49" charset="-128"/>
                  <a:cs typeface="Times New Roman" panose="02020603050405020304" pitchFamily="18" charset="0"/>
                </a:endParaRPr>
              </a:p>
              <a:p>
                <a:pPr algn="just"/>
                <a:endParaRPr lang="pt-BR" sz="2400" i="1" kern="100" dirty="0">
                  <a:latin typeface="Lato-Italic"/>
                  <a:ea typeface="MS Mincho" panose="02020609040205080304" pitchFamily="49" charset="-128"/>
                  <a:cs typeface="Times New Roman" panose="02020603050405020304" pitchFamily="18" charset="0"/>
                </a:endParaRPr>
              </a:p>
              <a:p>
                <a:pPr algn="just"/>
                <a:endParaRPr lang="pt-BR" sz="2400" i="1" kern="100" dirty="0">
                  <a:effectLst/>
                  <a:latin typeface="Lato-Italic"/>
                  <a:ea typeface="MS Mincho" panose="02020609040205080304" pitchFamily="49" charset="-128"/>
                  <a:cs typeface="Times New Roman" panose="02020603050405020304" pitchFamily="18" charset="0"/>
                </a:endParaRPr>
              </a:p>
              <a:p>
                <a:pPr algn="just"/>
                <a:endParaRPr lang="pt-BR" sz="2400" i="1" kern="100" dirty="0">
                  <a:latin typeface="Lato-Italic"/>
                  <a:ea typeface="MS Mincho" panose="02020609040205080304" pitchFamily="49" charset="-128"/>
                  <a:cs typeface="Times New Roman" panose="02020603050405020304" pitchFamily="18" charset="0"/>
                </a:endParaRPr>
              </a:p>
              <a:p>
                <a:pPr algn="just"/>
                <a:endParaRPr lang="pt-BR" sz="2400" i="1" kern="100" dirty="0">
                  <a:latin typeface="Lato-Italic"/>
                  <a:ea typeface="MS Mincho" panose="02020609040205080304" pitchFamily="49" charset="-128"/>
                  <a:cs typeface="Times New Roman" panose="02020603050405020304" pitchFamily="18" charset="0"/>
                </a:endParaRPr>
              </a:p>
              <a:p>
                <a:pPr algn="just"/>
                <a:endParaRPr lang="pt-BR" sz="2400" i="1" kern="100" dirty="0">
                  <a:latin typeface="Lato-Italic"/>
                  <a:ea typeface="MS Mincho" panose="02020609040205080304" pitchFamily="49" charset="-128"/>
                  <a:cs typeface="Times New Roman" panose="02020603050405020304" pitchFamily="18" charset="0"/>
                </a:endParaRPr>
              </a:p>
              <a:p>
                <a:pPr algn="just"/>
                <a:endParaRPr lang="pt-BR" sz="2400" i="1" kern="100" dirty="0">
                  <a:latin typeface="Lato-Italic"/>
                  <a:ea typeface="MS Mincho" panose="02020609040205080304" pitchFamily="49" charset="-128"/>
                  <a:cs typeface="Times New Roman" panose="02020603050405020304" pitchFamily="18" charset="0"/>
                </a:endParaRPr>
              </a:p>
              <a:p>
                <a:pPr algn="just"/>
                <a:endParaRPr lang="pt-BR" sz="2400" i="1" kern="100" dirty="0">
                  <a:effectLst/>
                  <a:latin typeface="Lato-Italic"/>
                  <a:ea typeface="MS Mincho" panose="02020609040205080304" pitchFamily="49" charset="-128"/>
                  <a:cs typeface="Times New Roman" panose="02020603050405020304" pitchFamily="18" charset="0"/>
                </a:endParaRPr>
              </a:p>
              <a:p>
                <a:pPr algn="just"/>
                <a:r>
                  <a:rPr lang="pt-BR" sz="2400" i="1" kern="100" dirty="0">
                    <a:effectLst/>
                    <a:latin typeface="Arial Narrow" panose="020B0606020202030204" pitchFamily="34" charset="0"/>
                    <a:ea typeface="MS Mincho" panose="02020609040205080304" pitchFamily="49" charset="-128"/>
                    <a:cs typeface="Times New Roman" panose="02020603050405020304" pitchFamily="18" charset="0"/>
                  </a:rPr>
                  <a:t>Resolução:</a:t>
                </a:r>
              </a:p>
              <a:p>
                <a:pPr algn="just"/>
                <a:r>
                  <a:rPr lang="pt-BR" sz="2400" i="1" kern="100" dirty="0">
                    <a:effectLst/>
                    <a:latin typeface="Arial Narrow" panose="020B0606020202030204" pitchFamily="34" charset="0"/>
                    <a:ea typeface="MS Mincho" panose="02020609040205080304" pitchFamily="49" charset="-128"/>
                    <a:cs typeface="Times New Roman" panose="02020603050405020304" pitchFamily="18" charset="0"/>
                  </a:rPr>
                  <a:t>Como o gráfico é uma reta, a lei de formação deve ser da</a:t>
                </a:r>
              </a:p>
              <a:p>
                <a:pPr algn="just"/>
                <a:r>
                  <a:rPr lang="pt-BR" sz="2400" i="1" kern="100" dirty="0">
                    <a:effectLst/>
                    <a:latin typeface="Arial Narrow" panose="020B0606020202030204" pitchFamily="34" charset="0"/>
                    <a:ea typeface="MS Mincho" panose="02020609040205080304" pitchFamily="49" charset="-128"/>
                    <a:cs typeface="Times New Roman" panose="02020603050405020304" pitchFamily="18" charset="0"/>
                  </a:rPr>
                  <a:t>Forma </a:t>
                </a:r>
                <a14:m>
                  <m:oMath xmlns:m="http://schemas.openxmlformats.org/officeDocument/2006/math">
                    <m:r>
                      <a:rPr lang="pt-BR" sz="2400" b="0" i="1" kern="100" smtClean="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400" b="0" i="1" kern="100" smtClean="0">
                        <a:effectLst/>
                        <a:latin typeface="Cambria Math" panose="02040503050406030204" pitchFamily="18" charset="0"/>
                        <a:ea typeface="MS Mincho" panose="02020609040205080304" pitchFamily="49" charset="-128"/>
                        <a:cs typeface="Times New Roman" panose="02020603050405020304" pitchFamily="18" charset="0"/>
                      </a:rPr>
                      <m:t>=</m:t>
                    </m:r>
                    <m:r>
                      <a:rPr lang="pt-BR" sz="2400" b="0" i="1" kern="100" smtClean="0">
                        <a:effectLst/>
                        <a:latin typeface="Cambria Math" panose="02040503050406030204" pitchFamily="18" charset="0"/>
                        <a:ea typeface="MS Mincho" panose="02020609040205080304" pitchFamily="49" charset="-128"/>
                        <a:cs typeface="Times New Roman" panose="02020603050405020304" pitchFamily="18" charset="0"/>
                      </a:rPr>
                      <m:t>𝑎𝑥</m:t>
                    </m:r>
                    <m:r>
                      <a:rPr lang="pt-BR" sz="2400" b="0" i="1" kern="100" smtClean="0">
                        <a:effectLst/>
                        <a:latin typeface="Cambria Math" panose="02040503050406030204" pitchFamily="18" charset="0"/>
                        <a:ea typeface="MS Mincho" panose="02020609040205080304" pitchFamily="49" charset="-128"/>
                        <a:cs typeface="Times New Roman" panose="02020603050405020304" pitchFamily="18" charset="0"/>
                      </a:rPr>
                      <m:t>+</m:t>
                    </m:r>
                    <m:r>
                      <a:rPr lang="pt-BR" sz="2400" b="0" i="1" kern="100" smtClean="0">
                        <a:effectLst/>
                        <a:latin typeface="Cambria Math" panose="02040503050406030204" pitchFamily="18" charset="0"/>
                        <a:ea typeface="MS Mincho" panose="02020609040205080304" pitchFamily="49" charset="-128"/>
                        <a:cs typeface="Times New Roman" panose="02020603050405020304" pitchFamily="18" charset="0"/>
                      </a:rPr>
                      <m:t>𝑏</m:t>
                    </m:r>
                    <m:r>
                      <a:rPr lang="pt-BR" sz="2400" b="0" i="1" kern="100" smtClean="0">
                        <a:effectLst/>
                        <a:latin typeface="Cambria Math" panose="02040503050406030204" pitchFamily="18" charset="0"/>
                        <a:ea typeface="MS Mincho" panose="02020609040205080304" pitchFamily="49" charset="-128"/>
                        <a:cs typeface="Times New Roman" panose="02020603050405020304" pitchFamily="18" charset="0"/>
                      </a:rPr>
                      <m:t>.</m:t>
                    </m:r>
                  </m:oMath>
                </a14:m>
                <a:endParaRPr lang="pt-BR" sz="2400" i="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400" i="1" kern="100" dirty="0">
                    <a:effectLst/>
                    <a:latin typeface="Arial Narrow" panose="020B0606020202030204" pitchFamily="34" charset="0"/>
                    <a:ea typeface="MS Mincho" panose="02020609040205080304" pitchFamily="49" charset="-128"/>
                    <a:cs typeface="Times New Roman" panose="02020603050405020304" pitchFamily="18" charset="0"/>
                  </a:rPr>
                  <a:t>Observe que, quando:</a:t>
                </a:r>
              </a:p>
              <a:p>
                <a:pPr algn="just"/>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61A65633-0152-5735-DDD1-4A3A03035845}"/>
                  </a:ext>
                </a:extLst>
              </p:cNvPr>
              <p:cNvSpPr txBox="1">
                <a:spLocks noRot="1" noChangeAspect="1" noMove="1" noResize="1" noEditPoints="1" noAdjustHandles="1" noChangeArrowheads="1" noChangeShapeType="1" noTextEdit="1"/>
              </p:cNvSpPr>
              <p:nvPr/>
            </p:nvSpPr>
            <p:spPr>
              <a:xfrm>
                <a:off x="155998" y="651467"/>
                <a:ext cx="11880000" cy="6001643"/>
              </a:xfrm>
              <a:prstGeom prst="rect">
                <a:avLst/>
              </a:prstGeom>
              <a:blipFill>
                <a:blip r:embed="rId2"/>
                <a:stretch>
                  <a:fillRect l="-821" t="-711"/>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9EEBDFB6-0E82-654B-F3F1-325C20351ACB}"/>
              </a:ext>
            </a:extLst>
          </p:cNvPr>
          <p:cNvPicPr>
            <a:picLocks noChangeAspect="1"/>
          </p:cNvPicPr>
          <p:nvPr/>
        </p:nvPicPr>
        <p:blipFill>
          <a:blip r:embed="rId3"/>
          <a:stretch>
            <a:fillRect/>
          </a:stretch>
        </p:blipFill>
        <p:spPr>
          <a:xfrm>
            <a:off x="3885966" y="1612990"/>
            <a:ext cx="4420063" cy="3302837"/>
          </a:xfrm>
          <a:prstGeom prst="rect">
            <a:avLst/>
          </a:prstGeom>
        </p:spPr>
      </p:pic>
      <p:pic>
        <p:nvPicPr>
          <p:cNvPr id="6" name="Imagem 5">
            <a:extLst>
              <a:ext uri="{FF2B5EF4-FFF2-40B4-BE49-F238E27FC236}">
                <a16:creationId xmlns:a16="http://schemas.microsoft.com/office/drawing/2014/main" id="{7A107DC4-8708-18D3-3EFF-F55ABE85E738}"/>
              </a:ext>
            </a:extLst>
          </p:cNvPr>
          <p:cNvPicPr>
            <a:picLocks noChangeAspect="1"/>
          </p:cNvPicPr>
          <p:nvPr/>
        </p:nvPicPr>
        <p:blipFill>
          <a:blip r:embed="rId4"/>
          <a:stretch>
            <a:fillRect/>
          </a:stretch>
        </p:blipFill>
        <p:spPr>
          <a:xfrm>
            <a:off x="3704001" y="6206533"/>
            <a:ext cx="4783991" cy="348687"/>
          </a:xfrm>
          <a:prstGeom prst="rect">
            <a:avLst/>
          </a:prstGeom>
        </p:spPr>
      </p:pic>
    </p:spTree>
    <p:extLst>
      <p:ext uri="{BB962C8B-B14F-4D97-AF65-F5344CB8AC3E}">
        <p14:creationId xmlns:p14="http://schemas.microsoft.com/office/powerpoint/2010/main" val="1498689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9D051-BAC1-70A6-1DFA-22AC3CC3F1B6}"/>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61A65633-0152-5735-DDD1-4A3A03035845}"/>
                  </a:ext>
                </a:extLst>
              </p:cNvPr>
              <p:cNvSpPr txBox="1"/>
              <p:nvPr/>
            </p:nvSpPr>
            <p:spPr>
              <a:xfrm>
                <a:off x="155998" y="651467"/>
                <a:ext cx="5677874" cy="6001643"/>
              </a:xfrm>
              <a:prstGeom prst="rect">
                <a:avLst/>
              </a:prstGeom>
              <a:solidFill>
                <a:schemeClr val="bg1"/>
              </a:solidFill>
            </p:spPr>
            <p:txBody>
              <a:bodyPr wrap="square">
                <a:spAutoFit/>
              </a:bodyPr>
              <a:lstStyle/>
              <a:p>
                <a:pPr algn="just"/>
                <a:r>
                  <a:rPr lang="pt-BR" sz="2400" i="1" kern="100" dirty="0">
                    <a:latin typeface="Arial Narrow" panose="020B0606020202030204" pitchFamily="34" charset="0"/>
                    <a:ea typeface="MS Mincho" panose="02020609040205080304" pitchFamily="49" charset="-128"/>
                    <a:cs typeface="Times New Roman" panose="02020603050405020304" pitchFamily="18" charset="0"/>
                  </a:rPr>
                  <a:t>O gráfico fornece dois pontos com suas respectivas coordenadas: </a:t>
                </a:r>
                <a14:m>
                  <m:oMath xmlns:m="http://schemas.openxmlformats.org/officeDocument/2006/math">
                    <m:r>
                      <a:rPr lang="pt-BR" sz="2400" b="0" i="1" kern="100" smtClean="0">
                        <a:latin typeface="Cambria Math" panose="02040503050406030204" pitchFamily="18" charset="0"/>
                        <a:ea typeface="MS Mincho" panose="02020609040205080304" pitchFamily="49" charset="-128"/>
                        <a:cs typeface="Times New Roman" panose="02020603050405020304" pitchFamily="18" charset="0"/>
                      </a:rPr>
                      <m:t>𝑄</m:t>
                    </m:r>
                    <m:d>
                      <m:dPr>
                        <m:ctrlPr>
                          <a:rPr lang="pt-BR" sz="2400" b="0" i="1" kern="100" smtClean="0">
                            <a:latin typeface="Cambria Math" panose="02040503050406030204" pitchFamily="18" charset="0"/>
                            <a:ea typeface="MS Mincho" panose="02020609040205080304" pitchFamily="49" charset="-128"/>
                            <a:cs typeface="Times New Roman" panose="02020603050405020304" pitchFamily="18" charset="0"/>
                          </a:rPr>
                        </m:ctrlPr>
                      </m:dPr>
                      <m:e>
                        <m:r>
                          <a:rPr lang="pt-BR" sz="2400" b="0" i="1" kern="100" smtClean="0">
                            <a:latin typeface="Cambria Math" panose="02040503050406030204" pitchFamily="18" charset="0"/>
                            <a:ea typeface="MS Mincho" panose="02020609040205080304" pitchFamily="49" charset="-128"/>
                            <a:cs typeface="Times New Roman" panose="02020603050405020304" pitchFamily="18" charset="0"/>
                          </a:rPr>
                          <m:t>0;−2</m:t>
                        </m:r>
                      </m:e>
                    </m:d>
                    <m:r>
                      <a:rPr lang="pt-BR" sz="2400" b="0" i="1" kern="100" smtClean="0">
                        <a:latin typeface="Cambria Math" panose="02040503050406030204" pitchFamily="18" charset="0"/>
                        <a:ea typeface="MS Mincho" panose="02020609040205080304" pitchFamily="49" charset="-128"/>
                        <a:cs typeface="Times New Roman" panose="02020603050405020304" pitchFamily="18" charset="0"/>
                      </a:rPr>
                      <m:t> </m:t>
                    </m:r>
                    <m:r>
                      <a:rPr lang="pt-BR" sz="2400" b="0" i="1" kern="100" smtClean="0">
                        <a:latin typeface="Cambria Math" panose="02040503050406030204" pitchFamily="18" charset="0"/>
                        <a:ea typeface="MS Mincho" panose="02020609040205080304" pitchFamily="49" charset="-128"/>
                        <a:cs typeface="Times New Roman" panose="02020603050405020304" pitchFamily="18" charset="0"/>
                      </a:rPr>
                      <m:t>𝑒</m:t>
                    </m:r>
                    <m:r>
                      <a:rPr lang="pt-BR" sz="2400" b="0" i="1" kern="100" smtClean="0">
                        <a:latin typeface="Cambria Math" panose="02040503050406030204" pitchFamily="18" charset="0"/>
                        <a:ea typeface="MS Mincho" panose="02020609040205080304" pitchFamily="49" charset="-128"/>
                        <a:cs typeface="Times New Roman" panose="02020603050405020304" pitchFamily="18" charset="0"/>
                      </a:rPr>
                      <m:t> </m:t>
                    </m:r>
                    <m:r>
                      <a:rPr lang="pt-BR" sz="2400" b="0" i="1" kern="100" smtClean="0">
                        <a:latin typeface="Cambria Math" panose="02040503050406030204" pitchFamily="18" charset="0"/>
                        <a:ea typeface="MS Mincho" panose="02020609040205080304" pitchFamily="49" charset="-128"/>
                        <a:cs typeface="Times New Roman" panose="02020603050405020304" pitchFamily="18" charset="0"/>
                      </a:rPr>
                      <m:t>𝑃</m:t>
                    </m:r>
                    <m:d>
                      <m:dPr>
                        <m:ctrlPr>
                          <a:rPr lang="pt-BR" sz="2400" b="0" i="1" kern="100" smtClean="0">
                            <a:latin typeface="Cambria Math" panose="02040503050406030204" pitchFamily="18" charset="0"/>
                            <a:ea typeface="MS Mincho" panose="02020609040205080304" pitchFamily="49" charset="-128"/>
                            <a:cs typeface="Times New Roman" panose="02020603050405020304" pitchFamily="18" charset="0"/>
                          </a:rPr>
                        </m:ctrlPr>
                      </m:dPr>
                      <m:e>
                        <m:r>
                          <a:rPr lang="pt-BR" sz="2400" b="0" i="1" kern="100" smtClean="0">
                            <a:latin typeface="Cambria Math" panose="02040503050406030204" pitchFamily="18" charset="0"/>
                            <a:ea typeface="MS Mincho" panose="02020609040205080304" pitchFamily="49" charset="-128"/>
                            <a:cs typeface="Times New Roman" panose="02020603050405020304" pitchFamily="18" charset="0"/>
                          </a:rPr>
                          <m:t>4;0</m:t>
                        </m:r>
                      </m:e>
                    </m:d>
                    <m:r>
                      <a:rPr lang="pt-BR" sz="2400" b="0" i="1" kern="100" smtClean="0">
                        <a:latin typeface="Cambria Math" panose="02040503050406030204" pitchFamily="18" charset="0"/>
                        <a:ea typeface="MS Mincho" panose="02020609040205080304" pitchFamily="49" charset="-128"/>
                        <a:cs typeface="Times New Roman" panose="02020603050405020304" pitchFamily="18" charset="0"/>
                      </a:rPr>
                      <m:t>.</m:t>
                    </m:r>
                  </m:oMath>
                </a14:m>
                <a:endParaRPr lang="pt-BR" sz="2400" i="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400" i="1" kern="100" dirty="0">
                    <a:latin typeface="Arial Narrow" panose="020B0606020202030204" pitchFamily="34" charset="0"/>
                    <a:ea typeface="MS Mincho" panose="02020609040205080304" pitchFamily="49" charset="-128"/>
                    <a:cs typeface="Times New Roman" panose="02020603050405020304" pitchFamily="18" charset="0"/>
                  </a:rPr>
                  <a:t>Substituindo o ponto </a:t>
                </a:r>
                <a14:m>
                  <m:oMath xmlns:m="http://schemas.openxmlformats.org/officeDocument/2006/math">
                    <m:r>
                      <a:rPr lang="pt-BR" sz="2400" b="0" i="1" kern="100" smtClean="0">
                        <a:latin typeface="Cambria Math" panose="02040503050406030204" pitchFamily="18" charset="0"/>
                        <a:ea typeface="MS Mincho" panose="02020609040205080304" pitchFamily="49" charset="-128"/>
                        <a:cs typeface="Times New Roman" panose="02020603050405020304" pitchFamily="18" charset="0"/>
                      </a:rPr>
                      <m:t>𝑄</m:t>
                    </m:r>
                    <m:d>
                      <m:dPr>
                        <m:ctrlPr>
                          <a:rPr lang="pt-BR" sz="2400" b="0" i="1" kern="100" smtClean="0">
                            <a:latin typeface="Cambria Math" panose="02040503050406030204" pitchFamily="18" charset="0"/>
                            <a:ea typeface="MS Mincho" panose="02020609040205080304" pitchFamily="49" charset="-128"/>
                            <a:cs typeface="Times New Roman" panose="02020603050405020304" pitchFamily="18" charset="0"/>
                          </a:rPr>
                        </m:ctrlPr>
                      </m:dPr>
                      <m:e>
                        <m:r>
                          <a:rPr lang="pt-BR" sz="2400" b="0" i="1" kern="100" smtClean="0">
                            <a:latin typeface="Cambria Math" panose="02040503050406030204" pitchFamily="18" charset="0"/>
                            <a:ea typeface="MS Mincho" panose="02020609040205080304" pitchFamily="49" charset="-128"/>
                            <a:cs typeface="Times New Roman" panose="02020603050405020304" pitchFamily="18" charset="0"/>
                          </a:rPr>
                          <m:t>0;−2</m:t>
                        </m:r>
                      </m:e>
                    </m:d>
                    <m:r>
                      <a:rPr lang="pt-BR" sz="2400" b="0" i="1" kern="100" smtClean="0">
                        <a:latin typeface="Cambria Math" panose="02040503050406030204" pitchFamily="18" charset="0"/>
                        <a:ea typeface="MS Mincho" panose="02020609040205080304" pitchFamily="49" charset="-128"/>
                        <a:cs typeface="Times New Roman" panose="02020603050405020304" pitchFamily="18" charset="0"/>
                      </a:rPr>
                      <m:t> </m:t>
                    </m:r>
                  </m:oMath>
                </a14:m>
                <a:r>
                  <a:rPr lang="pt-BR" sz="2400" i="1" kern="100" dirty="0">
                    <a:latin typeface="Arial Narrow" panose="020B0606020202030204" pitchFamily="34" charset="0"/>
                    <a:ea typeface="MS Mincho" panose="02020609040205080304" pitchFamily="49" charset="-128"/>
                    <a:cs typeface="Times New Roman" panose="02020603050405020304" pitchFamily="18" charset="0"/>
                  </a:rPr>
                  <a:t>na lei de formação, temos:</a:t>
                </a:r>
              </a:p>
              <a:p>
                <a:pPr algn="just"/>
                <a:endParaRPr lang="pt-BR" sz="2400" i="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i="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i="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i="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400" i="1" kern="100" dirty="0">
                    <a:latin typeface="Arial Narrow" panose="020B0606020202030204" pitchFamily="34" charset="0"/>
                    <a:ea typeface="MS Mincho" panose="02020609040205080304" pitchFamily="49" charset="-128"/>
                    <a:cs typeface="Times New Roman" panose="02020603050405020304" pitchFamily="18" charset="0"/>
                  </a:rPr>
                  <a:t>Substituindo o ponto </a:t>
                </a:r>
                <a14:m>
                  <m:oMath xmlns:m="http://schemas.openxmlformats.org/officeDocument/2006/math">
                    <m:r>
                      <a:rPr lang="pt-BR" sz="2400" b="0" i="1" kern="100" smtClean="0">
                        <a:latin typeface="Cambria Math" panose="02040503050406030204" pitchFamily="18" charset="0"/>
                        <a:ea typeface="MS Mincho" panose="02020609040205080304" pitchFamily="49" charset="-128"/>
                        <a:cs typeface="Times New Roman" panose="02020603050405020304" pitchFamily="18" charset="0"/>
                      </a:rPr>
                      <m:t>𝑃</m:t>
                    </m:r>
                    <m:d>
                      <m:dPr>
                        <m:ctrlPr>
                          <a:rPr lang="pt-BR" sz="2400" b="0" i="1" kern="100" smtClean="0">
                            <a:latin typeface="Cambria Math" panose="02040503050406030204" pitchFamily="18" charset="0"/>
                            <a:ea typeface="MS Mincho" panose="02020609040205080304" pitchFamily="49" charset="-128"/>
                            <a:cs typeface="Times New Roman" panose="02020603050405020304" pitchFamily="18" charset="0"/>
                          </a:rPr>
                        </m:ctrlPr>
                      </m:dPr>
                      <m:e>
                        <m:r>
                          <a:rPr lang="pt-BR" sz="2400" b="0" i="1" kern="100" smtClean="0">
                            <a:latin typeface="Cambria Math" panose="02040503050406030204" pitchFamily="18" charset="0"/>
                            <a:ea typeface="MS Mincho" panose="02020609040205080304" pitchFamily="49" charset="-128"/>
                            <a:cs typeface="Times New Roman" panose="02020603050405020304" pitchFamily="18" charset="0"/>
                          </a:rPr>
                          <m:t>4;0</m:t>
                        </m:r>
                      </m:e>
                    </m:d>
                    <m:r>
                      <a:rPr lang="pt-BR" sz="2400" b="0" i="1" kern="100" smtClean="0">
                        <a:latin typeface="Cambria Math" panose="02040503050406030204" pitchFamily="18" charset="0"/>
                        <a:ea typeface="MS Mincho" panose="02020609040205080304" pitchFamily="49" charset="-128"/>
                        <a:cs typeface="Times New Roman" panose="02020603050405020304" pitchFamily="18" charset="0"/>
                      </a:rPr>
                      <m:t> </m:t>
                    </m:r>
                  </m:oMath>
                </a14:m>
                <a:r>
                  <a:rPr lang="pt-BR" sz="2400" i="1" kern="100" dirty="0">
                    <a:latin typeface="Arial Narrow" panose="020B0606020202030204" pitchFamily="34" charset="0"/>
                    <a:ea typeface="MS Mincho" panose="02020609040205080304" pitchFamily="49" charset="-128"/>
                    <a:cs typeface="Times New Roman" panose="02020603050405020304" pitchFamily="18" charset="0"/>
                  </a:rPr>
                  <a:t>na lei de formação, temos:</a:t>
                </a:r>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i="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61A65633-0152-5735-DDD1-4A3A03035845}"/>
                  </a:ext>
                </a:extLst>
              </p:cNvPr>
              <p:cNvSpPr txBox="1">
                <a:spLocks noRot="1" noChangeAspect="1" noMove="1" noResize="1" noEditPoints="1" noAdjustHandles="1" noChangeArrowheads="1" noChangeShapeType="1" noTextEdit="1"/>
              </p:cNvSpPr>
              <p:nvPr/>
            </p:nvSpPr>
            <p:spPr>
              <a:xfrm>
                <a:off x="155998" y="651467"/>
                <a:ext cx="5677874" cy="6001643"/>
              </a:xfrm>
              <a:prstGeom prst="rect">
                <a:avLst/>
              </a:prstGeom>
              <a:blipFill>
                <a:blip r:embed="rId2"/>
                <a:stretch>
                  <a:fillRect l="-1719" t="-711" r="-1611"/>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D21EFE80-FCFD-1FEF-C6A5-90FBC51D606B}"/>
              </a:ext>
            </a:extLst>
          </p:cNvPr>
          <p:cNvPicPr>
            <a:picLocks noChangeAspect="1"/>
          </p:cNvPicPr>
          <p:nvPr/>
        </p:nvPicPr>
        <p:blipFill>
          <a:blip r:embed="rId3"/>
          <a:stretch>
            <a:fillRect/>
          </a:stretch>
        </p:blipFill>
        <p:spPr>
          <a:xfrm>
            <a:off x="2046505" y="2271988"/>
            <a:ext cx="1896860" cy="1060010"/>
          </a:xfrm>
          <a:prstGeom prst="rect">
            <a:avLst/>
          </a:prstGeom>
        </p:spPr>
      </p:pic>
      <p:pic>
        <p:nvPicPr>
          <p:cNvPr id="11" name="Imagem 10">
            <a:extLst>
              <a:ext uri="{FF2B5EF4-FFF2-40B4-BE49-F238E27FC236}">
                <a16:creationId xmlns:a16="http://schemas.microsoft.com/office/drawing/2014/main" id="{934ED177-A7F3-3A71-40BF-AF240F459FB6}"/>
              </a:ext>
            </a:extLst>
          </p:cNvPr>
          <p:cNvPicPr>
            <a:picLocks noChangeAspect="1"/>
          </p:cNvPicPr>
          <p:nvPr/>
        </p:nvPicPr>
        <p:blipFill>
          <a:blip r:embed="rId4"/>
          <a:stretch>
            <a:fillRect/>
          </a:stretch>
        </p:blipFill>
        <p:spPr>
          <a:xfrm>
            <a:off x="1974232" y="4464633"/>
            <a:ext cx="2041406" cy="1280634"/>
          </a:xfrm>
          <a:prstGeom prst="rect">
            <a:avLst/>
          </a:prstGeom>
        </p:spPr>
      </p:pic>
      <mc:AlternateContent xmlns:mc="http://schemas.openxmlformats.org/markup-compatibility/2006">
        <mc:Choice xmlns:a14="http://schemas.microsoft.com/office/drawing/2010/main" Requires="a14">
          <p:sp>
            <p:nvSpPr>
              <p:cNvPr id="14" name="CaixaDeTexto 13">
                <a:extLst>
                  <a:ext uri="{FF2B5EF4-FFF2-40B4-BE49-F238E27FC236}">
                    <a16:creationId xmlns:a16="http://schemas.microsoft.com/office/drawing/2014/main" id="{583591B0-D580-6599-3C47-AE94551701F4}"/>
                  </a:ext>
                </a:extLst>
              </p:cNvPr>
              <p:cNvSpPr txBox="1"/>
              <p:nvPr/>
            </p:nvSpPr>
            <p:spPr>
              <a:xfrm>
                <a:off x="6209326" y="651467"/>
                <a:ext cx="5677874" cy="4893647"/>
              </a:xfrm>
              <a:prstGeom prst="rect">
                <a:avLst/>
              </a:prstGeom>
              <a:solidFill>
                <a:schemeClr val="bg1"/>
              </a:solidFill>
            </p:spPr>
            <p:txBody>
              <a:bodyPr wrap="square">
                <a:spAutoFit/>
              </a:bodyPr>
              <a:lstStyle/>
              <a:p>
                <a:pPr algn="just"/>
                <a:r>
                  <a:rPr lang="pt-BR" sz="2400" i="1" kern="100" dirty="0">
                    <a:latin typeface="Arial Narrow" panose="020B0606020202030204" pitchFamily="34" charset="0"/>
                    <a:ea typeface="MS Mincho" panose="02020609040205080304" pitchFamily="49" charset="-128"/>
                    <a:cs typeface="Times New Roman" panose="02020603050405020304" pitchFamily="18" charset="0"/>
                  </a:rPr>
                  <a:t>Como </a:t>
                </a:r>
                <a14:m>
                  <m:oMath xmlns:m="http://schemas.openxmlformats.org/officeDocument/2006/math">
                    <m:r>
                      <a:rPr lang="pt-BR" sz="2400" b="0" i="1" kern="100" smtClean="0">
                        <a:latin typeface="Cambria Math" panose="02040503050406030204" pitchFamily="18" charset="0"/>
                        <a:ea typeface="MS Mincho" panose="02020609040205080304" pitchFamily="49" charset="-128"/>
                        <a:cs typeface="Times New Roman" panose="02020603050405020304" pitchFamily="18" charset="0"/>
                      </a:rPr>
                      <m:t>𝑏</m:t>
                    </m:r>
                    <m:r>
                      <a:rPr lang="pt-BR" sz="2400" b="0" i="1" kern="100" smtClean="0">
                        <a:latin typeface="Cambria Math" panose="02040503050406030204" pitchFamily="18" charset="0"/>
                        <a:ea typeface="MS Mincho" panose="02020609040205080304" pitchFamily="49" charset="-128"/>
                        <a:cs typeface="Times New Roman" panose="02020603050405020304" pitchFamily="18" charset="0"/>
                      </a:rPr>
                      <m:t>=−2,</m:t>
                    </m:r>
                  </m:oMath>
                </a14:m>
                <a:endParaRPr lang="pt-BR" sz="2400" i="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i="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i="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i="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i="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i="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i="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400" i="1" kern="100" dirty="0">
                    <a:latin typeface="Arial Narrow" panose="020B0606020202030204" pitchFamily="34" charset="0"/>
                    <a:ea typeface="MS Mincho" panose="02020609040205080304" pitchFamily="49" charset="-128"/>
                    <a:cs typeface="Times New Roman" panose="02020603050405020304" pitchFamily="18" charset="0"/>
                  </a:rPr>
                  <a:t>Portanto,</a:t>
                </a:r>
              </a:p>
              <a:p>
                <a:pPr algn="just"/>
                <a:endParaRPr lang="pt-BR" sz="2400" i="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i="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i="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i="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400" i="1" kern="100" dirty="0">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14" name="CaixaDeTexto 13">
                <a:extLst>
                  <a:ext uri="{FF2B5EF4-FFF2-40B4-BE49-F238E27FC236}">
                    <a16:creationId xmlns:a16="http://schemas.microsoft.com/office/drawing/2014/main" id="{583591B0-D580-6599-3C47-AE94551701F4}"/>
                  </a:ext>
                </a:extLst>
              </p:cNvPr>
              <p:cNvSpPr txBox="1">
                <a:spLocks noRot="1" noChangeAspect="1" noMove="1" noResize="1" noEditPoints="1" noAdjustHandles="1" noChangeArrowheads="1" noChangeShapeType="1" noTextEdit="1"/>
              </p:cNvSpPr>
              <p:nvPr/>
            </p:nvSpPr>
            <p:spPr>
              <a:xfrm>
                <a:off x="6209326" y="651467"/>
                <a:ext cx="5677874" cy="4893647"/>
              </a:xfrm>
              <a:prstGeom prst="rect">
                <a:avLst/>
              </a:prstGeom>
              <a:blipFill>
                <a:blip r:embed="rId5"/>
                <a:stretch>
                  <a:fillRect l="-1719" t="-872"/>
                </a:stretch>
              </a:blipFill>
            </p:spPr>
            <p:txBody>
              <a:bodyPr/>
              <a:lstStyle/>
              <a:p>
                <a:r>
                  <a:rPr lang="pt-BR">
                    <a:noFill/>
                  </a:rPr>
                  <a:t> </a:t>
                </a:r>
              </a:p>
            </p:txBody>
          </p:sp>
        </mc:Fallback>
      </mc:AlternateContent>
      <p:pic>
        <p:nvPicPr>
          <p:cNvPr id="9" name="Imagem 8">
            <a:extLst>
              <a:ext uri="{FF2B5EF4-FFF2-40B4-BE49-F238E27FC236}">
                <a16:creationId xmlns:a16="http://schemas.microsoft.com/office/drawing/2014/main" id="{3E2B6AC7-2E8C-19A8-2B71-189A4EA14749}"/>
              </a:ext>
            </a:extLst>
          </p:cNvPr>
          <p:cNvPicPr>
            <a:picLocks noChangeAspect="1"/>
          </p:cNvPicPr>
          <p:nvPr/>
        </p:nvPicPr>
        <p:blipFill>
          <a:blip r:embed="rId6"/>
          <a:stretch>
            <a:fillRect/>
          </a:stretch>
        </p:blipFill>
        <p:spPr>
          <a:xfrm>
            <a:off x="8099833" y="1300653"/>
            <a:ext cx="1896860" cy="1813175"/>
          </a:xfrm>
          <a:prstGeom prst="rect">
            <a:avLst/>
          </a:prstGeom>
        </p:spPr>
      </p:pic>
      <p:pic>
        <p:nvPicPr>
          <p:cNvPr id="16" name="Imagem 15">
            <a:extLst>
              <a:ext uri="{FF2B5EF4-FFF2-40B4-BE49-F238E27FC236}">
                <a16:creationId xmlns:a16="http://schemas.microsoft.com/office/drawing/2014/main" id="{A6675509-3DE4-01AD-2511-95BB0DF3C2B3}"/>
              </a:ext>
            </a:extLst>
          </p:cNvPr>
          <p:cNvPicPr>
            <a:picLocks noChangeAspect="1"/>
          </p:cNvPicPr>
          <p:nvPr/>
        </p:nvPicPr>
        <p:blipFill>
          <a:blip r:embed="rId7"/>
          <a:stretch>
            <a:fillRect/>
          </a:stretch>
        </p:blipFill>
        <p:spPr>
          <a:xfrm>
            <a:off x="7200219" y="4209421"/>
            <a:ext cx="3696088" cy="1060010"/>
          </a:xfrm>
          <a:prstGeom prst="rect">
            <a:avLst/>
          </a:prstGeom>
        </p:spPr>
      </p:pic>
    </p:spTree>
    <p:extLst>
      <p:ext uri="{BB962C8B-B14F-4D97-AF65-F5344CB8AC3E}">
        <p14:creationId xmlns:p14="http://schemas.microsoft.com/office/powerpoint/2010/main" val="13781335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271BD-C9CF-C2C5-28AA-7C61D630C175}"/>
            </a:ext>
          </a:extLst>
        </p:cNvPr>
        <p:cNvGrpSpPr/>
        <p:nvPr/>
      </p:nvGrpSpPr>
      <p:grpSpPr>
        <a:xfrm>
          <a:off x="0" y="0"/>
          <a:ext cx="0" cy="0"/>
          <a:chOff x="0" y="0"/>
          <a:chExt cx="0" cy="0"/>
        </a:xfrm>
      </p:grpSpPr>
      <p:pic>
        <p:nvPicPr>
          <p:cNvPr id="5" name="Imagem 4">
            <a:extLst>
              <a:ext uri="{FF2B5EF4-FFF2-40B4-BE49-F238E27FC236}">
                <a16:creationId xmlns:a16="http://schemas.microsoft.com/office/drawing/2014/main" id="{A3FD3C2E-9951-F3D6-1CE3-0D24DA96740A}"/>
              </a:ext>
            </a:extLst>
          </p:cNvPr>
          <p:cNvPicPr>
            <a:picLocks noChangeAspect="1"/>
          </p:cNvPicPr>
          <p:nvPr/>
        </p:nvPicPr>
        <p:blipFill>
          <a:blip r:embed="rId2"/>
          <a:stretch>
            <a:fillRect/>
          </a:stretch>
        </p:blipFill>
        <p:spPr>
          <a:xfrm>
            <a:off x="0" y="528970"/>
            <a:ext cx="1835984" cy="441675"/>
          </a:xfrm>
          <a:prstGeom prst="rect">
            <a:avLst/>
          </a:prstGeom>
        </p:spPr>
      </p:pic>
      <mc:AlternateContent xmlns:mc="http://schemas.openxmlformats.org/markup-compatibility/2006">
        <mc:Choice xmlns:a14="http://schemas.microsoft.com/office/drawing/2010/main" Requires="a14">
          <p:sp>
            <p:nvSpPr>
              <p:cNvPr id="7" name="CaixaDeTexto 6">
                <a:extLst>
                  <a:ext uri="{FF2B5EF4-FFF2-40B4-BE49-F238E27FC236}">
                    <a16:creationId xmlns:a16="http://schemas.microsoft.com/office/drawing/2014/main" id="{7D60B109-515F-5B76-72AD-48E3334C0219}"/>
                  </a:ext>
                </a:extLst>
              </p:cNvPr>
              <p:cNvSpPr txBox="1"/>
              <p:nvPr/>
            </p:nvSpPr>
            <p:spPr>
              <a:xfrm>
                <a:off x="66294" y="1063812"/>
                <a:ext cx="6029706" cy="3139321"/>
              </a:xfrm>
              <a:prstGeom prst="rect">
                <a:avLst/>
              </a:prstGeom>
              <a:noFill/>
            </p:spPr>
            <p:txBody>
              <a:bodyPr wrap="square">
                <a:spAutoFit/>
              </a:bodyPr>
              <a:lstStyle/>
              <a:p>
                <a:pPr algn="just"/>
                <a:r>
                  <a:rPr lang="pt-BR" sz="2200" b="1" i="0" u="none" strike="noStrike" baseline="0" dirty="0">
                    <a:latin typeface="Arial Narrow" panose="020B0606020202030204" pitchFamily="34" charset="0"/>
                  </a:rPr>
                  <a:t>7. (ENEM </a:t>
                </a:r>
                <a:r>
                  <a:rPr lang="pt-BR" sz="2200" b="0" i="0" u="none" strike="noStrike" baseline="0" dirty="0">
                    <a:latin typeface="Arial Narrow" panose="020B0606020202030204" pitchFamily="34" charset="0"/>
                  </a:rPr>
                  <a:t>2018 </a:t>
                </a:r>
                <a:r>
                  <a:rPr lang="pt-BR" sz="2200" b="1" i="0" u="none" strike="noStrike" baseline="0" dirty="0">
                    <a:latin typeface="Arial Narrow" panose="020B0606020202030204" pitchFamily="34" charset="0"/>
                  </a:rPr>
                  <a:t>– Reaplicação/PPL) </a:t>
                </a:r>
                <a:r>
                  <a:rPr lang="pt-BR" sz="2200" b="0" i="0" u="none" strike="noStrike" baseline="0" dirty="0">
                    <a:latin typeface="Arial Narrow" panose="020B0606020202030204" pitchFamily="34" charset="0"/>
                  </a:rPr>
                  <a:t>Uma indústria automobilística está testando um novo modelo de carro. Cinquenta litros de combustível são colocados no tanque desse carro, que é dirigido em uma pista de testes até que todo o combustível tenha sido consumido. O segmento de reta no gráfico mostra o resultado desse teste, no qual a quantidade de combustível no tanque é indicada no eixo </a:t>
                </a:r>
                <a14:m>
                  <m:oMath xmlns:m="http://schemas.openxmlformats.org/officeDocument/2006/math">
                    <m:r>
                      <a:rPr lang="pt-BR" sz="2200" b="0" i="1" u="none" strike="noStrike" baseline="0" smtClean="0">
                        <a:latin typeface="Cambria Math" panose="02040503050406030204" pitchFamily="18" charset="0"/>
                      </a:rPr>
                      <m:t>𝑦</m:t>
                    </m:r>
                  </m:oMath>
                </a14:m>
                <a:r>
                  <a:rPr lang="pt-BR" sz="2200" b="0" i="0" u="none" strike="noStrike" baseline="0" dirty="0">
                    <a:latin typeface="Arial Narrow" panose="020B0606020202030204" pitchFamily="34" charset="0"/>
                  </a:rPr>
                  <a:t> (vertical), e a distância percorrida pelo automóvel é indicada no eixo (horizontal).</a:t>
                </a:r>
                <a:endParaRPr lang="pt-BR" sz="2200" dirty="0">
                  <a:latin typeface="Arial Narrow" panose="020B0606020202030204" pitchFamily="34" charset="0"/>
                </a:endParaRPr>
              </a:p>
            </p:txBody>
          </p:sp>
        </mc:Choice>
        <mc:Fallback>
          <p:sp>
            <p:nvSpPr>
              <p:cNvPr id="7" name="CaixaDeTexto 6">
                <a:extLst>
                  <a:ext uri="{FF2B5EF4-FFF2-40B4-BE49-F238E27FC236}">
                    <a16:creationId xmlns:a16="http://schemas.microsoft.com/office/drawing/2014/main" id="{7D60B109-515F-5B76-72AD-48E3334C0219}"/>
                  </a:ext>
                </a:extLst>
              </p:cNvPr>
              <p:cNvSpPr txBox="1">
                <a:spLocks noRot="1" noChangeAspect="1" noMove="1" noResize="1" noEditPoints="1" noAdjustHandles="1" noChangeArrowheads="1" noChangeShapeType="1" noTextEdit="1"/>
              </p:cNvSpPr>
              <p:nvPr/>
            </p:nvSpPr>
            <p:spPr>
              <a:xfrm>
                <a:off x="66294" y="1063812"/>
                <a:ext cx="6029706" cy="3139321"/>
              </a:xfrm>
              <a:prstGeom prst="rect">
                <a:avLst/>
              </a:prstGeom>
              <a:blipFill>
                <a:blip r:embed="rId3"/>
                <a:stretch>
                  <a:fillRect l="-1314" t="-1362" r="-1314" b="-3307"/>
                </a:stretch>
              </a:blipFill>
            </p:spPr>
            <p:txBody>
              <a:bodyPr/>
              <a:lstStyle/>
              <a:p>
                <a:r>
                  <a:rPr lang="pt-BR">
                    <a:noFill/>
                  </a:rPr>
                  <a:t> </a:t>
                </a:r>
              </a:p>
            </p:txBody>
          </p:sp>
        </mc:Fallback>
      </mc:AlternateContent>
      <p:pic>
        <p:nvPicPr>
          <p:cNvPr id="12" name="Imagem 11">
            <a:extLst>
              <a:ext uri="{FF2B5EF4-FFF2-40B4-BE49-F238E27FC236}">
                <a16:creationId xmlns:a16="http://schemas.microsoft.com/office/drawing/2014/main" id="{A1879BB9-975C-DAA4-8F5F-26AD2CD26786}"/>
              </a:ext>
            </a:extLst>
          </p:cNvPr>
          <p:cNvPicPr>
            <a:picLocks noChangeAspect="1"/>
          </p:cNvPicPr>
          <p:nvPr/>
        </p:nvPicPr>
        <p:blipFill>
          <a:blip r:embed="rId4"/>
          <a:stretch>
            <a:fillRect/>
          </a:stretch>
        </p:blipFill>
        <p:spPr>
          <a:xfrm>
            <a:off x="822238" y="4203133"/>
            <a:ext cx="4219875" cy="2628249"/>
          </a:xfrm>
          <a:prstGeom prst="rect">
            <a:avLst/>
          </a:prstGeom>
        </p:spPr>
      </p:pic>
      <p:sp>
        <p:nvSpPr>
          <p:cNvPr id="16" name="CaixaDeTexto 15">
            <a:extLst>
              <a:ext uri="{FF2B5EF4-FFF2-40B4-BE49-F238E27FC236}">
                <a16:creationId xmlns:a16="http://schemas.microsoft.com/office/drawing/2014/main" id="{4BDEAE7C-F77B-7C0A-53E5-093FD012EACE}"/>
              </a:ext>
            </a:extLst>
          </p:cNvPr>
          <p:cNvSpPr txBox="1"/>
          <p:nvPr/>
        </p:nvSpPr>
        <p:spPr>
          <a:xfrm>
            <a:off x="6096000" y="970645"/>
            <a:ext cx="6022086" cy="1107996"/>
          </a:xfrm>
          <a:prstGeom prst="rect">
            <a:avLst/>
          </a:prstGeom>
          <a:noFill/>
        </p:spPr>
        <p:txBody>
          <a:bodyPr wrap="square">
            <a:spAutoFit/>
          </a:bodyPr>
          <a:lstStyle/>
          <a:p>
            <a:pPr algn="just"/>
            <a:r>
              <a:rPr lang="pt-BR" sz="2200" b="0" i="0" u="none" strike="noStrike" baseline="0" dirty="0">
                <a:latin typeface="Arial Narrow" panose="020B0606020202030204" pitchFamily="34" charset="0"/>
              </a:rPr>
              <a:t>A expressão algébrica que relaciona a quantidade de combustível no tanque à distância percorrida pelo automóvel é:</a:t>
            </a:r>
            <a:endParaRPr lang="pt-BR" sz="2200" dirty="0">
              <a:latin typeface="Arial Narrow" panose="020B0606020202030204" pitchFamily="34" charset="0"/>
            </a:endParaRPr>
          </a:p>
        </p:txBody>
      </p:sp>
      <mc:AlternateContent xmlns:mc="http://schemas.openxmlformats.org/markup-compatibility/2006">
        <mc:Choice xmlns:a14="http://schemas.microsoft.com/office/drawing/2010/main" Requires="a14">
          <p:sp>
            <p:nvSpPr>
              <p:cNvPr id="18" name="CaixaDeTexto 17">
                <a:extLst>
                  <a:ext uri="{FF2B5EF4-FFF2-40B4-BE49-F238E27FC236}">
                    <a16:creationId xmlns:a16="http://schemas.microsoft.com/office/drawing/2014/main" id="{32ABF209-DBCC-5A4A-2248-6917A02805F8}"/>
                  </a:ext>
                </a:extLst>
              </p:cNvPr>
              <p:cNvSpPr txBox="1"/>
              <p:nvPr/>
            </p:nvSpPr>
            <p:spPr>
              <a:xfrm>
                <a:off x="6096000" y="2078641"/>
                <a:ext cx="5946648" cy="2551981"/>
              </a:xfrm>
              <a:prstGeom prst="rect">
                <a:avLst/>
              </a:prstGeom>
              <a:noFill/>
            </p:spPr>
            <p:txBody>
              <a:bodyPr wrap="square">
                <a:spAutoFit/>
              </a:bodyPr>
              <a:lstStyle/>
              <a:p>
                <a:pPr>
                  <a:spcAft>
                    <a:spcPts val="600"/>
                  </a:spcAft>
                </a:pPr>
                <a14:m>
                  <m:oMath xmlns:m="http://schemas.openxmlformats.org/officeDocument/2006/math">
                    <m:d>
                      <m:dPr>
                        <m:ctrlPr>
                          <a:rPr lang="pt-BR" sz="2200" i="1" smtClean="0">
                            <a:solidFill>
                              <a:srgbClr val="836967"/>
                            </a:solidFill>
                            <a:latin typeface="Cambria Math" panose="02040503050406030204" pitchFamily="18" charset="0"/>
                          </a:rPr>
                        </m:ctrlPr>
                      </m:dPr>
                      <m:e>
                        <m:r>
                          <m:rPr>
                            <m:sty m:val="p"/>
                          </m:rPr>
                          <a:rPr lang="pt-BR" sz="2200">
                            <a:latin typeface="Cambria Math" panose="02040503050406030204" pitchFamily="18" charset="0"/>
                          </a:rPr>
                          <m:t>A</m:t>
                        </m:r>
                      </m:e>
                    </m:d>
                    <m:r>
                      <a:rPr lang="pt-BR" sz="2200" i="0">
                        <a:latin typeface="Cambria Math" panose="02040503050406030204" pitchFamily="18" charset="0"/>
                      </a:rPr>
                      <m:t> </m:t>
                    </m:r>
                    <m:r>
                      <a:rPr lang="pt-BR" sz="2200" i="1">
                        <a:latin typeface="Cambria Math" panose="02040503050406030204" pitchFamily="18" charset="0"/>
                      </a:rPr>
                      <m:t>𝑦</m:t>
                    </m:r>
                    <m:r>
                      <a:rPr lang="pt-BR" sz="2200" i="0">
                        <a:latin typeface="Cambria Math" panose="02040503050406030204" pitchFamily="18" charset="0"/>
                      </a:rPr>
                      <m:t> = −10</m:t>
                    </m:r>
                    <m:r>
                      <a:rPr lang="pt-BR" sz="2200" i="1">
                        <a:latin typeface="Cambria Math" panose="02040503050406030204" pitchFamily="18" charset="0"/>
                      </a:rPr>
                      <m:t>𝑥</m:t>
                    </m:r>
                    <m:r>
                      <a:rPr lang="pt-BR" sz="2200" i="0">
                        <a:latin typeface="Cambria Math" panose="02040503050406030204" pitchFamily="18" charset="0"/>
                      </a:rPr>
                      <m:t> + 500.</m:t>
                    </m:r>
                  </m:oMath>
                </a14:m>
                <a:r>
                  <a:rPr lang="pt-BR" sz="2200" i="0" dirty="0">
                    <a:latin typeface="Cambria Math" panose="02040503050406030204" pitchFamily="18" charset="0"/>
                  </a:rPr>
                  <a:t> </a:t>
                </a:r>
              </a:p>
              <a:p>
                <a:pPr>
                  <a:spcAft>
                    <a:spcPts val="600"/>
                  </a:spcAft>
                </a:pPr>
                <a14:m>
                  <m:oMath xmlns:m="http://schemas.openxmlformats.org/officeDocument/2006/math">
                    <m:d>
                      <m:dPr>
                        <m:ctrlPr>
                          <a:rPr lang="pt-BR" sz="2200" i="1">
                            <a:solidFill>
                              <a:srgbClr val="836967"/>
                            </a:solidFill>
                            <a:latin typeface="Cambria Math" panose="02040503050406030204" pitchFamily="18" charset="0"/>
                          </a:rPr>
                        </m:ctrlPr>
                      </m:dPr>
                      <m:e>
                        <m:r>
                          <m:rPr>
                            <m:sty m:val="p"/>
                          </m:rPr>
                          <a:rPr lang="pt-BR" sz="2200" i="0">
                            <a:latin typeface="Cambria Math" panose="02040503050406030204" pitchFamily="18" charset="0"/>
                          </a:rPr>
                          <m:t>B</m:t>
                        </m:r>
                      </m:e>
                    </m:d>
                    <m:r>
                      <a:rPr lang="pt-BR" sz="2200" i="0">
                        <a:latin typeface="Cambria Math" panose="02040503050406030204" pitchFamily="18" charset="0"/>
                      </a:rPr>
                      <m:t> </m:t>
                    </m:r>
                    <m:r>
                      <a:rPr lang="pt-BR" sz="2200" i="1">
                        <a:latin typeface="Cambria Math" panose="02040503050406030204" pitchFamily="18" charset="0"/>
                      </a:rPr>
                      <m:t>𝑦</m:t>
                    </m:r>
                    <m:r>
                      <a:rPr lang="pt-BR" sz="2200" i="0">
                        <a:latin typeface="Cambria Math" panose="02040503050406030204" pitchFamily="18" charset="0"/>
                      </a:rPr>
                      <m:t>=−</m:t>
                    </m:r>
                    <m:f>
                      <m:fPr>
                        <m:ctrlPr>
                          <a:rPr lang="pt-BR" sz="2200" i="1">
                            <a:solidFill>
                              <a:srgbClr val="836967"/>
                            </a:solidFill>
                            <a:latin typeface="Cambria Math" panose="02040503050406030204" pitchFamily="18" charset="0"/>
                          </a:rPr>
                        </m:ctrlPr>
                      </m:fPr>
                      <m:num>
                        <m:r>
                          <a:rPr lang="pt-BR" sz="2200" i="1">
                            <a:latin typeface="Cambria Math" panose="02040503050406030204" pitchFamily="18" charset="0"/>
                          </a:rPr>
                          <m:t>𝑥</m:t>
                        </m:r>
                      </m:num>
                      <m:den>
                        <m:r>
                          <a:rPr lang="pt-BR" sz="2200" i="0">
                            <a:latin typeface="Cambria Math" panose="02040503050406030204" pitchFamily="18" charset="0"/>
                          </a:rPr>
                          <m:t>10</m:t>
                        </m:r>
                      </m:den>
                    </m:f>
                    <m:r>
                      <a:rPr lang="pt-BR" sz="2200" i="0">
                        <a:latin typeface="Cambria Math" panose="02040503050406030204" pitchFamily="18" charset="0"/>
                      </a:rPr>
                      <m:t>+50.</m:t>
                    </m:r>
                  </m:oMath>
                </a14:m>
                <a:r>
                  <a:rPr lang="pt-BR" sz="2200" i="0" dirty="0">
                    <a:latin typeface="Cambria Math" panose="02040503050406030204" pitchFamily="18" charset="0"/>
                  </a:rPr>
                  <a:t> </a:t>
                </a:r>
              </a:p>
              <a:p>
                <a:pPr>
                  <a:spcAft>
                    <a:spcPts val="600"/>
                  </a:spcAft>
                </a:pPr>
                <a14:m>
                  <m:oMath xmlns:m="http://schemas.openxmlformats.org/officeDocument/2006/math">
                    <m:d>
                      <m:dPr>
                        <m:ctrlPr>
                          <a:rPr lang="pt-BR" sz="2200" i="1">
                            <a:solidFill>
                              <a:srgbClr val="836967"/>
                            </a:solidFill>
                            <a:latin typeface="Cambria Math" panose="02040503050406030204" pitchFamily="18" charset="0"/>
                          </a:rPr>
                        </m:ctrlPr>
                      </m:dPr>
                      <m:e>
                        <m:r>
                          <m:rPr>
                            <m:sty m:val="p"/>
                          </m:rPr>
                          <a:rPr lang="pt-BR" sz="2200" i="0">
                            <a:latin typeface="Cambria Math" panose="02040503050406030204" pitchFamily="18" charset="0"/>
                          </a:rPr>
                          <m:t>C</m:t>
                        </m:r>
                      </m:e>
                    </m:d>
                    <m:r>
                      <a:rPr lang="pt-BR" sz="2200" i="0">
                        <a:latin typeface="Cambria Math" panose="02040503050406030204" pitchFamily="18" charset="0"/>
                      </a:rPr>
                      <m:t> </m:t>
                    </m:r>
                    <m:r>
                      <a:rPr lang="pt-BR" sz="2200" i="1">
                        <a:latin typeface="Cambria Math" panose="02040503050406030204" pitchFamily="18" charset="0"/>
                      </a:rPr>
                      <m:t>𝑦</m:t>
                    </m:r>
                    <m:r>
                      <a:rPr lang="pt-BR" sz="2200" i="0">
                        <a:latin typeface="Cambria Math" panose="02040503050406030204" pitchFamily="18" charset="0"/>
                      </a:rPr>
                      <m:t>=−</m:t>
                    </m:r>
                    <m:f>
                      <m:fPr>
                        <m:ctrlPr>
                          <a:rPr lang="pt-BR" sz="2200" i="1">
                            <a:solidFill>
                              <a:srgbClr val="836967"/>
                            </a:solidFill>
                            <a:latin typeface="Cambria Math" panose="02040503050406030204" pitchFamily="18" charset="0"/>
                          </a:rPr>
                        </m:ctrlPr>
                      </m:fPr>
                      <m:num>
                        <m:r>
                          <a:rPr lang="pt-BR" sz="2200" i="1">
                            <a:latin typeface="Cambria Math" panose="02040503050406030204" pitchFamily="18" charset="0"/>
                          </a:rPr>
                          <m:t>𝑥</m:t>
                        </m:r>
                      </m:num>
                      <m:den>
                        <m:r>
                          <a:rPr lang="pt-BR" sz="2200" i="0">
                            <a:latin typeface="Cambria Math" panose="02040503050406030204" pitchFamily="18" charset="0"/>
                          </a:rPr>
                          <m:t>10</m:t>
                        </m:r>
                      </m:den>
                    </m:f>
                    <m:r>
                      <a:rPr lang="pt-BR" sz="2200" i="0">
                        <a:latin typeface="Cambria Math" panose="02040503050406030204" pitchFamily="18" charset="0"/>
                      </a:rPr>
                      <m:t>+500.</m:t>
                    </m:r>
                  </m:oMath>
                </a14:m>
                <a:r>
                  <a:rPr lang="pt-BR" sz="2200" i="0" dirty="0">
                    <a:latin typeface="Cambria Math" panose="02040503050406030204" pitchFamily="18" charset="0"/>
                  </a:rPr>
                  <a:t> </a:t>
                </a:r>
              </a:p>
              <a:p>
                <a:pPr>
                  <a:spcAft>
                    <a:spcPts val="600"/>
                  </a:spcAft>
                </a:pPr>
                <a14:m>
                  <m:oMath xmlns:m="http://schemas.openxmlformats.org/officeDocument/2006/math">
                    <m:d>
                      <m:dPr>
                        <m:ctrlPr>
                          <a:rPr lang="pt-BR" sz="2200" i="1">
                            <a:solidFill>
                              <a:srgbClr val="836967"/>
                            </a:solidFill>
                            <a:latin typeface="Cambria Math" panose="02040503050406030204" pitchFamily="18" charset="0"/>
                          </a:rPr>
                        </m:ctrlPr>
                      </m:dPr>
                      <m:e>
                        <m:r>
                          <m:rPr>
                            <m:sty m:val="p"/>
                          </m:rPr>
                          <a:rPr lang="pt-BR" sz="2200" i="0">
                            <a:latin typeface="Cambria Math" panose="02040503050406030204" pitchFamily="18" charset="0"/>
                          </a:rPr>
                          <m:t>D</m:t>
                        </m:r>
                      </m:e>
                    </m:d>
                    <m:r>
                      <a:rPr lang="pt-BR" sz="2200" i="0">
                        <a:latin typeface="Cambria Math" panose="02040503050406030204" pitchFamily="18" charset="0"/>
                      </a:rPr>
                      <m:t> </m:t>
                    </m:r>
                    <m:r>
                      <a:rPr lang="pt-BR" sz="2200" i="1">
                        <a:latin typeface="Cambria Math" panose="02040503050406030204" pitchFamily="18" charset="0"/>
                      </a:rPr>
                      <m:t>𝑦</m:t>
                    </m:r>
                    <m:r>
                      <a:rPr lang="pt-BR" sz="2200" i="0">
                        <a:latin typeface="Cambria Math" panose="02040503050406030204" pitchFamily="18" charset="0"/>
                      </a:rPr>
                      <m:t>=</m:t>
                    </m:r>
                    <m:f>
                      <m:fPr>
                        <m:ctrlPr>
                          <a:rPr lang="pt-BR" sz="2200" i="1">
                            <a:solidFill>
                              <a:srgbClr val="836967"/>
                            </a:solidFill>
                            <a:latin typeface="Cambria Math" panose="02040503050406030204" pitchFamily="18" charset="0"/>
                          </a:rPr>
                        </m:ctrlPr>
                      </m:fPr>
                      <m:num>
                        <m:r>
                          <a:rPr lang="pt-BR" sz="2200" i="1">
                            <a:latin typeface="Cambria Math" panose="02040503050406030204" pitchFamily="18" charset="0"/>
                          </a:rPr>
                          <m:t>𝑥</m:t>
                        </m:r>
                      </m:num>
                      <m:den>
                        <m:r>
                          <a:rPr lang="pt-BR" sz="2200" i="0">
                            <a:latin typeface="Cambria Math" panose="02040503050406030204" pitchFamily="18" charset="0"/>
                          </a:rPr>
                          <m:t>10</m:t>
                        </m:r>
                      </m:den>
                    </m:f>
                    <m:r>
                      <a:rPr lang="pt-BR" sz="2200" i="0">
                        <a:latin typeface="Cambria Math" panose="02040503050406030204" pitchFamily="18" charset="0"/>
                      </a:rPr>
                      <m:t>+50.</m:t>
                    </m:r>
                  </m:oMath>
                </a14:m>
                <a:r>
                  <a:rPr lang="pt-BR" sz="2200" i="0" dirty="0">
                    <a:latin typeface="Cambria Math" panose="02040503050406030204" pitchFamily="18" charset="0"/>
                  </a:rPr>
                  <a:t> </a:t>
                </a:r>
              </a:p>
              <a:p>
                <a:pPr>
                  <a:spcAft>
                    <a:spcPts val="600"/>
                  </a:spcAft>
                </a:pPr>
                <a14:m>
                  <m:oMath xmlns:m="http://schemas.openxmlformats.org/officeDocument/2006/math">
                    <m:d>
                      <m:dPr>
                        <m:ctrlPr>
                          <a:rPr lang="pt-BR" sz="2200" i="1">
                            <a:solidFill>
                              <a:srgbClr val="836967"/>
                            </a:solidFill>
                            <a:latin typeface="Cambria Math" panose="02040503050406030204" pitchFamily="18" charset="0"/>
                          </a:rPr>
                        </m:ctrlPr>
                      </m:dPr>
                      <m:e>
                        <m:r>
                          <m:rPr>
                            <m:sty m:val="p"/>
                          </m:rPr>
                          <a:rPr lang="pt-BR" sz="2200" i="0">
                            <a:latin typeface="Cambria Math" panose="02040503050406030204" pitchFamily="18" charset="0"/>
                          </a:rPr>
                          <m:t>E</m:t>
                        </m:r>
                      </m:e>
                    </m:d>
                    <m:r>
                      <a:rPr lang="pt-BR" sz="2200" i="0">
                        <a:latin typeface="Cambria Math" panose="02040503050406030204" pitchFamily="18" charset="0"/>
                      </a:rPr>
                      <m:t> </m:t>
                    </m:r>
                    <m:r>
                      <a:rPr lang="pt-BR" sz="2200" i="1">
                        <a:latin typeface="Cambria Math" panose="02040503050406030204" pitchFamily="18" charset="0"/>
                      </a:rPr>
                      <m:t>𝑦</m:t>
                    </m:r>
                    <m:r>
                      <a:rPr lang="pt-BR" sz="2200" i="0">
                        <a:latin typeface="Cambria Math" panose="02040503050406030204" pitchFamily="18" charset="0"/>
                      </a:rPr>
                      <m:t>=</m:t>
                    </m:r>
                    <m:f>
                      <m:fPr>
                        <m:ctrlPr>
                          <a:rPr lang="pt-BR" sz="2200" i="1">
                            <a:solidFill>
                              <a:srgbClr val="836967"/>
                            </a:solidFill>
                            <a:latin typeface="Cambria Math" panose="02040503050406030204" pitchFamily="18" charset="0"/>
                          </a:rPr>
                        </m:ctrlPr>
                      </m:fPr>
                      <m:num>
                        <m:r>
                          <a:rPr lang="pt-BR" sz="2200" i="1">
                            <a:latin typeface="Cambria Math" panose="02040503050406030204" pitchFamily="18" charset="0"/>
                          </a:rPr>
                          <m:t>𝑥</m:t>
                        </m:r>
                      </m:num>
                      <m:den>
                        <m:r>
                          <a:rPr lang="pt-BR" sz="2200" i="0">
                            <a:latin typeface="Cambria Math" panose="02040503050406030204" pitchFamily="18" charset="0"/>
                          </a:rPr>
                          <m:t>10</m:t>
                        </m:r>
                      </m:den>
                    </m:f>
                    <m:r>
                      <a:rPr lang="pt-BR" sz="2200" i="0">
                        <a:latin typeface="Cambria Math" panose="02040503050406030204" pitchFamily="18" charset="0"/>
                      </a:rPr>
                      <m:t>+500.</m:t>
                    </m:r>
                  </m:oMath>
                </a14:m>
                <a:r>
                  <a:rPr lang="pt-BR" sz="2200" dirty="0"/>
                  <a:t> </a:t>
                </a:r>
              </a:p>
            </p:txBody>
          </p:sp>
        </mc:Choice>
        <mc:Fallback>
          <p:sp>
            <p:nvSpPr>
              <p:cNvPr id="18" name="CaixaDeTexto 17">
                <a:extLst>
                  <a:ext uri="{FF2B5EF4-FFF2-40B4-BE49-F238E27FC236}">
                    <a16:creationId xmlns:a16="http://schemas.microsoft.com/office/drawing/2014/main" id="{32ABF209-DBCC-5A4A-2248-6917A02805F8}"/>
                  </a:ext>
                </a:extLst>
              </p:cNvPr>
              <p:cNvSpPr txBox="1">
                <a:spLocks noRot="1" noChangeAspect="1" noMove="1" noResize="1" noEditPoints="1" noAdjustHandles="1" noChangeArrowheads="1" noChangeShapeType="1" noTextEdit="1"/>
              </p:cNvSpPr>
              <p:nvPr/>
            </p:nvSpPr>
            <p:spPr>
              <a:xfrm>
                <a:off x="6096000" y="2078641"/>
                <a:ext cx="5946648" cy="2551981"/>
              </a:xfrm>
              <a:prstGeom prst="rect">
                <a:avLst/>
              </a:prstGeom>
              <a:blipFill>
                <a:blip r:embed="rId5"/>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12833599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59826808-F039-30B6-F26B-8959CE20D610}"/>
                  </a:ext>
                </a:extLst>
              </p:cNvPr>
              <p:cNvSpPr txBox="1"/>
              <p:nvPr/>
            </p:nvSpPr>
            <p:spPr>
              <a:xfrm>
                <a:off x="156000" y="837529"/>
                <a:ext cx="5760000" cy="4844852"/>
              </a:xfrm>
              <a:prstGeom prst="rect">
                <a:avLst/>
              </a:prstGeom>
              <a:noFill/>
            </p:spPr>
            <p:txBody>
              <a:bodyPr wrap="square">
                <a:spAutoFit/>
              </a:bodyPr>
              <a:lstStyle/>
              <a:p>
                <a:pPr algn="just">
                  <a:lnSpc>
                    <a:spcPct val="115000"/>
                  </a:lnSpc>
                  <a:spcAft>
                    <a:spcPts val="800"/>
                  </a:spcAft>
                  <a:buNone/>
                </a:pPr>
                <a:r>
                  <a:rPr lang="pt-BR" sz="2300" b="1" kern="100" dirty="0">
                    <a:effectLst/>
                    <a:latin typeface="Arial Narrow" panose="020B0606020202030204" pitchFamily="34" charset="0"/>
                    <a:ea typeface="MS Mincho" panose="02020609040205080304" pitchFamily="49" charset="-128"/>
                    <a:cs typeface="Times New Roman" panose="02020603050405020304" pitchFamily="18" charset="0"/>
                  </a:rPr>
                  <a:t>20.</a:t>
                </a: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 Considere um</a:t>
                </a:r>
                <a:r>
                  <a:rPr lang="pt-BR" sz="2300" b="1"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círculo cujo diâmetro mede 4500 centímetros.</a:t>
                </a:r>
              </a:p>
              <a:p>
                <a:pPr algn="just">
                  <a:lnSpc>
                    <a:spcPct val="115000"/>
                  </a:lnSpc>
                  <a:spcAft>
                    <a:spcPts val="8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Qual é o valor aproximado, em metros quadrados, da metade da área desse círculo? </a:t>
                </a:r>
              </a:p>
              <a:p>
                <a:pPr algn="r">
                  <a:lnSpc>
                    <a:spcPct val="115000"/>
                  </a:lnSpc>
                  <a:spcAft>
                    <a:spcPts val="8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(Considere </a:t>
                </a:r>
                <a14:m>
                  <m:oMath xmlns:m="http://schemas.openxmlformats.org/officeDocument/2006/math">
                    <m:r>
                      <a:rPr lang="pt-BR" sz="2300" i="1" kern="100">
                        <a:effectLst/>
                        <a:latin typeface="Cambria Math" panose="02040503050406030204" pitchFamily="18" charset="0"/>
                        <a:ea typeface="MS Mincho" panose="02020609040205080304" pitchFamily="49" charset="-128"/>
                        <a:cs typeface="Times New Roman" panose="02020603050405020304" pitchFamily="18" charset="0"/>
                      </a:rPr>
                      <m:t>𝜋</m:t>
                    </m:r>
                    <m:r>
                      <a:rPr lang="pt-BR" sz="2300" i="1" kern="100">
                        <a:effectLst/>
                        <a:latin typeface="Cambria Math" panose="02040503050406030204" pitchFamily="18" charset="0"/>
                        <a:ea typeface="MS Mincho" panose="02020609040205080304" pitchFamily="49" charset="-128"/>
                        <a:cs typeface="Times New Roman" panose="02020603050405020304" pitchFamily="18" charset="0"/>
                      </a:rPr>
                      <m:t>=3,14</m:t>
                    </m:r>
                  </m:oMath>
                </a14:m>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a:t>
                </a:r>
              </a:p>
              <a:p>
                <a:pPr algn="just">
                  <a:lnSpc>
                    <a:spcPct val="115000"/>
                  </a:lnSpc>
                  <a:spcAft>
                    <a:spcPts val="8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(A) 15 896,2 </a:t>
                </a:r>
              </a:p>
              <a:p>
                <a:pPr algn="just">
                  <a:lnSpc>
                    <a:spcPct val="115000"/>
                  </a:lnSpc>
                  <a:spcAft>
                    <a:spcPts val="8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(B) 7948,1 </a:t>
                </a:r>
              </a:p>
              <a:p>
                <a:pPr algn="just">
                  <a:lnSpc>
                    <a:spcPct val="115000"/>
                  </a:lnSpc>
                  <a:spcAft>
                    <a:spcPts val="8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(C) 1589,6 </a:t>
                </a:r>
              </a:p>
              <a:p>
                <a:pPr algn="just">
                  <a:lnSpc>
                    <a:spcPct val="115000"/>
                  </a:lnSpc>
                  <a:spcAft>
                    <a:spcPts val="8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(D) 794,8 </a:t>
                </a:r>
              </a:p>
              <a:p>
                <a:pPr algn="just">
                  <a:lnSpc>
                    <a:spcPct val="115000"/>
                  </a:lnSpc>
                  <a:spcAft>
                    <a:spcPts val="8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(E) 506,2 </a:t>
                </a:r>
              </a:p>
            </p:txBody>
          </p:sp>
        </mc:Choice>
        <mc:Fallback xmlns="">
          <p:sp>
            <p:nvSpPr>
              <p:cNvPr id="3" name="CaixaDeTexto 2">
                <a:extLst>
                  <a:ext uri="{FF2B5EF4-FFF2-40B4-BE49-F238E27FC236}">
                    <a16:creationId xmlns:a16="http://schemas.microsoft.com/office/drawing/2014/main" id="{59826808-F039-30B6-F26B-8959CE20D610}"/>
                  </a:ext>
                </a:extLst>
              </p:cNvPr>
              <p:cNvSpPr txBox="1">
                <a:spLocks noRot="1" noChangeAspect="1" noMove="1" noResize="1" noEditPoints="1" noAdjustHandles="1" noChangeArrowheads="1" noChangeShapeType="1" noTextEdit="1"/>
              </p:cNvSpPr>
              <p:nvPr/>
            </p:nvSpPr>
            <p:spPr>
              <a:xfrm>
                <a:off x="156000" y="837529"/>
                <a:ext cx="5760000" cy="4844852"/>
              </a:xfrm>
              <a:prstGeom prst="rect">
                <a:avLst/>
              </a:prstGeom>
              <a:blipFill>
                <a:blip r:embed="rId2"/>
                <a:stretch>
                  <a:fillRect l="-1589" t="-503" r="-1589" b="-1761"/>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888AB1C5-B59C-8E3F-27C1-8CADC53F4823}"/>
                  </a:ext>
                </a:extLst>
              </p:cNvPr>
              <p:cNvSpPr txBox="1"/>
              <p:nvPr/>
            </p:nvSpPr>
            <p:spPr>
              <a:xfrm>
                <a:off x="6220410" y="837529"/>
                <a:ext cx="5760000" cy="4069127"/>
              </a:xfrm>
              <a:prstGeom prst="rect">
                <a:avLst/>
              </a:prstGeom>
              <a:noFill/>
            </p:spPr>
            <p:txBody>
              <a:bodyPr wrap="square">
                <a:spAutoFit/>
              </a:bodyPr>
              <a:lstStyle/>
              <a:p>
                <a:pPr algn="just">
                  <a:lnSpc>
                    <a:spcPct val="115000"/>
                  </a:lnSpc>
                  <a:spcAft>
                    <a:spcPts val="800"/>
                  </a:spcAft>
                  <a:buNone/>
                </a:pPr>
                <a:r>
                  <a:rPr lang="pt-BR" sz="2300" b="1" kern="100" dirty="0">
                    <a:effectLst/>
                    <a:latin typeface="Arial Narrow" panose="020B0606020202030204" pitchFamily="34" charset="0"/>
                    <a:ea typeface="MS Mincho" panose="02020609040205080304" pitchFamily="49" charset="-128"/>
                    <a:cs typeface="Times New Roman" panose="02020603050405020304" pitchFamily="18" charset="0"/>
                  </a:rPr>
                  <a:t>21. </a:t>
                </a: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A altura de um triângulo equilátero mede 85 cm. </a:t>
                </a:r>
              </a:p>
              <a:p>
                <a:pPr algn="just">
                  <a:lnSpc>
                    <a:spcPct val="115000"/>
                  </a:lnSpc>
                  <a:spcAft>
                    <a:spcPts val="8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Qual é a medida de seu lado? </a:t>
                </a:r>
              </a:p>
              <a:p>
                <a:pPr algn="r">
                  <a:lnSpc>
                    <a:spcPct val="115000"/>
                  </a:lnSpc>
                  <a:spcAft>
                    <a:spcPts val="8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(Considere </a:t>
                </a:r>
                <a14:m>
                  <m:oMath xmlns:m="http://schemas.openxmlformats.org/officeDocument/2006/math">
                    <m:rad>
                      <m:radPr>
                        <m:degHide m:val="on"/>
                        <m:ctrlPr>
                          <a:rPr lang="pt-BR" sz="2300" i="1" kern="100">
                            <a:effectLst/>
                            <a:latin typeface="Cambria Math" panose="02040503050406030204" pitchFamily="18" charset="0"/>
                            <a:ea typeface="MS Mincho" panose="02020609040205080304" pitchFamily="49" charset="-128"/>
                            <a:cs typeface="Times New Roman" panose="02020603050405020304" pitchFamily="18" charset="0"/>
                          </a:rPr>
                        </m:ctrlPr>
                      </m:radPr>
                      <m:deg/>
                      <m:e>
                        <m:r>
                          <a:rPr lang="pt-BR" sz="2300" i="1" kern="100">
                            <a:effectLst/>
                            <a:latin typeface="Cambria Math" panose="02040503050406030204" pitchFamily="18" charset="0"/>
                            <a:ea typeface="MS Mincho" panose="02020609040205080304" pitchFamily="49" charset="-128"/>
                            <a:cs typeface="Times New Roman" panose="02020603050405020304" pitchFamily="18" charset="0"/>
                          </a:rPr>
                          <m:t>3</m:t>
                        </m:r>
                      </m:e>
                    </m:rad>
                    <m:r>
                      <a:rPr lang="pt-BR" sz="2300" i="1" kern="100">
                        <a:effectLst/>
                        <a:latin typeface="Cambria Math" panose="02040503050406030204" pitchFamily="18" charset="0"/>
                        <a:ea typeface="MS Mincho" panose="02020609040205080304" pitchFamily="49" charset="-128"/>
                        <a:cs typeface="Times New Roman" panose="02020603050405020304" pitchFamily="18" charset="0"/>
                      </a:rPr>
                      <m:t>≅1,7</m:t>
                    </m:r>
                  </m:oMath>
                </a14:m>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a:t>
                </a:r>
              </a:p>
              <a:p>
                <a:pPr algn="just">
                  <a:lnSpc>
                    <a:spcPct val="115000"/>
                  </a:lnSpc>
                  <a:spcAft>
                    <a:spcPts val="800"/>
                  </a:spcAft>
                  <a:buNone/>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(A) 72,25 cm</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(B) 85 cm</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(C) 100 cm</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(D) 110 cm</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r>
                  <a:rPr lang="pt-BR" sz="2300" kern="100" dirty="0">
                    <a:effectLst/>
                    <a:latin typeface="Arial Narrow" panose="020B0606020202030204" pitchFamily="34" charset="0"/>
                    <a:ea typeface="Times New Roman" panose="02020603050405020304" pitchFamily="18" charset="0"/>
                    <a:cs typeface="Times New Roman" panose="02020603050405020304" pitchFamily="18" charset="0"/>
                  </a:rPr>
                  <a:t>(E) 144,5 cm</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888AB1C5-B59C-8E3F-27C1-8CADC53F4823}"/>
                  </a:ext>
                </a:extLst>
              </p:cNvPr>
              <p:cNvSpPr txBox="1">
                <a:spLocks noRot="1" noChangeAspect="1" noMove="1" noResize="1" noEditPoints="1" noAdjustHandles="1" noChangeArrowheads="1" noChangeShapeType="1" noTextEdit="1"/>
              </p:cNvSpPr>
              <p:nvPr/>
            </p:nvSpPr>
            <p:spPr>
              <a:xfrm>
                <a:off x="6220410" y="837529"/>
                <a:ext cx="5760000" cy="4069127"/>
              </a:xfrm>
              <a:prstGeom prst="rect">
                <a:avLst/>
              </a:prstGeom>
              <a:blipFill>
                <a:blip r:embed="rId3"/>
                <a:stretch>
                  <a:fillRect l="-1481" t="-599" r="-1587" b="-2246"/>
                </a:stretch>
              </a:blipFill>
            </p:spPr>
            <p:txBody>
              <a:bodyPr/>
              <a:lstStyle/>
              <a:p>
                <a:r>
                  <a:rPr lang="pt-BR">
                    <a:noFill/>
                  </a:rPr>
                  <a:t> </a:t>
                </a:r>
              </a:p>
            </p:txBody>
          </p:sp>
        </mc:Fallback>
      </mc:AlternateContent>
    </p:spTree>
    <p:extLst>
      <p:ext uri="{BB962C8B-B14F-4D97-AF65-F5344CB8AC3E}">
        <p14:creationId xmlns:p14="http://schemas.microsoft.com/office/powerpoint/2010/main" val="41793741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9826808-F039-30B6-F26B-8959CE20D610}"/>
              </a:ext>
            </a:extLst>
          </p:cNvPr>
          <p:cNvSpPr txBox="1"/>
          <p:nvPr/>
        </p:nvSpPr>
        <p:spPr>
          <a:xfrm>
            <a:off x="156000" y="837529"/>
            <a:ext cx="5760000" cy="5652830"/>
          </a:xfrm>
          <a:prstGeom prst="rect">
            <a:avLst/>
          </a:prstGeom>
          <a:noFill/>
        </p:spPr>
        <p:txBody>
          <a:bodyPr wrap="square">
            <a:spAutoFit/>
          </a:bodyPr>
          <a:lstStyle/>
          <a:p>
            <a:pPr algn="just">
              <a:spcAft>
                <a:spcPts val="800"/>
              </a:spcAft>
              <a:buNone/>
            </a:pPr>
            <a:r>
              <a:rPr lang="pt-BR" sz="2100" b="1"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Leia a situação, a seguir, para responder às atividades 8 e 9:</a:t>
            </a:r>
          </a:p>
          <a:p>
            <a:pPr algn="just">
              <a:spcAft>
                <a:spcPts val="800"/>
              </a:spcAft>
              <a:buNone/>
            </a:pPr>
            <a:r>
              <a:rPr lang="pt-BR" sz="2100" b="1" kern="100" dirty="0">
                <a:effectLst/>
                <a:latin typeface="Arial Narrow" panose="020B0606020202030204" pitchFamily="34" charset="0"/>
                <a:ea typeface="MS Mincho" panose="02020609040205080304" pitchFamily="49" charset="-128"/>
                <a:cs typeface="Times New Roman" panose="02020603050405020304" pitchFamily="18" charset="0"/>
              </a:rPr>
              <a:t>(ENEM 2020 – Adaptada)</a:t>
            </a: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 Por muitos anos, o Brasil tem figurado no cenário mundial entre os maiores produtores e exportadores de soja. Entre os anos de 2010 e 2014, houve uma forte tendência de aumento da produtividade, porém, um aspecto dificultou esse avanço: o alto custo do imposto para o produtor associado ao baixo preço de venda do produto. Em média, um produtor gastava R$ 1200,00 por hectare plantado, e vendia por R$ 50,00 cada saca de 60 kg. Ciente desses valores, um produtor pode, em certo ano, determinar uma relação do lucro L que obteve em função das sacas de 60 kg vendidas. Suponha que ele plantou 10 hectares de soja em sua propriedade, na qual colheu sacas de 60 kg e todas as sacas foram vendidas.</a:t>
            </a:r>
          </a:p>
          <a:p>
            <a:pPr algn="r">
              <a:spcAft>
                <a:spcPts val="800"/>
              </a:spcAft>
              <a:buNone/>
            </a:pPr>
            <a:r>
              <a:rPr lang="pt-BR" sz="1200" kern="100" dirty="0">
                <a:effectLst/>
                <a:latin typeface="Arial Narrow" panose="020B0606020202030204" pitchFamily="34" charset="0"/>
                <a:ea typeface="MS Mincho" panose="02020609040205080304" pitchFamily="49" charset="-128"/>
                <a:cs typeface="Times New Roman" panose="02020603050405020304" pitchFamily="18" charset="0"/>
              </a:rPr>
              <a:t>Disponível em: www.cnpso.embrapa.br. Acesso em: 27 fev. 2012 (adaptado).</a:t>
            </a:r>
          </a:p>
        </p:txBody>
      </p:sp>
      <p:sp>
        <p:nvSpPr>
          <p:cNvPr id="4" name="CaixaDeTexto 3">
            <a:extLst>
              <a:ext uri="{FF2B5EF4-FFF2-40B4-BE49-F238E27FC236}">
                <a16:creationId xmlns:a16="http://schemas.microsoft.com/office/drawing/2014/main" id="{888AB1C5-B59C-8E3F-27C1-8CADC53F4823}"/>
              </a:ext>
            </a:extLst>
          </p:cNvPr>
          <p:cNvSpPr txBox="1"/>
          <p:nvPr/>
        </p:nvSpPr>
        <p:spPr>
          <a:xfrm>
            <a:off x="6096000" y="837529"/>
            <a:ext cx="5884410" cy="1487587"/>
          </a:xfrm>
          <a:prstGeom prst="rect">
            <a:avLst/>
          </a:prstGeom>
          <a:noFill/>
        </p:spPr>
        <p:txBody>
          <a:bodyPr wrap="square">
            <a:spAutoFit/>
          </a:bodyPr>
          <a:lstStyle/>
          <a:p>
            <a:pPr algn="just">
              <a:spcAft>
                <a:spcPts val="800"/>
              </a:spcAft>
              <a:buNone/>
            </a:pPr>
            <a:r>
              <a:rPr lang="pt-BR" sz="2100" b="1" kern="100" dirty="0">
                <a:effectLst/>
                <a:latin typeface="Arial Narrow" panose="020B0606020202030204" pitchFamily="34" charset="0"/>
                <a:ea typeface="MS Mincho" panose="02020609040205080304" pitchFamily="49" charset="-128"/>
                <a:cs typeface="Times New Roman" panose="02020603050405020304" pitchFamily="18" charset="0"/>
              </a:rPr>
              <a:t>8. </a:t>
            </a: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Qual é a expressão que determinou o lucro em função de , obtido por esse produtor nesse ano?</a:t>
            </a:r>
          </a:p>
          <a:p>
            <a:pPr algn="just">
              <a:spcAft>
                <a:spcPts val="800"/>
              </a:spcAft>
              <a:buNone/>
            </a:pPr>
            <a:r>
              <a:rPr lang="pt-BR" sz="2100" b="1" kern="100" dirty="0">
                <a:effectLst/>
                <a:latin typeface="Arial Narrow" panose="020B0606020202030204" pitchFamily="34" charset="0"/>
                <a:ea typeface="MS Mincho" panose="02020609040205080304" pitchFamily="49" charset="-128"/>
                <a:cs typeface="Times New Roman" panose="02020603050405020304" pitchFamily="18" charset="0"/>
              </a:rPr>
              <a:t>9. </a:t>
            </a: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Quantas sacas esse produtor precisa vender para que não tenha prejuízo?</a:t>
            </a:r>
          </a:p>
        </p:txBody>
      </p:sp>
      <p:sp>
        <p:nvSpPr>
          <p:cNvPr id="5" name="CaixaDeTexto 4">
            <a:extLst>
              <a:ext uri="{FF2B5EF4-FFF2-40B4-BE49-F238E27FC236}">
                <a16:creationId xmlns:a16="http://schemas.microsoft.com/office/drawing/2014/main" id="{F830BD80-9530-9436-E5AB-F25E419E947B}"/>
              </a:ext>
            </a:extLst>
          </p:cNvPr>
          <p:cNvSpPr txBox="1"/>
          <p:nvPr/>
        </p:nvSpPr>
        <p:spPr>
          <a:xfrm>
            <a:off x="6097524" y="2325916"/>
            <a:ext cx="5938476" cy="1061829"/>
          </a:xfrm>
          <a:prstGeom prst="rect">
            <a:avLst/>
          </a:prstGeom>
          <a:noFill/>
        </p:spPr>
        <p:txBody>
          <a:bodyPr wrap="square">
            <a:spAutoFit/>
          </a:bodyPr>
          <a:lstStyle/>
          <a:p>
            <a:pPr algn="just"/>
            <a:r>
              <a:rPr lang="pt-BR" sz="2100" b="1" i="0" u="none" strike="noStrike" baseline="0" dirty="0">
                <a:latin typeface="Arial Narrow" panose="020B0606020202030204" pitchFamily="34" charset="0"/>
              </a:rPr>
              <a:t>10. </a:t>
            </a:r>
            <a:r>
              <a:rPr lang="pt-BR" sz="2100" b="0" i="0" u="none" strike="noStrike" baseline="0" dirty="0">
                <a:latin typeface="Arial Narrow" panose="020B0606020202030204" pitchFamily="34" charset="0"/>
              </a:rPr>
              <a:t>Observe, na tabela a seguir, a sequência de pares ordenados que geram o gráfico de uma função polinomial do 1º grau.</a:t>
            </a:r>
            <a:endParaRPr lang="pt-BR" sz="2100" dirty="0">
              <a:latin typeface="Arial Narrow" panose="020B0606020202030204" pitchFamily="34" charset="0"/>
            </a:endParaRPr>
          </a:p>
        </p:txBody>
      </p:sp>
      <p:pic>
        <p:nvPicPr>
          <p:cNvPr id="7" name="Imagem 6">
            <a:extLst>
              <a:ext uri="{FF2B5EF4-FFF2-40B4-BE49-F238E27FC236}">
                <a16:creationId xmlns:a16="http://schemas.microsoft.com/office/drawing/2014/main" id="{50494518-B1A4-BAAA-EF30-57EE65128D2D}"/>
              </a:ext>
            </a:extLst>
          </p:cNvPr>
          <p:cNvPicPr>
            <a:picLocks noChangeAspect="1"/>
          </p:cNvPicPr>
          <p:nvPr/>
        </p:nvPicPr>
        <p:blipFill>
          <a:blip r:embed="rId2"/>
          <a:stretch>
            <a:fillRect/>
          </a:stretch>
        </p:blipFill>
        <p:spPr>
          <a:xfrm>
            <a:off x="8078798" y="3353048"/>
            <a:ext cx="1667108" cy="1276528"/>
          </a:xfrm>
          <a:prstGeom prst="rect">
            <a:avLst/>
          </a:prstGeom>
        </p:spPr>
      </p:pic>
      <p:sp>
        <p:nvSpPr>
          <p:cNvPr id="9" name="CaixaDeTexto 8">
            <a:extLst>
              <a:ext uri="{FF2B5EF4-FFF2-40B4-BE49-F238E27FC236}">
                <a16:creationId xmlns:a16="http://schemas.microsoft.com/office/drawing/2014/main" id="{B7560717-F664-7DD7-CF3E-D30039B4FDC1}"/>
              </a:ext>
            </a:extLst>
          </p:cNvPr>
          <p:cNvSpPr txBox="1"/>
          <p:nvPr/>
        </p:nvSpPr>
        <p:spPr>
          <a:xfrm>
            <a:off x="6097524" y="4711745"/>
            <a:ext cx="5938476" cy="415498"/>
          </a:xfrm>
          <a:prstGeom prst="rect">
            <a:avLst/>
          </a:prstGeom>
          <a:noFill/>
        </p:spPr>
        <p:txBody>
          <a:bodyPr wrap="square">
            <a:spAutoFit/>
          </a:bodyPr>
          <a:lstStyle/>
          <a:p>
            <a:pPr algn="l"/>
            <a:r>
              <a:rPr lang="pt-BR" sz="2100" b="0" i="0" u="none" strike="noStrike" baseline="0" dirty="0">
                <a:solidFill>
                  <a:srgbClr val="000000"/>
                </a:solidFill>
                <a:latin typeface="Arial Narrow" panose="020B0606020202030204" pitchFamily="34" charset="0"/>
              </a:rPr>
              <a:t>Qual é a Lei de formação dessa função?</a:t>
            </a:r>
          </a:p>
        </p:txBody>
      </p:sp>
      <mc:AlternateContent xmlns:mc="http://schemas.openxmlformats.org/markup-compatibility/2006">
        <mc:Choice xmlns:a14="http://schemas.microsoft.com/office/drawing/2010/main" Requires="a14">
          <p:sp>
            <p:nvSpPr>
              <p:cNvPr id="11" name="CaixaDeTexto 10">
                <a:extLst>
                  <a:ext uri="{FF2B5EF4-FFF2-40B4-BE49-F238E27FC236}">
                    <a16:creationId xmlns:a16="http://schemas.microsoft.com/office/drawing/2014/main" id="{359DE9CE-58DF-FC25-B545-3049BCAB61C7}"/>
                  </a:ext>
                </a:extLst>
              </p:cNvPr>
              <p:cNvSpPr txBox="1"/>
              <p:nvPr/>
            </p:nvSpPr>
            <p:spPr>
              <a:xfrm>
                <a:off x="6097524" y="5127243"/>
                <a:ext cx="2159508" cy="1374607"/>
              </a:xfrm>
              <a:prstGeom prst="rect">
                <a:avLst/>
              </a:prstGeom>
              <a:noFill/>
            </p:spPr>
            <p:txBody>
              <a:bodyPr wrap="square">
                <a:spAutoFit/>
              </a:bodyPr>
              <a:lstStyle/>
              <a:p>
                <a:pPr>
                  <a:spcAft>
                    <a:spcPts val="800"/>
                  </a:spcAft>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(A) </a:t>
                </a:r>
                <a14:m>
                  <m:oMath xmlns:m="http://schemas.openxmlformats.org/officeDocument/2006/math">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+2</m:t>
                    </m:r>
                  </m:oMath>
                </a14:m>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(C) </a:t>
                </a:r>
                <a14:m>
                  <m:oMath xmlns:m="http://schemas.openxmlformats.org/officeDocument/2006/math">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−2</m:t>
                    </m:r>
                  </m:oMath>
                </a14:m>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(E) </a:t>
                </a:r>
                <a14:m>
                  <m:oMath xmlns:m="http://schemas.openxmlformats.org/officeDocument/2006/math">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1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𝑥</m:t>
                        </m:r>
                      </m:num>
                      <m:den>
                        <m:r>
                          <a:rPr lang="pt-BR" sz="2100" i="1" kern="100">
                            <a:effectLst/>
                            <a:latin typeface="Cambria Math" panose="02040503050406030204" pitchFamily="18" charset="0"/>
                            <a:ea typeface="Aptos" panose="020B0004020202020204" pitchFamily="34" charset="0"/>
                            <a:cs typeface="Times New Roman" panose="02020603050405020304" pitchFamily="18" charset="0"/>
                          </a:rPr>
                          <m:t> 2 </m:t>
                        </m:r>
                      </m:den>
                    </m:f>
                  </m:oMath>
                </a14:m>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11" name="CaixaDeTexto 10">
                <a:extLst>
                  <a:ext uri="{FF2B5EF4-FFF2-40B4-BE49-F238E27FC236}">
                    <a16:creationId xmlns:a16="http://schemas.microsoft.com/office/drawing/2014/main" id="{359DE9CE-58DF-FC25-B545-3049BCAB61C7}"/>
                  </a:ext>
                </a:extLst>
              </p:cNvPr>
              <p:cNvSpPr txBox="1">
                <a:spLocks noRot="1" noChangeAspect="1" noMove="1" noResize="1" noEditPoints="1" noAdjustHandles="1" noChangeArrowheads="1" noChangeShapeType="1" noTextEdit="1"/>
              </p:cNvSpPr>
              <p:nvPr/>
            </p:nvSpPr>
            <p:spPr>
              <a:xfrm>
                <a:off x="6097524" y="5127243"/>
                <a:ext cx="2159508" cy="1374607"/>
              </a:xfrm>
              <a:prstGeom prst="rect">
                <a:avLst/>
              </a:prstGeom>
              <a:blipFill>
                <a:blip r:embed="rId3"/>
                <a:stretch>
                  <a:fillRect l="-3380" t="-3540" b="-2212"/>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2" name="CaixaDeTexto 11">
                <a:extLst>
                  <a:ext uri="{FF2B5EF4-FFF2-40B4-BE49-F238E27FC236}">
                    <a16:creationId xmlns:a16="http://schemas.microsoft.com/office/drawing/2014/main" id="{455D1D41-245D-1B59-907F-ABFF8AAC6610}"/>
                  </a:ext>
                </a:extLst>
              </p:cNvPr>
              <p:cNvSpPr txBox="1"/>
              <p:nvPr/>
            </p:nvSpPr>
            <p:spPr>
              <a:xfrm>
                <a:off x="8666152" y="5127243"/>
                <a:ext cx="2159508" cy="841256"/>
              </a:xfrm>
              <a:prstGeom prst="rect">
                <a:avLst/>
              </a:prstGeom>
              <a:noFill/>
            </p:spPr>
            <p:txBody>
              <a:bodyPr wrap="square">
                <a:spAutoFit/>
              </a:bodyPr>
              <a:lstStyle/>
              <a:p>
                <a:pPr>
                  <a:spcAft>
                    <a:spcPts val="800"/>
                  </a:spcAft>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(B) </a:t>
                </a:r>
                <a14:m>
                  <m:oMath xmlns:m="http://schemas.openxmlformats.org/officeDocument/2006/math">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+2</m:t>
                    </m:r>
                  </m:oMath>
                </a14:m>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(D) </a:t>
                </a:r>
                <a14:m>
                  <m:oMath xmlns:m="http://schemas.openxmlformats.org/officeDocument/2006/math">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𝑥</m:t>
                    </m:r>
                  </m:oMath>
                </a14:m>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12" name="CaixaDeTexto 11">
                <a:extLst>
                  <a:ext uri="{FF2B5EF4-FFF2-40B4-BE49-F238E27FC236}">
                    <a16:creationId xmlns:a16="http://schemas.microsoft.com/office/drawing/2014/main" id="{455D1D41-245D-1B59-907F-ABFF8AAC6610}"/>
                  </a:ext>
                </a:extLst>
              </p:cNvPr>
              <p:cNvSpPr txBox="1">
                <a:spLocks noRot="1" noChangeAspect="1" noMove="1" noResize="1" noEditPoints="1" noAdjustHandles="1" noChangeArrowheads="1" noChangeShapeType="1" noTextEdit="1"/>
              </p:cNvSpPr>
              <p:nvPr/>
            </p:nvSpPr>
            <p:spPr>
              <a:xfrm>
                <a:off x="8666152" y="5127243"/>
                <a:ext cx="2159508" cy="841256"/>
              </a:xfrm>
              <a:prstGeom prst="rect">
                <a:avLst/>
              </a:prstGeom>
              <a:blipFill>
                <a:blip r:embed="rId4"/>
                <a:stretch>
                  <a:fillRect l="-3390" t="-5797" b="-12319"/>
                </a:stretch>
              </a:blipFill>
            </p:spPr>
            <p:txBody>
              <a:bodyPr/>
              <a:lstStyle/>
              <a:p>
                <a:r>
                  <a:rPr lang="pt-BR">
                    <a:noFill/>
                  </a:rPr>
                  <a:t> </a:t>
                </a:r>
              </a:p>
            </p:txBody>
          </p:sp>
        </mc:Fallback>
      </mc:AlternateContent>
    </p:spTree>
    <p:extLst>
      <p:ext uri="{BB962C8B-B14F-4D97-AF65-F5344CB8AC3E}">
        <p14:creationId xmlns:p14="http://schemas.microsoft.com/office/powerpoint/2010/main" val="29392494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1DC7F938-F4A3-6EF7-DFF2-2E6095AB0313}"/>
                  </a:ext>
                </a:extLst>
              </p:cNvPr>
              <p:cNvSpPr txBox="1"/>
              <p:nvPr/>
            </p:nvSpPr>
            <p:spPr>
              <a:xfrm>
                <a:off x="156000" y="1026180"/>
                <a:ext cx="11880000" cy="5650778"/>
              </a:xfrm>
              <a:prstGeom prst="rect">
                <a:avLst/>
              </a:prstGeom>
              <a:solidFill>
                <a:schemeClr val="bg1"/>
              </a:solidFill>
            </p:spPr>
            <p:txBody>
              <a:bodyPr wrap="square">
                <a:spAutoFit/>
              </a:bodyPr>
              <a:lstStyle/>
              <a:p>
                <a:pPr algn="ctr">
                  <a:lnSpc>
                    <a:spcPct val="115000"/>
                  </a:lnSpc>
                  <a:spcAft>
                    <a:spcPts val="400"/>
                  </a:spcAft>
                  <a:buNone/>
                </a:pPr>
                <a:r>
                  <a:rPr lang="pt-BR" sz="2300" b="1" kern="100" dirty="0">
                    <a:effectLst/>
                    <a:latin typeface="Arial Narrow" panose="020B0606020202030204" pitchFamily="34" charset="0"/>
                    <a:ea typeface="MS Mincho" panose="02020609040205080304" pitchFamily="49" charset="-128"/>
                    <a:cs typeface="Times New Roman" panose="02020603050405020304" pitchFamily="18" charset="0"/>
                  </a:rPr>
                  <a:t>INEQUAÇÃO POLINOMIAL DO 1º GRAU</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buNone/>
                </a:pPr>
                <a:r>
                  <a:rPr lang="pt-BR" sz="2300" kern="100" dirty="0">
                    <a:effectLst/>
                    <a:latin typeface="Arial Narrow" panose="020B0606020202030204" pitchFamily="34" charset="0"/>
                    <a:ea typeface="MS Mincho" panose="02020609040205080304" pitchFamily="49" charset="-128"/>
                    <a:cs typeface="Times New Roman" panose="02020603050405020304" pitchFamily="18" charset="0"/>
                  </a:rPr>
                  <a:t>Define-se uma inequação polinomial do 1º grau como sentença aberta, de grau 1, que expressa uma desigualdade. Essas inequações podem apresentar-se como:</a:t>
                </a:r>
              </a:p>
              <a:p>
                <a:pPr algn="just">
                  <a:lnSpc>
                    <a:spcPct val="115000"/>
                  </a:lnSpc>
                  <a:spcAft>
                    <a:spcPts val="400"/>
                  </a:spcAft>
                  <a:buNone/>
                </a:pPr>
                <a:endParaRPr lang="pt-BR" sz="23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pPr>
                <a:r>
                  <a:rPr lang="pt-BR" sz="2300" dirty="0">
                    <a:solidFill>
                      <a:srgbClr val="000000"/>
                    </a:solidFill>
                    <a:effectLst/>
                    <a:latin typeface="Arial Narrow" panose="020B0606020202030204" pitchFamily="34" charset="0"/>
                    <a:ea typeface="Times New Roman" panose="02020603050405020304" pitchFamily="18" charset="0"/>
                  </a:rPr>
                  <a:t>Onde</a:t>
                </a:r>
                <a:r>
                  <a:rPr lang="pt-BR" sz="2300" b="1" dirty="0">
                    <a:solidFill>
                      <a:srgbClr val="000000"/>
                    </a:solidFill>
                    <a:effectLst/>
                    <a:latin typeface="Arial Narrow" panose="020B0606020202030204" pitchFamily="34" charset="0"/>
                    <a:ea typeface="Times New Roman" panose="02020603050405020304" pitchFamily="18" charset="0"/>
                  </a:rPr>
                  <a:t> </a:t>
                </a:r>
                <a14:m>
                  <m:oMath xmlns:m="http://schemas.openxmlformats.org/officeDocument/2006/math">
                    <m:r>
                      <a:rPr lang="pt-BR" sz="2300" b="1" i="1">
                        <a:solidFill>
                          <a:srgbClr val="000000"/>
                        </a:solidFill>
                        <a:effectLst/>
                        <a:latin typeface="Cambria Math" panose="02040503050406030204" pitchFamily="18" charset="0"/>
                        <a:ea typeface="Times New Roman" panose="02020603050405020304" pitchFamily="18" charset="0"/>
                      </a:rPr>
                      <m:t>𝒂</m:t>
                    </m:r>
                    <m:r>
                      <a:rPr lang="pt-BR" sz="2300">
                        <a:solidFill>
                          <a:srgbClr val="000000"/>
                        </a:solidFill>
                        <a:effectLst/>
                        <a:latin typeface="Cambria Math" panose="02040503050406030204" pitchFamily="18" charset="0"/>
                        <a:ea typeface="Times New Roman" panose="02020603050405020304" pitchFamily="18" charset="0"/>
                      </a:rPr>
                      <m:t> </m:t>
                    </m:r>
                    <m:r>
                      <m:rPr>
                        <m:sty m:val="p"/>
                      </m:rPr>
                      <a:rPr lang="pt-BR" sz="2300">
                        <a:solidFill>
                          <a:srgbClr val="000000"/>
                        </a:solidFill>
                        <a:effectLst/>
                        <a:latin typeface="Cambria Math" panose="02040503050406030204" pitchFamily="18" charset="0"/>
                        <a:ea typeface="Times New Roman" panose="02020603050405020304" pitchFamily="18" charset="0"/>
                      </a:rPr>
                      <m:t>e</m:t>
                    </m:r>
                    <m:r>
                      <a:rPr lang="pt-BR" sz="2300">
                        <a:solidFill>
                          <a:srgbClr val="000000"/>
                        </a:solidFill>
                        <a:effectLst/>
                        <a:latin typeface="Cambria Math" panose="02040503050406030204" pitchFamily="18" charset="0"/>
                        <a:ea typeface="Times New Roman" panose="02020603050405020304" pitchFamily="18" charset="0"/>
                      </a:rPr>
                      <m:t> </m:t>
                    </m:r>
                    <m:r>
                      <a:rPr lang="pt-BR" sz="2300" b="1" i="1">
                        <a:solidFill>
                          <a:srgbClr val="000000"/>
                        </a:solidFill>
                        <a:effectLst/>
                        <a:latin typeface="Cambria Math" panose="02040503050406030204" pitchFamily="18" charset="0"/>
                        <a:ea typeface="Times New Roman" panose="02020603050405020304" pitchFamily="18" charset="0"/>
                      </a:rPr>
                      <m:t>𝒃</m:t>
                    </m:r>
                    <m:r>
                      <a:rPr lang="pt-BR" sz="2300" i="1">
                        <a:solidFill>
                          <a:srgbClr val="000000"/>
                        </a:solidFill>
                        <a:effectLst/>
                        <a:latin typeface="Cambria Math" panose="02040503050406030204" pitchFamily="18" charset="0"/>
                        <a:ea typeface="Times New Roman" panose="02020603050405020304" pitchFamily="18" charset="0"/>
                      </a:rPr>
                      <m:t>∈</m:t>
                    </m:r>
                    <m:r>
                      <a:rPr lang="pt-BR" sz="2300" i="1">
                        <a:solidFill>
                          <a:srgbClr val="000000"/>
                        </a:solidFill>
                        <a:effectLst/>
                        <a:latin typeface="Cambria Math" panose="02040503050406030204" pitchFamily="18" charset="0"/>
                        <a:ea typeface="Times New Roman" panose="02020603050405020304" pitchFamily="18" charset="0"/>
                      </a:rPr>
                      <m:t>ℝ</m:t>
                    </m:r>
                    <m:r>
                      <a:rPr lang="pt-BR" sz="2300" i="1">
                        <a:solidFill>
                          <a:srgbClr val="000000"/>
                        </a:solidFill>
                        <a:effectLst/>
                        <a:latin typeface="Cambria Math" panose="02040503050406030204" pitchFamily="18" charset="0"/>
                        <a:ea typeface="Times New Roman" panose="02020603050405020304" pitchFamily="18" charset="0"/>
                      </a:rPr>
                      <m:t>  </m:t>
                    </m:r>
                    <m:r>
                      <m:rPr>
                        <m:sty m:val="p"/>
                      </m:rPr>
                      <a:rPr lang="pt-BR" sz="2300">
                        <a:solidFill>
                          <a:srgbClr val="000000"/>
                        </a:solidFill>
                        <a:effectLst/>
                        <a:latin typeface="Cambria Math" panose="02040503050406030204" pitchFamily="18" charset="0"/>
                        <a:ea typeface="Times New Roman" panose="02020603050405020304" pitchFamily="18" charset="0"/>
                      </a:rPr>
                      <m:t>e</m:t>
                    </m:r>
                    <m:r>
                      <a:rPr lang="pt-BR" sz="2300" i="1">
                        <a:solidFill>
                          <a:srgbClr val="000000"/>
                        </a:solidFill>
                        <a:effectLst/>
                        <a:latin typeface="Cambria Math" panose="02040503050406030204" pitchFamily="18" charset="0"/>
                        <a:ea typeface="Times New Roman" panose="02020603050405020304" pitchFamily="18" charset="0"/>
                      </a:rPr>
                      <m:t>  </m:t>
                    </m:r>
                    <m:r>
                      <a:rPr lang="pt-BR" sz="2300" i="1">
                        <a:solidFill>
                          <a:srgbClr val="000000"/>
                        </a:solidFill>
                        <a:effectLst/>
                        <a:latin typeface="Cambria Math" panose="02040503050406030204" pitchFamily="18" charset="0"/>
                        <a:ea typeface="Times New Roman" panose="02020603050405020304" pitchFamily="18" charset="0"/>
                      </a:rPr>
                      <m:t>𝑎</m:t>
                    </m:r>
                    <m:r>
                      <a:rPr lang="pt-BR" sz="2300" i="1">
                        <a:solidFill>
                          <a:srgbClr val="000000"/>
                        </a:solidFill>
                        <a:effectLst/>
                        <a:latin typeface="Cambria Math" panose="02040503050406030204" pitchFamily="18" charset="0"/>
                        <a:ea typeface="Times New Roman" panose="02020603050405020304" pitchFamily="18" charset="0"/>
                      </a:rPr>
                      <m:t>≠0</m:t>
                    </m:r>
                  </m:oMath>
                </a14:m>
                <a:r>
                  <a:rPr lang="pt-BR" sz="2300" dirty="0">
                    <a:solidFill>
                      <a:srgbClr val="000000"/>
                    </a:solidFill>
                    <a:effectLst/>
                    <a:latin typeface="Arial Narrow" panose="020B0606020202030204" pitchFamily="34" charset="0"/>
                    <a:ea typeface="Times New Roman" panose="02020603050405020304" pitchFamily="18" charset="0"/>
                  </a:rPr>
                  <a:t>.</a:t>
                </a:r>
              </a:p>
              <a:p>
                <a:pPr algn="just">
                  <a:lnSpc>
                    <a:spcPct val="115000"/>
                  </a:lnSpc>
                </a:pPr>
                <a:endParaRPr lang="pt-BR" sz="1200" dirty="0">
                  <a:effectLst/>
                  <a:latin typeface="Arial Narrow" panose="020B0606020202030204" pitchFamily="34" charset="0"/>
                  <a:ea typeface="Times New Roman" panose="02020603050405020304" pitchFamily="18" charset="0"/>
                </a:endParaRPr>
              </a:p>
              <a:p>
                <a:pPr algn="just">
                  <a:lnSpc>
                    <a:spcPct val="115000"/>
                  </a:lnSpc>
                </a:pPr>
                <a:r>
                  <a:rPr lang="pt-BR" sz="2300" dirty="0">
                    <a:solidFill>
                      <a:srgbClr val="000000"/>
                    </a:solidFill>
                    <a:effectLst/>
                    <a:latin typeface="Arial Narrow" panose="020B0606020202030204" pitchFamily="34" charset="0"/>
                    <a:ea typeface="Times New Roman" panose="02020603050405020304" pitchFamily="18" charset="0"/>
                  </a:rPr>
                  <a:t>Para resolver uma inequação, devemos encontrar </a:t>
                </a:r>
                <a:r>
                  <a:rPr lang="pt-BR" sz="2300" b="1" u="sng" dirty="0">
                    <a:solidFill>
                      <a:srgbClr val="000000"/>
                    </a:solidFill>
                    <a:effectLst/>
                    <a:latin typeface="Arial Narrow" panose="020B0606020202030204" pitchFamily="34" charset="0"/>
                    <a:ea typeface="Times New Roman" panose="02020603050405020304" pitchFamily="18" charset="0"/>
                  </a:rPr>
                  <a:t>o conjunto de todos os valores</a:t>
                </a:r>
                <a:r>
                  <a:rPr lang="pt-BR" sz="2300" b="1" dirty="0">
                    <a:solidFill>
                      <a:srgbClr val="000000"/>
                    </a:solidFill>
                    <a:effectLst/>
                    <a:latin typeface="Arial Narrow" panose="020B0606020202030204" pitchFamily="34" charset="0"/>
                    <a:ea typeface="Times New Roman" panose="02020603050405020304" pitchFamily="18" charset="0"/>
                  </a:rPr>
                  <a:t> </a:t>
                </a:r>
                <a:r>
                  <a:rPr lang="pt-BR" sz="2300" dirty="0">
                    <a:solidFill>
                      <a:srgbClr val="000000"/>
                    </a:solidFill>
                    <a:effectLst/>
                    <a:latin typeface="Arial Narrow" panose="020B0606020202030204" pitchFamily="34" charset="0"/>
                    <a:ea typeface="Times New Roman" panose="02020603050405020304" pitchFamily="18" charset="0"/>
                  </a:rPr>
                  <a:t>que satisfazem a desigualdade. Observe os passos utilizados para resolver uma inequação.</a:t>
                </a:r>
                <a:endParaRPr lang="pt-BR" sz="2300" dirty="0">
                  <a:effectLst/>
                  <a:latin typeface="Arial Narrow" panose="020B0606020202030204" pitchFamily="34" charset="0"/>
                  <a:ea typeface="Times New Roman" panose="02020603050405020304" pitchFamily="18" charset="0"/>
                </a:endParaRPr>
              </a:p>
              <a:p>
                <a:pPr algn="just">
                  <a:lnSpc>
                    <a:spcPct val="115000"/>
                  </a:lnSpc>
                </a:pPr>
                <a:r>
                  <a:rPr lang="pt-BR" sz="2300" dirty="0">
                    <a:solidFill>
                      <a:srgbClr val="000000"/>
                    </a:solidFill>
                    <a:effectLst/>
                    <a:latin typeface="Arial Narrow" panose="020B0606020202030204" pitchFamily="34" charset="0"/>
                    <a:ea typeface="Times New Roman" panose="02020603050405020304" pitchFamily="18" charset="0"/>
                  </a:rPr>
                  <a:t>Considere </a:t>
                </a:r>
                <a14:m>
                  <m:oMath xmlns:m="http://schemas.openxmlformats.org/officeDocument/2006/math">
                    <m:r>
                      <a:rPr lang="pt-BR" sz="2300" b="1" i="1">
                        <a:solidFill>
                          <a:srgbClr val="000000"/>
                        </a:solidFill>
                        <a:effectLst/>
                        <a:latin typeface="Cambria Math" panose="02040503050406030204" pitchFamily="18" charset="0"/>
                        <a:ea typeface="Times New Roman" panose="02020603050405020304" pitchFamily="18" charset="0"/>
                      </a:rPr>
                      <m:t>𝒘</m:t>
                    </m:r>
                    <m:r>
                      <a:rPr lang="pt-BR" sz="2300" i="1">
                        <a:solidFill>
                          <a:srgbClr val="000000"/>
                        </a:solidFill>
                        <a:effectLst/>
                        <a:latin typeface="Cambria Math" panose="02040503050406030204" pitchFamily="18" charset="0"/>
                        <a:ea typeface="Times New Roman" panose="02020603050405020304" pitchFamily="18" charset="0"/>
                      </a:rPr>
                      <m:t>∈</m:t>
                    </m:r>
                    <m:sSup>
                      <m:sSupPr>
                        <m:ctrlPr>
                          <a:rPr lang="pt-BR" sz="2300" i="1">
                            <a:effectLst/>
                            <a:latin typeface="Cambria Math" panose="02040503050406030204" pitchFamily="18" charset="0"/>
                            <a:ea typeface="Times New Roman" panose="02020603050405020304" pitchFamily="18" charset="0"/>
                          </a:rPr>
                        </m:ctrlPr>
                      </m:sSupPr>
                      <m:e>
                        <m:r>
                          <a:rPr lang="pt-BR" sz="2300" i="1">
                            <a:solidFill>
                              <a:srgbClr val="000000"/>
                            </a:solidFill>
                            <a:effectLst/>
                            <a:latin typeface="Cambria Math" panose="02040503050406030204" pitchFamily="18" charset="0"/>
                            <a:ea typeface="Times New Roman" panose="02020603050405020304" pitchFamily="18" charset="0"/>
                          </a:rPr>
                          <m:t>ℝ</m:t>
                        </m:r>
                      </m:e>
                      <m:sup>
                        <m:r>
                          <a:rPr lang="pt-BR" sz="2300" i="1">
                            <a:solidFill>
                              <a:srgbClr val="000000"/>
                            </a:solidFill>
                            <a:effectLst/>
                            <a:latin typeface="Cambria Math" panose="02040503050406030204" pitchFamily="18" charset="0"/>
                            <a:ea typeface="Times New Roman" panose="02020603050405020304" pitchFamily="18" charset="0"/>
                          </a:rPr>
                          <m:t>∗</m:t>
                        </m:r>
                      </m:sup>
                    </m:sSup>
                  </m:oMath>
                </a14:m>
                <a:r>
                  <a:rPr lang="pt-BR" sz="2300" dirty="0">
                    <a:solidFill>
                      <a:srgbClr val="000000"/>
                    </a:solidFill>
                    <a:effectLst/>
                    <a:latin typeface="Arial Narrow" panose="020B0606020202030204" pitchFamily="34" charset="0"/>
                    <a:ea typeface="Times New Roman" panose="02020603050405020304" pitchFamily="18" charset="0"/>
                  </a:rPr>
                  <a:t>:</a:t>
                </a:r>
                <a:endParaRPr lang="pt-BR" sz="2300" dirty="0">
                  <a:effectLst/>
                  <a:latin typeface="Arial Narrow" panose="020B0606020202030204" pitchFamily="34" charset="0"/>
                  <a:ea typeface="Times New Roman" panose="02020603050405020304" pitchFamily="18" charset="0"/>
                </a:endParaRPr>
              </a:p>
              <a:p>
                <a:pPr algn="just">
                  <a:lnSpc>
                    <a:spcPct val="115000"/>
                  </a:lnSpc>
                </a:pPr>
                <a:r>
                  <a:rPr lang="pt-BR" sz="2300" b="1" dirty="0">
                    <a:solidFill>
                      <a:srgbClr val="7030A0"/>
                    </a:solidFill>
                    <a:effectLst/>
                    <a:latin typeface="Arial Narrow" panose="020B0606020202030204" pitchFamily="34" charset="0"/>
                    <a:ea typeface="Times New Roman" panose="02020603050405020304" pitchFamily="18" charset="0"/>
                  </a:rPr>
                  <a:t>I. Propriedade recorrente da adição:</a:t>
                </a:r>
                <a:endParaRPr lang="pt-BR" sz="2300" dirty="0">
                  <a:effectLst/>
                  <a:latin typeface="Arial Narrow" panose="020B0606020202030204" pitchFamily="34" charset="0"/>
                  <a:ea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r>
                        <a:rPr lang="pt-BR" sz="23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𝑥</m:t>
                      </m:r>
                      <m:r>
                        <a:rPr lang="pt-BR" sz="23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&lt;</m:t>
                      </m:r>
                      <m:r>
                        <a:rPr lang="pt-BR" sz="23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𝑦</m:t>
                      </m:r>
                      <m:r>
                        <a:rPr lang="pt-BR" sz="2300" i="1" kern="100">
                          <a:solidFill>
                            <a:srgbClr val="191919"/>
                          </a:solidFill>
                          <a:effectLst/>
                          <a:latin typeface="Cambria Math" panose="02040503050406030204" pitchFamily="18" charset="0"/>
                          <a:ea typeface="Times New Roman" panose="02020603050405020304" pitchFamily="18" charset="0"/>
                          <a:cs typeface="Cambria Math" panose="02040503050406030204" pitchFamily="18" charset="0"/>
                        </a:rPr>
                        <m:t>⇔</m:t>
                      </m:r>
                      <m:r>
                        <a:rPr lang="pt-BR" sz="23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𝑥</m:t>
                      </m:r>
                      <m:r>
                        <a:rPr lang="pt-BR" sz="2300" b="1" i="1" kern="100">
                          <a:solidFill>
                            <a:srgbClr val="7030A0"/>
                          </a:solidFill>
                          <a:effectLst/>
                          <a:latin typeface="Cambria Math" panose="02040503050406030204" pitchFamily="18" charset="0"/>
                          <a:ea typeface="Times New Roman" panose="02020603050405020304" pitchFamily="18" charset="0"/>
                          <a:cs typeface="Segoe UI" panose="020B0502040204020203" pitchFamily="34" charset="0"/>
                        </a:rPr>
                        <m:t>+</m:t>
                      </m:r>
                      <m:r>
                        <a:rPr lang="pt-BR" sz="2300" b="1" i="1" kern="100">
                          <a:solidFill>
                            <a:srgbClr val="7030A0"/>
                          </a:solidFill>
                          <a:effectLst/>
                          <a:latin typeface="Cambria Math" panose="02040503050406030204" pitchFamily="18" charset="0"/>
                          <a:ea typeface="Times New Roman" panose="02020603050405020304" pitchFamily="18" charset="0"/>
                          <a:cs typeface="Segoe UI" panose="020B0502040204020203" pitchFamily="34" charset="0"/>
                        </a:rPr>
                        <m:t>𝒘</m:t>
                      </m:r>
                      <m:r>
                        <a:rPr lang="pt-BR" sz="23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&lt;</m:t>
                      </m:r>
                      <m:r>
                        <a:rPr lang="pt-BR" sz="23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𝑦</m:t>
                      </m:r>
                      <m:r>
                        <a:rPr lang="pt-BR" sz="2300" b="1" i="1" kern="100">
                          <a:solidFill>
                            <a:srgbClr val="7030A0"/>
                          </a:solidFill>
                          <a:effectLst/>
                          <a:latin typeface="Cambria Math" panose="02040503050406030204" pitchFamily="18" charset="0"/>
                          <a:ea typeface="Times New Roman" panose="02020603050405020304" pitchFamily="18" charset="0"/>
                          <a:cs typeface="Segoe UI" panose="020B0502040204020203" pitchFamily="34" charset="0"/>
                        </a:rPr>
                        <m:t>+ </m:t>
                      </m:r>
                      <m:r>
                        <a:rPr lang="pt-BR" sz="2300" b="1" i="1" kern="100" smtClean="0">
                          <a:solidFill>
                            <a:srgbClr val="7030A0"/>
                          </a:solidFill>
                          <a:effectLst/>
                          <a:latin typeface="Cambria Math" panose="02040503050406030204" pitchFamily="18" charset="0"/>
                          <a:ea typeface="Times New Roman" panose="02020603050405020304" pitchFamily="18" charset="0"/>
                          <a:cs typeface="Segoe UI" panose="020B0502040204020203" pitchFamily="34" charset="0"/>
                        </a:rPr>
                        <m:t>𝒘</m:t>
                      </m:r>
                    </m:oMath>
                  </m:oMathPara>
                </a14:m>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t-BR" sz="2300" kern="1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ou</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r>
                        <a:rPr lang="pt-BR" sz="23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𝑥</m:t>
                      </m:r>
                      <m:r>
                        <a:rPr lang="pt-BR" sz="23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&gt;</m:t>
                      </m:r>
                      <m:r>
                        <a:rPr lang="pt-BR" sz="23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𝑦</m:t>
                      </m:r>
                      <m:r>
                        <a:rPr lang="pt-BR" sz="2300" i="1" kern="100">
                          <a:solidFill>
                            <a:srgbClr val="191919"/>
                          </a:solidFill>
                          <a:effectLst/>
                          <a:latin typeface="Cambria Math" panose="02040503050406030204" pitchFamily="18" charset="0"/>
                          <a:ea typeface="Times New Roman" panose="02020603050405020304" pitchFamily="18" charset="0"/>
                          <a:cs typeface="Cambria Math" panose="02040503050406030204" pitchFamily="18" charset="0"/>
                        </a:rPr>
                        <m:t>⇔</m:t>
                      </m:r>
                      <m:r>
                        <a:rPr lang="pt-BR" sz="23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𝑥</m:t>
                      </m:r>
                      <m:r>
                        <a:rPr lang="pt-BR" sz="2300" b="1" i="1" kern="100">
                          <a:solidFill>
                            <a:srgbClr val="7030A0"/>
                          </a:solidFill>
                          <a:effectLst/>
                          <a:latin typeface="Cambria Math" panose="02040503050406030204" pitchFamily="18" charset="0"/>
                          <a:ea typeface="Times New Roman" panose="02020603050405020304" pitchFamily="18" charset="0"/>
                          <a:cs typeface="Segoe UI" panose="020B0502040204020203" pitchFamily="34" charset="0"/>
                        </a:rPr>
                        <m:t>+</m:t>
                      </m:r>
                      <m:r>
                        <a:rPr lang="pt-BR" sz="2300" b="1" i="1" kern="100">
                          <a:solidFill>
                            <a:srgbClr val="7030A0"/>
                          </a:solidFill>
                          <a:effectLst/>
                          <a:latin typeface="Cambria Math" panose="02040503050406030204" pitchFamily="18" charset="0"/>
                          <a:ea typeface="Times New Roman" panose="02020603050405020304" pitchFamily="18" charset="0"/>
                          <a:cs typeface="Segoe UI" panose="020B0502040204020203" pitchFamily="34" charset="0"/>
                        </a:rPr>
                        <m:t>𝒘</m:t>
                      </m:r>
                      <m:r>
                        <a:rPr lang="pt-BR" sz="23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&gt;</m:t>
                      </m:r>
                      <m:r>
                        <a:rPr lang="pt-BR" sz="23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𝑦</m:t>
                      </m:r>
                      <m:r>
                        <a:rPr lang="pt-BR" sz="2300" b="1" i="1" kern="100">
                          <a:solidFill>
                            <a:srgbClr val="7030A0"/>
                          </a:solidFill>
                          <a:effectLst/>
                          <a:latin typeface="Cambria Math" panose="02040503050406030204" pitchFamily="18" charset="0"/>
                          <a:ea typeface="Times New Roman" panose="02020603050405020304" pitchFamily="18" charset="0"/>
                          <a:cs typeface="Segoe UI" panose="020B0502040204020203" pitchFamily="34" charset="0"/>
                        </a:rPr>
                        <m:t>+ </m:t>
                      </m:r>
                      <m:r>
                        <a:rPr lang="pt-BR" sz="2300" b="1" i="1" kern="100" smtClean="0">
                          <a:solidFill>
                            <a:srgbClr val="7030A0"/>
                          </a:solidFill>
                          <a:effectLst/>
                          <a:latin typeface="Cambria Math" panose="02040503050406030204" pitchFamily="18" charset="0"/>
                          <a:ea typeface="Times New Roman" panose="02020603050405020304" pitchFamily="18" charset="0"/>
                          <a:cs typeface="Segoe UI" panose="020B0502040204020203" pitchFamily="34" charset="0"/>
                        </a:rPr>
                        <m:t>𝒘</m:t>
                      </m:r>
                    </m:oMath>
                  </m:oMathPara>
                </a14:m>
                <a:endParaRPr lang="pt-BR" sz="2300" kern="100" dirty="0">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1DC7F938-F4A3-6EF7-DFF2-2E6095AB0313}"/>
                  </a:ext>
                </a:extLst>
              </p:cNvPr>
              <p:cNvSpPr txBox="1">
                <a:spLocks noRot="1" noChangeAspect="1" noMove="1" noResize="1" noEditPoints="1" noAdjustHandles="1" noChangeArrowheads="1" noChangeShapeType="1" noTextEdit="1"/>
              </p:cNvSpPr>
              <p:nvPr/>
            </p:nvSpPr>
            <p:spPr>
              <a:xfrm>
                <a:off x="156000" y="1026180"/>
                <a:ext cx="11880000" cy="5650778"/>
              </a:xfrm>
              <a:prstGeom prst="rect">
                <a:avLst/>
              </a:prstGeom>
              <a:blipFill>
                <a:blip r:embed="rId2"/>
                <a:stretch>
                  <a:fillRect l="-770" t="-431" r="-770"/>
                </a:stretch>
              </a:blipFill>
            </p:spPr>
            <p:txBody>
              <a:bodyPr/>
              <a:lstStyle/>
              <a:p>
                <a:r>
                  <a:rPr lang="pt-BR">
                    <a:noFill/>
                  </a:rPr>
                  <a:t> </a:t>
                </a:r>
              </a:p>
            </p:txBody>
          </p:sp>
        </mc:Fallback>
      </mc:AlternateContent>
      <p:pic>
        <p:nvPicPr>
          <p:cNvPr id="2" name="Imagem 1">
            <a:extLst>
              <a:ext uri="{FF2B5EF4-FFF2-40B4-BE49-F238E27FC236}">
                <a16:creationId xmlns:a16="http://schemas.microsoft.com/office/drawing/2014/main" id="{1256044A-1569-2372-5656-65756B85F7C5}"/>
              </a:ext>
            </a:extLst>
          </p:cNvPr>
          <p:cNvPicPr>
            <a:picLocks noChangeAspect="1"/>
          </p:cNvPicPr>
          <p:nvPr/>
        </p:nvPicPr>
        <p:blipFill>
          <a:blip r:embed="rId3"/>
          <a:srcRect l="566" t="4213" r="-1"/>
          <a:stretch>
            <a:fillRect/>
          </a:stretch>
        </p:blipFill>
        <p:spPr>
          <a:xfrm>
            <a:off x="156000" y="663389"/>
            <a:ext cx="3600000" cy="725583"/>
          </a:xfrm>
          <a:prstGeom prst="rect">
            <a:avLst/>
          </a:prstGeom>
        </p:spPr>
      </p:pic>
      <p:pic>
        <p:nvPicPr>
          <p:cNvPr id="5" name="Imagem 4">
            <a:extLst>
              <a:ext uri="{FF2B5EF4-FFF2-40B4-BE49-F238E27FC236}">
                <a16:creationId xmlns:a16="http://schemas.microsoft.com/office/drawing/2014/main" id="{5EFC2642-C3BC-E08A-71AF-F1240D479775}"/>
              </a:ext>
            </a:extLst>
          </p:cNvPr>
          <p:cNvPicPr>
            <a:picLocks noChangeAspect="1"/>
          </p:cNvPicPr>
          <p:nvPr/>
        </p:nvPicPr>
        <p:blipFill>
          <a:blip r:embed="rId4"/>
          <a:stretch>
            <a:fillRect/>
          </a:stretch>
        </p:blipFill>
        <p:spPr>
          <a:xfrm>
            <a:off x="3727231" y="2350887"/>
            <a:ext cx="4737538" cy="714665"/>
          </a:xfrm>
          <a:prstGeom prst="rect">
            <a:avLst/>
          </a:prstGeom>
        </p:spPr>
      </p:pic>
    </p:spTree>
    <p:extLst>
      <p:ext uri="{BB962C8B-B14F-4D97-AF65-F5344CB8AC3E}">
        <p14:creationId xmlns:p14="http://schemas.microsoft.com/office/powerpoint/2010/main" val="27148530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D9B41BA4-1EAA-8F18-07BB-95FB3A3AC9B9}"/>
                  </a:ext>
                </a:extLst>
              </p:cNvPr>
              <p:cNvSpPr txBox="1"/>
              <p:nvPr/>
            </p:nvSpPr>
            <p:spPr>
              <a:xfrm>
                <a:off x="155998" y="678535"/>
                <a:ext cx="5760000" cy="5274714"/>
              </a:xfrm>
              <a:prstGeom prst="rect">
                <a:avLst/>
              </a:prstGeom>
              <a:noFill/>
            </p:spPr>
            <p:txBody>
              <a:bodyPr wrap="square">
                <a:spAutoFit/>
              </a:bodyPr>
              <a:lstStyle/>
              <a:p>
                <a:pPr>
                  <a:lnSpc>
                    <a:spcPct val="115000"/>
                  </a:lnSpc>
                  <a:spcAft>
                    <a:spcPts val="800"/>
                  </a:spcAft>
                </a:pPr>
                <a:r>
                  <a:rPr lang="pt-BR" sz="2200" b="1" kern="100" dirty="0">
                    <a:solidFill>
                      <a:srgbClr val="191919"/>
                    </a:solidFill>
                    <a:effectLst/>
                    <a:latin typeface="Arial Narrow" panose="020B0606020202030204" pitchFamily="34" charset="0"/>
                    <a:ea typeface="Times New Roman" panose="02020603050405020304" pitchFamily="18" charset="0"/>
                    <a:cs typeface="Segoe UI" panose="020B0502040204020203" pitchFamily="34" charset="0"/>
                  </a:rPr>
                  <a:t>Exemplo</a:t>
                </a:r>
                <a:r>
                  <a:rPr lang="pt-BR" sz="2200" kern="100" dirty="0">
                    <a:solidFill>
                      <a:srgbClr val="191919"/>
                    </a:solidFill>
                    <a:effectLst/>
                    <a:latin typeface="Arial Narrow" panose="020B0606020202030204" pitchFamily="34" charset="0"/>
                    <a:ea typeface="Times New Roman" panose="02020603050405020304" pitchFamily="18" charset="0"/>
                    <a:cs typeface="Segoe UI" panose="020B0502040204020203" pitchFamily="34"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2</m:t>
                      </m:r>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+2&gt;0</m:t>
                      </m:r>
                    </m:oMath>
                  </m:oMathPara>
                </a14:m>
                <a:endParaRPr lang="pt-BR" sz="2200" dirty="0">
                  <a:effectLst/>
                  <a:latin typeface="Arial Narrow" panose="020B0606020202030204" pitchFamily="34" charset="0"/>
                  <a:ea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r>
                        <a:rPr lang="pt-BR" sz="2200" b="1" i="1">
                          <a:solidFill>
                            <a:srgbClr val="7030A0"/>
                          </a:solidFill>
                          <a:effectLst/>
                          <a:latin typeface="Cambria Math" panose="02040503050406030204" pitchFamily="18" charset="0"/>
                          <a:ea typeface="Times New Roman" panose="02020603050405020304" pitchFamily="18" charset="0"/>
                        </a:rPr>
                        <m:t>−</m:t>
                      </m:r>
                      <m:r>
                        <a:rPr lang="pt-BR" sz="2200" b="1" i="1">
                          <a:solidFill>
                            <a:srgbClr val="7030A0"/>
                          </a:solidFill>
                          <a:effectLst/>
                          <a:latin typeface="Cambria Math" panose="02040503050406030204" pitchFamily="18" charset="0"/>
                          <a:ea typeface="Times New Roman" panose="02020603050405020304" pitchFamily="18" charset="0"/>
                        </a:rPr>
                        <m:t>𝟐</m:t>
                      </m:r>
                      <m:r>
                        <a:rPr lang="pt-BR" sz="2200" i="1">
                          <a:effectLst/>
                          <a:latin typeface="Cambria Math" panose="02040503050406030204" pitchFamily="18" charset="0"/>
                          <a:ea typeface="Times New Roman" panose="02020603050405020304" pitchFamily="18" charset="0"/>
                        </a:rPr>
                        <m:t>+2</m:t>
                      </m:r>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+2&gt;0</m:t>
                      </m:r>
                      <m:r>
                        <a:rPr lang="pt-BR" sz="2200" b="1" i="1">
                          <a:solidFill>
                            <a:srgbClr val="7030A0"/>
                          </a:solidFill>
                          <a:effectLst/>
                          <a:latin typeface="Cambria Math" panose="02040503050406030204" pitchFamily="18" charset="0"/>
                          <a:ea typeface="Times New Roman" panose="02020603050405020304" pitchFamily="18" charset="0"/>
                        </a:rPr>
                        <m:t>−</m:t>
                      </m:r>
                      <m:r>
                        <a:rPr lang="pt-BR" sz="2200" b="1" i="1">
                          <a:solidFill>
                            <a:srgbClr val="7030A0"/>
                          </a:solidFill>
                          <a:effectLst/>
                          <a:latin typeface="Cambria Math" panose="02040503050406030204" pitchFamily="18" charset="0"/>
                          <a:ea typeface="Times New Roman" panose="02020603050405020304" pitchFamily="18" charset="0"/>
                        </a:rPr>
                        <m:t>𝟐</m:t>
                      </m:r>
                    </m:oMath>
                  </m:oMathPara>
                </a14:m>
                <a:endParaRPr lang="pt-BR" sz="2200" dirty="0">
                  <a:effectLst/>
                  <a:latin typeface="Arial Narrow" panose="020B0606020202030204" pitchFamily="34" charset="0"/>
                  <a:ea typeface="Times New Roman" panose="02020603050405020304" pitchFamily="18" charset="0"/>
                </a:endParaRPr>
              </a:p>
              <a:p>
                <a:pPr marL="113030" algn="just">
                  <a:lnSpc>
                    <a:spcPct val="115000"/>
                  </a:lnSpc>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2</m:t>
                      </m:r>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&gt;−2</m:t>
                      </m:r>
                    </m:oMath>
                  </m:oMathPara>
                </a14:m>
                <a:endParaRPr lang="pt-BR" sz="2200" dirty="0">
                  <a:effectLst/>
                  <a:latin typeface="Arial Narrow" panose="020B0606020202030204" pitchFamily="34" charset="0"/>
                  <a:ea typeface="Times New Roman" panose="02020603050405020304" pitchFamily="18" charset="0"/>
                </a:endParaRPr>
              </a:p>
              <a:p>
                <a:pPr marL="113030" algn="just">
                  <a:lnSpc>
                    <a:spcPct val="115000"/>
                  </a:lnSpc>
                </a:pPr>
                <a14:m>
                  <m:oMathPara xmlns:m="http://schemas.openxmlformats.org/officeDocument/2006/math">
                    <m:oMathParaPr>
                      <m:jc m:val="centerGroup"/>
                    </m:oMathParaPr>
                    <m:oMath xmlns:m="http://schemas.openxmlformats.org/officeDocument/2006/math">
                      <m:f>
                        <m:fPr>
                          <m:ctrlPr>
                            <a:rPr lang="pt-BR" sz="2200" i="1">
                              <a:effectLst/>
                              <a:latin typeface="Cambria Math" panose="02040503050406030204" pitchFamily="18" charset="0"/>
                              <a:ea typeface="Times New Roman" panose="02020603050405020304" pitchFamily="18" charset="0"/>
                            </a:rPr>
                          </m:ctrlPr>
                        </m:fPr>
                        <m:num>
                          <m:r>
                            <a:rPr lang="pt-BR" sz="2200" i="1">
                              <a:effectLst/>
                              <a:latin typeface="Cambria Math" panose="02040503050406030204" pitchFamily="18" charset="0"/>
                              <a:ea typeface="Times New Roman" panose="02020603050405020304" pitchFamily="18" charset="0"/>
                            </a:rPr>
                            <m:t> 2</m:t>
                          </m:r>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 </m:t>
                          </m:r>
                        </m:num>
                        <m:den>
                          <m:r>
                            <a:rPr lang="pt-BR" sz="2200" b="1" i="1">
                              <a:solidFill>
                                <a:srgbClr val="7030A0"/>
                              </a:solidFill>
                              <a:effectLst/>
                              <a:latin typeface="Cambria Math" panose="02040503050406030204" pitchFamily="18" charset="0"/>
                              <a:ea typeface="Times New Roman" panose="02020603050405020304" pitchFamily="18" charset="0"/>
                            </a:rPr>
                            <m:t>𝟐</m:t>
                          </m:r>
                        </m:den>
                      </m:f>
                      <m:r>
                        <a:rPr lang="pt-BR" sz="2200" i="1">
                          <a:effectLst/>
                          <a:latin typeface="Cambria Math" panose="02040503050406030204" pitchFamily="18" charset="0"/>
                          <a:ea typeface="Times New Roman" panose="02020603050405020304" pitchFamily="18" charset="0"/>
                        </a:rPr>
                        <m:t>&gt;</m:t>
                      </m:r>
                      <m:f>
                        <m:fPr>
                          <m:ctrlPr>
                            <a:rPr lang="pt-BR" sz="2200" i="1">
                              <a:effectLst/>
                              <a:latin typeface="Cambria Math" panose="02040503050406030204" pitchFamily="18" charset="0"/>
                              <a:ea typeface="Times New Roman" panose="02020603050405020304" pitchFamily="18" charset="0"/>
                            </a:rPr>
                          </m:ctrlPr>
                        </m:fPr>
                        <m:num>
                          <m:r>
                            <a:rPr lang="pt-BR" sz="2200" i="1">
                              <a:effectLst/>
                              <a:latin typeface="Cambria Math" panose="02040503050406030204" pitchFamily="18" charset="0"/>
                              <a:ea typeface="Times New Roman" panose="02020603050405020304" pitchFamily="18" charset="0"/>
                            </a:rPr>
                            <m:t>−2</m:t>
                          </m:r>
                        </m:num>
                        <m:den>
                          <m:r>
                            <a:rPr lang="pt-BR" sz="2200" b="1" i="1">
                              <a:solidFill>
                                <a:srgbClr val="7030A0"/>
                              </a:solidFill>
                              <a:effectLst/>
                              <a:latin typeface="Cambria Math" panose="02040503050406030204" pitchFamily="18" charset="0"/>
                              <a:ea typeface="Times New Roman" panose="02020603050405020304" pitchFamily="18" charset="0"/>
                            </a:rPr>
                            <m:t>𝟐</m:t>
                          </m:r>
                        </m:den>
                      </m:f>
                    </m:oMath>
                  </m:oMathPara>
                </a14:m>
                <a:endParaRPr lang="pt-BR" sz="2200" dirty="0">
                  <a:effectLst/>
                  <a:latin typeface="Arial Narrow" panose="020B0606020202030204" pitchFamily="34" charset="0"/>
                  <a:ea typeface="Times New Roman" panose="02020603050405020304" pitchFamily="18" charset="0"/>
                </a:endParaRPr>
              </a:p>
              <a:p>
                <a:pPr marL="113030" algn="just">
                  <a:lnSpc>
                    <a:spcPct val="115000"/>
                  </a:lnSpc>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𝑥</m:t>
                      </m:r>
                      <m:r>
                        <a:rPr lang="pt-BR" sz="2200" i="1">
                          <a:effectLst/>
                          <a:latin typeface="Cambria Math" panose="02040503050406030204" pitchFamily="18" charset="0"/>
                          <a:ea typeface="Times New Roman" panose="02020603050405020304" pitchFamily="18" charset="0"/>
                        </a:rPr>
                        <m:t>&gt;−1</m:t>
                      </m:r>
                    </m:oMath>
                  </m:oMathPara>
                </a14:m>
                <a:endParaRPr lang="pt-BR" sz="2200" dirty="0">
                  <a:effectLst/>
                  <a:latin typeface="Arial Narrow" panose="020B0606020202030204" pitchFamily="34" charset="0"/>
                  <a:ea typeface="Times New Roman" panose="02020603050405020304" pitchFamily="18" charset="0"/>
                </a:endParaRPr>
              </a:p>
              <a:p>
                <a:pPr algn="just">
                  <a:lnSpc>
                    <a:spcPct val="115000"/>
                  </a:lnSpc>
                  <a:spcBef>
                    <a:spcPts val="200"/>
                  </a:spcBef>
                  <a:spcAft>
                    <a:spcPts val="200"/>
                  </a:spcAft>
                </a:pPr>
                <a:r>
                  <a:rPr lang="pt-BR" sz="2200" dirty="0">
                    <a:solidFill>
                      <a:srgbClr val="000000"/>
                    </a:solidFill>
                    <a:effectLst/>
                    <a:latin typeface="Arial Narrow" panose="020B0606020202030204" pitchFamily="34" charset="0"/>
                    <a:ea typeface="Times New Roman" panose="02020603050405020304" pitchFamily="18" charset="0"/>
                  </a:rPr>
                  <a:t>Assim, qualquer valor maior que </a:t>
                </a:r>
                <a14:m>
                  <m:oMath xmlns:m="http://schemas.openxmlformats.org/officeDocument/2006/math">
                    <m:r>
                      <a:rPr lang="pt-BR" sz="2200" i="1">
                        <a:solidFill>
                          <a:srgbClr val="000000"/>
                        </a:solidFill>
                        <a:effectLst/>
                        <a:latin typeface="Cambria Math" panose="02040503050406030204" pitchFamily="18" charset="0"/>
                        <a:ea typeface="Times New Roman" panose="02020603050405020304" pitchFamily="18" charset="0"/>
                      </a:rPr>
                      <m:t>−1</m:t>
                    </m:r>
                  </m:oMath>
                </a14:m>
                <a:r>
                  <a:rPr lang="pt-BR" sz="2200" dirty="0">
                    <a:solidFill>
                      <a:srgbClr val="000000"/>
                    </a:solidFill>
                    <a:effectLst/>
                    <a:latin typeface="Arial Narrow" panose="020B0606020202030204" pitchFamily="34" charset="0"/>
                    <a:ea typeface="Times New Roman" panose="02020603050405020304" pitchFamily="18" charset="0"/>
                  </a:rPr>
                  <a:t> satisfaz essa desigualdade. </a:t>
                </a:r>
                <a:endParaRPr lang="pt-BR" sz="2200" dirty="0">
                  <a:effectLst/>
                  <a:latin typeface="Arial Narrow" panose="020B0606020202030204" pitchFamily="34" charset="0"/>
                  <a:ea typeface="Times New Roman" panose="02020603050405020304" pitchFamily="18" charset="0"/>
                </a:endParaRPr>
              </a:p>
              <a:p>
                <a:pPr algn="just">
                  <a:lnSpc>
                    <a:spcPct val="115000"/>
                  </a:lnSpc>
                  <a:spcBef>
                    <a:spcPts val="200"/>
                  </a:spcBef>
                  <a:spcAft>
                    <a:spcPts val="200"/>
                  </a:spcAft>
                </a:pPr>
                <a:r>
                  <a:rPr lang="pt-BR" sz="2200" dirty="0">
                    <a:solidFill>
                      <a:srgbClr val="000000"/>
                    </a:solidFill>
                    <a:effectLst/>
                    <a:latin typeface="Arial Narrow" panose="020B0606020202030204" pitchFamily="34" charset="0"/>
                    <a:ea typeface="Times New Roman" panose="02020603050405020304" pitchFamily="18" charset="0"/>
                  </a:rPr>
                  <a:t>Pode-se representar a solução dessa desigualdade como:</a:t>
                </a:r>
                <a:endParaRPr lang="pt-BR" sz="2200" dirty="0">
                  <a:effectLst/>
                  <a:latin typeface="Arial Narrow" panose="020B0606020202030204" pitchFamily="34" charset="0"/>
                  <a:ea typeface="Times New Roman" panose="02020603050405020304" pitchFamily="18" charset="0"/>
                </a:endParaRPr>
              </a:p>
              <a:p>
                <a:pPr marL="113030" algn="just">
                  <a:lnSpc>
                    <a:spcPct val="115000"/>
                  </a:lnSpc>
                </a:pPr>
                <a14:m>
                  <m:oMathPara xmlns:m="http://schemas.openxmlformats.org/officeDocument/2006/math">
                    <m:oMathParaPr>
                      <m:jc m:val="centerGroup"/>
                    </m:oMathParaPr>
                    <m:oMath xmlns:m="http://schemas.openxmlformats.org/officeDocument/2006/math">
                      <m:r>
                        <a:rPr lang="pt-BR" sz="2200" i="1">
                          <a:effectLst/>
                          <a:latin typeface="Cambria Math" panose="02040503050406030204" pitchFamily="18" charset="0"/>
                          <a:ea typeface="Times New Roman" panose="02020603050405020304" pitchFamily="18" charset="0"/>
                        </a:rPr>
                        <m:t>𝑆</m:t>
                      </m:r>
                      <m:r>
                        <a:rPr lang="pt-BR" sz="2200" i="1">
                          <a:effectLst/>
                          <a:latin typeface="Cambria Math" panose="02040503050406030204" pitchFamily="18" charset="0"/>
                          <a:ea typeface="Times New Roman" panose="02020603050405020304" pitchFamily="18" charset="0"/>
                        </a:rPr>
                        <m:t>=</m:t>
                      </m:r>
                      <m:d>
                        <m:dPr>
                          <m:begChr m:val="{"/>
                          <m:endChr m:val="}"/>
                          <m:ctrlPr>
                            <a:rPr lang="pt-BR" sz="2200" i="1">
                              <a:effectLst/>
                              <a:latin typeface="Cambria Math" panose="02040503050406030204" pitchFamily="18" charset="0"/>
                              <a:ea typeface="Times New Roman" panose="02020603050405020304" pitchFamily="18" charset="0"/>
                            </a:rPr>
                          </m:ctrlPr>
                        </m:dPr>
                        <m:e>
                          <m:r>
                            <a:rPr lang="pt-BR" sz="2200" i="1">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 </m:t>
                          </m:r>
                          <m:r>
                            <a:rPr lang="pt-BR" sz="2200" i="1">
                              <a:effectLst/>
                              <a:latin typeface="Cambria Math" panose="02040503050406030204" pitchFamily="18" charset="0"/>
                              <a:ea typeface="Times New Roman" panose="02020603050405020304" pitchFamily="18" charset="0"/>
                            </a:rPr>
                            <m:t>𝑥</m:t>
                          </m:r>
                          <m:r>
                            <a:rPr lang="pt-BR" sz="2200" i="1">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m:t>
                          </m:r>
                          <m:r>
                            <a:rPr lang="pt-BR" sz="2200" i="1">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ℝ</m:t>
                          </m:r>
                          <m:r>
                            <a:rPr lang="pt-BR" sz="2200" i="1">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 | </m:t>
                          </m:r>
                          <m:r>
                            <a:rPr lang="pt-BR" sz="2200" i="1">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𝑥</m:t>
                          </m:r>
                          <m:r>
                            <a:rPr lang="pt-BR" sz="2200" i="1">
                              <a:effectLst/>
                              <a:latin typeface="Cambria Math" panose="02040503050406030204" pitchFamily="18" charset="0"/>
                              <a:ea typeface="Times New Roman" panose="02020603050405020304" pitchFamily="18" charset="0"/>
                            </a:rPr>
                            <m:t>&gt;−1 </m:t>
                          </m:r>
                        </m:e>
                      </m:d>
                    </m:oMath>
                  </m:oMathPara>
                </a14:m>
                <a:endParaRPr lang="pt-BR" sz="2200" dirty="0">
                  <a:effectLst/>
                  <a:latin typeface="Arial Narrow" panose="020B0606020202030204" pitchFamily="34" charset="0"/>
                  <a:ea typeface="Times New Roman" panose="02020603050405020304" pitchFamily="18" charset="0"/>
                </a:endParaRPr>
              </a:p>
              <a:p>
                <a:pPr marL="113030" algn="ctr">
                  <a:lnSpc>
                    <a:spcPct val="115000"/>
                  </a:lnSpc>
                </a:pPr>
                <a:r>
                  <a:rPr lang="pt-BR" sz="2200" dirty="0">
                    <a:effectLst/>
                    <a:latin typeface="Arial Narrow" panose="020B0606020202030204" pitchFamily="34" charset="0"/>
                    <a:ea typeface="Times New Roman" panose="02020603050405020304" pitchFamily="18" charset="0"/>
                  </a:rPr>
                  <a:t>ou</a:t>
                </a:r>
              </a:p>
            </p:txBody>
          </p:sp>
        </mc:Choice>
        <mc:Fallback>
          <p:sp>
            <p:nvSpPr>
              <p:cNvPr id="3" name="CaixaDeTexto 2">
                <a:extLst>
                  <a:ext uri="{FF2B5EF4-FFF2-40B4-BE49-F238E27FC236}">
                    <a16:creationId xmlns:a16="http://schemas.microsoft.com/office/drawing/2014/main" id="{D9B41BA4-1EAA-8F18-07BB-95FB3A3AC9B9}"/>
                  </a:ext>
                </a:extLst>
              </p:cNvPr>
              <p:cNvSpPr txBox="1">
                <a:spLocks noRot="1" noChangeAspect="1" noMove="1" noResize="1" noEditPoints="1" noAdjustHandles="1" noChangeArrowheads="1" noChangeShapeType="1" noTextEdit="1"/>
              </p:cNvSpPr>
              <p:nvPr/>
            </p:nvSpPr>
            <p:spPr>
              <a:xfrm>
                <a:off x="155998" y="678535"/>
                <a:ext cx="5760000" cy="5274714"/>
              </a:xfrm>
              <a:prstGeom prst="rect">
                <a:avLst/>
              </a:prstGeom>
              <a:blipFill>
                <a:blip r:embed="rId2"/>
                <a:stretch>
                  <a:fillRect l="-1377" t="-462" r="-1483" b="-1501"/>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2A89F6EF-E3AD-DA49-CAEC-3F224379E43D}"/>
                  </a:ext>
                </a:extLst>
              </p:cNvPr>
              <p:cNvSpPr txBox="1"/>
              <p:nvPr/>
            </p:nvSpPr>
            <p:spPr>
              <a:xfrm>
                <a:off x="6276002" y="678535"/>
                <a:ext cx="5760000" cy="5893921"/>
              </a:xfrm>
              <a:prstGeom prst="rect">
                <a:avLst/>
              </a:prstGeom>
              <a:noFill/>
            </p:spPr>
            <p:txBody>
              <a:bodyPr wrap="square">
                <a:spAutoFit/>
              </a:bodyPr>
              <a:lstStyle/>
              <a:p>
                <a:pPr algn="just">
                  <a:spcAft>
                    <a:spcPts val="600"/>
                  </a:spcAft>
                </a:pPr>
                <a:r>
                  <a:rPr lang="pt-BR" sz="2200" b="1" dirty="0">
                    <a:solidFill>
                      <a:srgbClr val="00B050"/>
                    </a:solidFill>
                    <a:effectLst/>
                    <a:latin typeface="Arial Narrow" panose="020B0606020202030204" pitchFamily="34" charset="0"/>
                    <a:ea typeface="Times New Roman" panose="02020603050405020304" pitchFamily="18" charset="0"/>
                  </a:rPr>
                  <a:t>II. Propriedade recorrente da multiplicação: </a:t>
                </a:r>
                <a:endParaRPr lang="pt-BR" sz="2200" dirty="0">
                  <a:effectLst/>
                  <a:latin typeface="Arial Narrow" panose="020B0606020202030204" pitchFamily="34" charset="0"/>
                  <a:ea typeface="Times New Roman" panose="02020603050405020304" pitchFamily="18" charset="0"/>
                </a:endParaRPr>
              </a:p>
              <a:p>
                <a:pPr marL="23495"/>
                <a14:m>
                  <m:oMathPara xmlns:m="http://schemas.openxmlformats.org/officeDocument/2006/math">
                    <m:oMathParaPr>
                      <m:jc m:val="centerGroup"/>
                    </m:oMathParaPr>
                    <m:oMath xmlns:m="http://schemas.openxmlformats.org/officeDocument/2006/math">
                      <m:r>
                        <a:rPr lang="pt-BR" sz="21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𝑥</m:t>
                      </m:r>
                      <m:r>
                        <a:rPr lang="pt-BR" sz="21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&lt;</m:t>
                      </m:r>
                      <m:r>
                        <a:rPr lang="pt-BR" sz="21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𝑦</m:t>
                      </m:r>
                      <m:r>
                        <a:rPr lang="pt-BR" sz="2100" i="1" kern="100">
                          <a:solidFill>
                            <a:srgbClr val="191919"/>
                          </a:solidFill>
                          <a:effectLst/>
                          <a:latin typeface="Cambria Math" panose="02040503050406030204" pitchFamily="18" charset="0"/>
                          <a:ea typeface="Times New Roman" panose="02020603050405020304" pitchFamily="18" charset="0"/>
                          <a:cs typeface="Cambria Math" panose="02040503050406030204" pitchFamily="18" charset="0"/>
                        </a:rPr>
                        <m:t>⇔</m:t>
                      </m:r>
                      <m:r>
                        <a:rPr lang="pt-BR" sz="2100" b="1" i="1" kern="100">
                          <a:solidFill>
                            <a:srgbClr val="00B050"/>
                          </a:solidFill>
                          <a:effectLst/>
                          <a:latin typeface="Cambria Math" panose="02040503050406030204" pitchFamily="18" charset="0"/>
                          <a:ea typeface="Times New Roman" panose="02020603050405020304" pitchFamily="18" charset="0"/>
                          <a:cs typeface="Segoe UI" panose="020B0502040204020203" pitchFamily="34" charset="0"/>
                        </a:rPr>
                        <m:t>𝒘</m:t>
                      </m:r>
                      <m:r>
                        <a:rPr lang="pt-BR" sz="2100" b="1" i="1" kern="100">
                          <a:solidFill>
                            <a:srgbClr val="000000"/>
                          </a:solidFill>
                          <a:effectLst/>
                          <a:latin typeface="Cambria Math" panose="02040503050406030204" pitchFamily="18" charset="0"/>
                          <a:ea typeface="Times New Roman" panose="02020603050405020304" pitchFamily="18" charset="0"/>
                          <a:cs typeface="Segoe UI" panose="020B0502040204020203" pitchFamily="34" charset="0"/>
                        </a:rPr>
                        <m:t>·</m:t>
                      </m:r>
                      <m:r>
                        <a:rPr lang="pt-BR" sz="21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𝑥</m:t>
                      </m:r>
                      <m:r>
                        <a:rPr lang="pt-BR" sz="21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&lt;</m:t>
                      </m:r>
                      <m:r>
                        <a:rPr lang="pt-BR" sz="2100" b="1" i="1" kern="100">
                          <a:solidFill>
                            <a:srgbClr val="00B050"/>
                          </a:solidFill>
                          <a:effectLst/>
                          <a:latin typeface="Cambria Math" panose="02040503050406030204" pitchFamily="18" charset="0"/>
                          <a:ea typeface="Times New Roman" panose="02020603050405020304" pitchFamily="18" charset="0"/>
                          <a:cs typeface="Segoe UI" panose="020B0502040204020203" pitchFamily="34" charset="0"/>
                        </a:rPr>
                        <m:t>𝒘</m:t>
                      </m:r>
                      <m:r>
                        <a:rPr lang="pt-BR" sz="2100" b="1" i="1" kern="100">
                          <a:solidFill>
                            <a:srgbClr val="000000"/>
                          </a:solidFill>
                          <a:effectLst/>
                          <a:latin typeface="Cambria Math" panose="02040503050406030204" pitchFamily="18" charset="0"/>
                          <a:ea typeface="Times New Roman" panose="02020603050405020304" pitchFamily="18" charset="0"/>
                          <a:cs typeface="Segoe UI" panose="020B0502040204020203" pitchFamily="34" charset="0"/>
                        </a:rPr>
                        <m:t>·</m:t>
                      </m:r>
                      <m:r>
                        <a:rPr lang="pt-BR" sz="21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𝑦</m:t>
                      </m:r>
                      <m:r>
                        <a:rPr lang="pt-BR" sz="21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   </m:t>
                      </m:r>
                      <m:r>
                        <a:rPr lang="pt-BR" sz="2100"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  </m:t>
                      </m:r>
                      <m:r>
                        <m:rPr>
                          <m:sty m:val="p"/>
                        </m:rPr>
                        <a:rPr lang="pt-BR" sz="2100"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se</m:t>
                      </m:r>
                      <m:r>
                        <a:rPr lang="pt-BR" sz="2100"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 </m:t>
                      </m:r>
                      <m:r>
                        <a:rPr lang="pt-BR" sz="2100" b="1" i="1" kern="100">
                          <a:solidFill>
                            <a:srgbClr val="00B050"/>
                          </a:solidFill>
                          <a:effectLst/>
                          <a:latin typeface="Cambria Math" panose="02040503050406030204" pitchFamily="18" charset="0"/>
                          <a:ea typeface="Times New Roman" panose="02020603050405020304" pitchFamily="18" charset="0"/>
                          <a:cs typeface="Segoe UI" panose="020B0502040204020203" pitchFamily="34" charset="0"/>
                        </a:rPr>
                        <m:t>𝒘</m:t>
                      </m:r>
                      <m:r>
                        <a:rPr lang="pt-BR" sz="2100"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&gt;0</m:t>
                      </m:r>
                    </m:oMath>
                  </m:oMathPara>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r>
                  <a:rPr lang="pt-BR" sz="2100" kern="100" dirty="0">
                    <a:solidFill>
                      <a:srgbClr val="000000"/>
                    </a:solidFill>
                    <a:effectLst/>
                    <a:latin typeface="Arial Narrow" panose="020B0606020202030204" pitchFamily="34" charset="0"/>
                    <a:ea typeface="Times New Roman" panose="02020603050405020304" pitchFamily="18" charset="0"/>
                    <a:cs typeface="Segoe UI" panose="020B0502040204020203" pitchFamily="34" charset="0"/>
                  </a:rPr>
                  <a:t>ou</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23495"/>
                <a14:m>
                  <m:oMathPara xmlns:m="http://schemas.openxmlformats.org/officeDocument/2006/math">
                    <m:oMathParaPr>
                      <m:jc m:val="centerGroup"/>
                    </m:oMathParaPr>
                    <m:oMath xmlns:m="http://schemas.openxmlformats.org/officeDocument/2006/math">
                      <m:r>
                        <a:rPr lang="pt-BR" sz="21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𝑥</m:t>
                      </m:r>
                      <m:r>
                        <a:rPr lang="pt-BR" sz="21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&lt;</m:t>
                      </m:r>
                      <m:r>
                        <a:rPr lang="pt-BR" sz="21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𝑦</m:t>
                      </m:r>
                      <m:r>
                        <a:rPr lang="pt-BR" sz="2100" i="1" kern="100">
                          <a:solidFill>
                            <a:srgbClr val="191919"/>
                          </a:solidFill>
                          <a:effectLst/>
                          <a:latin typeface="Cambria Math" panose="02040503050406030204" pitchFamily="18" charset="0"/>
                          <a:ea typeface="Times New Roman" panose="02020603050405020304" pitchFamily="18" charset="0"/>
                          <a:cs typeface="Cambria Math" panose="02040503050406030204" pitchFamily="18" charset="0"/>
                        </a:rPr>
                        <m:t>⇔</m:t>
                      </m:r>
                      <m:r>
                        <a:rPr lang="pt-BR" sz="2100" b="1" i="1" kern="100">
                          <a:solidFill>
                            <a:srgbClr val="00B050"/>
                          </a:solidFill>
                          <a:effectLst/>
                          <a:latin typeface="Cambria Math" panose="02040503050406030204" pitchFamily="18" charset="0"/>
                          <a:ea typeface="Times New Roman" panose="02020603050405020304" pitchFamily="18" charset="0"/>
                          <a:cs typeface="Segoe UI" panose="020B0502040204020203" pitchFamily="34" charset="0"/>
                        </a:rPr>
                        <m:t>𝒘</m:t>
                      </m:r>
                      <m:r>
                        <a:rPr lang="pt-BR" sz="2100" b="1" i="1" kern="100">
                          <a:solidFill>
                            <a:srgbClr val="000000"/>
                          </a:solidFill>
                          <a:effectLst/>
                          <a:latin typeface="Cambria Math" panose="02040503050406030204" pitchFamily="18" charset="0"/>
                          <a:ea typeface="Times New Roman" panose="02020603050405020304" pitchFamily="18" charset="0"/>
                          <a:cs typeface="Segoe UI" panose="020B0502040204020203" pitchFamily="34" charset="0"/>
                        </a:rPr>
                        <m:t>·</m:t>
                      </m:r>
                      <m:r>
                        <a:rPr lang="pt-BR" sz="21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𝑥</m:t>
                      </m:r>
                      <m:r>
                        <a:rPr lang="pt-BR" sz="21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&gt;</m:t>
                      </m:r>
                      <m:r>
                        <a:rPr lang="pt-BR" sz="2100" b="1" i="1" kern="100">
                          <a:solidFill>
                            <a:srgbClr val="00B050"/>
                          </a:solidFill>
                          <a:effectLst/>
                          <a:latin typeface="Cambria Math" panose="02040503050406030204" pitchFamily="18" charset="0"/>
                          <a:ea typeface="Times New Roman" panose="02020603050405020304" pitchFamily="18" charset="0"/>
                          <a:cs typeface="Segoe UI" panose="020B0502040204020203" pitchFamily="34" charset="0"/>
                        </a:rPr>
                        <m:t>𝒘</m:t>
                      </m:r>
                      <m:r>
                        <a:rPr lang="pt-BR" sz="2100" b="1" i="1" kern="100">
                          <a:solidFill>
                            <a:srgbClr val="000000"/>
                          </a:solidFill>
                          <a:effectLst/>
                          <a:latin typeface="Cambria Math" panose="02040503050406030204" pitchFamily="18" charset="0"/>
                          <a:ea typeface="Times New Roman" panose="02020603050405020304" pitchFamily="18" charset="0"/>
                          <a:cs typeface="Segoe UI" panose="020B0502040204020203" pitchFamily="34" charset="0"/>
                        </a:rPr>
                        <m:t>·</m:t>
                      </m:r>
                      <m:r>
                        <a:rPr lang="pt-BR" sz="21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𝑦</m:t>
                      </m:r>
                      <m:r>
                        <a:rPr lang="pt-BR" sz="21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   </m:t>
                      </m:r>
                      <m:r>
                        <a:rPr lang="pt-BR" sz="2100"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  </m:t>
                      </m:r>
                      <m:r>
                        <m:rPr>
                          <m:sty m:val="p"/>
                        </m:rPr>
                        <a:rPr lang="pt-BR" sz="2100"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se</m:t>
                      </m:r>
                      <m:r>
                        <a:rPr lang="pt-BR" sz="2100"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 </m:t>
                      </m:r>
                      <m:r>
                        <a:rPr lang="pt-BR" sz="2100" b="1" i="1" kern="100">
                          <a:solidFill>
                            <a:srgbClr val="00B050"/>
                          </a:solidFill>
                          <a:effectLst/>
                          <a:latin typeface="Cambria Math" panose="02040503050406030204" pitchFamily="18" charset="0"/>
                          <a:ea typeface="Times New Roman" panose="02020603050405020304" pitchFamily="18" charset="0"/>
                          <a:cs typeface="Segoe UI" panose="020B0502040204020203" pitchFamily="34" charset="0"/>
                        </a:rPr>
                        <m:t>𝒘</m:t>
                      </m:r>
                      <m:r>
                        <a:rPr lang="pt-BR" sz="2100"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&lt;0</m:t>
                      </m:r>
                    </m:oMath>
                  </m:oMathPara>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spcAft>
                    <a:spcPts val="600"/>
                  </a:spcAft>
                </a:pPr>
                <a:r>
                  <a:rPr lang="pt-BR" sz="2200" b="1" kern="100" dirty="0">
                    <a:solidFill>
                      <a:srgbClr val="191919"/>
                    </a:solidFill>
                    <a:effectLst/>
                    <a:latin typeface="Arial Narrow" panose="020B0606020202030204" pitchFamily="34" charset="0"/>
                    <a:ea typeface="Times New Roman" panose="02020603050405020304" pitchFamily="18" charset="0"/>
                    <a:cs typeface="Segoe UI" panose="020B0502040204020203" pitchFamily="34" charset="0"/>
                  </a:rPr>
                  <a:t>Exemplo</a:t>
                </a:r>
                <a:r>
                  <a:rPr lang="pt-BR" sz="2200" kern="100" dirty="0">
                    <a:solidFill>
                      <a:srgbClr val="191919"/>
                    </a:solidFill>
                    <a:effectLst/>
                    <a:latin typeface="Arial Narrow" panose="020B0606020202030204" pitchFamily="34" charset="0"/>
                    <a:ea typeface="Times New Roman" panose="02020603050405020304" pitchFamily="18" charset="0"/>
                    <a:cs typeface="Segoe UI" panose="020B0502040204020203" pitchFamily="34"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23495">
                  <a:spcAft>
                    <a:spcPts val="600"/>
                  </a:spcAft>
                </a:pPr>
                <a14:m>
                  <m:oMathPara xmlns:m="http://schemas.openxmlformats.org/officeDocument/2006/math">
                    <m:oMathParaPr>
                      <m:jc m:val="centerGroup"/>
                    </m:oMathParaPr>
                    <m:oMath xmlns:m="http://schemas.openxmlformats.org/officeDocument/2006/math">
                      <m:r>
                        <a:rPr lang="pt-BR" sz="21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−16+ 2</m:t>
                      </m:r>
                      <m:r>
                        <a:rPr lang="pt-BR" sz="21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r>
                        <a:rPr lang="pt-BR" sz="21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1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1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12−</m:t>
                      </m:r>
                      <m:r>
                        <a:rPr lang="pt-BR" sz="21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oMath>
                  </m:oMathPara>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23495">
                  <a:spcAft>
                    <a:spcPts val="600"/>
                  </a:spcAft>
                </a:pPr>
                <a14:m>
                  <m:oMathPara xmlns:m="http://schemas.openxmlformats.org/officeDocument/2006/math">
                    <m:oMathParaPr>
                      <m:jc m:val="centerGroup"/>
                    </m:oMathParaPr>
                    <m:oMath xmlns:m="http://schemas.openxmlformats.org/officeDocument/2006/math">
                      <m:r>
                        <a:rPr lang="pt-BR" sz="2100" b="1" i="1" kern="100">
                          <a:solidFill>
                            <a:srgbClr val="7030A0"/>
                          </a:solidFill>
                          <a:effectLst/>
                          <a:latin typeface="Cambria Math" panose="02040503050406030204" pitchFamily="18" charset="0"/>
                          <a:ea typeface="Times New Roman" panose="02020603050405020304" pitchFamily="18" charset="0"/>
                          <a:cs typeface="Segoe UI" panose="020B0502040204020203" pitchFamily="34" charset="0"/>
                        </a:rPr>
                        <m:t>+</m:t>
                      </m:r>
                      <m:r>
                        <a:rPr lang="pt-BR" sz="2100" b="1" i="1" kern="100">
                          <a:solidFill>
                            <a:srgbClr val="7030A0"/>
                          </a:solidFill>
                          <a:effectLst/>
                          <a:latin typeface="Cambria Math" panose="02040503050406030204" pitchFamily="18" charset="0"/>
                          <a:ea typeface="Times New Roman" panose="02020603050405020304" pitchFamily="18" charset="0"/>
                          <a:cs typeface="Segoe UI" panose="020B0502040204020203" pitchFamily="34" charset="0"/>
                        </a:rPr>
                        <m:t>𝒙</m:t>
                      </m:r>
                      <m:r>
                        <a:rPr lang="pt-BR" sz="21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−16−2</m:t>
                      </m:r>
                      <m:r>
                        <a:rPr lang="pt-BR" sz="21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𝑥</m:t>
                      </m:r>
                      <m:r>
                        <a:rPr lang="pt-BR" sz="21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1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12−</m:t>
                      </m:r>
                      <m:r>
                        <a:rPr lang="pt-BR" sz="21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𝑥</m:t>
                      </m:r>
                      <m:r>
                        <a:rPr lang="pt-BR" sz="2100" b="1" i="1" kern="100">
                          <a:solidFill>
                            <a:srgbClr val="7030A0"/>
                          </a:solidFill>
                          <a:effectLst/>
                          <a:latin typeface="Cambria Math" panose="02040503050406030204" pitchFamily="18" charset="0"/>
                          <a:ea typeface="Times New Roman" panose="02020603050405020304" pitchFamily="18" charset="0"/>
                          <a:cs typeface="Segoe UI" panose="020B0502040204020203" pitchFamily="34" charset="0"/>
                        </a:rPr>
                        <m:t>+</m:t>
                      </m:r>
                      <m:r>
                        <a:rPr lang="pt-BR" sz="2100" b="1" i="1" kern="100">
                          <a:solidFill>
                            <a:srgbClr val="7030A0"/>
                          </a:solidFill>
                          <a:effectLst/>
                          <a:latin typeface="Cambria Math" panose="02040503050406030204" pitchFamily="18" charset="0"/>
                          <a:ea typeface="Times New Roman" panose="02020603050405020304" pitchFamily="18" charset="0"/>
                          <a:cs typeface="Segoe UI" panose="020B0502040204020203" pitchFamily="34" charset="0"/>
                        </a:rPr>
                        <m:t>𝒙</m:t>
                      </m:r>
                    </m:oMath>
                  </m:oMathPara>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23495">
                  <a:spcAft>
                    <a:spcPts val="600"/>
                  </a:spcAft>
                </a:pPr>
                <a14:m>
                  <m:oMathPara xmlns:m="http://schemas.openxmlformats.org/officeDocument/2006/math">
                    <m:oMathParaPr>
                      <m:jc m:val="centerGroup"/>
                    </m:oMathParaPr>
                    <m:oMath xmlns:m="http://schemas.openxmlformats.org/officeDocument/2006/math">
                      <m:r>
                        <a:rPr lang="pt-BR" sz="21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−16−</m:t>
                      </m:r>
                      <m:r>
                        <a:rPr lang="pt-BR" sz="21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𝑥</m:t>
                      </m:r>
                      <m:r>
                        <a:rPr lang="pt-BR" sz="21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1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12</m:t>
                      </m:r>
                    </m:oMath>
                  </m:oMathPara>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23495">
                  <a:spcAft>
                    <a:spcPts val="600"/>
                  </a:spcAft>
                </a:pPr>
                <a14:m>
                  <m:oMathPara xmlns:m="http://schemas.openxmlformats.org/officeDocument/2006/math">
                    <m:oMathParaPr>
                      <m:jc m:val="centerGroup"/>
                    </m:oMathParaPr>
                    <m:oMath xmlns:m="http://schemas.openxmlformats.org/officeDocument/2006/math">
                      <m:r>
                        <a:rPr lang="pt-BR" sz="2100" b="1" i="1" kern="100">
                          <a:solidFill>
                            <a:srgbClr val="7030A0"/>
                          </a:solidFill>
                          <a:effectLst/>
                          <a:latin typeface="Cambria Math" panose="02040503050406030204" pitchFamily="18" charset="0"/>
                          <a:ea typeface="Times New Roman" panose="02020603050405020304" pitchFamily="18" charset="0"/>
                          <a:cs typeface="Segoe UI" panose="020B0502040204020203" pitchFamily="34" charset="0"/>
                        </a:rPr>
                        <m:t>+</m:t>
                      </m:r>
                      <m:r>
                        <a:rPr lang="pt-BR" sz="2100" b="1" i="1" kern="100">
                          <a:solidFill>
                            <a:srgbClr val="7030A0"/>
                          </a:solidFill>
                          <a:effectLst/>
                          <a:latin typeface="Cambria Math" panose="02040503050406030204" pitchFamily="18" charset="0"/>
                          <a:ea typeface="Times New Roman" panose="02020603050405020304" pitchFamily="18" charset="0"/>
                          <a:cs typeface="Segoe UI" panose="020B0502040204020203" pitchFamily="34" charset="0"/>
                        </a:rPr>
                        <m:t>𝟏𝟔</m:t>
                      </m:r>
                      <m:r>
                        <a:rPr lang="pt-BR" sz="21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−16−</m:t>
                      </m:r>
                      <m:r>
                        <a:rPr lang="pt-BR" sz="21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𝑥</m:t>
                      </m:r>
                      <m:r>
                        <a:rPr lang="pt-BR" sz="21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1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12</m:t>
                      </m:r>
                      <m:r>
                        <a:rPr lang="pt-BR" sz="2100" b="1" i="1" kern="100">
                          <a:solidFill>
                            <a:srgbClr val="7030A0"/>
                          </a:solidFill>
                          <a:effectLst/>
                          <a:latin typeface="Cambria Math" panose="02040503050406030204" pitchFamily="18" charset="0"/>
                          <a:ea typeface="Times New Roman" panose="02020603050405020304" pitchFamily="18" charset="0"/>
                          <a:cs typeface="Segoe UI" panose="020B0502040204020203" pitchFamily="34" charset="0"/>
                        </a:rPr>
                        <m:t>+</m:t>
                      </m:r>
                      <m:r>
                        <a:rPr lang="pt-BR" sz="2100" b="1" i="1" kern="100">
                          <a:solidFill>
                            <a:srgbClr val="7030A0"/>
                          </a:solidFill>
                          <a:effectLst/>
                          <a:latin typeface="Cambria Math" panose="02040503050406030204" pitchFamily="18" charset="0"/>
                          <a:ea typeface="Times New Roman" panose="02020603050405020304" pitchFamily="18" charset="0"/>
                          <a:cs typeface="Segoe UI" panose="020B0502040204020203" pitchFamily="34" charset="0"/>
                        </a:rPr>
                        <m:t>𝟏𝟔</m:t>
                      </m:r>
                    </m:oMath>
                  </m:oMathPara>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spcAft>
                    <a:spcPts val="600"/>
                  </a:spcAft>
                </a:pPr>
                <a14:m>
                  <m:oMath xmlns:m="http://schemas.openxmlformats.org/officeDocument/2006/math">
                    <m:r>
                      <a:rPr lang="pt-BR" sz="2100" b="1" i="1" kern="100">
                        <a:solidFill>
                          <a:srgbClr val="00B050"/>
                        </a:solidFill>
                        <a:effectLst/>
                        <a:latin typeface="Cambria Math" panose="02040503050406030204" pitchFamily="18" charset="0"/>
                        <a:ea typeface="Times New Roman" panose="02020603050405020304" pitchFamily="18" charset="0"/>
                        <a:cs typeface="Segoe UI" panose="020B0502040204020203" pitchFamily="34" charset="0"/>
                      </a:rPr>
                      <m:t>(−</m:t>
                    </m:r>
                    <m:r>
                      <a:rPr lang="pt-BR" sz="2100" b="1" i="1" kern="100">
                        <a:solidFill>
                          <a:srgbClr val="00B050"/>
                        </a:solidFill>
                        <a:effectLst/>
                        <a:latin typeface="Cambria Math" panose="02040503050406030204" pitchFamily="18" charset="0"/>
                        <a:ea typeface="Times New Roman" panose="02020603050405020304" pitchFamily="18" charset="0"/>
                        <a:cs typeface="Segoe UI" panose="020B0502040204020203" pitchFamily="34" charset="0"/>
                      </a:rPr>
                      <m:t>𝟏</m:t>
                    </m:r>
                    <m:r>
                      <a:rPr lang="pt-BR" sz="2100" b="1" i="1" kern="100">
                        <a:solidFill>
                          <a:srgbClr val="00B050"/>
                        </a:solidFill>
                        <a:effectLst/>
                        <a:latin typeface="Cambria Math" panose="02040503050406030204" pitchFamily="18" charset="0"/>
                        <a:ea typeface="Times New Roman" panose="02020603050405020304" pitchFamily="18" charset="0"/>
                        <a:cs typeface="Segoe UI" panose="020B0502040204020203" pitchFamily="34" charset="0"/>
                      </a:rPr>
                      <m:t>)</m:t>
                    </m:r>
                  </m:oMath>
                </a14:m>
                <a:r>
                  <a:rPr lang="pt-BR" sz="2100" kern="100" dirty="0">
                    <a:solidFill>
                      <a:srgbClr val="00B050"/>
                    </a:solidFill>
                    <a:effectLst/>
                    <a:latin typeface="Arial Narrow" panose="020B0606020202030204" pitchFamily="34" charset="0"/>
                    <a:ea typeface="Times New Roman" panose="02020603050405020304" pitchFamily="18" charset="0"/>
                    <a:cs typeface="Segoe UI" panose="020B0502040204020203" pitchFamily="34" charset="0"/>
                  </a:rPr>
                  <a:t> </a:t>
                </a:r>
                <a14:m>
                  <m:oMath xmlns:m="http://schemas.openxmlformats.org/officeDocument/2006/math">
                    <m:r>
                      <a:rPr lang="pt-BR" sz="2100" b="1" i="1" kern="100">
                        <a:solidFill>
                          <a:srgbClr val="00B050"/>
                        </a:solidFill>
                        <a:effectLst/>
                        <a:latin typeface="Cambria Math" panose="02040503050406030204" pitchFamily="18" charset="0"/>
                        <a:ea typeface="Times New Roman" panose="02020603050405020304" pitchFamily="18" charset="0"/>
                        <a:cs typeface="Segoe UI" panose="020B0502040204020203" pitchFamily="34" charset="0"/>
                      </a:rPr>
                      <m:t>·</m:t>
                    </m:r>
                  </m:oMath>
                </a14:m>
                <a:r>
                  <a:rPr lang="pt-BR" sz="2100" kern="100" dirty="0">
                    <a:solidFill>
                      <a:srgbClr val="00B050"/>
                    </a:solidFill>
                    <a:effectLst/>
                    <a:latin typeface="Arial Narrow" panose="020B0606020202030204" pitchFamily="34" charset="0"/>
                    <a:ea typeface="Times New Roman" panose="02020603050405020304" pitchFamily="18" charset="0"/>
                    <a:cs typeface="Segoe UI" panose="020B0502040204020203" pitchFamily="34" charset="0"/>
                  </a:rPr>
                  <a:t> </a:t>
                </a:r>
                <a14:m>
                  <m:oMath xmlns:m="http://schemas.openxmlformats.org/officeDocument/2006/math">
                    <m:r>
                      <a:rPr lang="pt-BR" sz="21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m:t>
                    </m:r>
                    <m:r>
                      <a:rPr lang="pt-BR" sz="21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𝑥</m:t>
                    </m:r>
                    <m:r>
                      <a:rPr lang="pt-BR" sz="21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1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28</m:t>
                    </m:r>
                  </m:oMath>
                </a14:m>
                <a:r>
                  <a:rPr lang="pt-BR" sz="2100" kern="100" dirty="0">
                    <a:solidFill>
                      <a:srgbClr val="191919"/>
                    </a:solidFill>
                    <a:effectLst/>
                    <a:latin typeface="Arial Narrow" panose="020B0606020202030204" pitchFamily="34" charset="0"/>
                    <a:ea typeface="Times New Roman" panose="02020603050405020304" pitchFamily="18" charset="0"/>
                    <a:cs typeface="Segoe UI" panose="020B0502040204020203" pitchFamily="34" charset="0"/>
                  </a:rPr>
                  <a:t> </a:t>
                </a:r>
                <a14:m>
                  <m:oMath xmlns:m="http://schemas.openxmlformats.org/officeDocument/2006/math">
                    <m:r>
                      <a:rPr lang="pt-BR" sz="2100" b="1" i="1" kern="100">
                        <a:solidFill>
                          <a:srgbClr val="00B050"/>
                        </a:solidFill>
                        <a:effectLst/>
                        <a:latin typeface="Cambria Math" panose="02040503050406030204" pitchFamily="18" charset="0"/>
                        <a:ea typeface="Times New Roman" panose="02020603050405020304" pitchFamily="18" charset="0"/>
                        <a:cs typeface="Segoe UI" panose="020B0502040204020203" pitchFamily="34" charset="0"/>
                      </a:rPr>
                      <m:t>·(−</m:t>
                    </m:r>
                    <m:r>
                      <a:rPr lang="pt-BR" sz="2100" b="1" i="1" kern="100">
                        <a:solidFill>
                          <a:srgbClr val="00B050"/>
                        </a:solidFill>
                        <a:effectLst/>
                        <a:latin typeface="Cambria Math" panose="02040503050406030204" pitchFamily="18" charset="0"/>
                        <a:ea typeface="Times New Roman" panose="02020603050405020304" pitchFamily="18" charset="0"/>
                        <a:cs typeface="Segoe UI" panose="020B0502040204020203" pitchFamily="34" charset="0"/>
                      </a:rPr>
                      <m:t>𝟏</m:t>
                    </m:r>
                    <m:r>
                      <a:rPr lang="pt-BR" sz="2100" b="1" i="1" kern="100">
                        <a:solidFill>
                          <a:srgbClr val="00B050"/>
                        </a:solidFill>
                        <a:effectLst/>
                        <a:latin typeface="Cambria Math" panose="02040503050406030204" pitchFamily="18" charset="0"/>
                        <a:ea typeface="Times New Roman" panose="02020603050405020304" pitchFamily="18" charset="0"/>
                        <a:cs typeface="Segoe UI" panose="020B0502040204020203" pitchFamily="34" charset="0"/>
                      </a:rPr>
                      <m:t>)</m:t>
                    </m:r>
                  </m:oMath>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23495" algn="ctr">
                  <a:spcAft>
                    <a:spcPts val="600"/>
                  </a:spcAft>
                </a:pPr>
                <a:r>
                  <a:rPr lang="pt-BR" sz="2100" kern="100" dirty="0">
                    <a:solidFill>
                      <a:srgbClr val="191919"/>
                    </a:solidFill>
                    <a:effectLst/>
                    <a:latin typeface="Arial Narrow" panose="020B0606020202030204" pitchFamily="34" charset="0"/>
                    <a:ea typeface="Times New Roman" panose="02020603050405020304" pitchFamily="18" charset="0"/>
                    <a:cs typeface="Segoe UI" panose="020B0502040204020203" pitchFamily="34" charset="0"/>
                  </a:rPr>
                  <a:t>          </a:t>
                </a:r>
                <a14:m>
                  <m:oMath xmlns:m="http://schemas.openxmlformats.org/officeDocument/2006/math">
                    <m:r>
                      <a:rPr lang="pt-BR" sz="21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𝑥</m:t>
                    </m:r>
                    <m:r>
                      <a:rPr lang="pt-BR" sz="2100" b="1"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100" i="1" kern="100">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−28</m:t>
                    </m:r>
                  </m:oMath>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23495" algn="just">
                  <a:spcAft>
                    <a:spcPts val="6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Assim, qualquer valor maior ou igual a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−28</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satisfaz essa desigualdade. Em outras palavras: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100" i="1">
                          <a:effectLst/>
                          <a:latin typeface="Cambria Math" panose="02040503050406030204" pitchFamily="18" charset="0"/>
                          <a:ea typeface="Times New Roman" panose="02020603050405020304" pitchFamily="18" charset="0"/>
                        </a:rPr>
                        <m:t>𝑆</m:t>
                      </m:r>
                      <m:r>
                        <a:rPr lang="pt-BR" sz="2100" i="1">
                          <a:effectLst/>
                          <a:latin typeface="Cambria Math" panose="02040503050406030204" pitchFamily="18" charset="0"/>
                          <a:ea typeface="Times New Roman" panose="02020603050405020304" pitchFamily="18" charset="0"/>
                        </a:rPr>
                        <m:t>=</m:t>
                      </m:r>
                      <m:d>
                        <m:dPr>
                          <m:begChr m:val="{"/>
                          <m:endChr m:val="}"/>
                          <m:ctrlPr>
                            <a:rPr lang="pt-BR" sz="2100" i="1">
                              <a:effectLst/>
                              <a:latin typeface="Cambria Math" panose="02040503050406030204" pitchFamily="18" charset="0"/>
                              <a:ea typeface="Times New Roman" panose="02020603050405020304" pitchFamily="18" charset="0"/>
                            </a:rPr>
                          </m:ctrlPr>
                        </m:dPr>
                        <m:e>
                          <m:r>
                            <a:rPr lang="pt-BR" sz="2100" i="1">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 </m:t>
                          </m:r>
                          <m:r>
                            <a:rPr lang="pt-BR" sz="2100" i="1">
                              <a:effectLst/>
                              <a:latin typeface="Cambria Math" panose="02040503050406030204" pitchFamily="18" charset="0"/>
                              <a:ea typeface="Times New Roman" panose="02020603050405020304" pitchFamily="18" charset="0"/>
                            </a:rPr>
                            <m:t>𝑥</m:t>
                          </m:r>
                          <m:r>
                            <a:rPr lang="pt-BR" sz="2100" i="1">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m:t>
                          </m:r>
                          <m:r>
                            <a:rPr lang="pt-BR" sz="2100" i="1">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ℝ</m:t>
                          </m:r>
                          <m:r>
                            <a:rPr lang="pt-BR" sz="2100" i="1">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 | </m:t>
                          </m:r>
                          <m:r>
                            <a:rPr lang="pt-BR" sz="2100" i="1">
                              <a:solidFill>
                                <a:srgbClr val="191919"/>
                              </a:solidFill>
                              <a:effectLst/>
                              <a:latin typeface="Cambria Math" panose="02040503050406030204" pitchFamily="18" charset="0"/>
                              <a:ea typeface="Times New Roman" panose="02020603050405020304" pitchFamily="18" charset="0"/>
                              <a:cs typeface="Segoe UI" panose="020B0502040204020203" pitchFamily="34" charset="0"/>
                            </a:rPr>
                            <m:t>𝑥</m:t>
                          </m:r>
                          <m:r>
                            <a:rPr lang="pt-BR" sz="2100" i="1">
                              <a:effectLst/>
                              <a:latin typeface="Cambria Math" panose="02040503050406030204" pitchFamily="18" charset="0"/>
                              <a:ea typeface="Times New Roman" panose="02020603050405020304" pitchFamily="18" charset="0"/>
                            </a:rPr>
                            <m:t>≥−28 </m:t>
                          </m:r>
                        </m:e>
                      </m:d>
                    </m:oMath>
                  </m:oMathPara>
                </a14:m>
                <a:endParaRPr lang="pt-BR" sz="1200" dirty="0">
                  <a:solidFill>
                    <a:srgbClr val="191919"/>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algn="ctr"/>
                <a:r>
                  <a:rPr lang="pt-BR" sz="2200" dirty="0">
                    <a:solidFill>
                      <a:srgbClr val="191919"/>
                    </a:solidFill>
                    <a:effectLst/>
                    <a:latin typeface="Arial Narrow" panose="020B0606020202030204" pitchFamily="34" charset="0"/>
                    <a:ea typeface="Times New Roman" panose="02020603050405020304" pitchFamily="18" charset="0"/>
                    <a:cs typeface="Times New Roman" panose="02020603050405020304" pitchFamily="18" charset="0"/>
                  </a:rPr>
                  <a:t>ou</a:t>
                </a:r>
                <a:endParaRPr lang="pt-BR" sz="2200" dirty="0">
                  <a:effectLst/>
                  <a:latin typeface="Arial Narrow" panose="020B0606020202030204" pitchFamily="34" charset="0"/>
                  <a:ea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2A89F6EF-E3AD-DA49-CAEC-3F224379E43D}"/>
                  </a:ext>
                </a:extLst>
              </p:cNvPr>
              <p:cNvSpPr txBox="1">
                <a:spLocks noRot="1" noChangeAspect="1" noMove="1" noResize="1" noEditPoints="1" noAdjustHandles="1" noChangeArrowheads="1" noChangeShapeType="1" noTextEdit="1"/>
              </p:cNvSpPr>
              <p:nvPr/>
            </p:nvSpPr>
            <p:spPr>
              <a:xfrm>
                <a:off x="6276002" y="678535"/>
                <a:ext cx="5760000" cy="5893921"/>
              </a:xfrm>
              <a:prstGeom prst="rect">
                <a:avLst/>
              </a:prstGeom>
              <a:blipFill>
                <a:blip r:embed="rId3"/>
                <a:stretch>
                  <a:fillRect l="-1377" t="-620" r="-1483"/>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66E89FF3-EA0E-1B08-C588-2F1E7EE8D98F}"/>
              </a:ext>
            </a:extLst>
          </p:cNvPr>
          <p:cNvPicPr>
            <a:picLocks noChangeAspect="1"/>
          </p:cNvPicPr>
          <p:nvPr/>
        </p:nvPicPr>
        <p:blipFill>
          <a:blip r:embed="rId4"/>
          <a:srcRect b="18914"/>
          <a:stretch/>
        </p:blipFill>
        <p:spPr>
          <a:xfrm>
            <a:off x="843493" y="5953249"/>
            <a:ext cx="4817446" cy="477033"/>
          </a:xfrm>
          <a:prstGeom prst="rect">
            <a:avLst/>
          </a:prstGeom>
        </p:spPr>
      </p:pic>
      <p:pic>
        <p:nvPicPr>
          <p:cNvPr id="9" name="Imagem 8">
            <a:extLst>
              <a:ext uri="{FF2B5EF4-FFF2-40B4-BE49-F238E27FC236}">
                <a16:creationId xmlns:a16="http://schemas.microsoft.com/office/drawing/2014/main" id="{4D46B0DB-B4A8-23A3-8D9D-A7D1FE3520F1}"/>
              </a:ext>
            </a:extLst>
          </p:cNvPr>
          <p:cNvPicPr>
            <a:picLocks noChangeAspect="1"/>
          </p:cNvPicPr>
          <p:nvPr/>
        </p:nvPicPr>
        <p:blipFill>
          <a:blip r:embed="rId5"/>
          <a:stretch>
            <a:fillRect/>
          </a:stretch>
        </p:blipFill>
        <p:spPr>
          <a:xfrm>
            <a:off x="8577291" y="6359168"/>
            <a:ext cx="1632908" cy="426575"/>
          </a:xfrm>
          <a:prstGeom prst="rect">
            <a:avLst/>
          </a:prstGeom>
        </p:spPr>
      </p:pic>
    </p:spTree>
    <p:extLst>
      <p:ext uri="{BB962C8B-B14F-4D97-AF65-F5344CB8AC3E}">
        <p14:creationId xmlns:p14="http://schemas.microsoft.com/office/powerpoint/2010/main" val="10626239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E8A5A73-A5C0-F813-EF75-82D7363FEEB1}"/>
              </a:ext>
            </a:extLst>
          </p:cNvPr>
          <p:cNvSpPr txBox="1"/>
          <p:nvPr/>
        </p:nvSpPr>
        <p:spPr>
          <a:xfrm>
            <a:off x="155998" y="777822"/>
            <a:ext cx="5760000" cy="240578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Obs.: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Nas representações gráficas, a bolinha sem preenchimento indica que todos os valores maiores ou menores que o número satisfazem a desigualdade. Já a bolinha preenchida indica que todos os valores maiores </a:t>
            </a:r>
            <a:r>
              <a:rPr lang="pt-BR" sz="2200" b="1" kern="100" dirty="0">
                <a:solidFill>
                  <a:srgbClr val="00B050"/>
                </a:solidFill>
                <a:effectLst/>
                <a:latin typeface="Arial Narrow" panose="020B0606020202030204" pitchFamily="34" charset="0"/>
                <a:ea typeface="Aptos" panose="020B0004020202020204" pitchFamily="34" charset="0"/>
                <a:cs typeface="Times New Roman" panose="02020603050405020304" pitchFamily="18" charset="0"/>
              </a:rPr>
              <a:t>ou iguais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ou menores </a:t>
            </a:r>
            <a:r>
              <a:rPr lang="pt-BR" sz="2200" b="1" kern="100" dirty="0">
                <a:solidFill>
                  <a:srgbClr val="00B050"/>
                </a:solidFill>
                <a:effectLst/>
                <a:latin typeface="Arial Narrow" panose="020B0606020202030204" pitchFamily="34" charset="0"/>
                <a:ea typeface="Aptos" panose="020B0004020202020204" pitchFamily="34" charset="0"/>
                <a:cs typeface="Times New Roman" panose="02020603050405020304" pitchFamily="18" charset="0"/>
              </a:rPr>
              <a:t>ou iguais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ao número satisfazem a desigualdade. Observe: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7470E32C-A2DF-2EC8-4800-A9BB6E8EBE5D}"/>
              </a:ext>
            </a:extLst>
          </p:cNvPr>
          <p:cNvSpPr txBox="1"/>
          <p:nvPr/>
        </p:nvSpPr>
        <p:spPr>
          <a:xfrm>
            <a:off x="6276002" y="777822"/>
            <a:ext cx="5760000" cy="5851089"/>
          </a:xfrm>
          <a:prstGeom prst="rect">
            <a:avLst/>
          </a:prstGeom>
          <a:noFill/>
        </p:spPr>
        <p:txBody>
          <a:bodyPr wrap="square">
            <a:spAutoFit/>
          </a:bodyPr>
          <a:lstStyle/>
          <a:p>
            <a:pPr algn="ctr"/>
            <a:r>
              <a:rPr lang="pt-BR" sz="1800" b="1" i="0" u="none" strike="noStrike" baseline="0" dirty="0">
                <a:latin typeface="Lato-Bold"/>
              </a:rPr>
              <a:t>RESOLUÇÃO DE PROBLEMAS ENVOLVENDO</a:t>
            </a:r>
          </a:p>
          <a:p>
            <a:pPr algn="ctr"/>
            <a:r>
              <a:rPr lang="pt-BR" sz="1800" b="1" i="0" u="none" strike="noStrike" baseline="0" dirty="0">
                <a:latin typeface="Lato-Bold"/>
              </a:rPr>
              <a:t>EQUAÇÕES E INEQUAÇÕES DO 1º GRAU</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endParaRPr lang="pt-BR" sz="14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Um problema matemático é toda situação que pode ser analisada com ferramentas matemáticas. Assim, problemas que envolvem equações ou inequações do 1º grau são aqueles que se resolvem por meio de uma sentença matemática.</a:t>
            </a:r>
          </a:p>
          <a:p>
            <a:pPr algn="just">
              <a:lnSpc>
                <a:spcPct val="115000"/>
              </a:lnSpc>
              <a:buNone/>
            </a:pP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Para resolver um problema desse tipo, recomenda-se:</a:t>
            </a:r>
          </a:p>
          <a:p>
            <a:pPr marL="342900" lvl="0" indent="-342900" algn="just">
              <a:lnSpc>
                <a:spcPct val="115000"/>
              </a:lnSpc>
              <a:buFont typeface="Wingdings" panose="05000000000000000000" pitchFamily="2" charset="2"/>
              <a:buChar char=""/>
            </a:pP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analisar os dados do problema;</a:t>
            </a:r>
          </a:p>
          <a:p>
            <a:pPr marL="342900" lvl="0" indent="-342900" algn="just">
              <a:lnSpc>
                <a:spcPct val="115000"/>
              </a:lnSpc>
              <a:buFont typeface="Wingdings" panose="05000000000000000000" pitchFamily="2" charset="2"/>
              <a:buChar char=""/>
            </a:pP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traduzir as informações para a linguagem algébrica, representando a incógnita por uma letra;</a:t>
            </a:r>
          </a:p>
          <a:p>
            <a:pPr marL="342900" lvl="0" indent="-342900" algn="just">
              <a:lnSpc>
                <a:spcPct val="115000"/>
              </a:lnSpc>
              <a:buFont typeface="Wingdings" panose="05000000000000000000" pitchFamily="2" charset="2"/>
              <a:buChar char=""/>
            </a:pP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montar a equação ou a inequação que modela o problema;</a:t>
            </a:r>
          </a:p>
          <a:p>
            <a:pPr marL="342900" lvl="0" indent="-342900" algn="just">
              <a:lnSpc>
                <a:spcPct val="115000"/>
              </a:lnSpc>
              <a:buFont typeface="Wingdings" panose="05000000000000000000" pitchFamily="2" charset="2"/>
              <a:buChar char=""/>
            </a:pP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resolver a equação ou a inequação;</a:t>
            </a:r>
          </a:p>
          <a:p>
            <a:pPr marL="342900" lvl="0" indent="-342900" algn="just">
              <a:lnSpc>
                <a:spcPct val="115000"/>
              </a:lnSpc>
              <a:buFont typeface="Wingdings" panose="05000000000000000000" pitchFamily="2" charset="2"/>
              <a:buChar char=""/>
            </a:pP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verificar se a solução encontrada atende às condições do problema.</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4" name="Imagem 3">
            <a:extLst>
              <a:ext uri="{FF2B5EF4-FFF2-40B4-BE49-F238E27FC236}">
                <a16:creationId xmlns:a16="http://schemas.microsoft.com/office/drawing/2014/main" id="{63318060-DD37-3E04-A868-8D80CC5071A8}"/>
              </a:ext>
            </a:extLst>
          </p:cNvPr>
          <p:cNvPicPr>
            <a:picLocks noChangeAspect="1"/>
          </p:cNvPicPr>
          <p:nvPr/>
        </p:nvPicPr>
        <p:blipFill>
          <a:blip r:embed="rId2"/>
          <a:stretch>
            <a:fillRect/>
          </a:stretch>
        </p:blipFill>
        <p:spPr>
          <a:xfrm>
            <a:off x="155998" y="3429000"/>
            <a:ext cx="5682741" cy="2651178"/>
          </a:xfrm>
          <a:prstGeom prst="rect">
            <a:avLst/>
          </a:prstGeom>
        </p:spPr>
      </p:pic>
    </p:spTree>
    <p:extLst>
      <p:ext uri="{BB962C8B-B14F-4D97-AF65-F5344CB8AC3E}">
        <p14:creationId xmlns:p14="http://schemas.microsoft.com/office/powerpoint/2010/main" val="1915911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5CF5EEC-9D75-DA30-98FB-9D565230DA39}"/>
              </a:ext>
            </a:extLst>
          </p:cNvPr>
          <p:cNvSpPr txBox="1"/>
          <p:nvPr/>
        </p:nvSpPr>
        <p:spPr>
          <a:xfrm>
            <a:off x="156000" y="859031"/>
            <a:ext cx="5860752" cy="3480248"/>
          </a:xfrm>
          <a:prstGeom prst="rect">
            <a:avLst/>
          </a:prstGeom>
          <a:noFill/>
        </p:spPr>
        <p:txBody>
          <a:bodyPr wrap="square">
            <a:spAutoFit/>
          </a:bodyPr>
          <a:lstStyle/>
          <a:p>
            <a:pPr>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Exemplos: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Zacarias tem, no bolso, apenas moedas de 25 e 50 centavos, totalizando 31 moedas. Sabe-se, ainda, que o número de moedas de 25 centavos excede em 5 unidades o número de moedas de 50 centavos. Qual é a quantia, em reais, que Zacarias tem no bolso?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u="sng" kern="100" dirty="0">
                <a:effectLst/>
                <a:latin typeface="Arial Narrow" panose="020B0606020202030204" pitchFamily="34" charset="0"/>
                <a:ea typeface="Aptos" panose="020B0004020202020204" pitchFamily="34" charset="0"/>
                <a:cs typeface="Times New Roman" panose="02020603050405020304" pitchFamily="18" charset="0"/>
              </a:rPr>
              <a:t>Resolução: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200" b="1"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8" name="Imagem 7">
            <a:extLst>
              <a:ext uri="{FF2B5EF4-FFF2-40B4-BE49-F238E27FC236}">
                <a16:creationId xmlns:a16="http://schemas.microsoft.com/office/drawing/2014/main" id="{F0F2303B-AC27-16B5-83E4-EFF9CFF24CF1}"/>
              </a:ext>
            </a:extLst>
          </p:cNvPr>
          <p:cNvPicPr>
            <a:picLocks noChangeAspect="1"/>
          </p:cNvPicPr>
          <p:nvPr/>
        </p:nvPicPr>
        <p:blipFill>
          <a:blip r:embed="rId2"/>
          <a:stretch>
            <a:fillRect/>
          </a:stretch>
        </p:blipFill>
        <p:spPr>
          <a:xfrm>
            <a:off x="108083" y="3893451"/>
            <a:ext cx="5908669" cy="2218921"/>
          </a:xfrm>
          <a:prstGeom prst="rect">
            <a:avLst/>
          </a:prstGeom>
        </p:spPr>
      </p:pic>
      <mc:AlternateContent xmlns:mc="http://schemas.openxmlformats.org/markup-compatibility/2006">
        <mc:Choice xmlns:a14="http://schemas.microsoft.com/office/drawing/2010/main" Requires="a14">
          <p:sp>
            <p:nvSpPr>
              <p:cNvPr id="10" name="CaixaDeTexto 9">
                <a:extLst>
                  <a:ext uri="{FF2B5EF4-FFF2-40B4-BE49-F238E27FC236}">
                    <a16:creationId xmlns:a16="http://schemas.microsoft.com/office/drawing/2014/main" id="{08F62378-59B2-9FF7-35A8-C365B4D4B126}"/>
                  </a:ext>
                </a:extLst>
              </p:cNvPr>
              <p:cNvSpPr txBox="1"/>
              <p:nvPr/>
            </p:nvSpPr>
            <p:spPr>
              <a:xfrm>
                <a:off x="6175250" y="859031"/>
                <a:ext cx="5860750" cy="2702086"/>
              </a:xfrm>
              <a:prstGeom prst="rect">
                <a:avLst/>
              </a:prstGeom>
              <a:noFill/>
            </p:spPr>
            <p:txBody>
              <a:bodyPr wrap="square">
                <a:spAutoFit/>
              </a:bodyPr>
              <a:lstStyle/>
              <a:p>
                <a:pPr algn="just">
                  <a:lnSpc>
                    <a:spcPct val="115000"/>
                  </a:lnSpc>
                  <a:spcAft>
                    <a:spcPts val="800"/>
                  </a:spcAft>
                </a:pPr>
                <a:r>
                  <a:rPr lang="pt-BR" sz="22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Assim, são 13 moedas de </a:t>
                </a:r>
                <a14:m>
                  <m:oMath xmlns:m="http://schemas.openxmlformats.org/officeDocument/2006/math">
                    <m:r>
                      <a:rPr lang="pt-BR" sz="2200" i="1" kern="100" dirty="0" smtClean="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𝑅</m:t>
                    </m:r>
                    <m:r>
                      <a:rPr lang="pt-BR" sz="2200" i="1" kern="100" dirty="0" smtClean="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$ 0,50</m:t>
                    </m:r>
                  </m:oMath>
                </a14:m>
                <a:r>
                  <a:rPr lang="pt-BR" sz="22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e 18 moedas de </a:t>
                </a:r>
                <a14:m>
                  <m:oMath xmlns:m="http://schemas.openxmlformats.org/officeDocument/2006/math">
                    <m:r>
                      <a:rPr lang="pt-BR" sz="2200" i="1" kern="100" dirty="0" smtClean="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𝑅</m:t>
                    </m:r>
                    <m:r>
                      <a:rPr lang="pt-BR" sz="2200" i="1" kern="100" dirty="0" smtClean="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$ 0,25</m:t>
                    </m:r>
                  </m:oMath>
                </a14:m>
                <a:r>
                  <a:rPr lang="pt-BR" sz="22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Portanto, calculando a quantidade que Zacarias possui, temos: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0,50·13+0,25·18 = 6,50+4,50=11, 00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Logo, Zacarias tem no bolso R$ 11,00.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10" name="CaixaDeTexto 9">
                <a:extLst>
                  <a:ext uri="{FF2B5EF4-FFF2-40B4-BE49-F238E27FC236}">
                    <a16:creationId xmlns:a16="http://schemas.microsoft.com/office/drawing/2014/main" id="{08F62378-59B2-9FF7-35A8-C365B4D4B126}"/>
                  </a:ext>
                </a:extLst>
              </p:cNvPr>
              <p:cNvSpPr txBox="1">
                <a:spLocks noRot="1" noChangeAspect="1" noMove="1" noResize="1" noEditPoints="1" noAdjustHandles="1" noChangeArrowheads="1" noChangeShapeType="1" noTextEdit="1"/>
              </p:cNvSpPr>
              <p:nvPr/>
            </p:nvSpPr>
            <p:spPr>
              <a:xfrm>
                <a:off x="6175250" y="859031"/>
                <a:ext cx="5860750" cy="2702086"/>
              </a:xfrm>
              <a:prstGeom prst="rect">
                <a:avLst/>
              </a:prstGeom>
              <a:blipFill>
                <a:blip r:embed="rId3"/>
                <a:stretch>
                  <a:fillRect l="-1353" t="-903" r="-1353" b="-3837"/>
                </a:stretch>
              </a:blipFill>
            </p:spPr>
            <p:txBody>
              <a:bodyPr/>
              <a:lstStyle/>
              <a:p>
                <a:r>
                  <a:rPr lang="pt-BR">
                    <a:noFill/>
                  </a:rPr>
                  <a:t> </a:t>
                </a:r>
              </a:p>
            </p:txBody>
          </p:sp>
        </mc:Fallback>
      </mc:AlternateContent>
    </p:spTree>
    <p:extLst>
      <p:ext uri="{BB962C8B-B14F-4D97-AF65-F5344CB8AC3E}">
        <p14:creationId xmlns:p14="http://schemas.microsoft.com/office/powerpoint/2010/main" val="36234068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aixaDeTexto 11">
            <a:extLst>
              <a:ext uri="{FF2B5EF4-FFF2-40B4-BE49-F238E27FC236}">
                <a16:creationId xmlns:a16="http://schemas.microsoft.com/office/drawing/2014/main" id="{B786C7E7-AAA5-8A04-B910-339993684CA3}"/>
              </a:ext>
            </a:extLst>
          </p:cNvPr>
          <p:cNvSpPr txBox="1"/>
          <p:nvPr/>
        </p:nvSpPr>
        <p:spPr>
          <a:xfrm>
            <a:off x="67058" y="726477"/>
            <a:ext cx="6094476" cy="3139321"/>
          </a:xfrm>
          <a:prstGeom prst="rect">
            <a:avLst/>
          </a:prstGeom>
          <a:noFill/>
        </p:spPr>
        <p:txBody>
          <a:bodyPr wrap="square">
            <a:spAutoFit/>
          </a:bodyPr>
          <a:lstStyle/>
          <a:p>
            <a:pPr algn="just"/>
            <a:r>
              <a:rPr lang="pt-BR" sz="2200" b="1" i="0" u="none" strike="noStrike" baseline="0" dirty="0">
                <a:latin typeface="Arial Narrow" panose="020B0606020202030204" pitchFamily="34" charset="0"/>
              </a:rPr>
              <a:t>2) </a:t>
            </a:r>
            <a:r>
              <a:rPr lang="pt-BR" sz="2200" b="0" i="0" u="none" strike="noStrike" baseline="0" dirty="0">
                <a:latin typeface="Arial Narrow" panose="020B0606020202030204" pitchFamily="34" charset="0"/>
              </a:rPr>
              <a:t>Um feirante vende melancias a R$ 15,00 cada. Em um dia, ele vendeu certa quantidade de unidades por esse valor.</a:t>
            </a:r>
          </a:p>
          <a:p>
            <a:pPr algn="just"/>
            <a:r>
              <a:rPr lang="pt-BR" sz="2200" b="0" i="0" u="none" strike="noStrike" baseline="0" dirty="0">
                <a:latin typeface="Arial Narrow" panose="020B0606020202030204" pitchFamily="34" charset="0"/>
              </a:rPr>
              <a:t>Na xepa, decidiu vender as últimas unidades com desconto, arrecadando mais R$ 100,00 além do que já havia vendido. Qual é a quantidade mínima de melancias vendidas a R$ 15,00 para que, nesse dia, a arrecadação total seja superior a R$ 340,00?</a:t>
            </a:r>
          </a:p>
          <a:p>
            <a:pPr algn="just"/>
            <a:r>
              <a:rPr lang="pt-BR" sz="2200" b="0" i="1" u="none" strike="noStrike" baseline="0" dirty="0">
                <a:latin typeface="Arial Narrow" panose="020B0606020202030204" pitchFamily="34" charset="0"/>
              </a:rPr>
              <a:t>Resolução:</a:t>
            </a:r>
            <a:endParaRPr lang="pt-BR" sz="2200" dirty="0">
              <a:latin typeface="Arial Narrow" panose="020B0606020202030204" pitchFamily="34" charset="0"/>
            </a:endParaRPr>
          </a:p>
        </p:txBody>
      </p:sp>
      <p:pic>
        <p:nvPicPr>
          <p:cNvPr id="5" name="Imagem 4">
            <a:extLst>
              <a:ext uri="{FF2B5EF4-FFF2-40B4-BE49-F238E27FC236}">
                <a16:creationId xmlns:a16="http://schemas.microsoft.com/office/drawing/2014/main" id="{13747DAC-11C2-0104-8C06-7B66B015D17F}"/>
              </a:ext>
            </a:extLst>
          </p:cNvPr>
          <p:cNvPicPr>
            <a:picLocks noChangeAspect="1"/>
          </p:cNvPicPr>
          <p:nvPr/>
        </p:nvPicPr>
        <p:blipFill>
          <a:blip r:embed="rId2"/>
          <a:stretch>
            <a:fillRect/>
          </a:stretch>
        </p:blipFill>
        <p:spPr>
          <a:xfrm>
            <a:off x="67058" y="3865798"/>
            <a:ext cx="6003398" cy="2832501"/>
          </a:xfrm>
          <a:prstGeom prst="rect">
            <a:avLst/>
          </a:prstGeom>
        </p:spPr>
      </p:pic>
      <p:sp>
        <p:nvSpPr>
          <p:cNvPr id="7" name="CaixaDeTexto 6">
            <a:extLst>
              <a:ext uri="{FF2B5EF4-FFF2-40B4-BE49-F238E27FC236}">
                <a16:creationId xmlns:a16="http://schemas.microsoft.com/office/drawing/2014/main" id="{2508E227-486D-89DF-0A19-D8B5CBCBEAE2}"/>
              </a:ext>
            </a:extLst>
          </p:cNvPr>
          <p:cNvSpPr txBox="1"/>
          <p:nvPr/>
        </p:nvSpPr>
        <p:spPr>
          <a:xfrm>
            <a:off x="6161534" y="726477"/>
            <a:ext cx="5881114" cy="1107996"/>
          </a:xfrm>
          <a:prstGeom prst="rect">
            <a:avLst/>
          </a:prstGeom>
          <a:noFill/>
        </p:spPr>
        <p:txBody>
          <a:bodyPr wrap="square">
            <a:spAutoFit/>
          </a:bodyPr>
          <a:lstStyle/>
          <a:p>
            <a:pPr algn="just"/>
            <a:r>
              <a:rPr lang="pt-BR" sz="2200" b="0" i="1" u="none" strike="noStrike" baseline="0" dirty="0">
                <a:latin typeface="Arial Narrow" panose="020B0606020202030204" pitchFamily="34" charset="0"/>
              </a:rPr>
              <a:t>Conclui-se, portanto, que o feirante vendeu </a:t>
            </a:r>
            <a:r>
              <a:rPr lang="pt-BR" sz="2200" b="1" i="1" u="none" strike="noStrike" baseline="0" dirty="0">
                <a:latin typeface="Arial Narrow" panose="020B0606020202030204" pitchFamily="34" charset="0"/>
              </a:rPr>
              <a:t>ao menos 17 </a:t>
            </a:r>
            <a:r>
              <a:rPr lang="pt-BR" sz="2200" b="0" i="1" u="none" strike="noStrike" baseline="0" dirty="0">
                <a:latin typeface="Arial Narrow" panose="020B0606020202030204" pitchFamily="34" charset="0"/>
              </a:rPr>
              <a:t>melancias a R$ 15,00 para obter uma arrecadação total superior a R$ 340,00.</a:t>
            </a:r>
            <a:endParaRPr lang="pt-BR" sz="2200" dirty="0">
              <a:latin typeface="Arial Narrow" panose="020B0606020202030204" pitchFamily="34" charset="0"/>
            </a:endParaRPr>
          </a:p>
        </p:txBody>
      </p:sp>
    </p:spTree>
    <p:extLst>
      <p:ext uri="{BB962C8B-B14F-4D97-AF65-F5344CB8AC3E}">
        <p14:creationId xmlns:p14="http://schemas.microsoft.com/office/powerpoint/2010/main" val="6194467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ixaDeTexto 14">
            <a:extLst>
              <a:ext uri="{FF2B5EF4-FFF2-40B4-BE49-F238E27FC236}">
                <a16:creationId xmlns:a16="http://schemas.microsoft.com/office/drawing/2014/main" id="{CD7E1825-6100-4BAC-AF11-3B5508D399D3}"/>
              </a:ext>
            </a:extLst>
          </p:cNvPr>
          <p:cNvSpPr txBox="1"/>
          <p:nvPr/>
        </p:nvSpPr>
        <p:spPr>
          <a:xfrm>
            <a:off x="156000" y="850990"/>
            <a:ext cx="11880000" cy="5652830"/>
          </a:xfrm>
          <a:prstGeom prst="rect">
            <a:avLst/>
          </a:prstGeom>
          <a:solidFill>
            <a:schemeClr val="bg1"/>
          </a:solidFill>
        </p:spPr>
        <p:txBody>
          <a:bodyPr wrap="square">
            <a:spAutoFit/>
          </a:bodyPr>
          <a:lstStyle/>
          <a:p>
            <a:pPr algn="just">
              <a:spcAft>
                <a:spcPts val="800"/>
              </a:spcAft>
              <a:buNone/>
            </a:pPr>
            <a:endParaRPr lang="pt-BR" sz="24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400" b="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400" b="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400" b="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400" b="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400" b="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400" b="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400" b="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400" b="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400" b="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400" b="1" kern="100" dirty="0">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800"/>
              </a:spcAft>
              <a:buNone/>
            </a:pP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2" name="Imagem 1">
            <a:extLst>
              <a:ext uri="{FF2B5EF4-FFF2-40B4-BE49-F238E27FC236}">
                <a16:creationId xmlns:a16="http://schemas.microsoft.com/office/drawing/2014/main" id="{02A5D3A9-55BB-9BE7-3F81-1DB253662C80}"/>
              </a:ext>
            </a:extLst>
          </p:cNvPr>
          <p:cNvPicPr>
            <a:picLocks noChangeAspect="1"/>
          </p:cNvPicPr>
          <p:nvPr/>
        </p:nvPicPr>
        <p:blipFill rotWithShape="1">
          <a:blip r:embed="rId2">
            <a:extLst>
              <a:ext uri="{28A0092B-C50C-407E-A947-70E740481C1C}">
                <a14:useLocalDpi xmlns:a14="http://schemas.microsoft.com/office/drawing/2010/main" val="0"/>
              </a:ext>
            </a:extLst>
          </a:blip>
          <a:srcRect l="1609" r="63875"/>
          <a:stretch>
            <a:fillRect/>
          </a:stretch>
        </p:blipFill>
        <p:spPr bwMode="auto">
          <a:xfrm>
            <a:off x="156000" y="774457"/>
            <a:ext cx="2520000" cy="637558"/>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97942AC9-2191-1F9A-B1D0-390A6F283684}"/>
              </a:ext>
            </a:extLst>
          </p:cNvPr>
          <p:cNvSpPr txBox="1"/>
          <p:nvPr/>
        </p:nvSpPr>
        <p:spPr>
          <a:xfrm>
            <a:off x="156000" y="1421346"/>
            <a:ext cx="11822640" cy="1785104"/>
          </a:xfrm>
          <a:prstGeom prst="rect">
            <a:avLst/>
          </a:prstGeom>
          <a:noFill/>
        </p:spPr>
        <p:txBody>
          <a:bodyPr wrap="square">
            <a:spAutoFit/>
          </a:bodyPr>
          <a:lstStyle/>
          <a:p>
            <a:pPr algn="just"/>
            <a:r>
              <a:rPr lang="pt-BR" sz="2200" b="1" i="0" u="none" strike="noStrike" baseline="0" dirty="0">
                <a:latin typeface="Arial Narrow" panose="020B0606020202030204" pitchFamily="34" charset="0"/>
              </a:rPr>
              <a:t>11. </a:t>
            </a:r>
            <a:r>
              <a:rPr lang="pt-BR" sz="2200" b="0" i="0" u="none" strike="noStrike" baseline="0" dirty="0">
                <a:latin typeface="Arial Narrow" panose="020B0606020202030204" pitchFamily="34" charset="0"/>
              </a:rPr>
              <a:t>Sônia tem 25 anos e, daqui a 3 anos, sua idade será igual a um terço da idade atual de seu avô.</a:t>
            </a:r>
          </a:p>
          <a:p>
            <a:pPr algn="just"/>
            <a:r>
              <a:rPr lang="pt-BR" sz="2200" b="0" i="0" u="none" strike="noStrike" baseline="0" dirty="0">
                <a:latin typeface="Arial Narrow" panose="020B0606020202030204" pitchFamily="34" charset="0"/>
              </a:rPr>
              <a:t>Escreva a equação que permite calcular a idade atual do avô de Sônia.</a:t>
            </a:r>
          </a:p>
          <a:p>
            <a:pPr algn="just"/>
            <a:endParaRPr lang="pt-BR" sz="2200" b="0" i="0" u="none" strike="noStrike" baseline="0" dirty="0">
              <a:latin typeface="Arial Narrow" panose="020B0606020202030204" pitchFamily="34" charset="0"/>
            </a:endParaRPr>
          </a:p>
          <a:p>
            <a:pPr algn="just"/>
            <a:endParaRPr lang="pt-BR" sz="2200" b="0" i="0" u="none" strike="noStrike" baseline="0" dirty="0">
              <a:latin typeface="Arial Narrow" panose="020B0606020202030204" pitchFamily="34" charset="0"/>
            </a:endParaRPr>
          </a:p>
          <a:p>
            <a:pPr algn="just"/>
            <a:r>
              <a:rPr lang="pt-BR" sz="2200" b="1" i="0" u="none" strike="noStrike" baseline="0" dirty="0">
                <a:latin typeface="Arial Narrow" panose="020B0606020202030204" pitchFamily="34" charset="0"/>
              </a:rPr>
              <a:t>12. </a:t>
            </a:r>
            <a:r>
              <a:rPr lang="pt-BR" sz="2200" b="0" i="0" u="none" strike="noStrike" baseline="0" dirty="0">
                <a:latin typeface="Arial Narrow" panose="020B0606020202030204" pitchFamily="34" charset="0"/>
              </a:rPr>
              <a:t>Julgue as sentenças, a seguir, marcando (</a:t>
            </a:r>
            <a:r>
              <a:rPr lang="pt-BR" sz="2200" b="1" i="0" u="none" strike="noStrike" baseline="0" dirty="0">
                <a:latin typeface="Arial Narrow" panose="020B0606020202030204" pitchFamily="34" charset="0"/>
              </a:rPr>
              <a:t>V</a:t>
            </a:r>
            <a:r>
              <a:rPr lang="pt-BR" sz="2200" b="0" i="0" u="none" strike="noStrike" baseline="0" dirty="0">
                <a:latin typeface="Arial Narrow" panose="020B0606020202030204" pitchFamily="34" charset="0"/>
              </a:rPr>
              <a:t>) para verdadeira ou (</a:t>
            </a:r>
            <a:r>
              <a:rPr lang="pt-BR" sz="2200" b="1" i="0" u="none" strike="noStrike" baseline="0" dirty="0">
                <a:latin typeface="Arial Narrow" panose="020B0606020202030204" pitchFamily="34" charset="0"/>
              </a:rPr>
              <a:t>F</a:t>
            </a:r>
            <a:r>
              <a:rPr lang="pt-BR" sz="2200" b="0" i="0" u="none" strike="noStrike" baseline="0" dirty="0">
                <a:latin typeface="Arial Narrow" panose="020B0606020202030204" pitchFamily="34" charset="0"/>
              </a:rPr>
              <a:t>) para falsa.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AlternateContent xmlns:mc="http://schemas.openxmlformats.org/markup-compatibility/2006">
        <mc:Choice xmlns:a14="http://schemas.microsoft.com/office/drawing/2010/main" Requires="a14">
          <p:sp>
            <p:nvSpPr>
              <p:cNvPr id="14" name="CaixaDeTexto 13">
                <a:extLst>
                  <a:ext uri="{FF2B5EF4-FFF2-40B4-BE49-F238E27FC236}">
                    <a16:creationId xmlns:a16="http://schemas.microsoft.com/office/drawing/2014/main" id="{11C90512-8D50-B47A-0F29-C6DA2008ECCB}"/>
                  </a:ext>
                </a:extLst>
              </p:cNvPr>
              <p:cNvSpPr txBox="1"/>
              <p:nvPr/>
            </p:nvSpPr>
            <p:spPr>
              <a:xfrm>
                <a:off x="156000" y="3315817"/>
                <a:ext cx="5726296" cy="2120837"/>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    ) Se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+1=5</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então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    ) Se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=0+7</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então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=−7</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    ) Se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+ 1 &lt;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então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&lt;−5</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    ) Se </a:t>
                </a:r>
                <a14:m>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 12 </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=8</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então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2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14" name="CaixaDeTexto 13">
                <a:extLst>
                  <a:ext uri="{FF2B5EF4-FFF2-40B4-BE49-F238E27FC236}">
                    <a16:creationId xmlns:a16="http://schemas.microsoft.com/office/drawing/2014/main" id="{11C90512-8D50-B47A-0F29-C6DA2008ECCB}"/>
                  </a:ext>
                </a:extLst>
              </p:cNvPr>
              <p:cNvSpPr txBox="1">
                <a:spLocks noRot="1" noChangeAspect="1" noMove="1" noResize="1" noEditPoints="1" noAdjustHandles="1" noChangeArrowheads="1" noChangeShapeType="1" noTextEdit="1"/>
              </p:cNvSpPr>
              <p:nvPr/>
            </p:nvSpPr>
            <p:spPr>
              <a:xfrm>
                <a:off x="156000" y="3315817"/>
                <a:ext cx="5726296" cy="2120837"/>
              </a:xfrm>
              <a:prstGeom prst="rect">
                <a:avLst/>
              </a:prstGeom>
              <a:blipFill>
                <a:blip r:embed="rId3"/>
                <a:stretch>
                  <a:fillRect l="-1384" t="-1149" b="-1149"/>
                </a:stretch>
              </a:blipFill>
            </p:spPr>
            <p:txBody>
              <a:bodyPr/>
              <a:lstStyle/>
              <a:p>
                <a:r>
                  <a:rPr lang="pt-BR">
                    <a:noFill/>
                  </a:rPr>
                  <a:t> </a:t>
                </a:r>
              </a:p>
            </p:txBody>
          </p:sp>
        </mc:Fallback>
      </mc:AlternateContent>
    </p:spTree>
    <p:extLst>
      <p:ext uri="{BB962C8B-B14F-4D97-AF65-F5344CB8AC3E}">
        <p14:creationId xmlns:p14="http://schemas.microsoft.com/office/powerpoint/2010/main" val="26840229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CE98E-4460-7914-C6D3-F1850D05D2D8}"/>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83E4457F-23B5-D740-6B89-77CE6E13F7F2}"/>
              </a:ext>
            </a:extLst>
          </p:cNvPr>
          <p:cNvSpPr txBox="1"/>
          <p:nvPr/>
        </p:nvSpPr>
        <p:spPr>
          <a:xfrm>
            <a:off x="6096000" y="801669"/>
            <a:ext cx="5760000" cy="3554819"/>
          </a:xfrm>
          <a:prstGeom prst="rect">
            <a:avLst/>
          </a:prstGeom>
          <a:noFill/>
        </p:spPr>
        <p:txBody>
          <a:bodyPr wrap="square">
            <a:spAutoFit/>
          </a:bodyPr>
          <a:lstStyle/>
          <a:p>
            <a:pPr algn="just">
              <a:spcAft>
                <a:spcPts val="600"/>
              </a:spcAft>
            </a:pPr>
            <a:r>
              <a:rPr lang="pt-BR" sz="2200" dirty="0">
                <a:latin typeface="Arial Narrow" panose="020B0606020202030204" pitchFamily="34" charset="0"/>
              </a:rPr>
              <a:t>i) A soma do triplo de um número com seu quádruplo é maior que o óctuplo desse número mais 1. Que número é esse?</a:t>
            </a:r>
          </a:p>
          <a:p>
            <a:pPr algn="just">
              <a:spcAft>
                <a:spcPts val="600"/>
              </a:spcAft>
            </a:pPr>
            <a:r>
              <a:rPr lang="pt-BR" sz="2200" dirty="0">
                <a:latin typeface="Arial Narrow" panose="020B0606020202030204" pitchFamily="34" charset="0"/>
              </a:rPr>
              <a:t>j) Segundo a lei municipal de </a:t>
            </a:r>
            <a:r>
              <a:rPr lang="pt-BR" sz="2200" dirty="0" err="1">
                <a:latin typeface="Arial Narrow" panose="020B0606020202030204" pitchFamily="34" charset="0"/>
              </a:rPr>
              <a:t>Terrilândia</a:t>
            </a:r>
            <a:r>
              <a:rPr lang="pt-BR" sz="2200" dirty="0">
                <a:latin typeface="Arial Narrow" panose="020B0606020202030204" pitchFamily="34" charset="0"/>
              </a:rPr>
              <a:t>, um terreno retangular deve ter um perímetro de no mínimo 340 metros para ser vendido. Nos terrenos retangulares desta cidade, o comprimento mede o triplo da largura. Sabendo disso, qual deve ser a medida mínima da largura para que um lote possa ser vendido nesta cidade?</a:t>
            </a:r>
          </a:p>
        </p:txBody>
      </p:sp>
      <mc:AlternateContent xmlns:mc="http://schemas.openxmlformats.org/markup-compatibility/2006">
        <mc:Choice xmlns:a14="http://schemas.microsoft.com/office/drawing/2010/main" Requires="a14">
          <p:sp>
            <p:nvSpPr>
              <p:cNvPr id="11" name="CaixaDeTexto 10">
                <a:extLst>
                  <a:ext uri="{FF2B5EF4-FFF2-40B4-BE49-F238E27FC236}">
                    <a16:creationId xmlns:a16="http://schemas.microsoft.com/office/drawing/2014/main" id="{A5F57299-29E5-7CB7-A4B7-A47AC58EB5B5}"/>
                  </a:ext>
                </a:extLst>
              </p:cNvPr>
              <p:cNvSpPr txBox="1"/>
              <p:nvPr/>
            </p:nvSpPr>
            <p:spPr>
              <a:xfrm>
                <a:off x="231816" y="801669"/>
                <a:ext cx="5760000" cy="5598136"/>
              </a:xfrm>
              <a:prstGeom prst="rect">
                <a:avLst/>
              </a:prstGeom>
              <a:noFill/>
            </p:spPr>
            <p:txBody>
              <a:bodyPr wrap="square">
                <a:spAutoFit/>
              </a:bodyPr>
              <a:lstStyle/>
              <a:p>
                <a:pPr algn="just">
                  <a:spcAft>
                    <a:spcPts val="600"/>
                  </a:spcAft>
                </a:pPr>
                <a:r>
                  <a:rPr lang="pt-BR" sz="2200" b="1" dirty="0">
                    <a:latin typeface="Arial Narrow" panose="020B0606020202030204" pitchFamily="34" charset="0"/>
                  </a:rPr>
                  <a:t>13.</a:t>
                </a:r>
                <a:r>
                  <a:rPr lang="pt-BR" sz="2200" dirty="0">
                    <a:latin typeface="Arial Narrow" panose="020B0606020202030204" pitchFamily="34" charset="0"/>
                  </a:rPr>
                  <a:t> Encontre o conjunto solução, que satisfaz as seguintes sentenças, no conjunto dos números reais </a:t>
                </a:r>
                <a14:m>
                  <m:oMath xmlns:m="http://schemas.openxmlformats.org/officeDocument/2006/math">
                    <m:d>
                      <m:dPr>
                        <m:ctrlPr>
                          <a:rPr lang="pt-BR" sz="2200" i="1"/>
                        </m:ctrlPr>
                      </m:dPr>
                      <m:e>
                        <m:r>
                          <a:rPr lang="pt-BR" sz="2200" i="1"/>
                          <m:t>ℝ</m:t>
                        </m:r>
                      </m:e>
                    </m:d>
                  </m:oMath>
                </a14:m>
                <a:r>
                  <a:rPr lang="pt-BR" sz="2200" dirty="0">
                    <a:latin typeface="Arial Narrow" panose="020B0606020202030204" pitchFamily="34" charset="0"/>
                  </a:rPr>
                  <a:t>.</a:t>
                </a:r>
              </a:p>
              <a:p>
                <a:pPr algn="just">
                  <a:spcAft>
                    <a:spcPts val="600"/>
                  </a:spcAft>
                </a:pPr>
                <a:r>
                  <a:rPr lang="pt-BR" sz="2200" dirty="0">
                    <a:latin typeface="Arial Narrow" panose="020B0606020202030204" pitchFamily="34" charset="0"/>
                  </a:rPr>
                  <a:t>a) </a:t>
                </a:r>
                <a14:m>
                  <m:oMath xmlns:m="http://schemas.openxmlformats.org/officeDocument/2006/math">
                    <m:r>
                      <a:rPr lang="pt-BR" sz="2200" i="1"/>
                      <m:t>𝑥</m:t>
                    </m:r>
                    <m:r>
                      <a:rPr lang="pt-BR" sz="2200" i="1"/>
                      <m:t>+7=0</m:t>
                    </m:r>
                  </m:oMath>
                </a14:m>
                <a:endParaRPr lang="pt-BR" sz="2200" dirty="0">
                  <a:latin typeface="Arial Narrow" panose="020B0606020202030204" pitchFamily="34" charset="0"/>
                </a:endParaRPr>
              </a:p>
              <a:p>
                <a:pPr algn="just">
                  <a:spcAft>
                    <a:spcPts val="600"/>
                  </a:spcAft>
                </a:pPr>
                <a:r>
                  <a:rPr lang="pt-BR" sz="2200" dirty="0">
                    <a:latin typeface="Arial Narrow" panose="020B0606020202030204" pitchFamily="34" charset="0"/>
                  </a:rPr>
                  <a:t>b) </a:t>
                </a:r>
                <a14:m>
                  <m:oMath xmlns:m="http://schemas.openxmlformats.org/officeDocument/2006/math">
                    <m:r>
                      <a:rPr lang="pt-BR" sz="2200" i="1"/>
                      <m:t>2</m:t>
                    </m:r>
                    <m:r>
                      <a:rPr lang="pt-BR" sz="2200" i="1"/>
                      <m:t>𝑥</m:t>
                    </m:r>
                    <m:r>
                      <a:rPr lang="pt-BR" sz="2200" i="1"/>
                      <m:t>+6=12</m:t>
                    </m:r>
                  </m:oMath>
                </a14:m>
                <a:endParaRPr lang="pt-BR" sz="2200" dirty="0">
                  <a:latin typeface="Arial Narrow" panose="020B0606020202030204" pitchFamily="34" charset="0"/>
                </a:endParaRPr>
              </a:p>
              <a:p>
                <a:pPr algn="just">
                  <a:spcAft>
                    <a:spcPts val="600"/>
                  </a:spcAft>
                </a:pPr>
                <a:r>
                  <a:rPr lang="pt-BR" sz="2200" dirty="0">
                    <a:latin typeface="Arial Narrow" panose="020B0606020202030204" pitchFamily="34" charset="0"/>
                  </a:rPr>
                  <a:t>c) </a:t>
                </a:r>
                <a14:m>
                  <m:oMath xmlns:m="http://schemas.openxmlformats.org/officeDocument/2006/math">
                    <m:r>
                      <a:rPr lang="pt-BR" sz="2200" i="1"/>
                      <m:t>𝑥</m:t>
                    </m:r>
                    <m:r>
                      <a:rPr lang="pt-BR" sz="2200" i="1"/>
                      <m:t>−</m:t>
                    </m:r>
                    <m:f>
                      <m:fPr>
                        <m:ctrlPr>
                          <a:rPr lang="pt-BR" sz="2200" i="1"/>
                        </m:ctrlPr>
                      </m:fPr>
                      <m:num>
                        <m:r>
                          <a:rPr lang="pt-BR" sz="2200" i="1"/>
                          <m:t> 2 </m:t>
                        </m:r>
                      </m:num>
                      <m:den>
                        <m:r>
                          <a:rPr lang="pt-BR" sz="2200" i="1"/>
                          <m:t>5</m:t>
                        </m:r>
                      </m:den>
                    </m:f>
                    <m:r>
                      <a:rPr lang="pt-BR" sz="2200" i="1"/>
                      <m:t>=</m:t>
                    </m:r>
                    <m:f>
                      <m:fPr>
                        <m:ctrlPr>
                          <a:rPr lang="pt-BR" sz="2200" i="1"/>
                        </m:ctrlPr>
                      </m:fPr>
                      <m:num>
                        <m:r>
                          <a:rPr lang="pt-BR" sz="2200" i="1"/>
                          <m:t> 8 </m:t>
                        </m:r>
                      </m:num>
                      <m:den>
                        <m:r>
                          <a:rPr lang="pt-BR" sz="2200" i="1"/>
                          <m:t>5</m:t>
                        </m:r>
                      </m:den>
                    </m:f>
                  </m:oMath>
                </a14:m>
                <a:endParaRPr lang="pt-BR" sz="2200" dirty="0">
                  <a:latin typeface="Arial Narrow" panose="020B0606020202030204" pitchFamily="34" charset="0"/>
                </a:endParaRPr>
              </a:p>
              <a:p>
                <a:pPr algn="just">
                  <a:spcAft>
                    <a:spcPts val="600"/>
                  </a:spcAft>
                </a:pPr>
                <a:r>
                  <a:rPr lang="pt-BR" sz="2200" dirty="0">
                    <a:latin typeface="Arial Narrow" panose="020B0606020202030204" pitchFamily="34" charset="0"/>
                  </a:rPr>
                  <a:t>d) A diferença entre o triplo de um número e a terça parte desse número é 24. Qual é esse número?</a:t>
                </a:r>
              </a:p>
              <a:p>
                <a:pPr algn="just">
                  <a:spcAft>
                    <a:spcPts val="600"/>
                  </a:spcAft>
                </a:pPr>
                <a:r>
                  <a:rPr lang="pt-BR" sz="2200" dirty="0">
                    <a:latin typeface="Arial Narrow" panose="020B0606020202030204" pitchFamily="34" charset="0"/>
                  </a:rPr>
                  <a:t>e) Três meios de um número, aumentados de doze, é igual a quatro oitavos desse número. Qual é esse número?</a:t>
                </a:r>
              </a:p>
              <a:p>
                <a:pPr algn="just">
                  <a:spcAft>
                    <a:spcPts val="600"/>
                  </a:spcAft>
                </a:pPr>
                <a:r>
                  <a:rPr lang="pt-BR" sz="2200" dirty="0">
                    <a:latin typeface="Arial Narrow" panose="020B0606020202030204" pitchFamily="34" charset="0"/>
                  </a:rPr>
                  <a:t>f) </a:t>
                </a:r>
                <a14:m>
                  <m:oMath xmlns:m="http://schemas.openxmlformats.org/officeDocument/2006/math">
                    <m:r>
                      <a:rPr lang="pt-BR" sz="2200" i="1"/>
                      <m:t>𝑥</m:t>
                    </m:r>
                    <m:r>
                      <a:rPr lang="pt-BR" sz="2200" i="1"/>
                      <m:t>−7&gt;10</m:t>
                    </m:r>
                  </m:oMath>
                </a14:m>
                <a:endParaRPr lang="pt-BR" sz="2200" dirty="0">
                  <a:latin typeface="Arial Narrow" panose="020B0606020202030204" pitchFamily="34" charset="0"/>
                </a:endParaRPr>
              </a:p>
              <a:p>
                <a:pPr algn="just">
                  <a:spcAft>
                    <a:spcPts val="600"/>
                  </a:spcAft>
                </a:pPr>
                <a:r>
                  <a:rPr lang="pt-BR" sz="2200" dirty="0">
                    <a:latin typeface="Arial Narrow" panose="020B0606020202030204" pitchFamily="34" charset="0"/>
                  </a:rPr>
                  <a:t>g) </a:t>
                </a:r>
                <a14:m>
                  <m:oMath xmlns:m="http://schemas.openxmlformats.org/officeDocument/2006/math">
                    <m:r>
                      <a:rPr lang="pt-BR" sz="2200" i="1"/>
                      <m:t>2</m:t>
                    </m:r>
                    <m:r>
                      <a:rPr lang="pt-BR" sz="2200" i="1"/>
                      <m:t>𝑥</m:t>
                    </m:r>
                    <m:r>
                      <a:rPr lang="pt-BR" sz="2200" i="1"/>
                      <m:t>+5&lt;11</m:t>
                    </m:r>
                  </m:oMath>
                </a14:m>
                <a:endParaRPr lang="pt-BR" sz="2200" dirty="0">
                  <a:latin typeface="Arial Narrow" panose="020B0606020202030204" pitchFamily="34" charset="0"/>
                </a:endParaRPr>
              </a:p>
              <a:p>
                <a:pPr algn="just">
                  <a:spcAft>
                    <a:spcPts val="600"/>
                  </a:spcAft>
                </a:pPr>
                <a:r>
                  <a:rPr lang="pt-BR" sz="2200" dirty="0">
                    <a:latin typeface="Arial Narrow" panose="020B0606020202030204" pitchFamily="34" charset="0"/>
                  </a:rPr>
                  <a:t>h) </a:t>
                </a:r>
                <a14:m>
                  <m:oMath xmlns:m="http://schemas.openxmlformats.org/officeDocument/2006/math">
                    <m:r>
                      <a:rPr lang="pt-BR" sz="2200" i="1"/>
                      <m:t>8 + 4</m:t>
                    </m:r>
                    <m:r>
                      <a:rPr lang="pt-BR" sz="2200" i="1"/>
                      <m:t>𝑥</m:t>
                    </m:r>
                    <m:r>
                      <a:rPr lang="pt-BR" sz="2200" i="1"/>
                      <m:t> ≥20</m:t>
                    </m:r>
                  </m:oMath>
                </a14:m>
                <a:endParaRPr lang="pt-BR" sz="2200" dirty="0">
                  <a:latin typeface="Arial Narrow" panose="020B0606020202030204" pitchFamily="34" charset="0"/>
                </a:endParaRPr>
              </a:p>
            </p:txBody>
          </p:sp>
        </mc:Choice>
        <mc:Fallback>
          <p:sp>
            <p:nvSpPr>
              <p:cNvPr id="11" name="CaixaDeTexto 10">
                <a:extLst>
                  <a:ext uri="{FF2B5EF4-FFF2-40B4-BE49-F238E27FC236}">
                    <a16:creationId xmlns:a16="http://schemas.microsoft.com/office/drawing/2014/main" id="{A5F57299-29E5-7CB7-A4B7-A47AC58EB5B5}"/>
                  </a:ext>
                </a:extLst>
              </p:cNvPr>
              <p:cNvSpPr txBox="1">
                <a:spLocks noRot="1" noChangeAspect="1" noMove="1" noResize="1" noEditPoints="1" noAdjustHandles="1" noChangeArrowheads="1" noChangeShapeType="1" noTextEdit="1"/>
              </p:cNvSpPr>
              <p:nvPr/>
            </p:nvSpPr>
            <p:spPr>
              <a:xfrm>
                <a:off x="231816" y="801669"/>
                <a:ext cx="5760000" cy="5598136"/>
              </a:xfrm>
              <a:prstGeom prst="rect">
                <a:avLst/>
              </a:prstGeom>
              <a:blipFill>
                <a:blip r:embed="rId2"/>
                <a:stretch>
                  <a:fillRect l="-1376" t="-763" r="-1376" b="-1307"/>
                </a:stretch>
              </a:blipFill>
            </p:spPr>
            <p:txBody>
              <a:bodyPr/>
              <a:lstStyle/>
              <a:p>
                <a:r>
                  <a:rPr lang="pt-BR">
                    <a:noFill/>
                  </a:rPr>
                  <a:t> </a:t>
                </a:r>
              </a:p>
            </p:txBody>
          </p:sp>
        </mc:Fallback>
      </mc:AlternateContent>
    </p:spTree>
    <p:extLst>
      <p:ext uri="{BB962C8B-B14F-4D97-AF65-F5344CB8AC3E}">
        <p14:creationId xmlns:p14="http://schemas.microsoft.com/office/powerpoint/2010/main" val="2096202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aixaDeTexto 1">
                <a:extLst>
                  <a:ext uri="{FF2B5EF4-FFF2-40B4-BE49-F238E27FC236}">
                    <a16:creationId xmlns:a16="http://schemas.microsoft.com/office/drawing/2014/main" id="{B6B89FE2-6F46-C2CF-E38E-ACC5D7AEBD1B}"/>
                  </a:ext>
                </a:extLst>
              </p:cNvPr>
              <p:cNvSpPr txBox="1"/>
              <p:nvPr/>
            </p:nvSpPr>
            <p:spPr>
              <a:xfrm>
                <a:off x="156000" y="622390"/>
                <a:ext cx="11880000" cy="6110327"/>
              </a:xfrm>
              <a:prstGeom prst="rect">
                <a:avLst/>
              </a:prstGeom>
              <a:solidFill>
                <a:schemeClr val="bg1"/>
              </a:solidFill>
            </p:spPr>
            <p:txBody>
              <a:bodyPr wrap="square">
                <a:spAutoFit/>
              </a:bodyPr>
              <a:lstStyle/>
              <a:p>
                <a:pPr algn="just">
                  <a:lnSpc>
                    <a:spcPct val="115000"/>
                  </a:lnSpc>
                </a:pPr>
                <a:r>
                  <a:rPr lang="pt-BR" sz="2200" b="1" dirty="0">
                    <a:solidFill>
                      <a:srgbClr val="000000"/>
                    </a:solidFill>
                    <a:effectLst/>
                    <a:latin typeface="Arial Narrow" panose="020B0606020202030204" pitchFamily="34" charset="0"/>
                    <a:ea typeface="Times New Roman" panose="02020603050405020304" pitchFamily="18" charset="0"/>
                  </a:rPr>
                  <a:t>(ENEM 2021 – Reaplicação/PPL)</a:t>
                </a:r>
                <a:r>
                  <a:rPr lang="pt-BR" sz="2200" dirty="0">
                    <a:solidFill>
                      <a:srgbClr val="000000"/>
                    </a:solidFill>
                    <a:effectLst/>
                    <a:latin typeface="Arial Narrow" panose="020B0606020202030204" pitchFamily="34" charset="0"/>
                    <a:ea typeface="Times New Roman" panose="02020603050405020304" pitchFamily="18" charset="0"/>
                  </a:rPr>
                  <a:t> </a:t>
                </a:r>
                <a:r>
                  <a:rPr lang="pt-BR" sz="2200"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Uma fórmula para calcular o Índice de Massa Corporal (IMC) foi publicada pelo Departamento de Nutrição da Universidade de São Paulo</a:t>
                </a:r>
                <a:r>
                  <a:rPr lang="pt-BR" sz="2200" dirty="0">
                    <a:solidFill>
                      <a:srgbClr val="343A40"/>
                    </a:solidFill>
                    <a:effectLst/>
                    <a:latin typeface="Arial Narrow" panose="020B0606020202030204" pitchFamily="34" charset="0"/>
                    <a:ea typeface="Times New Roman" panose="02020603050405020304" pitchFamily="18" charset="0"/>
                    <a:cs typeface="Helvetica" panose="020B0604020202020204" pitchFamily="34" charset="0"/>
                  </a:rPr>
                  <a:t>. </a:t>
                </a:r>
                <a:r>
                  <a:rPr lang="pt-BR" sz="2200"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O estudo propõe uma equação capaz de identificar os falsos magros que, apesar de exibirem uma silhueta esguia, apresentam altos níveis de gordura, e os falsos gordos, que têm um IMC alto em decorrência de ganho de massa muscular, e não de gordura.</a:t>
                </a:r>
                <a:endParaRPr lang="pt-BR" sz="2200" dirty="0">
                  <a:effectLst/>
                  <a:latin typeface="Arial Narrow" panose="020B0606020202030204" pitchFamily="34" charset="0"/>
                  <a:ea typeface="Times New Roman" panose="02020603050405020304" pitchFamily="18" charset="0"/>
                </a:endParaRPr>
              </a:p>
              <a:p>
                <a:pPr algn="just">
                  <a:lnSpc>
                    <a:spcPct val="115000"/>
                  </a:lnSpc>
                </a:pPr>
                <a:r>
                  <a:rPr lang="pt-BR" sz="2200"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A equação considera a massa do indivíduo, além do peso e da estatura. A fórmula é expressa pela soma do triplo da massa (</a:t>
                </a:r>
                <a:r>
                  <a:rPr lang="pt-BR" sz="2200" i="1"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M</a:t>
                </a:r>
                <a:r>
                  <a:rPr lang="pt-BR" sz="2200"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 em quilograma, com o quádruplo do percentual de gordura (</a:t>
                </a:r>
                <a:r>
                  <a:rPr lang="pt-BR" sz="2200" i="1"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G</a:t>
                </a:r>
                <a:r>
                  <a:rPr lang="pt-BR" sz="2200"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 tudo dividido pela altura (</a:t>
                </a:r>
                <a:r>
                  <a:rPr lang="pt-BR" sz="2200" i="1"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H</a:t>
                </a:r>
                <a:r>
                  <a:rPr lang="pt-BR" sz="2200" dirty="0">
                    <a:solidFill>
                      <a:srgbClr val="000000"/>
                    </a:solidFill>
                    <a:effectLst/>
                    <a:latin typeface="Arial Narrow" panose="020B0606020202030204" pitchFamily="34" charset="0"/>
                    <a:ea typeface="Times New Roman" panose="02020603050405020304" pitchFamily="18" charset="0"/>
                    <a:cs typeface="Helvetica" panose="020B0604020202020204" pitchFamily="34" charset="0"/>
                  </a:rPr>
                  <a:t>), em centímetro.</a:t>
                </a:r>
                <a:endParaRPr lang="pt-BR" sz="2200" dirty="0">
                  <a:effectLst/>
                  <a:latin typeface="Arial Narrow" panose="020B0606020202030204" pitchFamily="34" charset="0"/>
                  <a:ea typeface="Times New Roman" panose="02020603050405020304" pitchFamily="18" charset="0"/>
                </a:endParaRPr>
              </a:p>
              <a:p>
                <a:pPr algn="r">
                  <a:lnSpc>
                    <a:spcPct val="115000"/>
                  </a:lnSpc>
                  <a:spcAft>
                    <a:spcPts val="800"/>
                  </a:spcAft>
                </a:pPr>
                <a:r>
                  <a:rPr lang="pt-BR" sz="1200" kern="100" dirty="0">
                    <a:solidFill>
                      <a:srgbClr val="000000"/>
                    </a:solidFill>
                    <a:effectLst/>
                    <a:latin typeface="Arial Narrow" panose="020B0606020202030204" pitchFamily="34" charset="0"/>
                    <a:ea typeface="Aptos" panose="020B0004020202020204" pitchFamily="34" charset="0"/>
                    <a:cs typeface="Helvetica" panose="020B0604020202020204" pitchFamily="34" charset="0"/>
                  </a:rPr>
                  <a:t>Disponível em: http://drauziovarella.com.br. Acesso em: 27 nov. 2012 (adaptado).</a:t>
                </a:r>
                <a:endParaRPr lang="pt-BR" sz="1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Helvetica" panose="020B0604020202020204" pitchFamily="34" charset="0"/>
                  </a:rPr>
                  <a:t>A expressão algébrica que representa a nova maneira de calcular o IMC é dada por</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50000"/>
                  </a:lnSpc>
                  <a:spcAft>
                    <a:spcPts val="800"/>
                  </a:spcAft>
                </a:pP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A</m:t>
                        </m:r>
                      </m:e>
                    </m:d>
                    <m:r>
                      <a:rPr lang="pt-BR" sz="2200"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𝑀</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𝐺</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𝐻</m:t>
                        </m:r>
                      </m:den>
                    </m:f>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nSpc>
                    <a:spcPct val="150000"/>
                  </a:lnSpc>
                  <a:spcAft>
                    <a:spcPts val="800"/>
                  </a:spcAft>
                </a:pP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B</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 3</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𝑀</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𝐺</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𝐻</m:t>
                        </m:r>
                      </m:den>
                    </m:f>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nSpc>
                    <a:spcPct val="150000"/>
                  </a:lnSpc>
                  <a:spcAft>
                    <a:spcPts val="800"/>
                  </a:spcAft>
                </a:pP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C</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3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𝑀</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 </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4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𝐺</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𝐻</m:t>
                        </m:r>
                      </m:den>
                    </m:f>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2" name="CaixaDeTexto 1">
                <a:extLst>
                  <a:ext uri="{FF2B5EF4-FFF2-40B4-BE49-F238E27FC236}">
                    <a16:creationId xmlns:a16="http://schemas.microsoft.com/office/drawing/2014/main" id="{B6B89FE2-6F46-C2CF-E38E-ACC5D7AEBD1B}"/>
                  </a:ext>
                </a:extLst>
              </p:cNvPr>
              <p:cNvSpPr txBox="1">
                <a:spLocks noRot="1" noChangeAspect="1" noMove="1" noResize="1" noEditPoints="1" noAdjustHandles="1" noChangeArrowheads="1" noChangeShapeType="1" noTextEdit="1"/>
              </p:cNvSpPr>
              <p:nvPr/>
            </p:nvSpPr>
            <p:spPr>
              <a:xfrm>
                <a:off x="156000" y="622390"/>
                <a:ext cx="11880000" cy="6110327"/>
              </a:xfrm>
              <a:prstGeom prst="rect">
                <a:avLst/>
              </a:prstGeom>
              <a:blipFill>
                <a:blip r:embed="rId2"/>
                <a:stretch>
                  <a:fillRect l="-667" t="-499" r="-719"/>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6C9D3D25-7887-D2AF-E19D-CE810ADC639C}"/>
                  </a:ext>
                </a:extLst>
              </p:cNvPr>
              <p:cNvSpPr txBox="1"/>
              <p:nvPr/>
            </p:nvSpPr>
            <p:spPr>
              <a:xfrm>
                <a:off x="2679744" y="4091222"/>
                <a:ext cx="2320290" cy="1646156"/>
              </a:xfrm>
              <a:prstGeom prst="rect">
                <a:avLst/>
              </a:prstGeom>
              <a:noFill/>
            </p:spPr>
            <p:txBody>
              <a:bodyPr wrap="square">
                <a:spAutoFit/>
              </a:bodyPr>
              <a:lstStyle/>
              <a:p>
                <a:pPr>
                  <a:lnSpc>
                    <a:spcPct val="150000"/>
                  </a:lnSpc>
                  <a:spcAft>
                    <a:spcPts val="800"/>
                  </a:spcAft>
                </a:pPr>
                <a14:m>
                  <m:oMath xmlns:m="http://schemas.openxmlformats.org/officeDocument/2006/math">
                    <m:d>
                      <m:dPr>
                        <m:ctrlPr>
                          <a:rPr lang="pt-BR" sz="2200" i="1" kern="100" smtClean="0">
                            <a:effectLst/>
                            <a:latin typeface="Cambria Math" panose="02040503050406030204" pitchFamily="18" charset="0"/>
                            <a:ea typeface="Aptos" panose="020B0004020202020204" pitchFamily="34" charset="0"/>
                            <a:cs typeface="Times New Roman" panose="02020603050405020304" pitchFamily="18" charset="0"/>
                          </a:rPr>
                        </m:ctrlPr>
                      </m:dPr>
                      <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D</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 3∙</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𝑀</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𝐺</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𝐻</m:t>
                            </m:r>
                          </m:den>
                        </m:f>
                      </m:e>
                    </m:d>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nSpc>
                    <a:spcPct val="150000"/>
                  </a:lnSpc>
                  <a:spcAft>
                    <a:spcPts val="800"/>
                  </a:spcAft>
                </a:pP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E</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4∙</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𝑀</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𝐺</m:t>
                            </m:r>
                          </m:e>
                        </m:d>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𝐻</m:t>
                        </m:r>
                      </m:den>
                    </m:f>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p>
            </p:txBody>
          </p:sp>
        </mc:Choice>
        <mc:Fallback>
          <p:sp>
            <p:nvSpPr>
              <p:cNvPr id="4" name="CaixaDeTexto 3">
                <a:extLst>
                  <a:ext uri="{FF2B5EF4-FFF2-40B4-BE49-F238E27FC236}">
                    <a16:creationId xmlns:a16="http://schemas.microsoft.com/office/drawing/2014/main" id="{6C9D3D25-7887-D2AF-E19D-CE810ADC639C}"/>
                  </a:ext>
                </a:extLst>
              </p:cNvPr>
              <p:cNvSpPr txBox="1">
                <a:spLocks noRot="1" noChangeAspect="1" noMove="1" noResize="1" noEditPoints="1" noAdjustHandles="1" noChangeArrowheads="1" noChangeShapeType="1" noTextEdit="1"/>
              </p:cNvSpPr>
              <p:nvPr/>
            </p:nvSpPr>
            <p:spPr>
              <a:xfrm>
                <a:off x="2679744" y="4091222"/>
                <a:ext cx="2320290" cy="1646156"/>
              </a:xfrm>
              <a:prstGeom prst="rect">
                <a:avLst/>
              </a:prstGeom>
              <a:blipFill>
                <a:blip r:embed="rId3"/>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30242043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6B89FE2-6F46-C2CF-E38E-ACC5D7AEBD1B}"/>
              </a:ext>
            </a:extLst>
          </p:cNvPr>
          <p:cNvSpPr txBox="1"/>
          <p:nvPr/>
        </p:nvSpPr>
        <p:spPr>
          <a:xfrm>
            <a:off x="156000" y="622390"/>
            <a:ext cx="11880000" cy="6290376"/>
          </a:xfrm>
          <a:prstGeom prst="rect">
            <a:avLst/>
          </a:prstGeom>
          <a:solidFill>
            <a:schemeClr val="bg1"/>
          </a:solidFill>
        </p:spPr>
        <p:txBody>
          <a:bodyPr wrap="square">
            <a:spAutoFit/>
          </a:bodyPr>
          <a:lstStyle/>
          <a:p>
            <a:pPr algn="just">
              <a:lnSpc>
                <a:spcPct val="115000"/>
              </a:lnSpc>
              <a:spcAft>
                <a:spcPts val="800"/>
              </a:spcAft>
            </a:pPr>
            <a:r>
              <a:rPr lang="pt-BR" sz="2200" b="1" dirty="0">
                <a:solidFill>
                  <a:srgbClr val="000000"/>
                </a:solidFill>
                <a:effectLst/>
                <a:latin typeface="Arial Narrow" panose="020B0606020202030204" pitchFamily="34" charset="0"/>
                <a:ea typeface="Times New Roman" panose="02020603050405020304" pitchFamily="18" charset="0"/>
              </a:rPr>
              <a:t>(</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ENEM 2017 – Reaplicação/PPL)</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Uma pessoa encheu o cartão de memória de sua câmera duas vezes, somente com vídeos e fotos. Na primeira vez, conseguiu armazenar 10 minutos de vídeo e 190 fotos. Já na segunda, foi possível realizar 15 minutos de vídeo e tirar 150 fotos. Todos os vídeos possuem a mesma qualidade de imagem entre si, assim como todas as fotos. Agora, essa pessoa deseja armazenar nesse cartão de memória exclusivamente fotos, com a mesma qualidade das anteriores.</a:t>
            </a:r>
          </a:p>
          <a:p>
            <a:pPr algn="r">
              <a:lnSpc>
                <a:spcPct val="115000"/>
              </a:lnSpc>
              <a:spcAft>
                <a:spcPts val="800"/>
              </a:spcAft>
            </a:pPr>
            <a:r>
              <a:rPr lang="pt-BR" sz="1400" kern="100" dirty="0">
                <a:effectLst/>
                <a:latin typeface="Arial Narrow" panose="020B0606020202030204" pitchFamily="34" charset="0"/>
                <a:ea typeface="Aptos" panose="020B0004020202020204" pitchFamily="34" charset="0"/>
                <a:cs typeface="Times New Roman" panose="02020603050405020304" pitchFamily="18" charset="0"/>
              </a:rPr>
              <a:t>Disponível em: www.techlider.com.br. Acesso em: 31 jul. 2012.</a:t>
            </a:r>
          </a:p>
          <a:p>
            <a:pP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número máximo de fotos que ela poderá armazenar é</a:t>
            </a:r>
          </a:p>
          <a:p>
            <a:pPr marL="457200" indent="-457200">
              <a:lnSpc>
                <a:spcPct val="115000"/>
              </a:lnSpc>
              <a:spcAft>
                <a:spcPts val="800"/>
              </a:spcAft>
              <a:buAutoNum type="alphaUcParenBoth"/>
            </a:pPr>
            <a:r>
              <a:rPr lang="pt-BR" sz="2200" kern="100" dirty="0">
                <a:latin typeface="Arial Narrow" panose="020B0606020202030204" pitchFamily="34" charset="0"/>
                <a:ea typeface="Aptos" panose="020B0004020202020204" pitchFamily="34" charset="0"/>
                <a:cs typeface="Times New Roman" panose="02020603050405020304" pitchFamily="18" charset="0"/>
              </a:rPr>
              <a:t>200.</a:t>
            </a:r>
          </a:p>
          <a:p>
            <a:pPr>
              <a:lnSpc>
                <a:spcPct val="115000"/>
              </a:lnSpc>
              <a:spcAft>
                <a:spcPts val="800"/>
              </a:spcAft>
            </a:pPr>
            <a:r>
              <a:rPr lang="pt-BR" sz="2200" kern="100" dirty="0">
                <a:latin typeface="Arial Narrow" panose="020B0606020202030204" pitchFamily="34" charset="0"/>
                <a:ea typeface="Aptos" panose="020B0004020202020204" pitchFamily="34" charset="0"/>
                <a:cs typeface="Times New Roman" panose="02020603050405020304" pitchFamily="18" charset="0"/>
              </a:rPr>
              <a:t>(B) 209..</a:t>
            </a:r>
          </a:p>
          <a:p>
            <a:pPr>
              <a:lnSpc>
                <a:spcPct val="115000"/>
              </a:lnSpc>
              <a:spcAft>
                <a:spcPts val="800"/>
              </a:spcAft>
            </a:pPr>
            <a:r>
              <a:rPr lang="pt-BR" sz="2200" kern="100" dirty="0">
                <a:latin typeface="Arial Narrow" panose="020B0606020202030204" pitchFamily="34" charset="0"/>
                <a:ea typeface="Aptos" panose="020B0004020202020204" pitchFamily="34" charset="0"/>
                <a:cs typeface="Times New Roman" panose="02020603050405020304" pitchFamily="18" charset="0"/>
              </a:rPr>
              <a:t>(C) 270.</a:t>
            </a:r>
          </a:p>
          <a:p>
            <a:pPr>
              <a:lnSpc>
                <a:spcPct val="115000"/>
              </a:lnSpc>
              <a:spcAft>
                <a:spcPts val="800"/>
              </a:spcAft>
            </a:pPr>
            <a:r>
              <a:rPr lang="pt-BR" sz="2200" kern="100" dirty="0">
                <a:latin typeface="Arial Narrow" panose="020B0606020202030204" pitchFamily="34" charset="0"/>
                <a:ea typeface="Aptos" panose="020B0004020202020204" pitchFamily="34" charset="0"/>
                <a:cs typeface="Times New Roman" panose="02020603050405020304" pitchFamily="18" charset="0"/>
              </a:rPr>
              <a:t>(D) 340.</a:t>
            </a:r>
          </a:p>
          <a:p>
            <a:pPr>
              <a:lnSpc>
                <a:spcPct val="115000"/>
              </a:lnSpc>
              <a:spcAft>
                <a:spcPts val="800"/>
              </a:spcAft>
            </a:pPr>
            <a:r>
              <a:rPr lang="pt-BR" sz="2200" kern="100" dirty="0">
                <a:latin typeface="Arial Narrow" panose="020B0606020202030204" pitchFamily="34" charset="0"/>
                <a:ea typeface="Aptos" panose="020B0004020202020204" pitchFamily="34" charset="0"/>
                <a:cs typeface="Times New Roman" panose="02020603050405020304" pitchFamily="18" charset="0"/>
              </a:rPr>
              <a:t>(E) 475</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376500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aixaDeTexto 1">
                <a:extLst>
                  <a:ext uri="{FF2B5EF4-FFF2-40B4-BE49-F238E27FC236}">
                    <a16:creationId xmlns:a16="http://schemas.microsoft.com/office/drawing/2014/main" id="{B6B89FE2-6F46-C2CF-E38E-ACC5D7AEBD1B}"/>
                  </a:ext>
                </a:extLst>
              </p:cNvPr>
              <p:cNvSpPr txBox="1"/>
              <p:nvPr/>
            </p:nvSpPr>
            <p:spPr>
              <a:xfrm>
                <a:off x="156000" y="622390"/>
                <a:ext cx="11880000" cy="6359177"/>
              </a:xfrm>
              <a:prstGeom prst="rect">
                <a:avLst/>
              </a:prstGeom>
              <a:solidFill>
                <a:schemeClr val="bg1"/>
              </a:solidFill>
            </p:spPr>
            <p:txBody>
              <a:bodyPr wrap="square">
                <a:spAutoFit/>
              </a:bodyPr>
              <a:lstStyle/>
              <a:p>
                <a:pPr algn="just">
                  <a:lnSpc>
                    <a:spcPct val="115000"/>
                  </a:lnSpc>
                  <a:spcAft>
                    <a:spcPts val="800"/>
                  </a:spcAft>
                </a:pPr>
                <a:r>
                  <a:rPr lang="pt-BR" sz="2100" b="1" kern="100" dirty="0">
                    <a:effectLst/>
                    <a:latin typeface="Arial Narrow" panose="020B0606020202030204" pitchFamily="34" charset="0"/>
                    <a:ea typeface="Aptos" panose="020B0004020202020204" pitchFamily="34" charset="0"/>
                    <a:cs typeface="Times New Roman" panose="02020603050405020304" pitchFamily="18" charset="0"/>
                  </a:rPr>
                  <a:t>(ENEM 2020)</a:t>
                </a: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 Uma casa de dois andares está sendo projetada. É necessário incluir no projeto a construção de uma escada para o acesso ao segundo andar. Para o cálculo das dimensões dos degraus utilizam-se as regras: </a:t>
                </a: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pt-BR" sz="21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1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h</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 + </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𝑏</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 − 63,5</m:t>
                          </m:r>
                        </m:e>
                      </m:d>
                      <m:r>
                        <a:rPr lang="pt-BR" sz="2100" i="1" kern="100">
                          <a:effectLst/>
                          <a:latin typeface="Cambria Math" panose="02040503050406030204" pitchFamily="18" charset="0"/>
                          <a:ea typeface="Aptos" panose="020B0004020202020204" pitchFamily="34" charset="0"/>
                          <a:cs typeface="Times New Roman" panose="02020603050405020304" pitchFamily="18" charset="0"/>
                        </a:rPr>
                        <m:t>≤ 1,5    </m:t>
                      </m:r>
                      <m:r>
                        <m:rPr>
                          <m:sty m:val="p"/>
                        </m:rPr>
                        <a:rPr lang="pt-BR" sz="2100" kern="100">
                          <a:effectLst/>
                          <a:latin typeface="Cambria Math" panose="02040503050406030204" pitchFamily="18" charset="0"/>
                          <a:ea typeface="Aptos" panose="020B0004020202020204" pitchFamily="34" charset="0"/>
                          <a:cs typeface="Times New Roman" panose="02020603050405020304" pitchFamily="18" charset="0"/>
                        </a:rPr>
                        <m:t>e</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     16 ≤ </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h</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 ≤ 19</m:t>
                      </m:r>
                    </m:oMath>
                  </m:oMathPara>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nas quais </a:t>
                </a:r>
                <a14:m>
                  <m:oMath xmlns:m="http://schemas.openxmlformats.org/officeDocument/2006/math">
                    <m:r>
                      <a:rPr lang="pt-BR" sz="2100" i="1" kern="100">
                        <a:effectLst/>
                        <a:latin typeface="Cambria Math" panose="02040503050406030204" pitchFamily="18" charset="0"/>
                        <a:ea typeface="Aptos" panose="020B0004020202020204" pitchFamily="34" charset="0"/>
                        <a:cs typeface="Times New Roman" panose="02020603050405020304" pitchFamily="18" charset="0"/>
                      </a:rPr>
                      <m:t>h</m:t>
                    </m:r>
                  </m:oMath>
                </a14:m>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 é a altura do degrau (denominada espelho) e </a:t>
                </a:r>
                <a14:m>
                  <m:oMath xmlns:m="http://schemas.openxmlformats.org/officeDocument/2006/math">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𝑏</m:t>
                    </m:r>
                  </m:oMath>
                </a14:m>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 é a profundidade da pisada, como mostra a figura. Por conveniência, escolheu-se a altura do degrau como sendo </a:t>
                </a:r>
                <a14:m>
                  <m:oMath xmlns:m="http://schemas.openxmlformats.org/officeDocument/2006/math">
                    <m:r>
                      <a:rPr lang="pt-BR" sz="2100" i="1" kern="100">
                        <a:effectLst/>
                        <a:latin typeface="Cambria Math" panose="02040503050406030204" pitchFamily="18" charset="0"/>
                        <a:ea typeface="Aptos" panose="020B0004020202020204" pitchFamily="34" charset="0"/>
                        <a:cs typeface="Times New Roman" panose="02020603050405020304" pitchFamily="18" charset="0"/>
                      </a:rPr>
                      <m:t>h</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=16</m:t>
                    </m:r>
                  </m:oMath>
                </a14:m>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 As unidades de </a:t>
                </a:r>
                <a14:m>
                  <m:oMath xmlns:m="http://schemas.openxmlformats.org/officeDocument/2006/math">
                    <m:r>
                      <a:rPr lang="pt-BR" sz="2100" i="1" kern="100">
                        <a:effectLst/>
                        <a:latin typeface="Cambria Math" panose="02040503050406030204" pitchFamily="18" charset="0"/>
                        <a:ea typeface="Aptos" panose="020B0004020202020204" pitchFamily="34" charset="0"/>
                        <a:cs typeface="Times New Roman" panose="02020603050405020304" pitchFamily="18" charset="0"/>
                      </a:rPr>
                      <m:t>h</m:t>
                    </m:r>
                  </m:oMath>
                </a14:m>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 e </a:t>
                </a:r>
                <a14:m>
                  <m:oMath xmlns:m="http://schemas.openxmlformats.org/officeDocument/2006/math">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𝑏</m:t>
                    </m:r>
                  </m:oMath>
                </a14:m>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 estão em centímetro.</a:t>
                </a:r>
              </a:p>
              <a:p>
                <a:pPr algn="just">
                  <a:lnSpc>
                    <a:spcPct val="115000"/>
                  </a:lnSpc>
                  <a:spcAft>
                    <a:spcPts val="800"/>
                  </a:spcAft>
                </a:pP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0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Nesse caso, o maior intervalo numérico ao qual a profundidade da pisada (</a:t>
                </a:r>
                <a14:m>
                  <m:oMath xmlns:m="http://schemas.openxmlformats.org/officeDocument/2006/math">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𝑏</m:t>
                    </m:r>
                  </m:oMath>
                </a14:m>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 deve pertencer, para que as regras sejam satisfeitas, é:</a:t>
                </a:r>
              </a:p>
              <a:p>
                <a:pPr algn="just">
                  <a:lnSpc>
                    <a:spcPct val="115000"/>
                  </a:lnSpc>
                  <a:spcAft>
                    <a:spcPts val="800"/>
                  </a:spcAft>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(A) </a:t>
                </a:r>
                <a14:m>
                  <m:oMath xmlns:m="http://schemas.openxmlformats.org/officeDocument/2006/math">
                    <m:r>
                      <a:rPr lang="pt-BR" sz="2100" i="1" kern="100">
                        <a:effectLst/>
                        <a:latin typeface="Cambria Math" panose="02040503050406030204" pitchFamily="18" charset="0"/>
                        <a:ea typeface="Aptos" panose="020B0004020202020204" pitchFamily="34" charset="0"/>
                        <a:cs typeface="Times New Roman" panose="02020603050405020304" pitchFamily="18" charset="0"/>
                      </a:rPr>
                      <m:t>30≤ </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𝑏</m:t>
                    </m:r>
                  </m:oMath>
                </a14:m>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(B) </a:t>
                </a:r>
                <a14:m>
                  <m:oMath xmlns:m="http://schemas.openxmlformats.org/officeDocument/2006/math">
                    <m:r>
                      <a:rPr lang="pt-BR" sz="2100" i="1" kern="100">
                        <a:effectLst/>
                        <a:latin typeface="Cambria Math" panose="02040503050406030204" pitchFamily="18" charset="0"/>
                        <a:ea typeface="Aptos" panose="020B0004020202020204" pitchFamily="34" charset="0"/>
                        <a:cs typeface="Times New Roman" panose="02020603050405020304" pitchFamily="18" charset="0"/>
                      </a:rPr>
                      <m:t>30≤ </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𝑏</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 ≤ 31,5</m:t>
                    </m:r>
                  </m:oMath>
                </a14:m>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(C) </a:t>
                </a:r>
                <a14:m>
                  <m:oMath xmlns:m="http://schemas.openxmlformats.org/officeDocument/2006/math">
                    <m:r>
                      <a:rPr lang="pt-BR" sz="2100" i="1" kern="100">
                        <a:effectLst/>
                        <a:latin typeface="Cambria Math" panose="02040503050406030204" pitchFamily="18" charset="0"/>
                        <a:ea typeface="Aptos" panose="020B0004020202020204" pitchFamily="34" charset="0"/>
                        <a:cs typeface="Times New Roman" panose="02020603050405020304" pitchFamily="18" charset="0"/>
                      </a:rPr>
                      <m:t>30≤ </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𝑏</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 ≤ 33</m:t>
                    </m:r>
                  </m:oMath>
                </a14:m>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2" name="CaixaDeTexto 1">
                <a:extLst>
                  <a:ext uri="{FF2B5EF4-FFF2-40B4-BE49-F238E27FC236}">
                    <a16:creationId xmlns:a16="http://schemas.microsoft.com/office/drawing/2014/main" id="{B6B89FE2-6F46-C2CF-E38E-ACC5D7AEBD1B}"/>
                  </a:ext>
                </a:extLst>
              </p:cNvPr>
              <p:cNvSpPr txBox="1">
                <a:spLocks noRot="1" noChangeAspect="1" noMove="1" noResize="1" noEditPoints="1" noAdjustHandles="1" noChangeArrowheads="1" noChangeShapeType="1" noTextEdit="1"/>
              </p:cNvSpPr>
              <p:nvPr/>
            </p:nvSpPr>
            <p:spPr>
              <a:xfrm>
                <a:off x="156000" y="622390"/>
                <a:ext cx="11880000" cy="6359177"/>
              </a:xfrm>
              <a:prstGeom prst="rect">
                <a:avLst/>
              </a:prstGeom>
              <a:blipFill>
                <a:blip r:embed="rId2"/>
                <a:stretch>
                  <a:fillRect l="-616" t="-384" r="-667"/>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9A62E866-4185-013F-3583-B772F2A91FF8}"/>
                  </a:ext>
                </a:extLst>
              </p:cNvPr>
              <p:cNvSpPr txBox="1"/>
              <p:nvPr/>
            </p:nvSpPr>
            <p:spPr>
              <a:xfrm>
                <a:off x="3585000" y="5428216"/>
                <a:ext cx="2951226" cy="948273"/>
              </a:xfrm>
              <a:prstGeom prst="rect">
                <a:avLst/>
              </a:prstGeom>
              <a:noFill/>
            </p:spPr>
            <p:txBody>
              <a:bodyPr wrap="square">
                <a:spAutoFit/>
              </a:bodyPr>
              <a:lstStyle/>
              <a:p>
                <a:pPr algn="just">
                  <a:lnSpc>
                    <a:spcPct val="115000"/>
                  </a:lnSpc>
                  <a:spcAft>
                    <a:spcPts val="800"/>
                  </a:spcAft>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(D) </a:t>
                </a:r>
                <a14:m>
                  <m:oMath xmlns:m="http://schemas.openxmlformats.org/officeDocument/2006/math">
                    <m:r>
                      <a:rPr lang="pt-BR" sz="2100" i="1" kern="100">
                        <a:effectLst/>
                        <a:latin typeface="Cambria Math" panose="02040503050406030204" pitchFamily="18" charset="0"/>
                        <a:ea typeface="Aptos" panose="020B0004020202020204" pitchFamily="34" charset="0"/>
                        <a:cs typeface="Times New Roman" panose="02020603050405020304" pitchFamily="18" charset="0"/>
                      </a:rPr>
                      <m:t>31,5≤ </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𝑏</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 ≤ 33</m:t>
                    </m:r>
                  </m:oMath>
                </a14:m>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(E) </a:t>
                </a:r>
                <a14:m>
                  <m:oMath xmlns:m="http://schemas.openxmlformats.org/officeDocument/2006/math">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𝑏</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 33</m:t>
                    </m:r>
                  </m:oMath>
                </a14:m>
                <a:r>
                  <a:rPr lang="pt-BR" sz="21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100" dirty="0"/>
              </a:p>
            </p:txBody>
          </p:sp>
        </mc:Choice>
        <mc:Fallback>
          <p:sp>
            <p:nvSpPr>
              <p:cNvPr id="4" name="CaixaDeTexto 3">
                <a:extLst>
                  <a:ext uri="{FF2B5EF4-FFF2-40B4-BE49-F238E27FC236}">
                    <a16:creationId xmlns:a16="http://schemas.microsoft.com/office/drawing/2014/main" id="{9A62E866-4185-013F-3583-B772F2A91FF8}"/>
                  </a:ext>
                </a:extLst>
              </p:cNvPr>
              <p:cNvSpPr txBox="1">
                <a:spLocks noRot="1" noChangeAspect="1" noMove="1" noResize="1" noEditPoints="1" noAdjustHandles="1" noChangeArrowheads="1" noChangeShapeType="1" noTextEdit="1"/>
              </p:cNvSpPr>
              <p:nvPr/>
            </p:nvSpPr>
            <p:spPr>
              <a:xfrm>
                <a:off x="3585000" y="5428216"/>
                <a:ext cx="2951226" cy="948273"/>
              </a:xfrm>
              <a:prstGeom prst="rect">
                <a:avLst/>
              </a:prstGeom>
              <a:blipFill>
                <a:blip r:embed="rId3"/>
                <a:stretch>
                  <a:fillRect l="-2479" t="-2564" b="-7051"/>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E930AA61-074F-862E-D231-68305F535596}"/>
              </a:ext>
            </a:extLst>
          </p:cNvPr>
          <p:cNvPicPr>
            <a:picLocks noChangeAspect="1"/>
          </p:cNvPicPr>
          <p:nvPr/>
        </p:nvPicPr>
        <p:blipFill>
          <a:blip r:embed="rId4"/>
          <a:stretch>
            <a:fillRect/>
          </a:stretch>
        </p:blipFill>
        <p:spPr>
          <a:xfrm>
            <a:off x="4408065" y="2730721"/>
            <a:ext cx="3223471" cy="1898674"/>
          </a:xfrm>
          <a:prstGeom prst="rect">
            <a:avLst/>
          </a:prstGeom>
        </p:spPr>
      </p:pic>
    </p:spTree>
    <p:extLst>
      <p:ext uri="{BB962C8B-B14F-4D97-AF65-F5344CB8AC3E}">
        <p14:creationId xmlns:p14="http://schemas.microsoft.com/office/powerpoint/2010/main" val="4538301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884B5-F650-9122-CE4C-7323E15B30F1}"/>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09A2AA48-AD7F-A4B1-10CD-5936B210A6A7}"/>
              </a:ext>
            </a:extLst>
          </p:cNvPr>
          <p:cNvSpPr txBox="1"/>
          <p:nvPr/>
        </p:nvSpPr>
        <p:spPr>
          <a:xfrm>
            <a:off x="156000" y="924142"/>
            <a:ext cx="11880000" cy="6022161"/>
          </a:xfrm>
          <a:prstGeom prst="rect">
            <a:avLst/>
          </a:prstGeom>
          <a:solidFill>
            <a:schemeClr val="bg1"/>
          </a:solidFill>
        </p:spPr>
        <p:txBody>
          <a:bodyPr wrap="square">
            <a:spAutoFit/>
          </a:bodyPr>
          <a:lstStyle/>
          <a:p>
            <a:pPr algn="just">
              <a:spcAft>
                <a:spcPts val="800"/>
              </a:spcAft>
              <a:buNone/>
            </a:pPr>
            <a:endParaRPr lang="pt-BR" sz="24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400" b="1" kern="100" dirty="0">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800"/>
              </a:spcAft>
              <a:buNone/>
            </a:pPr>
            <a:r>
              <a:rPr lang="pt-BR" sz="2400" b="1" kern="100" dirty="0">
                <a:effectLst/>
                <a:latin typeface="Arial Narrow" panose="020B0606020202030204" pitchFamily="34" charset="0"/>
                <a:ea typeface="MS Mincho" panose="02020609040205080304" pitchFamily="49" charset="-128"/>
                <a:cs typeface="Times New Roman" panose="02020603050405020304" pitchFamily="18" charset="0"/>
              </a:rPr>
              <a:t>SISTEMA DE EQUAÇÕES</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Um sistema de equações é constituído por um conjunto de equações que apresentam mais de uma incógnita.</a:t>
            </a:r>
          </a:p>
          <a:p>
            <a:pPr algn="just">
              <a:spcAft>
                <a:spcPts val="800"/>
              </a:spcAft>
              <a:buNone/>
            </a:pP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Por exemplo:</a:t>
            </a:r>
          </a:p>
          <a:p>
            <a:pPr algn="just">
              <a:spcAft>
                <a:spcPts val="800"/>
              </a:spcAft>
              <a:buNone/>
            </a:pPr>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buNone/>
            </a:pP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5" name="Imagem 4">
            <a:extLst>
              <a:ext uri="{FF2B5EF4-FFF2-40B4-BE49-F238E27FC236}">
                <a16:creationId xmlns:a16="http://schemas.microsoft.com/office/drawing/2014/main" id="{949A4133-36F9-8D66-6D89-82AD058F75D3}"/>
              </a:ext>
            </a:extLst>
          </p:cNvPr>
          <p:cNvPicPr>
            <a:picLocks noChangeAspect="1"/>
          </p:cNvPicPr>
          <p:nvPr/>
        </p:nvPicPr>
        <p:blipFill>
          <a:blip r:embed="rId2"/>
          <a:srcRect t="5739"/>
          <a:stretch>
            <a:fillRect/>
          </a:stretch>
        </p:blipFill>
        <p:spPr>
          <a:xfrm>
            <a:off x="156000" y="1206474"/>
            <a:ext cx="3600000" cy="762706"/>
          </a:xfrm>
          <a:prstGeom prst="rect">
            <a:avLst/>
          </a:prstGeom>
        </p:spPr>
      </p:pic>
      <p:pic>
        <p:nvPicPr>
          <p:cNvPr id="2" name="Imagem 1">
            <a:extLst>
              <a:ext uri="{FF2B5EF4-FFF2-40B4-BE49-F238E27FC236}">
                <a16:creationId xmlns:a16="http://schemas.microsoft.com/office/drawing/2014/main" id="{737284A1-819C-AFF3-74E1-248806D46906}"/>
              </a:ext>
            </a:extLst>
          </p:cNvPr>
          <p:cNvPicPr>
            <a:picLocks noChangeAspect="1"/>
          </p:cNvPicPr>
          <p:nvPr/>
        </p:nvPicPr>
        <p:blipFill>
          <a:blip r:embed="rId3"/>
          <a:stretch>
            <a:fillRect/>
          </a:stretch>
        </p:blipFill>
        <p:spPr>
          <a:xfrm>
            <a:off x="1776000" y="783939"/>
            <a:ext cx="4320000" cy="529549"/>
          </a:xfrm>
          <a:prstGeom prst="rect">
            <a:avLst/>
          </a:prstGeom>
        </p:spPr>
      </p:pic>
      <p:pic>
        <p:nvPicPr>
          <p:cNvPr id="4" name="Imagem 3">
            <a:extLst>
              <a:ext uri="{FF2B5EF4-FFF2-40B4-BE49-F238E27FC236}">
                <a16:creationId xmlns:a16="http://schemas.microsoft.com/office/drawing/2014/main" id="{8F671770-BFCC-796D-FF0C-D204D0D33BD0}"/>
              </a:ext>
            </a:extLst>
          </p:cNvPr>
          <p:cNvPicPr>
            <a:picLocks noChangeAspect="1"/>
          </p:cNvPicPr>
          <p:nvPr/>
        </p:nvPicPr>
        <p:blipFill>
          <a:blip r:embed="rId4"/>
          <a:stretch>
            <a:fillRect/>
          </a:stretch>
        </p:blipFill>
        <p:spPr>
          <a:xfrm>
            <a:off x="1776000" y="4107464"/>
            <a:ext cx="5397681" cy="1966597"/>
          </a:xfrm>
          <a:prstGeom prst="rect">
            <a:avLst/>
          </a:prstGeom>
        </p:spPr>
      </p:pic>
    </p:spTree>
    <p:extLst>
      <p:ext uri="{BB962C8B-B14F-4D97-AF65-F5344CB8AC3E}">
        <p14:creationId xmlns:p14="http://schemas.microsoft.com/office/powerpoint/2010/main" val="9225290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ixaDeTexto 14">
            <a:extLst>
              <a:ext uri="{FF2B5EF4-FFF2-40B4-BE49-F238E27FC236}">
                <a16:creationId xmlns:a16="http://schemas.microsoft.com/office/drawing/2014/main" id="{7B4D8624-4FFF-8357-8842-EA95466930AF}"/>
              </a:ext>
            </a:extLst>
          </p:cNvPr>
          <p:cNvSpPr txBox="1"/>
          <p:nvPr/>
        </p:nvSpPr>
        <p:spPr>
          <a:xfrm>
            <a:off x="156000" y="708605"/>
            <a:ext cx="11880000" cy="6001643"/>
          </a:xfrm>
          <a:prstGeom prst="rect">
            <a:avLst/>
          </a:prstGeom>
          <a:solidFill>
            <a:schemeClr val="bg1"/>
          </a:solidFill>
        </p:spPr>
        <p:txBody>
          <a:bodyPr wrap="square">
            <a:spAutoFit/>
          </a:bodyPr>
          <a:lstStyle/>
          <a:p>
            <a:pPr marL="342900" lvl="0" indent="-342900" algn="just">
              <a:buFont typeface="Wingdings" panose="05000000000000000000" pitchFamily="2" charset="2"/>
              <a:buChar char=""/>
            </a:pPr>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Grau do sistema de equações</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Para definir o grau de um sistema de equações, verifica-se o grau de cada equação que o compõe e adota-se o maior grau entre elas.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dirty="0">
                <a:solidFill>
                  <a:srgbClr val="000000"/>
                </a:solidFill>
                <a:effectLst/>
                <a:latin typeface="Arial Narrow" panose="020B0606020202030204" pitchFamily="34" charset="0"/>
                <a:ea typeface="Times New Roman" panose="02020603050405020304" pitchFamily="18" charset="0"/>
              </a:rPr>
              <a:t>Nas equações que possuem somente </a:t>
            </a:r>
            <a:r>
              <a:rPr lang="pt-BR" sz="2400" b="1" dirty="0">
                <a:solidFill>
                  <a:srgbClr val="000000"/>
                </a:solidFill>
                <a:effectLst/>
                <a:latin typeface="Arial Narrow" panose="020B0606020202030204" pitchFamily="34" charset="0"/>
                <a:ea typeface="Times New Roman" panose="02020603050405020304" pitchFamily="18" charset="0"/>
              </a:rPr>
              <a:t>uma incógnita</a:t>
            </a:r>
            <a:r>
              <a:rPr lang="pt-BR" sz="2400" dirty="0">
                <a:solidFill>
                  <a:srgbClr val="000000"/>
                </a:solidFill>
                <a:effectLst/>
                <a:latin typeface="Arial Narrow" panose="020B0606020202030204" pitchFamily="34" charset="0"/>
                <a:ea typeface="Times New Roman" panose="02020603050405020304" pitchFamily="18" charset="0"/>
              </a:rPr>
              <a:t>, o grau é determinado pelo maior valor que os seus expoentes assumem. </a:t>
            </a:r>
            <a:endParaRPr lang="pt-BR" sz="2400" dirty="0">
              <a:effectLst/>
              <a:latin typeface="Arial Narrow" panose="020B0606020202030204" pitchFamily="34" charset="0"/>
              <a:ea typeface="Times New Roman" panose="02020603050405020304" pitchFamily="18" charset="0"/>
            </a:endParaRPr>
          </a:p>
          <a:p>
            <a:pPr algn="just"/>
            <a:r>
              <a:rPr lang="pt-BR" sz="2400" dirty="0">
                <a:solidFill>
                  <a:srgbClr val="000000"/>
                </a:solidFill>
                <a:effectLst/>
                <a:latin typeface="Arial Narrow" panose="020B0606020202030204" pitchFamily="34" charset="0"/>
                <a:ea typeface="Times New Roman" panose="02020603050405020304" pitchFamily="18" charset="0"/>
              </a:rPr>
              <a:t> </a:t>
            </a:r>
            <a:endParaRPr lang="pt-BR" sz="2400" dirty="0">
              <a:effectLst/>
              <a:latin typeface="Arial Narrow" panose="020B0606020202030204" pitchFamily="34" charset="0"/>
              <a:ea typeface="Times New Roman" panose="02020603050405020304" pitchFamily="18" charset="0"/>
            </a:endParaRPr>
          </a:p>
          <a:p>
            <a:pPr algn="just"/>
            <a:r>
              <a:rPr lang="pt-BR" sz="2400" dirty="0">
                <a:solidFill>
                  <a:srgbClr val="000000"/>
                </a:solidFill>
                <a:effectLst/>
                <a:latin typeface="Arial Narrow" panose="020B0606020202030204" pitchFamily="34" charset="0"/>
                <a:ea typeface="Times New Roman" panose="02020603050405020304" pitchFamily="18" charset="0"/>
              </a:rPr>
              <a:t>Observe os exemplos a seguir:</a:t>
            </a:r>
          </a:p>
          <a:p>
            <a:pPr algn="just"/>
            <a:endParaRPr lang="pt-BR" sz="2400" dirty="0">
              <a:solidFill>
                <a:srgbClr val="000000"/>
              </a:solidFill>
              <a:latin typeface="Arial Narrow" panose="020B0606020202030204" pitchFamily="34" charset="0"/>
              <a:ea typeface="Times New Roman" panose="02020603050405020304" pitchFamily="18" charset="0"/>
            </a:endParaRPr>
          </a:p>
          <a:p>
            <a:pPr algn="just"/>
            <a:endParaRPr lang="pt-BR" sz="2400" dirty="0">
              <a:solidFill>
                <a:srgbClr val="000000"/>
              </a:solidFill>
              <a:effectLst/>
              <a:latin typeface="Arial Narrow" panose="020B0606020202030204" pitchFamily="34" charset="0"/>
              <a:ea typeface="Times New Roman" panose="02020603050405020304" pitchFamily="18" charset="0"/>
            </a:endParaRPr>
          </a:p>
          <a:p>
            <a:pPr algn="just"/>
            <a:endParaRPr lang="pt-BR" sz="2400" dirty="0">
              <a:solidFill>
                <a:srgbClr val="000000"/>
              </a:solidFill>
              <a:latin typeface="Arial Narrow" panose="020B0606020202030204" pitchFamily="34" charset="0"/>
              <a:ea typeface="Times New Roman" panose="02020603050405020304" pitchFamily="18" charset="0"/>
            </a:endParaRPr>
          </a:p>
          <a:p>
            <a:pPr algn="just"/>
            <a:endParaRPr lang="pt-BR" sz="2400" dirty="0">
              <a:solidFill>
                <a:srgbClr val="000000"/>
              </a:solidFill>
              <a:effectLst/>
              <a:latin typeface="Arial Narrow" panose="020B0606020202030204" pitchFamily="34" charset="0"/>
              <a:ea typeface="Times New Roman" panose="02020603050405020304" pitchFamily="18" charset="0"/>
            </a:endParaRPr>
          </a:p>
          <a:p>
            <a:pPr algn="just"/>
            <a:endParaRPr lang="pt-BR" sz="2400" dirty="0">
              <a:solidFill>
                <a:srgbClr val="000000"/>
              </a:solidFill>
              <a:latin typeface="Arial Narrow" panose="020B0606020202030204" pitchFamily="34" charset="0"/>
              <a:ea typeface="Times New Roman" panose="02020603050405020304" pitchFamily="18" charset="0"/>
            </a:endParaRPr>
          </a:p>
          <a:p>
            <a:pPr algn="just"/>
            <a:endParaRPr lang="pt-BR" sz="2400" dirty="0">
              <a:solidFill>
                <a:srgbClr val="000000"/>
              </a:solidFill>
              <a:effectLst/>
              <a:latin typeface="Arial Narrow" panose="020B0606020202030204" pitchFamily="34" charset="0"/>
              <a:ea typeface="Times New Roman" panose="02020603050405020304" pitchFamily="18" charset="0"/>
            </a:endParaRPr>
          </a:p>
          <a:p>
            <a:pPr algn="just"/>
            <a:endParaRPr lang="pt-BR" sz="2400" dirty="0">
              <a:solidFill>
                <a:srgbClr val="000000"/>
              </a:solidFill>
              <a:latin typeface="Arial Narrow" panose="020B0606020202030204" pitchFamily="34" charset="0"/>
              <a:ea typeface="Times New Roman" panose="02020603050405020304" pitchFamily="18" charset="0"/>
            </a:endParaRPr>
          </a:p>
          <a:p>
            <a:pPr algn="just"/>
            <a:endParaRPr lang="pt-BR" sz="2400" dirty="0">
              <a:effectLst/>
              <a:latin typeface="Arial Narrow" panose="020B0606020202030204" pitchFamily="34" charset="0"/>
              <a:ea typeface="Times New Roman" panose="02020603050405020304" pitchFamily="18" charset="0"/>
            </a:endParaRPr>
          </a:p>
        </p:txBody>
      </p:sp>
      <p:pic>
        <p:nvPicPr>
          <p:cNvPr id="17" name="Imagem 16">
            <a:extLst>
              <a:ext uri="{FF2B5EF4-FFF2-40B4-BE49-F238E27FC236}">
                <a16:creationId xmlns:a16="http://schemas.microsoft.com/office/drawing/2014/main" id="{541CD656-8772-37ED-141E-586E0458949C}"/>
              </a:ext>
            </a:extLst>
          </p:cNvPr>
          <p:cNvPicPr>
            <a:picLocks noChangeAspect="1"/>
          </p:cNvPicPr>
          <p:nvPr/>
        </p:nvPicPr>
        <p:blipFill>
          <a:blip r:embed="rId2"/>
          <a:stretch>
            <a:fillRect/>
          </a:stretch>
        </p:blipFill>
        <p:spPr>
          <a:xfrm>
            <a:off x="3945168" y="3309347"/>
            <a:ext cx="4101552" cy="3511401"/>
          </a:xfrm>
          <a:prstGeom prst="rect">
            <a:avLst/>
          </a:prstGeom>
        </p:spPr>
      </p:pic>
    </p:spTree>
    <p:extLst>
      <p:ext uri="{BB962C8B-B14F-4D97-AF65-F5344CB8AC3E}">
        <p14:creationId xmlns:p14="http://schemas.microsoft.com/office/powerpoint/2010/main" val="9095309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15" name="CaixaDeTexto 14">
                <a:extLst>
                  <a:ext uri="{FF2B5EF4-FFF2-40B4-BE49-F238E27FC236}">
                    <a16:creationId xmlns:a16="http://schemas.microsoft.com/office/drawing/2014/main" id="{7B4D8624-4FFF-8357-8842-EA95466930AF}"/>
                  </a:ext>
                </a:extLst>
              </p:cNvPr>
              <p:cNvSpPr txBox="1"/>
              <p:nvPr/>
            </p:nvSpPr>
            <p:spPr>
              <a:xfrm>
                <a:off x="156000" y="617165"/>
                <a:ext cx="11880000" cy="5966249"/>
              </a:xfrm>
              <a:prstGeom prst="rect">
                <a:avLst/>
              </a:prstGeom>
              <a:solidFill>
                <a:schemeClr val="bg1"/>
              </a:solidFill>
            </p:spPr>
            <p:txBody>
              <a:bodyPr wrap="square">
                <a:spAutoFit/>
              </a:bodyPr>
              <a:lstStyle/>
              <a:p>
                <a:pPr algn="just">
                  <a:lnSpc>
                    <a:spcPct val="115000"/>
                  </a:lnSpc>
                </a:pPr>
                <a:r>
                  <a:rPr lang="pt-BR" sz="2200" dirty="0">
                    <a:solidFill>
                      <a:srgbClr val="000000"/>
                    </a:solidFill>
                    <a:effectLst/>
                    <a:latin typeface="Arial Narrow" panose="020B0606020202030204" pitchFamily="34" charset="0"/>
                    <a:ea typeface="Times New Roman" panose="02020603050405020304" pitchFamily="18" charset="0"/>
                  </a:rPr>
                  <a:t>Quando a equação possui </a:t>
                </a:r>
                <a:r>
                  <a:rPr lang="pt-BR" sz="2200" b="1" dirty="0">
                    <a:solidFill>
                      <a:srgbClr val="000000"/>
                    </a:solidFill>
                    <a:effectLst/>
                    <a:latin typeface="Arial Narrow" panose="020B0606020202030204" pitchFamily="34" charset="0"/>
                    <a:ea typeface="Times New Roman" panose="02020603050405020304" pitchFamily="18" charset="0"/>
                  </a:rPr>
                  <a:t>mais de uma incógnita</a:t>
                </a:r>
                <a:r>
                  <a:rPr lang="pt-BR" sz="2200" dirty="0">
                    <a:solidFill>
                      <a:srgbClr val="000000"/>
                    </a:solidFill>
                    <a:effectLst/>
                    <a:latin typeface="Arial Narrow" panose="020B0606020202030204" pitchFamily="34" charset="0"/>
                    <a:ea typeface="Times New Roman" panose="02020603050405020304" pitchFamily="18" charset="0"/>
                  </a:rPr>
                  <a:t>, deve-se avaliar o grau de cada monômio da equação. </a:t>
                </a:r>
                <a:endParaRPr lang="pt-BR" sz="2200" dirty="0">
                  <a:effectLst/>
                  <a:latin typeface="Arial Narrow" panose="020B0606020202030204" pitchFamily="34" charset="0"/>
                  <a:ea typeface="Times New Roman" panose="02020603050405020304" pitchFamily="18" charset="0"/>
                </a:endParaRPr>
              </a:p>
              <a:p>
                <a:pPr algn="just">
                  <a:lnSpc>
                    <a:spcPct val="115000"/>
                  </a:lnSpc>
                </a:pPr>
                <a:r>
                  <a:rPr lang="pt-BR" sz="2200" dirty="0">
                    <a:solidFill>
                      <a:srgbClr val="000000"/>
                    </a:solidFill>
                    <a:effectLst/>
                    <a:latin typeface="Arial Narrow" panose="020B0606020202030204" pitchFamily="34" charset="0"/>
                    <a:ea typeface="Times New Roman" panose="02020603050405020304" pitchFamily="18" charset="0"/>
                  </a:rPr>
                  <a:t>Observe o exemplo:</a:t>
                </a:r>
                <a:endParaRPr lang="pt-BR" sz="2200" dirty="0">
                  <a:effectLst/>
                  <a:latin typeface="Arial Narrow" panose="020B0606020202030204" pitchFamily="34" charset="0"/>
                  <a:ea typeface="Times New Roman" panose="02020603050405020304" pitchFamily="18" charset="0"/>
                </a:endParaRPr>
              </a:p>
              <a:p>
                <a:pPr>
                  <a:lnSpc>
                    <a:spcPct val="115000"/>
                  </a:lnSpc>
                </a:pPr>
                <a14:m>
                  <m:oMathPara xmlns:m="http://schemas.openxmlformats.org/officeDocument/2006/math">
                    <m:oMathParaPr>
                      <m:jc m:val="centerGroup"/>
                    </m:oMathParaPr>
                    <m:oMath xmlns:m="http://schemas.openxmlformats.org/officeDocument/2006/math">
                      <m:sSup>
                        <m:sSupPr>
                          <m:ctrlPr>
                            <a:rPr lang="pt-BR" sz="2200" i="1">
                              <a:solidFill>
                                <a:srgbClr val="0000FF"/>
                              </a:solidFill>
                              <a:effectLst/>
                              <a:latin typeface="Cambria Math" panose="02040503050406030204" pitchFamily="18" charset="0"/>
                              <a:ea typeface="Times New Roman" panose="02020603050405020304" pitchFamily="18" charset="0"/>
                            </a:rPr>
                          </m:ctrlPr>
                        </m:sSupPr>
                        <m:e>
                          <m:r>
                            <a:rPr lang="pt-BR" sz="2200" b="1" i="1">
                              <a:solidFill>
                                <a:srgbClr val="0000FF"/>
                              </a:solidFill>
                              <a:effectLst/>
                              <a:latin typeface="Cambria Math" panose="02040503050406030204" pitchFamily="18" charset="0"/>
                              <a:ea typeface="Times New Roman" panose="02020603050405020304" pitchFamily="18" charset="0"/>
                            </a:rPr>
                            <m:t>𝒙</m:t>
                          </m:r>
                        </m:e>
                        <m:sup>
                          <m:r>
                            <a:rPr lang="pt-BR" sz="2200" b="1" i="1" baseline="30000">
                              <a:solidFill>
                                <a:srgbClr val="0000FF"/>
                              </a:solidFill>
                              <a:effectLst/>
                              <a:latin typeface="Cambria Math" panose="02040503050406030204" pitchFamily="18" charset="0"/>
                              <a:ea typeface="Times New Roman" panose="02020603050405020304" pitchFamily="18" charset="0"/>
                            </a:rPr>
                            <m:t>𝟑</m:t>
                          </m:r>
                        </m:sup>
                      </m:sSup>
                      <m:sSup>
                        <m:sSupPr>
                          <m:ctrlPr>
                            <a:rPr lang="pt-BR" sz="2200" i="1">
                              <a:solidFill>
                                <a:srgbClr val="0000FF"/>
                              </a:solidFill>
                              <a:effectLst/>
                              <a:latin typeface="Cambria Math" panose="02040503050406030204" pitchFamily="18" charset="0"/>
                              <a:ea typeface="Times New Roman" panose="02020603050405020304" pitchFamily="18" charset="0"/>
                            </a:rPr>
                          </m:ctrlPr>
                        </m:sSupPr>
                        <m:e>
                          <m:r>
                            <a:rPr lang="pt-BR" sz="2200" b="1" i="1">
                              <a:solidFill>
                                <a:srgbClr val="0000FF"/>
                              </a:solidFill>
                              <a:effectLst/>
                              <a:latin typeface="Cambria Math" panose="02040503050406030204" pitchFamily="18" charset="0"/>
                              <a:ea typeface="Times New Roman" panose="02020603050405020304" pitchFamily="18" charset="0"/>
                            </a:rPr>
                            <m:t>𝒚</m:t>
                          </m:r>
                        </m:e>
                        <m:sup>
                          <m:r>
                            <a:rPr lang="pt-BR" sz="2200" b="1" i="1" baseline="30000">
                              <a:solidFill>
                                <a:srgbClr val="0000FF"/>
                              </a:solidFill>
                              <a:effectLst/>
                              <a:latin typeface="Cambria Math" panose="02040503050406030204" pitchFamily="18" charset="0"/>
                              <a:ea typeface="Times New Roman" panose="02020603050405020304" pitchFamily="18" charset="0"/>
                            </a:rPr>
                            <m:t>𝟐</m:t>
                          </m:r>
                        </m:sup>
                      </m:sSup>
                      <m:r>
                        <a:rPr lang="pt-BR" sz="2200" b="0" i="1">
                          <a:solidFill>
                            <a:srgbClr val="FF0000"/>
                          </a:solidFill>
                          <a:effectLst/>
                          <a:latin typeface="Cambria Math" panose="02040503050406030204" pitchFamily="18" charset="0"/>
                          <a:ea typeface="Times New Roman" panose="02020603050405020304" pitchFamily="18" charset="0"/>
                        </a:rPr>
                        <m:t>−</m:t>
                      </m:r>
                      <m:r>
                        <a:rPr lang="pt-BR" sz="2200" b="1" i="1">
                          <a:solidFill>
                            <a:srgbClr val="FF0000"/>
                          </a:solidFill>
                          <a:effectLst/>
                          <a:latin typeface="Cambria Math" panose="02040503050406030204" pitchFamily="18" charset="0"/>
                          <a:ea typeface="Times New Roman" panose="02020603050405020304" pitchFamily="18" charset="0"/>
                        </a:rPr>
                        <m:t>𝟑</m:t>
                      </m:r>
                      <m:sSup>
                        <m:sSupPr>
                          <m:ctrlPr>
                            <a:rPr lang="pt-BR" sz="2200" i="1">
                              <a:solidFill>
                                <a:srgbClr val="FF0000"/>
                              </a:solidFill>
                              <a:effectLst/>
                              <a:latin typeface="Cambria Math" panose="02040503050406030204" pitchFamily="18" charset="0"/>
                              <a:ea typeface="Times New Roman" panose="02020603050405020304" pitchFamily="18" charset="0"/>
                            </a:rPr>
                          </m:ctrlPr>
                        </m:sSupPr>
                        <m:e>
                          <m:r>
                            <a:rPr lang="pt-BR" sz="2200" b="1" i="1">
                              <a:solidFill>
                                <a:srgbClr val="FF0000"/>
                              </a:solidFill>
                              <a:effectLst/>
                              <a:latin typeface="Cambria Math" panose="02040503050406030204" pitchFamily="18" charset="0"/>
                              <a:ea typeface="Times New Roman" panose="02020603050405020304" pitchFamily="18" charset="0"/>
                            </a:rPr>
                            <m:t>𝒙</m:t>
                          </m:r>
                        </m:e>
                        <m:sup>
                          <m:r>
                            <a:rPr lang="pt-BR" sz="2200" b="1" i="1" baseline="30000">
                              <a:solidFill>
                                <a:srgbClr val="FF0000"/>
                              </a:solidFill>
                              <a:effectLst/>
                              <a:latin typeface="Cambria Math" panose="02040503050406030204" pitchFamily="18" charset="0"/>
                              <a:ea typeface="Times New Roman" panose="02020603050405020304" pitchFamily="18" charset="0"/>
                            </a:rPr>
                            <m:t>𝟑</m:t>
                          </m:r>
                        </m:sup>
                      </m:sSup>
                      <m:r>
                        <a:rPr lang="pt-BR" sz="2200" b="0" i="1" baseline="30000">
                          <a:solidFill>
                            <a:srgbClr val="212529"/>
                          </a:solidFill>
                          <a:effectLst/>
                          <a:latin typeface="Cambria Math" panose="02040503050406030204" pitchFamily="18" charset="0"/>
                          <a:ea typeface="Times New Roman" panose="02020603050405020304" pitchFamily="18" charset="0"/>
                        </a:rPr>
                        <m:t> </m:t>
                      </m:r>
                      <m:r>
                        <a:rPr lang="pt-BR" sz="2200" b="0" i="1">
                          <a:solidFill>
                            <a:srgbClr val="212529"/>
                          </a:solidFill>
                          <a:effectLst/>
                          <a:latin typeface="Cambria Math" panose="02040503050406030204" pitchFamily="18" charset="0"/>
                          <a:ea typeface="Times New Roman" panose="02020603050405020304" pitchFamily="18" charset="0"/>
                        </a:rPr>
                        <m:t>= </m:t>
                      </m:r>
                      <m:r>
                        <a:rPr lang="pt-BR" sz="2200" b="0" i="1">
                          <a:solidFill>
                            <a:srgbClr val="00B050"/>
                          </a:solidFill>
                          <a:effectLst/>
                          <a:latin typeface="Cambria Math" panose="02040503050406030204" pitchFamily="18" charset="0"/>
                          <a:ea typeface="Times New Roman" panose="02020603050405020304" pitchFamily="18" charset="0"/>
                        </a:rPr>
                        <m:t>−</m:t>
                      </m:r>
                      <m:r>
                        <a:rPr lang="pt-BR" sz="2200" b="1" i="1">
                          <a:solidFill>
                            <a:srgbClr val="00B050"/>
                          </a:solidFill>
                          <a:effectLst/>
                          <a:latin typeface="Cambria Math" panose="02040503050406030204" pitchFamily="18" charset="0"/>
                          <a:ea typeface="Times New Roman" panose="02020603050405020304" pitchFamily="18" charset="0"/>
                        </a:rPr>
                        <m:t>𝟑</m:t>
                      </m:r>
                      <m:r>
                        <a:rPr lang="pt-BR" sz="2200" b="1" i="1">
                          <a:solidFill>
                            <a:srgbClr val="00B050"/>
                          </a:solidFill>
                          <a:effectLst/>
                          <a:latin typeface="Cambria Math" panose="02040503050406030204" pitchFamily="18" charset="0"/>
                          <a:ea typeface="Times New Roman" panose="02020603050405020304" pitchFamily="18" charset="0"/>
                        </a:rPr>
                        <m:t>𝒚𝒙</m:t>
                      </m:r>
                    </m:oMath>
                  </m:oMathPara>
                </a14:m>
                <a:endParaRPr lang="pt-BR" sz="2200" dirty="0">
                  <a:effectLst/>
                  <a:latin typeface="Arial Narrow" panose="020B0606020202030204" pitchFamily="34" charset="0"/>
                  <a:ea typeface="Times New Roman" panose="02020603050405020304" pitchFamily="18" charset="0"/>
                </a:endParaRPr>
              </a:p>
              <a:p>
                <a:pPr algn="just">
                  <a:lnSpc>
                    <a:spcPct val="115000"/>
                  </a:lnSpc>
                </a:pPr>
                <a:r>
                  <a:rPr lang="pt-BR" sz="2200" dirty="0">
                    <a:solidFill>
                      <a:srgbClr val="000000"/>
                    </a:solidFill>
                    <a:effectLst/>
                    <a:latin typeface="Arial Narrow" panose="020B0606020202030204" pitchFamily="34" charset="0"/>
                    <a:ea typeface="Times New Roman" panose="02020603050405020304" pitchFamily="18" charset="0"/>
                  </a:rPr>
                  <a:t>Para avaliar o grau de cada monômio, da equação, deve-se primeiro identificar o grau de cada variável, neste caso: </a:t>
                </a:r>
                <a14:m>
                  <m:oMath xmlns:m="http://schemas.openxmlformats.org/officeDocument/2006/math">
                    <m:r>
                      <a:rPr lang="pt-BR" sz="2200" b="1" i="1">
                        <a:solidFill>
                          <a:srgbClr val="000000"/>
                        </a:solidFill>
                        <a:effectLst/>
                        <a:latin typeface="Cambria Math" panose="02040503050406030204" pitchFamily="18" charset="0"/>
                        <a:ea typeface="Times New Roman" panose="02020603050405020304" pitchFamily="18" charset="0"/>
                      </a:rPr>
                      <m:t>𝒙</m:t>
                    </m:r>
                  </m:oMath>
                </a14:m>
                <a:r>
                  <a:rPr lang="pt-BR" sz="2200" dirty="0">
                    <a:solidFill>
                      <a:srgbClr val="000000"/>
                    </a:solidFill>
                    <a:effectLst/>
                    <a:latin typeface="Arial Narrow" panose="020B0606020202030204" pitchFamily="34" charset="0"/>
                    <a:ea typeface="Times New Roman" panose="02020603050405020304" pitchFamily="18" charset="0"/>
                  </a:rPr>
                  <a:t> e </a:t>
                </a:r>
                <a14:m>
                  <m:oMath xmlns:m="http://schemas.openxmlformats.org/officeDocument/2006/math">
                    <m:r>
                      <a:rPr lang="pt-BR" sz="2200" b="1" i="1">
                        <a:solidFill>
                          <a:srgbClr val="000000"/>
                        </a:solidFill>
                        <a:effectLst/>
                        <a:latin typeface="Cambria Math" panose="02040503050406030204" pitchFamily="18" charset="0"/>
                        <a:ea typeface="Times New Roman" panose="02020603050405020304" pitchFamily="18" charset="0"/>
                      </a:rPr>
                      <m:t>𝒚</m:t>
                    </m:r>
                  </m:oMath>
                </a14:m>
                <a:r>
                  <a:rPr lang="pt-BR" sz="2200" dirty="0">
                    <a:solidFill>
                      <a:srgbClr val="000000"/>
                    </a:solidFill>
                    <a:effectLst/>
                    <a:latin typeface="Arial Narrow" panose="020B0606020202030204" pitchFamily="34" charset="0"/>
                    <a:ea typeface="Times New Roman" panose="02020603050405020304" pitchFamily="18" charset="0"/>
                  </a:rPr>
                  <a:t>.</a:t>
                </a:r>
                <a:endParaRPr lang="pt-BR" sz="2200" dirty="0">
                  <a:effectLst/>
                  <a:latin typeface="Arial Narrow" panose="020B0606020202030204" pitchFamily="34" charset="0"/>
                  <a:ea typeface="Times New Roman" panose="02020603050405020304" pitchFamily="18" charset="0"/>
                </a:endParaRPr>
              </a:p>
              <a:p>
                <a:pPr marL="342900" lvl="0" indent="-342900" algn="just">
                  <a:lnSpc>
                    <a:spcPct val="115000"/>
                  </a:lnSpc>
                  <a:buFont typeface="Symbol" panose="05050102010706020507" pitchFamily="18" charset="2"/>
                  <a:buChar char=""/>
                </a:pPr>
                <a:r>
                  <a:rPr lang="pt-BR" sz="2200" i="1" dirty="0">
                    <a:solidFill>
                      <a:srgbClr val="000000"/>
                    </a:solidFill>
                    <a:effectLst/>
                    <a:latin typeface="Arial Narrow" panose="020B0606020202030204" pitchFamily="34" charset="0"/>
                    <a:ea typeface="Times New Roman" panose="02020603050405020304" pitchFamily="18" charset="0"/>
                  </a:rPr>
                  <a:t>Grau da variável </a:t>
                </a:r>
                <a14:m>
                  <m:oMath xmlns:m="http://schemas.openxmlformats.org/officeDocument/2006/math">
                    <m:r>
                      <a:rPr lang="pt-BR" sz="2200" b="1" i="1">
                        <a:solidFill>
                          <a:srgbClr val="000000"/>
                        </a:solidFill>
                        <a:effectLst/>
                        <a:latin typeface="Cambria Math" panose="02040503050406030204" pitchFamily="18" charset="0"/>
                        <a:ea typeface="Times New Roman" panose="02020603050405020304" pitchFamily="18" charset="0"/>
                      </a:rPr>
                      <m:t>𝒙</m:t>
                    </m:r>
                  </m:oMath>
                </a14:m>
                <a:r>
                  <a:rPr lang="pt-BR" sz="2200" i="1" dirty="0">
                    <a:solidFill>
                      <a:srgbClr val="000000"/>
                    </a:solidFill>
                    <a:effectLst/>
                    <a:latin typeface="Arial Narrow" panose="020B0606020202030204" pitchFamily="34" charset="0"/>
                    <a:ea typeface="Times New Roman" panose="02020603050405020304" pitchFamily="18" charset="0"/>
                  </a:rPr>
                  <a:t>, nesta equação, é igual a 3, porque 3 é o maior valor para o expoente de </a:t>
                </a:r>
                <a14:m>
                  <m:oMath xmlns:m="http://schemas.openxmlformats.org/officeDocument/2006/math">
                    <m:r>
                      <a:rPr lang="pt-BR" sz="2200" b="1" i="1">
                        <a:solidFill>
                          <a:srgbClr val="000000"/>
                        </a:solidFill>
                        <a:effectLst/>
                        <a:latin typeface="Cambria Math" panose="02040503050406030204" pitchFamily="18" charset="0"/>
                        <a:ea typeface="Times New Roman" panose="02020603050405020304" pitchFamily="18" charset="0"/>
                      </a:rPr>
                      <m:t>𝒙</m:t>
                    </m:r>
                  </m:oMath>
                </a14:m>
                <a:r>
                  <a:rPr lang="pt-BR" sz="2200" i="1" dirty="0">
                    <a:solidFill>
                      <a:srgbClr val="000000"/>
                    </a:solidFill>
                    <a:effectLst/>
                    <a:latin typeface="Arial Narrow" panose="020B0606020202030204" pitchFamily="34" charset="0"/>
                    <a:ea typeface="Times New Roman" panose="02020603050405020304" pitchFamily="18" charset="0"/>
                  </a:rPr>
                  <a:t>.</a:t>
                </a:r>
                <a:endParaRPr lang="pt-BR" sz="2200" dirty="0">
                  <a:effectLst/>
                  <a:latin typeface="Arial Narrow" panose="020B0606020202030204" pitchFamily="34" charset="0"/>
                  <a:ea typeface="Times New Roman" panose="02020603050405020304" pitchFamily="18" charset="0"/>
                </a:endParaRPr>
              </a:p>
              <a:p>
                <a:pPr marL="342900" lvl="0" indent="-342900" algn="just">
                  <a:lnSpc>
                    <a:spcPct val="115000"/>
                  </a:lnSpc>
                  <a:buFont typeface="Symbol" panose="05050102010706020507" pitchFamily="18" charset="2"/>
                  <a:buChar char=""/>
                </a:pPr>
                <a:r>
                  <a:rPr lang="pt-BR" sz="2200" i="1" dirty="0">
                    <a:solidFill>
                      <a:srgbClr val="000000"/>
                    </a:solidFill>
                    <a:effectLst/>
                    <a:latin typeface="Arial Narrow" panose="020B0606020202030204" pitchFamily="34" charset="0"/>
                    <a:ea typeface="Times New Roman" panose="02020603050405020304" pitchFamily="18" charset="0"/>
                  </a:rPr>
                  <a:t>Grau da variável </a:t>
                </a:r>
                <a14:m>
                  <m:oMath xmlns:m="http://schemas.openxmlformats.org/officeDocument/2006/math">
                    <m:r>
                      <a:rPr lang="pt-BR" sz="2200" b="1" i="1">
                        <a:solidFill>
                          <a:srgbClr val="000000"/>
                        </a:solidFill>
                        <a:effectLst/>
                        <a:latin typeface="Cambria Math" panose="02040503050406030204" pitchFamily="18" charset="0"/>
                        <a:ea typeface="Times New Roman" panose="02020603050405020304" pitchFamily="18" charset="0"/>
                      </a:rPr>
                      <m:t>𝒚</m:t>
                    </m:r>
                  </m:oMath>
                </a14:m>
                <a:r>
                  <a:rPr lang="pt-BR" sz="2200" i="1" dirty="0">
                    <a:solidFill>
                      <a:srgbClr val="000000"/>
                    </a:solidFill>
                    <a:effectLst/>
                    <a:latin typeface="Arial Narrow" panose="020B0606020202030204" pitchFamily="34" charset="0"/>
                    <a:ea typeface="Times New Roman" panose="02020603050405020304" pitchFamily="18" charset="0"/>
                  </a:rPr>
                  <a:t>, nesta equação, é igual a</a:t>
                </a:r>
                <a:r>
                  <a:rPr lang="pt-BR" sz="2200" dirty="0">
                    <a:solidFill>
                      <a:srgbClr val="000000"/>
                    </a:solidFill>
                    <a:effectLst/>
                    <a:latin typeface="Arial Narrow" panose="020B0606020202030204" pitchFamily="34" charset="0"/>
                    <a:ea typeface="Times New Roman" panose="02020603050405020304" pitchFamily="18" charset="0"/>
                  </a:rPr>
                  <a:t> </a:t>
                </a:r>
                <a:r>
                  <a:rPr lang="pt-BR" sz="2200" i="1" dirty="0">
                    <a:solidFill>
                      <a:srgbClr val="000000"/>
                    </a:solidFill>
                    <a:effectLst/>
                    <a:latin typeface="Arial Narrow" panose="020B0606020202030204" pitchFamily="34" charset="0"/>
                    <a:ea typeface="Times New Roman" panose="02020603050405020304" pitchFamily="18" charset="0"/>
                  </a:rPr>
                  <a:t>2, porque 2 é o maior valor para o expoente de </a:t>
                </a:r>
                <a14:m>
                  <m:oMath xmlns:m="http://schemas.openxmlformats.org/officeDocument/2006/math">
                    <m:r>
                      <a:rPr lang="pt-BR" sz="2200" b="1" i="1">
                        <a:solidFill>
                          <a:srgbClr val="000000"/>
                        </a:solidFill>
                        <a:effectLst/>
                        <a:latin typeface="Cambria Math" panose="02040503050406030204" pitchFamily="18" charset="0"/>
                        <a:ea typeface="Times New Roman" panose="02020603050405020304" pitchFamily="18" charset="0"/>
                      </a:rPr>
                      <m:t>𝒚</m:t>
                    </m:r>
                  </m:oMath>
                </a14:m>
                <a:r>
                  <a:rPr lang="pt-BR" sz="2200" i="1" dirty="0">
                    <a:solidFill>
                      <a:srgbClr val="000000"/>
                    </a:solidFill>
                    <a:effectLst/>
                    <a:latin typeface="Arial Narrow" panose="020B0606020202030204" pitchFamily="34" charset="0"/>
                    <a:ea typeface="Times New Roman" panose="02020603050405020304" pitchFamily="18" charset="0"/>
                  </a:rPr>
                  <a:t>.</a:t>
                </a:r>
                <a:endParaRPr lang="pt-BR" sz="2200" dirty="0">
                  <a:effectLst/>
                  <a:latin typeface="Arial Narrow" panose="020B0606020202030204" pitchFamily="34" charset="0"/>
                  <a:ea typeface="Times New Roman" panose="02020603050405020304" pitchFamily="18" charset="0"/>
                </a:endParaRPr>
              </a:p>
              <a:p>
                <a:pPr algn="just">
                  <a:lnSpc>
                    <a:spcPct val="115000"/>
                  </a:lnSpc>
                </a:pPr>
                <a:r>
                  <a:rPr lang="pt-BR" sz="1600" dirty="0">
                    <a:solidFill>
                      <a:srgbClr val="000000"/>
                    </a:solidFill>
                    <a:effectLst/>
                    <a:latin typeface="Arial Narrow" panose="020B0606020202030204" pitchFamily="34" charset="0"/>
                    <a:ea typeface="Times New Roman" panose="02020603050405020304" pitchFamily="18" charset="0"/>
                  </a:rPr>
                  <a:t> </a:t>
                </a:r>
                <a:endParaRPr lang="pt-BR" sz="1600" dirty="0">
                  <a:effectLst/>
                  <a:latin typeface="Arial Narrow" panose="020B0606020202030204" pitchFamily="34" charset="0"/>
                  <a:ea typeface="Times New Roman" panose="02020603050405020304" pitchFamily="18" charset="0"/>
                </a:endParaRPr>
              </a:p>
              <a:p>
                <a:pPr algn="just">
                  <a:lnSpc>
                    <a:spcPct val="115000"/>
                  </a:lnSpc>
                </a:pPr>
                <a:r>
                  <a:rPr lang="pt-BR" sz="2200" dirty="0">
                    <a:solidFill>
                      <a:srgbClr val="000000"/>
                    </a:solidFill>
                    <a:effectLst/>
                    <a:latin typeface="Arial Narrow" panose="020B0606020202030204" pitchFamily="34" charset="0"/>
                    <a:ea typeface="Times New Roman" panose="02020603050405020304" pitchFamily="18" charset="0"/>
                  </a:rPr>
                  <a:t>Agora, determinamos o grau de cada monômio:</a:t>
                </a:r>
                <a:endParaRPr lang="pt-BR" sz="2200" dirty="0">
                  <a:effectLst/>
                  <a:latin typeface="Arial Narrow" panose="020B0606020202030204" pitchFamily="34" charset="0"/>
                  <a:ea typeface="Times New Roman" panose="02020603050405020304" pitchFamily="18" charset="0"/>
                </a:endParaRPr>
              </a:p>
              <a:p>
                <a:pPr algn="just"/>
                <a:endParaRPr lang="pt-BR" sz="2200" dirty="0">
                  <a:solidFill>
                    <a:srgbClr val="000000"/>
                  </a:solidFill>
                  <a:latin typeface="Arial Narrow" panose="020B0606020202030204" pitchFamily="34" charset="0"/>
                  <a:ea typeface="Times New Roman" panose="02020603050405020304" pitchFamily="18" charset="0"/>
                </a:endParaRPr>
              </a:p>
              <a:p>
                <a:pPr algn="just"/>
                <a:endParaRPr lang="pt-BR" sz="2200" dirty="0">
                  <a:solidFill>
                    <a:srgbClr val="000000"/>
                  </a:solidFill>
                  <a:effectLst/>
                  <a:latin typeface="Arial Narrow" panose="020B0606020202030204" pitchFamily="34" charset="0"/>
                  <a:ea typeface="Times New Roman" panose="02020603050405020304" pitchFamily="18" charset="0"/>
                </a:endParaRPr>
              </a:p>
              <a:p>
                <a:pPr algn="just"/>
                <a:endParaRPr lang="pt-BR" sz="2200" dirty="0">
                  <a:solidFill>
                    <a:srgbClr val="000000"/>
                  </a:solidFill>
                  <a:latin typeface="Arial Narrow" panose="020B0606020202030204" pitchFamily="34" charset="0"/>
                  <a:ea typeface="Times New Roman" panose="02020603050405020304" pitchFamily="18" charset="0"/>
                </a:endParaRPr>
              </a:p>
              <a:p>
                <a:pPr algn="just"/>
                <a:endParaRPr lang="pt-BR" sz="2200" dirty="0">
                  <a:solidFill>
                    <a:srgbClr val="000000"/>
                  </a:solidFill>
                  <a:effectLst/>
                  <a:latin typeface="Arial Narrow" panose="020B0606020202030204" pitchFamily="34" charset="0"/>
                  <a:ea typeface="Times New Roman" panose="02020603050405020304" pitchFamily="18" charset="0"/>
                </a:endParaRPr>
              </a:p>
              <a:p>
                <a:pPr algn="just"/>
                <a:endParaRPr lang="pt-BR" sz="2200" dirty="0">
                  <a:solidFill>
                    <a:srgbClr val="000000"/>
                  </a:solidFill>
                  <a:latin typeface="Arial Narrow" panose="020B0606020202030204" pitchFamily="34" charset="0"/>
                  <a:ea typeface="Times New Roman" panose="02020603050405020304" pitchFamily="18" charset="0"/>
                </a:endParaRPr>
              </a:p>
              <a:p>
                <a:pPr algn="just"/>
                <a:endParaRPr lang="pt-BR" sz="2200" dirty="0">
                  <a:solidFill>
                    <a:srgbClr val="000000"/>
                  </a:solidFill>
                  <a:effectLst/>
                  <a:latin typeface="Arial Narrow" panose="020B0606020202030204" pitchFamily="34" charset="0"/>
                  <a:ea typeface="Times New Roman" panose="02020603050405020304" pitchFamily="18" charset="0"/>
                </a:endParaRPr>
              </a:p>
              <a:p>
                <a:pPr algn="just"/>
                <a:endParaRPr lang="pt-BR" sz="2200" dirty="0">
                  <a:solidFill>
                    <a:srgbClr val="000000"/>
                  </a:solidFill>
                  <a:latin typeface="Arial Narrow" panose="020B0606020202030204" pitchFamily="34" charset="0"/>
                  <a:ea typeface="Times New Roman" panose="02020603050405020304" pitchFamily="18" charset="0"/>
                </a:endParaRPr>
              </a:p>
            </p:txBody>
          </p:sp>
        </mc:Choice>
        <mc:Fallback>
          <p:sp>
            <p:nvSpPr>
              <p:cNvPr id="15" name="CaixaDeTexto 14">
                <a:extLst>
                  <a:ext uri="{FF2B5EF4-FFF2-40B4-BE49-F238E27FC236}">
                    <a16:creationId xmlns:a16="http://schemas.microsoft.com/office/drawing/2014/main" id="{7B4D8624-4FFF-8357-8842-EA95466930AF}"/>
                  </a:ext>
                </a:extLst>
              </p:cNvPr>
              <p:cNvSpPr txBox="1">
                <a:spLocks noRot="1" noChangeAspect="1" noMove="1" noResize="1" noEditPoints="1" noAdjustHandles="1" noChangeArrowheads="1" noChangeShapeType="1" noTextEdit="1"/>
              </p:cNvSpPr>
              <p:nvPr/>
            </p:nvSpPr>
            <p:spPr>
              <a:xfrm>
                <a:off x="156000" y="617165"/>
                <a:ext cx="11880000" cy="5966249"/>
              </a:xfrm>
              <a:prstGeom prst="rect">
                <a:avLst/>
              </a:prstGeom>
              <a:blipFill>
                <a:blip r:embed="rId2"/>
                <a:stretch>
                  <a:fillRect l="-719" t="-511" r="-719"/>
                </a:stretch>
              </a:blipFill>
            </p:spPr>
            <p:txBody>
              <a:bodyPr/>
              <a:lstStyle/>
              <a:p>
                <a:r>
                  <a:rPr lang="pt-BR">
                    <a:noFill/>
                  </a:rPr>
                  <a:t> </a:t>
                </a:r>
              </a:p>
            </p:txBody>
          </p:sp>
        </mc:Fallback>
      </mc:AlternateContent>
      <p:pic>
        <p:nvPicPr>
          <p:cNvPr id="3" name="Imagem 2">
            <a:extLst>
              <a:ext uri="{FF2B5EF4-FFF2-40B4-BE49-F238E27FC236}">
                <a16:creationId xmlns:a16="http://schemas.microsoft.com/office/drawing/2014/main" id="{D285B88C-E4D9-60CE-FA2F-FF5E3740732C}"/>
              </a:ext>
            </a:extLst>
          </p:cNvPr>
          <p:cNvPicPr>
            <a:picLocks noChangeAspect="1"/>
          </p:cNvPicPr>
          <p:nvPr/>
        </p:nvPicPr>
        <p:blipFill>
          <a:blip r:embed="rId3"/>
          <a:stretch>
            <a:fillRect/>
          </a:stretch>
        </p:blipFill>
        <p:spPr>
          <a:xfrm>
            <a:off x="3965718" y="4006410"/>
            <a:ext cx="4446762" cy="2748550"/>
          </a:xfrm>
          <a:prstGeom prst="rect">
            <a:avLst/>
          </a:prstGeom>
        </p:spPr>
      </p:pic>
    </p:spTree>
    <p:extLst>
      <p:ext uri="{BB962C8B-B14F-4D97-AF65-F5344CB8AC3E}">
        <p14:creationId xmlns:p14="http://schemas.microsoft.com/office/powerpoint/2010/main" val="16343033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15" name="CaixaDeTexto 14">
                <a:extLst>
                  <a:ext uri="{FF2B5EF4-FFF2-40B4-BE49-F238E27FC236}">
                    <a16:creationId xmlns:a16="http://schemas.microsoft.com/office/drawing/2014/main" id="{7B4D8624-4FFF-8357-8842-EA95466930AF}"/>
                  </a:ext>
                </a:extLst>
              </p:cNvPr>
              <p:cNvSpPr txBox="1"/>
              <p:nvPr/>
            </p:nvSpPr>
            <p:spPr>
              <a:xfrm>
                <a:off x="156000" y="708605"/>
                <a:ext cx="11880000" cy="5821145"/>
              </a:xfrm>
              <a:prstGeom prst="rect">
                <a:avLst/>
              </a:prstGeom>
              <a:solidFill>
                <a:schemeClr val="bg1"/>
              </a:solidFill>
            </p:spPr>
            <p:txBody>
              <a:bodyPr wrap="square">
                <a:spAutoFit/>
              </a:bodyPr>
              <a:lstStyle/>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Então, o </a:t>
                </a:r>
                <a:r>
                  <a:rPr lang="pt-BR" sz="22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grau da equação</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é 5, pois esse é o maior grau entre os monômios que a compõem.</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200" dirty="0">
                    <a:effectLst/>
                    <a:latin typeface="Arial Narrow" panose="020B0606020202030204" pitchFamily="34" charset="0"/>
                    <a:ea typeface="Times New Roman" panose="02020603050405020304" pitchFamily="18" charset="0"/>
                  </a:rPr>
                  <a:t> </a:t>
                </a:r>
              </a:p>
              <a:p>
                <a:pPr algn="just">
                  <a:lnSpc>
                    <a:spcPct val="115000"/>
                  </a:lnSpc>
                </a:pPr>
                <a:r>
                  <a:rPr lang="pt-BR" sz="2200" b="1" dirty="0">
                    <a:solidFill>
                      <a:srgbClr val="000000"/>
                    </a:solidFill>
                    <a:effectLst/>
                    <a:latin typeface="Arial Narrow" panose="020B0606020202030204" pitchFamily="34" charset="0"/>
                    <a:ea typeface="Times New Roman" panose="02020603050405020304" pitchFamily="18" charset="0"/>
                  </a:rPr>
                  <a:t>Exemplo:</a:t>
                </a:r>
                <a:r>
                  <a:rPr lang="pt-BR" sz="2200" dirty="0">
                    <a:solidFill>
                      <a:srgbClr val="000000"/>
                    </a:solidFill>
                    <a:effectLst/>
                    <a:latin typeface="Arial Narrow" panose="020B0606020202030204" pitchFamily="34" charset="0"/>
                    <a:ea typeface="Times New Roman" panose="02020603050405020304" pitchFamily="18" charset="0"/>
                  </a:rPr>
                  <a:t> </a:t>
                </a:r>
                <a14:m>
                  <m:oMath xmlns:m="http://schemas.openxmlformats.org/officeDocument/2006/math">
                    <m:d>
                      <m:dPr>
                        <m:begChr m:val="{"/>
                        <m:endChr m:val=""/>
                        <m:ctrlPr>
                          <a:rPr lang="pt-BR" sz="2200" i="1">
                            <a:effectLst/>
                            <a:latin typeface="Cambria Math" panose="02040503050406030204" pitchFamily="18" charset="0"/>
                            <a:ea typeface="Times New Roman" panose="02020603050405020304" pitchFamily="18" charset="0"/>
                          </a:rPr>
                        </m:ctrlPr>
                      </m:dPr>
                      <m:e>
                        <m:eqArr>
                          <m:eqArrPr>
                            <m:ctrlPr>
                              <a:rPr lang="pt-BR" sz="2200" i="1">
                                <a:effectLst/>
                                <a:latin typeface="Cambria Math" panose="02040503050406030204" pitchFamily="18" charset="0"/>
                                <a:ea typeface="Times New Roman" panose="02020603050405020304" pitchFamily="18" charset="0"/>
                              </a:rPr>
                            </m:ctrlPr>
                          </m:eqArrPr>
                          <m:e>
                            <m:r>
                              <a:rPr lang="pt-BR" sz="2200" i="1">
                                <a:solidFill>
                                  <a:srgbClr val="000000"/>
                                </a:solidFill>
                                <a:effectLst/>
                                <a:latin typeface="Cambria Math" panose="02040503050406030204" pitchFamily="18" charset="0"/>
                                <a:ea typeface="Times New Roman" panose="02020603050405020304" pitchFamily="18" charset="0"/>
                              </a:rPr>
                              <m:t>2</m:t>
                            </m:r>
                            <m:sSup>
                              <m:sSupPr>
                                <m:ctrlPr>
                                  <a:rPr lang="pt-BR" sz="2200" i="1">
                                    <a:effectLst/>
                                    <a:latin typeface="Cambria Math" panose="02040503050406030204" pitchFamily="18" charset="0"/>
                                    <a:ea typeface="Times New Roman" panose="02020603050405020304" pitchFamily="18" charset="0"/>
                                  </a:rPr>
                                </m:ctrlPr>
                              </m:sSupPr>
                              <m:e>
                                <m:r>
                                  <a:rPr lang="pt-BR" sz="2200" i="1">
                                    <a:solidFill>
                                      <a:srgbClr val="000000"/>
                                    </a:solidFill>
                                    <a:effectLst/>
                                    <a:latin typeface="Cambria Math" panose="02040503050406030204" pitchFamily="18" charset="0"/>
                                    <a:ea typeface="Times New Roman" panose="02020603050405020304" pitchFamily="18" charset="0"/>
                                  </a:rPr>
                                  <m:t>𝑥</m:t>
                                </m:r>
                              </m:e>
                              <m:sup>
                                <m:r>
                                  <a:rPr lang="pt-BR" sz="2200" i="1">
                                    <a:solidFill>
                                      <a:srgbClr val="000000"/>
                                    </a:solidFill>
                                    <a:effectLst/>
                                    <a:latin typeface="Cambria Math" panose="02040503050406030204" pitchFamily="18" charset="0"/>
                                    <a:ea typeface="Times New Roman" panose="02020603050405020304" pitchFamily="18" charset="0"/>
                                  </a:rPr>
                                  <m:t>2</m:t>
                                </m:r>
                              </m:sup>
                            </m:sSup>
                            <m:r>
                              <a:rPr lang="pt-BR" sz="2200" i="1">
                                <a:solidFill>
                                  <a:srgbClr val="000000"/>
                                </a:solidFill>
                                <a:effectLst/>
                                <a:latin typeface="Cambria Math" panose="02040503050406030204" pitchFamily="18" charset="0"/>
                                <a:ea typeface="Times New Roman" panose="02020603050405020304" pitchFamily="18" charset="0"/>
                              </a:rPr>
                              <m:t>−</m:t>
                            </m:r>
                            <m:r>
                              <a:rPr lang="pt-BR" sz="2200" i="1">
                                <a:solidFill>
                                  <a:srgbClr val="000000"/>
                                </a:solidFill>
                                <a:effectLst/>
                                <a:latin typeface="Cambria Math" panose="02040503050406030204" pitchFamily="18" charset="0"/>
                                <a:ea typeface="Times New Roman" panose="02020603050405020304" pitchFamily="18" charset="0"/>
                              </a:rPr>
                              <m:t>𝑦</m:t>
                            </m:r>
                            <m:r>
                              <a:rPr lang="pt-BR" sz="2200" i="1">
                                <a:solidFill>
                                  <a:srgbClr val="000000"/>
                                </a:solidFill>
                                <a:effectLst/>
                                <a:latin typeface="Cambria Math" panose="02040503050406030204" pitchFamily="18" charset="0"/>
                                <a:ea typeface="Times New Roman" panose="02020603050405020304" pitchFamily="18" charset="0"/>
                              </a:rPr>
                              <m:t>=13</m:t>
                            </m:r>
                          </m:e>
                          <m:e>
                            <m:r>
                              <a:rPr lang="pt-BR" sz="2200" i="1">
                                <a:solidFill>
                                  <a:srgbClr val="000000"/>
                                </a:solidFill>
                                <a:effectLst/>
                                <a:latin typeface="Cambria Math" panose="02040503050406030204" pitchFamily="18" charset="0"/>
                                <a:ea typeface="Times New Roman" panose="02020603050405020304" pitchFamily="18" charset="0"/>
                              </a:rPr>
                              <m:t>𝑥</m:t>
                            </m:r>
                            <m:r>
                              <a:rPr lang="pt-BR" sz="2200" i="1">
                                <a:solidFill>
                                  <a:srgbClr val="000000"/>
                                </a:solidFill>
                                <a:effectLst/>
                                <a:latin typeface="Cambria Math" panose="02040503050406030204" pitchFamily="18" charset="0"/>
                                <a:ea typeface="Times New Roman" panose="02020603050405020304" pitchFamily="18" charset="0"/>
                              </a:rPr>
                              <m:t>+</m:t>
                            </m:r>
                            <m:r>
                              <a:rPr lang="pt-BR" sz="2200" i="1">
                                <a:solidFill>
                                  <a:srgbClr val="000000"/>
                                </a:solidFill>
                                <a:effectLst/>
                                <a:latin typeface="Cambria Math" panose="02040503050406030204" pitchFamily="18" charset="0"/>
                                <a:ea typeface="Times New Roman" panose="02020603050405020304" pitchFamily="18" charset="0"/>
                              </a:rPr>
                              <m:t>𝑦</m:t>
                            </m:r>
                            <m:r>
                              <a:rPr lang="pt-BR" sz="2200" i="1">
                                <a:solidFill>
                                  <a:srgbClr val="000000"/>
                                </a:solidFill>
                                <a:effectLst/>
                                <a:latin typeface="Cambria Math" panose="02040503050406030204" pitchFamily="18" charset="0"/>
                                <a:ea typeface="Times New Roman" panose="02020603050405020304" pitchFamily="18" charset="0"/>
                              </a:rPr>
                              <m:t>=8</m:t>
                            </m:r>
                          </m:e>
                        </m:eqArr>
                      </m:e>
                    </m:d>
                  </m:oMath>
                </a14:m>
                <a:endParaRPr lang="pt-BR" sz="2200" dirty="0">
                  <a:effectLst/>
                  <a:latin typeface="Arial Narrow" panose="020B0606020202030204" pitchFamily="34" charset="0"/>
                  <a:ea typeface="Times New Roman" panose="02020603050405020304" pitchFamily="18" charset="0"/>
                </a:endParaRPr>
              </a:p>
              <a:p>
                <a:pPr algn="just">
                  <a:lnSpc>
                    <a:spcPct val="115000"/>
                  </a:lnSpc>
                </a:pPr>
                <a:r>
                  <a:rPr lang="pt-BR" sz="2200" dirty="0">
                    <a:solidFill>
                      <a:srgbClr val="000000"/>
                    </a:solidFill>
                    <a:effectLst/>
                    <a:latin typeface="Arial Narrow" panose="020B0606020202030204" pitchFamily="34" charset="0"/>
                    <a:ea typeface="Times New Roman" panose="02020603050405020304" pitchFamily="18" charset="0"/>
                  </a:rPr>
                  <a:t> </a:t>
                </a:r>
                <a:endParaRPr lang="pt-BR" sz="2200" dirty="0">
                  <a:effectLst/>
                  <a:latin typeface="Arial Narrow" panose="020B0606020202030204" pitchFamily="34" charset="0"/>
                  <a:ea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grau desse sistema é 2 (2º grau), pois a primeira equação tem grau 2 e a segunda, grau 1. O grau do sistema corresponde ao maior grau entre as equações que o compõem.</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200" dirty="0">
                  <a:solidFill>
                    <a:srgbClr val="000000"/>
                  </a:solidFill>
                  <a:latin typeface="Arial Narrow" panose="020B0606020202030204" pitchFamily="34" charset="0"/>
                  <a:ea typeface="Times New Roman" panose="02020603050405020304" pitchFamily="18" charset="0"/>
                </a:endParaRPr>
              </a:p>
              <a:p>
                <a:pPr algn="just"/>
                <a:endParaRPr lang="pt-BR" sz="2200" dirty="0">
                  <a:solidFill>
                    <a:srgbClr val="000000"/>
                  </a:solidFill>
                  <a:effectLst/>
                  <a:latin typeface="Arial Narrow" panose="020B0606020202030204" pitchFamily="34" charset="0"/>
                  <a:ea typeface="Times New Roman" panose="02020603050405020304" pitchFamily="18" charset="0"/>
                </a:endParaRPr>
              </a:p>
              <a:p>
                <a:pPr algn="just"/>
                <a:endParaRPr lang="pt-BR" sz="2200" dirty="0">
                  <a:solidFill>
                    <a:srgbClr val="000000"/>
                  </a:solidFill>
                  <a:latin typeface="Arial Narrow" panose="020B0606020202030204" pitchFamily="34" charset="0"/>
                  <a:ea typeface="Times New Roman" panose="02020603050405020304" pitchFamily="18" charset="0"/>
                </a:endParaRPr>
              </a:p>
              <a:p>
                <a:pPr algn="just"/>
                <a:endParaRPr lang="pt-BR" sz="2200" dirty="0">
                  <a:solidFill>
                    <a:srgbClr val="000000"/>
                  </a:solidFill>
                  <a:effectLst/>
                  <a:latin typeface="Arial Narrow" panose="020B0606020202030204" pitchFamily="34" charset="0"/>
                  <a:ea typeface="Times New Roman" panose="02020603050405020304" pitchFamily="18" charset="0"/>
                </a:endParaRPr>
              </a:p>
              <a:p>
                <a:pPr algn="just"/>
                <a:endParaRPr lang="pt-BR" sz="2200" dirty="0">
                  <a:solidFill>
                    <a:srgbClr val="000000"/>
                  </a:solidFill>
                  <a:latin typeface="Arial Narrow" panose="020B0606020202030204" pitchFamily="34" charset="0"/>
                  <a:ea typeface="Times New Roman" panose="02020603050405020304" pitchFamily="18" charset="0"/>
                </a:endParaRPr>
              </a:p>
              <a:p>
                <a:pPr algn="just"/>
                <a:endParaRPr lang="pt-BR" sz="2200" dirty="0">
                  <a:solidFill>
                    <a:srgbClr val="000000"/>
                  </a:solidFill>
                  <a:effectLst/>
                  <a:latin typeface="Arial Narrow" panose="020B0606020202030204" pitchFamily="34" charset="0"/>
                  <a:ea typeface="Times New Roman" panose="02020603050405020304" pitchFamily="18" charset="0"/>
                </a:endParaRPr>
              </a:p>
              <a:p>
                <a:pPr algn="just"/>
                <a:endParaRPr lang="pt-BR" sz="2200" dirty="0">
                  <a:solidFill>
                    <a:srgbClr val="000000"/>
                  </a:solidFill>
                  <a:latin typeface="Arial Narrow" panose="020B0606020202030204" pitchFamily="34" charset="0"/>
                  <a:ea typeface="Times New Roman" panose="02020603050405020304" pitchFamily="18" charset="0"/>
                </a:endParaRPr>
              </a:p>
              <a:p>
                <a:pPr algn="just"/>
                <a:endParaRPr lang="pt-BR" sz="2200" dirty="0">
                  <a:effectLst/>
                  <a:latin typeface="Arial Narrow" panose="020B0606020202030204" pitchFamily="34" charset="0"/>
                  <a:ea typeface="Times New Roman" panose="02020603050405020304" pitchFamily="18" charset="0"/>
                </a:endParaRPr>
              </a:p>
            </p:txBody>
          </p:sp>
        </mc:Choice>
        <mc:Fallback>
          <p:sp>
            <p:nvSpPr>
              <p:cNvPr id="15" name="CaixaDeTexto 14">
                <a:extLst>
                  <a:ext uri="{FF2B5EF4-FFF2-40B4-BE49-F238E27FC236}">
                    <a16:creationId xmlns:a16="http://schemas.microsoft.com/office/drawing/2014/main" id="{7B4D8624-4FFF-8357-8842-EA95466930AF}"/>
                  </a:ext>
                </a:extLst>
              </p:cNvPr>
              <p:cNvSpPr txBox="1">
                <a:spLocks noRot="1" noChangeAspect="1" noMove="1" noResize="1" noEditPoints="1" noAdjustHandles="1" noChangeArrowheads="1" noChangeShapeType="1" noTextEdit="1"/>
              </p:cNvSpPr>
              <p:nvPr/>
            </p:nvSpPr>
            <p:spPr>
              <a:xfrm>
                <a:off x="156000" y="708605"/>
                <a:ext cx="11880000" cy="5821145"/>
              </a:xfrm>
              <a:prstGeom prst="rect">
                <a:avLst/>
              </a:prstGeom>
              <a:blipFill>
                <a:blip r:embed="rId2"/>
                <a:stretch>
                  <a:fillRect l="-667" t="-419" r="-719"/>
                </a:stretch>
              </a:blipFill>
            </p:spPr>
            <p:txBody>
              <a:bodyPr/>
              <a:lstStyle/>
              <a:p>
                <a:r>
                  <a:rPr lang="pt-BR">
                    <a:noFill/>
                  </a:rPr>
                  <a:t> </a:t>
                </a:r>
              </a:p>
            </p:txBody>
          </p:sp>
        </mc:Fallback>
      </mc:AlternateContent>
    </p:spTree>
    <p:extLst>
      <p:ext uri="{BB962C8B-B14F-4D97-AF65-F5344CB8AC3E}">
        <p14:creationId xmlns:p14="http://schemas.microsoft.com/office/powerpoint/2010/main" val="24138931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orma&#10;&#10;O conteúdo gerado por IA pode estar incorreto.">
            <a:extLst>
              <a:ext uri="{FF2B5EF4-FFF2-40B4-BE49-F238E27FC236}">
                <a16:creationId xmlns:a16="http://schemas.microsoft.com/office/drawing/2014/main" id="{3C7A2DE2-2E97-E75E-C97D-2863D714B1DF}"/>
              </a:ext>
            </a:extLst>
          </p:cNvPr>
          <p:cNvPicPr>
            <a:picLocks noChangeAspect="1"/>
          </p:cNvPicPr>
          <p:nvPr/>
        </p:nvPicPr>
        <p:blipFill rotWithShape="1">
          <a:blip r:embed="rId2">
            <a:extLst>
              <a:ext uri="{28A0092B-C50C-407E-A947-70E740481C1C}">
                <a14:useLocalDpi xmlns:a14="http://schemas.microsoft.com/office/drawing/2010/main" val="0"/>
              </a:ext>
            </a:extLst>
          </a:blip>
          <a:srcRect l="1505" t="7077" r="63512"/>
          <a:stretch>
            <a:fillRect/>
          </a:stretch>
        </p:blipFill>
        <p:spPr bwMode="auto">
          <a:xfrm>
            <a:off x="156000" y="865194"/>
            <a:ext cx="2520000" cy="593987"/>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368E951C-FFF2-FEBE-C1E3-D038ED7672A4}"/>
              </a:ext>
            </a:extLst>
          </p:cNvPr>
          <p:cNvSpPr txBox="1"/>
          <p:nvPr/>
        </p:nvSpPr>
        <p:spPr>
          <a:xfrm>
            <a:off x="156000" y="1532040"/>
            <a:ext cx="5833320" cy="84843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Assinale os sistemas de equações que são do 1º grau.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1427C2B9-22AD-26D3-EFCB-1FAA0EE51F1E}"/>
                  </a:ext>
                </a:extLst>
              </p:cNvPr>
              <p:cNvSpPr txBox="1"/>
              <p:nvPr/>
            </p:nvSpPr>
            <p:spPr>
              <a:xfrm>
                <a:off x="156000" y="2380477"/>
                <a:ext cx="2539746" cy="847540"/>
              </a:xfrm>
              <a:prstGeom prst="rect">
                <a:avLst/>
              </a:prstGeom>
              <a:noFill/>
            </p:spPr>
            <p:txBody>
              <a:bodyPr wrap="square">
                <a:spAutoFit/>
              </a:bodyPr>
              <a:lstStyle/>
              <a:p>
                <a:r>
                  <a:rPr lang="pt-BR" sz="2200" dirty="0">
                    <a:effectLst/>
                    <a:latin typeface="Arial Narrow" panose="020B0606020202030204" pitchFamily="34" charset="0"/>
                    <a:ea typeface="Aptos" panose="020B0004020202020204" pitchFamily="34" charset="0"/>
                    <a:cs typeface="Times New Roman" panose="02020603050405020304" pitchFamily="18" charset="0"/>
                  </a:rPr>
                  <a:t>(   ) </a:t>
                </a:r>
                <a14:m>
                  <m:oMath xmlns:m="http://schemas.openxmlformats.org/officeDocument/2006/math">
                    <m:d>
                      <m:dPr>
                        <m:begChr m:val="{"/>
                        <m:endChr m:val=""/>
                        <m:ctrlPr>
                          <a:rPr lang="pt-BR" sz="2200" i="1">
                            <a:effectLst/>
                            <a:latin typeface="Cambria Math" panose="02040503050406030204" pitchFamily="18" charset="0"/>
                          </a:rPr>
                        </m:ctrlPr>
                      </m:dPr>
                      <m:e>
                        <m:eqArr>
                          <m:eqArrPr>
                            <m:ctrlPr>
                              <a:rPr lang="pt-BR" sz="2200" i="1">
                                <a:effectLst/>
                                <a:latin typeface="Cambria Math" panose="02040503050406030204" pitchFamily="18" charset="0"/>
                              </a:rPr>
                            </m:ctrlPr>
                          </m:eqArrPr>
                          <m:e>
                            <m:r>
                              <a:rPr lang="pt-BR" sz="2200" i="1">
                                <a:effectLst/>
                                <a:latin typeface="Cambria Math" panose="02040503050406030204" pitchFamily="18" charset="0"/>
                                <a:ea typeface="Aptos" panose="020B0004020202020204" pitchFamily="34" charset="0"/>
                                <a:cs typeface="Times New Roman" panose="02020603050405020304" pitchFamily="18" charset="0"/>
                              </a:rPr>
                              <m:t>𝑠</m:t>
                            </m:r>
                            <m:r>
                              <a:rPr lang="pt-BR" sz="2200" i="1">
                                <a:effectLst/>
                                <a:latin typeface="Cambria Math" panose="02040503050406030204" pitchFamily="18" charset="0"/>
                                <a:ea typeface="Aptos" panose="020B0004020202020204" pitchFamily="34" charset="0"/>
                                <a:cs typeface="Times New Roman" panose="02020603050405020304" pitchFamily="18" charset="0"/>
                              </a:rPr>
                              <m:t>+</m:t>
                            </m:r>
                            <m:r>
                              <a:rPr lang="pt-BR" sz="2200" i="1">
                                <a:effectLst/>
                                <a:latin typeface="Cambria Math" panose="02040503050406030204" pitchFamily="18" charset="0"/>
                                <a:ea typeface="Aptos" panose="020B0004020202020204" pitchFamily="34" charset="0"/>
                                <a:cs typeface="Times New Roman" panose="02020603050405020304" pitchFamily="18" charset="0"/>
                              </a:rPr>
                              <m:t>𝑡</m:t>
                            </m:r>
                            <m:r>
                              <a:rPr lang="pt-BR" sz="2200" i="1">
                                <a:effectLst/>
                                <a:latin typeface="Cambria Math" panose="02040503050406030204" pitchFamily="18" charset="0"/>
                                <a:ea typeface="Aptos" panose="020B0004020202020204" pitchFamily="34" charset="0"/>
                                <a:cs typeface="Times New Roman" panose="02020603050405020304" pitchFamily="18" charset="0"/>
                              </a:rPr>
                              <m:t>=1</m:t>
                            </m:r>
                          </m:e>
                          <m:e>
                            <m:r>
                              <a:rPr lang="pt-BR" sz="2200" i="1">
                                <a:effectLst/>
                                <a:latin typeface="Cambria Math" panose="02040503050406030204" pitchFamily="18" charset="0"/>
                                <a:ea typeface="Aptos" panose="020B0004020202020204" pitchFamily="34" charset="0"/>
                                <a:cs typeface="Times New Roman" panose="02020603050405020304" pitchFamily="18" charset="0"/>
                              </a:rPr>
                              <m:t>2</m:t>
                            </m:r>
                            <m:r>
                              <a:rPr lang="pt-BR" sz="2200" i="1">
                                <a:effectLst/>
                                <a:latin typeface="Cambria Math" panose="02040503050406030204" pitchFamily="18" charset="0"/>
                                <a:ea typeface="Aptos" panose="020B0004020202020204" pitchFamily="34" charset="0"/>
                                <a:cs typeface="Times New Roman" panose="02020603050405020304" pitchFamily="18" charset="0"/>
                              </a:rPr>
                              <m:t>𝑠</m:t>
                            </m:r>
                            <m:r>
                              <a:rPr lang="pt-BR" sz="2200" i="1">
                                <a:effectLst/>
                                <a:latin typeface="Cambria Math" panose="02040503050406030204" pitchFamily="18" charset="0"/>
                                <a:ea typeface="Aptos" panose="020B0004020202020204" pitchFamily="34" charset="0"/>
                                <a:cs typeface="Times New Roman" panose="02020603050405020304" pitchFamily="18" charset="0"/>
                              </a:rPr>
                              <m:t>−</m:t>
                            </m:r>
                            <m:r>
                              <a:rPr lang="pt-BR" sz="2200" i="1">
                                <a:effectLst/>
                                <a:latin typeface="Cambria Math" panose="02040503050406030204" pitchFamily="18" charset="0"/>
                                <a:ea typeface="Aptos" panose="020B0004020202020204" pitchFamily="34" charset="0"/>
                                <a:cs typeface="Times New Roman" panose="02020603050405020304" pitchFamily="18" charset="0"/>
                              </a:rPr>
                              <m:t>𝑡</m:t>
                            </m:r>
                            <m:r>
                              <a:rPr lang="pt-BR" sz="2200" i="1">
                                <a:effectLst/>
                                <a:latin typeface="Cambria Math" panose="02040503050406030204" pitchFamily="18" charset="0"/>
                                <a:ea typeface="Aptos" panose="020B0004020202020204" pitchFamily="34" charset="0"/>
                                <a:cs typeface="Times New Roman" panose="02020603050405020304" pitchFamily="18" charset="0"/>
                              </a:rPr>
                              <m:t>=4</m:t>
                            </m:r>
                          </m:e>
                        </m:eqArr>
                      </m:e>
                    </m:d>
                  </m:oMath>
                </a14:m>
                <a:endParaRPr lang="pt-BR" sz="2200" dirty="0"/>
              </a:p>
            </p:txBody>
          </p:sp>
        </mc:Choice>
        <mc:Fallback>
          <p:sp>
            <p:nvSpPr>
              <p:cNvPr id="6" name="CaixaDeTexto 5">
                <a:extLst>
                  <a:ext uri="{FF2B5EF4-FFF2-40B4-BE49-F238E27FC236}">
                    <a16:creationId xmlns:a16="http://schemas.microsoft.com/office/drawing/2014/main" id="{1427C2B9-22AD-26D3-EFCB-1FAA0EE51F1E}"/>
                  </a:ext>
                </a:extLst>
              </p:cNvPr>
              <p:cNvSpPr txBox="1">
                <a:spLocks noRot="1" noChangeAspect="1" noMove="1" noResize="1" noEditPoints="1" noAdjustHandles="1" noChangeArrowheads="1" noChangeShapeType="1" noTextEdit="1"/>
              </p:cNvSpPr>
              <p:nvPr/>
            </p:nvSpPr>
            <p:spPr>
              <a:xfrm>
                <a:off x="156000" y="2380477"/>
                <a:ext cx="2539746" cy="847540"/>
              </a:xfrm>
              <a:prstGeom prst="rect">
                <a:avLst/>
              </a:prstGeom>
              <a:blipFill>
                <a:blip r:embed="rId3"/>
                <a:stretch>
                  <a:fillRect l="-3125"/>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2" name="CaixaDeTexto 11">
                <a:extLst>
                  <a:ext uri="{FF2B5EF4-FFF2-40B4-BE49-F238E27FC236}">
                    <a16:creationId xmlns:a16="http://schemas.microsoft.com/office/drawing/2014/main" id="{B96C9A98-726A-E34F-0395-C87A465C6903}"/>
                  </a:ext>
                </a:extLst>
              </p:cNvPr>
              <p:cNvSpPr txBox="1"/>
              <p:nvPr/>
            </p:nvSpPr>
            <p:spPr>
              <a:xfrm>
                <a:off x="3284982" y="2380477"/>
                <a:ext cx="2704338" cy="847540"/>
              </a:xfrm>
              <a:prstGeom prst="rect">
                <a:avLst/>
              </a:prstGeom>
              <a:noFill/>
            </p:spPr>
            <p:txBody>
              <a:bodyPr wrap="square">
                <a:spAutoFit/>
              </a:bodyPr>
              <a:lstStyle/>
              <a:p>
                <a:r>
                  <a:rPr lang="pt-BR" sz="2200" dirty="0">
                    <a:effectLst/>
                    <a:latin typeface="Arial Narrow" panose="020B0606020202030204" pitchFamily="34" charset="0"/>
                    <a:ea typeface="Aptos" panose="020B0004020202020204" pitchFamily="34" charset="0"/>
                    <a:cs typeface="Times New Roman" panose="02020603050405020304" pitchFamily="18" charset="0"/>
                  </a:rPr>
                  <a:t>(   ) </a:t>
                </a:r>
                <a14:m>
                  <m:oMath xmlns:m="http://schemas.openxmlformats.org/officeDocument/2006/math">
                    <m:d>
                      <m:dPr>
                        <m:begChr m:val="{"/>
                        <m:endChr m:val=""/>
                        <m:ctrlPr>
                          <a:rPr lang="pt-BR" sz="2200" i="1">
                            <a:effectLst/>
                            <a:latin typeface="Cambria Math" panose="02040503050406030204" pitchFamily="18" charset="0"/>
                          </a:rPr>
                        </m:ctrlPr>
                      </m:dPr>
                      <m:e>
                        <m:eqArr>
                          <m:eqArrPr>
                            <m:ctrlPr>
                              <a:rPr lang="pt-BR" sz="2200" i="1">
                                <a:effectLst/>
                                <a:latin typeface="Cambria Math" panose="02040503050406030204" pitchFamily="18" charset="0"/>
                              </a:rPr>
                            </m:ctrlPr>
                          </m:eqArrPr>
                          <m:e>
                            <m:r>
                              <a:rPr lang="pt-BR" sz="2200" i="1">
                                <a:effectLst/>
                                <a:latin typeface="Cambria Math" panose="02040503050406030204" pitchFamily="18" charset="0"/>
                                <a:ea typeface="Aptos" panose="020B0004020202020204" pitchFamily="34" charset="0"/>
                                <a:cs typeface="Times New Roman" panose="02020603050405020304" pitchFamily="18" charset="0"/>
                              </a:rPr>
                              <m:t>𝑤</m:t>
                            </m:r>
                            <m:r>
                              <a:rPr lang="pt-BR" sz="2200" i="1">
                                <a:effectLst/>
                                <a:latin typeface="Cambria Math" panose="02040503050406030204" pitchFamily="18" charset="0"/>
                                <a:ea typeface="Aptos" panose="020B0004020202020204" pitchFamily="34" charset="0"/>
                                <a:cs typeface="Times New Roman" panose="02020603050405020304" pitchFamily="18" charset="0"/>
                              </a:rPr>
                              <m:t>=2−</m:t>
                            </m:r>
                            <m:r>
                              <a:rPr lang="pt-BR" sz="2200" i="1">
                                <a:effectLst/>
                                <a:latin typeface="Cambria Math" panose="02040503050406030204" pitchFamily="18" charset="0"/>
                                <a:ea typeface="Aptos" panose="020B0004020202020204" pitchFamily="34" charset="0"/>
                                <a:cs typeface="Times New Roman" panose="02020603050405020304" pitchFamily="18" charset="0"/>
                              </a:rPr>
                              <m:t>𝑡</m:t>
                            </m:r>
                          </m:e>
                          <m:e>
                            <m:r>
                              <a:rPr lang="pt-BR" sz="2200" i="1">
                                <a:effectLst/>
                                <a:latin typeface="Cambria Math" panose="02040503050406030204" pitchFamily="18" charset="0"/>
                                <a:ea typeface="Aptos" panose="020B0004020202020204" pitchFamily="34" charset="0"/>
                                <a:cs typeface="Times New Roman" panose="02020603050405020304" pitchFamily="18" charset="0"/>
                              </a:rPr>
                              <m:t>𝑡</m:t>
                            </m:r>
                            <m:r>
                              <a:rPr lang="pt-BR" sz="2200" i="1">
                                <a:effectLst/>
                                <a:latin typeface="Cambria Math" panose="02040503050406030204" pitchFamily="18" charset="0"/>
                                <a:ea typeface="Aptos" panose="020B0004020202020204" pitchFamily="34" charset="0"/>
                                <a:cs typeface="Times New Roman" panose="02020603050405020304" pitchFamily="18" charset="0"/>
                              </a:rPr>
                              <m:t>=1+2</m:t>
                            </m:r>
                            <m:r>
                              <a:rPr lang="pt-BR" sz="2200" i="1">
                                <a:effectLst/>
                                <a:latin typeface="Cambria Math" panose="02040503050406030204" pitchFamily="18" charset="0"/>
                                <a:ea typeface="Aptos" panose="020B0004020202020204" pitchFamily="34" charset="0"/>
                                <a:cs typeface="Times New Roman" panose="02020603050405020304" pitchFamily="18" charset="0"/>
                              </a:rPr>
                              <m:t>𝑤</m:t>
                            </m:r>
                          </m:e>
                        </m:eqArr>
                      </m:e>
                    </m:d>
                  </m:oMath>
                </a14:m>
                <a:endParaRPr lang="pt-BR" sz="2200" dirty="0"/>
              </a:p>
            </p:txBody>
          </p:sp>
        </mc:Choice>
        <mc:Fallback>
          <p:sp>
            <p:nvSpPr>
              <p:cNvPr id="12" name="CaixaDeTexto 11">
                <a:extLst>
                  <a:ext uri="{FF2B5EF4-FFF2-40B4-BE49-F238E27FC236}">
                    <a16:creationId xmlns:a16="http://schemas.microsoft.com/office/drawing/2014/main" id="{B96C9A98-726A-E34F-0395-C87A465C6903}"/>
                  </a:ext>
                </a:extLst>
              </p:cNvPr>
              <p:cNvSpPr txBox="1">
                <a:spLocks noRot="1" noChangeAspect="1" noMove="1" noResize="1" noEditPoints="1" noAdjustHandles="1" noChangeArrowheads="1" noChangeShapeType="1" noTextEdit="1"/>
              </p:cNvSpPr>
              <p:nvPr/>
            </p:nvSpPr>
            <p:spPr>
              <a:xfrm>
                <a:off x="3284982" y="2380477"/>
                <a:ext cx="2704338" cy="847540"/>
              </a:xfrm>
              <a:prstGeom prst="rect">
                <a:avLst/>
              </a:prstGeom>
              <a:blipFill>
                <a:blip r:embed="rId4"/>
                <a:stretch>
                  <a:fillRect l="-2928"/>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4" name="CaixaDeTexto 13">
                <a:extLst>
                  <a:ext uri="{FF2B5EF4-FFF2-40B4-BE49-F238E27FC236}">
                    <a16:creationId xmlns:a16="http://schemas.microsoft.com/office/drawing/2014/main" id="{3C3CAF4B-85A2-ED0E-04DA-E0AB92A8209D}"/>
                  </a:ext>
                </a:extLst>
              </p:cNvPr>
              <p:cNvSpPr txBox="1"/>
              <p:nvPr/>
            </p:nvSpPr>
            <p:spPr>
              <a:xfrm>
                <a:off x="156000" y="3324872"/>
                <a:ext cx="2539746" cy="971676"/>
              </a:xfrm>
              <a:prstGeom prst="rect">
                <a:avLst/>
              </a:prstGeom>
              <a:noFill/>
            </p:spPr>
            <p:txBody>
              <a:bodyPr wrap="square">
                <a:spAutoFit/>
              </a:bodyPr>
              <a:lstStyle/>
              <a:p>
                <a:r>
                  <a:rPr lang="pt-BR" sz="2200" dirty="0">
                    <a:effectLst/>
                    <a:latin typeface="Arial Narrow" panose="020B0606020202030204" pitchFamily="34" charset="0"/>
                    <a:ea typeface="Aptos" panose="020B0004020202020204" pitchFamily="34" charset="0"/>
                    <a:cs typeface="Times New Roman" panose="02020603050405020304" pitchFamily="18" charset="0"/>
                  </a:rPr>
                  <a:t>(   ) </a:t>
                </a:r>
                <a14:m>
                  <m:oMath xmlns:m="http://schemas.openxmlformats.org/officeDocument/2006/math">
                    <m:d>
                      <m:dPr>
                        <m:begChr m:val="{"/>
                        <m:endChr m:val=""/>
                        <m:ctrlPr>
                          <a:rPr lang="pt-BR" sz="2200" i="1">
                            <a:effectLst/>
                            <a:latin typeface="Cambria Math" panose="02040503050406030204" pitchFamily="18" charset="0"/>
                          </a:rPr>
                        </m:ctrlPr>
                      </m:dPr>
                      <m:e>
                        <m:eqArr>
                          <m:eqArrPr>
                            <m:ctrlPr>
                              <a:rPr lang="pt-BR" sz="2200" i="1">
                                <a:effectLst/>
                                <a:latin typeface="Cambria Math" panose="02040503050406030204" pitchFamily="18" charset="0"/>
                              </a:rPr>
                            </m:ctrlPr>
                          </m:eqArrPr>
                          <m:e>
                            <m:f>
                              <m:fPr>
                                <m:ctrlPr>
                                  <a:rPr lang="pt-BR" sz="2200" i="1">
                                    <a:effectLst/>
                                    <a:latin typeface="Cambria Math" panose="02040503050406030204" pitchFamily="18" charset="0"/>
                                  </a:rPr>
                                </m:ctrlPr>
                              </m:fPr>
                              <m:num>
                                <m:r>
                                  <a:rPr lang="pt-BR" sz="2200" i="1">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200" i="1">
                                    <a:effectLst/>
                                    <a:latin typeface="Cambria Math" panose="02040503050406030204" pitchFamily="18" charset="0"/>
                                    <a:ea typeface="Aptos" panose="020B0004020202020204" pitchFamily="34" charset="0"/>
                                    <a:cs typeface="Times New Roman" panose="02020603050405020304" pitchFamily="18" charset="0"/>
                                  </a:rPr>
                                  <m:t>2</m:t>
                                </m:r>
                              </m:den>
                            </m:f>
                            <m:r>
                              <a:rPr lang="pt-BR" sz="2200" i="1">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a:effectLst/>
                                    <a:latin typeface="Cambria Math" panose="02040503050406030204" pitchFamily="18" charset="0"/>
                                  </a:rPr>
                                </m:ctrlPr>
                              </m:fPr>
                              <m:num>
                                <m:r>
                                  <a:rPr lang="pt-BR" sz="2200" i="1">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200" i="1">
                                    <a:effectLst/>
                                    <a:latin typeface="Cambria Math" panose="02040503050406030204" pitchFamily="18" charset="0"/>
                                    <a:ea typeface="Aptos" panose="020B0004020202020204" pitchFamily="34" charset="0"/>
                                    <a:cs typeface="Times New Roman" panose="02020603050405020304" pitchFamily="18" charset="0"/>
                                  </a:rPr>
                                  <m:t>4</m:t>
                                </m:r>
                              </m:den>
                            </m:f>
                            <m:r>
                              <a:rPr lang="pt-BR" sz="2200" i="1">
                                <a:effectLst/>
                                <a:latin typeface="Cambria Math" panose="02040503050406030204" pitchFamily="18" charset="0"/>
                                <a:ea typeface="Aptos" panose="020B0004020202020204" pitchFamily="34" charset="0"/>
                                <a:cs typeface="Times New Roman" panose="02020603050405020304" pitchFamily="18" charset="0"/>
                              </a:rPr>
                              <m:t>𝑦</m:t>
                            </m:r>
                            <m:r>
                              <a:rPr lang="pt-BR" sz="2200" i="1">
                                <a:effectLst/>
                                <a:latin typeface="Cambria Math" panose="02040503050406030204" pitchFamily="18" charset="0"/>
                                <a:ea typeface="Aptos" panose="020B0004020202020204" pitchFamily="34" charset="0"/>
                                <a:cs typeface="Times New Roman" panose="02020603050405020304" pitchFamily="18" charset="0"/>
                              </a:rPr>
                              <m:t>=</m:t>
                            </m:r>
                            <m:r>
                              <a:rPr lang="pt-BR" sz="2200" i="1">
                                <a:effectLst/>
                                <a:latin typeface="Cambria Math" panose="02040503050406030204" pitchFamily="18" charset="0"/>
                                <a:ea typeface="Aptos" panose="020B0004020202020204" pitchFamily="34" charset="0"/>
                                <a:cs typeface="Times New Roman" panose="02020603050405020304" pitchFamily="18" charset="0"/>
                              </a:rPr>
                              <m:t>𝑥</m:t>
                            </m:r>
                          </m:e>
                          <m:e>
                            <m:r>
                              <a:rPr lang="pt-BR" sz="2200" i="1">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a:effectLst/>
                                <a:latin typeface="Cambria Math" panose="02040503050406030204" pitchFamily="18" charset="0"/>
                                <a:ea typeface="Aptos" panose="020B0004020202020204" pitchFamily="34" charset="0"/>
                                <a:cs typeface="Times New Roman" panose="02020603050405020304" pitchFamily="18" charset="0"/>
                              </a:rPr>
                              <m:t>+</m:t>
                            </m:r>
                            <m:r>
                              <a:rPr lang="pt-BR" sz="2200" i="1">
                                <a:effectLst/>
                                <a:latin typeface="Cambria Math" panose="02040503050406030204" pitchFamily="18" charset="0"/>
                                <a:ea typeface="Aptos" panose="020B0004020202020204" pitchFamily="34" charset="0"/>
                                <a:cs typeface="Times New Roman" panose="02020603050405020304" pitchFamily="18" charset="0"/>
                              </a:rPr>
                              <m:t>𝑦</m:t>
                            </m:r>
                            <m:r>
                              <a:rPr lang="pt-BR" sz="2200" i="1">
                                <a:effectLst/>
                                <a:latin typeface="Cambria Math" panose="02040503050406030204" pitchFamily="18" charset="0"/>
                                <a:ea typeface="Aptos" panose="020B0004020202020204" pitchFamily="34" charset="0"/>
                                <a:cs typeface="Times New Roman" panose="02020603050405020304" pitchFamily="18" charset="0"/>
                              </a:rPr>
                              <m:t>=−</m:t>
                            </m:r>
                            <m:r>
                              <a:rPr lang="pt-BR" sz="2200" i="1">
                                <a:effectLst/>
                                <a:latin typeface="Cambria Math" panose="02040503050406030204" pitchFamily="18" charset="0"/>
                                <a:ea typeface="Aptos" panose="020B0004020202020204" pitchFamily="34" charset="0"/>
                                <a:cs typeface="Times New Roman" panose="02020603050405020304" pitchFamily="18" charset="0"/>
                              </a:rPr>
                              <m:t>𝑦</m:t>
                            </m:r>
                          </m:e>
                        </m:eqArr>
                      </m:e>
                    </m:d>
                  </m:oMath>
                </a14:m>
                <a:endParaRPr lang="pt-BR" sz="2200" dirty="0"/>
              </a:p>
            </p:txBody>
          </p:sp>
        </mc:Choice>
        <mc:Fallback>
          <p:sp>
            <p:nvSpPr>
              <p:cNvPr id="14" name="CaixaDeTexto 13">
                <a:extLst>
                  <a:ext uri="{FF2B5EF4-FFF2-40B4-BE49-F238E27FC236}">
                    <a16:creationId xmlns:a16="http://schemas.microsoft.com/office/drawing/2014/main" id="{3C3CAF4B-85A2-ED0E-04DA-E0AB92A8209D}"/>
                  </a:ext>
                </a:extLst>
              </p:cNvPr>
              <p:cNvSpPr txBox="1">
                <a:spLocks noRot="1" noChangeAspect="1" noMove="1" noResize="1" noEditPoints="1" noAdjustHandles="1" noChangeArrowheads="1" noChangeShapeType="1" noTextEdit="1"/>
              </p:cNvSpPr>
              <p:nvPr/>
            </p:nvSpPr>
            <p:spPr>
              <a:xfrm>
                <a:off x="156000" y="3324872"/>
                <a:ext cx="2539746" cy="971676"/>
              </a:xfrm>
              <a:prstGeom prst="rect">
                <a:avLst/>
              </a:prstGeom>
              <a:blipFill>
                <a:blip r:embed="rId5"/>
                <a:stretch>
                  <a:fillRect l="-3125"/>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6" name="CaixaDeTexto 15">
                <a:extLst>
                  <a:ext uri="{FF2B5EF4-FFF2-40B4-BE49-F238E27FC236}">
                    <a16:creationId xmlns:a16="http://schemas.microsoft.com/office/drawing/2014/main" id="{FABD8C96-E5ED-1C7E-ADBC-1E3E2A951136}"/>
                  </a:ext>
                </a:extLst>
              </p:cNvPr>
              <p:cNvSpPr txBox="1"/>
              <p:nvPr/>
            </p:nvSpPr>
            <p:spPr>
              <a:xfrm>
                <a:off x="3284982" y="3429000"/>
                <a:ext cx="2704338" cy="847540"/>
              </a:xfrm>
              <a:prstGeom prst="rect">
                <a:avLst/>
              </a:prstGeom>
              <a:noFill/>
            </p:spPr>
            <p:txBody>
              <a:bodyPr wrap="square">
                <a:spAutoFit/>
              </a:bodyPr>
              <a:lstStyle/>
              <a:p>
                <a:r>
                  <a:rPr lang="pt-BR" sz="2200" dirty="0">
                    <a:effectLst/>
                    <a:latin typeface="Arial Narrow" panose="020B0606020202030204" pitchFamily="34" charset="0"/>
                    <a:ea typeface="Aptos" panose="020B0004020202020204" pitchFamily="34" charset="0"/>
                    <a:cs typeface="Times New Roman" panose="02020603050405020304" pitchFamily="18" charset="0"/>
                  </a:rPr>
                  <a:t>(   ) </a:t>
                </a:r>
                <a14:m>
                  <m:oMath xmlns:m="http://schemas.openxmlformats.org/officeDocument/2006/math">
                    <m:d>
                      <m:dPr>
                        <m:begChr m:val="{"/>
                        <m:endChr m:val=""/>
                        <m:ctrlPr>
                          <a:rPr lang="pt-BR" sz="2200" i="1">
                            <a:effectLst/>
                            <a:latin typeface="Cambria Math" panose="02040503050406030204" pitchFamily="18" charset="0"/>
                          </a:rPr>
                        </m:ctrlPr>
                      </m:dPr>
                      <m:e>
                        <m:eqArr>
                          <m:eqArrPr>
                            <m:ctrlPr>
                              <a:rPr lang="pt-BR" sz="2200" i="1">
                                <a:effectLst/>
                                <a:latin typeface="Cambria Math" panose="02040503050406030204" pitchFamily="18" charset="0"/>
                              </a:rPr>
                            </m:ctrlPr>
                          </m:eqArrPr>
                          <m:e>
                            <m:r>
                              <a:rPr lang="pt-BR" sz="2200" i="1">
                                <a:effectLst/>
                                <a:latin typeface="Cambria Math" panose="02040503050406030204" pitchFamily="18" charset="0"/>
                                <a:ea typeface="Aptos" panose="020B0004020202020204" pitchFamily="34" charset="0"/>
                                <a:cs typeface="Times New Roman" panose="02020603050405020304" pitchFamily="18" charset="0"/>
                              </a:rPr>
                              <m:t>−</m:t>
                            </m:r>
                            <m:r>
                              <a:rPr lang="pt-BR" sz="2200" i="1">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a:effectLst/>
                                <a:latin typeface="Cambria Math" panose="02040503050406030204" pitchFamily="18" charset="0"/>
                                <a:ea typeface="Aptos" panose="020B0004020202020204" pitchFamily="34" charset="0"/>
                                <a:cs typeface="Times New Roman" panose="02020603050405020304" pitchFamily="18" charset="0"/>
                              </a:rPr>
                              <m:t>−</m:t>
                            </m:r>
                            <m:r>
                              <a:rPr lang="pt-BR" sz="2200" i="1">
                                <a:effectLst/>
                                <a:latin typeface="Cambria Math" panose="02040503050406030204" pitchFamily="18" charset="0"/>
                                <a:ea typeface="Aptos" panose="020B0004020202020204" pitchFamily="34" charset="0"/>
                                <a:cs typeface="Times New Roman" panose="02020603050405020304" pitchFamily="18" charset="0"/>
                              </a:rPr>
                              <m:t>𝑦𝑥</m:t>
                            </m:r>
                            <m:r>
                              <a:rPr lang="pt-BR" sz="2200" i="1">
                                <a:effectLst/>
                                <a:latin typeface="Cambria Math" panose="02040503050406030204" pitchFamily="18" charset="0"/>
                                <a:ea typeface="Aptos" panose="020B0004020202020204" pitchFamily="34" charset="0"/>
                                <a:cs typeface="Times New Roman" panose="02020603050405020304" pitchFamily="18" charset="0"/>
                              </a:rPr>
                              <m:t>=0</m:t>
                            </m:r>
                          </m:e>
                          <m:e>
                            <m:r>
                              <a:rPr lang="pt-BR" sz="2200" i="1">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a:effectLst/>
                                <a:latin typeface="Cambria Math" panose="02040503050406030204" pitchFamily="18" charset="0"/>
                                <a:ea typeface="Aptos" panose="020B0004020202020204" pitchFamily="34" charset="0"/>
                                <a:cs typeface="Times New Roman" panose="02020603050405020304" pitchFamily="18" charset="0"/>
                              </a:rPr>
                              <m:t>+</m:t>
                            </m:r>
                            <m:r>
                              <a:rPr lang="pt-BR" sz="2200" i="1">
                                <a:effectLst/>
                                <a:latin typeface="Cambria Math" panose="02040503050406030204" pitchFamily="18" charset="0"/>
                                <a:ea typeface="Aptos" panose="020B0004020202020204" pitchFamily="34" charset="0"/>
                                <a:cs typeface="Times New Roman" panose="02020603050405020304" pitchFamily="18" charset="0"/>
                              </a:rPr>
                              <m:t>𝑦</m:t>
                            </m:r>
                            <m:r>
                              <a:rPr lang="pt-BR" sz="2200" i="1">
                                <a:effectLst/>
                                <a:latin typeface="Cambria Math" panose="02040503050406030204" pitchFamily="18" charset="0"/>
                                <a:ea typeface="Aptos" panose="020B0004020202020204" pitchFamily="34" charset="0"/>
                                <a:cs typeface="Times New Roman" panose="02020603050405020304" pitchFamily="18" charset="0"/>
                              </a:rPr>
                              <m:t>=0</m:t>
                            </m:r>
                          </m:e>
                        </m:eqArr>
                      </m:e>
                    </m:d>
                  </m:oMath>
                </a14:m>
                <a:endParaRPr lang="pt-BR" sz="2200" dirty="0"/>
              </a:p>
            </p:txBody>
          </p:sp>
        </mc:Choice>
        <mc:Fallback>
          <p:sp>
            <p:nvSpPr>
              <p:cNvPr id="16" name="CaixaDeTexto 15">
                <a:extLst>
                  <a:ext uri="{FF2B5EF4-FFF2-40B4-BE49-F238E27FC236}">
                    <a16:creationId xmlns:a16="http://schemas.microsoft.com/office/drawing/2014/main" id="{FABD8C96-E5ED-1C7E-ADBC-1E3E2A951136}"/>
                  </a:ext>
                </a:extLst>
              </p:cNvPr>
              <p:cNvSpPr txBox="1">
                <a:spLocks noRot="1" noChangeAspect="1" noMove="1" noResize="1" noEditPoints="1" noAdjustHandles="1" noChangeArrowheads="1" noChangeShapeType="1" noTextEdit="1"/>
              </p:cNvSpPr>
              <p:nvPr/>
            </p:nvSpPr>
            <p:spPr>
              <a:xfrm>
                <a:off x="3284982" y="3429000"/>
                <a:ext cx="2704338" cy="847540"/>
              </a:xfrm>
              <a:prstGeom prst="rect">
                <a:avLst/>
              </a:prstGeom>
              <a:blipFill>
                <a:blip r:embed="rId6"/>
                <a:stretch>
                  <a:fillRect l="-2928"/>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8" name="CaixaDeTexto 17">
                <a:extLst>
                  <a:ext uri="{FF2B5EF4-FFF2-40B4-BE49-F238E27FC236}">
                    <a16:creationId xmlns:a16="http://schemas.microsoft.com/office/drawing/2014/main" id="{4B9EBBE3-27F9-B9ED-CD9F-84B70DB92B9C}"/>
                  </a:ext>
                </a:extLst>
              </p:cNvPr>
              <p:cNvSpPr txBox="1"/>
              <p:nvPr/>
            </p:nvSpPr>
            <p:spPr>
              <a:xfrm>
                <a:off x="156000" y="4497531"/>
                <a:ext cx="2539746" cy="1345946"/>
              </a:xfrm>
              <a:prstGeom prst="rect">
                <a:avLst/>
              </a:prstGeom>
              <a:noFill/>
            </p:spPr>
            <p:txBody>
              <a:bodyPr wrap="square">
                <a:spAutoFit/>
              </a:bodyPr>
              <a:lstStyle/>
              <a:p>
                <a:r>
                  <a:rPr lang="pt-BR" sz="2200" dirty="0">
                    <a:effectLst/>
                    <a:latin typeface="Arial Narrow" panose="020B0606020202030204" pitchFamily="34" charset="0"/>
                    <a:ea typeface="Aptos" panose="020B0004020202020204" pitchFamily="34" charset="0"/>
                    <a:cs typeface="Times New Roman" panose="02020603050405020304" pitchFamily="18" charset="0"/>
                  </a:rPr>
                  <a:t>(   ) </a:t>
                </a:r>
                <a14:m>
                  <m:oMath xmlns:m="http://schemas.openxmlformats.org/officeDocument/2006/math">
                    <m:d>
                      <m:dPr>
                        <m:begChr m:val="{"/>
                        <m:endChr m:val=""/>
                        <m:ctrlPr>
                          <a:rPr lang="pt-BR" sz="2200" i="1">
                            <a:effectLst/>
                            <a:latin typeface="Cambria Math" panose="02040503050406030204" pitchFamily="18" charset="0"/>
                          </a:rPr>
                        </m:ctrlPr>
                      </m:dPr>
                      <m:e>
                        <m:eqArr>
                          <m:eqArrPr>
                            <m:ctrlPr>
                              <a:rPr lang="pt-BR" sz="2200" i="1">
                                <a:effectLst/>
                                <a:latin typeface="Cambria Math" panose="02040503050406030204" pitchFamily="18" charset="0"/>
                              </a:rPr>
                            </m:ctrlPr>
                          </m:eqArrPr>
                          <m:e>
                            <m:r>
                              <a:rPr lang="pt-BR" sz="2200" i="1">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a:effectLst/>
                                    <a:latin typeface="Cambria Math" panose="02040503050406030204" pitchFamily="18" charset="0"/>
                                  </a:rPr>
                                </m:ctrlPr>
                              </m:fPr>
                              <m:num>
                                <m:r>
                                  <a:rPr lang="pt-BR" sz="2200" i="1">
                                    <a:effectLst/>
                                    <a:latin typeface="Cambria Math" panose="02040503050406030204" pitchFamily="18" charset="0"/>
                                    <a:ea typeface="Aptos" panose="020B0004020202020204" pitchFamily="34" charset="0"/>
                                    <a:cs typeface="Times New Roman" panose="02020603050405020304" pitchFamily="18" charset="0"/>
                                  </a:rPr>
                                  <m:t>5</m:t>
                                </m:r>
                              </m:num>
                              <m:den>
                                <m:r>
                                  <a:rPr lang="pt-BR" sz="2200" i="1">
                                    <a:effectLst/>
                                    <a:latin typeface="Cambria Math" panose="02040503050406030204" pitchFamily="18" charset="0"/>
                                    <a:ea typeface="Aptos" panose="020B0004020202020204" pitchFamily="34" charset="0"/>
                                    <a:cs typeface="Times New Roman" panose="02020603050405020304" pitchFamily="18" charset="0"/>
                                  </a:rPr>
                                  <m:t>4</m:t>
                                </m:r>
                              </m:den>
                            </m:f>
                            <m:r>
                              <a:rPr lang="pt-BR" sz="2200" i="1">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a:effectLst/>
                                <a:latin typeface="Cambria Math" panose="02040503050406030204" pitchFamily="18" charset="0"/>
                                <a:ea typeface="Aptos" panose="020B0004020202020204" pitchFamily="34" charset="0"/>
                                <a:cs typeface="Times New Roman" panose="02020603050405020304" pitchFamily="18" charset="0"/>
                              </a:rPr>
                              <m:t>+</m:t>
                            </m:r>
                            <m:r>
                              <a:rPr lang="pt-BR" sz="2200" i="1">
                                <a:effectLst/>
                                <a:latin typeface="Cambria Math" panose="02040503050406030204" pitchFamily="18" charset="0"/>
                                <a:ea typeface="Aptos" panose="020B0004020202020204" pitchFamily="34" charset="0"/>
                                <a:cs typeface="Times New Roman" panose="02020603050405020304" pitchFamily="18" charset="0"/>
                              </a:rPr>
                              <m:t>𝑦</m:t>
                            </m:r>
                            <m:r>
                              <a:rPr lang="pt-BR" sz="2200" i="1">
                                <a:effectLst/>
                                <a:latin typeface="Cambria Math" panose="02040503050406030204" pitchFamily="18" charset="0"/>
                                <a:ea typeface="Aptos" panose="020B0004020202020204" pitchFamily="34" charset="0"/>
                                <a:cs typeface="Times New Roman" panose="02020603050405020304" pitchFamily="18" charset="0"/>
                              </a:rPr>
                              <m:t>=4</m:t>
                            </m:r>
                          </m:e>
                          <m:e>
                            <m:r>
                              <a:rPr lang="pt-BR" sz="2200" i="1">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a:effectLst/>
                                    <a:latin typeface="Cambria Math" panose="02040503050406030204" pitchFamily="18" charset="0"/>
                                  </a:rPr>
                                </m:ctrlPr>
                              </m:fPr>
                              <m:num>
                                <m:r>
                                  <a:rPr lang="pt-BR" sz="2200" i="1">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200" i="1">
                                    <a:effectLst/>
                                    <a:latin typeface="Cambria Math" panose="02040503050406030204" pitchFamily="18" charset="0"/>
                                    <a:ea typeface="Aptos" panose="020B0004020202020204" pitchFamily="34" charset="0"/>
                                    <a:cs typeface="Times New Roman" panose="02020603050405020304" pitchFamily="18" charset="0"/>
                                  </a:rPr>
                                  <m:t> 8 </m:t>
                                </m:r>
                              </m:den>
                            </m:f>
                            <m:r>
                              <a:rPr lang="pt-BR" sz="2200" i="1">
                                <a:effectLst/>
                                <a:latin typeface="Cambria Math" panose="02040503050406030204" pitchFamily="18" charset="0"/>
                                <a:ea typeface="Aptos" panose="020B0004020202020204" pitchFamily="34" charset="0"/>
                                <a:cs typeface="Times New Roman" panose="02020603050405020304" pitchFamily="18" charset="0"/>
                              </a:rPr>
                              <m:t>=</m:t>
                            </m:r>
                            <m:r>
                              <a:rPr lang="pt-BR" sz="2200" i="1">
                                <a:effectLst/>
                                <a:latin typeface="Cambria Math" panose="02040503050406030204" pitchFamily="18" charset="0"/>
                                <a:ea typeface="Aptos" panose="020B0004020202020204" pitchFamily="34" charset="0"/>
                                <a:cs typeface="Times New Roman" panose="02020603050405020304" pitchFamily="18" charset="0"/>
                              </a:rPr>
                              <m:t>𝑦</m:t>
                            </m:r>
                          </m:e>
                        </m:eqArr>
                      </m:e>
                    </m:d>
                  </m:oMath>
                </a14:m>
                <a:endParaRPr lang="pt-BR" sz="2200" dirty="0"/>
              </a:p>
            </p:txBody>
          </p:sp>
        </mc:Choice>
        <mc:Fallback>
          <p:sp>
            <p:nvSpPr>
              <p:cNvPr id="18" name="CaixaDeTexto 17">
                <a:extLst>
                  <a:ext uri="{FF2B5EF4-FFF2-40B4-BE49-F238E27FC236}">
                    <a16:creationId xmlns:a16="http://schemas.microsoft.com/office/drawing/2014/main" id="{4B9EBBE3-27F9-B9ED-CD9F-84B70DB92B9C}"/>
                  </a:ext>
                </a:extLst>
              </p:cNvPr>
              <p:cNvSpPr txBox="1">
                <a:spLocks noRot="1" noChangeAspect="1" noMove="1" noResize="1" noEditPoints="1" noAdjustHandles="1" noChangeArrowheads="1" noChangeShapeType="1" noTextEdit="1"/>
              </p:cNvSpPr>
              <p:nvPr/>
            </p:nvSpPr>
            <p:spPr>
              <a:xfrm>
                <a:off x="156000" y="4497531"/>
                <a:ext cx="2539746" cy="1345946"/>
              </a:xfrm>
              <a:prstGeom prst="rect">
                <a:avLst/>
              </a:prstGeom>
              <a:blipFill>
                <a:blip r:embed="rId7"/>
                <a:stretch>
                  <a:fillRect l="-3125"/>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20" name="CaixaDeTexto 19">
                <a:extLst>
                  <a:ext uri="{FF2B5EF4-FFF2-40B4-BE49-F238E27FC236}">
                    <a16:creationId xmlns:a16="http://schemas.microsoft.com/office/drawing/2014/main" id="{CCE7B01C-F04E-FF11-342F-3A1CD8B6C3FE}"/>
                  </a:ext>
                </a:extLst>
              </p:cNvPr>
              <p:cNvSpPr txBox="1"/>
              <p:nvPr/>
            </p:nvSpPr>
            <p:spPr>
              <a:xfrm>
                <a:off x="3284982" y="4746734"/>
                <a:ext cx="2704338" cy="847540"/>
              </a:xfrm>
              <a:prstGeom prst="rect">
                <a:avLst/>
              </a:prstGeom>
              <a:noFill/>
            </p:spPr>
            <p:txBody>
              <a:bodyPr wrap="square">
                <a:spAutoFit/>
              </a:bodyPr>
              <a:lstStyle/>
              <a:p>
                <a:r>
                  <a:rPr lang="pt-BR" sz="2200" dirty="0">
                    <a:effectLst/>
                    <a:latin typeface="Arial Narrow" panose="020B0606020202030204" pitchFamily="34" charset="0"/>
                    <a:ea typeface="Aptos" panose="020B0004020202020204" pitchFamily="34" charset="0"/>
                    <a:cs typeface="Times New Roman" panose="02020603050405020304" pitchFamily="18" charset="0"/>
                  </a:rPr>
                  <a:t>(   ) </a:t>
                </a:r>
                <a14:m>
                  <m:oMath xmlns:m="http://schemas.openxmlformats.org/officeDocument/2006/math">
                    <m:d>
                      <m:dPr>
                        <m:begChr m:val="{"/>
                        <m:endChr m:val=""/>
                        <m:ctrlPr>
                          <a:rPr lang="pt-BR" sz="2200" i="1">
                            <a:effectLst/>
                            <a:latin typeface="Cambria Math" panose="02040503050406030204" pitchFamily="18" charset="0"/>
                          </a:rPr>
                        </m:ctrlPr>
                      </m:dPr>
                      <m:e>
                        <m:eqArr>
                          <m:eqArrPr>
                            <m:ctrlPr>
                              <a:rPr lang="pt-BR" sz="2200" i="1">
                                <a:effectLst/>
                                <a:latin typeface="Cambria Math" panose="02040503050406030204" pitchFamily="18" charset="0"/>
                              </a:rPr>
                            </m:ctrlPr>
                          </m:eqArrPr>
                          <m:e>
                            <m:sSup>
                              <m:sSupPr>
                                <m:ctrlPr>
                                  <a:rPr lang="pt-BR" sz="2200" i="1">
                                    <a:effectLst/>
                                    <a:latin typeface="Cambria Math" panose="02040503050406030204" pitchFamily="18" charset="0"/>
                                  </a:rPr>
                                </m:ctrlPr>
                              </m:sSupPr>
                              <m:e>
                                <m:r>
                                  <a:rPr lang="pt-BR" sz="2200" i="1">
                                    <a:effectLst/>
                                    <a:latin typeface="Cambria Math" panose="02040503050406030204" pitchFamily="18" charset="0"/>
                                    <a:ea typeface="Aptos" panose="020B0004020202020204" pitchFamily="34" charset="0"/>
                                    <a:cs typeface="Times New Roman" panose="02020603050405020304" pitchFamily="18" charset="0"/>
                                  </a:rPr>
                                  <m:t>𝑥</m:t>
                                </m:r>
                              </m:e>
                              <m:sup>
                                <m:r>
                                  <a:rPr lang="pt-BR" sz="2200" i="1">
                                    <a:effectLst/>
                                    <a:latin typeface="Cambria Math" panose="02040503050406030204" pitchFamily="18" charset="0"/>
                                    <a:ea typeface="Aptos" panose="020B0004020202020204" pitchFamily="34" charset="0"/>
                                    <a:cs typeface="Times New Roman" panose="02020603050405020304" pitchFamily="18" charset="0"/>
                                  </a:rPr>
                                  <m:t>−1</m:t>
                                </m:r>
                              </m:sup>
                            </m:sSup>
                            <m:r>
                              <a:rPr lang="pt-BR" sz="2200" i="1">
                                <a:effectLst/>
                                <a:latin typeface="Cambria Math" panose="02040503050406030204" pitchFamily="18" charset="0"/>
                                <a:ea typeface="Aptos" panose="020B0004020202020204" pitchFamily="34" charset="0"/>
                                <a:cs typeface="Times New Roman" panose="02020603050405020304" pitchFamily="18" charset="0"/>
                              </a:rPr>
                              <m:t>+</m:t>
                            </m:r>
                            <m:r>
                              <a:rPr lang="pt-BR" sz="2200" i="1">
                                <a:effectLst/>
                                <a:latin typeface="Cambria Math" panose="02040503050406030204" pitchFamily="18" charset="0"/>
                                <a:ea typeface="Aptos" panose="020B0004020202020204" pitchFamily="34" charset="0"/>
                                <a:cs typeface="Times New Roman" panose="02020603050405020304" pitchFamily="18" charset="0"/>
                              </a:rPr>
                              <m:t>𝑦</m:t>
                            </m:r>
                            <m:r>
                              <a:rPr lang="pt-BR" sz="2200" i="1">
                                <a:effectLst/>
                                <a:latin typeface="Cambria Math" panose="02040503050406030204" pitchFamily="18" charset="0"/>
                                <a:ea typeface="Aptos" panose="020B0004020202020204" pitchFamily="34" charset="0"/>
                                <a:cs typeface="Times New Roman" panose="02020603050405020304" pitchFamily="18" charset="0"/>
                              </a:rPr>
                              <m:t>=1</m:t>
                            </m:r>
                          </m:e>
                          <m:e>
                            <m:r>
                              <a:rPr lang="pt-BR" sz="2200" i="1">
                                <a:effectLst/>
                                <a:latin typeface="Cambria Math" panose="02040503050406030204" pitchFamily="18" charset="0"/>
                                <a:ea typeface="Aptos" panose="020B0004020202020204" pitchFamily="34" charset="0"/>
                                <a:cs typeface="Times New Roman" panose="02020603050405020304" pitchFamily="18" charset="0"/>
                              </a:rPr>
                              <m:t>−</m:t>
                            </m:r>
                            <m:r>
                              <a:rPr lang="pt-BR" sz="2200" i="1">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a:effectLst/>
                                <a:latin typeface="Cambria Math" panose="02040503050406030204" pitchFamily="18" charset="0"/>
                                <a:ea typeface="Aptos" panose="020B0004020202020204" pitchFamily="34" charset="0"/>
                                <a:cs typeface="Times New Roman" panose="02020603050405020304" pitchFamily="18" charset="0"/>
                              </a:rPr>
                              <m:t>−2</m:t>
                            </m:r>
                            <m:r>
                              <a:rPr lang="pt-BR" sz="2200" i="1">
                                <a:effectLst/>
                                <a:latin typeface="Cambria Math" panose="02040503050406030204" pitchFamily="18" charset="0"/>
                                <a:ea typeface="Aptos" panose="020B0004020202020204" pitchFamily="34" charset="0"/>
                                <a:cs typeface="Times New Roman" panose="02020603050405020304" pitchFamily="18" charset="0"/>
                              </a:rPr>
                              <m:t>𝑦</m:t>
                            </m:r>
                            <m:r>
                              <a:rPr lang="pt-BR" sz="2200" i="1">
                                <a:effectLst/>
                                <a:latin typeface="Cambria Math" panose="02040503050406030204" pitchFamily="18" charset="0"/>
                                <a:ea typeface="Aptos" panose="020B0004020202020204" pitchFamily="34" charset="0"/>
                                <a:cs typeface="Times New Roman" panose="02020603050405020304" pitchFamily="18" charset="0"/>
                              </a:rPr>
                              <m:t>=1</m:t>
                            </m:r>
                          </m:e>
                        </m:eqArr>
                      </m:e>
                    </m:d>
                  </m:oMath>
                </a14:m>
                <a:endParaRPr lang="pt-BR" sz="2200" dirty="0"/>
              </a:p>
            </p:txBody>
          </p:sp>
        </mc:Choice>
        <mc:Fallback>
          <p:sp>
            <p:nvSpPr>
              <p:cNvPr id="20" name="CaixaDeTexto 19">
                <a:extLst>
                  <a:ext uri="{FF2B5EF4-FFF2-40B4-BE49-F238E27FC236}">
                    <a16:creationId xmlns:a16="http://schemas.microsoft.com/office/drawing/2014/main" id="{CCE7B01C-F04E-FF11-342F-3A1CD8B6C3FE}"/>
                  </a:ext>
                </a:extLst>
              </p:cNvPr>
              <p:cNvSpPr txBox="1">
                <a:spLocks noRot="1" noChangeAspect="1" noMove="1" noResize="1" noEditPoints="1" noAdjustHandles="1" noChangeArrowheads="1" noChangeShapeType="1" noTextEdit="1"/>
              </p:cNvSpPr>
              <p:nvPr/>
            </p:nvSpPr>
            <p:spPr>
              <a:xfrm>
                <a:off x="3284982" y="4746734"/>
                <a:ext cx="2704338" cy="847540"/>
              </a:xfrm>
              <a:prstGeom prst="rect">
                <a:avLst/>
              </a:prstGeom>
              <a:blipFill>
                <a:blip r:embed="rId8"/>
                <a:stretch>
                  <a:fillRect l="-2928"/>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22" name="CaixaDeTexto 21">
                <a:extLst>
                  <a:ext uri="{FF2B5EF4-FFF2-40B4-BE49-F238E27FC236}">
                    <a16:creationId xmlns:a16="http://schemas.microsoft.com/office/drawing/2014/main" id="{0B5579AC-B4AB-553B-1414-5E147DF6AC7A}"/>
                  </a:ext>
                </a:extLst>
              </p:cNvPr>
              <p:cNvSpPr txBox="1"/>
              <p:nvPr/>
            </p:nvSpPr>
            <p:spPr>
              <a:xfrm>
                <a:off x="6250476" y="986341"/>
                <a:ext cx="5833320" cy="3959930"/>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2.</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Observe o exemplo e depois faça o que se pede.</a:t>
                </a:r>
              </a:p>
              <a:p>
                <a:pPr>
                  <a:lnSpc>
                    <a:spcPct val="115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eqArr>
                            <m:eqArr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eqArr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e>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e>
                          </m:eqArr>
                        </m:e>
                      </m:d>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u="sng" kern="100" dirty="0">
                    <a:effectLst/>
                    <a:latin typeface="Arial Narrow" panose="020B0606020202030204" pitchFamily="34" charset="0"/>
                    <a:ea typeface="Aptos" panose="020B0004020202020204" pitchFamily="34" charset="0"/>
                    <a:cs typeface="Times New Roman" panose="02020603050405020304" pitchFamily="18" charset="0"/>
                  </a:rPr>
                  <a:t>Escrita do sistema em linguagem natural:</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Trata-se de um sistema de duas equações do 1º grau, em que a primeira equação é “</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a adição de dois números reais é igual a um”</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 a segunda é “a diferença entre o dobro de um número e outro número </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é igual a menos um”</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p>
            </p:txBody>
          </p:sp>
        </mc:Choice>
        <mc:Fallback>
          <p:sp>
            <p:nvSpPr>
              <p:cNvPr id="22" name="CaixaDeTexto 21">
                <a:extLst>
                  <a:ext uri="{FF2B5EF4-FFF2-40B4-BE49-F238E27FC236}">
                    <a16:creationId xmlns:a16="http://schemas.microsoft.com/office/drawing/2014/main" id="{0B5579AC-B4AB-553B-1414-5E147DF6AC7A}"/>
                  </a:ext>
                </a:extLst>
              </p:cNvPr>
              <p:cNvSpPr txBox="1">
                <a:spLocks noRot="1" noChangeAspect="1" noMove="1" noResize="1" noEditPoints="1" noAdjustHandles="1" noChangeArrowheads="1" noChangeShapeType="1" noTextEdit="1"/>
              </p:cNvSpPr>
              <p:nvPr/>
            </p:nvSpPr>
            <p:spPr>
              <a:xfrm>
                <a:off x="6250476" y="986341"/>
                <a:ext cx="5833320" cy="3959930"/>
              </a:xfrm>
              <a:prstGeom prst="rect">
                <a:avLst/>
              </a:prstGeom>
              <a:blipFill>
                <a:blip r:embed="rId9"/>
                <a:stretch>
                  <a:fillRect l="-1358" t="-770" r="-1358" b="-2311"/>
                </a:stretch>
              </a:blipFill>
            </p:spPr>
            <p:txBody>
              <a:bodyPr/>
              <a:lstStyle/>
              <a:p>
                <a:r>
                  <a:rPr lang="pt-BR">
                    <a:noFill/>
                  </a:rPr>
                  <a:t> </a:t>
                </a:r>
              </a:p>
            </p:txBody>
          </p:sp>
        </mc:Fallback>
      </mc:AlternateContent>
    </p:spTree>
    <p:extLst>
      <p:ext uri="{BB962C8B-B14F-4D97-AF65-F5344CB8AC3E}">
        <p14:creationId xmlns:p14="http://schemas.microsoft.com/office/powerpoint/2010/main" val="31933662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aixaDeTexto 1">
                <a:extLst>
                  <a:ext uri="{FF2B5EF4-FFF2-40B4-BE49-F238E27FC236}">
                    <a16:creationId xmlns:a16="http://schemas.microsoft.com/office/drawing/2014/main" id="{AB389B29-7B2A-9E93-246D-2A8EA6403D3D}"/>
                  </a:ext>
                </a:extLst>
              </p:cNvPr>
              <p:cNvSpPr txBox="1"/>
              <p:nvPr/>
            </p:nvSpPr>
            <p:spPr>
              <a:xfrm>
                <a:off x="134664" y="803461"/>
                <a:ext cx="5833320" cy="5260927"/>
              </a:xfrm>
              <a:prstGeom prst="rect">
                <a:avLst/>
              </a:prstGeom>
              <a:noFill/>
            </p:spPr>
            <p:txBody>
              <a:bodyPr wrap="square">
                <a:spAutoFit/>
              </a:bodyPr>
              <a:lstStyle/>
              <a:p>
                <a:pPr algn="just">
                  <a:lnSpc>
                    <a:spcPct val="115000"/>
                  </a:lnSpc>
                  <a:spcAft>
                    <a:spcPts val="800"/>
                  </a:spcAft>
                </a:pPr>
                <a:r>
                  <a:rPr lang="pt-BR" sz="2100" b="1" kern="100" dirty="0">
                    <a:effectLst/>
                    <a:latin typeface="Arial Narrow" panose="020B0606020202030204" pitchFamily="34" charset="0"/>
                    <a:ea typeface="Aptos" panose="020B0004020202020204" pitchFamily="34" charset="0"/>
                    <a:cs typeface="Times New Roman" panose="02020603050405020304" pitchFamily="18" charset="0"/>
                  </a:rPr>
                  <a:t>2.</a:t>
                </a: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spcAft>
                    <a:spcPts val="800"/>
                  </a:spcAft>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a) Agora é a sua vez: escreva os sistemas do 1º grau em linguagem natural.</a:t>
                </a: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100" b="1" i="1" kern="100">
                          <a:effectLst/>
                          <a:latin typeface="Cambria Math" panose="02040503050406030204" pitchFamily="18" charset="0"/>
                          <a:ea typeface="Aptos" panose="020B0004020202020204" pitchFamily="34" charset="0"/>
                          <a:cs typeface="Times New Roman" panose="02020603050405020304" pitchFamily="18" charset="0"/>
                        </a:rPr>
                        <m:t>𝐈</m:t>
                      </m:r>
                      <m:r>
                        <a:rPr lang="pt-BR" sz="2100" b="1" kern="100">
                          <a:effectLst/>
                          <a:latin typeface="Cambria Math" panose="02040503050406030204" pitchFamily="18" charset="0"/>
                          <a:ea typeface="Aptos" panose="020B0004020202020204" pitchFamily="34" charset="0"/>
                          <a:cs typeface="Times New Roman" panose="02020603050405020304" pitchFamily="18" charset="0"/>
                        </a:rPr>
                        <m:t>.</m:t>
                      </m:r>
                      <m:r>
                        <a:rPr lang="pt-BR" sz="2100" kern="100">
                          <a:effectLst/>
                          <a:latin typeface="Cambria Math" panose="02040503050406030204" pitchFamily="18" charset="0"/>
                          <a:ea typeface="Aptos" panose="020B0004020202020204" pitchFamily="34" charset="0"/>
                          <a:cs typeface="Times New Roman" panose="02020603050405020304" pitchFamily="18" charset="0"/>
                        </a:rPr>
                        <m:t> </m:t>
                      </m:r>
                      <m:d>
                        <m:dPr>
                          <m:begChr m:val="{"/>
                          <m:endChr m:val=""/>
                          <m:ctrlPr>
                            <a:rPr lang="pt-BR" sz="2100" i="1" kern="100">
                              <a:effectLst/>
                              <a:latin typeface="Cambria Math" panose="02040503050406030204" pitchFamily="18" charset="0"/>
                              <a:ea typeface="Aptos" panose="020B0004020202020204" pitchFamily="34" charset="0"/>
                              <a:cs typeface="Times New Roman" panose="02020603050405020304" pitchFamily="18" charset="0"/>
                            </a:rPr>
                          </m:ctrlPr>
                        </m:dPr>
                        <m:e>
                          <m:eqArr>
                            <m:eqArrPr>
                              <m:ctrlPr>
                                <a:rPr lang="pt-BR" sz="2100" i="1" kern="100">
                                  <a:effectLst/>
                                  <a:latin typeface="Cambria Math" panose="02040503050406030204" pitchFamily="18" charset="0"/>
                                  <a:ea typeface="Aptos" panose="020B0004020202020204" pitchFamily="34" charset="0"/>
                                  <a:cs typeface="Times New Roman" panose="02020603050405020304" pitchFamily="18" charset="0"/>
                                </a:rPr>
                              </m:ctrlPr>
                            </m:eqArrPr>
                            <m:e>
                              <m:r>
                                <a:rPr lang="pt-BR" sz="2100" i="1" kern="100">
                                  <a:effectLst/>
                                  <a:latin typeface="Cambria Math" panose="02040503050406030204" pitchFamily="18" charset="0"/>
                                  <a:ea typeface="Aptos" panose="020B0004020202020204" pitchFamily="34" charset="0"/>
                                  <a:cs typeface="Times New Roman" panose="02020603050405020304" pitchFamily="18" charset="0"/>
                                </a:rPr>
                                <m:t>−3</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+4</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=10</m:t>
                              </m:r>
                            </m:e>
                            <m:e>
                              <m:r>
                                <a:rPr lang="pt-BR" sz="2100" i="1" kern="100">
                                  <a:effectLst/>
                                  <a:latin typeface="Cambria Math" panose="02040503050406030204" pitchFamily="18" charset="0"/>
                                  <a:ea typeface="Aptos" panose="020B0004020202020204" pitchFamily="34" charset="0"/>
                                  <a:cs typeface="Times New Roman" panose="02020603050405020304" pitchFamily="18" charset="0"/>
                                </a:rPr>
                                <m:t>−7</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=18</m:t>
                              </m:r>
                            </m:e>
                          </m:eqArr>
                        </m:e>
                      </m:d>
                    </m:oMath>
                  </m:oMathPara>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100" b="1" i="1" kern="100">
                          <a:effectLst/>
                          <a:latin typeface="Cambria Math" panose="02040503050406030204" pitchFamily="18" charset="0"/>
                          <a:ea typeface="Aptos" panose="020B0004020202020204" pitchFamily="34" charset="0"/>
                          <a:cs typeface="Times New Roman" panose="02020603050405020304" pitchFamily="18" charset="0"/>
                        </a:rPr>
                        <m:t>𝐈𝐈</m:t>
                      </m:r>
                      <m:r>
                        <a:rPr lang="pt-BR" sz="2100" b="1" kern="100">
                          <a:effectLst/>
                          <a:latin typeface="Cambria Math" panose="02040503050406030204" pitchFamily="18" charset="0"/>
                          <a:ea typeface="Aptos" panose="020B0004020202020204" pitchFamily="34" charset="0"/>
                          <a:cs typeface="Times New Roman" panose="02020603050405020304" pitchFamily="18" charset="0"/>
                        </a:rPr>
                        <m:t>. </m:t>
                      </m:r>
                      <m:d>
                        <m:dPr>
                          <m:begChr m:val="{"/>
                          <m:endChr m:val=""/>
                          <m:ctrlPr>
                            <a:rPr lang="pt-BR" sz="2100" i="1" kern="100">
                              <a:effectLst/>
                              <a:latin typeface="Cambria Math" panose="02040503050406030204" pitchFamily="18" charset="0"/>
                              <a:ea typeface="Aptos" panose="020B0004020202020204" pitchFamily="34" charset="0"/>
                              <a:cs typeface="Times New Roman" panose="02020603050405020304" pitchFamily="18" charset="0"/>
                            </a:rPr>
                          </m:ctrlPr>
                        </m:dPr>
                        <m:e>
                          <m:eqArr>
                            <m:eqArrPr>
                              <m:ctrlPr>
                                <a:rPr lang="pt-BR" sz="2100" i="1" kern="100">
                                  <a:effectLst/>
                                  <a:latin typeface="Cambria Math" panose="02040503050406030204" pitchFamily="18" charset="0"/>
                                  <a:ea typeface="Aptos" panose="020B0004020202020204" pitchFamily="34" charset="0"/>
                                  <a:cs typeface="Times New Roman" panose="02020603050405020304" pitchFamily="18" charset="0"/>
                                </a:rPr>
                              </m:ctrlPr>
                            </m:eqArrPr>
                            <m:e>
                              <m:r>
                                <a:rPr lang="pt-BR" sz="21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1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1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100" i="1" kern="100">
                                      <a:effectLst/>
                                      <a:latin typeface="Cambria Math" panose="02040503050406030204" pitchFamily="18" charset="0"/>
                                      <a:ea typeface="Aptos" panose="020B0004020202020204" pitchFamily="34" charset="0"/>
                                      <a:cs typeface="Times New Roman" panose="02020603050405020304" pitchFamily="18" charset="0"/>
                                    </a:rPr>
                                    <m:t> 2 </m:t>
                                  </m:r>
                                </m:den>
                              </m:f>
                            </m:e>
                            <m:e>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=11</m:t>
                              </m:r>
                            </m:e>
                          </m:eqArr>
                        </m:e>
                      </m:d>
                    </m:oMath>
                  </m:oMathPara>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100" b="1" i="1" kern="100">
                          <a:effectLst/>
                          <a:latin typeface="Cambria Math" panose="02040503050406030204" pitchFamily="18" charset="0"/>
                          <a:ea typeface="Aptos" panose="020B0004020202020204" pitchFamily="34" charset="0"/>
                          <a:cs typeface="Times New Roman" panose="02020603050405020304" pitchFamily="18" charset="0"/>
                        </a:rPr>
                        <m:t>𝐈𝐈𝐈</m:t>
                      </m:r>
                      <m:r>
                        <a:rPr lang="pt-BR" sz="2100" b="1" kern="100">
                          <a:effectLst/>
                          <a:latin typeface="Cambria Math" panose="02040503050406030204" pitchFamily="18" charset="0"/>
                          <a:ea typeface="Aptos" panose="020B0004020202020204" pitchFamily="34" charset="0"/>
                          <a:cs typeface="Times New Roman" panose="02020603050405020304" pitchFamily="18" charset="0"/>
                        </a:rPr>
                        <m:t>. </m:t>
                      </m:r>
                      <m:d>
                        <m:dPr>
                          <m:begChr m:val="{"/>
                          <m:endChr m:val=""/>
                          <m:ctrlPr>
                            <a:rPr lang="pt-BR" sz="2100" i="1" kern="100">
                              <a:effectLst/>
                              <a:latin typeface="Cambria Math" panose="02040503050406030204" pitchFamily="18" charset="0"/>
                              <a:ea typeface="Aptos" panose="020B0004020202020204" pitchFamily="34" charset="0"/>
                              <a:cs typeface="Times New Roman" panose="02020603050405020304" pitchFamily="18" charset="0"/>
                            </a:rPr>
                          </m:ctrlPr>
                        </m:dPr>
                        <m:e>
                          <m:eqArr>
                            <m:eqArrPr>
                              <m:ctrlPr>
                                <a:rPr lang="pt-BR" sz="2100" i="1" kern="100">
                                  <a:effectLst/>
                                  <a:latin typeface="Cambria Math" panose="02040503050406030204" pitchFamily="18" charset="0"/>
                                  <a:ea typeface="Aptos" panose="020B0004020202020204" pitchFamily="34" charset="0"/>
                                  <a:cs typeface="Times New Roman" panose="02020603050405020304" pitchFamily="18" charset="0"/>
                                </a:rPr>
                              </m:ctrlPr>
                            </m:eqArrPr>
                            <m:e>
                              <m:f>
                                <m:fPr>
                                  <m:ctrlPr>
                                    <a:rPr lang="pt-BR" sz="21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1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100" i="1" kern="100">
                                      <a:effectLst/>
                                      <a:latin typeface="Cambria Math" panose="02040503050406030204" pitchFamily="18" charset="0"/>
                                      <a:ea typeface="Aptos" panose="020B0004020202020204" pitchFamily="34" charset="0"/>
                                      <a:cs typeface="Times New Roman" panose="02020603050405020304" pitchFamily="18" charset="0"/>
                                    </a:rPr>
                                    <m:t> 3 </m:t>
                                  </m:r>
                                </m:den>
                              </m:f>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1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1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100" i="1" kern="100">
                                      <a:effectLst/>
                                      <a:latin typeface="Cambria Math" panose="02040503050406030204" pitchFamily="18" charset="0"/>
                                      <a:ea typeface="Aptos" panose="020B0004020202020204" pitchFamily="34" charset="0"/>
                                      <a:cs typeface="Times New Roman" panose="02020603050405020304" pitchFamily="18" charset="0"/>
                                    </a:rPr>
                                    <m:t> 5 </m:t>
                                  </m:r>
                                </m:den>
                              </m:f>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=2</m:t>
                              </m:r>
                            </m:e>
                            <m:e>
                              <m:r>
                                <a:rPr lang="pt-BR" sz="21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=3</m:t>
                              </m:r>
                            </m:e>
                          </m:eqArr>
                        </m:e>
                      </m:d>
                    </m:oMath>
                  </m:oMathPara>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 </a:t>
                </a:r>
              </a:p>
            </p:txBody>
          </p:sp>
        </mc:Choice>
        <mc:Fallback>
          <p:sp>
            <p:nvSpPr>
              <p:cNvPr id="2" name="CaixaDeTexto 1">
                <a:extLst>
                  <a:ext uri="{FF2B5EF4-FFF2-40B4-BE49-F238E27FC236}">
                    <a16:creationId xmlns:a16="http://schemas.microsoft.com/office/drawing/2014/main" id="{AB389B29-7B2A-9E93-246D-2A8EA6403D3D}"/>
                  </a:ext>
                </a:extLst>
              </p:cNvPr>
              <p:cNvSpPr txBox="1">
                <a:spLocks noRot="1" noChangeAspect="1" noMove="1" noResize="1" noEditPoints="1" noAdjustHandles="1" noChangeArrowheads="1" noChangeShapeType="1" noTextEdit="1"/>
              </p:cNvSpPr>
              <p:nvPr/>
            </p:nvSpPr>
            <p:spPr>
              <a:xfrm>
                <a:off x="134664" y="803461"/>
                <a:ext cx="5833320" cy="5260927"/>
              </a:xfrm>
              <a:prstGeom prst="rect">
                <a:avLst/>
              </a:prstGeom>
              <a:blipFill>
                <a:blip r:embed="rId2"/>
                <a:stretch>
                  <a:fillRect l="-1254" t="-463" r="-1254"/>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7" name="CaixaDeTexto 6">
                <a:extLst>
                  <a:ext uri="{FF2B5EF4-FFF2-40B4-BE49-F238E27FC236}">
                    <a16:creationId xmlns:a16="http://schemas.microsoft.com/office/drawing/2014/main" id="{2494E09B-DFA4-66E2-829E-32A2F79F894D}"/>
                  </a:ext>
                </a:extLst>
              </p:cNvPr>
              <p:cNvSpPr txBox="1"/>
              <p:nvPr/>
            </p:nvSpPr>
            <p:spPr>
              <a:xfrm>
                <a:off x="6224016" y="803461"/>
                <a:ext cx="5833320" cy="5652701"/>
              </a:xfrm>
              <a:prstGeom prst="rect">
                <a:avLst/>
              </a:prstGeom>
              <a:noFill/>
            </p:spPr>
            <p:txBody>
              <a:bodyPr wrap="square">
                <a:spAutoFit/>
              </a:bodyPr>
              <a:lstStyle/>
              <a:p>
                <a:pPr algn="just">
                  <a:lnSpc>
                    <a:spcPct val="115000"/>
                  </a:lnSpc>
                  <a:spcAft>
                    <a:spcPts val="800"/>
                  </a:spcAft>
                </a:pPr>
                <a:r>
                  <a:rPr lang="pt-BR" sz="2050" kern="100" dirty="0">
                    <a:effectLst/>
                    <a:latin typeface="Arial Narrow" panose="020B0606020202030204" pitchFamily="34" charset="0"/>
                    <a:ea typeface="Aptos" panose="020B0004020202020204" pitchFamily="34" charset="0"/>
                    <a:cs typeface="Times New Roman" panose="02020603050405020304" pitchFamily="18" charset="0"/>
                  </a:rPr>
                  <a:t>b) Hora de inverter: escreva, em linguagem matemática, os sistemas de equações do 1º grau escritos em linguagem natural.</a:t>
                </a:r>
              </a:p>
              <a:p>
                <a:pPr indent="180340" algn="just">
                  <a:lnSpc>
                    <a:spcPct val="115000"/>
                  </a:lnSpc>
                  <a:spcAft>
                    <a:spcPts val="800"/>
                  </a:spcAft>
                </a:pPr>
                <a:r>
                  <a:rPr lang="pt-BR" sz="205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I.</a:t>
                </a:r>
                <a:r>
                  <a:rPr lang="pt-BR" sz="205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Um sistema de duas equações do primeiro grau, em que a primeira equação é </a:t>
                </a:r>
                <a:r>
                  <a:rPr lang="pt-BR" sz="2050" i="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um quarto de </a:t>
                </a:r>
                <a14:m>
                  <m:oMath xmlns:m="http://schemas.openxmlformats.org/officeDocument/2006/math">
                    <m:r>
                      <a:rPr lang="pt-BR" sz="205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𝑥</m:t>
                    </m:r>
                  </m:oMath>
                </a14:m>
                <a:r>
                  <a:rPr lang="pt-BR" sz="2050" i="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menos um quinto de </a:t>
                </a:r>
                <a14:m>
                  <m:oMath xmlns:m="http://schemas.openxmlformats.org/officeDocument/2006/math">
                    <m:r>
                      <a:rPr lang="pt-BR" sz="205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𝑦</m:t>
                    </m:r>
                  </m:oMath>
                </a14:m>
                <a:r>
                  <a:rPr lang="pt-BR" sz="2050" i="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é igual a um terço</a:t>
                </a:r>
                <a:r>
                  <a:rPr lang="pt-BR" sz="205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e, a segunda equação, é </a:t>
                </a:r>
                <a:r>
                  <a:rPr lang="pt-BR" sz="2050" i="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menos </a:t>
                </a:r>
                <a14:m>
                  <m:oMath xmlns:m="http://schemas.openxmlformats.org/officeDocument/2006/math">
                    <m:r>
                      <a:rPr lang="pt-BR" sz="205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𝑥</m:t>
                    </m:r>
                  </m:oMath>
                </a14:m>
                <a:r>
                  <a:rPr lang="pt-BR" sz="2050" i="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mais um sexto de </a:t>
                </a:r>
                <a14:m>
                  <m:oMath xmlns:m="http://schemas.openxmlformats.org/officeDocument/2006/math">
                    <m:r>
                      <a:rPr lang="pt-BR" sz="205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𝑦</m:t>
                    </m:r>
                  </m:oMath>
                </a14:m>
                <a:r>
                  <a:rPr lang="pt-BR" sz="2050" i="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é igual a menos dois terços</a:t>
                </a:r>
                <a:r>
                  <a:rPr lang="pt-BR" sz="205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050" kern="100" dirty="0">
                  <a:effectLst/>
                  <a:latin typeface="Arial Narrow" panose="020B0606020202030204" pitchFamily="34" charset="0"/>
                  <a:ea typeface="Aptos" panose="020B0004020202020204" pitchFamily="34" charset="0"/>
                  <a:cs typeface="Times New Roman" panose="02020603050405020304" pitchFamily="18" charset="0"/>
                </a:endParaRPr>
              </a:p>
              <a:p>
                <a:pPr indent="180340" algn="just">
                  <a:lnSpc>
                    <a:spcPct val="115000"/>
                  </a:lnSpc>
                  <a:spcAft>
                    <a:spcPts val="800"/>
                  </a:spcAft>
                </a:pPr>
                <a:r>
                  <a:rPr lang="pt-BR" sz="205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II.</a:t>
                </a:r>
                <a:r>
                  <a:rPr lang="pt-BR" sz="205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Um sistema de duas equações do primeiro grau, em que a primeira equação é </a:t>
                </a:r>
                <a:r>
                  <a:rPr lang="pt-BR" sz="2050" i="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dois quintos de </a:t>
                </a:r>
                <a14:m>
                  <m:oMath xmlns:m="http://schemas.openxmlformats.org/officeDocument/2006/math">
                    <m:r>
                      <a:rPr lang="pt-BR" sz="205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𝑥</m:t>
                    </m:r>
                  </m:oMath>
                </a14:m>
                <a:r>
                  <a:rPr lang="pt-BR" sz="2050" i="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mais seis </a:t>
                </a:r>
                <a14:m>
                  <m:oMath xmlns:m="http://schemas.openxmlformats.org/officeDocument/2006/math">
                    <m:r>
                      <a:rPr lang="pt-BR" sz="205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𝑦</m:t>
                    </m:r>
                  </m:oMath>
                </a14:m>
                <a:r>
                  <a:rPr lang="pt-BR" sz="2050" i="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é igual a menos meio</a:t>
                </a:r>
                <a:r>
                  <a:rPr lang="pt-BR" sz="205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e, a segunda equação, é </a:t>
                </a:r>
                <a:r>
                  <a:rPr lang="pt-BR" sz="2050" i="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menos dez </a:t>
                </a:r>
                <a14:m>
                  <m:oMath xmlns:m="http://schemas.openxmlformats.org/officeDocument/2006/math">
                    <m:r>
                      <a:rPr lang="pt-BR" sz="205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𝑥</m:t>
                    </m:r>
                  </m:oMath>
                </a14:m>
                <a:r>
                  <a:rPr lang="pt-BR" sz="2050" i="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menos quatro </a:t>
                </a:r>
                <a14:m>
                  <m:oMath xmlns:m="http://schemas.openxmlformats.org/officeDocument/2006/math">
                    <m:r>
                      <a:rPr lang="pt-BR" sz="2050" i="1" kern="100">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𝑦</m:t>
                    </m:r>
                  </m:oMath>
                </a14:m>
                <a:r>
                  <a:rPr lang="pt-BR" sz="2050" i="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é igual a um sétimo</a:t>
                </a:r>
                <a:r>
                  <a:rPr lang="pt-BR" sz="205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05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050" b="1"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III.</a:t>
                </a:r>
                <a:r>
                  <a:rPr lang="pt-BR" sz="205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Um sistema de duas equações do primeiro grau, em que a primeira equação é </a:t>
                </a:r>
                <a:r>
                  <a:rPr lang="pt-BR" sz="2050" i="1"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menos cinco terços de </a:t>
                </a:r>
                <a14:m>
                  <m:oMath xmlns:m="http://schemas.openxmlformats.org/officeDocument/2006/math">
                    <m:r>
                      <a:rPr lang="pt-BR" sz="2050" i="1">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𝑥</m:t>
                    </m:r>
                  </m:oMath>
                </a14:m>
                <a:r>
                  <a:rPr lang="pt-BR" sz="2050" i="1"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menos três quintos de </a:t>
                </a:r>
                <a14:m>
                  <m:oMath xmlns:m="http://schemas.openxmlformats.org/officeDocument/2006/math">
                    <m:r>
                      <a:rPr lang="pt-BR" sz="2050" i="1">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𝑦</m:t>
                    </m:r>
                  </m:oMath>
                </a14:m>
                <a:r>
                  <a:rPr lang="pt-BR" sz="2050" i="1"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é igual a menos um décimo</a:t>
                </a:r>
                <a:r>
                  <a:rPr lang="pt-BR" sz="205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e, a segunda equação, é</a:t>
                </a:r>
                <a:r>
                  <a:rPr lang="pt-BR" sz="2050" i="1"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menos </a:t>
                </a:r>
                <a14:m>
                  <m:oMath xmlns:m="http://schemas.openxmlformats.org/officeDocument/2006/math">
                    <m:r>
                      <a:rPr lang="pt-BR" sz="2050" i="1">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𝑥</m:t>
                    </m:r>
                  </m:oMath>
                </a14:m>
                <a:r>
                  <a:rPr lang="pt-BR" sz="2050" i="1"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menos </a:t>
                </a:r>
                <a14:m>
                  <m:oMath xmlns:m="http://schemas.openxmlformats.org/officeDocument/2006/math">
                    <m:r>
                      <a:rPr lang="pt-BR" sz="2050" i="1">
                        <a:solidFill>
                          <a:srgbClr val="0D0D0D"/>
                        </a:solidFill>
                        <a:effectLst/>
                        <a:latin typeface="Cambria Math" panose="02040503050406030204" pitchFamily="18" charset="0"/>
                        <a:ea typeface="Aptos" panose="020B0004020202020204" pitchFamily="34" charset="0"/>
                        <a:cs typeface="Times New Roman" panose="02020603050405020304" pitchFamily="18" charset="0"/>
                      </a:rPr>
                      <m:t>𝑦</m:t>
                    </m:r>
                  </m:oMath>
                </a14:m>
                <a:r>
                  <a:rPr lang="pt-BR" sz="2050" i="1"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é igual a três oitavos</a:t>
                </a:r>
                <a:r>
                  <a:rPr lang="pt-BR" sz="205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050" dirty="0">
                  <a:latin typeface="Arial Narrow" panose="020B0606020202030204" pitchFamily="34" charset="0"/>
                </a:endParaRPr>
              </a:p>
            </p:txBody>
          </p:sp>
        </mc:Choice>
        <mc:Fallback>
          <p:sp>
            <p:nvSpPr>
              <p:cNvPr id="7" name="CaixaDeTexto 6">
                <a:extLst>
                  <a:ext uri="{FF2B5EF4-FFF2-40B4-BE49-F238E27FC236}">
                    <a16:creationId xmlns:a16="http://schemas.microsoft.com/office/drawing/2014/main" id="{2494E09B-DFA4-66E2-829E-32A2F79F894D}"/>
                  </a:ext>
                </a:extLst>
              </p:cNvPr>
              <p:cNvSpPr txBox="1">
                <a:spLocks noRot="1" noChangeAspect="1" noMove="1" noResize="1" noEditPoints="1" noAdjustHandles="1" noChangeArrowheads="1" noChangeShapeType="1" noTextEdit="1"/>
              </p:cNvSpPr>
              <p:nvPr/>
            </p:nvSpPr>
            <p:spPr>
              <a:xfrm>
                <a:off x="6224016" y="803461"/>
                <a:ext cx="5833320" cy="5652701"/>
              </a:xfrm>
              <a:prstGeom prst="rect">
                <a:avLst/>
              </a:prstGeom>
              <a:blipFill>
                <a:blip r:embed="rId3"/>
                <a:stretch>
                  <a:fillRect l="-1149" t="-431" r="-1149" b="-1187"/>
                </a:stretch>
              </a:blipFill>
            </p:spPr>
            <p:txBody>
              <a:bodyPr/>
              <a:lstStyle/>
              <a:p>
                <a:r>
                  <a:rPr lang="pt-BR">
                    <a:noFill/>
                  </a:rPr>
                  <a:t> </a:t>
                </a:r>
              </a:p>
            </p:txBody>
          </p:sp>
        </mc:Fallback>
      </mc:AlternateContent>
    </p:spTree>
    <p:extLst>
      <p:ext uri="{BB962C8B-B14F-4D97-AF65-F5344CB8AC3E}">
        <p14:creationId xmlns:p14="http://schemas.microsoft.com/office/powerpoint/2010/main" val="26045489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7B2C08E6-AA76-0CE9-E865-2BF76AF1B368}"/>
              </a:ext>
            </a:extLst>
          </p:cNvPr>
          <p:cNvSpPr txBox="1"/>
          <p:nvPr/>
        </p:nvSpPr>
        <p:spPr>
          <a:xfrm>
            <a:off x="91440" y="598575"/>
            <a:ext cx="5907024" cy="6232475"/>
          </a:xfrm>
          <a:prstGeom prst="rect">
            <a:avLst/>
          </a:prstGeom>
          <a:noFill/>
        </p:spPr>
        <p:txBody>
          <a:bodyPr wrap="square">
            <a:spAutoFit/>
          </a:bodyPr>
          <a:lstStyle/>
          <a:p>
            <a:pPr algn="just"/>
            <a:r>
              <a:rPr lang="pt-BR" sz="2100" b="1" i="0" u="none" strike="noStrike" baseline="0" dirty="0">
                <a:latin typeface="Arial Narrow" panose="020B0606020202030204" pitchFamily="34" charset="0"/>
              </a:rPr>
              <a:t>3. </a:t>
            </a:r>
            <a:r>
              <a:rPr lang="pt-BR" sz="2100" b="0" i="0" u="none" strike="noStrike" baseline="0" dirty="0">
                <a:latin typeface="Arial Narrow" panose="020B0606020202030204" pitchFamily="34" charset="0"/>
              </a:rPr>
              <a:t>Para cada caso, a seguir, escreva o sistema de equações que corresponde, algebricamente, ao problema.</a:t>
            </a:r>
          </a:p>
          <a:p>
            <a:pPr algn="just"/>
            <a:r>
              <a:rPr lang="pt-BR" sz="2100" b="0" i="0" u="none" strike="noStrike" baseline="0" dirty="0">
                <a:latin typeface="Arial Narrow" panose="020B0606020202030204" pitchFamily="34" charset="0"/>
              </a:rPr>
              <a:t>a) Em um estacionamento, havia carros e motos, totalizando</a:t>
            </a:r>
          </a:p>
          <a:p>
            <a:pPr algn="just"/>
            <a:r>
              <a:rPr lang="pt-BR" sz="2100" b="0" i="0" u="none" strike="noStrike" baseline="0" dirty="0">
                <a:latin typeface="Arial Narrow" panose="020B0606020202030204" pitchFamily="34" charset="0"/>
              </a:rPr>
              <a:t>29 veículos e 92 rodas. Dos veículos, quantos eram carros?</a:t>
            </a:r>
          </a:p>
          <a:p>
            <a:pPr algn="just"/>
            <a:r>
              <a:rPr lang="pt-BR" sz="2100" b="0" i="0" u="none" strike="noStrike" baseline="0" dirty="0">
                <a:latin typeface="Arial Narrow" panose="020B0606020202030204" pitchFamily="34" charset="0"/>
              </a:rPr>
              <a:t>b) Um estacionamento cobra taxa diária de R$ 4,00 para</a:t>
            </a:r>
          </a:p>
          <a:p>
            <a:pPr algn="just"/>
            <a:r>
              <a:rPr lang="pt-BR" sz="2100" b="0" i="0" u="none" strike="noStrike" baseline="0" dirty="0">
                <a:latin typeface="Arial Narrow" panose="020B0606020202030204" pitchFamily="34" charset="0"/>
              </a:rPr>
              <a:t>motos e R$ 8,00 para carros. Ao final de um dia, o caixa</a:t>
            </a:r>
          </a:p>
          <a:p>
            <a:pPr algn="just"/>
            <a:r>
              <a:rPr lang="pt-BR" sz="2100" b="0" i="0" u="none" strike="noStrike" baseline="0" dirty="0">
                <a:latin typeface="Arial Narrow" panose="020B0606020202030204" pitchFamily="34" charset="0"/>
              </a:rPr>
              <a:t>registrou R$ 280,00 para um total de 50 veículos. Quantas motos estavam nesse estacionamento?</a:t>
            </a:r>
          </a:p>
          <a:p>
            <a:pPr algn="just"/>
            <a:r>
              <a:rPr lang="pt-BR" sz="2100" b="0" i="0" u="none" strike="noStrike" baseline="0" dirty="0">
                <a:latin typeface="Arial Narrow" panose="020B0606020202030204" pitchFamily="34" charset="0"/>
              </a:rPr>
              <a:t>c) Alexia e </a:t>
            </a:r>
            <a:r>
              <a:rPr lang="pt-BR" sz="2100" b="0" i="0" u="none" strike="noStrike" baseline="0" dirty="0" err="1">
                <a:latin typeface="Arial Narrow" panose="020B0606020202030204" pitchFamily="34" charset="0"/>
              </a:rPr>
              <a:t>Evandina</a:t>
            </a:r>
            <a:r>
              <a:rPr lang="pt-BR" sz="2100" b="0" i="0" u="none" strike="noStrike" baseline="0" dirty="0">
                <a:latin typeface="Arial Narrow" panose="020B0606020202030204" pitchFamily="34" charset="0"/>
              </a:rPr>
              <a:t> mandaram ajustar algumas peças de roupas e pagaram um total de R$ 320,00. Quanto cada uma gastou, sabendo que Alexia pagou o triplo de </a:t>
            </a:r>
            <a:r>
              <a:rPr lang="pt-BR" sz="2100" b="0" i="0" u="none" strike="noStrike" baseline="0" dirty="0" err="1">
                <a:latin typeface="Arial Narrow" panose="020B0606020202030204" pitchFamily="34" charset="0"/>
              </a:rPr>
              <a:t>Evandina</a:t>
            </a:r>
            <a:r>
              <a:rPr lang="pt-BR" sz="2100" b="0" i="0" u="none" strike="noStrike" baseline="0" dirty="0">
                <a:latin typeface="Arial Narrow" panose="020B0606020202030204" pitchFamily="34" charset="0"/>
              </a:rPr>
              <a:t>?</a:t>
            </a:r>
          </a:p>
          <a:p>
            <a:pPr algn="just"/>
            <a:r>
              <a:rPr lang="pt-BR" sz="2100" b="0" i="0" u="none" strike="noStrike" baseline="0" dirty="0">
                <a:latin typeface="Arial Narrow" panose="020B0606020202030204" pitchFamily="34" charset="0"/>
              </a:rPr>
              <a:t>d) Maria comprou, em uma promoção da loja “Vende Bem”, uma camiseta e duas bermudas por R$ 55,00. E Joana comprou, na mesma loja, duas camisetas e uma bermuda por R$ 65,00. Essa loja vende cada camiseta por qual valor?</a:t>
            </a:r>
            <a:endParaRPr lang="pt-BR" sz="2100" dirty="0">
              <a:latin typeface="Arial Narrow" panose="020B0606020202030204" pitchFamily="34" charset="0"/>
            </a:endParaRPr>
          </a:p>
        </p:txBody>
      </p:sp>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27E46CEE-1E98-2F4A-A245-C2402B59413F}"/>
                  </a:ext>
                </a:extLst>
              </p:cNvPr>
              <p:cNvSpPr txBox="1"/>
              <p:nvPr/>
            </p:nvSpPr>
            <p:spPr>
              <a:xfrm>
                <a:off x="6193538" y="598575"/>
                <a:ext cx="5907022" cy="2391937"/>
              </a:xfrm>
              <a:prstGeom prst="rect">
                <a:avLst/>
              </a:prstGeom>
              <a:noFill/>
            </p:spPr>
            <p:txBody>
              <a:bodyPr wrap="square">
                <a:spAutoFit/>
              </a:bodyPr>
              <a:lstStyle/>
              <a:p>
                <a:pPr algn="just">
                  <a:lnSpc>
                    <a:spcPct val="115000"/>
                  </a:lnSpc>
                  <a:spcAft>
                    <a:spcPts val="800"/>
                  </a:spcAft>
                </a:pPr>
                <a:r>
                  <a:rPr lang="pt-BR" sz="2100" b="1" kern="100" dirty="0">
                    <a:effectLst/>
                    <a:latin typeface="Arial Narrow" panose="020B0606020202030204" pitchFamily="34" charset="0"/>
                    <a:ea typeface="Aptos" panose="020B0004020202020204" pitchFamily="34" charset="0"/>
                    <a:cs typeface="Times New Roman" panose="02020603050405020304" pitchFamily="18" charset="0"/>
                  </a:rPr>
                  <a:t>4.</a:t>
                </a: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 Durante um passeio ao shopping, Raquel foi até a lanchonete e comprou um suco e um salgado por </a:t>
                </a:r>
                <a14:m>
                  <m:oMath xmlns:m="http://schemas.openxmlformats.org/officeDocument/2006/math">
                    <m:r>
                      <a:rPr lang="pt-BR" sz="2100" i="1" kern="100" dirty="0" smtClean="0">
                        <a:effectLst/>
                        <a:latin typeface="Cambria Math" panose="02040503050406030204" pitchFamily="18" charset="0"/>
                        <a:ea typeface="Aptos" panose="020B0004020202020204" pitchFamily="34" charset="0"/>
                        <a:cs typeface="Times New Roman" panose="02020603050405020304" pitchFamily="18" charset="0"/>
                      </a:rPr>
                      <m:t>𝑅</m:t>
                    </m:r>
                    <m:r>
                      <a:rPr lang="pt-BR" sz="2100" i="1" kern="100" dirty="0" smtClean="0">
                        <a:effectLst/>
                        <a:latin typeface="Cambria Math" panose="02040503050406030204" pitchFamily="18" charset="0"/>
                        <a:ea typeface="Aptos" panose="020B0004020202020204" pitchFamily="34" charset="0"/>
                        <a:cs typeface="Times New Roman" panose="02020603050405020304" pitchFamily="18" charset="0"/>
                      </a:rPr>
                      <m:t>$ 11,50</m:t>
                    </m:r>
                  </m:oMath>
                </a14:m>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 Paulo, que acompanhava Raquel, comprou dois sucos e um salgado por </a:t>
                </a:r>
                <a14:m>
                  <m:oMath xmlns:m="http://schemas.openxmlformats.org/officeDocument/2006/math">
                    <m:r>
                      <a:rPr lang="pt-BR" sz="2100" i="1" kern="100" dirty="0" smtClean="0">
                        <a:effectLst/>
                        <a:latin typeface="Cambria Math" panose="02040503050406030204" pitchFamily="18" charset="0"/>
                        <a:ea typeface="Aptos" panose="020B0004020202020204" pitchFamily="34" charset="0"/>
                        <a:cs typeface="Times New Roman" panose="02020603050405020304" pitchFamily="18" charset="0"/>
                      </a:rPr>
                      <m:t>𝑅</m:t>
                    </m:r>
                    <m:r>
                      <a:rPr lang="pt-BR" sz="2100" i="1" kern="100" dirty="0" smtClean="0">
                        <a:effectLst/>
                        <a:latin typeface="Cambria Math" panose="02040503050406030204" pitchFamily="18" charset="0"/>
                        <a:ea typeface="Aptos" panose="020B0004020202020204" pitchFamily="34" charset="0"/>
                        <a:cs typeface="Times New Roman" panose="02020603050405020304" pitchFamily="18" charset="0"/>
                      </a:rPr>
                      <m:t>$ 19,50</m:t>
                    </m:r>
                  </m:oMath>
                </a14:m>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a:t>
                </a:r>
              </a:p>
              <a:p>
                <a:pPr algn="just">
                  <a:lnSpc>
                    <a:spcPct val="115000"/>
                  </a:lnSpc>
                  <a:spcAft>
                    <a:spcPts val="800"/>
                  </a:spcAft>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O sistema de equações do 1º grau que representa essa situação é</a:t>
                </a:r>
              </a:p>
            </p:txBody>
          </p:sp>
        </mc:Choice>
        <mc:Fallback>
          <p:sp>
            <p:nvSpPr>
              <p:cNvPr id="8" name="CaixaDeTexto 7">
                <a:extLst>
                  <a:ext uri="{FF2B5EF4-FFF2-40B4-BE49-F238E27FC236}">
                    <a16:creationId xmlns:a16="http://schemas.microsoft.com/office/drawing/2014/main" id="{27E46CEE-1E98-2F4A-A245-C2402B59413F}"/>
                  </a:ext>
                </a:extLst>
              </p:cNvPr>
              <p:cNvSpPr txBox="1">
                <a:spLocks noRot="1" noChangeAspect="1" noMove="1" noResize="1" noEditPoints="1" noAdjustHandles="1" noChangeArrowheads="1" noChangeShapeType="1" noTextEdit="1"/>
              </p:cNvSpPr>
              <p:nvPr/>
            </p:nvSpPr>
            <p:spPr>
              <a:xfrm>
                <a:off x="6193538" y="598575"/>
                <a:ext cx="5907022" cy="2391937"/>
              </a:xfrm>
              <a:prstGeom prst="rect">
                <a:avLst/>
              </a:prstGeom>
              <a:blipFill>
                <a:blip r:embed="rId2"/>
                <a:stretch>
                  <a:fillRect l="-1238" t="-1018" r="-1238" b="-4071"/>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0" name="CaixaDeTexto 9">
                <a:extLst>
                  <a:ext uri="{FF2B5EF4-FFF2-40B4-BE49-F238E27FC236}">
                    <a16:creationId xmlns:a16="http://schemas.microsoft.com/office/drawing/2014/main" id="{19AADFB2-345F-6E42-205C-3B6082F9414C}"/>
                  </a:ext>
                </a:extLst>
              </p:cNvPr>
              <p:cNvSpPr txBox="1"/>
              <p:nvPr/>
            </p:nvSpPr>
            <p:spPr>
              <a:xfrm>
                <a:off x="6193538" y="2990512"/>
                <a:ext cx="5907022" cy="3451201"/>
              </a:xfrm>
              <a:prstGeom prst="rect">
                <a:avLst/>
              </a:prstGeom>
              <a:noFill/>
            </p:spPr>
            <p:txBody>
              <a:bodyPr wrap="square">
                <a:spAutoFit/>
              </a:bodyPr>
              <a:lstStyle/>
              <a:p>
                <a:pPr marL="457200" indent="-457200" algn="just">
                  <a:lnSpc>
                    <a:spcPct val="150000"/>
                  </a:lnSpc>
                  <a:spcAft>
                    <a:spcPts val="800"/>
                  </a:spcAft>
                  <a:buAutoNum type="alphaUcParenBoth"/>
                </a:pPr>
                <a14:m>
                  <m:oMath xmlns:m="http://schemas.openxmlformats.org/officeDocument/2006/math">
                    <m:d>
                      <m:dPr>
                        <m:begChr m:val="{"/>
                        <m:endChr m:val=""/>
                        <m:ctrlPr>
                          <a:rPr lang="pt-BR" sz="2100" kern="100">
                            <a:effectLst/>
                            <a:latin typeface="Cambria Math" panose="02040503050406030204" pitchFamily="18" charset="0"/>
                            <a:ea typeface="Aptos" panose="020B0004020202020204" pitchFamily="34" charset="0"/>
                            <a:cs typeface="Times New Roman" panose="02020603050405020304" pitchFamily="18" charset="0"/>
                          </a:rPr>
                        </m:ctrlPr>
                      </m:dPr>
                      <m:e>
                        <m:eqArr>
                          <m:eqArrPr>
                            <m:ctrlPr>
                              <a:rPr lang="pt-BR" sz="2100" i="1" kern="100">
                                <a:effectLst/>
                                <a:latin typeface="Cambria Math" panose="02040503050406030204" pitchFamily="18" charset="0"/>
                                <a:ea typeface="Aptos" panose="020B0004020202020204" pitchFamily="34" charset="0"/>
                                <a:cs typeface="Times New Roman" panose="02020603050405020304" pitchFamily="18" charset="0"/>
                              </a:rPr>
                            </m:ctrlPr>
                          </m:eqArrPr>
                          <m:e>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=19,50</m:t>
                            </m:r>
                          </m:e>
                          <m:e>
                            <m:r>
                              <a:rPr lang="pt-BR" sz="21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=11,50</m:t>
                            </m:r>
                          </m:e>
                        </m:eqArr>
                      </m:e>
                    </m:d>
                  </m:oMath>
                </a14:m>
                <a:r>
                  <a:rPr lang="pt-BR" sz="2100" kern="100" dirty="0">
                    <a:latin typeface="Arial Narrow" panose="020B0606020202030204" pitchFamily="34" charset="0"/>
                    <a:ea typeface="Aptos" panose="020B0004020202020204" pitchFamily="34" charset="0"/>
                    <a:cs typeface="Times New Roman" panose="02020603050405020304" pitchFamily="18" charset="0"/>
                  </a:rPr>
                  <a:t>                (D) </a:t>
                </a:r>
                <a14:m>
                  <m:oMath xmlns:m="http://schemas.openxmlformats.org/officeDocument/2006/math">
                    <m:d>
                      <m:dPr>
                        <m:begChr m:val="{"/>
                        <m:endChr m:val=""/>
                        <m:ctrlPr>
                          <a:rPr lang="pt-BR" sz="2100" kern="100">
                            <a:latin typeface="Cambria Math" panose="02040503050406030204" pitchFamily="18" charset="0"/>
                            <a:ea typeface="Aptos" panose="020B0004020202020204" pitchFamily="34" charset="0"/>
                            <a:cs typeface="Times New Roman" panose="02020603050405020304" pitchFamily="18" charset="0"/>
                          </a:rPr>
                        </m:ctrlPr>
                      </m:dPr>
                      <m:e>
                        <m:eqArr>
                          <m:eqArrPr>
                            <m:ctrlPr>
                              <a:rPr lang="pt-BR" sz="2100" i="1" kern="100">
                                <a:latin typeface="Cambria Math" panose="02040503050406030204" pitchFamily="18" charset="0"/>
                                <a:ea typeface="Aptos" panose="020B0004020202020204" pitchFamily="34" charset="0"/>
                                <a:cs typeface="Times New Roman" panose="02020603050405020304" pitchFamily="18" charset="0"/>
                              </a:rPr>
                            </m:ctrlPr>
                          </m:eqArrPr>
                          <m:e>
                            <m:r>
                              <a:rPr lang="pt-BR" sz="2100" i="1" kern="100">
                                <a:latin typeface="Cambria Math" panose="02040503050406030204" pitchFamily="18" charset="0"/>
                                <a:ea typeface="Aptos" panose="020B0004020202020204" pitchFamily="34" charset="0"/>
                                <a:cs typeface="Times New Roman" panose="02020603050405020304" pitchFamily="18" charset="0"/>
                              </a:rPr>
                              <m:t>𝑥</m:t>
                            </m:r>
                            <m:r>
                              <a:rPr lang="pt-BR" sz="2100" i="1" kern="100">
                                <a:latin typeface="Cambria Math" panose="02040503050406030204" pitchFamily="18" charset="0"/>
                                <a:ea typeface="Aptos" panose="020B0004020202020204" pitchFamily="34" charset="0"/>
                                <a:cs typeface="Times New Roman" panose="02020603050405020304" pitchFamily="18" charset="0"/>
                              </a:rPr>
                              <m:t>+</m:t>
                            </m:r>
                            <m:r>
                              <a:rPr lang="pt-BR" sz="2100" i="1" kern="100">
                                <a:latin typeface="Cambria Math" panose="02040503050406030204" pitchFamily="18" charset="0"/>
                                <a:ea typeface="Aptos" panose="020B0004020202020204" pitchFamily="34" charset="0"/>
                                <a:cs typeface="Times New Roman" panose="02020603050405020304" pitchFamily="18" charset="0"/>
                              </a:rPr>
                              <m:t>𝑦</m:t>
                            </m:r>
                            <m:r>
                              <a:rPr lang="pt-BR" sz="2100" i="1" kern="100">
                                <a:latin typeface="Cambria Math" panose="02040503050406030204" pitchFamily="18" charset="0"/>
                                <a:ea typeface="Aptos" panose="020B0004020202020204" pitchFamily="34" charset="0"/>
                                <a:cs typeface="Times New Roman" panose="02020603050405020304" pitchFamily="18" charset="0"/>
                              </a:rPr>
                              <m:t>=11,50</m:t>
                            </m:r>
                          </m:e>
                          <m:e>
                            <m:r>
                              <a:rPr lang="pt-BR" sz="2100" i="1" kern="100">
                                <a:latin typeface="Cambria Math" panose="02040503050406030204" pitchFamily="18" charset="0"/>
                                <a:ea typeface="Aptos" panose="020B0004020202020204" pitchFamily="34" charset="0"/>
                                <a:cs typeface="Times New Roman" panose="02020603050405020304" pitchFamily="18" charset="0"/>
                              </a:rPr>
                              <m:t>2</m:t>
                            </m:r>
                            <m:r>
                              <a:rPr lang="pt-BR" sz="2100" i="1" kern="100">
                                <a:latin typeface="Cambria Math" panose="02040503050406030204" pitchFamily="18" charset="0"/>
                                <a:ea typeface="Aptos" panose="020B0004020202020204" pitchFamily="34" charset="0"/>
                                <a:cs typeface="Times New Roman" panose="02020603050405020304" pitchFamily="18" charset="0"/>
                              </a:rPr>
                              <m:t>𝑥</m:t>
                            </m:r>
                            <m:r>
                              <a:rPr lang="pt-BR" sz="2100" i="1" kern="100">
                                <a:latin typeface="Cambria Math" panose="02040503050406030204" pitchFamily="18" charset="0"/>
                                <a:ea typeface="Aptos" panose="020B0004020202020204" pitchFamily="34" charset="0"/>
                                <a:cs typeface="Times New Roman" panose="02020603050405020304" pitchFamily="18" charset="0"/>
                              </a:rPr>
                              <m:t>+</m:t>
                            </m:r>
                            <m:r>
                              <a:rPr lang="pt-BR" sz="2100" i="1" kern="100">
                                <a:latin typeface="Cambria Math" panose="02040503050406030204" pitchFamily="18" charset="0"/>
                                <a:ea typeface="Aptos" panose="020B0004020202020204" pitchFamily="34" charset="0"/>
                                <a:cs typeface="Times New Roman" panose="02020603050405020304" pitchFamily="18" charset="0"/>
                              </a:rPr>
                              <m:t>𝑦</m:t>
                            </m:r>
                            <m:r>
                              <a:rPr lang="pt-BR" sz="2100" i="1" kern="100">
                                <a:latin typeface="Cambria Math" panose="02040503050406030204" pitchFamily="18" charset="0"/>
                                <a:ea typeface="Aptos" panose="020B0004020202020204" pitchFamily="34" charset="0"/>
                                <a:cs typeface="Times New Roman" panose="02020603050405020304" pitchFamily="18" charset="0"/>
                              </a:rPr>
                              <m:t>=19,50</m:t>
                            </m:r>
                          </m:e>
                        </m:eqArr>
                      </m:e>
                    </m:d>
                  </m:oMath>
                </a14:m>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spcAft>
                    <a:spcPts val="800"/>
                  </a:spcAft>
                </a:pPr>
                <a:r>
                  <a:rPr lang="pt-BR" sz="2100" kern="100" dirty="0">
                    <a:effectLst/>
                    <a:latin typeface="Aptos" panose="020B0004020202020204" pitchFamily="34" charset="0"/>
                    <a:ea typeface="Aptos" panose="020B0004020202020204" pitchFamily="34" charset="0"/>
                    <a:cs typeface="Times New Roman" panose="02020603050405020304" pitchFamily="18" charset="0"/>
                  </a:rPr>
                  <a:t> </a:t>
                </a:r>
                <a:r>
                  <a:rPr lang="pt-BR" sz="2100" kern="100" dirty="0">
                    <a:latin typeface="Arial Narrow" panose="020B0606020202030204" pitchFamily="34" charset="0"/>
                    <a:ea typeface="Aptos" panose="020B0004020202020204" pitchFamily="34" charset="0"/>
                    <a:cs typeface="Times New Roman" panose="02020603050405020304" pitchFamily="18" charset="0"/>
                  </a:rPr>
                  <a:t>(B) </a:t>
                </a:r>
                <a14:m>
                  <m:oMath xmlns:m="http://schemas.openxmlformats.org/officeDocument/2006/math">
                    <m:d>
                      <m:dPr>
                        <m:begChr m:val="{"/>
                        <m:endChr m:val=""/>
                        <m:ctrlPr>
                          <a:rPr lang="pt-BR" sz="2100" kern="100">
                            <a:latin typeface="Cambria Math" panose="02040503050406030204" pitchFamily="18" charset="0"/>
                            <a:ea typeface="Aptos" panose="020B0004020202020204" pitchFamily="34" charset="0"/>
                            <a:cs typeface="Times New Roman" panose="02020603050405020304" pitchFamily="18" charset="0"/>
                          </a:rPr>
                        </m:ctrlPr>
                      </m:dPr>
                      <m:e>
                        <m:eqArr>
                          <m:eqArrPr>
                            <m:ctrlPr>
                              <a:rPr lang="pt-BR" sz="2100" i="1" kern="100">
                                <a:latin typeface="Cambria Math" panose="02040503050406030204" pitchFamily="18" charset="0"/>
                                <a:ea typeface="Aptos" panose="020B0004020202020204" pitchFamily="34" charset="0"/>
                                <a:cs typeface="Times New Roman" panose="02020603050405020304" pitchFamily="18" charset="0"/>
                              </a:rPr>
                            </m:ctrlPr>
                          </m:eqArrPr>
                          <m:e>
                            <m:r>
                              <a:rPr lang="pt-BR" sz="2100" i="1" kern="100">
                                <a:latin typeface="Cambria Math" panose="02040503050406030204" pitchFamily="18" charset="0"/>
                                <a:ea typeface="Aptos" panose="020B0004020202020204" pitchFamily="34" charset="0"/>
                                <a:cs typeface="Times New Roman" panose="02020603050405020304" pitchFamily="18" charset="0"/>
                              </a:rPr>
                              <m:t>𝑥</m:t>
                            </m:r>
                            <m:r>
                              <a:rPr lang="pt-BR" sz="2100" i="1" kern="100">
                                <a:latin typeface="Cambria Math" panose="02040503050406030204" pitchFamily="18" charset="0"/>
                                <a:ea typeface="Aptos" panose="020B0004020202020204" pitchFamily="34" charset="0"/>
                                <a:cs typeface="Times New Roman" panose="02020603050405020304" pitchFamily="18" charset="0"/>
                              </a:rPr>
                              <m:t>−</m:t>
                            </m:r>
                            <m:r>
                              <a:rPr lang="pt-BR" sz="2100" i="1" kern="100">
                                <a:latin typeface="Cambria Math" panose="02040503050406030204" pitchFamily="18" charset="0"/>
                                <a:ea typeface="Aptos" panose="020B0004020202020204" pitchFamily="34" charset="0"/>
                                <a:cs typeface="Times New Roman" panose="02020603050405020304" pitchFamily="18" charset="0"/>
                              </a:rPr>
                              <m:t>𝑦</m:t>
                            </m:r>
                            <m:r>
                              <a:rPr lang="pt-BR" sz="2100" i="1" kern="100">
                                <a:latin typeface="Cambria Math" panose="02040503050406030204" pitchFamily="18" charset="0"/>
                                <a:ea typeface="Aptos" panose="020B0004020202020204" pitchFamily="34" charset="0"/>
                                <a:cs typeface="Times New Roman" panose="02020603050405020304" pitchFamily="18" charset="0"/>
                              </a:rPr>
                              <m:t>=19,50</m:t>
                            </m:r>
                          </m:e>
                          <m:e>
                            <m:r>
                              <a:rPr lang="pt-BR" sz="2100" i="1" kern="100">
                                <a:latin typeface="Cambria Math" panose="02040503050406030204" pitchFamily="18" charset="0"/>
                                <a:ea typeface="Aptos" panose="020B0004020202020204" pitchFamily="34" charset="0"/>
                                <a:cs typeface="Times New Roman" panose="02020603050405020304" pitchFamily="18" charset="0"/>
                              </a:rPr>
                              <m:t>2</m:t>
                            </m:r>
                            <m:r>
                              <a:rPr lang="pt-BR" sz="2100" i="1" kern="100">
                                <a:latin typeface="Cambria Math" panose="02040503050406030204" pitchFamily="18" charset="0"/>
                                <a:ea typeface="Aptos" panose="020B0004020202020204" pitchFamily="34" charset="0"/>
                                <a:cs typeface="Times New Roman" panose="02020603050405020304" pitchFamily="18" charset="0"/>
                              </a:rPr>
                              <m:t>𝑥</m:t>
                            </m:r>
                            <m:r>
                              <a:rPr lang="pt-BR" sz="2100" i="1" kern="100">
                                <a:latin typeface="Cambria Math" panose="02040503050406030204" pitchFamily="18" charset="0"/>
                                <a:ea typeface="Aptos" panose="020B0004020202020204" pitchFamily="34" charset="0"/>
                                <a:cs typeface="Times New Roman" panose="02020603050405020304" pitchFamily="18" charset="0"/>
                              </a:rPr>
                              <m:t>+</m:t>
                            </m:r>
                            <m:r>
                              <a:rPr lang="pt-BR" sz="2100" i="1" kern="100">
                                <a:latin typeface="Cambria Math" panose="02040503050406030204" pitchFamily="18" charset="0"/>
                                <a:ea typeface="Aptos" panose="020B0004020202020204" pitchFamily="34" charset="0"/>
                                <a:cs typeface="Times New Roman" panose="02020603050405020304" pitchFamily="18" charset="0"/>
                              </a:rPr>
                              <m:t>𝑦</m:t>
                            </m:r>
                            <m:r>
                              <a:rPr lang="pt-BR" sz="2100" i="1" kern="100">
                                <a:latin typeface="Cambria Math" panose="02040503050406030204" pitchFamily="18" charset="0"/>
                                <a:ea typeface="Aptos" panose="020B0004020202020204" pitchFamily="34" charset="0"/>
                                <a:cs typeface="Times New Roman" panose="02020603050405020304" pitchFamily="18" charset="0"/>
                              </a:rPr>
                              <m:t>=11,50</m:t>
                            </m:r>
                          </m:e>
                        </m:eqArr>
                      </m:e>
                    </m:d>
                  </m:oMath>
                </a14:m>
                <a:r>
                  <a:rPr lang="pt-BR" sz="2100" kern="100" dirty="0">
                    <a:effectLst/>
                    <a:latin typeface="Aptos" panose="020B0004020202020204" pitchFamily="34" charset="0"/>
                    <a:ea typeface="Aptos" panose="020B0004020202020204" pitchFamily="34" charset="0"/>
                    <a:cs typeface="Times New Roman" panose="02020603050405020304" pitchFamily="18" charset="0"/>
                  </a:rPr>
                  <a:t>                  </a:t>
                </a: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(E) </a:t>
                </a:r>
                <a14:m>
                  <m:oMath xmlns:m="http://schemas.openxmlformats.org/officeDocument/2006/math">
                    <m:d>
                      <m:dPr>
                        <m:begChr m:val="{"/>
                        <m:endChr m:val=""/>
                        <m:ctrlPr>
                          <a:rPr lang="pt-BR" sz="2100" kern="100">
                            <a:effectLst/>
                            <a:latin typeface="Cambria Math" panose="02040503050406030204" pitchFamily="18" charset="0"/>
                            <a:ea typeface="Aptos" panose="020B0004020202020204" pitchFamily="34" charset="0"/>
                            <a:cs typeface="Times New Roman" panose="02020603050405020304" pitchFamily="18" charset="0"/>
                          </a:rPr>
                        </m:ctrlPr>
                      </m:dPr>
                      <m:e>
                        <m:eqArr>
                          <m:eqArrPr>
                            <m:ctrlPr>
                              <a:rPr lang="pt-BR" sz="2100" i="1" kern="100">
                                <a:effectLst/>
                                <a:latin typeface="Cambria Math" panose="02040503050406030204" pitchFamily="18" charset="0"/>
                                <a:ea typeface="Aptos" panose="020B0004020202020204" pitchFamily="34" charset="0"/>
                                <a:cs typeface="Times New Roman" panose="02020603050405020304" pitchFamily="18" charset="0"/>
                              </a:rPr>
                            </m:ctrlPr>
                          </m:eqArrPr>
                          <m:e>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=−11,50</m:t>
                            </m:r>
                          </m:e>
                          <m:e>
                            <m:r>
                              <a:rPr lang="pt-BR" sz="21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=−19,50</m:t>
                            </m:r>
                          </m:e>
                        </m:eqArr>
                      </m:e>
                    </m:d>
                  </m:oMath>
                </a14:m>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spcAft>
                    <a:spcPts val="800"/>
                  </a:spcAft>
                </a:pP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(C) </a:t>
                </a:r>
                <a14:m>
                  <m:oMath xmlns:m="http://schemas.openxmlformats.org/officeDocument/2006/math">
                    <m:d>
                      <m:dPr>
                        <m:begChr m:val="{"/>
                        <m:endChr m:val=""/>
                        <m:ctrlPr>
                          <a:rPr lang="pt-BR" sz="2100" kern="100">
                            <a:effectLst/>
                            <a:latin typeface="Cambria Math" panose="02040503050406030204" pitchFamily="18" charset="0"/>
                            <a:ea typeface="Aptos" panose="020B0004020202020204" pitchFamily="34" charset="0"/>
                            <a:cs typeface="Times New Roman" panose="02020603050405020304" pitchFamily="18" charset="0"/>
                          </a:rPr>
                        </m:ctrlPr>
                      </m:dPr>
                      <m:e>
                        <m:eqArr>
                          <m:eqArrPr>
                            <m:ctrlPr>
                              <a:rPr lang="pt-BR" sz="2100" i="1" kern="100">
                                <a:effectLst/>
                                <a:latin typeface="Cambria Math" panose="02040503050406030204" pitchFamily="18" charset="0"/>
                                <a:ea typeface="Aptos" panose="020B0004020202020204" pitchFamily="34" charset="0"/>
                                <a:cs typeface="Times New Roman" panose="02020603050405020304" pitchFamily="18" charset="0"/>
                              </a:rPr>
                            </m:ctrlPr>
                          </m:eqArrPr>
                          <m:e>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=11,50</m:t>
                            </m:r>
                          </m:e>
                          <m:e>
                            <m:r>
                              <a:rPr lang="pt-BR" sz="21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100" i="1" kern="100">
                                <a:effectLst/>
                                <a:latin typeface="Cambria Math" panose="02040503050406030204" pitchFamily="18" charset="0"/>
                                <a:ea typeface="Aptos" panose="020B0004020202020204" pitchFamily="34" charset="0"/>
                                <a:cs typeface="Times New Roman" panose="02020603050405020304" pitchFamily="18" charset="0"/>
                              </a:rPr>
                              <m:t>=19,50</m:t>
                            </m:r>
                          </m:e>
                        </m:eqArr>
                      </m:e>
                    </m:d>
                  </m:oMath>
                </a14:m>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10" name="CaixaDeTexto 9">
                <a:extLst>
                  <a:ext uri="{FF2B5EF4-FFF2-40B4-BE49-F238E27FC236}">
                    <a16:creationId xmlns:a16="http://schemas.microsoft.com/office/drawing/2014/main" id="{19AADFB2-345F-6E42-205C-3B6082F9414C}"/>
                  </a:ext>
                </a:extLst>
              </p:cNvPr>
              <p:cNvSpPr txBox="1">
                <a:spLocks noRot="1" noChangeAspect="1" noMove="1" noResize="1" noEditPoints="1" noAdjustHandles="1" noChangeArrowheads="1" noChangeShapeType="1" noTextEdit="1"/>
              </p:cNvSpPr>
              <p:nvPr/>
            </p:nvSpPr>
            <p:spPr>
              <a:xfrm>
                <a:off x="6193538" y="2990512"/>
                <a:ext cx="5907022" cy="3451201"/>
              </a:xfrm>
              <a:prstGeom prst="rect">
                <a:avLst/>
              </a:prstGeom>
              <a:blipFill>
                <a:blip r:embed="rId3"/>
                <a:stretch>
                  <a:fillRect l="-1238"/>
                </a:stretch>
              </a:blipFill>
            </p:spPr>
            <p:txBody>
              <a:bodyPr/>
              <a:lstStyle/>
              <a:p>
                <a:r>
                  <a:rPr lang="pt-BR">
                    <a:noFill/>
                  </a:rPr>
                  <a:t> </a:t>
                </a:r>
              </a:p>
            </p:txBody>
          </p:sp>
        </mc:Fallback>
      </mc:AlternateContent>
    </p:spTree>
    <p:extLst>
      <p:ext uri="{BB962C8B-B14F-4D97-AF65-F5344CB8AC3E}">
        <p14:creationId xmlns:p14="http://schemas.microsoft.com/office/powerpoint/2010/main" val="26750818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7F94EB61-E835-0124-A30E-2E22994863ED}"/>
                  </a:ext>
                </a:extLst>
              </p:cNvPr>
              <p:cNvSpPr txBox="1"/>
              <p:nvPr/>
            </p:nvSpPr>
            <p:spPr>
              <a:xfrm>
                <a:off x="82296" y="746683"/>
                <a:ext cx="5897880" cy="5983818"/>
              </a:xfrm>
              <a:prstGeom prst="rect">
                <a:avLst/>
              </a:prstGeom>
              <a:noFill/>
            </p:spPr>
            <p:txBody>
              <a:bodyPr wrap="square">
                <a:spAutoFit/>
              </a:bodyPr>
              <a:lstStyle/>
              <a:p>
                <a:pPr algn="just"/>
                <a:r>
                  <a:rPr lang="pt-BR" sz="2100" b="1" i="0" u="none" strike="noStrike" baseline="0" dirty="0">
                    <a:latin typeface="Arial Narrow" panose="020B0606020202030204" pitchFamily="34" charset="0"/>
                  </a:rPr>
                  <a:t>5. </a:t>
                </a:r>
                <a:r>
                  <a:rPr lang="pt-BR" sz="2100" b="0" i="0" u="none" strike="noStrike" baseline="0" dirty="0">
                    <a:latin typeface="Arial Narrow" panose="020B0606020202030204" pitchFamily="34" charset="0"/>
                  </a:rPr>
                  <a:t>Observe o sistema de equações do primeiro grau e sua representação geométrica no plano cartesiano a seguir.</a:t>
                </a:r>
              </a:p>
              <a:p>
                <a:pPr algn="just"/>
                <a:endParaRPr lang="pt-BR" sz="2100" dirty="0">
                  <a:latin typeface="Arial Narrow" panose="020B0606020202030204" pitchFamily="34" charset="0"/>
                </a:endParaRPr>
              </a:p>
              <a:p>
                <a:pPr algn="just"/>
                <a:endParaRPr lang="pt-BR" sz="2100" dirty="0">
                  <a:latin typeface="Arial Narrow" panose="020B0606020202030204" pitchFamily="34" charset="0"/>
                </a:endParaRPr>
              </a:p>
              <a:p>
                <a:pPr algn="just"/>
                <a:endParaRPr lang="pt-BR" sz="2100" dirty="0">
                  <a:latin typeface="Arial Narrow" panose="020B0606020202030204" pitchFamily="34" charset="0"/>
                </a:endParaRPr>
              </a:p>
              <a:p>
                <a:pPr algn="just"/>
                <a14:m>
                  <m:oMathPara xmlns:m="http://schemas.openxmlformats.org/officeDocument/2006/math">
                    <m:oMathParaPr>
                      <m:jc m:val="left"/>
                    </m:oMathParaPr>
                    <m:oMath xmlns:m="http://schemas.openxmlformats.org/officeDocument/2006/math">
                      <m:d>
                        <m:dPr>
                          <m:begChr m:val="{"/>
                          <m:endChr m:val=""/>
                          <m:ctrlPr>
                            <a:rPr lang="pt-BR" sz="2100" i="1" smtClean="0">
                              <a:effectLst/>
                              <a:latin typeface="Cambria Math" panose="02040503050406030204" pitchFamily="18" charset="0"/>
                            </a:rPr>
                          </m:ctrlPr>
                        </m:dPr>
                        <m:e>
                          <m:eqArr>
                            <m:eqArrPr>
                              <m:ctrlPr>
                                <a:rPr lang="pt-BR" sz="2100" i="1">
                                  <a:effectLst/>
                                  <a:latin typeface="Cambria Math" panose="02040503050406030204" pitchFamily="18" charset="0"/>
                                </a:rPr>
                              </m:ctrlPr>
                            </m:eqArrPr>
                            <m:e>
                              <m:r>
                                <a:rPr lang="pt-BR" sz="2100" i="1">
                                  <a:effectLst/>
                                  <a:latin typeface="Cambria Math" panose="02040503050406030204" pitchFamily="18" charset="0"/>
                                  <a:ea typeface="Aptos" panose="020B0004020202020204" pitchFamily="34" charset="0"/>
                                  <a:cs typeface="Times New Roman" panose="02020603050405020304" pitchFamily="18" charset="0"/>
                                </a:rPr>
                                <m:t>𝑥</m:t>
                              </m:r>
                              <m:r>
                                <a:rPr lang="pt-BR" sz="2100" i="1">
                                  <a:effectLst/>
                                  <a:latin typeface="Cambria Math" panose="02040503050406030204" pitchFamily="18" charset="0"/>
                                  <a:ea typeface="Aptos" panose="020B0004020202020204" pitchFamily="34" charset="0"/>
                                  <a:cs typeface="Times New Roman" panose="02020603050405020304" pitchFamily="18" charset="0"/>
                                </a:rPr>
                                <m:t>+2</m:t>
                              </m:r>
                              <m:r>
                                <a:rPr lang="pt-BR" sz="2100" i="1">
                                  <a:effectLst/>
                                  <a:latin typeface="Cambria Math" panose="02040503050406030204" pitchFamily="18" charset="0"/>
                                  <a:ea typeface="Aptos" panose="020B0004020202020204" pitchFamily="34" charset="0"/>
                                  <a:cs typeface="Times New Roman" panose="02020603050405020304" pitchFamily="18" charset="0"/>
                                </a:rPr>
                                <m:t>𝑦</m:t>
                              </m:r>
                              <m:r>
                                <a:rPr lang="pt-BR" sz="2100" i="1">
                                  <a:effectLst/>
                                  <a:latin typeface="Cambria Math" panose="02040503050406030204" pitchFamily="18" charset="0"/>
                                  <a:ea typeface="Aptos" panose="020B0004020202020204" pitchFamily="34" charset="0"/>
                                  <a:cs typeface="Times New Roman" panose="02020603050405020304" pitchFamily="18" charset="0"/>
                                </a:rPr>
                                <m:t>=6</m:t>
                              </m:r>
                            </m:e>
                            <m:e>
                              <m:r>
                                <a:rPr lang="pt-BR" sz="2100" i="1">
                                  <a:effectLst/>
                                  <a:latin typeface="Cambria Math" panose="02040503050406030204" pitchFamily="18" charset="0"/>
                                  <a:ea typeface="Aptos" panose="020B0004020202020204" pitchFamily="34" charset="0"/>
                                  <a:cs typeface="Times New Roman" panose="02020603050405020304" pitchFamily="18" charset="0"/>
                                </a:rPr>
                                <m:t>−2</m:t>
                              </m:r>
                              <m:r>
                                <a:rPr lang="pt-BR" sz="2100" i="1">
                                  <a:effectLst/>
                                  <a:latin typeface="Cambria Math" panose="02040503050406030204" pitchFamily="18" charset="0"/>
                                  <a:ea typeface="Aptos" panose="020B0004020202020204" pitchFamily="34" charset="0"/>
                                  <a:cs typeface="Times New Roman" panose="02020603050405020304" pitchFamily="18" charset="0"/>
                                </a:rPr>
                                <m:t>𝑥</m:t>
                              </m:r>
                              <m:r>
                                <a:rPr lang="pt-BR" sz="2100" i="1">
                                  <a:effectLst/>
                                  <a:latin typeface="Cambria Math" panose="02040503050406030204" pitchFamily="18" charset="0"/>
                                  <a:ea typeface="Aptos" panose="020B0004020202020204" pitchFamily="34" charset="0"/>
                                  <a:cs typeface="Times New Roman" panose="02020603050405020304" pitchFamily="18" charset="0"/>
                                </a:rPr>
                                <m:t>+</m:t>
                              </m:r>
                              <m:r>
                                <a:rPr lang="pt-BR" sz="2100" i="1">
                                  <a:effectLst/>
                                  <a:latin typeface="Cambria Math" panose="02040503050406030204" pitchFamily="18" charset="0"/>
                                  <a:ea typeface="Aptos" panose="020B0004020202020204" pitchFamily="34" charset="0"/>
                                  <a:cs typeface="Times New Roman" panose="02020603050405020304" pitchFamily="18" charset="0"/>
                                </a:rPr>
                                <m:t>𝑦</m:t>
                              </m:r>
                              <m:r>
                                <a:rPr lang="pt-BR" sz="2100" i="1">
                                  <a:effectLst/>
                                  <a:latin typeface="Cambria Math" panose="02040503050406030204" pitchFamily="18" charset="0"/>
                                  <a:ea typeface="Aptos" panose="020B0004020202020204" pitchFamily="34" charset="0"/>
                                  <a:cs typeface="Times New Roman" panose="02020603050405020304" pitchFamily="18" charset="0"/>
                                </a:rPr>
                                <m:t>=−2</m:t>
                              </m:r>
                            </m:e>
                          </m:eqArr>
                        </m:e>
                      </m:d>
                    </m:oMath>
                  </m:oMathPara>
                </a14:m>
                <a:endParaRPr lang="pt-BR" sz="2100" dirty="0">
                  <a:latin typeface="Arial Narrow" panose="020B0606020202030204" pitchFamily="34" charset="0"/>
                </a:endParaRPr>
              </a:p>
              <a:p>
                <a:pPr algn="just"/>
                <a:endParaRPr lang="pt-BR" sz="2100" dirty="0">
                  <a:latin typeface="Arial Narrow" panose="020B0606020202030204" pitchFamily="34" charset="0"/>
                </a:endParaRPr>
              </a:p>
              <a:p>
                <a:pPr algn="just"/>
                <a:endParaRPr lang="pt-BR" sz="2100" dirty="0">
                  <a:latin typeface="Arial Narrow" panose="020B0606020202030204" pitchFamily="34" charset="0"/>
                </a:endParaRPr>
              </a:p>
              <a:p>
                <a:pPr algn="just"/>
                <a:endParaRPr lang="pt-BR" sz="2100" dirty="0">
                  <a:latin typeface="Arial Narrow" panose="020B0606020202030204" pitchFamily="34" charset="0"/>
                </a:endParaRPr>
              </a:p>
              <a:p>
                <a:pPr algn="just"/>
                <a:endParaRPr lang="pt-BR" sz="2100" dirty="0">
                  <a:latin typeface="Arial Narrow" panose="020B0606020202030204" pitchFamily="34" charset="0"/>
                </a:endParaRPr>
              </a:p>
              <a:p>
                <a:pPr algn="just"/>
                <a:r>
                  <a:rPr lang="pt-BR" sz="2100" b="0" i="0" u="none" strike="noStrike" baseline="0" dirty="0">
                    <a:latin typeface="Arial Narrow" panose="020B0606020202030204" pitchFamily="34" charset="0"/>
                  </a:rPr>
                  <a:t>Agora faça o que se pede.</a:t>
                </a:r>
              </a:p>
              <a:p>
                <a:pPr algn="just"/>
                <a:r>
                  <a:rPr lang="pt-BR" sz="2100" b="0" i="0" u="none" strike="noStrike" baseline="0" dirty="0">
                    <a:latin typeface="Arial Narrow" panose="020B0606020202030204" pitchFamily="34" charset="0"/>
                  </a:rPr>
                  <a:t>a) Escreva as coordenadas do ponto de intersecção das</a:t>
                </a:r>
              </a:p>
              <a:p>
                <a:pPr algn="just"/>
                <a:r>
                  <a:rPr lang="pt-BR" sz="2100" b="0" i="0" u="none" strike="noStrike" baseline="0" dirty="0">
                    <a:latin typeface="Arial Narrow" panose="020B0606020202030204" pitchFamily="34" charset="0"/>
                  </a:rPr>
                  <a:t>duas retas.</a:t>
                </a:r>
              </a:p>
              <a:p>
                <a:pPr algn="just"/>
                <a:r>
                  <a:rPr lang="pt-BR" sz="2100" b="0" i="0" u="none" strike="noStrike" baseline="0" dirty="0">
                    <a:latin typeface="Arial Narrow" panose="020B0606020202030204" pitchFamily="34" charset="0"/>
                  </a:rPr>
                  <a:t>b) Substitua as coordenadas do ponto de intersecção no sistema e faça as operações.</a:t>
                </a:r>
              </a:p>
              <a:p>
                <a:pPr algn="just"/>
                <a:r>
                  <a:rPr lang="pt-BR" sz="2100" b="0" i="0" u="none" strike="noStrike" baseline="0" dirty="0">
                    <a:latin typeface="Arial Narrow" panose="020B0606020202030204" pitchFamily="34" charset="0"/>
                  </a:rPr>
                  <a:t>c) O que representa o ponto de intersecção das duas retas para o sistema de equações?</a:t>
                </a:r>
                <a:endParaRPr lang="pt-BR" sz="2100" dirty="0">
                  <a:latin typeface="Arial Narrow" panose="020B0606020202030204" pitchFamily="34" charset="0"/>
                </a:endParaRPr>
              </a:p>
            </p:txBody>
          </p:sp>
        </mc:Choice>
        <mc:Fallback>
          <p:sp>
            <p:nvSpPr>
              <p:cNvPr id="3" name="CaixaDeTexto 2">
                <a:extLst>
                  <a:ext uri="{FF2B5EF4-FFF2-40B4-BE49-F238E27FC236}">
                    <a16:creationId xmlns:a16="http://schemas.microsoft.com/office/drawing/2014/main" id="{7F94EB61-E835-0124-A30E-2E22994863ED}"/>
                  </a:ext>
                </a:extLst>
              </p:cNvPr>
              <p:cNvSpPr txBox="1">
                <a:spLocks noRot="1" noChangeAspect="1" noMove="1" noResize="1" noEditPoints="1" noAdjustHandles="1" noChangeArrowheads="1" noChangeShapeType="1" noTextEdit="1"/>
              </p:cNvSpPr>
              <p:nvPr/>
            </p:nvSpPr>
            <p:spPr>
              <a:xfrm>
                <a:off x="82296" y="746683"/>
                <a:ext cx="5897880" cy="5983818"/>
              </a:xfrm>
              <a:prstGeom prst="rect">
                <a:avLst/>
              </a:prstGeom>
              <a:blipFill>
                <a:blip r:embed="rId2"/>
                <a:stretch>
                  <a:fillRect l="-1241" t="-611" r="-1241" b="-1018"/>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B7C7106E-745C-9F51-3AA2-FDA3B9C5991F}"/>
              </a:ext>
            </a:extLst>
          </p:cNvPr>
          <p:cNvPicPr>
            <a:picLocks noChangeAspect="1"/>
          </p:cNvPicPr>
          <p:nvPr/>
        </p:nvPicPr>
        <p:blipFill>
          <a:blip r:embed="rId3"/>
          <a:stretch>
            <a:fillRect/>
          </a:stretch>
        </p:blipFill>
        <p:spPr>
          <a:xfrm>
            <a:off x="2290733" y="1460987"/>
            <a:ext cx="3552034" cy="2896119"/>
          </a:xfrm>
          <a:prstGeom prst="rect">
            <a:avLst/>
          </a:prstGeom>
        </p:spPr>
      </p:pic>
      <p:sp>
        <p:nvSpPr>
          <p:cNvPr id="9" name="CaixaDeTexto 8">
            <a:extLst>
              <a:ext uri="{FF2B5EF4-FFF2-40B4-BE49-F238E27FC236}">
                <a16:creationId xmlns:a16="http://schemas.microsoft.com/office/drawing/2014/main" id="{930F3C28-C04D-081C-DE41-B6EF9C8DA452}"/>
              </a:ext>
            </a:extLst>
          </p:cNvPr>
          <p:cNvSpPr txBox="1"/>
          <p:nvPr/>
        </p:nvSpPr>
        <p:spPr>
          <a:xfrm>
            <a:off x="6211826" y="746683"/>
            <a:ext cx="5821678" cy="3647152"/>
          </a:xfrm>
          <a:prstGeom prst="rect">
            <a:avLst/>
          </a:prstGeom>
          <a:noFill/>
        </p:spPr>
        <p:txBody>
          <a:bodyPr wrap="square">
            <a:spAutoFit/>
          </a:bodyPr>
          <a:lstStyle/>
          <a:p>
            <a:pPr algn="just"/>
            <a:r>
              <a:rPr lang="pt-BR" sz="2100" b="1" i="0" u="none" strike="noStrike" baseline="0" dirty="0">
                <a:latin typeface="Arial Narrow" panose="020B0606020202030204" pitchFamily="34" charset="0"/>
              </a:rPr>
              <a:t>6. </a:t>
            </a:r>
            <a:r>
              <a:rPr lang="pt-BR" sz="2100" b="0" i="0" u="none" strike="noStrike" baseline="0" dirty="0">
                <a:latin typeface="Arial Narrow" panose="020B0606020202030204" pitchFamily="34" charset="0"/>
              </a:rPr>
              <a:t>Observe o gráfico a seguir.</a:t>
            </a:r>
          </a:p>
          <a:p>
            <a:pPr algn="just"/>
            <a:endParaRPr lang="pt-BR" sz="2100" dirty="0">
              <a:latin typeface="Arial Narrow" panose="020B0606020202030204" pitchFamily="34" charset="0"/>
            </a:endParaRPr>
          </a:p>
          <a:p>
            <a:pPr algn="just"/>
            <a:endParaRPr lang="pt-BR" sz="2100" dirty="0">
              <a:latin typeface="Arial Narrow" panose="020B0606020202030204" pitchFamily="34" charset="0"/>
            </a:endParaRPr>
          </a:p>
          <a:p>
            <a:pPr algn="just"/>
            <a:endParaRPr lang="pt-BR" sz="2100" dirty="0">
              <a:latin typeface="Arial Narrow" panose="020B0606020202030204" pitchFamily="34" charset="0"/>
            </a:endParaRPr>
          </a:p>
          <a:p>
            <a:pPr algn="just"/>
            <a:endParaRPr lang="pt-BR" sz="2100" dirty="0">
              <a:latin typeface="Arial Narrow" panose="020B0606020202030204" pitchFamily="34" charset="0"/>
            </a:endParaRPr>
          </a:p>
          <a:p>
            <a:pPr algn="just"/>
            <a:endParaRPr lang="pt-BR" sz="2100" dirty="0">
              <a:latin typeface="Arial Narrow" panose="020B0606020202030204" pitchFamily="34" charset="0"/>
            </a:endParaRPr>
          </a:p>
          <a:p>
            <a:pPr algn="just"/>
            <a:endParaRPr lang="pt-BR" sz="2100" dirty="0">
              <a:latin typeface="Arial Narrow" panose="020B0606020202030204" pitchFamily="34" charset="0"/>
            </a:endParaRPr>
          </a:p>
          <a:p>
            <a:pPr algn="just"/>
            <a:endParaRPr lang="pt-BR" sz="2100" dirty="0">
              <a:latin typeface="Arial Narrow" panose="020B0606020202030204" pitchFamily="34" charset="0"/>
            </a:endParaRPr>
          </a:p>
          <a:p>
            <a:pPr algn="just"/>
            <a:endParaRPr lang="pt-BR" sz="2100" dirty="0">
              <a:latin typeface="Arial Narrow" panose="020B0606020202030204" pitchFamily="34" charset="0"/>
            </a:endParaRPr>
          </a:p>
          <a:p>
            <a:pPr algn="just"/>
            <a:endParaRPr lang="pt-BR" sz="2100" dirty="0">
              <a:latin typeface="Arial Narrow" panose="020B0606020202030204" pitchFamily="34" charset="0"/>
            </a:endParaRPr>
          </a:p>
          <a:p>
            <a:pPr algn="just"/>
            <a:r>
              <a:rPr lang="pt-BR" sz="2100" dirty="0">
                <a:latin typeface="Arial Narrow" panose="020B0606020202030204" pitchFamily="34" charset="0"/>
              </a:rPr>
              <a:t>Este gráfico corresponde ao sistema</a:t>
            </a:r>
          </a:p>
        </p:txBody>
      </p:sp>
      <p:pic>
        <p:nvPicPr>
          <p:cNvPr id="12" name="Imagem 11">
            <a:extLst>
              <a:ext uri="{FF2B5EF4-FFF2-40B4-BE49-F238E27FC236}">
                <a16:creationId xmlns:a16="http://schemas.microsoft.com/office/drawing/2014/main" id="{2E289CF6-00A3-4CCC-EBA5-C5A2E58E59C9}"/>
              </a:ext>
            </a:extLst>
          </p:cNvPr>
          <p:cNvPicPr>
            <a:picLocks noChangeAspect="1"/>
          </p:cNvPicPr>
          <p:nvPr/>
        </p:nvPicPr>
        <p:blipFill>
          <a:blip r:embed="rId4"/>
          <a:stretch>
            <a:fillRect/>
          </a:stretch>
        </p:blipFill>
        <p:spPr>
          <a:xfrm>
            <a:off x="7636564" y="1177211"/>
            <a:ext cx="2764935" cy="2810345"/>
          </a:xfrm>
          <a:prstGeom prst="rect">
            <a:avLst/>
          </a:prstGeom>
        </p:spPr>
      </p:pic>
      <mc:AlternateContent xmlns:mc="http://schemas.openxmlformats.org/markup-compatibility/2006">
        <mc:Choice xmlns:a14="http://schemas.microsoft.com/office/drawing/2010/main" Requires="a14">
          <p:sp>
            <p:nvSpPr>
              <p:cNvPr id="14" name="CaixaDeTexto 13">
                <a:extLst>
                  <a:ext uri="{FF2B5EF4-FFF2-40B4-BE49-F238E27FC236}">
                    <a16:creationId xmlns:a16="http://schemas.microsoft.com/office/drawing/2014/main" id="{711E6FFB-0B11-B482-04EA-05AE906AEC35}"/>
                  </a:ext>
                </a:extLst>
              </p:cNvPr>
              <p:cNvSpPr txBox="1"/>
              <p:nvPr/>
            </p:nvSpPr>
            <p:spPr>
              <a:xfrm>
                <a:off x="6211826" y="4288790"/>
                <a:ext cx="2209798" cy="778868"/>
              </a:xfrm>
              <a:prstGeom prst="rect">
                <a:avLst/>
              </a:prstGeom>
              <a:noFill/>
            </p:spPr>
            <p:txBody>
              <a:bodyPr wrap="square">
                <a:spAutoFit/>
              </a:bodyPr>
              <a:lstStyle/>
              <a:p>
                <a:pPr algn="just">
                  <a:spcAft>
                    <a:spcPts val="800"/>
                  </a:spcAft>
                </a:pP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(A) </a:t>
                </a:r>
                <a14:m>
                  <m:oMath xmlns:m="http://schemas.openxmlformats.org/officeDocument/2006/math">
                    <m:d>
                      <m:dPr>
                        <m:begChr m:val="{"/>
                        <m:endChr m:val=""/>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dPr>
                      <m:e>
                        <m:eqArr>
                          <m:eqArrPr>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eqArrPr>
                          <m:e>
                            <m:r>
                              <a:rPr lang="pt-BR" sz="2000" i="1" kern="100">
                                <a:effectLst/>
                                <a:latin typeface="Cambria Math" panose="02040503050406030204" pitchFamily="18" charset="0"/>
                                <a:ea typeface="Aptos" panose="020B0004020202020204" pitchFamily="34" charset="0"/>
                                <a:cs typeface="Times New Roman" panose="02020603050405020304" pitchFamily="18" charset="0"/>
                              </a:rPr>
                              <m:t>3</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=12</m:t>
                            </m:r>
                          </m:e>
                          <m:e>
                            <m:r>
                              <a:rPr lang="pt-BR" sz="2000" i="1" kern="100">
                                <a:effectLst/>
                                <a:latin typeface="Cambria Math" panose="02040503050406030204" pitchFamily="18" charset="0"/>
                                <a:ea typeface="Aptos" panose="020B0004020202020204" pitchFamily="34" charset="0"/>
                                <a:cs typeface="Times New Roman" panose="02020603050405020304" pitchFamily="18" charset="0"/>
                              </a:rPr>
                              <m:t>3</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=3</m:t>
                            </m:r>
                          </m:e>
                        </m:eqArr>
                      </m:e>
                    </m:d>
                  </m:oMath>
                </a14:m>
                <a:r>
                  <a:rPr lang="pt-BR" sz="2000" kern="100" dirty="0">
                    <a:effectLst/>
                    <a:latin typeface="Aptos" panose="020B0004020202020204" pitchFamily="34" charset="0"/>
                    <a:ea typeface="Aptos" panose="020B0004020202020204" pitchFamily="34" charset="0"/>
                    <a:cs typeface="Times New Roman" panose="02020603050405020304" pitchFamily="18" charset="0"/>
                  </a:rPr>
                  <a:t>    </a:t>
                </a:r>
              </a:p>
            </p:txBody>
          </p:sp>
        </mc:Choice>
        <mc:Fallback>
          <p:sp>
            <p:nvSpPr>
              <p:cNvPr id="14" name="CaixaDeTexto 13">
                <a:extLst>
                  <a:ext uri="{FF2B5EF4-FFF2-40B4-BE49-F238E27FC236}">
                    <a16:creationId xmlns:a16="http://schemas.microsoft.com/office/drawing/2014/main" id="{711E6FFB-0B11-B482-04EA-05AE906AEC35}"/>
                  </a:ext>
                </a:extLst>
              </p:cNvPr>
              <p:cNvSpPr txBox="1">
                <a:spLocks noRot="1" noChangeAspect="1" noMove="1" noResize="1" noEditPoints="1" noAdjustHandles="1" noChangeArrowheads="1" noChangeShapeType="1" noTextEdit="1"/>
              </p:cNvSpPr>
              <p:nvPr/>
            </p:nvSpPr>
            <p:spPr>
              <a:xfrm>
                <a:off x="6211826" y="4288790"/>
                <a:ext cx="2209798" cy="778868"/>
              </a:xfrm>
              <a:prstGeom prst="rect">
                <a:avLst/>
              </a:prstGeom>
              <a:blipFill>
                <a:blip r:embed="rId5"/>
                <a:stretch>
                  <a:fillRect l="-2755"/>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5" name="CaixaDeTexto 14">
                <a:extLst>
                  <a:ext uri="{FF2B5EF4-FFF2-40B4-BE49-F238E27FC236}">
                    <a16:creationId xmlns:a16="http://schemas.microsoft.com/office/drawing/2014/main" id="{C75B6AEF-C98C-24C1-CF0B-3C8153653592}"/>
                  </a:ext>
                </a:extLst>
              </p:cNvPr>
              <p:cNvSpPr txBox="1"/>
              <p:nvPr/>
            </p:nvSpPr>
            <p:spPr>
              <a:xfrm>
                <a:off x="6211826" y="5123270"/>
                <a:ext cx="2209798" cy="778868"/>
              </a:xfrm>
              <a:prstGeom prst="rect">
                <a:avLst/>
              </a:prstGeom>
              <a:noFill/>
            </p:spPr>
            <p:txBody>
              <a:bodyPr wrap="square">
                <a:spAutoFit/>
              </a:bodyPr>
              <a:lstStyle/>
              <a:p>
                <a:pPr algn="just">
                  <a:spcAft>
                    <a:spcPts val="800"/>
                  </a:spcAft>
                </a:pPr>
                <a:r>
                  <a:rPr lang="en-US" sz="2000" kern="100" dirty="0">
                    <a:effectLst/>
                    <a:latin typeface="Arial Narrow" panose="020B0606020202030204" pitchFamily="34" charset="0"/>
                    <a:ea typeface="Aptos" panose="020B0004020202020204" pitchFamily="34" charset="0"/>
                    <a:cs typeface="Times New Roman" panose="02020603050405020304" pitchFamily="18" charset="0"/>
                  </a:rPr>
                  <a:t>(B) </a:t>
                </a:r>
                <a14:m>
                  <m:oMath xmlns:m="http://schemas.openxmlformats.org/officeDocument/2006/math">
                    <m:d>
                      <m:dPr>
                        <m:begChr m:val="{"/>
                        <m:endChr m:val=""/>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dPr>
                      <m:e>
                        <m:eqArr>
                          <m:eqArrPr>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eqArrPr>
                          <m:e>
                            <m:r>
                              <a:rPr lang="en-US" sz="2000" i="1" kern="100">
                                <a:effectLst/>
                                <a:latin typeface="Cambria Math" panose="02040503050406030204" pitchFamily="18" charset="0"/>
                                <a:ea typeface="Aptos" panose="020B0004020202020204" pitchFamily="34" charset="0"/>
                                <a:cs typeface="Times New Roman" panose="02020603050405020304" pitchFamily="18" charset="0"/>
                              </a:rPr>
                              <m:t>3</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𝑥</m:t>
                            </m:r>
                            <m:r>
                              <a:rPr lang="en-US" sz="20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𝑦</m:t>
                            </m:r>
                            <m:r>
                              <a:rPr lang="en-US" sz="2000" i="1" kern="100">
                                <a:effectLst/>
                                <a:latin typeface="Cambria Math" panose="02040503050406030204" pitchFamily="18" charset="0"/>
                                <a:ea typeface="Aptos" panose="020B0004020202020204" pitchFamily="34" charset="0"/>
                                <a:cs typeface="Times New Roman" panose="02020603050405020304" pitchFamily="18" charset="0"/>
                              </a:rPr>
                              <m:t>=12</m:t>
                            </m:r>
                          </m:e>
                          <m:e>
                            <m:r>
                              <a:rPr lang="en-US" sz="2000" i="1" kern="100">
                                <a:effectLst/>
                                <a:latin typeface="Cambria Math" panose="02040503050406030204" pitchFamily="18" charset="0"/>
                                <a:ea typeface="Aptos" panose="020B0004020202020204" pitchFamily="34" charset="0"/>
                                <a:cs typeface="Times New Roman" panose="02020603050405020304" pitchFamily="18" charset="0"/>
                              </a:rPr>
                              <m:t>3</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𝑥</m:t>
                            </m:r>
                            <m:r>
                              <a:rPr lang="en-US" sz="20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𝑦</m:t>
                            </m:r>
                            <m:r>
                              <a:rPr lang="en-US" sz="2000" i="1" kern="100">
                                <a:effectLst/>
                                <a:latin typeface="Cambria Math" panose="02040503050406030204" pitchFamily="18" charset="0"/>
                                <a:ea typeface="Aptos" panose="020B0004020202020204" pitchFamily="34" charset="0"/>
                                <a:cs typeface="Times New Roman" panose="02020603050405020304" pitchFamily="18" charset="0"/>
                              </a:rPr>
                              <m:t>=3</m:t>
                            </m:r>
                          </m:e>
                        </m:eqArr>
                      </m:e>
                    </m:d>
                  </m:oMath>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15" name="CaixaDeTexto 14">
                <a:extLst>
                  <a:ext uri="{FF2B5EF4-FFF2-40B4-BE49-F238E27FC236}">
                    <a16:creationId xmlns:a16="http://schemas.microsoft.com/office/drawing/2014/main" id="{C75B6AEF-C98C-24C1-CF0B-3C8153653592}"/>
                  </a:ext>
                </a:extLst>
              </p:cNvPr>
              <p:cNvSpPr txBox="1">
                <a:spLocks noRot="1" noChangeAspect="1" noMove="1" noResize="1" noEditPoints="1" noAdjustHandles="1" noChangeArrowheads="1" noChangeShapeType="1" noTextEdit="1"/>
              </p:cNvSpPr>
              <p:nvPr/>
            </p:nvSpPr>
            <p:spPr>
              <a:xfrm>
                <a:off x="6211826" y="5123270"/>
                <a:ext cx="2209798" cy="778868"/>
              </a:xfrm>
              <a:prstGeom prst="rect">
                <a:avLst/>
              </a:prstGeom>
              <a:blipFill>
                <a:blip r:embed="rId6"/>
                <a:stretch>
                  <a:fillRect l="-2755"/>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7" name="CaixaDeTexto 16">
                <a:extLst>
                  <a:ext uri="{FF2B5EF4-FFF2-40B4-BE49-F238E27FC236}">
                    <a16:creationId xmlns:a16="http://schemas.microsoft.com/office/drawing/2014/main" id="{88186140-9B17-6C1E-3FDA-3FE79F4791E6}"/>
                  </a:ext>
                </a:extLst>
              </p:cNvPr>
              <p:cNvSpPr txBox="1"/>
              <p:nvPr/>
            </p:nvSpPr>
            <p:spPr>
              <a:xfrm>
                <a:off x="6211826" y="5957751"/>
                <a:ext cx="2441448" cy="826893"/>
              </a:xfrm>
              <a:prstGeom prst="rect">
                <a:avLst/>
              </a:prstGeom>
              <a:noFill/>
            </p:spPr>
            <p:txBody>
              <a:bodyPr wrap="square">
                <a:spAutoFit/>
              </a:bodyPr>
              <a:lstStyle/>
              <a:p>
                <a:pPr>
                  <a:lnSpc>
                    <a:spcPct val="107000"/>
                  </a:lnSpc>
                  <a:spcAft>
                    <a:spcPts val="800"/>
                  </a:spcAft>
                </a:pPr>
                <a:r>
                  <a:rPr lang="en-US" sz="2000" kern="100" dirty="0">
                    <a:effectLst/>
                    <a:latin typeface="Arial Narrow" panose="020B0606020202030204" pitchFamily="34" charset="0"/>
                    <a:ea typeface="Aptos" panose="020B0004020202020204" pitchFamily="34" charset="0"/>
                    <a:cs typeface="Times New Roman" panose="02020603050405020304" pitchFamily="18" charset="0"/>
                  </a:rPr>
                  <a:t>(C) </a:t>
                </a:r>
                <a14:m>
                  <m:oMath xmlns:m="http://schemas.openxmlformats.org/officeDocument/2006/math">
                    <m:d>
                      <m:dPr>
                        <m:begChr m:val="{"/>
                        <m:endChr m:val=""/>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dPr>
                      <m:e>
                        <m:eqArr>
                          <m:eqArrPr>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eqArrPr>
                          <m:e>
                            <m:r>
                              <a:rPr lang="en-US" sz="2000" i="1" kern="100">
                                <a:effectLst/>
                                <a:latin typeface="Cambria Math" panose="02040503050406030204" pitchFamily="18" charset="0"/>
                                <a:ea typeface="Aptos" panose="020B0004020202020204" pitchFamily="34" charset="0"/>
                                <a:cs typeface="Times New Roman" panose="02020603050405020304" pitchFamily="18" charset="0"/>
                              </a:rPr>
                              <m:t>−4</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𝑥</m:t>
                            </m:r>
                            <m:r>
                              <a:rPr lang="en-US" sz="20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𝑦</m:t>
                            </m:r>
                            <m:r>
                              <a:rPr lang="en-US" sz="2000" i="1" kern="100">
                                <a:effectLst/>
                                <a:latin typeface="Cambria Math" panose="02040503050406030204" pitchFamily="18" charset="0"/>
                                <a:ea typeface="Aptos" panose="020B0004020202020204" pitchFamily="34" charset="0"/>
                                <a:cs typeface="Times New Roman" panose="02020603050405020304" pitchFamily="18" charset="0"/>
                              </a:rPr>
                              <m:t>=6</m:t>
                            </m:r>
                          </m:e>
                          <m:e>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𝑥</m:t>
                            </m:r>
                            <m:r>
                              <a:rPr lang="en-US" sz="20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𝑦</m:t>
                            </m:r>
                            <m:r>
                              <a:rPr lang="en-US" sz="2000" i="1" kern="100">
                                <a:effectLst/>
                                <a:latin typeface="Cambria Math" panose="02040503050406030204" pitchFamily="18" charset="0"/>
                                <a:ea typeface="Aptos" panose="020B0004020202020204" pitchFamily="34" charset="0"/>
                                <a:cs typeface="Times New Roman" panose="02020603050405020304" pitchFamily="18" charset="0"/>
                              </a:rPr>
                              <m:t>=−3</m:t>
                            </m:r>
                          </m:e>
                        </m:eqArr>
                      </m:e>
                    </m:d>
                  </m:oMath>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17" name="CaixaDeTexto 16">
                <a:extLst>
                  <a:ext uri="{FF2B5EF4-FFF2-40B4-BE49-F238E27FC236}">
                    <a16:creationId xmlns:a16="http://schemas.microsoft.com/office/drawing/2014/main" id="{88186140-9B17-6C1E-3FDA-3FE79F4791E6}"/>
                  </a:ext>
                </a:extLst>
              </p:cNvPr>
              <p:cNvSpPr txBox="1">
                <a:spLocks noRot="1" noChangeAspect="1" noMove="1" noResize="1" noEditPoints="1" noAdjustHandles="1" noChangeArrowheads="1" noChangeShapeType="1" noTextEdit="1"/>
              </p:cNvSpPr>
              <p:nvPr/>
            </p:nvSpPr>
            <p:spPr>
              <a:xfrm>
                <a:off x="6211826" y="5957751"/>
                <a:ext cx="2441448" cy="826893"/>
              </a:xfrm>
              <a:prstGeom prst="rect">
                <a:avLst/>
              </a:prstGeom>
              <a:blipFill>
                <a:blip r:embed="rId7"/>
                <a:stretch>
                  <a:fillRect l="-2494"/>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8" name="CaixaDeTexto 17">
                <a:extLst>
                  <a:ext uri="{FF2B5EF4-FFF2-40B4-BE49-F238E27FC236}">
                    <a16:creationId xmlns:a16="http://schemas.microsoft.com/office/drawing/2014/main" id="{DF43F7E4-5F3E-8A4B-77C2-FC5810956A29}"/>
                  </a:ext>
                </a:extLst>
              </p:cNvPr>
              <p:cNvSpPr txBox="1"/>
              <p:nvPr/>
            </p:nvSpPr>
            <p:spPr>
              <a:xfrm>
                <a:off x="8884924" y="4288790"/>
                <a:ext cx="2590600" cy="778868"/>
              </a:xfrm>
              <a:prstGeom prst="rect">
                <a:avLst/>
              </a:prstGeom>
              <a:noFill/>
            </p:spPr>
            <p:txBody>
              <a:bodyPr wrap="square">
                <a:spAutoFit/>
              </a:bodyPr>
              <a:lstStyle/>
              <a:p>
                <a:pPr algn="just"/>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D) </a:t>
                </a:r>
                <a14:m>
                  <m:oMath xmlns:m="http://schemas.openxmlformats.org/officeDocument/2006/math">
                    <m:d>
                      <m:dPr>
                        <m:begChr m:val="{"/>
                        <m:endChr m:val=""/>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dPr>
                      <m:e>
                        <m:eqArr>
                          <m:eqArrPr>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eqArrPr>
                          <m:e>
                            <m:r>
                              <a:rPr lang="pt-BR" sz="2000" i="1" kern="100">
                                <a:effectLst/>
                                <a:latin typeface="Cambria Math" panose="02040503050406030204" pitchFamily="18" charset="0"/>
                                <a:ea typeface="Aptos" panose="020B0004020202020204" pitchFamily="34" charset="0"/>
                                <a:cs typeface="Times New Roman" panose="02020603050405020304" pitchFamily="18" charset="0"/>
                              </a:rPr>
                              <m:t>6</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+4</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=24</m:t>
                            </m:r>
                          </m:e>
                          <m:e>
                            <m:r>
                              <a:rPr lang="pt-BR" sz="20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=3</m:t>
                            </m:r>
                          </m:e>
                        </m:eqArr>
                      </m:e>
                    </m:d>
                  </m:oMath>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18" name="CaixaDeTexto 17">
                <a:extLst>
                  <a:ext uri="{FF2B5EF4-FFF2-40B4-BE49-F238E27FC236}">
                    <a16:creationId xmlns:a16="http://schemas.microsoft.com/office/drawing/2014/main" id="{DF43F7E4-5F3E-8A4B-77C2-FC5810956A29}"/>
                  </a:ext>
                </a:extLst>
              </p:cNvPr>
              <p:cNvSpPr txBox="1">
                <a:spLocks noRot="1" noChangeAspect="1" noMove="1" noResize="1" noEditPoints="1" noAdjustHandles="1" noChangeArrowheads="1" noChangeShapeType="1" noTextEdit="1"/>
              </p:cNvSpPr>
              <p:nvPr/>
            </p:nvSpPr>
            <p:spPr>
              <a:xfrm>
                <a:off x="8884924" y="4288790"/>
                <a:ext cx="2590600" cy="778868"/>
              </a:xfrm>
              <a:prstGeom prst="rect">
                <a:avLst/>
              </a:prstGeom>
              <a:blipFill>
                <a:blip r:embed="rId8"/>
                <a:stretch>
                  <a:fillRect l="-2594"/>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9" name="CaixaDeTexto 18">
                <a:extLst>
                  <a:ext uri="{FF2B5EF4-FFF2-40B4-BE49-F238E27FC236}">
                    <a16:creationId xmlns:a16="http://schemas.microsoft.com/office/drawing/2014/main" id="{619C237C-3B2D-0A3C-968B-BFCA58700B6D}"/>
                  </a:ext>
                </a:extLst>
              </p:cNvPr>
              <p:cNvSpPr txBox="1"/>
              <p:nvPr/>
            </p:nvSpPr>
            <p:spPr>
              <a:xfrm>
                <a:off x="8884924" y="5123270"/>
                <a:ext cx="2590600" cy="778868"/>
              </a:xfrm>
              <a:prstGeom prst="rect">
                <a:avLst/>
              </a:prstGeom>
              <a:noFill/>
            </p:spPr>
            <p:txBody>
              <a:bodyPr wrap="square">
                <a:spAutoFit/>
              </a:bodyPr>
              <a:lstStyle/>
              <a:p>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(E) </a:t>
                </a:r>
                <a14:m>
                  <m:oMath xmlns:m="http://schemas.openxmlformats.org/officeDocument/2006/math">
                    <m:d>
                      <m:dPr>
                        <m:begChr m:val="{"/>
                        <m:endChr m:val=""/>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dPr>
                      <m:e>
                        <m:eqArr>
                          <m:eqArrPr>
                            <m:ctrlPr>
                              <a:rPr lang="pt-BR" sz="2000" i="1" kern="100">
                                <a:effectLst/>
                                <a:latin typeface="Cambria Math" panose="02040503050406030204" pitchFamily="18" charset="0"/>
                                <a:ea typeface="Aptos" panose="020B0004020202020204" pitchFamily="34" charset="0"/>
                                <a:cs typeface="Times New Roman" panose="02020603050405020304" pitchFamily="18" charset="0"/>
                              </a:rPr>
                            </m:ctrlPr>
                          </m:eqArrPr>
                          <m:e>
                            <m:r>
                              <a:rPr lang="pt-BR" sz="2000" i="1" kern="100">
                                <a:effectLst/>
                                <a:latin typeface="Cambria Math" panose="02040503050406030204" pitchFamily="18" charset="0"/>
                                <a:ea typeface="Aptos" panose="020B0004020202020204" pitchFamily="34" charset="0"/>
                                <a:cs typeface="Times New Roman" panose="02020603050405020304" pitchFamily="18" charset="0"/>
                              </a:rPr>
                              <m:t>6</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+4</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=−24</m:t>
                            </m:r>
                          </m:e>
                          <m:e>
                            <m:r>
                              <a:rPr lang="pt-BR" sz="20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000" i="1" kern="100">
                                <a:effectLst/>
                                <a:latin typeface="Cambria Math" panose="02040503050406030204" pitchFamily="18" charset="0"/>
                                <a:ea typeface="Aptos" panose="020B0004020202020204" pitchFamily="34" charset="0"/>
                                <a:cs typeface="Times New Roman" panose="02020603050405020304" pitchFamily="18" charset="0"/>
                              </a:rPr>
                              <m:t>=−3</m:t>
                            </m:r>
                          </m:e>
                        </m:eqArr>
                      </m:e>
                    </m:d>
                  </m:oMath>
                </a14:m>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19" name="CaixaDeTexto 18">
                <a:extLst>
                  <a:ext uri="{FF2B5EF4-FFF2-40B4-BE49-F238E27FC236}">
                    <a16:creationId xmlns:a16="http://schemas.microsoft.com/office/drawing/2014/main" id="{619C237C-3B2D-0A3C-968B-BFCA58700B6D}"/>
                  </a:ext>
                </a:extLst>
              </p:cNvPr>
              <p:cNvSpPr txBox="1">
                <a:spLocks noRot="1" noChangeAspect="1" noMove="1" noResize="1" noEditPoints="1" noAdjustHandles="1" noChangeArrowheads="1" noChangeShapeType="1" noTextEdit="1"/>
              </p:cNvSpPr>
              <p:nvPr/>
            </p:nvSpPr>
            <p:spPr>
              <a:xfrm>
                <a:off x="8884924" y="5123270"/>
                <a:ext cx="2590600" cy="778868"/>
              </a:xfrm>
              <a:prstGeom prst="rect">
                <a:avLst/>
              </a:prstGeom>
              <a:blipFill>
                <a:blip r:embed="rId9"/>
                <a:stretch>
                  <a:fillRect l="-2594"/>
                </a:stretch>
              </a:blipFill>
            </p:spPr>
            <p:txBody>
              <a:bodyPr/>
              <a:lstStyle/>
              <a:p>
                <a:r>
                  <a:rPr lang="pt-BR">
                    <a:noFill/>
                  </a:rPr>
                  <a:t> </a:t>
                </a:r>
              </a:p>
            </p:txBody>
          </p:sp>
        </mc:Fallback>
      </mc:AlternateContent>
    </p:spTree>
    <p:extLst>
      <p:ext uri="{BB962C8B-B14F-4D97-AF65-F5344CB8AC3E}">
        <p14:creationId xmlns:p14="http://schemas.microsoft.com/office/powerpoint/2010/main" val="33201913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29A774E9-B194-601E-4D09-50A284E6AC3E}"/>
              </a:ext>
            </a:extLst>
          </p:cNvPr>
          <p:cNvPicPr>
            <a:picLocks noChangeAspect="1"/>
          </p:cNvPicPr>
          <p:nvPr/>
        </p:nvPicPr>
        <p:blipFill>
          <a:blip r:embed="rId2"/>
          <a:srcRect l="1170"/>
          <a:stretch>
            <a:fillRect/>
          </a:stretch>
        </p:blipFill>
        <p:spPr>
          <a:xfrm>
            <a:off x="156000" y="612001"/>
            <a:ext cx="3600000" cy="740667"/>
          </a:xfrm>
          <a:prstGeom prst="rect">
            <a:avLst/>
          </a:prstGeom>
        </p:spPr>
      </p:pic>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242170F0-1261-E7F1-DF34-DBBAF8A6A63A}"/>
                  </a:ext>
                </a:extLst>
              </p:cNvPr>
              <p:cNvSpPr txBox="1"/>
              <p:nvPr/>
            </p:nvSpPr>
            <p:spPr>
              <a:xfrm>
                <a:off x="156000" y="1361999"/>
                <a:ext cx="5760000" cy="4461734"/>
              </a:xfrm>
              <a:prstGeom prst="rect">
                <a:avLst/>
              </a:prstGeom>
              <a:noFill/>
            </p:spPr>
            <p:txBody>
              <a:bodyPr wrap="square">
                <a:spAutoFit/>
              </a:bodyPr>
              <a:lstStyle/>
              <a:p>
                <a:pPr algn="ctr">
                  <a:buNone/>
                </a:pPr>
                <a:r>
                  <a:rPr lang="pt-BR" sz="2200" b="1" kern="100" dirty="0">
                    <a:solidFill>
                      <a:srgbClr val="000000"/>
                    </a:solidFill>
                    <a:effectLst/>
                    <a:latin typeface="Arial Narrow" panose="020B0606020202030204" pitchFamily="34" charset="0"/>
                    <a:ea typeface="MS Mincho" panose="02020609040205080304" pitchFamily="49" charset="-128"/>
                    <a:cs typeface="Cavolini" panose="03000502040302020204" pitchFamily="66" charset="0"/>
                  </a:rPr>
                  <a:t>SISTEMAS DE EQUAÇÕES LINEARES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200" b="1" kern="100" dirty="0">
                    <a:solidFill>
                      <a:srgbClr val="000000"/>
                    </a:solidFill>
                    <a:effectLst/>
                    <a:latin typeface="Arial Narrow" panose="020B0606020202030204" pitchFamily="34" charset="0"/>
                    <a:ea typeface="MS Mincho" panose="02020609040205080304" pitchFamily="49" charset="-128"/>
                    <a:cs typeface="Cavolini" panose="03000502040302020204" pitchFamily="66"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r>
                  <a:rPr lang="pt-BR" sz="2200" b="1" dirty="0">
                    <a:latin typeface="Arial Narrow" panose="020B0606020202030204" pitchFamily="34" charset="0"/>
                  </a:rPr>
                  <a:t>Conceitos Iniciais</a:t>
                </a:r>
                <a:endParaRPr lang="pt-BR" sz="2200" dirty="0">
                  <a:latin typeface="Arial Narrow" panose="020B0606020202030204" pitchFamily="34" charset="0"/>
                </a:endParaRPr>
              </a:p>
              <a:p>
                <a:r>
                  <a:rPr lang="pt-BR" sz="2200" dirty="0">
                    <a:latin typeface="Arial Narrow" panose="020B0606020202030204" pitchFamily="34" charset="0"/>
                  </a:rPr>
                  <a:t>Equação linear é toda equação do tipo: </a:t>
                </a:r>
              </a:p>
              <a:p>
                <a14:m>
                  <m:oMathPara xmlns:m="http://schemas.openxmlformats.org/officeDocument/2006/math">
                    <m:oMathParaPr>
                      <m:jc m:val="centerGroup"/>
                    </m:oMathParaPr>
                    <m:oMath xmlns:m="http://schemas.openxmlformats.org/officeDocument/2006/math">
                      <m:sSub>
                        <m:sSubPr>
                          <m:ctrlPr>
                            <a:rPr lang="pt-BR" sz="2200" i="1"/>
                          </m:ctrlPr>
                        </m:sSubPr>
                        <m:e>
                          <m:r>
                            <a:rPr lang="pt-BR" sz="2200" i="1"/>
                            <m:t>𝑎</m:t>
                          </m:r>
                        </m:e>
                        <m:sub>
                          <m:r>
                            <a:rPr lang="pt-BR" sz="2200" i="1"/>
                            <m:t>1</m:t>
                          </m:r>
                        </m:sub>
                      </m:sSub>
                      <m:sSub>
                        <m:sSubPr>
                          <m:ctrlPr>
                            <a:rPr lang="pt-BR" sz="2200" i="1"/>
                          </m:ctrlPr>
                        </m:sSubPr>
                        <m:e>
                          <m:r>
                            <a:rPr lang="pt-BR" sz="2200" i="1"/>
                            <m:t>𝑥</m:t>
                          </m:r>
                        </m:e>
                        <m:sub>
                          <m:r>
                            <a:rPr lang="pt-BR" sz="2200" i="1"/>
                            <m:t>1</m:t>
                          </m:r>
                        </m:sub>
                      </m:sSub>
                      <m:r>
                        <a:rPr lang="pt-BR" sz="2200" i="1"/>
                        <m:t>+</m:t>
                      </m:r>
                      <m:sSub>
                        <m:sSubPr>
                          <m:ctrlPr>
                            <a:rPr lang="pt-BR" sz="2200" i="1"/>
                          </m:ctrlPr>
                        </m:sSubPr>
                        <m:e>
                          <m:r>
                            <a:rPr lang="pt-BR" sz="2200" i="1"/>
                            <m:t>𝑎</m:t>
                          </m:r>
                        </m:e>
                        <m:sub>
                          <m:r>
                            <a:rPr lang="pt-BR" sz="2200" i="1"/>
                            <m:t>2</m:t>
                          </m:r>
                        </m:sub>
                      </m:sSub>
                      <m:sSub>
                        <m:sSubPr>
                          <m:ctrlPr>
                            <a:rPr lang="pt-BR" sz="2200" i="1"/>
                          </m:ctrlPr>
                        </m:sSubPr>
                        <m:e>
                          <m:r>
                            <a:rPr lang="pt-BR" sz="2200" i="1"/>
                            <m:t>𝑥</m:t>
                          </m:r>
                        </m:e>
                        <m:sub>
                          <m:r>
                            <a:rPr lang="pt-BR" sz="2200" i="1"/>
                            <m:t>2</m:t>
                          </m:r>
                        </m:sub>
                      </m:sSub>
                      <m:r>
                        <a:rPr lang="pt-BR" sz="2200" i="1"/>
                        <m:t>+</m:t>
                      </m:r>
                      <m:sSub>
                        <m:sSubPr>
                          <m:ctrlPr>
                            <a:rPr lang="pt-BR" sz="2200" i="1"/>
                          </m:ctrlPr>
                        </m:sSubPr>
                        <m:e>
                          <m:r>
                            <a:rPr lang="pt-BR" sz="2200" i="1"/>
                            <m:t>𝑎</m:t>
                          </m:r>
                        </m:e>
                        <m:sub>
                          <m:r>
                            <a:rPr lang="pt-BR" sz="2200" i="1"/>
                            <m:t>3</m:t>
                          </m:r>
                        </m:sub>
                      </m:sSub>
                      <m:sSub>
                        <m:sSubPr>
                          <m:ctrlPr>
                            <a:rPr lang="pt-BR" sz="2200" i="1"/>
                          </m:ctrlPr>
                        </m:sSubPr>
                        <m:e>
                          <m:r>
                            <a:rPr lang="pt-BR" sz="2200" i="1"/>
                            <m:t>𝑥</m:t>
                          </m:r>
                        </m:e>
                        <m:sub>
                          <m:r>
                            <a:rPr lang="pt-BR" sz="2200" i="1"/>
                            <m:t>3</m:t>
                          </m:r>
                        </m:sub>
                      </m:sSub>
                      <m:r>
                        <a:rPr lang="pt-BR" sz="2200" i="1"/>
                        <m:t>+⋯+</m:t>
                      </m:r>
                      <m:sSub>
                        <m:sSubPr>
                          <m:ctrlPr>
                            <a:rPr lang="pt-BR" sz="2200" i="1"/>
                          </m:ctrlPr>
                        </m:sSubPr>
                        <m:e>
                          <m:r>
                            <a:rPr lang="pt-BR" sz="2200" i="1"/>
                            <m:t>𝑎</m:t>
                          </m:r>
                        </m:e>
                        <m:sub>
                          <m:r>
                            <a:rPr lang="pt-BR" sz="2200" i="1"/>
                            <m:t>𝑛</m:t>
                          </m:r>
                        </m:sub>
                      </m:sSub>
                      <m:sSub>
                        <m:sSubPr>
                          <m:ctrlPr>
                            <a:rPr lang="pt-BR" sz="2200" i="1"/>
                          </m:ctrlPr>
                        </m:sSubPr>
                        <m:e>
                          <m:r>
                            <a:rPr lang="pt-BR" sz="2200" i="1"/>
                            <m:t>𝑥</m:t>
                          </m:r>
                        </m:e>
                        <m:sub>
                          <m:r>
                            <a:rPr lang="pt-BR" sz="2200" i="1"/>
                            <m:t>𝑛</m:t>
                          </m:r>
                        </m:sub>
                      </m:sSub>
                      <m:r>
                        <a:rPr lang="pt-BR" sz="2200" i="1"/>
                        <m:t>=</m:t>
                      </m:r>
                      <m:r>
                        <a:rPr lang="pt-BR" sz="2200" i="1"/>
                        <m:t>𝑏</m:t>
                      </m:r>
                    </m:oMath>
                  </m:oMathPara>
                </a14:m>
                <a:endParaRPr lang="pt-BR" sz="2200" dirty="0">
                  <a:latin typeface="Arial Narrow" panose="020B0606020202030204" pitchFamily="34" charset="0"/>
                </a:endParaRPr>
              </a:p>
              <a:p>
                <a:endParaRPr lang="pt-BR" sz="2200" dirty="0">
                  <a:latin typeface="Arial Narrow" panose="020B0606020202030204" pitchFamily="34" charset="0"/>
                </a:endParaRPr>
              </a:p>
              <a:p>
                <a:r>
                  <a:rPr lang="pt-BR" sz="2200" dirty="0">
                    <a:latin typeface="Arial Narrow" panose="020B0606020202030204" pitchFamily="34" charset="0"/>
                  </a:rPr>
                  <a:t>Onde,</a:t>
                </a:r>
              </a:p>
              <a:p>
                <a:pPr>
                  <a:lnSpc>
                    <a:spcPct val="115000"/>
                  </a:lnSpc>
                  <a:spcAft>
                    <a:spcPts val="800"/>
                  </a:spcAft>
                </a:pPr>
                <a14:m>
                  <m:oMath xmlns:m="http://schemas.openxmlformats.org/officeDocument/2006/math">
                    <m:sSub>
                      <m:sSubPr>
                        <m:ctrlPr>
                          <a:rPr lang="pt-BR" sz="2200" i="1" kern="100" smtClean="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𝑎</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m:t>
                        </m:r>
                      </m:sub>
                    </m:s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m:t>
                    </m:r>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𝑎</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sub>
                    </m:s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 </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𝑎𝑛</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oMath>
                </a14:m>
                <a:r>
                  <a:rPr lang="pt-BR" sz="2200" kern="100" dirty="0">
                    <a:solidFill>
                      <a:srgbClr val="000000"/>
                    </a:solidFill>
                    <a:effectLst/>
                    <a:latin typeface="Arial Narrow" panose="020B0606020202030204" pitchFamily="34" charset="0"/>
                    <a:ea typeface="Times New Roman" panose="02020603050405020304" pitchFamily="18" charset="0"/>
                    <a:cs typeface="Aptos" panose="020B0004020202020204" pitchFamily="34" charset="0"/>
                  </a:rPr>
                  <a:t> são os coeficientes;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 xmlns:m="http://schemas.openxmlformats.org/officeDocument/2006/math">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m:t>
                        </m:r>
                      </m:sub>
                    </m:s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m:t>
                    </m:r>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sub>
                    </m:s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m:t>
                    </m:r>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𝑛</m:t>
                        </m:r>
                      </m:sub>
                    </m:s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oMath>
                </a14:m>
                <a:r>
                  <a:rPr lang="pt-BR" sz="2200" kern="100" dirty="0">
                    <a:solidFill>
                      <a:srgbClr val="000000"/>
                    </a:solidFill>
                    <a:effectLst/>
                    <a:latin typeface="Arial Narrow" panose="020B0606020202030204" pitchFamily="34" charset="0"/>
                    <a:ea typeface="Times New Roman" panose="02020603050405020304" pitchFamily="18" charset="0"/>
                    <a:cs typeface="Aptos" panose="020B0004020202020204" pitchFamily="34" charset="0"/>
                  </a:rPr>
                  <a:t> são as incógnitas;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endParaRPr lang="pt-BR" sz="2200" i="1" dirty="0">
                  <a:solidFill>
                    <a:srgbClr val="000000"/>
                  </a:solidFill>
                  <a:effectLst/>
                  <a:latin typeface="Cambria Math" panose="02040503050406030204" pitchFamily="18" charset="0"/>
                  <a:ea typeface="Aptos" panose="020B0004020202020204" pitchFamily="34" charset="0"/>
                  <a:cs typeface="Aptos" panose="020B0004020202020204" pitchFamily="34" charset="0"/>
                </a:endParaRPr>
              </a:p>
              <a:p>
                <a14:m>
                  <m:oMath xmlns:m="http://schemas.openxmlformats.org/officeDocument/2006/math">
                    <m:r>
                      <a:rPr lang="pt-BR" sz="2200" i="1">
                        <a:solidFill>
                          <a:srgbClr val="000000"/>
                        </a:solidFill>
                        <a:effectLst/>
                        <a:latin typeface="Cambria Math" panose="02040503050406030204" pitchFamily="18" charset="0"/>
                        <a:ea typeface="Aptos" panose="020B0004020202020204" pitchFamily="34" charset="0"/>
                        <a:cs typeface="Aptos" panose="020B0004020202020204" pitchFamily="34" charset="0"/>
                      </a:rPr>
                      <m:t>𝑏</m:t>
                    </m:r>
                  </m:oMath>
                </a14:m>
                <a:r>
                  <a:rPr lang="pt-BR" sz="2200" dirty="0">
                    <a:solidFill>
                      <a:srgbClr val="000000"/>
                    </a:solidFill>
                    <a:effectLst/>
                    <a:latin typeface="Arial Narrow" panose="020B0606020202030204" pitchFamily="34" charset="0"/>
                    <a:ea typeface="Times New Roman" panose="02020603050405020304" pitchFamily="18" charset="0"/>
                    <a:cs typeface="Aptos" panose="020B0004020202020204" pitchFamily="34" charset="0"/>
                  </a:rPr>
                  <a:t> é o termo independente.</a:t>
                </a:r>
                <a:endParaRPr lang="pt-BR" sz="22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algn="just">
                  <a:buNone/>
                </a:pPr>
                <a:endParaRPr lang="pt-BR" sz="22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242170F0-1261-E7F1-DF34-DBBAF8A6A63A}"/>
                  </a:ext>
                </a:extLst>
              </p:cNvPr>
              <p:cNvSpPr txBox="1">
                <a:spLocks noRot="1" noChangeAspect="1" noMove="1" noResize="1" noEditPoints="1" noAdjustHandles="1" noChangeArrowheads="1" noChangeShapeType="1" noTextEdit="1"/>
              </p:cNvSpPr>
              <p:nvPr/>
            </p:nvSpPr>
            <p:spPr>
              <a:xfrm>
                <a:off x="156000" y="1361999"/>
                <a:ext cx="5760000" cy="4461734"/>
              </a:xfrm>
              <a:prstGeom prst="rect">
                <a:avLst/>
              </a:prstGeom>
              <a:blipFill>
                <a:blip r:embed="rId3"/>
                <a:stretch>
                  <a:fillRect l="-1377" t="-820"/>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1" name="CaixaDeTexto 10">
                <a:extLst>
                  <a:ext uri="{FF2B5EF4-FFF2-40B4-BE49-F238E27FC236}">
                    <a16:creationId xmlns:a16="http://schemas.microsoft.com/office/drawing/2014/main" id="{FB2B575A-6ED9-6EFF-A2C1-5DB9F9EC39C3}"/>
                  </a:ext>
                </a:extLst>
              </p:cNvPr>
              <p:cNvSpPr txBox="1"/>
              <p:nvPr/>
            </p:nvSpPr>
            <p:spPr>
              <a:xfrm>
                <a:off x="6276002" y="900153"/>
                <a:ext cx="5760000" cy="4280082"/>
              </a:xfrm>
              <a:prstGeom prst="rect">
                <a:avLst/>
              </a:prstGeom>
              <a:noFill/>
            </p:spPr>
            <p:txBody>
              <a:bodyPr wrap="square">
                <a:spAutoFit/>
              </a:bodyPr>
              <a:lstStyle/>
              <a:p>
                <a:pPr>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Exemplos de equações lineares: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(i)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4</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 </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𝑦</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+ 9</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𝑧</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a:t>
                </a:r>
                <a:r>
                  <a:rPr lang="pt-BR" sz="2200" kern="100" dirty="0" err="1">
                    <a:solidFill>
                      <a:srgbClr val="000000"/>
                    </a:solidFill>
                    <a:effectLst/>
                    <a:latin typeface="Arial Narrow" panose="020B0606020202030204" pitchFamily="34" charset="0"/>
                    <a:ea typeface="Aptos" panose="020B0004020202020204" pitchFamily="34" charset="0"/>
                    <a:cs typeface="Aptos" panose="020B0004020202020204" pitchFamily="34" charset="0"/>
                  </a:rPr>
                  <a:t>ii</a:t>
                </a:r>
                <a:r>
                  <a:rPr lang="pt-BR" sz="22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3</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𝑎</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+ 5</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𝑏</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 </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𝑐</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+ 2</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𝑑</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a:t>
                </a:r>
                <a:r>
                  <a:rPr lang="pt-BR" sz="2200" kern="100" dirty="0" err="1">
                    <a:solidFill>
                      <a:srgbClr val="000000"/>
                    </a:solidFill>
                    <a:effectLst/>
                    <a:latin typeface="Arial Narrow" panose="020B0606020202030204" pitchFamily="34" charset="0"/>
                    <a:ea typeface="Aptos" panose="020B0004020202020204" pitchFamily="34" charset="0"/>
                    <a:cs typeface="Aptos" panose="020B0004020202020204" pitchFamily="34" charset="0"/>
                  </a:rPr>
                  <a:t>iii</a:t>
                </a:r>
                <a:r>
                  <a:rPr lang="pt-BR" sz="22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 </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𝑦</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=10</m:t>
                    </m:r>
                  </m:oMath>
                </a14:m>
                <a:r>
                  <a:rPr lang="pt-BR" sz="22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   ou   </a:t>
                </a:r>
                <a14:m>
                  <m:oMath xmlns:m="http://schemas.openxmlformats.org/officeDocument/2006/math">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m:t>
                        </m:r>
                      </m:sub>
                    </m:s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 </m:t>
                    </m:r>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sub>
                    </m:s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=10</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pt-BR" sz="22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endParaRPr>
              </a:p>
              <a:p>
                <a:pPr>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Observações: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1°) Uma equação linear é dita “homogênea” quando o seu termo independente é nulo (</a:t>
                </a:r>
                <a14:m>
                  <m:oMath xmlns:m="http://schemas.openxmlformats.org/officeDocument/2006/math">
                    <m:r>
                      <a:rPr lang="pt-BR" sz="2200" b="1"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𝒃</m:t>
                    </m:r>
                    <m:r>
                      <a:rPr lang="pt-BR" sz="2200" b="1"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r>
                      <a:rPr lang="pt-BR" sz="2200" b="1"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𝟎</m:t>
                    </m:r>
                  </m:oMath>
                </a14:m>
                <a:r>
                  <a:rPr lang="pt-BR" sz="22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180340">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Por exemplo: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4</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𝑦</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+9</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𝑧</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r>
                      <a:rPr lang="pt-BR" sz="2200" b="1"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𝟎</m:t>
                    </m:r>
                  </m:oMath>
                </a14:m>
                <a:r>
                  <a:rPr lang="pt-BR" sz="22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11" name="CaixaDeTexto 10">
                <a:extLst>
                  <a:ext uri="{FF2B5EF4-FFF2-40B4-BE49-F238E27FC236}">
                    <a16:creationId xmlns:a16="http://schemas.microsoft.com/office/drawing/2014/main" id="{FB2B575A-6ED9-6EFF-A2C1-5DB9F9EC39C3}"/>
                  </a:ext>
                </a:extLst>
              </p:cNvPr>
              <p:cNvSpPr txBox="1">
                <a:spLocks noRot="1" noChangeAspect="1" noMove="1" noResize="1" noEditPoints="1" noAdjustHandles="1" noChangeArrowheads="1" noChangeShapeType="1" noTextEdit="1"/>
              </p:cNvSpPr>
              <p:nvPr/>
            </p:nvSpPr>
            <p:spPr>
              <a:xfrm>
                <a:off x="6276002" y="900153"/>
                <a:ext cx="5760000" cy="4280082"/>
              </a:xfrm>
              <a:prstGeom prst="rect">
                <a:avLst/>
              </a:prstGeom>
              <a:blipFill>
                <a:blip r:embed="rId4"/>
                <a:stretch>
                  <a:fillRect l="-1377" t="-570" r="-1483" b="-1994"/>
                </a:stretch>
              </a:blipFill>
            </p:spPr>
            <p:txBody>
              <a:bodyPr/>
              <a:lstStyle/>
              <a:p>
                <a:r>
                  <a:rPr lang="pt-BR">
                    <a:noFill/>
                  </a:rPr>
                  <a:t> </a:t>
                </a:r>
              </a:p>
            </p:txBody>
          </p:sp>
        </mc:Fallback>
      </mc:AlternateContent>
    </p:spTree>
    <p:extLst>
      <p:ext uri="{BB962C8B-B14F-4D97-AF65-F5344CB8AC3E}">
        <p14:creationId xmlns:p14="http://schemas.microsoft.com/office/powerpoint/2010/main" val="17144734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43F25D99-B88C-ED64-9608-31AE0EC57056}"/>
                  </a:ext>
                </a:extLst>
              </p:cNvPr>
              <p:cNvSpPr txBox="1"/>
              <p:nvPr/>
            </p:nvSpPr>
            <p:spPr>
              <a:xfrm>
                <a:off x="139446" y="803169"/>
                <a:ext cx="5804154" cy="5676554"/>
              </a:xfrm>
              <a:prstGeom prst="rect">
                <a:avLst/>
              </a:prstGeom>
              <a:noFill/>
            </p:spPr>
            <p:txBody>
              <a:bodyPr wrap="square">
                <a:spAutoFit/>
              </a:bodyPr>
              <a:lstStyle/>
              <a:p>
                <a:pPr algn="just">
                  <a:lnSpc>
                    <a:spcPct val="115000"/>
                  </a:lnSpc>
                  <a:spcAft>
                    <a:spcPts val="800"/>
                  </a:spcAft>
                </a:pPr>
                <a:r>
                  <a:rPr lang="pt-BR" sz="215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2°) Uma equação linear não apresenta termos como:</a:t>
                </a:r>
                <a:endParaRPr lang="pt-BR" sz="215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14:m>
                  <m:oMath xmlns:m="http://schemas.openxmlformats.org/officeDocument/2006/math">
                    <m:sSup>
                      <m:sSupPr>
                        <m:ctrlP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pPr>
                      <m:e>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e>
                      <m:sup>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𝑛</m:t>
                        </m:r>
                      </m:sup>
                    </m:sSup>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m:t>
                    </m:r>
                  </m:oMath>
                </a14:m>
                <a:r>
                  <a:rPr lang="pt-BR" sz="215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com </a:t>
                </a:r>
                <a14:m>
                  <m:oMath xmlns:m="http://schemas.openxmlformats.org/officeDocument/2006/math">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𝑛</m:t>
                    </m:r>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sSup>
                      <m:sSupPr>
                        <m:ctrlP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pPr>
                      <m:e>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ℕ</m:t>
                        </m:r>
                      </m:e>
                      <m:sup>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sup>
                    </m:sSup>
                  </m:oMath>
                </a14:m>
                <a:r>
                  <a:rPr lang="pt-BR" sz="2150" kern="100" dirty="0">
                    <a:solidFill>
                      <a:srgbClr val="000000"/>
                    </a:solidFill>
                    <a:effectLst/>
                    <a:latin typeface="Arial Narrow" panose="020B0606020202030204" pitchFamily="34" charset="0"/>
                    <a:ea typeface="Times New Roman" panose="02020603050405020304" pitchFamily="18" charset="0"/>
                    <a:cs typeface="Aptos" panose="020B0004020202020204" pitchFamily="34" charset="0"/>
                  </a:rPr>
                  <a:t> </a:t>
                </a:r>
                <a:r>
                  <a:rPr lang="pt-BR" sz="215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e  </a:t>
                </a:r>
                <a14:m>
                  <m:oMath xmlns:m="http://schemas.openxmlformats.org/officeDocument/2006/math">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𝑛</m:t>
                    </m:r>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m:t>
                    </m:r>
                  </m:oMath>
                </a14:m>
                <a:r>
                  <a:rPr lang="pt-BR" sz="215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a:t>
                </a:r>
                <a:endParaRPr lang="pt-BR" sz="215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15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multiplicação de variáveis </a:t>
                </a:r>
                <a14:m>
                  <m:oMath xmlns:m="http://schemas.openxmlformats.org/officeDocument/2006/math">
                    <m:sSub>
                      <m:sSubPr>
                        <m:ctrlP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e>
                      <m:sub>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m:t>
                        </m:r>
                      </m:sub>
                    </m:sSub>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sSub>
                      <m:sSubPr>
                        <m:ctrlP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e>
                      <m:sub>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sub>
                    </m:sSub>
                  </m:oMath>
                </a14:m>
                <a:r>
                  <a:rPr lang="pt-BR" sz="215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a:t>
                </a:r>
                <a:endParaRPr lang="pt-BR" sz="215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15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expoente negativo </a:t>
                </a:r>
                <a14:m>
                  <m:oMath xmlns:m="http://schemas.openxmlformats.org/officeDocument/2006/math">
                    <m:sSup>
                      <m:sSupPr>
                        <m:ctrlP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pPr>
                      <m:e>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e>
                      <m:sup>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m:t>
                        </m:r>
                      </m:sup>
                    </m:sSup>
                  </m:oMath>
                </a14:m>
                <a:r>
                  <a:rPr lang="pt-BR" sz="215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a:t>
                </a:r>
                <a:endParaRPr lang="pt-BR" sz="215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15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endParaRPr>
              </a:p>
              <a:p>
                <a:pPr algn="just">
                  <a:lnSpc>
                    <a:spcPct val="115000"/>
                  </a:lnSpc>
                  <a:spcAft>
                    <a:spcPts val="800"/>
                  </a:spcAft>
                </a:pPr>
                <a:r>
                  <a:rPr lang="pt-BR" sz="215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3°) </a:t>
                </a:r>
                <a:r>
                  <a:rPr lang="pt-BR" sz="21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Cada termo tem uma única variável, com expoente 1.</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15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 </a:t>
                </a:r>
                <a:endParaRPr lang="pt-BR" sz="215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15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NÃO são equações lineares:</a:t>
                </a:r>
                <a:endParaRPr lang="pt-BR" sz="215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14:m>
                  <m:oMath xmlns:m="http://schemas.openxmlformats.org/officeDocument/2006/math">
                    <m:sSup>
                      <m:sSupPr>
                        <m:ctrlP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pPr>
                      <m:e>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e>
                      <m:sup>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3</m:t>
                        </m:r>
                      </m:sup>
                    </m:sSup>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− 5</m:t>
                    </m:r>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𝑦</m:t>
                    </m:r>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 0</m:t>
                    </m:r>
                  </m:oMath>
                </a14:m>
                <a:r>
                  <a:rPr lang="pt-BR" sz="2150" kern="100" dirty="0">
                    <a:solidFill>
                      <a:srgbClr val="000000"/>
                    </a:solidFill>
                    <a:effectLst/>
                    <a:latin typeface="Arial Narrow" panose="020B0606020202030204" pitchFamily="34" charset="0"/>
                    <a:ea typeface="Times New Roman" panose="02020603050405020304" pitchFamily="18" charset="0"/>
                    <a:cs typeface="Aptos" panose="020B0004020202020204" pitchFamily="34" charset="0"/>
                  </a:rPr>
                  <a:t> (</a:t>
                </a:r>
                <a:r>
                  <a:rPr lang="pt-BR" sz="215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pois apresenta </a:t>
                </a:r>
                <a14:m>
                  <m:oMath xmlns:m="http://schemas.openxmlformats.org/officeDocument/2006/math">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³</m:t>
                    </m:r>
                  </m:oMath>
                </a14:m>
                <a:r>
                  <a:rPr lang="pt-BR" sz="2150" kern="100" dirty="0">
                    <a:solidFill>
                      <a:srgbClr val="000000"/>
                    </a:solidFill>
                    <a:effectLst/>
                    <a:latin typeface="Arial Narrow" panose="020B0606020202030204" pitchFamily="34" charset="0"/>
                    <a:ea typeface="Times New Roman" panose="02020603050405020304" pitchFamily="18" charset="0"/>
                    <a:cs typeface="Aptos" panose="020B0004020202020204" pitchFamily="34" charset="0"/>
                  </a:rPr>
                  <a:t>);</a:t>
                </a:r>
                <a:endParaRPr lang="pt-BR" sz="215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pt-BR" sz="215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 (pois apresenta </a:t>
                </a:r>
                <a14:m>
                  <m:oMath xmlns:m="http://schemas.openxmlformats.org/officeDocument/2006/math">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𝑦</m:t>
                    </m:r>
                  </m:oMath>
                </a14:m>
                <a:r>
                  <a:rPr lang="pt-BR" sz="2150" kern="100" dirty="0">
                    <a:solidFill>
                      <a:srgbClr val="000000"/>
                    </a:solidFill>
                    <a:effectLst/>
                    <a:latin typeface="Arial Narrow" panose="020B0606020202030204" pitchFamily="34" charset="0"/>
                    <a:ea typeface="Times New Roman" panose="02020603050405020304" pitchFamily="18" charset="0"/>
                    <a:cs typeface="Aptos" panose="020B0004020202020204" pitchFamily="34" charset="0"/>
                  </a:rPr>
                  <a:t>) </a:t>
                </a:r>
                <a:endParaRPr lang="pt-BR" sz="215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Symbol" panose="05050102010706020507" pitchFamily="18" charset="2"/>
                  <a:buChar char=""/>
                </a:pPr>
                <a14:m>
                  <m:oMath xmlns:m="http://schemas.openxmlformats.org/officeDocument/2006/math">
                    <m:f>
                      <m:fPr>
                        <m:ctrlP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fPr>
                      <m:num>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m:t>
                        </m:r>
                      </m:num>
                      <m:den>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m:t>
                        </m:r>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m:t>
                        </m:r>
                      </m:den>
                    </m:f>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m:t>
                    </m:r>
                    <m:f>
                      <m:fPr>
                        <m:ctrlP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fPr>
                      <m:num>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m:t>
                        </m:r>
                      </m:num>
                      <m:den>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m:t>
                        </m:r>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𝑦</m:t>
                        </m:r>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m:t>
                        </m:r>
                      </m:den>
                    </m:f>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−3</m:t>
                    </m:r>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𝑧</m:t>
                    </m:r>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=12</m:t>
                    </m:r>
                  </m:oMath>
                </a14:m>
                <a:r>
                  <a:rPr lang="pt-BR" sz="2150" kern="100" dirty="0">
                    <a:solidFill>
                      <a:srgbClr val="000000"/>
                    </a:solidFill>
                    <a:effectLst/>
                    <a:latin typeface="Arial Narrow" panose="020B0606020202030204" pitchFamily="34" charset="0"/>
                    <a:ea typeface="Times New Roman" panose="02020603050405020304" pitchFamily="18" charset="0"/>
                    <a:cs typeface="Aptos" panose="020B0004020202020204" pitchFamily="34" charset="0"/>
                  </a:rPr>
                  <a:t> (</a:t>
                </a:r>
                <a:r>
                  <a:rPr lang="pt-BR" sz="215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pois apresenta variável no denominador: </a:t>
                </a:r>
                <a14:m>
                  <m:oMath xmlns:m="http://schemas.openxmlformats.org/officeDocument/2006/math">
                    <m:f>
                      <m:fPr>
                        <m:ctrlP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fPr>
                      <m:num>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m:t>
                        </m:r>
                      </m:num>
                      <m:den>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m:t>
                        </m:r>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m:t>
                        </m:r>
                      </m:den>
                    </m:f>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sSup>
                      <m:sSupPr>
                        <m:ctrlP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pPr>
                      <m:e>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e>
                      <m:sup>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m:t>
                        </m:r>
                      </m:sup>
                    </m:sSup>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m:t>
                    </m:r>
                    <m:r>
                      <m:rPr>
                        <m:sty m:val="p"/>
                      </m:rPr>
                      <a:rPr lang="pt-BR" sz="2150"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e</m:t>
                    </m:r>
                    <m:r>
                      <a:rPr lang="pt-BR" sz="2150"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m:t>
                    </m:r>
                    <m:f>
                      <m:fPr>
                        <m:ctrlP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fPr>
                      <m:num>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m:t>
                        </m:r>
                      </m:num>
                      <m:den>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m:t>
                        </m:r>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𝑦</m:t>
                        </m:r>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m:t>
                        </m:r>
                      </m:den>
                    </m:f>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sSup>
                      <m:sSupPr>
                        <m:ctrlP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pPr>
                      <m:e>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𝑦</m:t>
                        </m:r>
                      </m:e>
                      <m:sup>
                        <m:r>
                          <a:rPr lang="pt-BR" sz="215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m:t>
                        </m:r>
                      </m:sup>
                    </m:sSup>
                  </m:oMath>
                </a14:m>
                <a:r>
                  <a:rPr lang="pt-BR" sz="2150" kern="100" dirty="0">
                    <a:solidFill>
                      <a:srgbClr val="000000"/>
                    </a:solidFill>
                    <a:effectLst/>
                    <a:latin typeface="Arial Narrow" panose="020B0606020202030204" pitchFamily="34" charset="0"/>
                    <a:ea typeface="Times New Roman" panose="02020603050405020304" pitchFamily="18" charset="0"/>
                    <a:cs typeface="Aptos" panose="020B0004020202020204" pitchFamily="34" charset="0"/>
                  </a:rPr>
                  <a:t>)</a:t>
                </a:r>
                <a:endParaRPr lang="pt-BR" sz="215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43F25D99-B88C-ED64-9608-31AE0EC57056}"/>
                  </a:ext>
                </a:extLst>
              </p:cNvPr>
              <p:cNvSpPr txBox="1">
                <a:spLocks noRot="1" noChangeAspect="1" noMove="1" noResize="1" noEditPoints="1" noAdjustHandles="1" noChangeArrowheads="1" noChangeShapeType="1" noTextEdit="1"/>
              </p:cNvSpPr>
              <p:nvPr/>
            </p:nvSpPr>
            <p:spPr>
              <a:xfrm>
                <a:off x="139446" y="803169"/>
                <a:ext cx="5804154" cy="5676554"/>
              </a:xfrm>
              <a:prstGeom prst="rect">
                <a:avLst/>
              </a:prstGeom>
              <a:blipFill>
                <a:blip r:embed="rId2"/>
                <a:stretch>
                  <a:fillRect l="-1366" t="-537" r="-315"/>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036B6B95-9F52-3F04-B3AF-E1B07EE79411}"/>
                  </a:ext>
                </a:extLst>
              </p:cNvPr>
              <p:cNvSpPr txBox="1"/>
              <p:nvPr/>
            </p:nvSpPr>
            <p:spPr>
              <a:xfrm>
                <a:off x="6248402" y="803169"/>
                <a:ext cx="5730238" cy="5666936"/>
              </a:xfrm>
              <a:prstGeom prst="rect">
                <a:avLst/>
              </a:prstGeom>
              <a:noFill/>
            </p:spPr>
            <p:txBody>
              <a:bodyPr wrap="square">
                <a:spAutoFit/>
              </a:bodyPr>
              <a:lstStyle/>
              <a:p>
                <a:pPr algn="ctr">
                  <a:lnSpc>
                    <a:spcPct val="115000"/>
                  </a:lnSpc>
                </a:pPr>
                <a:r>
                  <a:rPr lang="pt-BR" sz="2100" b="1"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SOLUÇÃO DE UMA EQUAÇÃO LINEAR</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pPr>
                <a:r>
                  <a:rPr lang="pt-BR" sz="2100" u="none" strike="noStrike"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 </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1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A sequência ordenada </a:t>
                </a:r>
                <a14:m>
                  <m:oMath xmlns:m="http://schemas.openxmlformats.org/officeDocument/2006/math">
                    <m:d>
                      <m:dPr>
                        <m:ctrlP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dPr>
                      <m:e>
                        <m:sSub>
                          <m:sSubPr>
                            <m:ctrlP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𝛽</m:t>
                            </m:r>
                          </m:e>
                          <m:sub>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m:t>
                            </m:r>
                          </m:sub>
                        </m:sSub>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m:t>
                        </m:r>
                        <m:sSub>
                          <m:sSubPr>
                            <m:ctrlP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𝛽</m:t>
                            </m:r>
                          </m:e>
                          <m:sub>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sub>
                        </m:sSub>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m:t>
                        </m:r>
                        <m:sSub>
                          <m:sSubPr>
                            <m:ctrlP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𝛽</m:t>
                            </m:r>
                          </m:e>
                          <m:sub>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𝑛</m:t>
                            </m:r>
                          </m:sub>
                        </m:sSub>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m:t>
                        </m:r>
                      </m:e>
                    </m:d>
                  </m:oMath>
                </a14:m>
                <a:r>
                  <a:rPr lang="pt-BR" sz="21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 é uma solução da equação linear </a:t>
                </a:r>
                <a14:m>
                  <m:oMath xmlns:m="http://schemas.openxmlformats.org/officeDocument/2006/math">
                    <m:sSub>
                      <m:sSubPr>
                        <m:ctrlP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𝑎</m:t>
                        </m:r>
                      </m:e>
                      <m:sub>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m:t>
                        </m:r>
                      </m:sub>
                    </m:sSub>
                    <m:sSub>
                      <m:sSubPr>
                        <m:ctrlP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e>
                      <m:sub>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m:t>
                        </m:r>
                      </m:sub>
                    </m:sSub>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sSub>
                      <m:sSubPr>
                        <m:ctrlP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𝑎</m:t>
                        </m:r>
                      </m:e>
                      <m:sub>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sub>
                    </m:sSub>
                    <m:sSub>
                      <m:sSubPr>
                        <m:ctrlP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e>
                      <m:sub>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sub>
                    </m:sSub>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sSub>
                      <m:sSubPr>
                        <m:ctrlP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𝑎</m:t>
                        </m:r>
                      </m:e>
                      <m:sub>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3</m:t>
                        </m:r>
                      </m:sub>
                    </m:sSub>
                    <m:sSub>
                      <m:sSubPr>
                        <m:ctrlP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e>
                      <m:sub>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3</m:t>
                        </m:r>
                      </m:sub>
                    </m:sSub>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sSub>
                      <m:sSubPr>
                        <m:ctrlP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𝑎</m:t>
                        </m:r>
                      </m:e>
                      <m:sub>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𝑛</m:t>
                        </m:r>
                      </m:sub>
                    </m:sSub>
                    <m:sSub>
                      <m:sSubPr>
                        <m:ctrlP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e>
                      <m:sub>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𝑛</m:t>
                        </m:r>
                      </m:sub>
                    </m:sSub>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𝑏</m:t>
                    </m:r>
                  </m:oMath>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1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se </a:t>
                </a:r>
                <a14:m>
                  <m:oMath xmlns:m="http://schemas.openxmlformats.org/officeDocument/2006/math">
                    <m:sSub>
                      <m:sSubPr>
                        <m:ctrlP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𝑎</m:t>
                        </m:r>
                      </m:e>
                      <m:sub>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m:t>
                        </m:r>
                      </m:sub>
                    </m:sSub>
                    <m:d>
                      <m:dPr>
                        <m:ctrlP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dPr>
                      <m:e>
                        <m:sSub>
                          <m:sSubPr>
                            <m:ctrlP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𝛽</m:t>
                            </m:r>
                          </m:e>
                          <m:sub>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m:t>
                            </m:r>
                          </m:sub>
                        </m:sSub>
                      </m:e>
                    </m:d>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sSub>
                      <m:sSubPr>
                        <m:ctrlP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𝑎</m:t>
                        </m:r>
                      </m:e>
                      <m:sub>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sub>
                    </m:sSub>
                    <m:d>
                      <m:dPr>
                        <m:ctrlP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dPr>
                      <m:e>
                        <m:sSub>
                          <m:sSubPr>
                            <m:ctrlP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𝛽</m:t>
                            </m:r>
                          </m:e>
                          <m:sub>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sub>
                        </m:sSub>
                      </m:e>
                    </m:d>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sSub>
                      <m:sSubPr>
                        <m:ctrlP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𝑎</m:t>
                        </m:r>
                      </m:e>
                      <m:sub>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3</m:t>
                        </m:r>
                      </m:sub>
                    </m:sSub>
                    <m:d>
                      <m:dPr>
                        <m:ctrlP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dPr>
                      <m:e>
                        <m:sSub>
                          <m:sSubPr>
                            <m:ctrlP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𝛽</m:t>
                            </m:r>
                          </m:e>
                          <m:sub>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3</m:t>
                            </m:r>
                          </m:sub>
                        </m:sSub>
                      </m:e>
                    </m:d>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sSub>
                      <m:sSubPr>
                        <m:ctrlP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𝑎</m:t>
                        </m:r>
                      </m:e>
                      <m:sub>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𝑛</m:t>
                        </m:r>
                      </m:sub>
                    </m:sSub>
                    <m:d>
                      <m:dPr>
                        <m:ctrlP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dPr>
                      <m:e>
                        <m:sSub>
                          <m:sSubPr>
                            <m:ctrlP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𝛽</m:t>
                            </m:r>
                          </m:e>
                          <m:sub>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𝑛</m:t>
                            </m:r>
                          </m:sub>
                        </m:sSub>
                      </m:e>
                    </m:d>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𝑏</m:t>
                    </m:r>
                  </m:oMath>
                </a14:m>
                <a:r>
                  <a:rPr lang="pt-BR" sz="21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 for sentença verdadeira.</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pPr>
                <a:r>
                  <a:rPr lang="pt-BR" sz="2100" b="1"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 </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pPr>
                <a:r>
                  <a:rPr lang="pt-BR" sz="2100" b="1"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Exemplo</a:t>
                </a:r>
                <a:r>
                  <a:rPr lang="pt-BR" sz="21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 Considere a equação linear: </a:t>
                </a:r>
                <a14:m>
                  <m:oMath xmlns:m="http://schemas.openxmlformats.org/officeDocument/2006/math">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−3</m:t>
                    </m:r>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𝑦</m:t>
                    </m:r>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𝑧</m:t>
                    </m:r>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𝑡</m:t>
                    </m:r>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=− 8</m:t>
                    </m:r>
                  </m:oMath>
                </a14:m>
                <a:r>
                  <a:rPr lang="pt-BR" sz="2100" kern="100" dirty="0">
                    <a:solidFill>
                      <a:srgbClr val="000000"/>
                    </a:solidFill>
                    <a:effectLst/>
                    <a:latin typeface="Arial Narrow" panose="020B0606020202030204" pitchFamily="34" charset="0"/>
                    <a:ea typeface="Times New Roman" panose="02020603050405020304" pitchFamily="18" charset="0"/>
                    <a:cs typeface="Aptos" panose="020B0004020202020204" pitchFamily="34" charset="0"/>
                  </a:rPr>
                  <a:t>.</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pPr>
                <a:r>
                  <a:rPr lang="pt-BR" sz="21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A quaternária </a:t>
                </a:r>
                <a14:m>
                  <m:oMath xmlns:m="http://schemas.openxmlformats.org/officeDocument/2006/math">
                    <m:d>
                      <m:dPr>
                        <m:ctrlP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dPr>
                      <m:e>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 1; −1; 5</m:t>
                        </m:r>
                      </m:e>
                    </m:d>
                  </m:oMath>
                </a14:m>
                <a:r>
                  <a:rPr lang="pt-BR" sz="2100" kern="100" dirty="0">
                    <a:solidFill>
                      <a:srgbClr val="000000"/>
                    </a:solidFill>
                    <a:effectLst/>
                    <a:latin typeface="Arial Narrow" panose="020B0606020202030204" pitchFamily="34" charset="0"/>
                    <a:ea typeface="Times New Roman" panose="02020603050405020304" pitchFamily="18" charset="0"/>
                    <a:cs typeface="Aptos" panose="020B0004020202020204" pitchFamily="34" charset="0"/>
                  </a:rPr>
                  <a:t>, onde: </a:t>
                </a:r>
                <a14:m>
                  <m:oMath xmlns:m="http://schemas.openxmlformats.org/officeDocument/2006/math">
                    <m:r>
                      <a:rPr lang="pt-BR" sz="2100" i="1" kern="100">
                        <a:solidFill>
                          <a:srgbClr val="000000"/>
                        </a:solidFill>
                        <a:effectLst/>
                        <a:latin typeface="Cambria Math" panose="02040503050406030204" pitchFamily="18" charset="0"/>
                        <a:ea typeface="Times New Roman" panose="02020603050405020304" pitchFamily="18" charset="0"/>
                        <a:cs typeface="Aptos" panose="020B0004020202020204" pitchFamily="34" charset="0"/>
                      </a:rPr>
                      <m:t>𝑥</m:t>
                    </m:r>
                    <m:r>
                      <a:rPr lang="pt-BR" sz="2100" i="1" kern="100">
                        <a:solidFill>
                          <a:srgbClr val="000000"/>
                        </a:solidFill>
                        <a:effectLst/>
                        <a:latin typeface="Cambria Math" panose="02040503050406030204" pitchFamily="18" charset="0"/>
                        <a:ea typeface="Times New Roman" panose="02020603050405020304" pitchFamily="18" charset="0"/>
                        <a:cs typeface="Aptos" panose="020B0004020202020204" pitchFamily="34" charset="0"/>
                      </a:rPr>
                      <m:t>=2;</m:t>
                    </m:r>
                    <m:r>
                      <a:rPr lang="pt-BR" sz="2100" i="1" kern="100">
                        <a:solidFill>
                          <a:srgbClr val="000000"/>
                        </a:solidFill>
                        <a:effectLst/>
                        <a:latin typeface="Cambria Math" panose="02040503050406030204" pitchFamily="18" charset="0"/>
                        <a:ea typeface="Times New Roman" panose="02020603050405020304" pitchFamily="18" charset="0"/>
                        <a:cs typeface="Aptos" panose="020B0004020202020204" pitchFamily="34" charset="0"/>
                      </a:rPr>
                      <m:t>𝑦</m:t>
                    </m:r>
                    <m:r>
                      <a:rPr lang="pt-BR" sz="2100" i="1" kern="100">
                        <a:solidFill>
                          <a:srgbClr val="000000"/>
                        </a:solidFill>
                        <a:effectLst/>
                        <a:latin typeface="Cambria Math" panose="02040503050406030204" pitchFamily="18" charset="0"/>
                        <a:ea typeface="Times New Roman" panose="02020603050405020304" pitchFamily="18" charset="0"/>
                        <a:cs typeface="Aptos" panose="020B0004020202020204" pitchFamily="34" charset="0"/>
                      </a:rPr>
                      <m:t>=1;</m:t>
                    </m:r>
                    <m:r>
                      <a:rPr lang="pt-BR" sz="2100" i="1" kern="100">
                        <a:solidFill>
                          <a:srgbClr val="000000"/>
                        </a:solidFill>
                        <a:effectLst/>
                        <a:latin typeface="Cambria Math" panose="02040503050406030204" pitchFamily="18" charset="0"/>
                        <a:ea typeface="Times New Roman" panose="02020603050405020304" pitchFamily="18" charset="0"/>
                        <a:cs typeface="Aptos" panose="020B0004020202020204" pitchFamily="34" charset="0"/>
                      </a:rPr>
                      <m:t>𝑧</m:t>
                    </m:r>
                    <m:r>
                      <a:rPr lang="pt-BR" sz="2100" i="1" kern="100">
                        <a:solidFill>
                          <a:srgbClr val="000000"/>
                        </a:solidFill>
                        <a:effectLst/>
                        <a:latin typeface="Cambria Math" panose="02040503050406030204" pitchFamily="18" charset="0"/>
                        <a:ea typeface="Times New Roman" panose="02020603050405020304" pitchFamily="18" charset="0"/>
                        <a:cs typeface="Aptos" panose="020B0004020202020204" pitchFamily="34" charset="0"/>
                      </a:rPr>
                      <m:t>=−1;</m:t>
                    </m:r>
                    <m:r>
                      <a:rPr lang="pt-BR" sz="2100" i="1" kern="100">
                        <a:solidFill>
                          <a:srgbClr val="000000"/>
                        </a:solidFill>
                        <a:effectLst/>
                        <a:latin typeface="Cambria Math" panose="02040503050406030204" pitchFamily="18" charset="0"/>
                        <a:ea typeface="Times New Roman" panose="02020603050405020304" pitchFamily="18" charset="0"/>
                        <a:cs typeface="Aptos" panose="020B0004020202020204" pitchFamily="34" charset="0"/>
                      </a:rPr>
                      <m:t>𝑡</m:t>
                    </m:r>
                    <m:r>
                      <a:rPr lang="pt-BR" sz="2100" i="1" kern="100">
                        <a:solidFill>
                          <a:srgbClr val="000000"/>
                        </a:solidFill>
                        <a:effectLst/>
                        <a:latin typeface="Cambria Math" panose="02040503050406030204" pitchFamily="18" charset="0"/>
                        <a:ea typeface="Times New Roman" panose="02020603050405020304" pitchFamily="18" charset="0"/>
                        <a:cs typeface="Aptos" panose="020B0004020202020204" pitchFamily="34" charset="0"/>
                      </a:rPr>
                      <m:t>=5</m:t>
                    </m:r>
                  </m:oMath>
                </a14:m>
                <a:r>
                  <a:rPr lang="pt-BR" sz="2100" kern="100" dirty="0">
                    <a:solidFill>
                      <a:srgbClr val="000000"/>
                    </a:solidFill>
                    <a:effectLst/>
                    <a:latin typeface="Arial Narrow" panose="020B0606020202030204" pitchFamily="34" charset="0"/>
                    <a:ea typeface="Times New Roman" panose="02020603050405020304" pitchFamily="18" charset="0"/>
                    <a:cs typeface="Aptos" panose="020B0004020202020204" pitchFamily="34" charset="0"/>
                  </a:rPr>
                  <a:t>,</a:t>
                </a:r>
                <a:r>
                  <a:rPr lang="pt-BR" sz="21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 é uma das infinitas soluções, pois:</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pPr>
                <a14:m>
                  <m:oMathPara xmlns:m="http://schemas.openxmlformats.org/officeDocument/2006/math">
                    <m:oMathParaPr>
                      <m:jc m:val="centerGroup"/>
                    </m:oMathParaPr>
                    <m:oMath xmlns:m="http://schemas.openxmlformats.org/officeDocument/2006/math">
                      <m:d>
                        <m:dPr>
                          <m:ctrlP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dPr>
                        <m:e>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e>
                      </m:d>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−3∙</m:t>
                      </m:r>
                      <m:d>
                        <m:dPr>
                          <m:ctrlP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dPr>
                        <m:e>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m:t>
                          </m:r>
                        </m:e>
                      </m:d>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d>
                        <m:dPr>
                          <m:ctrlP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dPr>
                        <m:e>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m:t>
                          </m:r>
                        </m:e>
                      </m:d>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d>
                        <m:dPr>
                          <m:ctrlP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dPr>
                        <m:e>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5</m:t>
                          </m:r>
                        </m:e>
                      </m:d>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=−8</m:t>
                      </m:r>
                    </m:oMath>
                  </m:oMathPara>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pPr>
                <a14:m>
                  <m:oMathPara xmlns:m="http://schemas.openxmlformats.org/officeDocument/2006/math">
                    <m:oMathParaPr>
                      <m:jc m:val="centerGroup"/>
                    </m:oMathParaPr>
                    <m:oMath xmlns:m="http://schemas.openxmlformats.org/officeDocument/2006/math">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2−3−2 −5=−8</m:t>
                      </m:r>
                    </m:oMath>
                  </m:oMathPara>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pPr>
                <a14:m>
                  <m:oMathPara xmlns:m="http://schemas.openxmlformats.org/officeDocument/2006/math">
                    <m:oMathParaPr>
                      <m:jc m:val="centerGroup"/>
                    </m:oMathParaPr>
                    <m:oMath xmlns:m="http://schemas.openxmlformats.org/officeDocument/2006/math">
                      <m:r>
                        <a:rPr lang="pt-BR" sz="21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− 8=− 8</m:t>
                      </m:r>
                    </m:oMath>
                  </m:oMathPara>
                </a14:m>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036B6B95-9F52-3F04-B3AF-E1B07EE79411}"/>
                  </a:ext>
                </a:extLst>
              </p:cNvPr>
              <p:cNvSpPr txBox="1">
                <a:spLocks noRot="1" noChangeAspect="1" noMove="1" noResize="1" noEditPoints="1" noAdjustHandles="1" noChangeArrowheads="1" noChangeShapeType="1" noTextEdit="1"/>
              </p:cNvSpPr>
              <p:nvPr/>
            </p:nvSpPr>
            <p:spPr>
              <a:xfrm>
                <a:off x="6248402" y="803169"/>
                <a:ext cx="5730238" cy="5666936"/>
              </a:xfrm>
              <a:prstGeom prst="rect">
                <a:avLst/>
              </a:prstGeom>
              <a:blipFill>
                <a:blip r:embed="rId3"/>
                <a:stretch>
                  <a:fillRect l="-1277" t="-431" r="-1277"/>
                </a:stretch>
              </a:blipFill>
            </p:spPr>
            <p:txBody>
              <a:bodyPr/>
              <a:lstStyle/>
              <a:p>
                <a:r>
                  <a:rPr lang="pt-BR">
                    <a:noFill/>
                  </a:rPr>
                  <a:t> </a:t>
                </a:r>
              </a:p>
            </p:txBody>
          </p:sp>
        </mc:Fallback>
      </mc:AlternateContent>
    </p:spTree>
    <p:extLst>
      <p:ext uri="{BB962C8B-B14F-4D97-AF65-F5344CB8AC3E}">
        <p14:creationId xmlns:p14="http://schemas.microsoft.com/office/powerpoint/2010/main" val="15045110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Conector reto 7">
            <a:extLst>
              <a:ext uri="{FF2B5EF4-FFF2-40B4-BE49-F238E27FC236}">
                <a16:creationId xmlns:a16="http://schemas.microsoft.com/office/drawing/2014/main" id="{AC4987FF-778B-8FB1-A043-0E50724BF2D9}"/>
              </a:ext>
            </a:extLst>
          </p:cNvPr>
          <p:cNvCxnSpPr>
            <a:cxnSpLocks/>
          </p:cNvCxnSpPr>
          <p:nvPr/>
        </p:nvCxnSpPr>
        <p:spPr>
          <a:xfrm>
            <a:off x="6096000" y="774441"/>
            <a:ext cx="0" cy="58502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7" name="CaixaDeTexto 16">
                <a:extLst>
                  <a:ext uri="{FF2B5EF4-FFF2-40B4-BE49-F238E27FC236}">
                    <a16:creationId xmlns:a16="http://schemas.microsoft.com/office/drawing/2014/main" id="{C9EDCDCC-4C37-76F6-913A-0D1AEBAAF58A}"/>
                  </a:ext>
                </a:extLst>
              </p:cNvPr>
              <p:cNvSpPr txBox="1"/>
              <p:nvPr/>
            </p:nvSpPr>
            <p:spPr>
              <a:xfrm>
                <a:off x="121157" y="655933"/>
                <a:ext cx="11903199" cy="3288721"/>
              </a:xfrm>
              <a:prstGeom prst="rect">
                <a:avLst/>
              </a:prstGeom>
              <a:noFill/>
            </p:spPr>
            <p:txBody>
              <a:bodyPr wrap="square">
                <a:spAutoFit/>
              </a:bodyPr>
              <a:lstStyle/>
              <a:p>
                <a:pPr>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Sistema Linear:</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É o conjunto de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𝑚</m:t>
                    </m:r>
                  </m:oMath>
                </a14:m>
                <a:r>
                  <a:rPr lang="pt-BR" sz="22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 equações lineares, sendo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𝑚</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&gt;1.</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dPr>
                        <m:e>
                          <m:eqArr>
                            <m:eqArr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eqArrPr>
                            <m:e>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𝑎</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m:t>
                                  </m:r>
                                </m:sub>
                              </m:sSub>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m:t>
                                  </m:r>
                                </m:sub>
                              </m:s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 </m:t>
                              </m:r>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𝑎</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sub>
                              </m:sSub>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sub>
                              </m:s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 </m:t>
                              </m:r>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𝑎</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3</m:t>
                                  </m:r>
                                </m:sub>
                              </m:sSub>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3</m:t>
                                  </m:r>
                                </m:sub>
                              </m:s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𝑎</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𝑛</m:t>
                                  </m:r>
                                </m:sub>
                              </m:sSub>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𝑛</m:t>
                                  </m:r>
                                </m:sub>
                              </m:s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𝑏</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m:t>
                                  </m:r>
                                </m:sub>
                              </m:sSub>
                            </m:e>
                            <m:e>
                              <m:m>
                                <m:mPr>
                                  <m:mcs>
                                    <m:mc>
                                      <m:mcPr>
                                        <m:count m:val="1"/>
                                        <m:mcJc m:val="center"/>
                                      </m:mcPr>
                                    </m:mc>
                                  </m:mcs>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mPr>
                                <m:mr>
                                  <m:e>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𝑏</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m:t>
                                        </m:r>
                                      </m:sub>
                                    </m:sSub>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m:t>
                                        </m:r>
                                      </m:sub>
                                    </m:s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 </m:t>
                                    </m:r>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𝑏</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sub>
                                    </m:sSub>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sub>
                                    </m:s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 </m:t>
                                    </m:r>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𝑏</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3</m:t>
                                        </m:r>
                                      </m:sub>
                                    </m:sSub>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3</m:t>
                                        </m:r>
                                      </m:sub>
                                    </m:s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𝑏</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𝑛</m:t>
                                        </m:r>
                                      </m:sub>
                                    </m:sSub>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𝑛</m:t>
                                        </m:r>
                                      </m:sub>
                                    </m:s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𝑏</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sub>
                                    </m:sSub>
                                  </m:e>
                                </m:mr>
                                <m:m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            ⋮             ⋮             ⋮           ⋮          ⋮</m:t>
                                    </m:r>
                                  </m:e>
                                </m:mr>
                              </m:m>
                            </m:e>
                            <m:e>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𝑚</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m:t>
                                  </m:r>
                                </m:sub>
                              </m:sSub>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m:t>
                                  </m:r>
                                </m:sub>
                              </m:s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𝑚</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sub>
                              </m:sSub>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sub>
                              </m:s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𝑚</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3</m:t>
                                  </m:r>
                                </m:sub>
                              </m:sSub>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3</m:t>
                                  </m:r>
                                </m:sub>
                              </m:s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𝑚</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𝑛</m:t>
                                  </m:r>
                                </m:sub>
                              </m:sSub>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𝑛</m:t>
                                  </m:r>
                                </m:sub>
                              </m:s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𝑏</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𝑚</m:t>
                                  </m:r>
                                </m:sub>
                              </m:sSub>
                            </m:e>
                          </m:eqArr>
                        </m:e>
                      </m:d>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Exemplos: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17" name="CaixaDeTexto 16">
                <a:extLst>
                  <a:ext uri="{FF2B5EF4-FFF2-40B4-BE49-F238E27FC236}">
                    <a16:creationId xmlns:a16="http://schemas.microsoft.com/office/drawing/2014/main" id="{C9EDCDCC-4C37-76F6-913A-0D1AEBAAF58A}"/>
                  </a:ext>
                </a:extLst>
              </p:cNvPr>
              <p:cNvSpPr txBox="1">
                <a:spLocks noRot="1" noChangeAspect="1" noMove="1" noResize="1" noEditPoints="1" noAdjustHandles="1" noChangeArrowheads="1" noChangeShapeType="1" noTextEdit="1"/>
              </p:cNvSpPr>
              <p:nvPr/>
            </p:nvSpPr>
            <p:spPr>
              <a:xfrm>
                <a:off x="121157" y="655933"/>
                <a:ext cx="11903199" cy="3288721"/>
              </a:xfrm>
              <a:prstGeom prst="rect">
                <a:avLst/>
              </a:prstGeom>
              <a:blipFill>
                <a:blip r:embed="rId3"/>
                <a:stretch>
                  <a:fillRect l="-666" t="-928" b="-2783"/>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9" name="CaixaDeTexto 18">
                <a:extLst>
                  <a:ext uri="{FF2B5EF4-FFF2-40B4-BE49-F238E27FC236}">
                    <a16:creationId xmlns:a16="http://schemas.microsoft.com/office/drawing/2014/main" id="{BA052A15-828C-D077-9AFF-D9273AC1ED6E}"/>
                  </a:ext>
                </a:extLst>
              </p:cNvPr>
              <p:cNvSpPr txBox="1"/>
              <p:nvPr/>
            </p:nvSpPr>
            <p:spPr>
              <a:xfrm>
                <a:off x="3024374" y="3944654"/>
                <a:ext cx="6096763" cy="1248868"/>
              </a:xfrm>
              <a:prstGeom prst="rect">
                <a:avLst/>
              </a:prstGeom>
              <a:noFill/>
            </p:spPr>
            <p:txBody>
              <a:bodyPr wrap="square">
                <a:spAutoFit/>
              </a:bodyPr>
              <a:lstStyle/>
              <a:p>
                <a:pPr>
                  <a:lnSpc>
                    <a:spcPct val="107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a) </a:t>
                </a:r>
                <a14:m>
                  <m:oMath xmlns:m="http://schemas.openxmlformats.org/officeDocument/2006/math">
                    <m:d>
                      <m:dPr>
                        <m:begChr m:val="{"/>
                        <m:endChr m:val=""/>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dPr>
                      <m:e>
                        <m:eqArr>
                          <m:eqArr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eqArr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+3</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𝑦</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m:t>
                            </m:r>
                          </m:e>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4</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𝑦</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e>
                        </m:eqArr>
                      </m:e>
                    </m:d>
                  </m:oMath>
                </a14:m>
                <a:r>
                  <a:rPr lang="pt-BR" sz="2200" kern="100" dirty="0">
                    <a:effectLst/>
                    <a:latin typeface="Aptos" panose="020B0004020202020204" pitchFamily="34" charset="0"/>
                    <a:ea typeface="Aptos" panose="020B0004020202020204" pitchFamily="34" charset="0"/>
                    <a:cs typeface="Times New Roman" panose="02020603050405020304" pitchFamily="18" charset="0"/>
                  </a:rPr>
                  <a:t>                    </a:t>
                </a:r>
                <a:r>
                  <a:rPr lang="pt-BR" sz="22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b) </a:t>
                </a:r>
                <a14:m>
                  <m:oMath xmlns:m="http://schemas.openxmlformats.org/officeDocument/2006/math">
                    <m:d>
                      <m:dPr>
                        <m:begChr m:val="{"/>
                        <m:endChr m:val=""/>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dPr>
                      <m:e>
                        <m:eqArr>
                          <m:eqArr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eqArr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𝑦</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𝑧</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m:t>
                            </m:r>
                          </m:e>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𝑦</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+5</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𝑧</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=0</m:t>
                            </m:r>
                          </m:e>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𝑦</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𝑧</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=0</m:t>
                            </m:r>
                          </m:e>
                        </m:eqArr>
                      </m:e>
                    </m:d>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19" name="CaixaDeTexto 18">
                <a:extLst>
                  <a:ext uri="{FF2B5EF4-FFF2-40B4-BE49-F238E27FC236}">
                    <a16:creationId xmlns:a16="http://schemas.microsoft.com/office/drawing/2014/main" id="{BA052A15-828C-D077-9AFF-D9273AC1ED6E}"/>
                  </a:ext>
                </a:extLst>
              </p:cNvPr>
              <p:cNvSpPr txBox="1">
                <a:spLocks noRot="1" noChangeAspect="1" noMove="1" noResize="1" noEditPoints="1" noAdjustHandles="1" noChangeArrowheads="1" noChangeShapeType="1" noTextEdit="1"/>
              </p:cNvSpPr>
              <p:nvPr/>
            </p:nvSpPr>
            <p:spPr>
              <a:xfrm>
                <a:off x="3024374" y="3944654"/>
                <a:ext cx="6096763" cy="1248868"/>
              </a:xfrm>
              <a:prstGeom prst="rect">
                <a:avLst/>
              </a:prstGeom>
              <a:blipFill>
                <a:blip r:embed="rId4"/>
                <a:stretch>
                  <a:fillRect l="-1300"/>
                </a:stretch>
              </a:blipFill>
            </p:spPr>
            <p:txBody>
              <a:bodyPr/>
              <a:lstStyle/>
              <a:p>
                <a:r>
                  <a:rPr lang="pt-BR">
                    <a:noFill/>
                  </a:rPr>
                  <a:t> </a:t>
                </a:r>
              </a:p>
            </p:txBody>
          </p:sp>
        </mc:Fallback>
      </mc:AlternateContent>
    </p:spTree>
    <p:extLst>
      <p:ext uri="{BB962C8B-B14F-4D97-AF65-F5344CB8AC3E}">
        <p14:creationId xmlns:p14="http://schemas.microsoft.com/office/powerpoint/2010/main" val="29616618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Conector reto 7">
            <a:extLst>
              <a:ext uri="{FF2B5EF4-FFF2-40B4-BE49-F238E27FC236}">
                <a16:creationId xmlns:a16="http://schemas.microsoft.com/office/drawing/2014/main" id="{AC4987FF-778B-8FB1-A043-0E50724BF2D9}"/>
              </a:ext>
            </a:extLst>
          </p:cNvPr>
          <p:cNvCxnSpPr>
            <a:cxnSpLocks/>
          </p:cNvCxnSpPr>
          <p:nvPr/>
        </p:nvCxnSpPr>
        <p:spPr>
          <a:xfrm>
            <a:off x="6096000" y="774441"/>
            <a:ext cx="0" cy="58502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1" name="CaixaDeTexto 20">
                <a:extLst>
                  <a:ext uri="{FF2B5EF4-FFF2-40B4-BE49-F238E27FC236}">
                    <a16:creationId xmlns:a16="http://schemas.microsoft.com/office/drawing/2014/main" id="{FCCC2D5D-AAD3-B1AD-9B86-D16489AAEF1E}"/>
                  </a:ext>
                </a:extLst>
              </p:cNvPr>
              <p:cNvSpPr txBox="1"/>
              <p:nvPr/>
            </p:nvSpPr>
            <p:spPr>
              <a:xfrm>
                <a:off x="121156" y="758682"/>
                <a:ext cx="11903198" cy="5375446"/>
              </a:xfrm>
              <a:prstGeom prst="rect">
                <a:avLst/>
              </a:prstGeom>
              <a:noFill/>
            </p:spPr>
            <p:txBody>
              <a:bodyPr wrap="square">
                <a:spAutoFit/>
              </a:bodyPr>
              <a:lstStyle/>
              <a:p>
                <a:pPr>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Solução de um sistema de equações: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A sequência </a:t>
                </a:r>
                <a:r>
                  <a:rPr lang="pt-BR" sz="2200" b="1"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ordenada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𝛽</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m:t>
                        </m:r>
                      </m:sub>
                    </m:s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𝛽</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sub>
                    </m:s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sSub>
                      <m:sSub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sSub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𝛽</m:t>
                        </m:r>
                      </m:e>
                      <m: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𝑛</m:t>
                        </m:r>
                      </m:sub>
                    </m:sSub>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oMath>
                </a14:m>
                <a:r>
                  <a:rPr lang="pt-BR" sz="22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 será solução do sistema (ou uma das soluções), se for solução de </a:t>
                </a:r>
                <a:r>
                  <a:rPr lang="pt-BR" sz="2200" b="1"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todas </a:t>
                </a:r>
                <a:r>
                  <a:rPr lang="pt-BR" sz="22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as equações envolvidas no sistema.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Exemplo</a:t>
                </a:r>
                <a:r>
                  <a:rPr lang="pt-BR" sz="22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Para o sistema: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dPr>
                        <m:e>
                          <m:eqArr>
                            <m:eqArr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eqArr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𝑦</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m:t>
                              </m:r>
                            </m:e>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𝑦</m:t>
                              </m:r>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=5</m:t>
                              </m:r>
                            </m:e>
                          </m:eqArr>
                        </m:e>
                      </m:d>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Times New Roman" panose="02020603050405020304" pitchFamily="18" charset="0"/>
                    <a:cs typeface="Aptos" panose="020B0004020202020204" pitchFamily="34" charset="0"/>
                  </a:rPr>
                  <a:t>A solução é </a:t>
                </a:r>
                <a14:m>
                  <m:oMath xmlns:m="http://schemas.openxmlformats.org/officeDocument/2006/math">
                    <m:d>
                      <m:d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d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2;1</m:t>
                        </m:r>
                      </m:e>
                    </m:d>
                  </m:oMath>
                </a14:m>
                <a:r>
                  <a:rPr lang="pt-BR" sz="2200" kern="100" dirty="0">
                    <a:solidFill>
                      <a:srgbClr val="000000"/>
                    </a:solidFill>
                    <a:effectLst/>
                    <a:latin typeface="Arial Narrow" panose="020B0606020202030204" pitchFamily="34" charset="0"/>
                    <a:ea typeface="Times New Roman" panose="02020603050405020304" pitchFamily="18" charset="0"/>
                    <a:cs typeface="Aptos" panose="020B0004020202020204" pitchFamily="34" charset="0"/>
                  </a:rPr>
                  <a:t>, pois,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dPr>
                        <m:e>
                          <m:eqArr>
                            <m:eqArr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eqArr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2−1=1</m:t>
                              </m:r>
                            </m:e>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2∙2+1=5</m:t>
                              </m:r>
                            </m:e>
                          </m:eqArr>
                        </m:e>
                      </m:d>
                      <m:r>
                        <a:rPr lang="pt-BR" sz="2200" i="1" kern="100">
                          <a:solidFill>
                            <a:srgbClr val="000000"/>
                          </a:solidFill>
                          <a:effectLst/>
                          <a:latin typeface="Cambria Math" panose="02040503050406030204" pitchFamily="18" charset="0"/>
                          <a:ea typeface="Times New Roman" panose="02020603050405020304" pitchFamily="18" charset="0"/>
                          <a:cs typeface="Aptos" panose="020B0004020202020204" pitchFamily="34" charset="0"/>
                        </a:rPr>
                        <m:t> → </m:t>
                      </m:r>
                      <m:d>
                        <m:dPr>
                          <m:begChr m:val="{"/>
                          <m:endChr m:val=""/>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dPr>
                        <m:e>
                          <m:eqArr>
                            <m:eqArrPr>
                              <m:ctrlP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eqArrPr>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1=1</m:t>
                              </m:r>
                            </m:e>
                            <m:e>
                              <m:r>
                                <a:rPr lang="pt-BR" sz="22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5=5</m:t>
                              </m:r>
                            </m:e>
                          </m:eqArr>
                        </m:e>
                      </m:d>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21" name="CaixaDeTexto 20">
                <a:extLst>
                  <a:ext uri="{FF2B5EF4-FFF2-40B4-BE49-F238E27FC236}">
                    <a16:creationId xmlns:a16="http://schemas.microsoft.com/office/drawing/2014/main" id="{FCCC2D5D-AAD3-B1AD-9B86-D16489AAEF1E}"/>
                  </a:ext>
                </a:extLst>
              </p:cNvPr>
              <p:cNvSpPr txBox="1">
                <a:spLocks noRot="1" noChangeAspect="1" noMove="1" noResize="1" noEditPoints="1" noAdjustHandles="1" noChangeArrowheads="1" noChangeShapeType="1" noTextEdit="1"/>
              </p:cNvSpPr>
              <p:nvPr/>
            </p:nvSpPr>
            <p:spPr>
              <a:xfrm>
                <a:off x="121156" y="758682"/>
                <a:ext cx="11903198" cy="5375446"/>
              </a:xfrm>
              <a:prstGeom prst="rect">
                <a:avLst/>
              </a:prstGeom>
              <a:blipFill>
                <a:blip r:embed="rId3"/>
                <a:stretch>
                  <a:fillRect l="-666" t="-454" r="-666"/>
                </a:stretch>
              </a:blipFill>
            </p:spPr>
            <p:txBody>
              <a:bodyPr/>
              <a:lstStyle/>
              <a:p>
                <a:r>
                  <a:rPr lang="pt-BR">
                    <a:noFill/>
                  </a:rPr>
                  <a:t> </a:t>
                </a:r>
              </a:p>
            </p:txBody>
          </p:sp>
        </mc:Fallback>
      </mc:AlternateContent>
    </p:spTree>
    <p:extLst>
      <p:ext uri="{BB962C8B-B14F-4D97-AF65-F5344CB8AC3E}">
        <p14:creationId xmlns:p14="http://schemas.microsoft.com/office/powerpoint/2010/main" val="26802251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orma&#10;&#10;O conteúdo gerado por IA pode estar incorreto.">
            <a:extLst>
              <a:ext uri="{FF2B5EF4-FFF2-40B4-BE49-F238E27FC236}">
                <a16:creationId xmlns:a16="http://schemas.microsoft.com/office/drawing/2014/main" id="{38A923F4-501E-C23F-05AE-4B99B928915A}"/>
              </a:ext>
            </a:extLst>
          </p:cNvPr>
          <p:cNvPicPr>
            <a:picLocks noChangeAspect="1"/>
          </p:cNvPicPr>
          <p:nvPr/>
        </p:nvPicPr>
        <p:blipFill rotWithShape="1">
          <a:blip r:embed="rId2">
            <a:extLst>
              <a:ext uri="{28A0092B-C50C-407E-A947-70E740481C1C}">
                <a14:useLocalDpi xmlns:a14="http://schemas.microsoft.com/office/drawing/2010/main" val="0"/>
              </a:ext>
            </a:extLst>
          </a:blip>
          <a:srcRect l="1631" r="63456"/>
          <a:stretch>
            <a:fillRect/>
          </a:stretch>
        </p:blipFill>
        <p:spPr bwMode="auto">
          <a:xfrm>
            <a:off x="156000" y="541314"/>
            <a:ext cx="2082645" cy="529113"/>
          </a:xfrm>
          <a:prstGeom prst="rect">
            <a:avLst/>
          </a:prstGeom>
          <a:noFill/>
          <a:ln>
            <a:noFill/>
          </a:ln>
          <a:extLst>
            <a:ext uri="{53640926-AAD7-44D8-BBD7-CCE9431645EC}">
              <a14:shadowObscured xmlns:a14="http://schemas.microsoft.com/office/drawing/2010/main"/>
            </a:ext>
          </a:extLst>
        </p:spPr>
      </p:pic>
      <p:sp>
        <p:nvSpPr>
          <p:cNvPr id="11" name="CaixaDeTexto 10">
            <a:extLst>
              <a:ext uri="{FF2B5EF4-FFF2-40B4-BE49-F238E27FC236}">
                <a16:creationId xmlns:a16="http://schemas.microsoft.com/office/drawing/2014/main" id="{B6218A8E-833A-5F9A-1C01-DCA51C38D075}"/>
              </a:ext>
            </a:extLst>
          </p:cNvPr>
          <p:cNvSpPr txBox="1"/>
          <p:nvPr/>
        </p:nvSpPr>
        <p:spPr>
          <a:xfrm>
            <a:off x="156000" y="1070427"/>
            <a:ext cx="5760000" cy="5716950"/>
          </a:xfrm>
          <a:prstGeom prst="rect">
            <a:avLst/>
          </a:prstGeom>
          <a:noFill/>
        </p:spPr>
        <p:txBody>
          <a:bodyPr wrap="square">
            <a:spAutoFit/>
          </a:bodyPr>
          <a:lstStyle/>
          <a:p>
            <a:pPr algn="just"/>
            <a:r>
              <a:rPr lang="pt-BR" sz="2150" b="1" kern="100" dirty="0">
                <a:effectLst/>
                <a:latin typeface="Arial Narrow" panose="020B0606020202030204" pitchFamily="34" charset="0"/>
                <a:ea typeface="MS Mincho" panose="02020609040205080304" pitchFamily="49" charset="-128"/>
                <a:cs typeface="Times New Roman" panose="02020603050405020304" pitchFamily="18" charset="0"/>
              </a:rPr>
              <a:t>7.</a:t>
            </a:r>
            <a:r>
              <a:rPr lang="pt-BR" sz="215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150" b="0" i="0" u="none" strike="noStrike" baseline="0" dirty="0">
                <a:latin typeface="Arial Narrow" panose="020B0606020202030204" pitchFamily="34" charset="0"/>
              </a:rPr>
              <a:t>Para cada situação, a seguir, escreva a representação algébrica do sistema de equações correspondente.</a:t>
            </a:r>
          </a:p>
          <a:p>
            <a:pPr algn="just"/>
            <a:r>
              <a:rPr lang="pt-BR" sz="2150" b="0" i="0" u="none" strike="noStrike" baseline="0" dirty="0">
                <a:latin typeface="Arial Narrow" panose="020B0606020202030204" pitchFamily="34" charset="0"/>
              </a:rPr>
              <a:t>a) Ana comprou 1 blusa e 2 bermudas, gastando R$ 55,00. Maria foi a mesma loja que Ana e comprou 2 blusas e 1 bermuda, gastando R$ 65,00. Qual o valor de cada blusa?</a:t>
            </a:r>
          </a:p>
          <a:p>
            <a:pPr algn="just"/>
            <a:r>
              <a:rPr lang="pt-BR" sz="2150" b="0" i="0" u="none" strike="noStrike" baseline="0" dirty="0">
                <a:latin typeface="Arial Narrow" panose="020B0606020202030204" pitchFamily="34" charset="0"/>
              </a:rPr>
              <a:t>b) Em um determinado estacionamento, na cidade de Goiânia, é cobrado o valor de R$ 4,00 por moto e R$ 12,00 por carro estacionado no período de duas horas. Ao final de um período, o caixa registrou R$ 1180,00 para um total de 135 veículos. Quantas motos e carros usaram o estacionamento nesse período?</a:t>
            </a:r>
          </a:p>
          <a:p>
            <a:pPr algn="just"/>
            <a:r>
              <a:rPr lang="pt-BR" sz="2150" b="0" i="0" u="none" strike="noStrike" baseline="0" dirty="0">
                <a:latin typeface="Arial Narrow" panose="020B0606020202030204" pitchFamily="34" charset="0"/>
              </a:rPr>
              <a:t>c) A adição de dois números reais distintos é igual a menos dez. Sabe-se que a diferença do triplo do primeiro número com o dobro do segundo, é zero. Quais os números reais que satisfazem essa condição?</a:t>
            </a:r>
            <a:endParaRPr lang="pt-BR" sz="215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AlternateContent xmlns:mc="http://schemas.openxmlformats.org/markup-compatibility/2006">
        <mc:Choice xmlns:a14="http://schemas.microsoft.com/office/drawing/2010/main" Requires="a14">
          <p:sp>
            <p:nvSpPr>
              <p:cNvPr id="12" name="CaixaDeTexto 11">
                <a:extLst>
                  <a:ext uri="{FF2B5EF4-FFF2-40B4-BE49-F238E27FC236}">
                    <a16:creationId xmlns:a16="http://schemas.microsoft.com/office/drawing/2014/main" id="{E6B3828B-E26E-8C66-560E-BC5C2117821B}"/>
                  </a:ext>
                </a:extLst>
              </p:cNvPr>
              <p:cNvSpPr txBox="1"/>
              <p:nvPr/>
            </p:nvSpPr>
            <p:spPr>
              <a:xfrm>
                <a:off x="6276000" y="924743"/>
                <a:ext cx="5760000" cy="4768165"/>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8.</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Escreva uma situação problema que represente cada sistema de equações a seguir.</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a:t>
                </a:r>
                <a14:m>
                  <m:oMath xmlns:m="http://schemas.openxmlformats.org/officeDocument/2006/math">
                    <m:d>
                      <m:dPr>
                        <m:begChr m:val="{"/>
                        <m:endChr m:val=""/>
                        <m:ctrlPr>
                          <a:rPr lang="pt-BR" sz="2200" i="1" kern="100">
                            <a:effectLst/>
                            <a:latin typeface="Cambria Math" panose="02040503050406030204" pitchFamily="18" charset="0"/>
                            <a:ea typeface="Aptos" panose="020B0004020202020204" pitchFamily="34" charset="0"/>
                            <a:cs typeface="Aptos" panose="020B0004020202020204" pitchFamily="34" charset="0"/>
                          </a:rPr>
                        </m:ctrlPr>
                      </m:dPr>
                      <m:e>
                        <m:eqArr>
                          <m:eqArrPr>
                            <m:ctrlPr>
                              <a:rPr lang="pt-BR" sz="2200" i="1" kern="100">
                                <a:effectLst/>
                                <a:latin typeface="Cambria Math" panose="02040503050406030204" pitchFamily="18" charset="0"/>
                                <a:ea typeface="Aptos" panose="020B0004020202020204" pitchFamily="34" charset="0"/>
                                <a:cs typeface="Aptos" panose="020B0004020202020204" pitchFamily="34" charset="0"/>
                              </a:rPr>
                            </m:ctrlPr>
                          </m:eqArrPr>
                          <m:e>
                            <m:r>
                              <a:rPr lang="pt-BR" sz="2200" i="1" kern="100">
                                <a:effectLst/>
                                <a:latin typeface="Cambria Math" panose="02040503050406030204" pitchFamily="18" charset="0"/>
                                <a:ea typeface="Aptos" panose="020B0004020202020204" pitchFamily="34" charset="0"/>
                                <a:cs typeface="Aptos" panose="020B0004020202020204" pitchFamily="34" charset="0"/>
                              </a:rPr>
                              <m:t>𝑥</m:t>
                            </m:r>
                            <m:r>
                              <a:rPr lang="pt-BR" sz="2200" i="1" kern="100">
                                <a:effectLst/>
                                <a:latin typeface="Cambria Math" panose="02040503050406030204" pitchFamily="18" charset="0"/>
                                <a:ea typeface="Aptos" panose="020B0004020202020204" pitchFamily="34" charset="0"/>
                                <a:cs typeface="Aptos" panose="020B0004020202020204" pitchFamily="34" charset="0"/>
                              </a:rPr>
                              <m:t>+</m:t>
                            </m:r>
                            <m:r>
                              <a:rPr lang="pt-BR" sz="2200" i="1" kern="100">
                                <a:effectLst/>
                                <a:latin typeface="Cambria Math" panose="02040503050406030204" pitchFamily="18" charset="0"/>
                                <a:ea typeface="Aptos" panose="020B0004020202020204" pitchFamily="34" charset="0"/>
                                <a:cs typeface="Aptos" panose="020B0004020202020204" pitchFamily="34" charset="0"/>
                              </a:rPr>
                              <m:t>𝑦</m:t>
                            </m:r>
                            <m:r>
                              <a:rPr lang="pt-BR" sz="2200" i="1" kern="100">
                                <a:effectLst/>
                                <a:latin typeface="Cambria Math" panose="02040503050406030204" pitchFamily="18" charset="0"/>
                                <a:ea typeface="Aptos" panose="020B0004020202020204" pitchFamily="34" charset="0"/>
                                <a:cs typeface="Aptos" panose="020B0004020202020204" pitchFamily="34" charset="0"/>
                              </a:rPr>
                              <m:t>=5</m:t>
                            </m:r>
                          </m:e>
                          <m:e>
                            <m:r>
                              <a:rPr lang="pt-BR" sz="2200" i="1" kern="100">
                                <a:effectLst/>
                                <a:latin typeface="Cambria Math" panose="02040503050406030204" pitchFamily="18" charset="0"/>
                                <a:ea typeface="Aptos" panose="020B0004020202020204" pitchFamily="34" charset="0"/>
                                <a:cs typeface="Aptos" panose="020B0004020202020204" pitchFamily="34" charset="0"/>
                              </a:rPr>
                              <m:t>𝑥</m:t>
                            </m:r>
                            <m:r>
                              <a:rPr lang="pt-BR" sz="2200" i="1" kern="100">
                                <a:effectLst/>
                                <a:latin typeface="Cambria Math" panose="02040503050406030204" pitchFamily="18" charset="0"/>
                                <a:ea typeface="Aptos" panose="020B0004020202020204" pitchFamily="34" charset="0"/>
                                <a:cs typeface="Aptos" panose="020B0004020202020204" pitchFamily="34" charset="0"/>
                              </a:rPr>
                              <m:t>−</m:t>
                            </m:r>
                            <m:r>
                              <a:rPr lang="pt-BR" sz="2200" i="1" kern="100">
                                <a:effectLst/>
                                <a:latin typeface="Cambria Math" panose="02040503050406030204" pitchFamily="18" charset="0"/>
                                <a:ea typeface="Aptos" panose="020B0004020202020204" pitchFamily="34" charset="0"/>
                                <a:cs typeface="Aptos" panose="020B0004020202020204" pitchFamily="34" charset="0"/>
                              </a:rPr>
                              <m:t>𝑦</m:t>
                            </m:r>
                            <m:r>
                              <a:rPr lang="pt-BR" sz="2200" i="1" kern="100">
                                <a:effectLst/>
                                <a:latin typeface="Cambria Math" panose="02040503050406030204" pitchFamily="18" charset="0"/>
                                <a:ea typeface="Aptos" panose="020B0004020202020204" pitchFamily="34" charset="0"/>
                                <a:cs typeface="Aptos" panose="020B0004020202020204" pitchFamily="34" charset="0"/>
                              </a:rPr>
                              <m:t>=1</m:t>
                            </m:r>
                          </m:e>
                        </m:eqArr>
                      </m:e>
                    </m:d>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a:t>
                </a:r>
                <a14:m>
                  <m:oMath xmlns:m="http://schemas.openxmlformats.org/officeDocument/2006/math">
                    <m:d>
                      <m:dPr>
                        <m:begChr m:val="{"/>
                        <m:endChr m:val=""/>
                        <m:ctrlPr>
                          <a:rPr lang="pt-BR" sz="2200" i="1" kern="100">
                            <a:effectLst/>
                            <a:latin typeface="Cambria Math" panose="02040503050406030204" pitchFamily="18" charset="0"/>
                            <a:ea typeface="Aptos" panose="020B0004020202020204" pitchFamily="34" charset="0"/>
                            <a:cs typeface="Aptos" panose="020B0004020202020204" pitchFamily="34" charset="0"/>
                          </a:rPr>
                        </m:ctrlPr>
                      </m:dPr>
                      <m:e>
                        <m:eqArr>
                          <m:eqArrPr>
                            <m:ctrlPr>
                              <a:rPr lang="pt-BR" sz="2200" i="1" kern="100">
                                <a:effectLst/>
                                <a:latin typeface="Cambria Math" panose="02040503050406030204" pitchFamily="18" charset="0"/>
                                <a:ea typeface="Aptos" panose="020B0004020202020204" pitchFamily="34" charset="0"/>
                                <a:cs typeface="Aptos" panose="020B0004020202020204" pitchFamily="34" charset="0"/>
                              </a:rPr>
                            </m:ctrlPr>
                          </m:eqArrPr>
                          <m:e>
                            <m:r>
                              <a:rPr lang="pt-BR" sz="2200" i="1" kern="100">
                                <a:effectLst/>
                                <a:latin typeface="Cambria Math" panose="02040503050406030204" pitchFamily="18" charset="0"/>
                                <a:ea typeface="Aptos" panose="020B0004020202020204" pitchFamily="34" charset="0"/>
                                <a:cs typeface="Aptos" panose="020B0004020202020204" pitchFamily="34" charset="0"/>
                              </a:rPr>
                              <m:t>3</m:t>
                            </m:r>
                            <m:r>
                              <a:rPr lang="pt-BR" sz="2200" i="1" kern="100">
                                <a:effectLst/>
                                <a:latin typeface="Cambria Math" panose="02040503050406030204" pitchFamily="18" charset="0"/>
                                <a:ea typeface="Aptos" panose="020B0004020202020204" pitchFamily="34" charset="0"/>
                                <a:cs typeface="Aptos" panose="020B0004020202020204" pitchFamily="34" charset="0"/>
                              </a:rPr>
                              <m:t>𝑥</m:t>
                            </m:r>
                            <m:r>
                              <a:rPr lang="pt-BR" sz="2200" i="1" kern="100">
                                <a:effectLst/>
                                <a:latin typeface="Cambria Math" panose="02040503050406030204" pitchFamily="18" charset="0"/>
                                <a:ea typeface="Aptos" panose="020B0004020202020204" pitchFamily="34" charset="0"/>
                                <a:cs typeface="Aptos" panose="020B0004020202020204" pitchFamily="34" charset="0"/>
                              </a:rPr>
                              <m:t>−</m:t>
                            </m:r>
                            <m:r>
                              <a:rPr lang="pt-BR" sz="2200" i="1" kern="100">
                                <a:effectLst/>
                                <a:latin typeface="Cambria Math" panose="02040503050406030204" pitchFamily="18" charset="0"/>
                                <a:ea typeface="Aptos" panose="020B0004020202020204" pitchFamily="34" charset="0"/>
                                <a:cs typeface="Aptos" panose="020B0004020202020204" pitchFamily="34" charset="0"/>
                              </a:rPr>
                              <m:t>𝑦</m:t>
                            </m:r>
                            <m:r>
                              <a:rPr lang="pt-BR" sz="2200" i="1" kern="100">
                                <a:effectLst/>
                                <a:latin typeface="Cambria Math" panose="02040503050406030204" pitchFamily="18" charset="0"/>
                                <a:ea typeface="Aptos" panose="020B0004020202020204" pitchFamily="34" charset="0"/>
                                <a:cs typeface="Aptos" panose="020B0004020202020204" pitchFamily="34" charset="0"/>
                              </a:rPr>
                              <m:t>=12</m:t>
                            </m:r>
                          </m:e>
                          <m:e>
                            <m:r>
                              <a:rPr lang="pt-BR" sz="2200" i="1" kern="100">
                                <a:effectLst/>
                                <a:latin typeface="Cambria Math" panose="02040503050406030204" pitchFamily="18" charset="0"/>
                                <a:ea typeface="Aptos" panose="020B0004020202020204" pitchFamily="34" charset="0"/>
                                <a:cs typeface="Aptos" panose="020B0004020202020204" pitchFamily="34" charset="0"/>
                              </a:rPr>
                              <m:t>𝑥</m:t>
                            </m:r>
                            <m:r>
                              <a:rPr lang="pt-BR" sz="2200" i="1" kern="100">
                                <a:effectLst/>
                                <a:latin typeface="Cambria Math" panose="02040503050406030204" pitchFamily="18" charset="0"/>
                                <a:ea typeface="Aptos" panose="020B0004020202020204" pitchFamily="34" charset="0"/>
                                <a:cs typeface="Aptos" panose="020B0004020202020204" pitchFamily="34" charset="0"/>
                              </a:rPr>
                              <m:t>+</m:t>
                            </m:r>
                            <m:r>
                              <a:rPr lang="pt-BR" sz="2200" i="1" kern="100">
                                <a:effectLst/>
                                <a:latin typeface="Cambria Math" panose="02040503050406030204" pitchFamily="18" charset="0"/>
                                <a:ea typeface="Aptos" panose="020B0004020202020204" pitchFamily="34" charset="0"/>
                                <a:cs typeface="Aptos" panose="020B0004020202020204" pitchFamily="34" charset="0"/>
                              </a:rPr>
                              <m:t>𝑦</m:t>
                            </m:r>
                            <m:r>
                              <a:rPr lang="pt-BR" sz="2200" i="1" kern="100">
                                <a:effectLst/>
                                <a:latin typeface="Cambria Math" panose="02040503050406030204" pitchFamily="18" charset="0"/>
                                <a:ea typeface="Aptos" panose="020B0004020202020204" pitchFamily="34" charset="0"/>
                                <a:cs typeface="Aptos" panose="020B0004020202020204" pitchFamily="34" charset="0"/>
                              </a:rPr>
                              <m:t>=4</m:t>
                            </m:r>
                          </m:e>
                        </m:eqArr>
                      </m:e>
                    </m:d>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a:t>
                </a:r>
                <a14:m>
                  <m:oMath xmlns:m="http://schemas.openxmlformats.org/officeDocument/2006/math">
                    <m:d>
                      <m:dPr>
                        <m:begChr m:val="{"/>
                        <m:endChr m:val=""/>
                        <m:ctrlPr>
                          <a:rPr lang="pt-BR" sz="2200" i="1" kern="100">
                            <a:effectLst/>
                            <a:latin typeface="Cambria Math" panose="02040503050406030204" pitchFamily="18" charset="0"/>
                            <a:ea typeface="Aptos" panose="020B0004020202020204" pitchFamily="34" charset="0"/>
                            <a:cs typeface="Aptos" panose="020B0004020202020204" pitchFamily="34" charset="0"/>
                          </a:rPr>
                        </m:ctrlPr>
                      </m:dPr>
                      <m:e>
                        <m:eqArr>
                          <m:eqArrPr>
                            <m:ctrlPr>
                              <a:rPr lang="pt-BR" sz="2200" i="1" kern="100">
                                <a:effectLst/>
                                <a:latin typeface="Cambria Math" panose="02040503050406030204" pitchFamily="18" charset="0"/>
                                <a:ea typeface="Aptos" panose="020B0004020202020204" pitchFamily="34" charset="0"/>
                                <a:cs typeface="Aptos" panose="020B0004020202020204" pitchFamily="34" charset="0"/>
                              </a:rPr>
                            </m:ctrlPr>
                          </m:eqArrPr>
                          <m:e>
                            <m:r>
                              <a:rPr lang="pt-BR" sz="2200" i="1" kern="100">
                                <a:effectLst/>
                                <a:latin typeface="Cambria Math" panose="02040503050406030204" pitchFamily="18" charset="0"/>
                                <a:ea typeface="Aptos" panose="020B0004020202020204" pitchFamily="34" charset="0"/>
                                <a:cs typeface="Aptos" panose="020B0004020202020204" pitchFamily="34" charset="0"/>
                              </a:rPr>
                              <m:t>2</m:t>
                            </m:r>
                            <m:r>
                              <a:rPr lang="pt-BR" sz="2200" i="1" kern="100">
                                <a:effectLst/>
                                <a:latin typeface="Cambria Math" panose="02040503050406030204" pitchFamily="18" charset="0"/>
                                <a:ea typeface="Aptos" panose="020B0004020202020204" pitchFamily="34" charset="0"/>
                                <a:cs typeface="Aptos" panose="020B0004020202020204" pitchFamily="34" charset="0"/>
                              </a:rPr>
                              <m:t>𝑥</m:t>
                            </m:r>
                            <m:r>
                              <a:rPr lang="pt-BR" sz="2200" i="1" kern="100">
                                <a:effectLst/>
                                <a:latin typeface="Cambria Math" panose="02040503050406030204" pitchFamily="18" charset="0"/>
                                <a:ea typeface="Aptos" panose="020B0004020202020204" pitchFamily="34" charset="0"/>
                                <a:cs typeface="Aptos" panose="020B0004020202020204" pitchFamily="34" charset="0"/>
                              </a:rPr>
                              <m:t>−</m:t>
                            </m:r>
                            <m:r>
                              <a:rPr lang="pt-BR" sz="2200" i="1" kern="100">
                                <a:effectLst/>
                                <a:latin typeface="Cambria Math" panose="02040503050406030204" pitchFamily="18" charset="0"/>
                                <a:ea typeface="Aptos" panose="020B0004020202020204" pitchFamily="34" charset="0"/>
                                <a:cs typeface="Aptos" panose="020B0004020202020204" pitchFamily="34" charset="0"/>
                              </a:rPr>
                              <m:t>𝑦</m:t>
                            </m:r>
                            <m:r>
                              <a:rPr lang="pt-BR" sz="2200" i="1" kern="100">
                                <a:effectLst/>
                                <a:latin typeface="Cambria Math" panose="02040503050406030204" pitchFamily="18" charset="0"/>
                                <a:ea typeface="Aptos" panose="020B0004020202020204" pitchFamily="34" charset="0"/>
                                <a:cs typeface="Aptos" panose="020B0004020202020204" pitchFamily="34" charset="0"/>
                              </a:rPr>
                              <m:t>=1</m:t>
                            </m:r>
                          </m:e>
                          <m:e>
                            <m:r>
                              <a:rPr lang="pt-BR" sz="2200" i="1" kern="100">
                                <a:effectLst/>
                                <a:latin typeface="Cambria Math" panose="02040503050406030204" pitchFamily="18" charset="0"/>
                                <a:ea typeface="Aptos" panose="020B0004020202020204" pitchFamily="34" charset="0"/>
                                <a:cs typeface="Aptos" panose="020B0004020202020204" pitchFamily="34" charset="0"/>
                              </a:rPr>
                              <m:t>−4</m:t>
                            </m:r>
                            <m:r>
                              <a:rPr lang="pt-BR" sz="2200" i="1" kern="100">
                                <a:effectLst/>
                                <a:latin typeface="Cambria Math" panose="02040503050406030204" pitchFamily="18" charset="0"/>
                                <a:ea typeface="Aptos" panose="020B0004020202020204" pitchFamily="34" charset="0"/>
                                <a:cs typeface="Aptos" panose="020B0004020202020204" pitchFamily="34" charset="0"/>
                              </a:rPr>
                              <m:t>𝑥</m:t>
                            </m:r>
                            <m:r>
                              <a:rPr lang="pt-BR" sz="2200" i="1" kern="100">
                                <a:effectLst/>
                                <a:latin typeface="Cambria Math" panose="02040503050406030204" pitchFamily="18" charset="0"/>
                                <a:ea typeface="Aptos" panose="020B0004020202020204" pitchFamily="34" charset="0"/>
                                <a:cs typeface="Aptos" panose="020B0004020202020204" pitchFamily="34" charset="0"/>
                              </a:rPr>
                              <m:t>+2</m:t>
                            </m:r>
                            <m:r>
                              <a:rPr lang="pt-BR" sz="2200" i="1" kern="100">
                                <a:effectLst/>
                                <a:latin typeface="Cambria Math" panose="02040503050406030204" pitchFamily="18" charset="0"/>
                                <a:ea typeface="Aptos" panose="020B0004020202020204" pitchFamily="34" charset="0"/>
                                <a:cs typeface="Aptos" panose="020B0004020202020204" pitchFamily="34" charset="0"/>
                              </a:rPr>
                              <m:t>𝑦</m:t>
                            </m:r>
                            <m:r>
                              <a:rPr lang="pt-BR" sz="2200" i="1" kern="100">
                                <a:effectLst/>
                                <a:latin typeface="Cambria Math" panose="02040503050406030204" pitchFamily="18" charset="0"/>
                                <a:ea typeface="Aptos" panose="020B0004020202020204" pitchFamily="34" charset="0"/>
                                <a:cs typeface="Aptos" panose="020B0004020202020204" pitchFamily="34" charset="0"/>
                              </a:rPr>
                              <m:t>=2</m:t>
                            </m:r>
                          </m:e>
                        </m:eqArr>
                      </m:e>
                    </m:d>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12" name="CaixaDeTexto 11">
                <a:extLst>
                  <a:ext uri="{FF2B5EF4-FFF2-40B4-BE49-F238E27FC236}">
                    <a16:creationId xmlns:a16="http://schemas.microsoft.com/office/drawing/2014/main" id="{E6B3828B-E26E-8C66-560E-BC5C2117821B}"/>
                  </a:ext>
                </a:extLst>
              </p:cNvPr>
              <p:cNvSpPr txBox="1">
                <a:spLocks noRot="1" noChangeAspect="1" noMove="1" noResize="1" noEditPoints="1" noAdjustHandles="1" noChangeArrowheads="1" noChangeShapeType="1" noTextEdit="1"/>
              </p:cNvSpPr>
              <p:nvPr/>
            </p:nvSpPr>
            <p:spPr>
              <a:xfrm>
                <a:off x="6276000" y="924743"/>
                <a:ext cx="5760000" cy="4768165"/>
              </a:xfrm>
              <a:prstGeom prst="rect">
                <a:avLst/>
              </a:prstGeom>
              <a:blipFill>
                <a:blip r:embed="rId3"/>
                <a:stretch>
                  <a:fillRect l="-1377" t="-639" r="-1483"/>
                </a:stretch>
              </a:blipFill>
            </p:spPr>
            <p:txBody>
              <a:bodyPr/>
              <a:lstStyle/>
              <a:p>
                <a:r>
                  <a:rPr lang="pt-BR">
                    <a:noFill/>
                  </a:rPr>
                  <a:t> </a:t>
                </a:r>
              </a:p>
            </p:txBody>
          </p:sp>
        </mc:Fallback>
      </mc:AlternateContent>
    </p:spTree>
    <p:extLst>
      <p:ext uri="{BB962C8B-B14F-4D97-AF65-F5344CB8AC3E}">
        <p14:creationId xmlns:p14="http://schemas.microsoft.com/office/powerpoint/2010/main" val="4494517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orma&#10;&#10;O conteúdo gerado por IA pode estar incorreto.">
            <a:extLst>
              <a:ext uri="{FF2B5EF4-FFF2-40B4-BE49-F238E27FC236}">
                <a16:creationId xmlns:a16="http://schemas.microsoft.com/office/drawing/2014/main" id="{38A923F4-501E-C23F-05AE-4B99B928915A}"/>
              </a:ext>
            </a:extLst>
          </p:cNvPr>
          <p:cNvPicPr>
            <a:picLocks noChangeAspect="1"/>
          </p:cNvPicPr>
          <p:nvPr/>
        </p:nvPicPr>
        <p:blipFill rotWithShape="1">
          <a:blip r:embed="rId2">
            <a:extLst>
              <a:ext uri="{28A0092B-C50C-407E-A947-70E740481C1C}">
                <a14:useLocalDpi xmlns:a14="http://schemas.microsoft.com/office/drawing/2010/main" val="0"/>
              </a:ext>
            </a:extLst>
          </a:blip>
          <a:srcRect l="1631" r="63456"/>
          <a:stretch>
            <a:fillRect/>
          </a:stretch>
        </p:blipFill>
        <p:spPr bwMode="auto">
          <a:xfrm>
            <a:off x="156000" y="541314"/>
            <a:ext cx="2082645" cy="529113"/>
          </a:xfrm>
          <a:prstGeom prst="rect">
            <a:avLst/>
          </a:prstGeom>
          <a:noFill/>
          <a:ln>
            <a:noFill/>
          </a:ln>
          <a:extLst>
            <a:ext uri="{53640926-AAD7-44D8-BBD7-CCE9431645EC}">
              <a14:shadowObscured xmlns:a14="http://schemas.microsoft.com/office/drawing/2010/main"/>
            </a:ext>
          </a:extLst>
        </p:spPr>
      </p:pic>
      <p:sp>
        <p:nvSpPr>
          <p:cNvPr id="11" name="CaixaDeTexto 10">
            <a:extLst>
              <a:ext uri="{FF2B5EF4-FFF2-40B4-BE49-F238E27FC236}">
                <a16:creationId xmlns:a16="http://schemas.microsoft.com/office/drawing/2014/main" id="{B6218A8E-833A-5F9A-1C01-DCA51C38D075}"/>
              </a:ext>
            </a:extLst>
          </p:cNvPr>
          <p:cNvSpPr txBox="1"/>
          <p:nvPr/>
        </p:nvSpPr>
        <p:spPr>
          <a:xfrm>
            <a:off x="156000" y="1070427"/>
            <a:ext cx="5760000" cy="5221879"/>
          </a:xfrm>
          <a:prstGeom prst="rect">
            <a:avLst/>
          </a:prstGeom>
          <a:noFill/>
        </p:spPr>
        <p:txBody>
          <a:bodyPr wrap="square">
            <a:spAutoFit/>
          </a:bodyPr>
          <a:lstStyle/>
          <a:p>
            <a:pPr algn="just">
              <a:lnSpc>
                <a:spcPct val="115000"/>
              </a:lnSpc>
              <a:spcAft>
                <a:spcPts val="800"/>
              </a:spcAft>
            </a:pPr>
            <a:r>
              <a:rPr lang="pt-BR" sz="2200" b="1" kern="100" dirty="0">
                <a:latin typeface="Arial Narrow" panose="020B0606020202030204" pitchFamily="34" charset="0"/>
                <a:ea typeface="MS Mincho" panose="02020609040205080304" pitchFamily="49" charset="-128"/>
                <a:cs typeface="Times New Roman" panose="02020603050405020304" pitchFamily="18" charset="0"/>
              </a:rPr>
              <a:t>9</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Para cada situação, a seguir, escreva a representação algébrica do sistema de equações correspondente.</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a) Ana Beatriz</a:t>
            </a:r>
            <a:r>
              <a:rPr lang="pt-BR" sz="2200" kern="100" dirty="0">
                <a:effectLst/>
                <a:latin typeface="Arial Narrow" panose="020B0606020202030204" pitchFamily="34" charset="0"/>
                <a:ea typeface="Aptos" panose="020B0004020202020204" pitchFamily="34" charset="0"/>
                <a:cs typeface="Aptos" panose="020B0004020202020204" pitchFamily="34" charset="0"/>
              </a:rPr>
              <a:t>, Patrícia e Carla foram ao Shopping fazer compras, as três compraram os mesmos produtos, porém, em quantidades diferentes. Ana Beatriz comprou uma sandália, dois shorts e três camisetas, gastando um total de R$ 119,00. Patrícia comprou duas sandálias, três shorts e cinco camisetas, gastando um total de R$ 202,00. Carla comprou duas sandálias, um short e duas camisetas, gastando um total de R$ 118,00. Quanto custa cada produto?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913819EC-0AE8-BFD9-52BA-FBD4DB9292CA}"/>
                  </a:ext>
                </a:extLst>
              </p:cNvPr>
              <p:cNvSpPr txBox="1"/>
              <p:nvPr/>
            </p:nvSpPr>
            <p:spPr>
              <a:xfrm>
                <a:off x="6096000" y="723574"/>
                <a:ext cx="5940000" cy="6130524"/>
              </a:xfrm>
              <a:prstGeom prst="rect">
                <a:avLst/>
              </a:prstGeom>
              <a:noFill/>
            </p:spPr>
            <p:txBody>
              <a:bodyPr wrap="square">
                <a:spAutoFit/>
              </a:bodyPr>
              <a:lstStyle/>
              <a:p>
                <a:pPr algn="just">
                  <a:lnSpc>
                    <a:spcPct val="115000"/>
                  </a:lnSpc>
                </a:pPr>
                <a:r>
                  <a:rPr lang="pt-BR" sz="2150" kern="100" dirty="0">
                    <a:effectLst/>
                    <a:latin typeface="Arial Narrow" panose="020B0606020202030204" pitchFamily="34" charset="0"/>
                    <a:ea typeface="Aptos" panose="020B0004020202020204" pitchFamily="34" charset="0"/>
                    <a:cs typeface="Aptos" panose="020B0004020202020204" pitchFamily="34" charset="0"/>
                  </a:rPr>
                  <a:t>b) Uma empresa comercializa três componentes eletrônicos diferentes </a:t>
                </a:r>
                <a14:m>
                  <m:oMath xmlns:m="http://schemas.openxmlformats.org/officeDocument/2006/math">
                    <m:r>
                      <a:rPr lang="pt-BR" sz="2150" i="1" kern="100">
                        <a:effectLst/>
                        <a:latin typeface="Cambria Math" panose="02040503050406030204" pitchFamily="18" charset="0"/>
                        <a:ea typeface="Aptos" panose="020B0004020202020204" pitchFamily="34" charset="0"/>
                        <a:cs typeface="Aptos" panose="020B0004020202020204" pitchFamily="34" charset="0"/>
                      </a:rPr>
                      <m:t>𝑥</m:t>
                    </m:r>
                    <m:r>
                      <a:rPr lang="pt-BR" sz="2150" i="1" kern="100">
                        <a:effectLst/>
                        <a:latin typeface="Cambria Math" panose="02040503050406030204" pitchFamily="18" charset="0"/>
                        <a:ea typeface="Aptos" panose="020B0004020202020204" pitchFamily="34" charset="0"/>
                        <a:cs typeface="Aptos" panose="020B0004020202020204" pitchFamily="34" charset="0"/>
                      </a:rPr>
                      <m:t>, </m:t>
                    </m:r>
                    <m:r>
                      <a:rPr lang="pt-BR" sz="2150" i="1" kern="100">
                        <a:effectLst/>
                        <a:latin typeface="Cambria Math" panose="02040503050406030204" pitchFamily="18" charset="0"/>
                        <a:ea typeface="Aptos" panose="020B0004020202020204" pitchFamily="34" charset="0"/>
                        <a:cs typeface="Aptos" panose="020B0004020202020204" pitchFamily="34" charset="0"/>
                      </a:rPr>
                      <m:t>𝑦</m:t>
                    </m:r>
                    <m:r>
                      <a:rPr lang="pt-BR" sz="2150" i="1" kern="100">
                        <a:effectLst/>
                        <a:latin typeface="Cambria Math" panose="02040503050406030204" pitchFamily="18" charset="0"/>
                        <a:ea typeface="Aptos" panose="020B0004020202020204" pitchFamily="34" charset="0"/>
                        <a:cs typeface="Aptos" panose="020B0004020202020204" pitchFamily="34" charset="0"/>
                      </a:rPr>
                      <m:t> </m:t>
                    </m:r>
                    <m:r>
                      <m:rPr>
                        <m:sty m:val="p"/>
                      </m:rPr>
                      <a:rPr lang="pt-BR" sz="2150" kern="100">
                        <a:effectLst/>
                        <a:latin typeface="Cambria Math" panose="02040503050406030204" pitchFamily="18" charset="0"/>
                        <a:ea typeface="Aptos" panose="020B0004020202020204" pitchFamily="34" charset="0"/>
                        <a:cs typeface="Aptos" panose="020B0004020202020204" pitchFamily="34" charset="0"/>
                      </a:rPr>
                      <m:t>e</m:t>
                    </m:r>
                    <m:r>
                      <a:rPr lang="pt-BR" sz="2150" i="1" kern="100">
                        <a:effectLst/>
                        <a:latin typeface="Cambria Math" panose="02040503050406030204" pitchFamily="18" charset="0"/>
                        <a:ea typeface="Aptos" panose="020B0004020202020204" pitchFamily="34" charset="0"/>
                        <a:cs typeface="Aptos" panose="020B0004020202020204" pitchFamily="34" charset="0"/>
                      </a:rPr>
                      <m:t> </m:t>
                    </m:r>
                    <m:r>
                      <a:rPr lang="pt-BR" sz="2150" i="1" kern="100">
                        <a:effectLst/>
                        <a:latin typeface="Cambria Math" panose="02040503050406030204" pitchFamily="18" charset="0"/>
                        <a:ea typeface="Aptos" panose="020B0004020202020204" pitchFamily="34" charset="0"/>
                        <a:cs typeface="Aptos" panose="020B0004020202020204" pitchFamily="34" charset="0"/>
                      </a:rPr>
                      <m:t>𝑧</m:t>
                    </m:r>
                  </m:oMath>
                </a14:m>
                <a:r>
                  <a:rPr lang="pt-BR" sz="2150" kern="100" dirty="0">
                    <a:effectLst/>
                    <a:latin typeface="Arial Narrow" panose="020B0606020202030204" pitchFamily="34" charset="0"/>
                    <a:ea typeface="Aptos" panose="020B0004020202020204" pitchFamily="34" charset="0"/>
                    <a:cs typeface="Aptos" panose="020B0004020202020204" pitchFamily="34" charset="0"/>
                  </a:rPr>
                  <a:t>. Durante três dias, foi feito um levantamento sobre as vendas desses componentes, mostrando que:</a:t>
                </a:r>
                <a:endParaRPr lang="pt-BR" sz="215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150" kern="100" dirty="0">
                    <a:effectLst/>
                    <a:latin typeface="Arial Narrow" panose="020B0606020202030204" pitchFamily="34" charset="0"/>
                    <a:ea typeface="Aptos" panose="020B0004020202020204" pitchFamily="34" charset="0"/>
                    <a:cs typeface="Aptos" panose="020B0004020202020204" pitchFamily="34" charset="0"/>
                  </a:rPr>
                  <a:t>No 1º dia, foram vendidos cem componentes </a:t>
                </a:r>
                <a14:m>
                  <m:oMath xmlns:m="http://schemas.openxmlformats.org/officeDocument/2006/math">
                    <m:r>
                      <a:rPr lang="pt-BR" sz="2150" i="1" kern="100">
                        <a:effectLst/>
                        <a:latin typeface="Cambria Math" panose="02040503050406030204" pitchFamily="18" charset="0"/>
                        <a:ea typeface="Aptos" panose="020B0004020202020204" pitchFamily="34" charset="0"/>
                        <a:cs typeface="Aptos" panose="020B0004020202020204" pitchFamily="34" charset="0"/>
                      </a:rPr>
                      <m:t>𝑥</m:t>
                    </m:r>
                  </m:oMath>
                </a14:m>
                <a:r>
                  <a:rPr lang="pt-BR" sz="2150" kern="100" dirty="0">
                    <a:effectLst/>
                    <a:latin typeface="Arial Narrow" panose="020B0606020202030204" pitchFamily="34" charset="0"/>
                    <a:ea typeface="Aptos" panose="020B0004020202020204" pitchFamily="34" charset="0"/>
                    <a:cs typeface="Aptos" panose="020B0004020202020204" pitchFamily="34" charset="0"/>
                  </a:rPr>
                  <a:t>, duzentos componentes </a:t>
                </a:r>
                <a14:m>
                  <m:oMath xmlns:m="http://schemas.openxmlformats.org/officeDocument/2006/math">
                    <m:r>
                      <a:rPr lang="pt-BR" sz="2150" i="1" kern="100">
                        <a:effectLst/>
                        <a:latin typeface="Cambria Math" panose="02040503050406030204" pitchFamily="18" charset="0"/>
                        <a:ea typeface="Aptos" panose="020B0004020202020204" pitchFamily="34" charset="0"/>
                        <a:cs typeface="Aptos" panose="020B0004020202020204" pitchFamily="34" charset="0"/>
                      </a:rPr>
                      <m:t>𝑦</m:t>
                    </m:r>
                  </m:oMath>
                </a14:m>
                <a:r>
                  <a:rPr lang="pt-BR" sz="2150" kern="100" dirty="0">
                    <a:effectLst/>
                    <a:latin typeface="Arial Narrow" panose="020B0606020202030204" pitchFamily="34" charset="0"/>
                    <a:ea typeface="Aptos" panose="020B0004020202020204" pitchFamily="34" charset="0"/>
                    <a:cs typeface="Aptos" panose="020B0004020202020204" pitchFamily="34" charset="0"/>
                  </a:rPr>
                  <a:t> e cento e cinquenta componentes </a:t>
                </a:r>
                <a14:m>
                  <m:oMath xmlns:m="http://schemas.openxmlformats.org/officeDocument/2006/math">
                    <m:r>
                      <a:rPr lang="pt-BR" sz="2150" i="1" kern="100">
                        <a:effectLst/>
                        <a:latin typeface="Cambria Math" panose="02040503050406030204" pitchFamily="18" charset="0"/>
                        <a:ea typeface="Aptos" panose="020B0004020202020204" pitchFamily="34" charset="0"/>
                        <a:cs typeface="Aptos" panose="020B0004020202020204" pitchFamily="34" charset="0"/>
                      </a:rPr>
                      <m:t>𝑧</m:t>
                    </m:r>
                  </m:oMath>
                </a14:m>
                <a:r>
                  <a:rPr lang="pt-BR" sz="2150" kern="100" dirty="0">
                    <a:effectLst/>
                    <a:latin typeface="Arial Narrow" panose="020B0606020202030204" pitchFamily="34" charset="0"/>
                    <a:ea typeface="Aptos" panose="020B0004020202020204" pitchFamily="34" charset="0"/>
                    <a:cs typeface="Aptos" panose="020B0004020202020204" pitchFamily="34" charset="0"/>
                  </a:rPr>
                  <a:t>, resultando um total de vendas igual a </a:t>
                </a:r>
                <a14:m>
                  <m:oMath xmlns:m="http://schemas.openxmlformats.org/officeDocument/2006/math">
                    <m:r>
                      <m:rPr>
                        <m:sty m:val="p"/>
                      </m:rPr>
                      <a:rPr lang="pt-BR" sz="2150" kern="100">
                        <a:effectLst/>
                        <a:latin typeface="Cambria Math" panose="02040503050406030204" pitchFamily="18" charset="0"/>
                        <a:ea typeface="Aptos" panose="020B0004020202020204" pitchFamily="34" charset="0"/>
                        <a:cs typeface="Aptos" panose="020B0004020202020204" pitchFamily="34" charset="0"/>
                      </a:rPr>
                      <m:t>R</m:t>
                    </m:r>
                    <m:r>
                      <a:rPr lang="pt-BR" sz="2150" kern="100">
                        <a:effectLst/>
                        <a:latin typeface="Cambria Math" panose="02040503050406030204" pitchFamily="18" charset="0"/>
                        <a:ea typeface="Aptos" panose="020B0004020202020204" pitchFamily="34" charset="0"/>
                        <a:cs typeface="Aptos" panose="020B0004020202020204" pitchFamily="34" charset="0"/>
                      </a:rPr>
                      <m:t>$ 25 250,00</m:t>
                    </m:r>
                  </m:oMath>
                </a14:m>
                <a:r>
                  <a:rPr lang="pt-BR" sz="2150" kern="100" dirty="0">
                    <a:effectLst/>
                    <a:latin typeface="Arial Narrow" panose="020B0606020202030204" pitchFamily="34" charset="0"/>
                    <a:ea typeface="Aptos" panose="020B0004020202020204" pitchFamily="34" charset="0"/>
                    <a:cs typeface="Aptos" panose="020B0004020202020204" pitchFamily="34" charset="0"/>
                  </a:rPr>
                  <a:t>;</a:t>
                </a:r>
                <a:endParaRPr lang="pt-BR" sz="215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150" kern="100" dirty="0">
                    <a:effectLst/>
                    <a:latin typeface="Arial Narrow" panose="020B0606020202030204" pitchFamily="34" charset="0"/>
                    <a:ea typeface="Aptos" panose="020B0004020202020204" pitchFamily="34" charset="0"/>
                    <a:cs typeface="Aptos" panose="020B0004020202020204" pitchFamily="34" charset="0"/>
                  </a:rPr>
                  <a:t>No 2º dia, foram vendidos duzentos componentes </a:t>
                </a:r>
                <a14:m>
                  <m:oMath xmlns:m="http://schemas.openxmlformats.org/officeDocument/2006/math">
                    <m:r>
                      <a:rPr lang="pt-BR" sz="2150" i="1" kern="100">
                        <a:effectLst/>
                        <a:latin typeface="Cambria Math" panose="02040503050406030204" pitchFamily="18" charset="0"/>
                        <a:ea typeface="Aptos" panose="020B0004020202020204" pitchFamily="34" charset="0"/>
                        <a:cs typeface="Aptos" panose="020B0004020202020204" pitchFamily="34" charset="0"/>
                      </a:rPr>
                      <m:t>𝑥</m:t>
                    </m:r>
                  </m:oMath>
                </a14:m>
                <a:r>
                  <a:rPr lang="pt-BR" sz="2150" kern="100" dirty="0">
                    <a:effectLst/>
                    <a:latin typeface="Arial Narrow" panose="020B0606020202030204" pitchFamily="34" charset="0"/>
                    <a:ea typeface="Aptos" panose="020B0004020202020204" pitchFamily="34" charset="0"/>
                    <a:cs typeface="Aptos" panose="020B0004020202020204" pitchFamily="34" charset="0"/>
                  </a:rPr>
                  <a:t>, cento e oitenta componentes </a:t>
                </a:r>
                <a14:m>
                  <m:oMath xmlns:m="http://schemas.openxmlformats.org/officeDocument/2006/math">
                    <m:r>
                      <a:rPr lang="pt-BR" sz="2150" i="1" kern="100">
                        <a:effectLst/>
                        <a:latin typeface="Cambria Math" panose="02040503050406030204" pitchFamily="18" charset="0"/>
                        <a:ea typeface="Aptos" panose="020B0004020202020204" pitchFamily="34" charset="0"/>
                        <a:cs typeface="Aptos" panose="020B0004020202020204" pitchFamily="34" charset="0"/>
                      </a:rPr>
                      <m:t>𝑦</m:t>
                    </m:r>
                  </m:oMath>
                </a14:m>
                <a:r>
                  <a:rPr lang="pt-BR" sz="2150" kern="100" dirty="0">
                    <a:effectLst/>
                    <a:latin typeface="Arial Narrow" panose="020B0606020202030204" pitchFamily="34" charset="0"/>
                    <a:ea typeface="Aptos" panose="020B0004020202020204" pitchFamily="34" charset="0"/>
                    <a:cs typeface="Aptos" panose="020B0004020202020204" pitchFamily="34" charset="0"/>
                  </a:rPr>
                  <a:t> e nenhum componente </a:t>
                </a:r>
                <a14:m>
                  <m:oMath xmlns:m="http://schemas.openxmlformats.org/officeDocument/2006/math">
                    <m:r>
                      <a:rPr lang="pt-BR" sz="2150" i="1" kern="100">
                        <a:effectLst/>
                        <a:latin typeface="Cambria Math" panose="02040503050406030204" pitchFamily="18" charset="0"/>
                        <a:ea typeface="Aptos" panose="020B0004020202020204" pitchFamily="34" charset="0"/>
                        <a:cs typeface="Aptos" panose="020B0004020202020204" pitchFamily="34" charset="0"/>
                      </a:rPr>
                      <m:t>𝑧</m:t>
                    </m:r>
                  </m:oMath>
                </a14:m>
                <a:r>
                  <a:rPr lang="pt-BR" sz="2150" kern="100" dirty="0">
                    <a:effectLst/>
                    <a:latin typeface="Arial Narrow" panose="020B0606020202030204" pitchFamily="34" charset="0"/>
                    <a:ea typeface="Aptos" panose="020B0004020202020204" pitchFamily="34" charset="0"/>
                    <a:cs typeface="Aptos" panose="020B0004020202020204" pitchFamily="34" charset="0"/>
                  </a:rPr>
                  <a:t>, num total de </a:t>
                </a:r>
                <a14:m>
                  <m:oMath xmlns:m="http://schemas.openxmlformats.org/officeDocument/2006/math">
                    <m:r>
                      <m:rPr>
                        <m:sty m:val="p"/>
                      </m:rPr>
                      <a:rPr lang="pt-BR" sz="2150" kern="100">
                        <a:effectLst/>
                        <a:latin typeface="Cambria Math" panose="02040503050406030204" pitchFamily="18" charset="0"/>
                        <a:ea typeface="Aptos" panose="020B0004020202020204" pitchFamily="34" charset="0"/>
                        <a:cs typeface="Aptos" panose="020B0004020202020204" pitchFamily="34" charset="0"/>
                      </a:rPr>
                      <m:t>R</m:t>
                    </m:r>
                    <m:r>
                      <a:rPr lang="pt-BR" sz="2150" kern="100">
                        <a:effectLst/>
                        <a:latin typeface="Cambria Math" panose="02040503050406030204" pitchFamily="18" charset="0"/>
                        <a:ea typeface="Aptos" panose="020B0004020202020204" pitchFamily="34" charset="0"/>
                        <a:cs typeface="Aptos" panose="020B0004020202020204" pitchFamily="34" charset="0"/>
                      </a:rPr>
                      <m:t>$ 20 800,00</m:t>
                    </m:r>
                  </m:oMath>
                </a14:m>
                <a:r>
                  <a:rPr lang="pt-BR" sz="2150" kern="100" dirty="0">
                    <a:effectLst/>
                    <a:latin typeface="Arial Narrow" panose="020B0606020202030204" pitchFamily="34" charset="0"/>
                    <a:ea typeface="Aptos" panose="020B0004020202020204" pitchFamily="34" charset="0"/>
                    <a:cs typeface="Aptos" panose="020B0004020202020204" pitchFamily="34" charset="0"/>
                  </a:rPr>
                  <a:t>;</a:t>
                </a:r>
                <a:endParaRPr lang="pt-BR" sz="215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150" kern="100" dirty="0">
                    <a:effectLst/>
                    <a:latin typeface="Arial Narrow" panose="020B0606020202030204" pitchFamily="34" charset="0"/>
                    <a:ea typeface="Aptos" panose="020B0004020202020204" pitchFamily="34" charset="0"/>
                    <a:cs typeface="Aptos" panose="020B0004020202020204" pitchFamily="34" charset="0"/>
                  </a:rPr>
                  <a:t>No 3° dia, não houve vendas do componente </a:t>
                </a:r>
                <a14:m>
                  <m:oMath xmlns:m="http://schemas.openxmlformats.org/officeDocument/2006/math">
                    <m:r>
                      <a:rPr lang="pt-BR" sz="2150" i="1" kern="100">
                        <a:effectLst/>
                        <a:latin typeface="Cambria Math" panose="02040503050406030204" pitchFamily="18" charset="0"/>
                        <a:ea typeface="Aptos" panose="020B0004020202020204" pitchFamily="34" charset="0"/>
                        <a:cs typeface="Aptos" panose="020B0004020202020204" pitchFamily="34" charset="0"/>
                      </a:rPr>
                      <m:t>𝑥</m:t>
                    </m:r>
                  </m:oMath>
                </a14:m>
                <a:r>
                  <a:rPr lang="pt-BR" sz="2150" kern="100" dirty="0">
                    <a:effectLst/>
                    <a:latin typeface="Arial Narrow" panose="020B0606020202030204" pitchFamily="34" charset="0"/>
                    <a:ea typeface="Aptos" panose="020B0004020202020204" pitchFamily="34" charset="0"/>
                    <a:cs typeface="Aptos" panose="020B0004020202020204" pitchFamily="34" charset="0"/>
                  </a:rPr>
                  <a:t>, mas foram vendidos duzentos e dez componentes </a:t>
                </a:r>
                <a14:m>
                  <m:oMath xmlns:m="http://schemas.openxmlformats.org/officeDocument/2006/math">
                    <m:r>
                      <a:rPr lang="pt-BR" sz="2150" i="1" kern="100">
                        <a:effectLst/>
                        <a:latin typeface="Cambria Math" panose="02040503050406030204" pitchFamily="18" charset="0"/>
                        <a:ea typeface="Aptos" panose="020B0004020202020204" pitchFamily="34" charset="0"/>
                        <a:cs typeface="Aptos" panose="020B0004020202020204" pitchFamily="34" charset="0"/>
                      </a:rPr>
                      <m:t>𝑦</m:t>
                    </m:r>
                  </m:oMath>
                </a14:m>
                <a:r>
                  <a:rPr lang="pt-BR" sz="2150" kern="100" dirty="0">
                    <a:effectLst/>
                    <a:latin typeface="Arial Narrow" panose="020B0606020202030204" pitchFamily="34" charset="0"/>
                    <a:ea typeface="Aptos" panose="020B0004020202020204" pitchFamily="34" charset="0"/>
                    <a:cs typeface="Aptos" panose="020B0004020202020204" pitchFamily="34" charset="0"/>
                  </a:rPr>
                  <a:t> e cento e noventa componentes </a:t>
                </a:r>
                <a14:m>
                  <m:oMath xmlns:m="http://schemas.openxmlformats.org/officeDocument/2006/math">
                    <m:r>
                      <a:rPr lang="pt-BR" sz="2150" i="1" kern="100">
                        <a:effectLst/>
                        <a:latin typeface="Cambria Math" panose="02040503050406030204" pitchFamily="18" charset="0"/>
                        <a:ea typeface="Aptos" panose="020B0004020202020204" pitchFamily="34" charset="0"/>
                        <a:cs typeface="Aptos" panose="020B0004020202020204" pitchFamily="34" charset="0"/>
                      </a:rPr>
                      <m:t>𝑧</m:t>
                    </m:r>
                  </m:oMath>
                </a14:m>
                <a:r>
                  <a:rPr lang="pt-BR" sz="2150" kern="100" dirty="0">
                    <a:effectLst/>
                    <a:latin typeface="Arial Narrow" panose="020B0606020202030204" pitchFamily="34" charset="0"/>
                    <a:ea typeface="Aptos" panose="020B0004020202020204" pitchFamily="34" charset="0"/>
                    <a:cs typeface="Aptos" panose="020B0004020202020204" pitchFamily="34" charset="0"/>
                  </a:rPr>
                  <a:t>, totalizando </a:t>
                </a:r>
                <a14:m>
                  <m:oMath xmlns:m="http://schemas.openxmlformats.org/officeDocument/2006/math">
                    <m:r>
                      <m:rPr>
                        <m:sty m:val="p"/>
                      </m:rPr>
                      <a:rPr lang="pt-BR" sz="2150" kern="100">
                        <a:effectLst/>
                        <a:latin typeface="Cambria Math" panose="02040503050406030204" pitchFamily="18" charset="0"/>
                        <a:ea typeface="Aptos" panose="020B0004020202020204" pitchFamily="34" charset="0"/>
                        <a:cs typeface="Aptos" panose="020B0004020202020204" pitchFamily="34" charset="0"/>
                      </a:rPr>
                      <m:t>R</m:t>
                    </m:r>
                    <m:r>
                      <a:rPr lang="pt-BR" sz="2150" kern="100">
                        <a:effectLst/>
                        <a:latin typeface="Cambria Math" panose="02040503050406030204" pitchFamily="18" charset="0"/>
                        <a:ea typeface="Aptos" panose="020B0004020202020204" pitchFamily="34" charset="0"/>
                        <a:cs typeface="Aptos" panose="020B0004020202020204" pitchFamily="34" charset="0"/>
                      </a:rPr>
                      <m:t>$ 23 050,00</m:t>
                    </m:r>
                  </m:oMath>
                </a14:m>
                <a:r>
                  <a:rPr lang="pt-BR" sz="2150" kern="100" dirty="0">
                    <a:effectLst/>
                    <a:latin typeface="Arial Narrow" panose="020B0606020202030204" pitchFamily="34" charset="0"/>
                    <a:ea typeface="Aptos" panose="020B0004020202020204" pitchFamily="34" charset="0"/>
                    <a:cs typeface="Aptos" panose="020B0004020202020204" pitchFamily="34" charset="0"/>
                  </a:rPr>
                  <a:t>.</a:t>
                </a:r>
                <a:endParaRPr lang="pt-BR" sz="2150" kern="1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150" dirty="0">
                    <a:effectLst/>
                    <a:latin typeface="Arial Narrow" panose="020B0606020202030204" pitchFamily="34" charset="0"/>
                    <a:ea typeface="Aptos" panose="020B0004020202020204" pitchFamily="34" charset="0"/>
                    <a:cs typeface="Aptos" panose="020B0004020202020204" pitchFamily="34" charset="0"/>
                  </a:rPr>
                  <a:t>Qual é o preço de cada componente eletrônico?</a:t>
                </a:r>
                <a:endParaRPr lang="pt-BR" sz="215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913819EC-0AE8-BFD9-52BA-FBD4DB9292CA}"/>
                  </a:ext>
                </a:extLst>
              </p:cNvPr>
              <p:cNvSpPr txBox="1">
                <a:spLocks noRot="1" noChangeAspect="1" noMove="1" noResize="1" noEditPoints="1" noAdjustHandles="1" noChangeArrowheads="1" noChangeShapeType="1" noTextEdit="1"/>
              </p:cNvSpPr>
              <p:nvPr/>
            </p:nvSpPr>
            <p:spPr>
              <a:xfrm>
                <a:off x="6096000" y="723574"/>
                <a:ext cx="5940000" cy="6130524"/>
              </a:xfrm>
              <a:prstGeom prst="rect">
                <a:avLst/>
              </a:prstGeom>
              <a:blipFill>
                <a:blip r:embed="rId3"/>
                <a:stretch>
                  <a:fillRect l="-1335" t="-498" r="-1232" b="-1095"/>
                </a:stretch>
              </a:blipFill>
            </p:spPr>
            <p:txBody>
              <a:bodyPr/>
              <a:lstStyle/>
              <a:p>
                <a:r>
                  <a:rPr lang="pt-BR">
                    <a:noFill/>
                  </a:rPr>
                  <a:t> </a:t>
                </a:r>
              </a:p>
            </p:txBody>
          </p:sp>
        </mc:Fallback>
      </mc:AlternateContent>
    </p:spTree>
    <p:extLst>
      <p:ext uri="{BB962C8B-B14F-4D97-AF65-F5344CB8AC3E}">
        <p14:creationId xmlns:p14="http://schemas.microsoft.com/office/powerpoint/2010/main" val="12528204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Conector reto 7">
            <a:extLst>
              <a:ext uri="{FF2B5EF4-FFF2-40B4-BE49-F238E27FC236}">
                <a16:creationId xmlns:a16="http://schemas.microsoft.com/office/drawing/2014/main" id="{AC4987FF-778B-8FB1-A043-0E50724BF2D9}"/>
              </a:ext>
            </a:extLst>
          </p:cNvPr>
          <p:cNvCxnSpPr>
            <a:cxnSpLocks/>
          </p:cNvCxnSpPr>
          <p:nvPr/>
        </p:nvCxnSpPr>
        <p:spPr>
          <a:xfrm>
            <a:off x="6096000" y="774441"/>
            <a:ext cx="0" cy="58502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1" name="CaixaDeTexto 20">
                <a:extLst>
                  <a:ext uri="{FF2B5EF4-FFF2-40B4-BE49-F238E27FC236}">
                    <a16:creationId xmlns:a16="http://schemas.microsoft.com/office/drawing/2014/main" id="{FCCC2D5D-AAD3-B1AD-9B86-D16489AAEF1E}"/>
                  </a:ext>
                </a:extLst>
              </p:cNvPr>
              <p:cNvSpPr txBox="1"/>
              <p:nvPr/>
            </p:nvSpPr>
            <p:spPr>
              <a:xfrm>
                <a:off x="121156" y="758682"/>
                <a:ext cx="11903198" cy="3664849"/>
              </a:xfrm>
              <a:prstGeom prst="rect">
                <a:avLst/>
              </a:prstGeom>
              <a:noFill/>
            </p:spPr>
            <p:txBody>
              <a:bodyPr wrap="square">
                <a:spAutoFit/>
              </a:bodyPr>
              <a:lstStyle/>
              <a:p>
                <a:pPr algn="just">
                  <a:lnSpc>
                    <a:spcPct val="115000"/>
                  </a:lnSpc>
                  <a:spcAft>
                    <a:spcPts val="800"/>
                  </a:spcAft>
                </a:pPr>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10.</a:t>
                </a:r>
                <a:r>
                  <a:rPr lang="pt-BR" sz="22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 Escreva uma situação problema que represente cada sistema de equações a seguir.</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a:t>
                </a:r>
                <a:r>
                  <a:rPr lang="pt-BR" sz="2200" i="1" kern="100" dirty="0">
                    <a:effectLst/>
                    <a:latin typeface="Arial Narrow" panose="020B0606020202030204" pitchFamily="34" charset="0"/>
                    <a:ea typeface="Aptos" panose="020B0004020202020204" pitchFamily="34" charset="0"/>
                    <a:cs typeface="Aptos" panose="020B0004020202020204" pitchFamily="34" charset="0"/>
                  </a:rPr>
                  <a:t> </a:t>
                </a:r>
                <a14:m>
                  <m:oMath xmlns:m="http://schemas.openxmlformats.org/officeDocument/2006/math">
                    <m:d>
                      <m:dPr>
                        <m:begChr m:val="{"/>
                        <m:endChr m:val=""/>
                        <m:ctrlPr>
                          <a:rPr lang="pt-BR" sz="2200" i="1" kern="100">
                            <a:effectLst/>
                            <a:latin typeface="Cambria Math" panose="02040503050406030204" pitchFamily="18" charset="0"/>
                            <a:ea typeface="Aptos" panose="020B0004020202020204" pitchFamily="34" charset="0"/>
                            <a:cs typeface="Aptos" panose="020B0004020202020204" pitchFamily="34" charset="0"/>
                          </a:rPr>
                        </m:ctrlPr>
                      </m:dPr>
                      <m:e>
                        <m:eqArr>
                          <m:eqArrPr>
                            <m:ctrlPr>
                              <a:rPr lang="pt-BR" sz="2200" i="1" kern="100">
                                <a:effectLst/>
                                <a:latin typeface="Cambria Math" panose="02040503050406030204" pitchFamily="18" charset="0"/>
                                <a:ea typeface="Aptos" panose="020B0004020202020204" pitchFamily="34" charset="0"/>
                                <a:cs typeface="Aptos" panose="020B0004020202020204" pitchFamily="34" charset="0"/>
                              </a:rPr>
                            </m:ctrlPr>
                          </m:eqArrPr>
                          <m:e>
                            <m:r>
                              <a:rPr lang="pt-BR" sz="2200" i="1" kern="100">
                                <a:effectLst/>
                                <a:latin typeface="Cambria Math" panose="02040503050406030204" pitchFamily="18" charset="0"/>
                                <a:ea typeface="Aptos" panose="020B0004020202020204" pitchFamily="34" charset="0"/>
                                <a:cs typeface="Aptos" panose="020B0004020202020204" pitchFamily="34" charset="0"/>
                              </a:rPr>
                              <m:t>𝑥</m:t>
                            </m:r>
                            <m:r>
                              <a:rPr lang="pt-BR" sz="2200" i="1" kern="100">
                                <a:effectLst/>
                                <a:latin typeface="Cambria Math" panose="02040503050406030204" pitchFamily="18" charset="0"/>
                                <a:ea typeface="Aptos" panose="020B0004020202020204" pitchFamily="34" charset="0"/>
                                <a:cs typeface="Aptos" panose="020B0004020202020204" pitchFamily="34" charset="0"/>
                              </a:rPr>
                              <m:t>+2</m:t>
                            </m:r>
                            <m:r>
                              <a:rPr lang="pt-BR" sz="2200" i="1" kern="100">
                                <a:effectLst/>
                                <a:latin typeface="Cambria Math" panose="02040503050406030204" pitchFamily="18" charset="0"/>
                                <a:ea typeface="Aptos" panose="020B0004020202020204" pitchFamily="34" charset="0"/>
                                <a:cs typeface="Aptos" panose="020B0004020202020204" pitchFamily="34" charset="0"/>
                              </a:rPr>
                              <m:t>𝑦</m:t>
                            </m:r>
                            <m:r>
                              <a:rPr lang="pt-BR" sz="2200" i="1" kern="100">
                                <a:effectLst/>
                                <a:latin typeface="Cambria Math" panose="02040503050406030204" pitchFamily="18" charset="0"/>
                                <a:ea typeface="Aptos" panose="020B0004020202020204" pitchFamily="34" charset="0"/>
                                <a:cs typeface="Aptos" panose="020B0004020202020204" pitchFamily="34" charset="0"/>
                              </a:rPr>
                              <m:t>+</m:t>
                            </m:r>
                            <m:r>
                              <a:rPr lang="pt-BR" sz="2200" i="1" kern="100">
                                <a:effectLst/>
                                <a:latin typeface="Cambria Math" panose="02040503050406030204" pitchFamily="18" charset="0"/>
                                <a:ea typeface="Aptos" panose="020B0004020202020204" pitchFamily="34" charset="0"/>
                                <a:cs typeface="Aptos" panose="020B0004020202020204" pitchFamily="34" charset="0"/>
                              </a:rPr>
                              <m:t>𝑧</m:t>
                            </m:r>
                            <m:r>
                              <a:rPr lang="pt-BR" sz="2200" i="1" kern="100">
                                <a:effectLst/>
                                <a:latin typeface="Cambria Math" panose="02040503050406030204" pitchFamily="18" charset="0"/>
                                <a:ea typeface="Aptos" panose="020B0004020202020204" pitchFamily="34" charset="0"/>
                                <a:cs typeface="Aptos" panose="020B0004020202020204" pitchFamily="34" charset="0"/>
                              </a:rPr>
                              <m:t>=90</m:t>
                            </m:r>
                          </m:e>
                          <m:e>
                            <m:m>
                              <m:mPr>
                                <m:mcs>
                                  <m:mc>
                                    <m:mcPr>
                                      <m:count m:val="1"/>
                                      <m:mcJc m:val="center"/>
                                    </m:mcPr>
                                  </m:mc>
                                </m:mcs>
                                <m:ctrlPr>
                                  <a:rPr lang="pt-BR" sz="2200" i="1" kern="100">
                                    <a:effectLst/>
                                    <a:latin typeface="Cambria Math" panose="02040503050406030204" pitchFamily="18" charset="0"/>
                                    <a:ea typeface="Aptos" panose="020B0004020202020204" pitchFamily="34" charset="0"/>
                                    <a:cs typeface="Aptos" panose="020B0004020202020204" pitchFamily="34" charset="0"/>
                                  </a:rPr>
                                </m:ctrlPr>
                              </m:mPr>
                              <m:mr>
                                <m:e>
                                  <m:r>
                                    <a:rPr lang="pt-BR" sz="2200" i="1" kern="100">
                                      <a:effectLst/>
                                      <a:latin typeface="Cambria Math" panose="02040503050406030204" pitchFamily="18" charset="0"/>
                                      <a:ea typeface="Aptos" panose="020B0004020202020204" pitchFamily="34" charset="0"/>
                                      <a:cs typeface="Aptos" panose="020B0004020202020204" pitchFamily="34" charset="0"/>
                                    </a:rPr>
                                    <m:t>2</m:t>
                                  </m:r>
                                  <m:r>
                                    <a:rPr lang="pt-BR" sz="2200" i="1" kern="100">
                                      <a:effectLst/>
                                      <a:latin typeface="Cambria Math" panose="02040503050406030204" pitchFamily="18" charset="0"/>
                                      <a:ea typeface="Aptos" panose="020B0004020202020204" pitchFamily="34" charset="0"/>
                                      <a:cs typeface="Aptos" panose="020B0004020202020204" pitchFamily="34" charset="0"/>
                                    </a:rPr>
                                    <m:t>𝑥</m:t>
                                  </m:r>
                                  <m:r>
                                    <a:rPr lang="pt-BR" sz="2200" i="1" kern="100">
                                      <a:effectLst/>
                                      <a:latin typeface="Cambria Math" panose="02040503050406030204" pitchFamily="18" charset="0"/>
                                      <a:ea typeface="Aptos" panose="020B0004020202020204" pitchFamily="34" charset="0"/>
                                      <a:cs typeface="Aptos" panose="020B0004020202020204" pitchFamily="34" charset="0"/>
                                    </a:rPr>
                                    <m:t>+</m:t>
                                  </m:r>
                                  <m:r>
                                    <a:rPr lang="pt-BR" sz="2200" i="1" kern="100">
                                      <a:effectLst/>
                                      <a:latin typeface="Cambria Math" panose="02040503050406030204" pitchFamily="18" charset="0"/>
                                      <a:ea typeface="Aptos" panose="020B0004020202020204" pitchFamily="34" charset="0"/>
                                      <a:cs typeface="Aptos" panose="020B0004020202020204" pitchFamily="34" charset="0"/>
                                    </a:rPr>
                                    <m:t>𝑦</m:t>
                                  </m:r>
                                  <m:r>
                                    <a:rPr lang="pt-BR" sz="2200" i="1" kern="100">
                                      <a:effectLst/>
                                      <a:latin typeface="Cambria Math" panose="02040503050406030204" pitchFamily="18" charset="0"/>
                                      <a:ea typeface="Aptos" panose="020B0004020202020204" pitchFamily="34" charset="0"/>
                                      <a:cs typeface="Aptos" panose="020B0004020202020204" pitchFamily="34" charset="0"/>
                                    </a:rPr>
                                    <m:t>+</m:t>
                                  </m:r>
                                  <m:r>
                                    <a:rPr lang="pt-BR" sz="2200" i="1" kern="100">
                                      <a:effectLst/>
                                      <a:latin typeface="Cambria Math" panose="02040503050406030204" pitchFamily="18" charset="0"/>
                                      <a:ea typeface="Aptos" panose="020B0004020202020204" pitchFamily="34" charset="0"/>
                                      <a:cs typeface="Aptos" panose="020B0004020202020204" pitchFamily="34" charset="0"/>
                                    </a:rPr>
                                    <m:t>𝑧</m:t>
                                  </m:r>
                                  <m:r>
                                    <a:rPr lang="pt-BR" sz="2200" i="1" kern="100">
                                      <a:effectLst/>
                                      <a:latin typeface="Cambria Math" panose="02040503050406030204" pitchFamily="18" charset="0"/>
                                      <a:ea typeface="Aptos" panose="020B0004020202020204" pitchFamily="34" charset="0"/>
                                      <a:cs typeface="Aptos" panose="020B0004020202020204" pitchFamily="34" charset="0"/>
                                    </a:rPr>
                                    <m:t>=80</m:t>
                                  </m:r>
                                </m:e>
                              </m:mr>
                              <m:mr>
                                <m:e>
                                  <m:r>
                                    <a:rPr lang="pt-BR" sz="2200" i="1" kern="100">
                                      <a:effectLst/>
                                      <a:latin typeface="Cambria Math" panose="02040503050406030204" pitchFamily="18" charset="0"/>
                                      <a:ea typeface="Aptos" panose="020B0004020202020204" pitchFamily="34" charset="0"/>
                                      <a:cs typeface="Aptos" panose="020B0004020202020204" pitchFamily="34" charset="0"/>
                                    </a:rPr>
                                    <m:t>𝑥</m:t>
                                  </m:r>
                                  <m:r>
                                    <a:rPr lang="pt-BR" sz="2200" i="1" kern="100">
                                      <a:effectLst/>
                                      <a:latin typeface="Cambria Math" panose="02040503050406030204" pitchFamily="18" charset="0"/>
                                      <a:ea typeface="Aptos" panose="020B0004020202020204" pitchFamily="34" charset="0"/>
                                      <a:cs typeface="Aptos" panose="020B0004020202020204" pitchFamily="34" charset="0"/>
                                    </a:rPr>
                                    <m:t>+</m:t>
                                  </m:r>
                                  <m:r>
                                    <a:rPr lang="pt-BR" sz="2200" i="1" kern="100">
                                      <a:effectLst/>
                                      <a:latin typeface="Cambria Math" panose="02040503050406030204" pitchFamily="18" charset="0"/>
                                      <a:ea typeface="Aptos" panose="020B0004020202020204" pitchFamily="34" charset="0"/>
                                      <a:cs typeface="Aptos" panose="020B0004020202020204" pitchFamily="34" charset="0"/>
                                    </a:rPr>
                                    <m:t>𝑦</m:t>
                                  </m:r>
                                  <m:r>
                                    <a:rPr lang="pt-BR" sz="2200" i="1" kern="100">
                                      <a:effectLst/>
                                      <a:latin typeface="Cambria Math" panose="02040503050406030204" pitchFamily="18" charset="0"/>
                                      <a:ea typeface="Aptos" panose="020B0004020202020204" pitchFamily="34" charset="0"/>
                                      <a:cs typeface="Aptos" panose="020B0004020202020204" pitchFamily="34" charset="0"/>
                                    </a:rPr>
                                    <m:t>+</m:t>
                                  </m:r>
                                  <m:r>
                                    <a:rPr lang="pt-BR" sz="2200" i="1" kern="100">
                                      <a:effectLst/>
                                      <a:latin typeface="Cambria Math" panose="02040503050406030204" pitchFamily="18" charset="0"/>
                                      <a:ea typeface="Aptos" panose="020B0004020202020204" pitchFamily="34" charset="0"/>
                                      <a:cs typeface="Aptos" panose="020B0004020202020204" pitchFamily="34" charset="0"/>
                                    </a:rPr>
                                    <m:t>𝑧</m:t>
                                  </m:r>
                                  <m:r>
                                    <a:rPr lang="pt-BR" sz="2200" i="1" kern="100">
                                      <a:effectLst/>
                                      <a:latin typeface="Cambria Math" panose="02040503050406030204" pitchFamily="18" charset="0"/>
                                      <a:ea typeface="Aptos" panose="020B0004020202020204" pitchFamily="34" charset="0"/>
                                      <a:cs typeface="Aptos" panose="020B0004020202020204" pitchFamily="34" charset="0"/>
                                    </a:rPr>
                                    <m:t>=60</m:t>
                                  </m:r>
                                </m:e>
                              </m:mr>
                            </m:m>
                          </m:e>
                        </m:eqArr>
                      </m:e>
                    </m:d>
                  </m:oMath>
                </a14:m>
                <a:r>
                  <a:rPr lang="pt-BR" sz="2200" i="1" kern="100" dirty="0">
                    <a:effectLst/>
                    <a:latin typeface="Arial Narrow" panose="020B0606020202030204" pitchFamily="34" charset="0"/>
                    <a:ea typeface="Aptos" panose="020B0004020202020204" pitchFamily="34" charset="0"/>
                    <a:cs typeface="Aptos" panose="020B0004020202020204" pitchFamily="34"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a:t>
                </a:r>
                <a14:m>
                  <m:oMath xmlns:m="http://schemas.openxmlformats.org/officeDocument/2006/math">
                    <m:d>
                      <m:dPr>
                        <m:begChr m:val="{"/>
                        <m:endChr m:val=""/>
                        <m:ctrlPr>
                          <a:rPr lang="pt-BR" sz="2200" i="1" kern="100">
                            <a:effectLst/>
                            <a:latin typeface="Cambria Math" panose="02040503050406030204" pitchFamily="18" charset="0"/>
                            <a:ea typeface="Aptos" panose="020B0004020202020204" pitchFamily="34" charset="0"/>
                            <a:cs typeface="Aptos" panose="020B0004020202020204" pitchFamily="34" charset="0"/>
                          </a:rPr>
                        </m:ctrlPr>
                      </m:dPr>
                      <m:e>
                        <m:eqArr>
                          <m:eqArrPr>
                            <m:ctrlPr>
                              <a:rPr lang="pt-BR" sz="2200" i="1" kern="100">
                                <a:effectLst/>
                                <a:latin typeface="Cambria Math" panose="02040503050406030204" pitchFamily="18" charset="0"/>
                                <a:ea typeface="Aptos" panose="020B0004020202020204" pitchFamily="34" charset="0"/>
                                <a:cs typeface="Aptos" panose="020B0004020202020204" pitchFamily="34" charset="0"/>
                              </a:rPr>
                            </m:ctrlPr>
                          </m:eqArrPr>
                          <m:e>
                            <m:r>
                              <a:rPr lang="pt-BR" sz="2200" i="1" kern="100">
                                <a:effectLst/>
                                <a:latin typeface="Cambria Math" panose="02040503050406030204" pitchFamily="18" charset="0"/>
                                <a:ea typeface="Aptos" panose="020B0004020202020204" pitchFamily="34" charset="0"/>
                                <a:cs typeface="Aptos" panose="020B0004020202020204" pitchFamily="34" charset="0"/>
                              </a:rPr>
                              <m:t>2</m:t>
                            </m:r>
                            <m:r>
                              <a:rPr lang="pt-BR" sz="2200" i="1" kern="100">
                                <a:effectLst/>
                                <a:latin typeface="Cambria Math" panose="02040503050406030204" pitchFamily="18" charset="0"/>
                                <a:ea typeface="Aptos" panose="020B0004020202020204" pitchFamily="34" charset="0"/>
                                <a:cs typeface="Aptos" panose="020B0004020202020204" pitchFamily="34" charset="0"/>
                              </a:rPr>
                              <m:t>𝑥</m:t>
                            </m:r>
                            <m:r>
                              <a:rPr lang="pt-BR" sz="2200" i="1" kern="100">
                                <a:effectLst/>
                                <a:latin typeface="Cambria Math" panose="02040503050406030204" pitchFamily="18" charset="0"/>
                                <a:ea typeface="Aptos" panose="020B0004020202020204" pitchFamily="34" charset="0"/>
                                <a:cs typeface="Aptos" panose="020B0004020202020204" pitchFamily="34" charset="0"/>
                              </a:rPr>
                              <m:t>+</m:t>
                            </m:r>
                            <m:r>
                              <a:rPr lang="pt-BR" sz="2200" i="1" kern="100">
                                <a:effectLst/>
                                <a:latin typeface="Cambria Math" panose="02040503050406030204" pitchFamily="18" charset="0"/>
                                <a:ea typeface="Aptos" panose="020B0004020202020204" pitchFamily="34" charset="0"/>
                                <a:cs typeface="Aptos" panose="020B0004020202020204" pitchFamily="34" charset="0"/>
                              </a:rPr>
                              <m:t>𝑦</m:t>
                            </m:r>
                            <m:r>
                              <a:rPr lang="pt-BR" sz="2200" i="1" kern="100">
                                <a:effectLst/>
                                <a:latin typeface="Cambria Math" panose="02040503050406030204" pitchFamily="18" charset="0"/>
                                <a:ea typeface="Aptos" panose="020B0004020202020204" pitchFamily="34" charset="0"/>
                                <a:cs typeface="Aptos" panose="020B0004020202020204" pitchFamily="34" charset="0"/>
                              </a:rPr>
                              <m:t>+</m:t>
                            </m:r>
                            <m:r>
                              <a:rPr lang="pt-BR" sz="2200" i="1" kern="100">
                                <a:effectLst/>
                                <a:latin typeface="Cambria Math" panose="02040503050406030204" pitchFamily="18" charset="0"/>
                                <a:ea typeface="Aptos" panose="020B0004020202020204" pitchFamily="34" charset="0"/>
                                <a:cs typeface="Aptos" panose="020B0004020202020204" pitchFamily="34" charset="0"/>
                              </a:rPr>
                              <m:t>𝑧</m:t>
                            </m:r>
                            <m:r>
                              <a:rPr lang="pt-BR" sz="2200" i="1" kern="100">
                                <a:effectLst/>
                                <a:latin typeface="Cambria Math" panose="02040503050406030204" pitchFamily="18" charset="0"/>
                                <a:ea typeface="Aptos" panose="020B0004020202020204" pitchFamily="34" charset="0"/>
                                <a:cs typeface="Aptos" panose="020B0004020202020204" pitchFamily="34" charset="0"/>
                              </a:rPr>
                              <m:t>=150</m:t>
                            </m:r>
                          </m:e>
                          <m:e>
                            <m:m>
                              <m:mPr>
                                <m:mcs>
                                  <m:mc>
                                    <m:mcPr>
                                      <m:count m:val="1"/>
                                      <m:mcJc m:val="center"/>
                                    </m:mcPr>
                                  </m:mc>
                                </m:mcs>
                                <m:ctrlPr>
                                  <a:rPr lang="pt-BR" sz="2200" i="1" kern="100">
                                    <a:effectLst/>
                                    <a:latin typeface="Cambria Math" panose="02040503050406030204" pitchFamily="18" charset="0"/>
                                    <a:ea typeface="Aptos" panose="020B0004020202020204" pitchFamily="34" charset="0"/>
                                    <a:cs typeface="Aptos" panose="020B0004020202020204" pitchFamily="34" charset="0"/>
                                  </a:rPr>
                                </m:ctrlPr>
                              </m:mPr>
                              <m:mr>
                                <m:e>
                                  <m:r>
                                    <a:rPr lang="pt-BR" sz="2200" i="1" kern="100">
                                      <a:effectLst/>
                                      <a:latin typeface="Cambria Math" panose="02040503050406030204" pitchFamily="18" charset="0"/>
                                      <a:ea typeface="Aptos" panose="020B0004020202020204" pitchFamily="34" charset="0"/>
                                      <a:cs typeface="Aptos" panose="020B0004020202020204" pitchFamily="34" charset="0"/>
                                    </a:rPr>
                                    <m:t>4</m:t>
                                  </m:r>
                                  <m:r>
                                    <a:rPr lang="pt-BR" sz="2200" i="1" kern="100">
                                      <a:effectLst/>
                                      <a:latin typeface="Cambria Math" panose="02040503050406030204" pitchFamily="18" charset="0"/>
                                      <a:ea typeface="Aptos" panose="020B0004020202020204" pitchFamily="34" charset="0"/>
                                      <a:cs typeface="Aptos" panose="020B0004020202020204" pitchFamily="34" charset="0"/>
                                    </a:rPr>
                                    <m:t>𝑥</m:t>
                                  </m:r>
                                  <m:r>
                                    <a:rPr lang="pt-BR" sz="2200" i="1" kern="100">
                                      <a:effectLst/>
                                      <a:latin typeface="Cambria Math" panose="02040503050406030204" pitchFamily="18" charset="0"/>
                                      <a:ea typeface="Aptos" panose="020B0004020202020204" pitchFamily="34" charset="0"/>
                                      <a:cs typeface="Aptos" panose="020B0004020202020204" pitchFamily="34" charset="0"/>
                                    </a:rPr>
                                    <m:t>+3</m:t>
                                  </m:r>
                                  <m:r>
                                    <a:rPr lang="pt-BR" sz="2200" i="1" kern="100">
                                      <a:effectLst/>
                                      <a:latin typeface="Cambria Math" panose="02040503050406030204" pitchFamily="18" charset="0"/>
                                      <a:ea typeface="Aptos" panose="020B0004020202020204" pitchFamily="34" charset="0"/>
                                      <a:cs typeface="Aptos" panose="020B0004020202020204" pitchFamily="34" charset="0"/>
                                    </a:rPr>
                                    <m:t>𝑦</m:t>
                                  </m:r>
                                  <m:r>
                                    <a:rPr lang="pt-BR" sz="2200" i="1" kern="100">
                                      <a:effectLst/>
                                      <a:latin typeface="Cambria Math" panose="02040503050406030204" pitchFamily="18" charset="0"/>
                                      <a:ea typeface="Aptos" panose="020B0004020202020204" pitchFamily="34" charset="0"/>
                                      <a:cs typeface="Aptos" panose="020B0004020202020204" pitchFamily="34" charset="0"/>
                                    </a:rPr>
                                    <m:t>=240</m:t>
                                  </m:r>
                                </m:e>
                              </m:mr>
                              <m:mr>
                                <m:e>
                                  <m:r>
                                    <a:rPr lang="pt-BR" sz="2200" i="1" kern="100">
                                      <a:effectLst/>
                                      <a:latin typeface="Cambria Math" panose="02040503050406030204" pitchFamily="18" charset="0"/>
                                      <a:ea typeface="Aptos" panose="020B0004020202020204" pitchFamily="34" charset="0"/>
                                      <a:cs typeface="Aptos" panose="020B0004020202020204" pitchFamily="34" charset="0"/>
                                    </a:rPr>
                                    <m:t>5</m:t>
                                  </m:r>
                                  <m:r>
                                    <a:rPr lang="pt-BR" sz="2200" i="1" kern="100">
                                      <a:effectLst/>
                                      <a:latin typeface="Cambria Math" panose="02040503050406030204" pitchFamily="18" charset="0"/>
                                      <a:ea typeface="Aptos" panose="020B0004020202020204" pitchFamily="34" charset="0"/>
                                      <a:cs typeface="Aptos" panose="020B0004020202020204" pitchFamily="34" charset="0"/>
                                    </a:rPr>
                                    <m:t>𝑦</m:t>
                                  </m:r>
                                  <m:r>
                                    <a:rPr lang="pt-BR" sz="2200" i="1" kern="100">
                                      <a:effectLst/>
                                      <a:latin typeface="Cambria Math" panose="02040503050406030204" pitchFamily="18" charset="0"/>
                                      <a:ea typeface="Aptos" panose="020B0004020202020204" pitchFamily="34" charset="0"/>
                                      <a:cs typeface="Aptos" panose="020B0004020202020204" pitchFamily="34" charset="0"/>
                                    </a:rPr>
                                    <m:t>+3</m:t>
                                  </m:r>
                                  <m:r>
                                    <a:rPr lang="pt-BR" sz="2200" i="1" kern="100">
                                      <a:effectLst/>
                                      <a:latin typeface="Cambria Math" panose="02040503050406030204" pitchFamily="18" charset="0"/>
                                      <a:ea typeface="Aptos" panose="020B0004020202020204" pitchFamily="34" charset="0"/>
                                      <a:cs typeface="Aptos" panose="020B0004020202020204" pitchFamily="34" charset="0"/>
                                    </a:rPr>
                                    <m:t>𝑧</m:t>
                                  </m:r>
                                  <m:r>
                                    <a:rPr lang="pt-BR" sz="2200" i="1" kern="100">
                                      <a:effectLst/>
                                      <a:latin typeface="Cambria Math" panose="02040503050406030204" pitchFamily="18" charset="0"/>
                                      <a:ea typeface="Aptos" panose="020B0004020202020204" pitchFamily="34" charset="0"/>
                                      <a:cs typeface="Aptos" panose="020B0004020202020204" pitchFamily="34" charset="0"/>
                                    </a:rPr>
                                    <m:t>=350</m:t>
                                  </m:r>
                                </m:e>
                              </m:mr>
                            </m:m>
                          </m:e>
                        </m:eqArr>
                      </m:e>
                    </m:d>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21" name="CaixaDeTexto 20">
                <a:extLst>
                  <a:ext uri="{FF2B5EF4-FFF2-40B4-BE49-F238E27FC236}">
                    <a16:creationId xmlns:a16="http://schemas.microsoft.com/office/drawing/2014/main" id="{FCCC2D5D-AAD3-B1AD-9B86-D16489AAEF1E}"/>
                  </a:ext>
                </a:extLst>
              </p:cNvPr>
              <p:cNvSpPr txBox="1">
                <a:spLocks noRot="1" noChangeAspect="1" noMove="1" noResize="1" noEditPoints="1" noAdjustHandles="1" noChangeArrowheads="1" noChangeShapeType="1" noTextEdit="1"/>
              </p:cNvSpPr>
              <p:nvPr/>
            </p:nvSpPr>
            <p:spPr>
              <a:xfrm>
                <a:off x="121156" y="758682"/>
                <a:ext cx="11903198" cy="3664849"/>
              </a:xfrm>
              <a:prstGeom prst="rect">
                <a:avLst/>
              </a:prstGeom>
              <a:blipFill>
                <a:blip r:embed="rId3"/>
                <a:stretch>
                  <a:fillRect l="-666" t="-664"/>
                </a:stretch>
              </a:blipFill>
            </p:spPr>
            <p:txBody>
              <a:bodyPr/>
              <a:lstStyle/>
              <a:p>
                <a:r>
                  <a:rPr lang="pt-BR">
                    <a:noFill/>
                  </a:rPr>
                  <a:t> </a:t>
                </a:r>
              </a:p>
            </p:txBody>
          </p:sp>
        </mc:Fallback>
      </mc:AlternateContent>
    </p:spTree>
    <p:extLst>
      <p:ext uri="{BB962C8B-B14F-4D97-AF65-F5344CB8AC3E}">
        <p14:creationId xmlns:p14="http://schemas.microsoft.com/office/powerpoint/2010/main" val="39553833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C96DB342-EEC1-C96A-1E74-E258794579D6}"/>
                  </a:ext>
                </a:extLst>
              </p:cNvPr>
              <p:cNvSpPr txBox="1"/>
              <p:nvPr/>
            </p:nvSpPr>
            <p:spPr>
              <a:xfrm>
                <a:off x="220008" y="1400239"/>
                <a:ext cx="11880000" cy="5582490"/>
              </a:xfrm>
              <a:prstGeom prst="rect">
                <a:avLst/>
              </a:prstGeom>
              <a:solidFill>
                <a:schemeClr val="bg1"/>
              </a:solidFill>
            </p:spPr>
            <p:txBody>
              <a:bodyPr wrap="square">
                <a:spAutoFit/>
              </a:bodyPr>
              <a:lstStyle/>
              <a:p>
                <a:pPr algn="ctr">
                  <a:buNone/>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SOLUÇÃO DE SISTEMA LINEAR DE EQUAÇÕES</a:t>
                </a:r>
              </a:p>
              <a:p>
                <a:pPr algn="ctr">
                  <a:buNone/>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POLINOMIAIS DO 1º GRAU</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57200" algn="just">
                  <a:spcAft>
                    <a:spcPts val="800"/>
                  </a:spcAft>
                  <a:buNone/>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solução de um sistema de equações do primeiro grau é todo conjunto ordenado que satisfaz, ao mesmo tempo, a todas as equações do sistema. A quantidade de elementos do conjunto solução sempre é igual ao número de incógnitas do sistema, por exemplo, se as incógnitas forem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 solução será um par ordenado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e>
                          <m: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sub>
                        </m:s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𝑦</m:t>
                            </m:r>
                          </m:e>
                          <m: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sub>
                        </m:sSub>
                      </m:e>
                    </m:d>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agora, se as incógnitas forem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e</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𝑧</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 solução será uma terna ordenada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e>
                          <m: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sub>
                        </m:s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𝑦</m:t>
                            </m:r>
                          </m:e>
                          <m: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sub>
                        </m:s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sSub>
                          <m:sSub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𝑧</m:t>
                            </m:r>
                          </m:e>
                          <m:sub>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sub>
                        </m:sSub>
                      </m:e>
                    </m:d>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Para encontrar a solução desse tipo de sistema linear, pode-se utilizar os dois métodos descritos, a seguir, porém existem outros métodos de resolução.</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spcAft>
                    <a:spcPts val="800"/>
                  </a:spcAft>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C96DB342-EEC1-C96A-1E74-E258794579D6}"/>
                  </a:ext>
                </a:extLst>
              </p:cNvPr>
              <p:cNvSpPr txBox="1">
                <a:spLocks noRot="1" noChangeAspect="1" noMove="1" noResize="1" noEditPoints="1" noAdjustHandles="1" noChangeArrowheads="1" noChangeShapeType="1" noTextEdit="1"/>
              </p:cNvSpPr>
              <p:nvPr/>
            </p:nvSpPr>
            <p:spPr>
              <a:xfrm>
                <a:off x="220008" y="1400239"/>
                <a:ext cx="11880000" cy="5582490"/>
              </a:xfrm>
              <a:prstGeom prst="rect">
                <a:avLst/>
              </a:prstGeom>
              <a:blipFill>
                <a:blip r:embed="rId2"/>
                <a:stretch>
                  <a:fillRect l="-667" t="-765" r="-667"/>
                </a:stretch>
              </a:blipFill>
            </p:spPr>
            <p:txBody>
              <a:bodyPr/>
              <a:lstStyle/>
              <a:p>
                <a:r>
                  <a:rPr lang="pt-BR">
                    <a:noFill/>
                  </a:rPr>
                  <a:t> </a:t>
                </a:r>
              </a:p>
            </p:txBody>
          </p:sp>
        </mc:Fallback>
      </mc:AlternateContent>
      <p:pic>
        <p:nvPicPr>
          <p:cNvPr id="10" name="Imagem 9">
            <a:extLst>
              <a:ext uri="{FF2B5EF4-FFF2-40B4-BE49-F238E27FC236}">
                <a16:creationId xmlns:a16="http://schemas.microsoft.com/office/drawing/2014/main" id="{13D4A1FE-1CC9-DC64-B098-4FE176F8C71E}"/>
              </a:ext>
            </a:extLst>
          </p:cNvPr>
          <p:cNvPicPr>
            <a:picLocks noChangeAspect="1"/>
          </p:cNvPicPr>
          <p:nvPr/>
        </p:nvPicPr>
        <p:blipFill>
          <a:blip r:embed="rId3"/>
          <a:stretch>
            <a:fillRect/>
          </a:stretch>
        </p:blipFill>
        <p:spPr>
          <a:xfrm>
            <a:off x="0" y="527918"/>
            <a:ext cx="4460055" cy="943973"/>
          </a:xfrm>
          <a:prstGeom prst="rect">
            <a:avLst/>
          </a:prstGeom>
        </p:spPr>
      </p:pic>
    </p:spTree>
    <p:extLst>
      <p:ext uri="{BB962C8B-B14F-4D97-AF65-F5344CB8AC3E}">
        <p14:creationId xmlns:p14="http://schemas.microsoft.com/office/powerpoint/2010/main" val="31965709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C96DB342-EEC1-C96A-1E74-E258794579D6}"/>
                  </a:ext>
                </a:extLst>
              </p:cNvPr>
              <p:cNvSpPr txBox="1"/>
              <p:nvPr/>
            </p:nvSpPr>
            <p:spPr>
              <a:xfrm>
                <a:off x="220008" y="659575"/>
                <a:ext cx="11880000" cy="5951437"/>
              </a:xfrm>
              <a:prstGeom prst="rect">
                <a:avLst/>
              </a:prstGeom>
              <a:solidFill>
                <a:schemeClr val="bg1"/>
              </a:solid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Método da substituição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Para esse método de resolução, seguiremos os passos:</a:t>
                </a: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Considere o sistema </a:t>
                </a:r>
                <a14:m>
                  <m:oMath xmlns:m="http://schemas.openxmlformats.org/officeDocument/2006/math">
                    <m:d>
                      <m:dPr>
                        <m:begChr m:val="{"/>
                        <m:endChr m:val=""/>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dPr>
                      <m:e>
                        <m:eqArr>
                          <m:eqArrPr>
                            <m:ctrlP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eqArrPr>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𝑦</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m:t>
                            </m:r>
                          </m:e>
                          <m:e>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𝑦</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m:t>
                            </m:r>
                          </m:e>
                        </m:eqArr>
                      </m:e>
                    </m:d>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Passo 1:</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escolha uma das equações e isole umas das incógnitas.</a:t>
                </a:r>
              </a:p>
              <a:p>
                <a:pPr marL="457200" algn="just">
                  <a:lnSpc>
                    <a:spcPct val="115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eqArr>
                            <m:eqArr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eqArr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e>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e>
                          </m:eqAr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m>
                        <m:mPr>
                          <m:mcs>
                            <m:mc>
                              <m:mcPr>
                                <m:count m:val="1"/>
                                <m:mcJc m:val="center"/>
                              </m:mcPr>
                            </m:mc>
                          </m:mcs>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mPr>
                        <m:mr>
                          <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equa</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çã</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o</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I</m:t>
                            </m:r>
                          </m:e>
                        </m:mr>
                        <m:mr>
                          <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equa</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çã</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o</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II</m:t>
                            </m:r>
                          </m:e>
                        </m:mr>
                      </m:m>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Na situação, escolhemos a equação </a:t>
                </a:r>
                <a14:m>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II</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assim:</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50000"/>
                  </a:lnSpc>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 → </m:t>
                      </m:r>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𝒙</m:t>
                      </m:r>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𝟏</m:t>
                      </m:r>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𝒚</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C96DB342-EEC1-C96A-1E74-E258794579D6}"/>
                  </a:ext>
                </a:extLst>
              </p:cNvPr>
              <p:cNvSpPr txBox="1">
                <a:spLocks noRot="1" noChangeAspect="1" noMove="1" noResize="1" noEditPoints="1" noAdjustHandles="1" noChangeArrowheads="1" noChangeShapeType="1" noTextEdit="1"/>
              </p:cNvSpPr>
              <p:nvPr/>
            </p:nvSpPr>
            <p:spPr>
              <a:xfrm>
                <a:off x="220008" y="659575"/>
                <a:ext cx="11880000" cy="5951437"/>
              </a:xfrm>
              <a:prstGeom prst="rect">
                <a:avLst/>
              </a:prstGeom>
              <a:blipFill>
                <a:blip r:embed="rId2"/>
                <a:stretch>
                  <a:fillRect l="-667" t="-512"/>
                </a:stretch>
              </a:blipFill>
            </p:spPr>
            <p:txBody>
              <a:bodyPr/>
              <a:lstStyle/>
              <a:p>
                <a:r>
                  <a:rPr lang="pt-BR">
                    <a:noFill/>
                  </a:rPr>
                  <a:t> </a:t>
                </a:r>
              </a:p>
            </p:txBody>
          </p:sp>
        </mc:Fallback>
      </mc:AlternateContent>
    </p:spTree>
    <p:extLst>
      <p:ext uri="{BB962C8B-B14F-4D97-AF65-F5344CB8AC3E}">
        <p14:creationId xmlns:p14="http://schemas.microsoft.com/office/powerpoint/2010/main" val="10986214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C96DB342-EEC1-C96A-1E74-E258794579D6}"/>
                  </a:ext>
                </a:extLst>
              </p:cNvPr>
              <p:cNvSpPr txBox="1"/>
              <p:nvPr/>
            </p:nvSpPr>
            <p:spPr>
              <a:xfrm>
                <a:off x="220008" y="659575"/>
                <a:ext cx="11880000" cy="6214073"/>
              </a:xfrm>
              <a:prstGeom prst="rect">
                <a:avLst/>
              </a:prstGeom>
              <a:solidFill>
                <a:schemeClr val="bg1"/>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Passo 2:</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substituir, na equação não escolhida, a incógnita isolada no passo 1, ou seja, substituir: </a:t>
                </a:r>
                <a14:m>
                  <m:oMath xmlns:m="http://schemas.openxmlformats.org/officeDocument/2006/math">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𝒙</m:t>
                    </m:r>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𝟏</m:t>
                    </m:r>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𝒚</m:t>
                    </m:r>
                  </m:oMath>
                </a14:m>
                <a:r>
                  <a:rPr lang="pt-BR" sz="2200" kern="100" dirty="0">
                    <a:solidFill>
                      <a:srgbClr val="00B0F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na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equação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𝐼</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Então:</a:t>
                </a: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𝒙</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d>
                        <m:dPr>
                          <m:ctrlP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𝟏</m:t>
                          </m:r>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𝒚</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=3 </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=3−1</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2 </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𝒚</m:t>
                      </m:r>
                      <m: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𝟏</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Encontramos, assim o valor de </a:t>
                </a:r>
                <a14:m>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𝒚</m:t>
                    </m:r>
                  </m:oMath>
                </a14:m>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C96DB342-EEC1-C96A-1E74-E258794579D6}"/>
                  </a:ext>
                </a:extLst>
              </p:cNvPr>
              <p:cNvSpPr txBox="1">
                <a:spLocks noRot="1" noChangeAspect="1" noMove="1" noResize="1" noEditPoints="1" noAdjustHandles="1" noChangeArrowheads="1" noChangeShapeType="1" noTextEdit="1"/>
              </p:cNvSpPr>
              <p:nvPr/>
            </p:nvSpPr>
            <p:spPr>
              <a:xfrm>
                <a:off x="220008" y="659575"/>
                <a:ext cx="11880000" cy="6214073"/>
              </a:xfrm>
              <a:prstGeom prst="rect">
                <a:avLst/>
              </a:prstGeom>
              <a:blipFill>
                <a:blip r:embed="rId2"/>
                <a:stretch>
                  <a:fillRect l="-667" t="-490" r="-667"/>
                </a:stretch>
              </a:blipFill>
            </p:spPr>
            <p:txBody>
              <a:bodyPr/>
              <a:lstStyle/>
              <a:p>
                <a:r>
                  <a:rPr lang="pt-BR">
                    <a:noFill/>
                  </a:rPr>
                  <a:t> </a:t>
                </a:r>
              </a:p>
            </p:txBody>
          </p:sp>
        </mc:Fallback>
      </mc:AlternateContent>
    </p:spTree>
    <p:extLst>
      <p:ext uri="{BB962C8B-B14F-4D97-AF65-F5344CB8AC3E}">
        <p14:creationId xmlns:p14="http://schemas.microsoft.com/office/powerpoint/2010/main" val="35320211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C96DB342-EEC1-C96A-1E74-E258794579D6}"/>
                  </a:ext>
                </a:extLst>
              </p:cNvPr>
              <p:cNvSpPr txBox="1"/>
              <p:nvPr/>
            </p:nvSpPr>
            <p:spPr>
              <a:xfrm>
                <a:off x="220008" y="659575"/>
                <a:ext cx="11880000" cy="6012095"/>
              </a:xfrm>
              <a:prstGeom prst="rect">
                <a:avLst/>
              </a:prstGeom>
              <a:solidFill>
                <a:schemeClr val="bg1"/>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Passo 3:</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substituir o valor encontrado, no passo 2, em qualquer uma das equações. </a:t>
                </a: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Na situação, escolhemos a equação </a:t>
                </a:r>
                <a14:m>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I</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assim:</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𝒚</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𝟏</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=3</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=3−1</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𝒙</m:t>
                      </m:r>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𝟐</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Portanto, a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solução é o par ordenado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2;1</m:t>
                        </m:r>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que pertence ao conjunto S, ou seja: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𝑆</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d>
                        <m:dPr>
                          <m:begChr m:val="{"/>
                          <m:end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2;1</m:t>
                              </m:r>
                            </m:e>
                          </m:d>
                        </m:e>
                      </m:d>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1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1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C96DB342-EEC1-C96A-1E74-E258794579D6}"/>
                  </a:ext>
                </a:extLst>
              </p:cNvPr>
              <p:cNvSpPr txBox="1">
                <a:spLocks noRot="1" noChangeAspect="1" noMove="1" noResize="1" noEditPoints="1" noAdjustHandles="1" noChangeArrowheads="1" noChangeShapeType="1" noTextEdit="1"/>
              </p:cNvSpPr>
              <p:nvPr/>
            </p:nvSpPr>
            <p:spPr>
              <a:xfrm>
                <a:off x="220008" y="659575"/>
                <a:ext cx="11880000" cy="6012095"/>
              </a:xfrm>
              <a:prstGeom prst="rect">
                <a:avLst/>
              </a:prstGeom>
              <a:blipFill>
                <a:blip r:embed="rId2"/>
                <a:stretch>
                  <a:fillRect l="-667" t="-507"/>
                </a:stretch>
              </a:blipFill>
            </p:spPr>
            <p:txBody>
              <a:bodyPr/>
              <a:lstStyle/>
              <a:p>
                <a:r>
                  <a:rPr lang="pt-BR">
                    <a:noFill/>
                  </a:rPr>
                  <a:t> </a:t>
                </a:r>
              </a:p>
            </p:txBody>
          </p:sp>
        </mc:Fallback>
      </mc:AlternateContent>
    </p:spTree>
    <p:extLst>
      <p:ext uri="{BB962C8B-B14F-4D97-AF65-F5344CB8AC3E}">
        <p14:creationId xmlns:p14="http://schemas.microsoft.com/office/powerpoint/2010/main" val="42005862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C96DB342-EEC1-C96A-1E74-E258794579D6}"/>
                  </a:ext>
                </a:extLst>
              </p:cNvPr>
              <p:cNvSpPr txBox="1"/>
              <p:nvPr/>
            </p:nvSpPr>
            <p:spPr>
              <a:xfrm>
                <a:off x="220008" y="659575"/>
                <a:ext cx="11880000" cy="6113725"/>
              </a:xfrm>
              <a:prstGeom prst="rect">
                <a:avLst/>
              </a:prstGeom>
              <a:solidFill>
                <a:schemeClr val="bg1"/>
              </a:solid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300" b="1" dirty="0">
                    <a:latin typeface="Arial Narrow" panose="020B0606020202030204" pitchFamily="34" charset="0"/>
                  </a:rPr>
                  <a:t>Método da adição</a:t>
                </a:r>
                <a:endParaRPr lang="pt-BR" sz="2300" dirty="0">
                  <a:latin typeface="Arial Narrow" panose="020B0606020202030204" pitchFamily="34" charset="0"/>
                </a:endParaRPr>
              </a:p>
              <a:p>
                <a:pPr algn="just"/>
                <a:r>
                  <a:rPr lang="pt-BR" sz="2300" dirty="0">
                    <a:latin typeface="Arial Narrow" panose="020B0606020202030204" pitchFamily="34" charset="0"/>
                  </a:rPr>
                  <a:t>Para encontrar a solução do sistema linear, pelo método da adição, os coeficientes de uma das incógnitas devem ser opostos, ou seja, ter números iguais com sinais contrários.</a:t>
                </a:r>
              </a:p>
              <a:p>
                <a:pPr algn="just"/>
                <a:r>
                  <a:rPr lang="pt-BR" sz="2300" dirty="0">
                    <a:latin typeface="Arial Narrow" panose="020B0606020202030204" pitchFamily="34" charset="0"/>
                  </a:rPr>
                  <a:t>Considere o sistema </a:t>
                </a:r>
                <a14:m>
                  <m:oMath xmlns:m="http://schemas.openxmlformats.org/officeDocument/2006/math">
                    <m:d>
                      <m:dPr>
                        <m:begChr m:val="{"/>
                        <m:endChr m:val=""/>
                        <m:ctrlPr>
                          <a:rPr lang="pt-BR" sz="2300" i="1">
                            <a:latin typeface="Cambria Math" panose="02040503050406030204" pitchFamily="18" charset="0"/>
                          </a:rPr>
                        </m:ctrlPr>
                      </m:dPr>
                      <m:e>
                        <m:eqArr>
                          <m:eqArrPr>
                            <m:ctrlPr>
                              <a:rPr lang="pt-BR" sz="2300" i="1">
                                <a:latin typeface="Cambria Math" panose="02040503050406030204" pitchFamily="18" charset="0"/>
                              </a:rPr>
                            </m:ctrlPr>
                          </m:eqArrPr>
                          <m:e>
                            <m:r>
                              <a:rPr lang="pt-BR" sz="2300" i="1">
                                <a:latin typeface="Cambria Math" panose="02040503050406030204" pitchFamily="18" charset="0"/>
                              </a:rPr>
                              <m:t>2</m:t>
                            </m:r>
                            <m:r>
                              <a:rPr lang="pt-BR" sz="2300" i="1">
                                <a:latin typeface="Cambria Math" panose="02040503050406030204" pitchFamily="18" charset="0"/>
                              </a:rPr>
                              <m:t>𝑥</m:t>
                            </m:r>
                            <m:r>
                              <a:rPr lang="pt-BR" sz="2300" i="1">
                                <a:latin typeface="Cambria Math" panose="02040503050406030204" pitchFamily="18" charset="0"/>
                              </a:rPr>
                              <m:t>+3</m:t>
                            </m:r>
                            <m:r>
                              <a:rPr lang="pt-BR" sz="2300" i="1">
                                <a:latin typeface="Cambria Math" panose="02040503050406030204" pitchFamily="18" charset="0"/>
                              </a:rPr>
                              <m:t>𝑦</m:t>
                            </m:r>
                            <m:r>
                              <a:rPr lang="pt-BR" sz="2300" i="1">
                                <a:latin typeface="Cambria Math" panose="02040503050406030204" pitchFamily="18" charset="0"/>
                              </a:rPr>
                              <m:t>=8</m:t>
                            </m:r>
                          </m:e>
                          <m:e>
                            <m:r>
                              <a:rPr lang="pt-BR" sz="2300" i="1">
                                <a:latin typeface="Cambria Math" panose="02040503050406030204" pitchFamily="18" charset="0"/>
                              </a:rPr>
                              <m:t>𝑥</m:t>
                            </m:r>
                            <m:r>
                              <a:rPr lang="pt-BR" sz="2300" i="1">
                                <a:latin typeface="Cambria Math" panose="02040503050406030204" pitchFamily="18" charset="0"/>
                              </a:rPr>
                              <m:t>−</m:t>
                            </m:r>
                            <m:r>
                              <a:rPr lang="pt-BR" sz="2300" i="1">
                                <a:latin typeface="Cambria Math" panose="02040503050406030204" pitchFamily="18" charset="0"/>
                              </a:rPr>
                              <m:t>𝑦</m:t>
                            </m:r>
                            <m:r>
                              <a:rPr lang="pt-BR" sz="2300" i="1">
                                <a:latin typeface="Cambria Math" panose="02040503050406030204" pitchFamily="18" charset="0"/>
                              </a:rPr>
                              <m:t>=−1</m:t>
                            </m:r>
                          </m:e>
                        </m:eqArr>
                      </m:e>
                    </m:d>
                    <m:r>
                      <a:rPr lang="pt-BR" sz="2300" i="1">
                        <a:latin typeface="Cambria Math" panose="02040503050406030204" pitchFamily="18" charset="0"/>
                      </a:rPr>
                      <m:t>∙</m:t>
                    </m:r>
                  </m:oMath>
                </a14:m>
                <a:endParaRPr lang="pt-BR" sz="2300" dirty="0">
                  <a:latin typeface="Arial Narrow" panose="020B0606020202030204" pitchFamily="34" charset="0"/>
                </a:endParaRPr>
              </a:p>
              <a:p>
                <a:pPr algn="just"/>
                <a:r>
                  <a:rPr lang="pt-BR" sz="2300" dirty="0">
                    <a:latin typeface="Arial Narrow" panose="020B0606020202030204" pitchFamily="34" charset="0"/>
                  </a:rPr>
                  <a:t>Os coeficientes da incógnita </a:t>
                </a:r>
                <a14:m>
                  <m:oMath xmlns:m="http://schemas.openxmlformats.org/officeDocument/2006/math">
                    <m:r>
                      <a:rPr lang="pt-BR" sz="2300" b="1" i="1" kern="100" smtClean="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𝒚</m:t>
                    </m:r>
                  </m:oMath>
                </a14:m>
                <a:r>
                  <a:rPr lang="pt-BR" sz="2300" kern="100" dirty="0">
                    <a:solidFill>
                      <a:srgbClr val="00B0F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ainda </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atendem a essa condição, mas utilizando o </a:t>
                </a:r>
                <a:r>
                  <a:rPr lang="pt-BR" sz="2300" b="1"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Princípio Multiplicativo da Igualdade</a:t>
                </a:r>
                <a:r>
                  <a:rPr lang="pt-BR" sz="23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iremos multiplicar a segunda equação por </a:t>
                </a:r>
                <a14:m>
                  <m:oMath xmlns:m="http://schemas.openxmlformats.org/officeDocument/2006/math">
                    <m:r>
                      <a:rPr lang="pt-BR" sz="2300" b="1" i="1" kern="100">
                        <a:solidFill>
                          <a:srgbClr val="FF33CC"/>
                        </a:solidFill>
                        <a:effectLst/>
                        <a:latin typeface="Cambria Math" panose="02040503050406030204" pitchFamily="18" charset="0"/>
                        <a:ea typeface="Aptos" panose="020B0004020202020204" pitchFamily="34" charset="0"/>
                        <a:cs typeface="Times New Roman" panose="02020603050405020304" pitchFamily="18" charset="0"/>
                      </a:rPr>
                      <m:t>𝟑</m:t>
                    </m:r>
                  </m:oMath>
                </a14:m>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neste caso:</a:t>
                </a: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pt-BR" sz="2300" i="1" kern="100" smtClean="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dPr>
                        <m:e>
                          <m:eqArr>
                            <m:eqArrPr>
                              <m:ctrlP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eqArrPr>
                            <m:e>
                              <m: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m:t>
                              </m:r>
                              <m: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𝑦</m:t>
                              </m:r>
                              <m: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=8              </m:t>
                              </m:r>
                            </m:e>
                            <m:e>
                              <m: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𝑦</m:t>
                              </m:r>
                              <m: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   ×</m:t>
                              </m:r>
                              <m:d>
                                <m:dPr>
                                  <m:ctrlPr>
                                    <a:rPr lang="pt-BR" sz="2300" b="1" i="1" kern="100">
                                      <a:solidFill>
                                        <a:srgbClr val="FF33CC"/>
                                      </a:solidFill>
                                      <a:effectLst/>
                                      <a:latin typeface="Cambria Math" panose="02040503050406030204" pitchFamily="18" charset="0"/>
                                      <a:ea typeface="Aptos" panose="020B0004020202020204" pitchFamily="34" charset="0"/>
                                      <a:cs typeface="Times New Roman" panose="02020603050405020304" pitchFamily="18" charset="0"/>
                                    </a:rPr>
                                  </m:ctrlPr>
                                </m:dPr>
                                <m:e>
                                  <m:r>
                                    <a:rPr lang="pt-BR" sz="2300" b="1" i="1" kern="100">
                                      <a:solidFill>
                                        <a:srgbClr val="FF33CC"/>
                                      </a:solidFill>
                                      <a:effectLst/>
                                      <a:latin typeface="Cambria Math" panose="02040503050406030204" pitchFamily="18" charset="0"/>
                                      <a:ea typeface="Aptos" panose="020B0004020202020204" pitchFamily="34" charset="0"/>
                                      <a:cs typeface="Times New Roman" panose="02020603050405020304" pitchFamily="18" charset="0"/>
                                    </a:rPr>
                                    <m:t>𝟑</m:t>
                                  </m:r>
                                </m:e>
                              </m:d>
                            </m:e>
                          </m:eqArr>
                        </m:e>
                      </m:d>
                      <m: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  </m:t>
                      </m:r>
                      <m:d>
                        <m:dPr>
                          <m:begChr m:val="{"/>
                          <m:endChr m:val=""/>
                          <m:ctrlP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dPr>
                        <m:e>
                          <m:eqArr>
                            <m:eqArrPr>
                              <m:ctrlP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eqArrPr>
                            <m:e>
                              <m: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m:t>
                              </m:r>
                              <m: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𝑦</m:t>
                              </m:r>
                              <m: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=8</m:t>
                              </m:r>
                            </m:e>
                            <m:e>
                              <m: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m:t>
                              </m:r>
                              <m: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m:t>
                              </m:r>
                              <m: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𝑦</m:t>
                              </m:r>
                              <m: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m:t>
                              </m:r>
                            </m:e>
                          </m:eqArr>
                        </m:e>
                      </m:d>
                    </m:oMath>
                  </m:oMathPara>
                </a14:m>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Assim, basta somar cada uma das colunas do sistema obtendo a equação:</a:t>
                </a:r>
              </a:p>
              <a:p>
                <a:pPr algn="just"/>
                <a14:m>
                  <m:oMathPara xmlns:m="http://schemas.openxmlformats.org/officeDocument/2006/math">
                    <m:oMathParaPr>
                      <m:jc m:val="centerGroup"/>
                    </m:oMathParaPr>
                    <m:oMath xmlns:m="http://schemas.openxmlformats.org/officeDocument/2006/math">
                      <m:f>
                        <m:fPr>
                          <m:ctrlPr>
                            <a:rPr lang="pt-BR" sz="2300" i="1" kern="100" smtClean="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d>
                            <m:dPr>
                              <m:begChr m:val="{"/>
                              <m:endChr m:val=""/>
                              <m:ctrlP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dPr>
                            <m:e>
                              <m:eqArr>
                                <m:eqArrPr>
                                  <m:ctrlP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eqArrPr>
                                <m:e>
                                  <m: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r>
                                    <a:rPr lang="pt-BR" sz="23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3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𝟑</m:t>
                                  </m:r>
                                  <m:r>
                                    <a:rPr lang="pt-BR" sz="23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𝒚</m:t>
                                  </m:r>
                                  <m: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=8  </m:t>
                                  </m:r>
                                </m:e>
                                <m:e>
                                  <m: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m:t>
                                  </m:r>
                                  <m: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𝑥</m:t>
                                  </m:r>
                                  <m:r>
                                    <a:rPr lang="pt-BR" sz="23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3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𝟑</m:t>
                                  </m:r>
                                  <m:r>
                                    <a:rPr lang="pt-BR" sz="23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𝒚</m:t>
                                  </m:r>
                                  <m:r>
                                    <a:rPr lang="pt-BR" sz="23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m:t>
                                  </m:r>
                                </m:e>
                              </m:eqArr>
                            </m:e>
                          </m:d>
                        </m:num>
                        <m:den>
                          <m:r>
                            <a:rPr lang="pt-BR" sz="2300" i="1" kern="100">
                              <a:effectLst/>
                              <a:latin typeface="Cambria Math" panose="02040503050406030204" pitchFamily="18" charset="0"/>
                              <a:ea typeface="Aptos" panose="020B0004020202020204" pitchFamily="34" charset="0"/>
                              <a:cs typeface="Times New Roman" panose="02020603050405020304" pitchFamily="18" charset="0"/>
                            </a:rPr>
                            <m:t>5</m:t>
                          </m:r>
                          <m:r>
                            <a:rPr lang="pt-BR" sz="23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3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3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𝟎𝐲</m:t>
                          </m:r>
                          <m:r>
                            <a:rPr lang="pt-BR" sz="2300" i="1" kern="100">
                              <a:effectLst/>
                              <a:latin typeface="Cambria Math" panose="02040503050406030204" pitchFamily="18" charset="0"/>
                              <a:ea typeface="Aptos" panose="020B0004020202020204" pitchFamily="34" charset="0"/>
                              <a:cs typeface="Times New Roman" panose="02020603050405020304" pitchFamily="18" charset="0"/>
                            </a:rPr>
                            <m:t>=5</m:t>
                          </m:r>
                        </m:den>
                      </m:f>
                    </m:oMath>
                  </m:oMathPara>
                </a14:m>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14:m>
                  <m:oMathPara xmlns:m="http://schemas.openxmlformats.org/officeDocument/2006/math">
                    <m:oMathParaPr>
                      <m:jc m:val="centerGroup"/>
                    </m:oMathParaPr>
                    <m:oMath xmlns:m="http://schemas.openxmlformats.org/officeDocument/2006/math">
                      <m:r>
                        <a:rPr lang="pt-BR" sz="2300" i="1" kern="100">
                          <a:effectLst/>
                          <a:latin typeface="Cambria Math" panose="02040503050406030204" pitchFamily="18" charset="0"/>
                          <a:ea typeface="Aptos" panose="020B0004020202020204" pitchFamily="34" charset="0"/>
                          <a:cs typeface="Times New Roman" panose="02020603050405020304" pitchFamily="18" charset="0"/>
                        </a:rPr>
                        <m:t>5</m:t>
                      </m:r>
                      <m:r>
                        <a:rPr lang="pt-BR" sz="23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300" i="1" kern="100">
                          <a:effectLst/>
                          <a:latin typeface="Cambria Math" panose="02040503050406030204" pitchFamily="18" charset="0"/>
                          <a:ea typeface="Aptos" panose="020B0004020202020204" pitchFamily="34" charset="0"/>
                          <a:cs typeface="Times New Roman" panose="02020603050405020304" pitchFamily="18" charset="0"/>
                        </a:rPr>
                        <m:t>=5</m:t>
                      </m:r>
                    </m:oMath>
                  </m:oMathPara>
                </a14:m>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14:m>
                  <m:oMathPara xmlns:m="http://schemas.openxmlformats.org/officeDocument/2006/math">
                    <m:oMathParaPr>
                      <m:jc m:val="centerGroup"/>
                    </m:oMathParaPr>
                    <m:oMath xmlns:m="http://schemas.openxmlformats.org/officeDocument/2006/math">
                      <m:r>
                        <a:rPr lang="pt-BR" sz="23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3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300" i="1" kern="100">
                          <a:effectLst/>
                          <a:latin typeface="Cambria Math" panose="02040503050406030204" pitchFamily="18" charset="0"/>
                          <a:ea typeface="Aptos" panose="020B0004020202020204" pitchFamily="34" charset="0"/>
                          <a:cs typeface="Times New Roman" panose="02020603050405020304" pitchFamily="18" charset="0"/>
                        </a:rPr>
                        <m:t>=1</m:t>
                      </m:r>
                    </m:oMath>
                  </m:oMathPara>
                </a14:m>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C96DB342-EEC1-C96A-1E74-E258794579D6}"/>
                  </a:ext>
                </a:extLst>
              </p:cNvPr>
              <p:cNvSpPr txBox="1">
                <a:spLocks noRot="1" noChangeAspect="1" noMove="1" noResize="1" noEditPoints="1" noAdjustHandles="1" noChangeArrowheads="1" noChangeShapeType="1" noTextEdit="1"/>
              </p:cNvSpPr>
              <p:nvPr/>
            </p:nvSpPr>
            <p:spPr>
              <a:xfrm>
                <a:off x="220008" y="659575"/>
                <a:ext cx="11880000" cy="6113725"/>
              </a:xfrm>
              <a:prstGeom prst="rect">
                <a:avLst/>
              </a:prstGeom>
              <a:blipFill>
                <a:blip r:embed="rId2"/>
                <a:stretch>
                  <a:fillRect l="-718" t="-399" r="-770"/>
                </a:stretch>
              </a:blipFill>
            </p:spPr>
            <p:txBody>
              <a:bodyPr/>
              <a:lstStyle/>
              <a:p>
                <a:r>
                  <a:rPr lang="pt-BR">
                    <a:noFill/>
                  </a:rPr>
                  <a:t> </a:t>
                </a:r>
              </a:p>
            </p:txBody>
          </p:sp>
        </mc:Fallback>
      </mc:AlternateContent>
    </p:spTree>
    <p:extLst>
      <p:ext uri="{BB962C8B-B14F-4D97-AF65-F5344CB8AC3E}">
        <p14:creationId xmlns:p14="http://schemas.microsoft.com/office/powerpoint/2010/main" val="31396070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C96DB342-EEC1-C96A-1E74-E258794579D6}"/>
                  </a:ext>
                </a:extLst>
              </p:cNvPr>
              <p:cNvSpPr txBox="1"/>
              <p:nvPr/>
            </p:nvSpPr>
            <p:spPr>
              <a:xfrm>
                <a:off x="220008" y="659575"/>
                <a:ext cx="11880000" cy="6125908"/>
              </a:xfrm>
              <a:prstGeom prst="rect">
                <a:avLst/>
              </a:prstGeom>
              <a:solidFill>
                <a:schemeClr val="bg1"/>
              </a:solid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Agora, substituindo o valor de </a:t>
                </a:r>
                <a14:m>
                  <m:oMath xmlns:m="http://schemas.openxmlformats.org/officeDocument/2006/math">
                    <m:r>
                      <a:rPr lang="pt-BR" sz="2400" b="1" i="1" kern="100">
                        <a:solidFill>
                          <a:srgbClr val="0000FF"/>
                        </a:solidFill>
                        <a:effectLst/>
                        <a:latin typeface="Cambria Math" panose="02040503050406030204" pitchFamily="18" charset="0"/>
                        <a:ea typeface="Aptos" panose="020B0004020202020204" pitchFamily="34" charset="0"/>
                        <a:cs typeface="Times New Roman" panose="02020603050405020304" pitchFamily="18" charset="0"/>
                      </a:rPr>
                      <m:t>𝒙</m:t>
                    </m:r>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em qualquer uma das equações, nesse caso:</a:t>
                </a: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400" i="1" kern="100" smtClean="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r>
                        <a:rPr lang="pt-BR" sz="2400" b="1" i="1" kern="100">
                          <a:solidFill>
                            <a:srgbClr val="0000FF"/>
                          </a:solidFill>
                          <a:effectLst/>
                          <a:latin typeface="Cambria Math" panose="02040503050406030204" pitchFamily="18" charset="0"/>
                          <a:ea typeface="Aptos" panose="020B0004020202020204" pitchFamily="34" charset="0"/>
                          <a:cs typeface="Times New Roman" panose="02020603050405020304" pitchFamily="18" charset="0"/>
                        </a:rPr>
                        <m:t>𝒙</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𝑦</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=8</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r>
                        <a:rPr lang="pt-BR" sz="2400" b="1" i="1" kern="100">
                          <a:solidFill>
                            <a:srgbClr val="0000FF"/>
                          </a:solidFill>
                          <a:effectLst/>
                          <a:latin typeface="Cambria Math" panose="02040503050406030204" pitchFamily="18" charset="0"/>
                          <a:ea typeface="Aptos" panose="020B0004020202020204" pitchFamily="34" charset="0"/>
                          <a:cs typeface="Times New Roman" panose="02020603050405020304" pitchFamily="18" charset="0"/>
                        </a:rPr>
                        <m:t>𝟏</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𝑦</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=8</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2+3</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=8</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=8−2</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=6</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6</m:t>
                          </m:r>
                        </m:num>
                        <m:den>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3 </m:t>
                          </m:r>
                        </m:den>
                      </m:f>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pt-BR" sz="24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Portanto, a solução desse sistema é o par ordenado </a:t>
                </a:r>
                <a14:m>
                  <m:oMath xmlns:m="http://schemas.openxmlformats.org/officeDocument/2006/math">
                    <m:d>
                      <m:d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400" i="1" kern="100">
                            <a:effectLst/>
                            <a:latin typeface="Cambria Math" panose="02040503050406030204" pitchFamily="18" charset="0"/>
                            <a:ea typeface="Aptos" panose="020B0004020202020204" pitchFamily="34" charset="0"/>
                            <a:cs typeface="Times New Roman" panose="02020603050405020304" pitchFamily="18" charset="0"/>
                          </a:rPr>
                          <m:t>1; 2</m:t>
                        </m:r>
                      </m:e>
                    </m:d>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4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C96DB342-EEC1-C96A-1E74-E258794579D6}"/>
                  </a:ext>
                </a:extLst>
              </p:cNvPr>
              <p:cNvSpPr txBox="1">
                <a:spLocks noRot="1" noChangeAspect="1" noMove="1" noResize="1" noEditPoints="1" noAdjustHandles="1" noChangeArrowheads="1" noChangeShapeType="1" noTextEdit="1"/>
              </p:cNvSpPr>
              <p:nvPr/>
            </p:nvSpPr>
            <p:spPr>
              <a:xfrm>
                <a:off x="220008" y="659575"/>
                <a:ext cx="11880000" cy="6125908"/>
              </a:xfrm>
              <a:prstGeom prst="rect">
                <a:avLst/>
              </a:prstGeom>
              <a:blipFill>
                <a:blip r:embed="rId2"/>
                <a:stretch>
                  <a:fillRect l="-770" t="-398"/>
                </a:stretch>
              </a:blipFill>
            </p:spPr>
            <p:txBody>
              <a:bodyPr/>
              <a:lstStyle/>
              <a:p>
                <a:r>
                  <a:rPr lang="pt-BR">
                    <a:noFill/>
                  </a:rPr>
                  <a:t> </a:t>
                </a:r>
              </a:p>
            </p:txBody>
          </p:sp>
        </mc:Fallback>
      </mc:AlternateContent>
    </p:spTree>
    <p:extLst>
      <p:ext uri="{BB962C8B-B14F-4D97-AF65-F5344CB8AC3E}">
        <p14:creationId xmlns:p14="http://schemas.microsoft.com/office/powerpoint/2010/main" val="35667465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120B3E2F-75A2-F88C-160B-70042D966BFA}"/>
              </a:ext>
            </a:extLst>
          </p:cNvPr>
          <p:cNvPicPr>
            <a:picLocks noChangeAspect="1"/>
          </p:cNvPicPr>
          <p:nvPr/>
        </p:nvPicPr>
        <p:blipFill rotWithShape="1">
          <a:blip r:embed="rId2">
            <a:extLst>
              <a:ext uri="{28A0092B-C50C-407E-A947-70E740481C1C}">
                <a14:useLocalDpi xmlns:a14="http://schemas.microsoft.com/office/drawing/2010/main" val="0"/>
              </a:ext>
            </a:extLst>
          </a:blip>
          <a:srcRect l="1742" r="63619" b="-4"/>
          <a:stretch>
            <a:fillRect/>
          </a:stretch>
        </p:blipFill>
        <p:spPr bwMode="auto">
          <a:xfrm>
            <a:off x="156000" y="610932"/>
            <a:ext cx="2520000" cy="640226"/>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E13BDBC4-7F67-02FF-51BF-00D54A223926}"/>
                  </a:ext>
                </a:extLst>
              </p:cNvPr>
              <p:cNvSpPr txBox="1"/>
              <p:nvPr/>
            </p:nvSpPr>
            <p:spPr>
              <a:xfrm>
                <a:off x="156000" y="1260489"/>
                <a:ext cx="5760000" cy="4853765"/>
              </a:xfrm>
              <a:prstGeom prst="rect">
                <a:avLst/>
              </a:prstGeom>
              <a:noFill/>
            </p:spPr>
            <p:txBody>
              <a:bodyPr wrap="square">
                <a:spAutoFit/>
              </a:bodyPr>
              <a:lstStyle/>
              <a:p>
                <a:pPr algn="just">
                  <a:lnSpc>
                    <a:spcPct val="115000"/>
                  </a:lnSpc>
                  <a:spcAft>
                    <a:spcPts val="800"/>
                  </a:spcAft>
                </a:pPr>
                <a:r>
                  <a:rPr lang="pt-BR" sz="2400" b="1" kern="100" dirty="0">
                    <a:solidFill>
                      <a:srgbClr val="212529"/>
                    </a:solidFill>
                    <a:latin typeface="Arial Narrow" panose="020B0606020202030204" pitchFamily="34" charset="0"/>
                    <a:ea typeface="MS Mincho" panose="02020609040205080304" pitchFamily="49" charset="-128"/>
                    <a:cs typeface="Times New Roman" panose="02020603050405020304" pitchFamily="18" charset="0"/>
                  </a:rPr>
                  <a:t>11</a:t>
                </a:r>
                <a:r>
                  <a:rPr lang="pt-BR" sz="2400" b="1" kern="100" dirty="0">
                    <a:solidFill>
                      <a:srgbClr val="212529"/>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4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Resolva, quando possível, cada sistema de equações a seguir.</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a:t>
                </a:r>
                <a14:m>
                  <m:oMath xmlns:m="http://schemas.openxmlformats.org/officeDocument/2006/math">
                    <m:d>
                      <m:dPr>
                        <m:begChr m:val="{"/>
                        <m:endChr m:val=""/>
                        <m:ctrlPr>
                          <a:rPr lang="pt-BR" sz="2400" i="1" kern="100">
                            <a:effectLst/>
                            <a:latin typeface="Cambria Math" panose="02040503050406030204" pitchFamily="18" charset="0"/>
                            <a:ea typeface="Aptos" panose="020B0004020202020204" pitchFamily="34" charset="0"/>
                            <a:cs typeface="Aptos" panose="020B0004020202020204" pitchFamily="34" charset="0"/>
                          </a:rPr>
                        </m:ctrlPr>
                      </m:dPr>
                      <m:e>
                        <m:eqArr>
                          <m:eqArrPr>
                            <m:ctrlPr>
                              <a:rPr lang="pt-BR" sz="2400" i="1" kern="100">
                                <a:effectLst/>
                                <a:latin typeface="Cambria Math" panose="02040503050406030204" pitchFamily="18" charset="0"/>
                                <a:ea typeface="Aptos" panose="020B0004020202020204" pitchFamily="34" charset="0"/>
                                <a:cs typeface="Aptos" panose="020B0004020202020204" pitchFamily="34" charset="0"/>
                              </a:rPr>
                            </m:ctrlPr>
                          </m:eqArrPr>
                          <m:e>
                            <m:r>
                              <a:rPr lang="pt-BR" sz="2400" i="1" kern="100">
                                <a:effectLst/>
                                <a:latin typeface="Cambria Math" panose="02040503050406030204" pitchFamily="18" charset="0"/>
                                <a:ea typeface="Aptos" panose="020B0004020202020204" pitchFamily="34" charset="0"/>
                                <a:cs typeface="Aptos" panose="020B0004020202020204" pitchFamily="34" charset="0"/>
                              </a:rPr>
                              <m:t>𝑥</m:t>
                            </m:r>
                            <m:r>
                              <a:rPr lang="pt-BR" sz="2400" i="1" kern="100">
                                <a:effectLst/>
                                <a:latin typeface="Cambria Math" panose="02040503050406030204" pitchFamily="18" charset="0"/>
                                <a:ea typeface="Aptos" panose="020B0004020202020204" pitchFamily="34" charset="0"/>
                                <a:cs typeface="Aptos" panose="020B0004020202020204" pitchFamily="34" charset="0"/>
                              </a:rPr>
                              <m:t>+</m:t>
                            </m:r>
                            <m:r>
                              <a:rPr lang="pt-BR" sz="2400" i="1" kern="100">
                                <a:effectLst/>
                                <a:latin typeface="Cambria Math" panose="02040503050406030204" pitchFamily="18" charset="0"/>
                                <a:ea typeface="Aptos" panose="020B0004020202020204" pitchFamily="34" charset="0"/>
                                <a:cs typeface="Aptos" panose="020B0004020202020204" pitchFamily="34" charset="0"/>
                              </a:rPr>
                              <m:t>𝑦</m:t>
                            </m:r>
                            <m:r>
                              <a:rPr lang="pt-BR" sz="2400" i="1" kern="100">
                                <a:effectLst/>
                                <a:latin typeface="Cambria Math" panose="02040503050406030204" pitchFamily="18" charset="0"/>
                                <a:ea typeface="Aptos" panose="020B0004020202020204" pitchFamily="34" charset="0"/>
                                <a:cs typeface="Aptos" panose="020B0004020202020204" pitchFamily="34" charset="0"/>
                              </a:rPr>
                              <m:t>=3</m:t>
                            </m:r>
                          </m:e>
                          <m:e>
                            <m:r>
                              <a:rPr lang="pt-BR" sz="2400" i="1" kern="100">
                                <a:effectLst/>
                                <a:latin typeface="Cambria Math" panose="02040503050406030204" pitchFamily="18" charset="0"/>
                                <a:ea typeface="Aptos" panose="020B0004020202020204" pitchFamily="34" charset="0"/>
                                <a:cs typeface="Aptos" panose="020B0004020202020204" pitchFamily="34" charset="0"/>
                              </a:rPr>
                              <m:t>𝑥</m:t>
                            </m:r>
                            <m:r>
                              <a:rPr lang="pt-BR" sz="2400" i="1" kern="100">
                                <a:effectLst/>
                                <a:latin typeface="Cambria Math" panose="02040503050406030204" pitchFamily="18" charset="0"/>
                                <a:ea typeface="Aptos" panose="020B0004020202020204" pitchFamily="34" charset="0"/>
                                <a:cs typeface="Aptos" panose="020B0004020202020204" pitchFamily="34" charset="0"/>
                              </a:rPr>
                              <m:t>−</m:t>
                            </m:r>
                            <m:r>
                              <a:rPr lang="pt-BR" sz="2400" i="1" kern="100">
                                <a:effectLst/>
                                <a:latin typeface="Cambria Math" panose="02040503050406030204" pitchFamily="18" charset="0"/>
                                <a:ea typeface="Aptos" panose="020B0004020202020204" pitchFamily="34" charset="0"/>
                                <a:cs typeface="Aptos" panose="020B0004020202020204" pitchFamily="34" charset="0"/>
                              </a:rPr>
                              <m:t>𝑦</m:t>
                            </m:r>
                            <m:r>
                              <a:rPr lang="pt-BR" sz="2400" i="1" kern="100">
                                <a:effectLst/>
                                <a:latin typeface="Cambria Math" panose="02040503050406030204" pitchFamily="18" charset="0"/>
                                <a:ea typeface="Aptos" panose="020B0004020202020204" pitchFamily="34" charset="0"/>
                                <a:cs typeface="Aptos" panose="020B0004020202020204" pitchFamily="34" charset="0"/>
                              </a:rPr>
                              <m:t>=7</m:t>
                            </m:r>
                          </m:e>
                        </m:eqArr>
                      </m:e>
                    </m:d>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a:t>
                </a:r>
                <a14:m>
                  <m:oMath xmlns:m="http://schemas.openxmlformats.org/officeDocument/2006/math">
                    <m:d>
                      <m:dPr>
                        <m:begChr m:val="{"/>
                        <m:endChr m:val=""/>
                        <m:ctrlPr>
                          <a:rPr lang="pt-BR" sz="2400" i="1" kern="100">
                            <a:effectLst/>
                            <a:latin typeface="Cambria Math" panose="02040503050406030204" pitchFamily="18" charset="0"/>
                            <a:ea typeface="Aptos" panose="020B0004020202020204" pitchFamily="34" charset="0"/>
                            <a:cs typeface="Aptos" panose="020B0004020202020204" pitchFamily="34" charset="0"/>
                          </a:rPr>
                        </m:ctrlPr>
                      </m:dPr>
                      <m:e>
                        <m:eqArr>
                          <m:eqArrPr>
                            <m:ctrlPr>
                              <a:rPr lang="pt-BR" sz="2400" i="1" kern="100">
                                <a:effectLst/>
                                <a:latin typeface="Cambria Math" panose="02040503050406030204" pitchFamily="18" charset="0"/>
                                <a:ea typeface="Aptos" panose="020B0004020202020204" pitchFamily="34" charset="0"/>
                                <a:cs typeface="Aptos" panose="020B0004020202020204" pitchFamily="34" charset="0"/>
                              </a:rPr>
                            </m:ctrlPr>
                          </m:eqArrPr>
                          <m:e>
                            <m:r>
                              <a:rPr lang="pt-BR" sz="2400" i="1" kern="100">
                                <a:effectLst/>
                                <a:latin typeface="Cambria Math" panose="02040503050406030204" pitchFamily="18" charset="0"/>
                                <a:ea typeface="Aptos" panose="020B0004020202020204" pitchFamily="34" charset="0"/>
                                <a:cs typeface="Aptos" panose="020B0004020202020204" pitchFamily="34" charset="0"/>
                              </a:rPr>
                              <m:t>3</m:t>
                            </m:r>
                            <m:r>
                              <a:rPr lang="pt-BR" sz="2400" i="1" kern="100">
                                <a:effectLst/>
                                <a:latin typeface="Cambria Math" panose="02040503050406030204" pitchFamily="18" charset="0"/>
                                <a:ea typeface="Aptos" panose="020B0004020202020204" pitchFamily="34" charset="0"/>
                                <a:cs typeface="Aptos" panose="020B0004020202020204" pitchFamily="34" charset="0"/>
                              </a:rPr>
                              <m:t>𝑥</m:t>
                            </m:r>
                            <m:r>
                              <a:rPr lang="pt-BR" sz="2400" i="1" kern="100">
                                <a:effectLst/>
                                <a:latin typeface="Cambria Math" panose="02040503050406030204" pitchFamily="18" charset="0"/>
                                <a:ea typeface="Aptos" panose="020B0004020202020204" pitchFamily="34" charset="0"/>
                                <a:cs typeface="Aptos" panose="020B0004020202020204" pitchFamily="34" charset="0"/>
                              </a:rPr>
                              <m:t>−</m:t>
                            </m:r>
                            <m:r>
                              <a:rPr lang="pt-BR" sz="2400" i="1" kern="100">
                                <a:effectLst/>
                                <a:latin typeface="Cambria Math" panose="02040503050406030204" pitchFamily="18" charset="0"/>
                                <a:ea typeface="Aptos" panose="020B0004020202020204" pitchFamily="34" charset="0"/>
                                <a:cs typeface="Aptos" panose="020B0004020202020204" pitchFamily="34" charset="0"/>
                              </a:rPr>
                              <m:t>𝑦</m:t>
                            </m:r>
                            <m:r>
                              <a:rPr lang="pt-BR" sz="2400" i="1" kern="100">
                                <a:effectLst/>
                                <a:latin typeface="Cambria Math" panose="02040503050406030204" pitchFamily="18" charset="0"/>
                                <a:ea typeface="Aptos" panose="020B0004020202020204" pitchFamily="34" charset="0"/>
                                <a:cs typeface="Aptos" panose="020B0004020202020204" pitchFamily="34" charset="0"/>
                              </a:rPr>
                              <m:t>=12</m:t>
                            </m:r>
                          </m:e>
                          <m:e>
                            <m:r>
                              <a:rPr lang="pt-BR" sz="2400" i="1" kern="100">
                                <a:effectLst/>
                                <a:latin typeface="Cambria Math" panose="02040503050406030204" pitchFamily="18" charset="0"/>
                                <a:ea typeface="Aptos" panose="020B0004020202020204" pitchFamily="34" charset="0"/>
                                <a:cs typeface="Aptos" panose="020B0004020202020204" pitchFamily="34" charset="0"/>
                              </a:rPr>
                              <m:t>𝑥</m:t>
                            </m:r>
                            <m:r>
                              <a:rPr lang="pt-BR" sz="2400" i="1" kern="100">
                                <a:effectLst/>
                                <a:latin typeface="Cambria Math" panose="02040503050406030204" pitchFamily="18" charset="0"/>
                                <a:ea typeface="Aptos" panose="020B0004020202020204" pitchFamily="34" charset="0"/>
                                <a:cs typeface="Aptos" panose="020B0004020202020204" pitchFamily="34" charset="0"/>
                              </a:rPr>
                              <m:t>+</m:t>
                            </m:r>
                            <m:r>
                              <a:rPr lang="pt-BR" sz="2400" i="1" kern="100">
                                <a:effectLst/>
                                <a:latin typeface="Cambria Math" panose="02040503050406030204" pitchFamily="18" charset="0"/>
                                <a:ea typeface="Aptos" panose="020B0004020202020204" pitchFamily="34" charset="0"/>
                                <a:cs typeface="Aptos" panose="020B0004020202020204" pitchFamily="34" charset="0"/>
                              </a:rPr>
                              <m:t>𝑦</m:t>
                            </m:r>
                            <m:r>
                              <a:rPr lang="pt-BR" sz="2400" i="1" kern="100">
                                <a:effectLst/>
                                <a:latin typeface="Cambria Math" panose="02040503050406030204" pitchFamily="18" charset="0"/>
                                <a:ea typeface="Aptos" panose="020B0004020202020204" pitchFamily="34" charset="0"/>
                                <a:cs typeface="Aptos" panose="020B0004020202020204" pitchFamily="34" charset="0"/>
                              </a:rPr>
                              <m:t>=4</m:t>
                            </m:r>
                          </m:e>
                        </m:eqArr>
                      </m:e>
                    </m:d>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50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 </a:t>
                </a:r>
                <a14:m>
                  <m:oMath xmlns:m="http://schemas.openxmlformats.org/officeDocument/2006/math">
                    <m:d>
                      <m:dPr>
                        <m:begChr m:val="{"/>
                        <m:endChr m:val=""/>
                        <m:ctrlPr>
                          <a:rPr lang="pt-BR" sz="2400" i="1" kern="100">
                            <a:effectLst/>
                            <a:latin typeface="Cambria Math" panose="02040503050406030204" pitchFamily="18" charset="0"/>
                            <a:ea typeface="Aptos" panose="020B0004020202020204" pitchFamily="34" charset="0"/>
                            <a:cs typeface="Aptos" panose="020B0004020202020204" pitchFamily="34" charset="0"/>
                          </a:rPr>
                        </m:ctrlPr>
                      </m:dPr>
                      <m:e>
                        <m:eqArr>
                          <m:eqArrPr>
                            <m:ctrlPr>
                              <a:rPr lang="pt-BR" sz="2400" i="1" kern="100">
                                <a:effectLst/>
                                <a:latin typeface="Cambria Math" panose="02040503050406030204" pitchFamily="18" charset="0"/>
                                <a:ea typeface="Aptos" panose="020B0004020202020204" pitchFamily="34" charset="0"/>
                                <a:cs typeface="Aptos" panose="020B0004020202020204" pitchFamily="34" charset="0"/>
                              </a:rPr>
                            </m:ctrlPr>
                          </m:eqArrPr>
                          <m:e>
                            <m:r>
                              <a:rPr lang="pt-BR" sz="2400" i="1" kern="100">
                                <a:effectLst/>
                                <a:latin typeface="Cambria Math" panose="02040503050406030204" pitchFamily="18" charset="0"/>
                                <a:ea typeface="Aptos" panose="020B0004020202020204" pitchFamily="34" charset="0"/>
                                <a:cs typeface="Aptos" panose="020B0004020202020204" pitchFamily="34" charset="0"/>
                              </a:rPr>
                              <m:t>2</m:t>
                            </m:r>
                            <m:r>
                              <a:rPr lang="pt-BR" sz="2400" i="1" kern="100">
                                <a:effectLst/>
                                <a:latin typeface="Cambria Math" panose="02040503050406030204" pitchFamily="18" charset="0"/>
                                <a:ea typeface="Aptos" panose="020B0004020202020204" pitchFamily="34" charset="0"/>
                                <a:cs typeface="Aptos" panose="020B0004020202020204" pitchFamily="34" charset="0"/>
                              </a:rPr>
                              <m:t>𝑥</m:t>
                            </m:r>
                            <m:r>
                              <a:rPr lang="pt-BR" sz="2400" i="1" kern="100">
                                <a:effectLst/>
                                <a:latin typeface="Cambria Math" panose="02040503050406030204" pitchFamily="18" charset="0"/>
                                <a:ea typeface="Aptos" panose="020B0004020202020204" pitchFamily="34" charset="0"/>
                                <a:cs typeface="Aptos" panose="020B0004020202020204" pitchFamily="34" charset="0"/>
                              </a:rPr>
                              <m:t>−</m:t>
                            </m:r>
                            <m:r>
                              <a:rPr lang="pt-BR" sz="2400" i="1" kern="100">
                                <a:effectLst/>
                                <a:latin typeface="Cambria Math" panose="02040503050406030204" pitchFamily="18" charset="0"/>
                                <a:ea typeface="Aptos" panose="020B0004020202020204" pitchFamily="34" charset="0"/>
                                <a:cs typeface="Aptos" panose="020B0004020202020204" pitchFamily="34" charset="0"/>
                              </a:rPr>
                              <m:t>𝑦</m:t>
                            </m:r>
                            <m:r>
                              <a:rPr lang="pt-BR" sz="2400" i="1" kern="100">
                                <a:effectLst/>
                                <a:latin typeface="Cambria Math" panose="02040503050406030204" pitchFamily="18" charset="0"/>
                                <a:ea typeface="Aptos" panose="020B0004020202020204" pitchFamily="34" charset="0"/>
                                <a:cs typeface="Aptos" panose="020B0004020202020204" pitchFamily="34" charset="0"/>
                              </a:rPr>
                              <m:t>=1</m:t>
                            </m:r>
                          </m:e>
                          <m:e>
                            <m:r>
                              <a:rPr lang="pt-BR" sz="2400" i="1" kern="100">
                                <a:effectLst/>
                                <a:latin typeface="Cambria Math" panose="02040503050406030204" pitchFamily="18" charset="0"/>
                                <a:ea typeface="Aptos" panose="020B0004020202020204" pitchFamily="34" charset="0"/>
                                <a:cs typeface="Aptos" panose="020B0004020202020204" pitchFamily="34" charset="0"/>
                              </a:rPr>
                              <m:t>−4</m:t>
                            </m:r>
                            <m:r>
                              <a:rPr lang="pt-BR" sz="2400" i="1" kern="100">
                                <a:effectLst/>
                                <a:latin typeface="Cambria Math" panose="02040503050406030204" pitchFamily="18" charset="0"/>
                                <a:ea typeface="Aptos" panose="020B0004020202020204" pitchFamily="34" charset="0"/>
                                <a:cs typeface="Aptos" panose="020B0004020202020204" pitchFamily="34" charset="0"/>
                              </a:rPr>
                              <m:t>𝑥</m:t>
                            </m:r>
                            <m:r>
                              <a:rPr lang="pt-BR" sz="2400" i="1" kern="100">
                                <a:effectLst/>
                                <a:latin typeface="Cambria Math" panose="02040503050406030204" pitchFamily="18" charset="0"/>
                                <a:ea typeface="Aptos" panose="020B0004020202020204" pitchFamily="34" charset="0"/>
                                <a:cs typeface="Aptos" panose="020B0004020202020204" pitchFamily="34" charset="0"/>
                              </a:rPr>
                              <m:t>+2</m:t>
                            </m:r>
                            <m:r>
                              <a:rPr lang="pt-BR" sz="2400" i="1" kern="100">
                                <a:effectLst/>
                                <a:latin typeface="Cambria Math" panose="02040503050406030204" pitchFamily="18" charset="0"/>
                                <a:ea typeface="Aptos" panose="020B0004020202020204" pitchFamily="34" charset="0"/>
                                <a:cs typeface="Aptos" panose="020B0004020202020204" pitchFamily="34" charset="0"/>
                              </a:rPr>
                              <m:t>𝑦</m:t>
                            </m:r>
                            <m:r>
                              <a:rPr lang="pt-BR" sz="2400" i="1" kern="100">
                                <a:effectLst/>
                                <a:latin typeface="Cambria Math" panose="02040503050406030204" pitchFamily="18" charset="0"/>
                                <a:ea typeface="Aptos" panose="020B0004020202020204" pitchFamily="34" charset="0"/>
                                <a:cs typeface="Aptos" panose="020B0004020202020204" pitchFamily="34" charset="0"/>
                              </a:rPr>
                              <m:t>=2</m:t>
                            </m:r>
                          </m:e>
                        </m:eqArr>
                      </m:e>
                    </m:d>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E13BDBC4-7F67-02FF-51BF-00D54A223926}"/>
                  </a:ext>
                </a:extLst>
              </p:cNvPr>
              <p:cNvSpPr txBox="1">
                <a:spLocks noRot="1" noChangeAspect="1" noMove="1" noResize="1" noEditPoints="1" noAdjustHandles="1" noChangeArrowheads="1" noChangeShapeType="1" noTextEdit="1"/>
              </p:cNvSpPr>
              <p:nvPr/>
            </p:nvSpPr>
            <p:spPr>
              <a:xfrm>
                <a:off x="156000" y="1260489"/>
                <a:ext cx="5760000" cy="4853765"/>
              </a:xfrm>
              <a:prstGeom prst="rect">
                <a:avLst/>
              </a:prstGeom>
              <a:blipFill>
                <a:blip r:embed="rId3"/>
                <a:stretch>
                  <a:fillRect l="-1695" t="-628" r="-1695"/>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3ECF6370-203A-4C26-9BF3-189E390C3B98}"/>
              </a:ext>
            </a:extLst>
          </p:cNvPr>
          <p:cNvSpPr txBox="1"/>
          <p:nvPr/>
        </p:nvSpPr>
        <p:spPr>
          <a:xfrm>
            <a:off x="6276002" y="648064"/>
            <a:ext cx="5760000" cy="6206186"/>
          </a:xfrm>
          <a:prstGeom prst="rect">
            <a:avLst/>
          </a:prstGeom>
          <a:noFill/>
        </p:spPr>
        <p:txBody>
          <a:bodyPr wrap="square">
            <a:spAutoFit/>
          </a:bodyPr>
          <a:lstStyle/>
          <a:p>
            <a:pPr algn="just">
              <a:lnSpc>
                <a:spcPct val="115000"/>
              </a:lnSpc>
              <a:spcAft>
                <a:spcPts val="800"/>
              </a:spcAft>
            </a:pPr>
            <a:r>
              <a:rPr lang="pt-BR" sz="24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12.</a:t>
            </a:r>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Para cada situação, a seguir, escreva e resolva a representação algébrica do sistema de equações correspondente.</a:t>
            </a: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a:t>
            </a:r>
            <a:r>
              <a:rPr lang="pt-BR" sz="2400" kern="100" dirty="0">
                <a:effectLst/>
                <a:latin typeface="Arial Narrow" panose="020B0606020202030204" pitchFamily="34" charset="0"/>
                <a:ea typeface="Aptos" panose="020B0004020202020204" pitchFamily="34" charset="0"/>
                <a:cs typeface="Aptos" panose="020B0004020202020204" pitchFamily="34" charset="0"/>
              </a:rPr>
              <a:t>Ana comprou 1 blusa e 2 bermudas, gastando R$ 55,00. Maria foi a mesma loja que Ana e comprou 2 blusas e 1 bermuda, gastando R$ 65,00. Qual o valor de cada blusa?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Aptos" panose="020B0004020202020204" pitchFamily="34" charset="0"/>
              </a:rPr>
              <a:t>b) Em um determinado estacionamento, na cidade de Goiânia, é cobrado o valor de R$ 4,00 por moto e R$ 12,00 por carro estacionado no período de duas horas. Ao final de um período, o caixa registrou R$ 1180,00 para um total de 135 veículos. Quantas motos e carros usaram o estacionamento nesse período?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758132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E13BDBC4-7F67-02FF-51BF-00D54A223926}"/>
              </a:ext>
            </a:extLst>
          </p:cNvPr>
          <p:cNvSpPr txBox="1"/>
          <p:nvPr/>
        </p:nvSpPr>
        <p:spPr>
          <a:xfrm>
            <a:off x="155999" y="679461"/>
            <a:ext cx="5760000" cy="3252172"/>
          </a:xfrm>
          <a:prstGeom prst="rect">
            <a:avLst/>
          </a:prstGeom>
          <a:noFill/>
        </p:spPr>
        <p:txBody>
          <a:bodyPr wrap="square">
            <a:spAutoFit/>
          </a:bodyPr>
          <a:lstStyle/>
          <a:p>
            <a:pPr algn="just">
              <a:spcAft>
                <a:spcPts val="800"/>
              </a:spcAft>
            </a:pPr>
            <a:r>
              <a:rPr lang="pt-BR" sz="2400" b="1" kern="100" dirty="0">
                <a:solidFill>
                  <a:srgbClr val="212529"/>
                </a:solidFill>
                <a:latin typeface="Arial Narrow" panose="020B0606020202030204" pitchFamily="34" charset="0"/>
                <a:ea typeface="MS Mincho" panose="02020609040205080304" pitchFamily="49" charset="-128"/>
                <a:cs typeface="Times New Roman" panose="02020603050405020304" pitchFamily="18" charset="0"/>
              </a:rPr>
              <a:t>12</a:t>
            </a:r>
            <a:r>
              <a:rPr lang="pt-BR" sz="2400" b="1" kern="100" dirty="0">
                <a:solidFill>
                  <a:srgbClr val="212529"/>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400"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Resolva, quando possível, cada sistema de equações a seguir.</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800"/>
              </a:spcAft>
            </a:pPr>
            <a:r>
              <a:rPr lang="pt-BR" sz="2400" dirty="0">
                <a:effectLst/>
                <a:latin typeface="Arial Narrow" panose="020B0606020202030204" pitchFamily="34" charset="0"/>
                <a:ea typeface="Aptos" panose="020B0004020202020204" pitchFamily="34" charset="0"/>
                <a:cs typeface="Aptos" panose="020B0004020202020204" pitchFamily="34" charset="0"/>
              </a:rPr>
              <a:t>c) A adição de dois números reais, distintos, é igual a menos dez. Sabe-se que a diferença do triplo do primeiro número com o dobro do segundo, é zero. Quais os números reais que satisfazem essa condição?</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3ECF6370-203A-4C26-9BF3-189E390C3B98}"/>
                  </a:ext>
                </a:extLst>
              </p:cNvPr>
              <p:cNvSpPr txBox="1"/>
              <p:nvPr/>
            </p:nvSpPr>
            <p:spPr>
              <a:xfrm>
                <a:off x="6245351" y="822312"/>
                <a:ext cx="5760000" cy="5262979"/>
              </a:xfrm>
              <a:prstGeom prst="rect">
                <a:avLst/>
              </a:prstGeom>
              <a:noFill/>
            </p:spPr>
            <p:txBody>
              <a:bodyPr wrap="square">
                <a:spAutoFit/>
              </a:bodyPr>
              <a:lstStyle/>
              <a:p>
                <a:pPr algn="just"/>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Problema: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Suponha que dois objetos, A e B, partem de pontos diferentes em um caminho retilíneo e viajam a velocidades constantes. O objeto A parte do ponto inicial </a:t>
                </a:r>
                <a14:m>
                  <m:oMath xmlns:m="http://schemas.openxmlformats.org/officeDocument/2006/math">
                    <m:sSub>
                      <m:sSub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e>
                      <m:sub>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𝐴</m:t>
                        </m:r>
                      </m:sub>
                    </m:sSub>
                    <m:r>
                      <a:rPr lang="pt-BR" sz="2400" i="1" kern="100">
                        <a:effectLst/>
                        <a:latin typeface="Cambria Math" panose="02040503050406030204" pitchFamily="18" charset="0"/>
                        <a:ea typeface="Aptos" panose="020B0004020202020204" pitchFamily="34" charset="0"/>
                        <a:cs typeface="Times New Roman" panose="02020603050405020304" pitchFamily="18" charset="0"/>
                      </a:rPr>
                      <m:t> = 10</m:t>
                    </m:r>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metros, enquanto o objeto B parte do ponto inicial </a:t>
                </a:r>
                <a14:m>
                  <m:oMath xmlns:m="http://schemas.openxmlformats.org/officeDocument/2006/math">
                    <m:sSub>
                      <m:sSub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e>
                      <m:sub>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𝐵</m:t>
                        </m:r>
                      </m:sub>
                    </m:sSub>
                    <m:r>
                      <a:rPr lang="pt-BR" sz="2400" i="1" kern="100">
                        <a:effectLst/>
                        <a:latin typeface="Cambria Math" panose="02040503050406030204" pitchFamily="18" charset="0"/>
                        <a:ea typeface="Aptos" panose="020B0004020202020204" pitchFamily="34" charset="0"/>
                        <a:cs typeface="Times New Roman" panose="02020603050405020304" pitchFamily="18" charset="0"/>
                      </a:rPr>
                      <m:t> = 30</m:t>
                    </m:r>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metros. O objeto A viaja a uma velocidade de </a:t>
                </a:r>
                <a14:m>
                  <m:oMath xmlns:m="http://schemas.openxmlformats.org/officeDocument/2006/math">
                    <m:sSub>
                      <m:sSub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𝑣</m:t>
                        </m:r>
                      </m:e>
                      <m:sub>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𝐴</m:t>
                        </m:r>
                      </m:sub>
                    </m:sSub>
                    <m:r>
                      <a:rPr lang="pt-BR" sz="2400" i="1" kern="100">
                        <a:effectLst/>
                        <a:latin typeface="Cambria Math" panose="02040503050406030204" pitchFamily="18" charset="0"/>
                        <a:ea typeface="Aptos" panose="020B0004020202020204" pitchFamily="34" charset="0"/>
                        <a:cs typeface="Times New Roman" panose="02020603050405020304" pitchFamily="18" charset="0"/>
                      </a:rPr>
                      <m:t> = 3</m:t>
                    </m:r>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metros por segundo, e o objeto B viaja a uma velocidade de </a:t>
                </a:r>
                <a14:m>
                  <m:oMath xmlns:m="http://schemas.openxmlformats.org/officeDocument/2006/math">
                    <m:sSub>
                      <m:sSub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𝑣</m:t>
                        </m:r>
                      </m:e>
                      <m:sub>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𝐵</m:t>
                        </m:r>
                      </m:sub>
                    </m:sSub>
                    <m:r>
                      <a:rPr lang="pt-BR" sz="2400" i="1" kern="100">
                        <a:effectLst/>
                        <a:latin typeface="Cambria Math" panose="02040503050406030204" pitchFamily="18" charset="0"/>
                        <a:ea typeface="Aptos" panose="020B0004020202020204" pitchFamily="34" charset="0"/>
                        <a:cs typeface="Times New Roman" panose="02020603050405020304" pitchFamily="18" charset="0"/>
                      </a:rPr>
                      <m:t> = 2</m:t>
                    </m:r>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metros por segundo.</a:t>
                </a:r>
              </a:p>
              <a:p>
                <a:pPr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Faça o que se pede:</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Defina a incógnita do sistema linear que representa o tempo decorrido desde o início da viagem dos objetos.</a:t>
                </a:r>
              </a:p>
            </p:txBody>
          </p:sp>
        </mc:Choice>
        <mc:Fallback>
          <p:sp>
            <p:nvSpPr>
              <p:cNvPr id="5" name="CaixaDeTexto 4">
                <a:extLst>
                  <a:ext uri="{FF2B5EF4-FFF2-40B4-BE49-F238E27FC236}">
                    <a16:creationId xmlns:a16="http://schemas.microsoft.com/office/drawing/2014/main" id="{3ECF6370-203A-4C26-9BF3-189E390C3B98}"/>
                  </a:ext>
                </a:extLst>
              </p:cNvPr>
              <p:cNvSpPr txBox="1">
                <a:spLocks noRot="1" noChangeAspect="1" noMove="1" noResize="1" noEditPoints="1" noAdjustHandles="1" noChangeArrowheads="1" noChangeShapeType="1" noTextEdit="1"/>
              </p:cNvSpPr>
              <p:nvPr/>
            </p:nvSpPr>
            <p:spPr>
              <a:xfrm>
                <a:off x="6245351" y="822312"/>
                <a:ext cx="5760000" cy="5262979"/>
              </a:xfrm>
              <a:prstGeom prst="rect">
                <a:avLst/>
              </a:prstGeom>
              <a:blipFill>
                <a:blip r:embed="rId2"/>
                <a:stretch>
                  <a:fillRect l="-1587" t="-927" r="-1693" b="-1854"/>
                </a:stretch>
              </a:blipFill>
            </p:spPr>
            <p:txBody>
              <a:bodyPr/>
              <a:lstStyle/>
              <a:p>
                <a:r>
                  <a:rPr lang="pt-BR">
                    <a:noFill/>
                  </a:rPr>
                  <a:t> </a:t>
                </a:r>
              </a:p>
            </p:txBody>
          </p:sp>
        </mc:Fallback>
      </mc:AlternateContent>
      <p:pic>
        <p:nvPicPr>
          <p:cNvPr id="3" name="Imagem 2" descr="Interface gráfica do usuário, Texto&#10;&#10;O conteúdo gerado por IA pode estar incorreto.">
            <a:extLst>
              <a:ext uri="{FF2B5EF4-FFF2-40B4-BE49-F238E27FC236}">
                <a16:creationId xmlns:a16="http://schemas.microsoft.com/office/drawing/2014/main" id="{E73CC859-9859-DC0E-A198-47C036CAE86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998" t="8463" r="2474" b="8463"/>
          <a:stretch>
            <a:fillRect/>
          </a:stretch>
        </p:blipFill>
        <p:spPr bwMode="auto">
          <a:xfrm>
            <a:off x="186649" y="3499300"/>
            <a:ext cx="1741850" cy="758362"/>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081E7008-3786-FD08-3340-BF812446A495}"/>
              </a:ext>
            </a:extLst>
          </p:cNvPr>
          <p:cNvSpPr txBox="1"/>
          <p:nvPr/>
        </p:nvSpPr>
        <p:spPr>
          <a:xfrm>
            <a:off x="186650" y="4409954"/>
            <a:ext cx="5760000" cy="2262158"/>
          </a:xfrm>
          <a:prstGeom prst="rect">
            <a:avLst/>
          </a:prstGeom>
          <a:noFill/>
        </p:spPr>
        <p:txBody>
          <a:bodyPr wrap="square">
            <a:spAutoFit/>
          </a:bodyPr>
          <a:lstStyle/>
          <a:p>
            <a:pPr algn="just"/>
            <a:r>
              <a:rPr lang="pt-BR" sz="235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1</a:t>
            </a:r>
            <a:r>
              <a:rPr lang="pt-BR" sz="2350" b="1" kern="100"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3</a:t>
            </a:r>
            <a:r>
              <a:rPr lang="pt-BR" sz="235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r>
              <a:rPr lang="pt-BR" sz="235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50" b="1" kern="100" dirty="0">
                <a:effectLst/>
                <a:latin typeface="Arial Narrow" panose="020B0606020202030204" pitchFamily="34" charset="0"/>
                <a:ea typeface="Aptos" panose="020B0004020202020204" pitchFamily="34" charset="0"/>
                <a:cs typeface="Times New Roman" panose="02020603050405020304" pitchFamily="18" charset="0"/>
              </a:rPr>
              <a:t>Contexto:</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Um estudante de física está investigando o movimento de dois objetos em uma linha reta. Ele sabe que a posição dos objetos, ao longo do tempo, pode ser representada por equações lineares.</a:t>
            </a:r>
          </a:p>
        </p:txBody>
      </p:sp>
    </p:spTree>
    <p:extLst>
      <p:ext uri="{BB962C8B-B14F-4D97-AF65-F5344CB8AC3E}">
        <p14:creationId xmlns:p14="http://schemas.microsoft.com/office/powerpoint/2010/main" val="1715678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081E7008-3786-FD08-3340-BF812446A495}"/>
                  </a:ext>
                </a:extLst>
              </p:cNvPr>
              <p:cNvSpPr txBox="1"/>
              <p:nvPr/>
            </p:nvSpPr>
            <p:spPr>
              <a:xfrm>
                <a:off x="186650" y="822312"/>
                <a:ext cx="11773702" cy="5948295"/>
              </a:xfrm>
              <a:prstGeom prst="rect">
                <a:avLst/>
              </a:prstGeom>
              <a:solidFill>
                <a:schemeClr val="bg1"/>
              </a:solidFill>
            </p:spPr>
            <p:txBody>
              <a:bodyPr wrap="square">
                <a:spAutoFit/>
              </a:bodyPr>
              <a:lstStyle/>
              <a:p>
                <a:pPr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Escreva um sistema de equações lineares que represente as posições dos objetos A e B em função do tempo.</a:t>
                </a:r>
              </a:p>
              <a:p>
                <a:pPr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 Resolva o sistema de equações para determinar o momento em que os objetos estarão à mesma distância do ponto inicial.</a:t>
                </a:r>
              </a:p>
              <a:p>
                <a:pPr algn="just"/>
                <a:r>
                  <a:rPr lang="pt-BR" sz="2400" dirty="0">
                    <a:effectLst/>
                    <a:latin typeface="Arial Narrow" panose="020B0606020202030204" pitchFamily="34" charset="0"/>
                    <a:ea typeface="Aptos" panose="020B0004020202020204" pitchFamily="34" charset="0"/>
                    <a:cs typeface="Times New Roman" panose="02020603050405020304" pitchFamily="18" charset="0"/>
                  </a:rPr>
                  <a:t>d) Verifique se a solução obtida satisfaz as condições do problema.</a:t>
                </a:r>
              </a:p>
              <a:p>
                <a:pPr algn="just"/>
                <a:endParaRPr lang="pt-BR" sz="2400" kern="1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400" kern="1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400" kern="100" dirty="0">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400" b="1" i="1" kern="100" dirty="0">
                    <a:effectLst/>
                    <a:latin typeface="Arial Narrow" panose="020B0606020202030204" pitchFamily="34" charset="0"/>
                    <a:ea typeface="Aptos" panose="020B0004020202020204" pitchFamily="34" charset="0"/>
                    <a:cs typeface="Arabic Typesetting" panose="03020402040406030203" pitchFamily="66" charset="-78"/>
                  </a:rPr>
                  <a:t>Aplicação dos Sistemas Lineares na Química</a:t>
                </a:r>
                <a:r>
                  <a:rPr lang="pt-BR" sz="2400" b="1" i="1"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14.</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Faça o balanceamento da seguinte equação química não balanceada:</a:t>
                </a:r>
              </a:p>
              <a:p>
                <a:pPr/>
                <a14:m>
                  <m:oMathPara xmlns:m="http://schemas.openxmlformats.org/officeDocument/2006/math">
                    <m:oMathParaPr>
                      <m:jc m:val="centerGroup"/>
                    </m:oMathParaPr>
                    <m:oMath xmlns:m="http://schemas.openxmlformats.org/officeDocument/2006/math">
                      <m:sSub>
                        <m:sSubPr>
                          <m:ctrlPr>
                            <a:rPr lang="pt-BR" sz="2400" i="1">
                              <a:effectLst/>
                              <a:latin typeface="Cambria Math" panose="02040503050406030204" pitchFamily="18" charset="0"/>
                            </a:rPr>
                          </m:ctrlPr>
                        </m:sSubPr>
                        <m:e>
                          <m:r>
                            <a:rPr lang="pt-BR" sz="2400" i="1">
                              <a:effectLst/>
                              <a:latin typeface="Cambria Math" panose="02040503050406030204" pitchFamily="18" charset="0"/>
                              <a:ea typeface="Aptos" panose="020B0004020202020204" pitchFamily="34" charset="0"/>
                              <a:cs typeface="Times New Roman" panose="02020603050405020304" pitchFamily="18" charset="0"/>
                            </a:rPr>
                            <m:t>𝐻</m:t>
                          </m:r>
                        </m:e>
                        <m:sub>
                          <m:r>
                            <a:rPr lang="pt-BR" sz="2400" i="1">
                              <a:effectLst/>
                              <a:latin typeface="Cambria Math" panose="02040503050406030204" pitchFamily="18" charset="0"/>
                              <a:ea typeface="Aptos" panose="020B0004020202020204" pitchFamily="34" charset="0"/>
                              <a:cs typeface="Times New Roman" panose="02020603050405020304" pitchFamily="18" charset="0"/>
                            </a:rPr>
                            <m:t>2</m:t>
                          </m:r>
                        </m:sub>
                      </m:sSub>
                      <m:r>
                        <a:rPr lang="pt-BR" sz="2400" i="1">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pt-BR" sz="2400" i="1">
                              <a:effectLst/>
                              <a:latin typeface="Cambria Math" panose="02040503050406030204" pitchFamily="18" charset="0"/>
                            </a:rPr>
                          </m:ctrlPr>
                        </m:sSubPr>
                        <m:e>
                          <m:r>
                            <a:rPr lang="pt-BR" sz="2400" i="1">
                              <a:effectLst/>
                              <a:latin typeface="Cambria Math" panose="02040503050406030204" pitchFamily="18" charset="0"/>
                              <a:ea typeface="Aptos" panose="020B0004020202020204" pitchFamily="34" charset="0"/>
                              <a:cs typeface="Times New Roman" panose="02020603050405020304" pitchFamily="18" charset="0"/>
                            </a:rPr>
                            <m:t>𝑂</m:t>
                          </m:r>
                        </m:e>
                        <m:sub>
                          <m:r>
                            <a:rPr lang="pt-BR" sz="2400" i="1">
                              <a:effectLst/>
                              <a:latin typeface="Cambria Math" panose="02040503050406030204" pitchFamily="18" charset="0"/>
                              <a:ea typeface="Aptos" panose="020B0004020202020204" pitchFamily="34" charset="0"/>
                              <a:cs typeface="Times New Roman" panose="02020603050405020304" pitchFamily="18" charset="0"/>
                            </a:rPr>
                            <m:t>2</m:t>
                          </m:r>
                        </m:sub>
                      </m:sSub>
                      <m:r>
                        <a:rPr lang="pt-BR" sz="2400" i="1">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pt-BR" sz="2400" i="1">
                              <a:effectLst/>
                              <a:latin typeface="Cambria Math" panose="02040503050406030204" pitchFamily="18" charset="0"/>
                            </a:rPr>
                          </m:ctrlPr>
                        </m:sSubPr>
                        <m:e>
                          <m:r>
                            <a:rPr lang="pt-BR" sz="2400" i="1">
                              <a:effectLst/>
                              <a:latin typeface="Cambria Math" panose="02040503050406030204" pitchFamily="18" charset="0"/>
                              <a:ea typeface="Aptos" panose="020B0004020202020204" pitchFamily="34" charset="0"/>
                              <a:cs typeface="Times New Roman" panose="02020603050405020304" pitchFamily="18" charset="0"/>
                            </a:rPr>
                            <m:t>𝐻</m:t>
                          </m:r>
                        </m:e>
                        <m:sub>
                          <m:r>
                            <a:rPr lang="pt-BR" sz="2400" i="1">
                              <a:effectLst/>
                              <a:latin typeface="Cambria Math" panose="02040503050406030204" pitchFamily="18" charset="0"/>
                              <a:ea typeface="Aptos" panose="020B0004020202020204" pitchFamily="34" charset="0"/>
                              <a:cs typeface="Times New Roman" panose="02020603050405020304" pitchFamily="18" charset="0"/>
                            </a:rPr>
                            <m:t>2</m:t>
                          </m:r>
                        </m:sub>
                      </m:sSub>
                      <m:r>
                        <a:rPr lang="pt-BR" sz="2400" i="1">
                          <a:effectLst/>
                          <a:latin typeface="Cambria Math" panose="02040503050406030204" pitchFamily="18" charset="0"/>
                          <a:ea typeface="Aptos" panose="020B0004020202020204" pitchFamily="34" charset="0"/>
                          <a:cs typeface="Times New Roman" panose="02020603050405020304" pitchFamily="18" charset="0"/>
                        </a:rPr>
                        <m:t>𝑂</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endParaRPr lang="pt-BR" sz="2400" kern="100" dirty="0">
                  <a:latin typeface="Arial Narrow" panose="020B0606020202030204" pitchFamily="34" charset="0"/>
                  <a:ea typeface="Aptos" panose="020B0004020202020204" pitchFamily="34" charset="0"/>
                  <a:cs typeface="Times New Roman" panose="02020603050405020304" pitchFamily="18" charset="0"/>
                </a:endParaRPr>
              </a:p>
              <a:p>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endParaRPr lang="pt-BR" sz="2400" kern="100" dirty="0">
                  <a:latin typeface="Arial Narrow" panose="020B0606020202030204" pitchFamily="34" charset="0"/>
                  <a:ea typeface="Aptos" panose="020B0004020202020204" pitchFamily="34" charset="0"/>
                  <a:cs typeface="Times New Roman" panose="02020603050405020304" pitchFamily="18" charset="0"/>
                </a:endParaRPr>
              </a:p>
              <a:p>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081E7008-3786-FD08-3340-BF812446A495}"/>
                  </a:ext>
                </a:extLst>
              </p:cNvPr>
              <p:cNvSpPr txBox="1">
                <a:spLocks noRot="1" noChangeAspect="1" noMove="1" noResize="1" noEditPoints="1" noAdjustHandles="1" noChangeArrowheads="1" noChangeShapeType="1" noTextEdit="1"/>
              </p:cNvSpPr>
              <p:nvPr/>
            </p:nvSpPr>
            <p:spPr>
              <a:xfrm>
                <a:off x="186650" y="822312"/>
                <a:ext cx="11773702" cy="5948295"/>
              </a:xfrm>
              <a:prstGeom prst="rect">
                <a:avLst/>
              </a:prstGeom>
              <a:blipFill>
                <a:blip r:embed="rId2"/>
                <a:stretch>
                  <a:fillRect l="-829" t="-717" r="-777"/>
                </a:stretch>
              </a:blipFill>
            </p:spPr>
            <p:txBody>
              <a:bodyPr/>
              <a:lstStyle/>
              <a:p>
                <a:r>
                  <a:rPr lang="pt-BR">
                    <a:noFill/>
                  </a:rPr>
                  <a:t> </a:t>
                </a:r>
              </a:p>
            </p:txBody>
          </p:sp>
        </mc:Fallback>
      </mc:AlternateContent>
    </p:spTree>
    <p:extLst>
      <p:ext uri="{BB962C8B-B14F-4D97-AF65-F5344CB8AC3E}">
        <p14:creationId xmlns:p14="http://schemas.microsoft.com/office/powerpoint/2010/main" val="30032550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Retângulo: Cantos Arredondados 2">
                <a:extLst>
                  <a:ext uri="{FF2B5EF4-FFF2-40B4-BE49-F238E27FC236}">
                    <a16:creationId xmlns:a16="http://schemas.microsoft.com/office/drawing/2014/main" id="{EDAC3F20-F46A-AC9E-87D4-CC1B8D544086}"/>
                  </a:ext>
                </a:extLst>
              </p:cNvPr>
              <p:cNvSpPr/>
              <p:nvPr/>
            </p:nvSpPr>
            <p:spPr>
              <a:xfrm>
                <a:off x="201168" y="1113702"/>
                <a:ext cx="11841479" cy="5365101"/>
              </a:xfrm>
              <a:prstGeom prst="roundRect">
                <a:avLst>
                  <a:gd name="adj" fmla="val 8084"/>
                </a:avLst>
              </a:prstGeom>
              <a:solidFill>
                <a:srgbClr val="FEF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spcAft>
                    <a:spcPts val="600"/>
                  </a:spcAft>
                </a:pPr>
                <a:endParaRPr lang="pt-BR" sz="2200" b="1" dirty="0">
                  <a:solidFill>
                    <a:schemeClr val="tx1"/>
                  </a:solidFill>
                  <a:latin typeface="Arial Narrow" panose="020B0606020202030204" pitchFamily="34" charset="0"/>
                </a:endParaRPr>
              </a:p>
              <a:p>
                <a:pPr algn="just">
                  <a:spcAft>
                    <a:spcPts val="600"/>
                  </a:spcAft>
                </a:pP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600"/>
                  </a:spcAft>
                </a:pPr>
                <a:endParaRPr lang="pt-BR" sz="2200" kern="100" dirty="0">
                  <a:solidFill>
                    <a:schemeClr val="tx1"/>
                  </a:solidFill>
                  <a:latin typeface="Arial Narrow" panose="020B0606020202030204" pitchFamily="34" charset="0"/>
                  <a:ea typeface="Aptos" panose="020B0004020202020204" pitchFamily="34" charset="0"/>
                  <a:cs typeface="Times New Roman" panose="02020603050405020304" pitchFamily="18" charset="0"/>
                </a:endParaRPr>
              </a:p>
              <a:p>
                <a:pPr algn="just">
                  <a:spcAft>
                    <a:spcPts val="600"/>
                  </a:spcAft>
                </a:pP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600"/>
                  </a:spcAft>
                </a:pPr>
                <a:endParaRPr lang="pt-BR" sz="2200" kern="100" dirty="0">
                  <a:solidFill>
                    <a:schemeClr val="tx1"/>
                  </a:solidFill>
                  <a:latin typeface="Arial Narrow" panose="020B0606020202030204" pitchFamily="34" charset="0"/>
                  <a:ea typeface="Aptos" panose="020B0004020202020204" pitchFamily="34" charset="0"/>
                  <a:cs typeface="Times New Roman" panose="02020603050405020304" pitchFamily="18" charset="0"/>
                </a:endParaRPr>
              </a:p>
              <a:p>
                <a:pPr algn="just">
                  <a:spcAft>
                    <a:spcPts val="600"/>
                  </a:spcAft>
                </a:pP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600"/>
                  </a:spcAft>
                </a:pP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600"/>
                  </a:spcAft>
                </a:pPr>
                <a:endParaRPr lang="pt-BR" sz="2200" kern="100" dirty="0">
                  <a:solidFill>
                    <a:schemeClr val="tx1"/>
                  </a:solidFill>
                  <a:latin typeface="Arial Narrow" panose="020B0606020202030204" pitchFamily="34" charset="0"/>
                  <a:ea typeface="Aptos" panose="020B0004020202020204" pitchFamily="34" charset="0"/>
                  <a:cs typeface="Times New Roman" panose="02020603050405020304" pitchFamily="18" charset="0"/>
                </a:endParaRPr>
              </a:p>
              <a:p>
                <a:pPr algn="just">
                  <a:spcAft>
                    <a:spcPts val="600"/>
                  </a:spcAft>
                </a:pP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600"/>
                  </a:spcAft>
                </a:pP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600"/>
                  </a:spcAft>
                </a:pPr>
                <a:endParaRPr lang="pt-BR" sz="2200" kern="100" dirty="0">
                  <a:solidFill>
                    <a:schemeClr val="tx1"/>
                  </a:solidFill>
                  <a:latin typeface="Arial Narrow" panose="020B0606020202030204" pitchFamily="34" charset="0"/>
                  <a:ea typeface="Aptos" panose="020B0004020202020204" pitchFamily="34" charset="0"/>
                  <a:cs typeface="Times New Roman" panose="02020603050405020304" pitchFamily="18" charset="0"/>
                </a:endParaRPr>
              </a:p>
              <a:p>
                <a:pPr algn="just">
                  <a:spcAft>
                    <a:spcPts val="600"/>
                  </a:spcAft>
                </a:pP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600"/>
                  </a:spcAft>
                </a:pPr>
                <a:r>
                  <a:rPr lang="pt-BR" sz="22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15.</a:t>
                </a: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Theo é um influenciador digital iniciante que publica vídeos educativos sobre ciência em duas plataformas: TikTok e YouTube. No mês de abril, a soma das visualizações de seus vídeos foram de 70 mil. Cada plataforma remunera os vídeos de forma diferenciada: </a:t>
                </a:r>
              </a:p>
              <a:p>
                <a:pPr marL="342900" lvl="0" indent="-342900" algn="just">
                  <a:spcAft>
                    <a:spcPts val="600"/>
                  </a:spcAft>
                  <a:buSzPts val="1000"/>
                  <a:buFont typeface="Symbol" panose="05050102010706020507" pitchFamily="18" charset="2"/>
                  <a:buChar char=""/>
                  <a:tabLst>
                    <a:tab pos="457200" algn="l"/>
                  </a:tabLst>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No TikTok, Theo recebe R$ 4,00 a cada 1000 visualizações.</a:t>
                </a:r>
              </a:p>
              <a:p>
                <a:pPr marL="342900" lvl="0" indent="-342900" algn="just">
                  <a:spcAft>
                    <a:spcPts val="600"/>
                  </a:spcAft>
                  <a:buSzPts val="1000"/>
                  <a:buFont typeface="Symbol" panose="05050102010706020507" pitchFamily="18" charset="2"/>
                  <a:buChar char=""/>
                  <a:tabLst>
                    <a:tab pos="457200" algn="l"/>
                  </a:tabLst>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No YouTube, o valor é de R$ 5,00 a cada 1000 visualizações.</a:t>
                </a:r>
              </a:p>
              <a:p>
                <a:pPr algn="just">
                  <a:spcAft>
                    <a:spcPts val="600"/>
                  </a:spcAft>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Ao final do mês, Theo obteve um total de R$ 310,00 em receita. Para analisar o desempenho de cada plataforma, ele representou as visualizações, em milhar, por meio do seguinte sistema de equações:</a:t>
                </a:r>
              </a:p>
              <a:p>
                <a:pPr algn="just">
                  <a:spcAft>
                    <a:spcPts val="600"/>
                  </a:spcAft>
                </a:pPr>
                <a14:m>
                  <m:oMathPara xmlns:m="http://schemas.openxmlformats.org/officeDocument/2006/math">
                    <m:oMathParaPr>
                      <m:jc m:val="centerGroup"/>
                    </m:oMathParaPr>
                    <m:oMath xmlns:m="http://schemas.openxmlformats.org/officeDocument/2006/math">
                      <m:d>
                        <m:dPr>
                          <m:begChr m:val="{"/>
                          <m:endChr m:val=""/>
                          <m:ctrlP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ctrlPr>
                        </m:dPr>
                        <m:e>
                          <m:m>
                            <m:mPr>
                              <m:mcs>
                                <m:mc>
                                  <m:mcPr>
                                    <m:count m:val="1"/>
                                    <m:mcJc m:val="center"/>
                                  </m:mcPr>
                                </m:mc>
                              </m:mcs>
                              <m:ctrlP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ctrlPr>
                            </m:mPr>
                            <m:mr>
                              <m:e>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𝑦</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 = 70</m:t>
                                </m:r>
                              </m:e>
                            </m:mr>
                            <m:mr>
                              <m:e>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4</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+5</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𝑦</m:t>
                                </m:r>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=310</m:t>
                                </m:r>
                              </m:e>
                            </m:mr>
                          </m:m>
                        </m:e>
                      </m:d>
                    </m:oMath>
                  </m:oMathPara>
                </a14:m>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600"/>
                  </a:spcAft>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Onde:</a:t>
                </a:r>
              </a:p>
              <a:p>
                <a:pPr marL="342900" lvl="0" indent="-342900" algn="just">
                  <a:spcAft>
                    <a:spcPts val="600"/>
                  </a:spcAft>
                  <a:buSzPts val="1000"/>
                  <a:buFont typeface="Symbol" panose="05050102010706020507" pitchFamily="18" charset="2"/>
                  <a:buChar char=""/>
                </a:pPr>
                <a14:m>
                  <m:oMath xmlns:m="http://schemas.openxmlformats.org/officeDocument/2006/math">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𝑥</m:t>
                    </m:r>
                  </m:oMath>
                </a14:m>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corresponde à quantidade de visualizações no TikTok;</a:t>
                </a:r>
              </a:p>
              <a:p>
                <a:pPr marL="342900" lvl="0" indent="-342900" algn="just">
                  <a:spcAft>
                    <a:spcPts val="600"/>
                  </a:spcAft>
                  <a:buSzPts val="1000"/>
                  <a:buFont typeface="Symbol" panose="05050102010706020507" pitchFamily="18" charset="2"/>
                  <a:buChar char=""/>
                </a:pPr>
                <a14:m>
                  <m:oMath xmlns:m="http://schemas.openxmlformats.org/officeDocument/2006/math">
                    <m:r>
                      <a:rPr lang="pt-BR" sz="2200" i="1" kern="100">
                        <a:solidFill>
                          <a:schemeClr val="tx1"/>
                        </a:solidFill>
                        <a:effectLst/>
                        <a:latin typeface="Cambria Math" panose="02040503050406030204" pitchFamily="18" charset="0"/>
                        <a:ea typeface="Aptos" panose="020B0004020202020204" pitchFamily="34" charset="0"/>
                        <a:cs typeface="Times New Roman" panose="02020603050405020304" pitchFamily="18" charset="0"/>
                      </a:rPr>
                      <m:t>𝑦</m:t>
                    </m:r>
                  </m:oMath>
                </a14:m>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à quantidade de visualizações no YouTube.</a:t>
                </a:r>
              </a:p>
              <a:p>
                <a:pPr algn="just">
                  <a:spcAft>
                    <a:spcPts val="600"/>
                  </a:spcAft>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a:t>
                </a:r>
              </a:p>
              <a:p>
                <a:pPr algn="just">
                  <a:spcAft>
                    <a:spcPts val="600"/>
                  </a:spcAft>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Após resolver o sistema, Theo determinou qual delas contribuiu mais para o total dos ganhos. </a:t>
                </a:r>
              </a:p>
              <a:p>
                <a:pPr algn="just">
                  <a:spcAft>
                    <a:spcPts val="600"/>
                  </a:spcAft>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Qual alternativa apresenta, respectivamente, o número de visualizações, em milhar, no TikTok e no YouTube, bem como a indicação correta da principal fonte de receita? </a:t>
                </a:r>
              </a:p>
              <a:p>
                <a:pPr>
                  <a:spcAft>
                    <a:spcPts val="600"/>
                  </a:spcAft>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(A) 50 mil no TikTok e 20 mil no YouTube; a maior quantidade no TikTok garantiria sua predominância nos ganhos.</a:t>
                </a:r>
                <a:b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b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(B) 40 mil no TikTok e 30 mil no YouTube; entretanto, mesmo com esses números, o YouTube seria a principal fonte.</a:t>
                </a:r>
                <a:b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b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(C) 35 mil no TikTok e 35 mil no YouTube; a diferença nos valores por milhar faria do YouTube a fonte predominante.</a:t>
                </a:r>
                <a:b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b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(D) 40 mil no TikTok e 30 mil no YouTube; o TikTok é a principal fonte.</a:t>
                </a:r>
              </a:p>
              <a:p>
                <a:pPr>
                  <a:spcAft>
                    <a:spcPts val="600"/>
                  </a:spcAft>
                </a:pPr>
                <a:r>
                  <a:rPr lang="pt-BR" sz="22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(E) 30 mil no TikTok e 40 mil no YouTube; o YouTube seria a principal fonte.</a:t>
                </a:r>
                <a:endParaRPr lang="pt-BR" sz="2200" dirty="0">
                  <a:solidFill>
                    <a:schemeClr val="tx1"/>
                  </a:solidFill>
                  <a:latin typeface="Arial Narrow" panose="020B0606020202030204" pitchFamily="34" charset="0"/>
                </a:endParaRPr>
              </a:p>
            </p:txBody>
          </p:sp>
        </mc:Choice>
        <mc:Fallback>
          <p:sp>
            <p:nvSpPr>
              <p:cNvPr id="3" name="Retângulo: Cantos Arredondados 2">
                <a:extLst>
                  <a:ext uri="{FF2B5EF4-FFF2-40B4-BE49-F238E27FC236}">
                    <a16:creationId xmlns:a16="http://schemas.microsoft.com/office/drawing/2014/main" id="{EDAC3F20-F46A-AC9E-87D4-CC1B8D544086}"/>
                  </a:ext>
                </a:extLst>
              </p:cNvPr>
              <p:cNvSpPr>
                <a:spLocks noRot="1" noChangeAspect="1" noMove="1" noResize="1" noEditPoints="1" noAdjustHandles="1" noChangeArrowheads="1" noChangeShapeType="1" noTextEdit="1"/>
              </p:cNvSpPr>
              <p:nvPr/>
            </p:nvSpPr>
            <p:spPr>
              <a:xfrm>
                <a:off x="201168" y="1113702"/>
                <a:ext cx="11841479" cy="5365101"/>
              </a:xfrm>
              <a:prstGeom prst="roundRect">
                <a:avLst>
                  <a:gd name="adj" fmla="val 8084"/>
                </a:avLst>
              </a:prstGeom>
              <a:blipFill>
                <a:blip r:embed="rId2"/>
                <a:stretch>
                  <a:fillRect b="-83409"/>
                </a:stretch>
              </a:blipFill>
              <a:ln>
                <a:noFill/>
              </a:ln>
            </p:spPr>
            <p:txBody>
              <a:bodyPr/>
              <a:lstStyle/>
              <a:p>
                <a:r>
                  <a:rPr lang="pt-BR">
                    <a:noFill/>
                  </a:rPr>
                  <a:t> </a:t>
                </a:r>
              </a:p>
            </p:txBody>
          </p:sp>
        </mc:Fallback>
      </mc:AlternateContent>
      <p:pic>
        <p:nvPicPr>
          <p:cNvPr id="7" name="Imagem 6">
            <a:extLst>
              <a:ext uri="{FF2B5EF4-FFF2-40B4-BE49-F238E27FC236}">
                <a16:creationId xmlns:a16="http://schemas.microsoft.com/office/drawing/2014/main" id="{A5855401-EB09-E637-E21A-4A1B4A097EB2}"/>
              </a:ext>
            </a:extLst>
          </p:cNvPr>
          <p:cNvPicPr>
            <a:picLocks noChangeAspect="1"/>
          </p:cNvPicPr>
          <p:nvPr/>
        </p:nvPicPr>
        <p:blipFill>
          <a:blip r:embed="rId3"/>
          <a:stretch>
            <a:fillRect/>
          </a:stretch>
        </p:blipFill>
        <p:spPr>
          <a:xfrm>
            <a:off x="291391" y="565938"/>
            <a:ext cx="3781953" cy="1095528"/>
          </a:xfrm>
          <a:prstGeom prst="rect">
            <a:avLst/>
          </a:prstGeom>
        </p:spPr>
      </p:pic>
    </p:spTree>
    <p:extLst>
      <p:ext uri="{BB962C8B-B14F-4D97-AF65-F5344CB8AC3E}">
        <p14:creationId xmlns:p14="http://schemas.microsoft.com/office/powerpoint/2010/main" val="16681345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Cantos Arredondados 2">
            <a:extLst>
              <a:ext uri="{FF2B5EF4-FFF2-40B4-BE49-F238E27FC236}">
                <a16:creationId xmlns:a16="http://schemas.microsoft.com/office/drawing/2014/main" id="{EDAC3F20-F46A-AC9E-87D4-CC1B8D544086}"/>
              </a:ext>
            </a:extLst>
          </p:cNvPr>
          <p:cNvSpPr/>
          <p:nvPr/>
        </p:nvSpPr>
        <p:spPr>
          <a:xfrm>
            <a:off x="201168" y="1113702"/>
            <a:ext cx="11841479" cy="5365101"/>
          </a:xfrm>
          <a:prstGeom prst="roundRect">
            <a:avLst>
              <a:gd name="adj" fmla="val 8084"/>
            </a:avLst>
          </a:prstGeom>
          <a:solidFill>
            <a:srgbClr val="FEF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spcAft>
                <a:spcPts val="600"/>
              </a:spcAft>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Após resolver o sistema, Theo determinou qual delas contribuiu mais para o total dos ganhos. </a:t>
            </a:r>
          </a:p>
          <a:p>
            <a:pPr algn="just">
              <a:spcAft>
                <a:spcPts val="600"/>
              </a:spcAft>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Qual alternativa apresenta, respectivamente, o número de visualizações, em milhar, no TikTok e no YouTube, bem como a indicação correta da principal fonte de receita? </a:t>
            </a:r>
          </a:p>
          <a:p>
            <a:pPr>
              <a:spcAft>
                <a:spcPts val="600"/>
              </a:spcAft>
            </a:pP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(A) 50 mil no TikTok e 20 mil no YouTube; a maior quantidade no TikTok garantiria sua predominância nos ganhos.</a:t>
            </a:r>
            <a:b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b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(B) 40 mil no TikTok e 30 mil no YouTube; entretanto, mesmo com esses números, o YouTube seria a principal fonte.</a:t>
            </a:r>
            <a:b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b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(C) 35 mil no TikTok e 35 mil no YouTube; a diferença nos valores por milhar faria do YouTube a fonte predominante.</a:t>
            </a:r>
            <a:b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br>
            <a:r>
              <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(D) 40 mil no TikTok e 30 mil no YouTube; o TikTok é a principal fonte.</a:t>
            </a:r>
          </a:p>
          <a:p>
            <a:pPr>
              <a:spcAft>
                <a:spcPts val="600"/>
              </a:spcAft>
            </a:pPr>
            <a:r>
              <a:rPr lang="pt-BR" sz="22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(E) 30 mil no TikTok e 40 mil no YouTube; o YouTube seria a principal fonte.</a:t>
            </a:r>
            <a:endParaRPr lang="pt-BR" sz="2200" dirty="0">
              <a:solidFill>
                <a:schemeClr val="tx1"/>
              </a:solidFill>
              <a:latin typeface="Arial Narrow" panose="020B0606020202030204" pitchFamily="34" charset="0"/>
            </a:endParaRPr>
          </a:p>
        </p:txBody>
      </p:sp>
      <p:pic>
        <p:nvPicPr>
          <p:cNvPr id="7" name="Imagem 6">
            <a:extLst>
              <a:ext uri="{FF2B5EF4-FFF2-40B4-BE49-F238E27FC236}">
                <a16:creationId xmlns:a16="http://schemas.microsoft.com/office/drawing/2014/main" id="{A5855401-EB09-E637-E21A-4A1B4A097EB2}"/>
              </a:ext>
            </a:extLst>
          </p:cNvPr>
          <p:cNvPicPr>
            <a:picLocks noChangeAspect="1"/>
          </p:cNvPicPr>
          <p:nvPr/>
        </p:nvPicPr>
        <p:blipFill>
          <a:blip r:embed="rId2"/>
          <a:stretch>
            <a:fillRect/>
          </a:stretch>
        </p:blipFill>
        <p:spPr>
          <a:xfrm>
            <a:off x="291391" y="565938"/>
            <a:ext cx="3781953" cy="1095528"/>
          </a:xfrm>
          <a:prstGeom prst="rect">
            <a:avLst/>
          </a:prstGeom>
        </p:spPr>
      </p:pic>
    </p:spTree>
    <p:extLst>
      <p:ext uri="{BB962C8B-B14F-4D97-AF65-F5344CB8AC3E}">
        <p14:creationId xmlns:p14="http://schemas.microsoft.com/office/powerpoint/2010/main" val="24529790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42A9B1F-A8B5-4FDB-F7BA-0BA4BF138DE5}"/>
              </a:ext>
            </a:extLst>
          </p:cNvPr>
          <p:cNvSpPr txBox="1"/>
          <p:nvPr/>
        </p:nvSpPr>
        <p:spPr>
          <a:xfrm>
            <a:off x="156000" y="889158"/>
            <a:ext cx="11880000" cy="5632311"/>
          </a:xfrm>
          <a:prstGeom prst="rect">
            <a:avLst/>
          </a:prstGeom>
          <a:solidFill>
            <a:schemeClr val="bg1"/>
          </a:solidFill>
        </p:spPr>
        <p:txBody>
          <a:bodyPr wrap="square">
            <a:spAutoFit/>
          </a:bodyPr>
          <a:lstStyle/>
          <a:p>
            <a:pPr algn="just">
              <a:buNone/>
            </a:pPr>
            <a:r>
              <a:rPr lang="pt-BR" sz="2400" b="1" dirty="0">
                <a:effectLst/>
                <a:latin typeface="Arial Narrow" panose="020B0606020202030204" pitchFamily="34" charset="0"/>
                <a:ea typeface="Aptos" panose="020B0004020202020204" pitchFamily="34" charset="0"/>
                <a:cs typeface="Times New Roman" panose="02020603050405020304" pitchFamily="18" charset="0"/>
              </a:rPr>
              <a:t>(ENEM 2024)</a:t>
            </a:r>
            <a:r>
              <a:rPr lang="pt-BR" sz="2400" dirty="0">
                <a:effectLst/>
                <a:latin typeface="Arial Narrow" panose="020B0606020202030204" pitchFamily="34" charset="0"/>
                <a:ea typeface="Aptos" panose="020B0004020202020204" pitchFamily="34" charset="0"/>
                <a:cs typeface="Times New Roman" panose="02020603050405020304" pitchFamily="18" charset="0"/>
              </a:rPr>
              <a:t> Uma empresa produz mochilas escolares sob encomenda. Essa empresa tem um custo total de produção, composto por um custo fixo, que não depende do número de mochilas, mais um custo variável, que é proporcional ao número de mochilas produzidas. O custo total cresce de forma linear, e a tabela apresenta esse custo para três quantidades de mochilas produzidas.</a:t>
            </a:r>
          </a:p>
          <a:p>
            <a:pPr algn="just">
              <a:buNone/>
            </a:pPr>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buNone/>
            </a:pPr>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buNone/>
            </a:pPr>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buNone/>
            </a:pPr>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buNone/>
            </a:pPr>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buNone/>
            </a:pP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O custo total, em real, para a produção de 80 mochilas será</a:t>
            </a:r>
          </a:p>
          <a:p>
            <a:pPr algn="just">
              <a:buNone/>
            </a:pP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(A) 2400,00.</a:t>
            </a:r>
          </a:p>
          <a:p>
            <a:pPr algn="just">
              <a:buNone/>
            </a:pP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(B) 2520,00.</a:t>
            </a:r>
          </a:p>
          <a:p>
            <a:pPr algn="just">
              <a:buNone/>
            </a:pP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(C) 2550,00.</a:t>
            </a:r>
          </a:p>
          <a:p>
            <a:pPr algn="just">
              <a:buNone/>
            </a:pP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(D) 2700,00.</a:t>
            </a:r>
          </a:p>
          <a:p>
            <a:pPr algn="just">
              <a:buNone/>
            </a:pP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(E) 2800,00.</a:t>
            </a:r>
          </a:p>
        </p:txBody>
      </p:sp>
      <p:pic>
        <p:nvPicPr>
          <p:cNvPr id="4" name="Imagem 3">
            <a:extLst>
              <a:ext uri="{FF2B5EF4-FFF2-40B4-BE49-F238E27FC236}">
                <a16:creationId xmlns:a16="http://schemas.microsoft.com/office/drawing/2014/main" id="{54EF7D8A-351B-27EB-911A-780EC167FF66}"/>
              </a:ext>
            </a:extLst>
          </p:cNvPr>
          <p:cNvPicPr>
            <a:picLocks noChangeAspect="1"/>
          </p:cNvPicPr>
          <p:nvPr/>
        </p:nvPicPr>
        <p:blipFill>
          <a:blip r:embed="rId2"/>
          <a:stretch>
            <a:fillRect/>
          </a:stretch>
        </p:blipFill>
        <p:spPr>
          <a:xfrm>
            <a:off x="3170700" y="2629603"/>
            <a:ext cx="5850600" cy="1470776"/>
          </a:xfrm>
          <a:prstGeom prst="rect">
            <a:avLst/>
          </a:prstGeom>
        </p:spPr>
      </p:pic>
    </p:spTree>
    <p:extLst>
      <p:ext uri="{BB962C8B-B14F-4D97-AF65-F5344CB8AC3E}">
        <p14:creationId xmlns:p14="http://schemas.microsoft.com/office/powerpoint/2010/main" val="26087296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9759CF8C-751C-FF7E-CC6E-4ABA31706890}"/>
                  </a:ext>
                </a:extLst>
              </p:cNvPr>
              <p:cNvSpPr txBox="1"/>
              <p:nvPr/>
            </p:nvSpPr>
            <p:spPr>
              <a:xfrm>
                <a:off x="156000" y="1354885"/>
                <a:ext cx="11880000" cy="5509200"/>
              </a:xfrm>
              <a:prstGeom prst="rect">
                <a:avLst/>
              </a:prstGeom>
              <a:solidFill>
                <a:schemeClr val="bg1"/>
              </a:solidFill>
            </p:spPr>
            <p:txBody>
              <a:bodyPr wrap="square">
                <a:spAutoFit/>
              </a:bodyPr>
              <a:lstStyle/>
              <a:p>
                <a:pPr algn="ctr">
                  <a:buNone/>
                </a:pPr>
                <a:endParaRPr lang="pt-BR" sz="24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buNone/>
                </a:pPr>
                <a:r>
                  <a:rPr lang="pt-BR" sz="2400" b="1" kern="100" dirty="0">
                    <a:effectLst/>
                    <a:latin typeface="Arial Narrow" panose="020B0606020202030204" pitchFamily="34" charset="0"/>
                    <a:ea typeface="MS Mincho" panose="02020609040205080304" pitchFamily="49" charset="-128"/>
                    <a:cs typeface="Times New Roman" panose="02020603050405020304" pitchFamily="18" charset="0"/>
                  </a:rPr>
                  <a:t>CLASSIFICAÇÃO DE UM SISTEMA LINEAR QUANTO</a:t>
                </a:r>
              </a:p>
              <a:p>
                <a:pPr algn="ctr">
                  <a:buNone/>
                </a:pPr>
                <a:r>
                  <a:rPr lang="pt-BR" sz="2400" b="1" kern="100" dirty="0">
                    <a:effectLst/>
                    <a:latin typeface="Arial Narrow" panose="020B0606020202030204" pitchFamily="34" charset="0"/>
                    <a:ea typeface="MS Mincho" panose="02020609040205080304" pitchFamily="49" charset="-128"/>
                    <a:cs typeface="Times New Roman" panose="02020603050405020304" pitchFamily="18" charset="0"/>
                  </a:rPr>
                  <a:t>AO NÚMERO DE SOLUÇÕES</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buNone/>
                </a:pPr>
                <a:r>
                  <a:rPr lang="pt-BR" sz="16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buNone/>
                </a:pP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Um sistema linear pode ser classificado como mostra o diagrama a seguir:</a:t>
                </a:r>
              </a:p>
              <a:p>
                <a:pPr algn="ctr">
                  <a:buNone/>
                </a:pPr>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ctr">
                  <a:buNone/>
                </a:pPr>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ctr">
                  <a:buNone/>
                </a:pPr>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ctr">
                  <a:buNone/>
                </a:pP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buNone/>
                </a:pP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r>
                  <a:rPr lang="pt-BR" sz="2300" kern="100" dirty="0">
                    <a:effectLst/>
                    <a:latin typeface="Arial Narrow" panose="020B0606020202030204" pitchFamily="34" charset="0"/>
                    <a:ea typeface="Aptos" panose="020B0004020202020204" pitchFamily="34" charset="0"/>
                    <a:cs typeface="Aptos" panose="020B0004020202020204" pitchFamily="34" charset="0"/>
                  </a:rPr>
                  <a:t>Sendo que:</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300" b="1" kern="100" dirty="0">
                    <a:effectLst/>
                    <a:latin typeface="Arial Narrow" panose="020B0606020202030204" pitchFamily="34" charset="0"/>
                    <a:ea typeface="Aptos" panose="020B0004020202020204" pitchFamily="34" charset="0"/>
                    <a:cs typeface="Aptos" panose="020B0004020202020204" pitchFamily="34" charset="0"/>
                  </a:rPr>
                  <a:t>SP </a:t>
                </a:r>
                <a14:m>
                  <m:oMath xmlns:m="http://schemas.openxmlformats.org/officeDocument/2006/math">
                    <m:r>
                      <a:rPr lang="pt-BR" sz="2300" b="1" i="1" kern="100">
                        <a:effectLst/>
                        <a:latin typeface="Cambria Math" panose="02040503050406030204" pitchFamily="18" charset="0"/>
                        <a:ea typeface="Aptos" panose="020B0004020202020204" pitchFamily="34" charset="0"/>
                        <a:cs typeface="Aptos" panose="020B0004020202020204" pitchFamily="34" charset="0"/>
                      </a:rPr>
                      <m:t>→</m:t>
                    </m:r>
                  </m:oMath>
                </a14:m>
                <a:r>
                  <a:rPr lang="pt-BR" sz="2300" kern="100" dirty="0">
                    <a:effectLst/>
                    <a:latin typeface="Arial Narrow" panose="020B0606020202030204" pitchFamily="34" charset="0"/>
                    <a:ea typeface="Aptos" panose="020B0004020202020204" pitchFamily="34" charset="0"/>
                    <a:cs typeface="Aptos" panose="020B0004020202020204" pitchFamily="34" charset="0"/>
                  </a:rPr>
                  <a:t> é um sistema possível</a:t>
                </a:r>
                <a:r>
                  <a:rPr lang="pt-BR" sz="2300" b="1" kern="100" dirty="0">
                    <a:effectLst/>
                    <a:latin typeface="Arial Narrow" panose="020B0606020202030204" pitchFamily="34" charset="0"/>
                    <a:ea typeface="Aptos" panose="020B0004020202020204" pitchFamily="34" charset="0"/>
                    <a:cs typeface="Aptos" panose="020B0004020202020204" pitchFamily="34" charset="0"/>
                  </a:rPr>
                  <a:t> </a:t>
                </a:r>
                <a:r>
                  <a:rPr lang="pt-BR" sz="2300" kern="100" dirty="0">
                    <a:effectLst/>
                    <a:latin typeface="Arial Narrow" panose="020B0606020202030204" pitchFamily="34" charset="0"/>
                    <a:ea typeface="Aptos" panose="020B0004020202020204" pitchFamily="34" charset="0"/>
                    <a:cs typeface="Aptos" panose="020B0004020202020204" pitchFamily="34" charset="0"/>
                  </a:rPr>
                  <a:t>que admite solução;</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300" b="1" kern="100" dirty="0">
                    <a:effectLst/>
                    <a:latin typeface="Arial Narrow" panose="020B0606020202030204" pitchFamily="34" charset="0"/>
                    <a:ea typeface="Aptos" panose="020B0004020202020204" pitchFamily="34" charset="0"/>
                    <a:cs typeface="Aptos" panose="020B0004020202020204" pitchFamily="34" charset="0"/>
                  </a:rPr>
                  <a:t>SI </a:t>
                </a:r>
                <a14:m>
                  <m:oMath xmlns:m="http://schemas.openxmlformats.org/officeDocument/2006/math">
                    <m:r>
                      <a:rPr lang="pt-BR" sz="2300" b="1" i="1" kern="100">
                        <a:effectLst/>
                        <a:latin typeface="Cambria Math" panose="02040503050406030204" pitchFamily="18" charset="0"/>
                        <a:ea typeface="Aptos" panose="020B0004020202020204" pitchFamily="34" charset="0"/>
                        <a:cs typeface="Aptos" panose="020B0004020202020204" pitchFamily="34" charset="0"/>
                      </a:rPr>
                      <m:t>→</m:t>
                    </m:r>
                  </m:oMath>
                </a14:m>
                <a:r>
                  <a:rPr lang="pt-BR" sz="2300" kern="100" dirty="0">
                    <a:effectLst/>
                    <a:latin typeface="Arial Narrow" panose="020B0606020202030204" pitchFamily="34" charset="0"/>
                    <a:ea typeface="Aptos" panose="020B0004020202020204" pitchFamily="34" charset="0"/>
                    <a:cs typeface="Aptos" panose="020B0004020202020204" pitchFamily="34" charset="0"/>
                  </a:rPr>
                  <a:t> é um sistema impossível, ou seja, não admite solução;</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300" b="1" kern="100" dirty="0">
                    <a:effectLst/>
                    <a:latin typeface="Arial Narrow" panose="020B0606020202030204" pitchFamily="34" charset="0"/>
                    <a:ea typeface="Aptos" panose="020B0004020202020204" pitchFamily="34" charset="0"/>
                    <a:cs typeface="Aptos" panose="020B0004020202020204" pitchFamily="34" charset="0"/>
                  </a:rPr>
                  <a:t>SPD </a:t>
                </a:r>
                <a14:m>
                  <m:oMath xmlns:m="http://schemas.openxmlformats.org/officeDocument/2006/math">
                    <m:r>
                      <a:rPr lang="pt-BR" sz="2300" b="1" i="1" kern="100">
                        <a:effectLst/>
                        <a:latin typeface="Cambria Math" panose="02040503050406030204" pitchFamily="18" charset="0"/>
                        <a:ea typeface="Aptos" panose="020B0004020202020204" pitchFamily="34" charset="0"/>
                        <a:cs typeface="Aptos" panose="020B0004020202020204" pitchFamily="34" charset="0"/>
                      </a:rPr>
                      <m:t>→</m:t>
                    </m:r>
                  </m:oMath>
                </a14:m>
                <a:r>
                  <a:rPr lang="pt-BR" sz="2300" kern="100" dirty="0">
                    <a:effectLst/>
                    <a:latin typeface="Arial Narrow" panose="020B0606020202030204" pitchFamily="34" charset="0"/>
                    <a:ea typeface="Aptos" panose="020B0004020202020204" pitchFamily="34" charset="0"/>
                    <a:cs typeface="Aptos" panose="020B0004020202020204" pitchFamily="34" charset="0"/>
                  </a:rPr>
                  <a:t> é um sistema possível e determinado, pois admite única solução;</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300" b="1" dirty="0">
                    <a:effectLst/>
                    <a:latin typeface="Arial Narrow" panose="020B0606020202030204" pitchFamily="34" charset="0"/>
                    <a:ea typeface="Aptos" panose="020B0004020202020204" pitchFamily="34" charset="0"/>
                    <a:cs typeface="Aptos" panose="020B0004020202020204" pitchFamily="34" charset="0"/>
                  </a:rPr>
                  <a:t>SPI </a:t>
                </a:r>
                <a14:m>
                  <m:oMath xmlns:m="http://schemas.openxmlformats.org/officeDocument/2006/math">
                    <m:r>
                      <a:rPr lang="pt-BR" sz="2300" b="1" i="1">
                        <a:effectLst/>
                        <a:latin typeface="Cambria Math" panose="02040503050406030204" pitchFamily="18" charset="0"/>
                        <a:ea typeface="Aptos" panose="020B0004020202020204" pitchFamily="34" charset="0"/>
                        <a:cs typeface="Aptos" panose="020B0004020202020204" pitchFamily="34" charset="0"/>
                      </a:rPr>
                      <m:t>→</m:t>
                    </m:r>
                  </m:oMath>
                </a14:m>
                <a:r>
                  <a:rPr lang="pt-BR" sz="2300" dirty="0">
                    <a:effectLst/>
                    <a:latin typeface="Arial Narrow" panose="020B0606020202030204" pitchFamily="34" charset="0"/>
                    <a:ea typeface="Aptos" panose="020B0004020202020204" pitchFamily="34" charset="0"/>
                    <a:cs typeface="Aptos" panose="020B0004020202020204" pitchFamily="34" charset="0"/>
                  </a:rPr>
                  <a:t> é um sistema possível e indeterminado, pois admite infinitas soluções.</a:t>
                </a:r>
                <a:endParaRPr lang="pt-BR" sz="23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9759CF8C-751C-FF7E-CC6E-4ABA31706890}"/>
                  </a:ext>
                </a:extLst>
              </p:cNvPr>
              <p:cNvSpPr txBox="1">
                <a:spLocks noRot="1" noChangeAspect="1" noMove="1" noResize="1" noEditPoints="1" noAdjustHandles="1" noChangeArrowheads="1" noChangeShapeType="1" noTextEdit="1"/>
              </p:cNvSpPr>
              <p:nvPr/>
            </p:nvSpPr>
            <p:spPr>
              <a:xfrm>
                <a:off x="156000" y="1354885"/>
                <a:ext cx="11880000" cy="5509200"/>
              </a:xfrm>
              <a:prstGeom prst="rect">
                <a:avLst/>
              </a:prstGeom>
              <a:blipFill>
                <a:blip r:embed="rId2"/>
                <a:stretch>
                  <a:fillRect l="-821" b="-111"/>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456CB1F0-6D45-C640-F4C0-AC0DCE9F7385}"/>
              </a:ext>
            </a:extLst>
          </p:cNvPr>
          <p:cNvPicPr>
            <a:picLocks noChangeAspect="1"/>
          </p:cNvPicPr>
          <p:nvPr/>
        </p:nvPicPr>
        <p:blipFill>
          <a:blip r:embed="rId3"/>
          <a:stretch>
            <a:fillRect/>
          </a:stretch>
        </p:blipFill>
        <p:spPr>
          <a:xfrm>
            <a:off x="0" y="567955"/>
            <a:ext cx="3324878" cy="1223243"/>
          </a:xfrm>
          <a:prstGeom prst="rect">
            <a:avLst/>
          </a:prstGeom>
        </p:spPr>
      </p:pic>
      <p:pic>
        <p:nvPicPr>
          <p:cNvPr id="8" name="Imagem 7">
            <a:extLst>
              <a:ext uri="{FF2B5EF4-FFF2-40B4-BE49-F238E27FC236}">
                <a16:creationId xmlns:a16="http://schemas.microsoft.com/office/drawing/2014/main" id="{020B0E58-C215-3632-ED77-4B1305FB4482}"/>
              </a:ext>
            </a:extLst>
          </p:cNvPr>
          <p:cNvPicPr>
            <a:picLocks noChangeAspect="1"/>
          </p:cNvPicPr>
          <p:nvPr/>
        </p:nvPicPr>
        <p:blipFill>
          <a:blip r:embed="rId4"/>
          <a:stretch>
            <a:fillRect/>
          </a:stretch>
        </p:blipFill>
        <p:spPr>
          <a:xfrm>
            <a:off x="3244571" y="3293208"/>
            <a:ext cx="5702857" cy="1632554"/>
          </a:xfrm>
          <a:prstGeom prst="rect">
            <a:avLst/>
          </a:prstGeom>
        </p:spPr>
      </p:pic>
    </p:spTree>
    <p:extLst>
      <p:ext uri="{BB962C8B-B14F-4D97-AF65-F5344CB8AC3E}">
        <p14:creationId xmlns:p14="http://schemas.microsoft.com/office/powerpoint/2010/main" val="41593409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F8E26ABB-F666-6880-0C26-30B1AE833369}"/>
                  </a:ext>
                </a:extLst>
              </p:cNvPr>
              <p:cNvSpPr txBox="1"/>
              <p:nvPr/>
            </p:nvSpPr>
            <p:spPr>
              <a:xfrm>
                <a:off x="156000" y="864794"/>
                <a:ext cx="11880000" cy="5650136"/>
              </a:xfrm>
              <a:prstGeom prst="rect">
                <a:avLst/>
              </a:prstGeom>
              <a:solidFill>
                <a:schemeClr val="bg1"/>
              </a:solidFill>
            </p:spPr>
            <p:txBody>
              <a:bodyPr wrap="square">
                <a:spAutoFit/>
              </a:bodyPr>
              <a:lstStyle/>
              <a:p>
                <a:pPr algn="just">
                  <a:lnSpc>
                    <a:spcPct val="115000"/>
                  </a:lnSpc>
                  <a:spcAft>
                    <a:spcPts val="800"/>
                  </a:spcAft>
                  <a:buNone/>
                </a:pPr>
                <a:r>
                  <a:rPr lang="pt-BR" sz="2400" dirty="0">
                    <a:effectLst/>
                    <a:latin typeface="Arial Narrow" panose="020B0606020202030204" pitchFamily="34" charset="0"/>
                    <a:ea typeface="Aptos" panose="020B0004020202020204" pitchFamily="34" charset="0"/>
                    <a:cs typeface="Aptos" panose="020B0004020202020204" pitchFamily="34" charset="0"/>
                  </a:rPr>
                  <a:t>Sem perda de generalidade, usaremos sistemas lineares no plano cartesiano</a:t>
                </a:r>
                <a:r>
                  <a:rPr lang="pt-BR" sz="2400" dirty="0">
                    <a:effectLst/>
                    <a:latin typeface="Arial Narrow" panose="020B0606020202030204" pitchFamily="34" charset="0"/>
                    <a:ea typeface="Times New Roman" panose="02020603050405020304" pitchFamily="18" charset="0"/>
                    <a:cs typeface="Aptos" panose="020B0004020202020204" pitchFamily="34" charset="0"/>
                  </a:rPr>
                  <a:t> </a:t>
                </a:r>
                <a14:m>
                  <m:oMath xmlns:m="http://schemas.openxmlformats.org/officeDocument/2006/math">
                    <m:d>
                      <m:dPr>
                        <m:ctrlPr>
                          <a:rPr lang="pt-BR" sz="2400" i="1">
                            <a:effectLst/>
                            <a:latin typeface="Cambria Math" panose="02040503050406030204" pitchFamily="18" charset="0"/>
                            <a:ea typeface="Times New Roman" panose="02020603050405020304" pitchFamily="18" charset="0"/>
                            <a:cs typeface="Aptos" panose="020B0004020202020204" pitchFamily="34" charset="0"/>
                          </a:rPr>
                        </m:ctrlPr>
                      </m:dPr>
                      <m:e>
                        <m:sSup>
                          <m:sSupPr>
                            <m:ctrlPr>
                              <a:rPr lang="pt-BR" sz="2400" i="1">
                                <a:effectLst/>
                                <a:latin typeface="Cambria Math" panose="02040503050406030204" pitchFamily="18" charset="0"/>
                                <a:cs typeface="Aptos" panose="020B0004020202020204" pitchFamily="34" charset="0"/>
                              </a:rPr>
                            </m:ctrlPr>
                          </m:sSupPr>
                          <m:e>
                            <m:r>
                              <a:rPr lang="pt-BR" sz="2400" i="1">
                                <a:effectLst/>
                                <a:latin typeface="Cambria Math" panose="02040503050406030204" pitchFamily="18" charset="0"/>
                                <a:ea typeface="Aptos" panose="020B0004020202020204" pitchFamily="34" charset="0"/>
                                <a:cs typeface="Aptos" panose="020B0004020202020204" pitchFamily="34" charset="0"/>
                              </a:rPr>
                              <m:t>ℝ</m:t>
                            </m:r>
                          </m:e>
                          <m:sup>
                            <m:r>
                              <a:rPr lang="pt-BR" sz="2400" i="1">
                                <a:effectLst/>
                                <a:latin typeface="Cambria Math" panose="02040503050406030204" pitchFamily="18" charset="0"/>
                                <a:ea typeface="Aptos" panose="020B0004020202020204" pitchFamily="34" charset="0"/>
                                <a:cs typeface="Aptos" panose="020B0004020202020204" pitchFamily="34" charset="0"/>
                              </a:rPr>
                              <m:t>2</m:t>
                            </m:r>
                          </m:sup>
                        </m:sSup>
                      </m:e>
                    </m:d>
                  </m:oMath>
                </a14:m>
                <a:r>
                  <a:rPr lang="pt-BR" sz="2400" dirty="0">
                    <a:effectLst/>
                    <a:latin typeface="Arial Narrow" panose="020B0606020202030204" pitchFamily="34" charset="0"/>
                    <a:ea typeface="Aptos" panose="020B0004020202020204" pitchFamily="34" charset="0"/>
                    <a:cs typeface="Aptos" panose="020B0004020202020204" pitchFamily="34" charset="0"/>
                  </a:rPr>
                  <a:t> para representar os 3 casos existentes.</a:t>
                </a:r>
              </a:p>
              <a:p>
                <a:pPr algn="just">
                  <a:lnSpc>
                    <a:spcPct val="115000"/>
                  </a:lnSpc>
                  <a:spcAft>
                    <a:spcPts val="800"/>
                  </a:spcAft>
                  <a:buNone/>
                </a:pPr>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buNone/>
                </a:pP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F8E26ABB-F666-6880-0C26-30B1AE833369}"/>
                  </a:ext>
                </a:extLst>
              </p:cNvPr>
              <p:cNvSpPr txBox="1">
                <a:spLocks noRot="1" noChangeAspect="1" noMove="1" noResize="1" noEditPoints="1" noAdjustHandles="1" noChangeArrowheads="1" noChangeShapeType="1" noTextEdit="1"/>
              </p:cNvSpPr>
              <p:nvPr/>
            </p:nvSpPr>
            <p:spPr>
              <a:xfrm>
                <a:off x="156000" y="864794"/>
                <a:ext cx="11880000" cy="5650136"/>
              </a:xfrm>
              <a:prstGeom prst="rect">
                <a:avLst/>
              </a:prstGeom>
              <a:blipFill>
                <a:blip r:embed="rId2"/>
                <a:stretch>
                  <a:fillRect l="-821" t="-431" r="-821"/>
                </a:stretch>
              </a:blipFill>
            </p:spPr>
            <p:txBody>
              <a:bodyPr/>
              <a:lstStyle/>
              <a:p>
                <a:r>
                  <a:rPr lang="pt-BR">
                    <a:noFill/>
                  </a:rPr>
                  <a:t> </a:t>
                </a:r>
              </a:p>
            </p:txBody>
          </p:sp>
        </mc:Fallback>
      </mc:AlternateContent>
      <p:pic>
        <p:nvPicPr>
          <p:cNvPr id="3" name="Imagem 2">
            <a:extLst>
              <a:ext uri="{FF2B5EF4-FFF2-40B4-BE49-F238E27FC236}">
                <a16:creationId xmlns:a16="http://schemas.microsoft.com/office/drawing/2014/main" id="{EA70EBBA-CF1D-5F8A-1793-F184E4C30D78}"/>
              </a:ext>
            </a:extLst>
          </p:cNvPr>
          <p:cNvPicPr>
            <a:picLocks noChangeAspect="1"/>
          </p:cNvPicPr>
          <p:nvPr/>
        </p:nvPicPr>
        <p:blipFill>
          <a:blip r:embed="rId3"/>
          <a:srcRect b="32666"/>
          <a:stretch/>
        </p:blipFill>
        <p:spPr>
          <a:xfrm>
            <a:off x="1555929" y="1860973"/>
            <a:ext cx="3776621" cy="4617720"/>
          </a:xfrm>
          <a:prstGeom prst="rect">
            <a:avLst/>
          </a:prstGeom>
        </p:spPr>
      </p:pic>
      <p:pic>
        <p:nvPicPr>
          <p:cNvPr id="4" name="Imagem 3">
            <a:extLst>
              <a:ext uri="{FF2B5EF4-FFF2-40B4-BE49-F238E27FC236}">
                <a16:creationId xmlns:a16="http://schemas.microsoft.com/office/drawing/2014/main" id="{248BA119-E07C-9266-FC69-9334E46AE349}"/>
              </a:ext>
            </a:extLst>
          </p:cNvPr>
          <p:cNvPicPr>
            <a:picLocks noChangeAspect="1"/>
          </p:cNvPicPr>
          <p:nvPr/>
        </p:nvPicPr>
        <p:blipFill>
          <a:blip r:embed="rId3"/>
          <a:srcRect t="67864"/>
          <a:stretch/>
        </p:blipFill>
        <p:spPr>
          <a:xfrm>
            <a:off x="6732479" y="1965960"/>
            <a:ext cx="3776621" cy="2203873"/>
          </a:xfrm>
          <a:prstGeom prst="rect">
            <a:avLst/>
          </a:prstGeom>
        </p:spPr>
      </p:pic>
    </p:spTree>
    <p:extLst>
      <p:ext uri="{BB962C8B-B14F-4D97-AF65-F5344CB8AC3E}">
        <p14:creationId xmlns:p14="http://schemas.microsoft.com/office/powerpoint/2010/main" val="25082591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C02D8DA-FDD2-6658-71B3-FA59BF47791F}"/>
              </a:ext>
            </a:extLst>
          </p:cNvPr>
          <p:cNvSpPr txBox="1"/>
          <p:nvPr/>
        </p:nvSpPr>
        <p:spPr>
          <a:xfrm>
            <a:off x="156000" y="846357"/>
            <a:ext cx="11880000" cy="5755422"/>
          </a:xfrm>
          <a:prstGeom prst="rect">
            <a:avLst/>
          </a:prstGeom>
          <a:solidFill>
            <a:schemeClr val="bg1"/>
          </a:solidFill>
        </p:spPr>
        <p:txBody>
          <a:bodyPr wrap="square">
            <a:spAutoFit/>
          </a:bodyPr>
          <a:lstStyle/>
          <a:p>
            <a:pPr algn="just"/>
            <a:r>
              <a:rPr lang="pt-BR" sz="2300" kern="100" dirty="0">
                <a:effectLst/>
                <a:latin typeface="Arial Narrow" panose="020B0606020202030204" pitchFamily="34" charset="0"/>
                <a:ea typeface="MS Mincho" panose="02020609040205080304" pitchFamily="49" charset="-128"/>
                <a:cs typeface="Arabic Typesetting" panose="03020402040406030203" pitchFamily="66" charset="-78"/>
              </a:rPr>
              <a:t>Pode-se reescrever os sistemas anteriores de maneira que as equações fiquem na forma reduzida, pois assim, é possível analisar os coeficientes angulares e lineares, e verificar a posição relativa entre as retas de cada equação.</a:t>
            </a:r>
          </a:p>
          <a:p>
            <a:pPr algn="just"/>
            <a:endParaRPr lang="pt-BR" sz="2300" kern="100" dirty="0">
              <a:latin typeface="Arial Narrow" panose="020B0606020202030204" pitchFamily="34" charset="0"/>
              <a:ea typeface="MS Mincho" panose="02020609040205080304" pitchFamily="49" charset="-128"/>
              <a:cs typeface="Arabic Typesetting" panose="03020402040406030203" pitchFamily="66" charset="-78"/>
            </a:endParaRPr>
          </a:p>
          <a:p>
            <a:pPr algn="just"/>
            <a:endParaRPr lang="pt-BR" sz="2300" kern="100" dirty="0">
              <a:effectLst/>
              <a:latin typeface="Arial Narrow" panose="020B0606020202030204" pitchFamily="34" charset="0"/>
              <a:ea typeface="MS Mincho" panose="02020609040205080304" pitchFamily="49" charset="-128"/>
              <a:cs typeface="Arabic Typesetting" panose="03020402040406030203" pitchFamily="66" charset="-78"/>
            </a:endParaRPr>
          </a:p>
          <a:p>
            <a:pPr algn="just"/>
            <a:endParaRPr lang="pt-BR" sz="2300" kern="100" dirty="0">
              <a:latin typeface="Arial Narrow" panose="020B0606020202030204" pitchFamily="34" charset="0"/>
              <a:ea typeface="MS Mincho" panose="02020609040205080304" pitchFamily="49" charset="-128"/>
              <a:cs typeface="Arabic Typesetting" panose="03020402040406030203" pitchFamily="66" charset="-78"/>
            </a:endParaRPr>
          </a:p>
          <a:p>
            <a:pPr algn="just"/>
            <a:endParaRPr lang="pt-BR" sz="2300" kern="100" dirty="0">
              <a:effectLst/>
              <a:latin typeface="Arial Narrow" panose="020B0606020202030204" pitchFamily="34" charset="0"/>
              <a:ea typeface="MS Mincho" panose="02020609040205080304" pitchFamily="49" charset="-128"/>
              <a:cs typeface="Arabic Typesetting" panose="03020402040406030203" pitchFamily="66" charset="-78"/>
            </a:endParaRPr>
          </a:p>
          <a:p>
            <a:pPr algn="just"/>
            <a:endParaRPr lang="pt-BR" sz="2300" kern="100" dirty="0">
              <a:latin typeface="Arial Narrow" panose="020B0606020202030204" pitchFamily="34" charset="0"/>
              <a:ea typeface="MS Mincho" panose="02020609040205080304" pitchFamily="49" charset="-128"/>
              <a:cs typeface="Arabic Typesetting" panose="03020402040406030203" pitchFamily="66" charset="-78"/>
            </a:endParaRPr>
          </a:p>
          <a:p>
            <a:pPr algn="just"/>
            <a:endParaRPr lang="pt-BR" sz="2300" kern="100" dirty="0">
              <a:effectLst/>
              <a:latin typeface="Arial Narrow" panose="020B0606020202030204" pitchFamily="34" charset="0"/>
              <a:ea typeface="MS Mincho" panose="02020609040205080304" pitchFamily="49" charset="-128"/>
              <a:cs typeface="Arabic Typesetting" panose="03020402040406030203" pitchFamily="66" charset="-78"/>
            </a:endParaRPr>
          </a:p>
          <a:p>
            <a:pPr algn="just"/>
            <a:endParaRPr lang="pt-BR" sz="2300" kern="100" dirty="0">
              <a:latin typeface="Arial Narrow" panose="020B0606020202030204" pitchFamily="34" charset="0"/>
              <a:ea typeface="MS Mincho" panose="02020609040205080304" pitchFamily="49" charset="-128"/>
              <a:cs typeface="Arabic Typesetting" panose="03020402040406030203" pitchFamily="66" charset="-78"/>
            </a:endParaRPr>
          </a:p>
          <a:p>
            <a:pPr algn="just"/>
            <a:endParaRPr lang="pt-BR" sz="2300" kern="100" dirty="0">
              <a:effectLst/>
              <a:latin typeface="Arial Narrow" panose="020B0606020202030204" pitchFamily="34" charset="0"/>
              <a:ea typeface="MS Mincho" panose="02020609040205080304" pitchFamily="49" charset="-128"/>
              <a:cs typeface="Arabic Typesetting" panose="03020402040406030203" pitchFamily="66" charset="-78"/>
            </a:endParaRPr>
          </a:p>
          <a:p>
            <a:pPr algn="just"/>
            <a:endParaRPr lang="pt-BR" sz="2300" kern="100" dirty="0">
              <a:latin typeface="Arial Narrow" panose="020B0606020202030204" pitchFamily="34" charset="0"/>
              <a:ea typeface="MS Mincho" panose="02020609040205080304" pitchFamily="49" charset="-128"/>
              <a:cs typeface="Arabic Typesetting" panose="03020402040406030203" pitchFamily="66" charset="-78"/>
            </a:endParaRPr>
          </a:p>
          <a:p>
            <a:pPr algn="just"/>
            <a:endParaRPr lang="pt-BR" sz="2300" kern="100" dirty="0">
              <a:effectLst/>
              <a:latin typeface="Arial Narrow" panose="020B0606020202030204" pitchFamily="34" charset="0"/>
              <a:ea typeface="MS Mincho" panose="02020609040205080304" pitchFamily="49" charset="-128"/>
              <a:cs typeface="Arabic Typesetting" panose="03020402040406030203" pitchFamily="66" charset="-78"/>
            </a:endParaRPr>
          </a:p>
          <a:p>
            <a:pPr algn="just"/>
            <a:endParaRPr lang="pt-BR" sz="2300" kern="100" dirty="0">
              <a:latin typeface="Arial Narrow" panose="020B0606020202030204" pitchFamily="34" charset="0"/>
              <a:ea typeface="MS Mincho" panose="02020609040205080304" pitchFamily="49" charset="-128"/>
              <a:cs typeface="Arabic Typesetting" panose="03020402040406030203" pitchFamily="66" charset="-78"/>
            </a:endParaRPr>
          </a:p>
          <a:p>
            <a:pPr algn="just"/>
            <a:endParaRPr lang="pt-BR" sz="2300" kern="100" dirty="0">
              <a:effectLst/>
              <a:latin typeface="Arial Narrow" panose="020B0606020202030204" pitchFamily="34" charset="0"/>
              <a:ea typeface="MS Mincho" panose="02020609040205080304" pitchFamily="49" charset="-128"/>
              <a:cs typeface="Arabic Typesetting" panose="03020402040406030203" pitchFamily="66" charset="-78"/>
            </a:endParaRPr>
          </a:p>
          <a:p>
            <a:pPr algn="just"/>
            <a:endParaRPr lang="pt-BR" sz="2300" kern="100" dirty="0">
              <a:effectLst/>
              <a:latin typeface="Arial Narrow" panose="020B0606020202030204" pitchFamily="34" charset="0"/>
              <a:ea typeface="MS Mincho" panose="02020609040205080304" pitchFamily="49" charset="-128"/>
              <a:cs typeface="Arabic Typesetting" panose="03020402040406030203" pitchFamily="66" charset="-78"/>
            </a:endParaRPr>
          </a:p>
        </p:txBody>
      </p:sp>
      <p:pic>
        <p:nvPicPr>
          <p:cNvPr id="5" name="Imagem 4">
            <a:extLst>
              <a:ext uri="{FF2B5EF4-FFF2-40B4-BE49-F238E27FC236}">
                <a16:creationId xmlns:a16="http://schemas.microsoft.com/office/drawing/2014/main" id="{BC94E39C-6986-51AE-BFD0-7FA58B5E884C}"/>
              </a:ext>
            </a:extLst>
          </p:cNvPr>
          <p:cNvPicPr>
            <a:picLocks noChangeAspect="1"/>
          </p:cNvPicPr>
          <p:nvPr/>
        </p:nvPicPr>
        <p:blipFill>
          <a:blip r:embed="rId2"/>
          <a:stretch>
            <a:fillRect/>
          </a:stretch>
        </p:blipFill>
        <p:spPr>
          <a:xfrm>
            <a:off x="2183726" y="3173644"/>
            <a:ext cx="7824548" cy="1626279"/>
          </a:xfrm>
          <a:prstGeom prst="rect">
            <a:avLst/>
          </a:prstGeom>
        </p:spPr>
      </p:pic>
    </p:spTree>
    <p:extLst>
      <p:ext uri="{BB962C8B-B14F-4D97-AF65-F5344CB8AC3E}">
        <p14:creationId xmlns:p14="http://schemas.microsoft.com/office/powerpoint/2010/main" val="36350432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A24412D7-0379-24FD-151C-A5ED8615A3D5}"/>
                  </a:ext>
                </a:extLst>
              </p:cNvPr>
              <p:cNvSpPr txBox="1"/>
              <p:nvPr/>
            </p:nvSpPr>
            <p:spPr>
              <a:xfrm>
                <a:off x="156000" y="1322190"/>
                <a:ext cx="5760000" cy="5435591"/>
              </a:xfrm>
              <a:prstGeom prst="rect">
                <a:avLst/>
              </a:prstGeom>
              <a:solidFill>
                <a:schemeClr val="bg1"/>
              </a:solid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MS Mincho" panose="02020609040205080304" pitchFamily="49" charset="-128"/>
                    <a:cs typeface="Times New Roman" panose="02020603050405020304" pitchFamily="18" charset="0"/>
                  </a:rPr>
                  <a:t>1. </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Faça o que se pede, sobre o sistema a seguir.</a:t>
                </a: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dPr>
                        <m:e>
                          <m:eqArr>
                            <m:eqArr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eqArrPr>
                            <m:e>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=3</m:t>
                              </m:r>
                            </m:e>
                            <m:e>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=1</m:t>
                              </m:r>
                            </m:e>
                          </m:eqArr>
                        </m:e>
                      </m:d>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Isole a incógnita </a:t>
                </a:r>
                <a14:m>
                  <m:oMath xmlns:m="http://schemas.openxmlformats.org/officeDocument/2006/math">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𝑦</m:t>
                    </m:r>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em cada uma das equações desse sistema.</a:t>
                </a:r>
              </a:p>
              <a:p>
                <a:pPr marL="180340" algn="just">
                  <a:lnSpc>
                    <a:spcPct val="115000"/>
                  </a:lnSpc>
                  <a:spcAft>
                    <a:spcPts val="800"/>
                  </a:spcAft>
                </a:pPr>
                <a14:m>
                  <m:oMath xmlns:m="http://schemas.openxmlformats.org/officeDocument/2006/math">
                    <m:d>
                      <m:dPr>
                        <m:begChr m:val="{"/>
                        <m:endChr m:val=""/>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dPr>
                      <m:e>
                        <m:eqArr>
                          <m:eqArr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eqArrPr>
                          <m:e>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 </m:t>
                            </m:r>
                          </m:e>
                          <m:e>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 </m:t>
                            </m:r>
                          </m:e>
                        </m:eqArr>
                      </m:e>
                    </m:d>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Anote o valor do coeficiente da incógnita </a:t>
                </a:r>
                <a14:m>
                  <m:oMath xmlns:m="http://schemas.openxmlformats.org/officeDocument/2006/math">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referente à pergunta </a:t>
                </a: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180340" algn="just">
                  <a:lnSpc>
                    <a:spcPct val="115000"/>
                  </a:lnSpc>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O coeficiente de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na primeira equação desse sistema é igual a ______.</a:t>
                </a:r>
              </a:p>
            </p:txBody>
          </p:sp>
        </mc:Choice>
        <mc:Fallback>
          <p:sp>
            <p:nvSpPr>
              <p:cNvPr id="4" name="CaixaDeTexto 3">
                <a:extLst>
                  <a:ext uri="{FF2B5EF4-FFF2-40B4-BE49-F238E27FC236}">
                    <a16:creationId xmlns:a16="http://schemas.microsoft.com/office/drawing/2014/main" id="{A24412D7-0379-24FD-151C-A5ED8615A3D5}"/>
                  </a:ext>
                </a:extLst>
              </p:cNvPr>
              <p:cNvSpPr txBox="1">
                <a:spLocks noRot="1" noChangeAspect="1" noMove="1" noResize="1" noEditPoints="1" noAdjustHandles="1" noChangeArrowheads="1" noChangeShapeType="1" noTextEdit="1"/>
              </p:cNvSpPr>
              <p:nvPr/>
            </p:nvSpPr>
            <p:spPr>
              <a:xfrm>
                <a:off x="156000" y="1322190"/>
                <a:ext cx="5760000" cy="5435591"/>
              </a:xfrm>
              <a:prstGeom prst="rect">
                <a:avLst/>
              </a:prstGeom>
              <a:blipFill>
                <a:blip r:embed="rId2"/>
                <a:stretch>
                  <a:fillRect l="-1695" t="-561" r="-1695" b="-1682"/>
                </a:stretch>
              </a:blipFill>
            </p:spPr>
            <p:txBody>
              <a:bodyPr/>
              <a:lstStyle/>
              <a:p>
                <a:r>
                  <a:rPr lang="pt-BR">
                    <a:noFill/>
                  </a:rPr>
                  <a:t> </a:t>
                </a:r>
              </a:p>
            </p:txBody>
          </p:sp>
        </mc:Fallback>
      </mc:AlternateContent>
      <p:pic>
        <p:nvPicPr>
          <p:cNvPr id="2" name="Imagem 1">
            <a:extLst>
              <a:ext uri="{FF2B5EF4-FFF2-40B4-BE49-F238E27FC236}">
                <a16:creationId xmlns:a16="http://schemas.microsoft.com/office/drawing/2014/main" id="{8B06B9AA-D50B-3203-1A47-EE7077817EF9}"/>
              </a:ext>
            </a:extLst>
          </p:cNvPr>
          <p:cNvPicPr>
            <a:picLocks noChangeAspect="1"/>
          </p:cNvPicPr>
          <p:nvPr/>
        </p:nvPicPr>
        <p:blipFill rotWithShape="1">
          <a:blip r:embed="rId3">
            <a:extLst>
              <a:ext uri="{28A0092B-C50C-407E-A947-70E740481C1C}">
                <a14:useLocalDpi xmlns:a14="http://schemas.microsoft.com/office/drawing/2010/main" val="0"/>
              </a:ext>
            </a:extLst>
          </a:blip>
          <a:srcRect l="1609" r="63875"/>
          <a:stretch>
            <a:fillRect/>
          </a:stretch>
        </p:blipFill>
        <p:spPr bwMode="auto">
          <a:xfrm>
            <a:off x="247687" y="684632"/>
            <a:ext cx="2520000" cy="637558"/>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726591F9-6E8B-961C-6BD2-C7330F54FFED}"/>
                  </a:ext>
                </a:extLst>
              </p:cNvPr>
              <p:cNvSpPr txBox="1"/>
              <p:nvPr/>
            </p:nvSpPr>
            <p:spPr>
              <a:xfrm>
                <a:off x="6276000" y="819270"/>
                <a:ext cx="5760000" cy="2726900"/>
              </a:xfrm>
              <a:prstGeom prst="rect">
                <a:avLst/>
              </a:prstGeom>
              <a:solidFill>
                <a:schemeClr val="bg1"/>
              </a:solidFill>
            </p:spPr>
            <p:txBody>
              <a:bodyPr wrap="square">
                <a:spAutoFit/>
              </a:bodyPr>
              <a:lstStyle/>
              <a:p>
                <a:pPr marL="180340"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O coeficiente de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na segunda equação desse sistema é igual a ______.</a:t>
                </a:r>
              </a:p>
              <a:p>
                <a:pPr algn="just">
                  <a:spcAft>
                    <a:spcPts val="800"/>
                  </a:spcAft>
                </a:pP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c) Represente, no plano cartesiano, a seguir, a reta correspondente à primeira equação desse sistema.</a:t>
                </a:r>
              </a:p>
            </p:txBody>
          </p:sp>
        </mc:Choice>
        <mc:Fallback>
          <p:sp>
            <p:nvSpPr>
              <p:cNvPr id="3" name="CaixaDeTexto 2">
                <a:extLst>
                  <a:ext uri="{FF2B5EF4-FFF2-40B4-BE49-F238E27FC236}">
                    <a16:creationId xmlns:a16="http://schemas.microsoft.com/office/drawing/2014/main" id="{726591F9-6E8B-961C-6BD2-C7330F54FFED}"/>
                  </a:ext>
                </a:extLst>
              </p:cNvPr>
              <p:cNvSpPr txBox="1">
                <a:spLocks noRot="1" noChangeAspect="1" noMove="1" noResize="1" noEditPoints="1" noAdjustHandles="1" noChangeArrowheads="1" noChangeShapeType="1" noTextEdit="1"/>
              </p:cNvSpPr>
              <p:nvPr/>
            </p:nvSpPr>
            <p:spPr>
              <a:xfrm>
                <a:off x="6276000" y="819270"/>
                <a:ext cx="5760000" cy="2726900"/>
              </a:xfrm>
              <a:prstGeom prst="rect">
                <a:avLst/>
              </a:prstGeom>
              <a:blipFill>
                <a:blip r:embed="rId4"/>
                <a:stretch>
                  <a:fillRect l="-1695" t="-893" r="-1695" b="-446"/>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FEE8DB63-E047-BABD-3733-EFC9629FA24A}"/>
              </a:ext>
            </a:extLst>
          </p:cNvPr>
          <p:cNvPicPr>
            <a:picLocks noChangeAspect="1"/>
          </p:cNvPicPr>
          <p:nvPr/>
        </p:nvPicPr>
        <p:blipFill>
          <a:blip r:embed="rId5"/>
          <a:stretch>
            <a:fillRect/>
          </a:stretch>
        </p:blipFill>
        <p:spPr>
          <a:xfrm>
            <a:off x="7449812" y="3282696"/>
            <a:ext cx="3530638" cy="3475085"/>
          </a:xfrm>
          <a:prstGeom prst="rect">
            <a:avLst/>
          </a:prstGeom>
        </p:spPr>
      </p:pic>
    </p:spTree>
    <p:extLst>
      <p:ext uri="{BB962C8B-B14F-4D97-AF65-F5344CB8AC3E}">
        <p14:creationId xmlns:p14="http://schemas.microsoft.com/office/powerpoint/2010/main" val="4840658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89A7051-C6AB-DF40-7868-BAC13F8B364D}"/>
              </a:ext>
            </a:extLst>
          </p:cNvPr>
          <p:cNvSpPr txBox="1"/>
          <p:nvPr/>
        </p:nvSpPr>
        <p:spPr>
          <a:xfrm>
            <a:off x="156000" y="874655"/>
            <a:ext cx="5760000" cy="836576"/>
          </a:xfrm>
          <a:prstGeom prst="rect">
            <a:avLst/>
          </a:prstGeom>
          <a:noFill/>
        </p:spPr>
        <p:txBody>
          <a:bodyPr wrap="square">
            <a:spAutoFit/>
          </a:bodyPr>
          <a:lstStyle/>
          <a:p>
            <a:pPr algn="just">
              <a:lnSpc>
                <a:spcPct val="115000"/>
              </a:lnSpc>
              <a:spcAft>
                <a:spcPts val="800"/>
              </a:spcAft>
            </a:pPr>
            <a:r>
              <a:rPr lang="pt-BR" sz="2200" kern="100" dirty="0">
                <a:latin typeface="Arial Narrow" panose="020B0606020202030204" pitchFamily="34" charset="0"/>
                <a:ea typeface="MS Mincho" panose="02020609040205080304" pitchFamily="49" charset="-128"/>
                <a:cs typeface="Times New Roman" panose="02020603050405020304" pitchFamily="18" charset="0"/>
              </a:rPr>
              <a:t>d) Represente, no plano cartesiano, a seguir, a reta correspondente à segunda equação desse sistema.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
        <p:nvSpPr>
          <p:cNvPr id="5" name="CaixaDeTexto 4">
            <a:extLst>
              <a:ext uri="{FF2B5EF4-FFF2-40B4-BE49-F238E27FC236}">
                <a16:creationId xmlns:a16="http://schemas.microsoft.com/office/drawing/2014/main" id="{45BA8E03-2715-1189-AE2B-D80BF437D8BD}"/>
              </a:ext>
            </a:extLst>
          </p:cNvPr>
          <p:cNvSpPr txBox="1"/>
          <p:nvPr/>
        </p:nvSpPr>
        <p:spPr>
          <a:xfrm>
            <a:off x="6276000" y="874655"/>
            <a:ext cx="5760000" cy="1225913"/>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Represente, no plano cartesiano, a seguir, as duas retas correspondentes à primeira e à segunda equações desse sistema.</a:t>
            </a:r>
            <a:endParaRPr lang="pt-BR" sz="2200" dirty="0">
              <a:latin typeface="Arial Narrow" panose="020B0606020202030204" pitchFamily="34" charset="0"/>
            </a:endParaRPr>
          </a:p>
        </p:txBody>
      </p:sp>
      <p:pic>
        <p:nvPicPr>
          <p:cNvPr id="6" name="Imagem 5">
            <a:extLst>
              <a:ext uri="{FF2B5EF4-FFF2-40B4-BE49-F238E27FC236}">
                <a16:creationId xmlns:a16="http://schemas.microsoft.com/office/drawing/2014/main" id="{AE0D4D7F-6541-A66A-1AD8-12DE170FC6DF}"/>
              </a:ext>
            </a:extLst>
          </p:cNvPr>
          <p:cNvPicPr>
            <a:picLocks noChangeAspect="1"/>
          </p:cNvPicPr>
          <p:nvPr/>
        </p:nvPicPr>
        <p:blipFill>
          <a:blip r:embed="rId2"/>
          <a:stretch>
            <a:fillRect/>
          </a:stretch>
        </p:blipFill>
        <p:spPr>
          <a:xfrm>
            <a:off x="763832" y="1951398"/>
            <a:ext cx="4225436" cy="4136788"/>
          </a:xfrm>
          <a:prstGeom prst="rect">
            <a:avLst/>
          </a:prstGeom>
        </p:spPr>
      </p:pic>
      <p:pic>
        <p:nvPicPr>
          <p:cNvPr id="8" name="Imagem 7">
            <a:extLst>
              <a:ext uri="{FF2B5EF4-FFF2-40B4-BE49-F238E27FC236}">
                <a16:creationId xmlns:a16="http://schemas.microsoft.com/office/drawing/2014/main" id="{2B3EF732-1BFF-DD71-A16F-78311F6A4DD0}"/>
              </a:ext>
            </a:extLst>
          </p:cNvPr>
          <p:cNvPicPr>
            <a:picLocks noChangeAspect="1"/>
          </p:cNvPicPr>
          <p:nvPr/>
        </p:nvPicPr>
        <p:blipFill>
          <a:blip r:embed="rId3"/>
          <a:stretch>
            <a:fillRect/>
          </a:stretch>
        </p:blipFill>
        <p:spPr>
          <a:xfrm>
            <a:off x="6998166" y="2100568"/>
            <a:ext cx="4315668" cy="4258277"/>
          </a:xfrm>
          <a:prstGeom prst="rect">
            <a:avLst/>
          </a:prstGeom>
        </p:spPr>
      </p:pic>
    </p:spTree>
    <p:extLst>
      <p:ext uri="{BB962C8B-B14F-4D97-AF65-F5344CB8AC3E}">
        <p14:creationId xmlns:p14="http://schemas.microsoft.com/office/powerpoint/2010/main" val="30272132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CCF0BB31-90D0-1D72-9AE8-3AEE9B6FD26D}"/>
                  </a:ext>
                </a:extLst>
              </p:cNvPr>
              <p:cNvSpPr txBox="1"/>
              <p:nvPr/>
            </p:nvSpPr>
            <p:spPr>
              <a:xfrm>
                <a:off x="156000" y="896913"/>
                <a:ext cx="5760000" cy="5847178"/>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f) Qual é a posição relativa entre essas duas retas?</a:t>
                </a: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g) Complete:</a:t>
                </a:r>
              </a:p>
              <a:p>
                <a:pPr marL="342900" lvl="0" indent="-342900" algn="just">
                  <a:lnSpc>
                    <a:spcPct val="115000"/>
                  </a:lnSpc>
                  <a:buFont typeface="Wingdings" panose="05000000000000000000" pitchFamily="2" charset="2"/>
                  <a:buChar char=""/>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representação de ambas as retas, na letra </a:t>
                </a: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e</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corresponde à representação ________________ do sistema </a:t>
                </a:r>
                <a14:m>
                  <m:oMath xmlns:m="http://schemas.openxmlformats.org/officeDocument/2006/math">
                    <m:d>
                      <m:dPr>
                        <m:begChr m:val="{"/>
                        <m:endChr m:val=""/>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dPr>
                      <m:e>
                        <m:eqArr>
                          <m:eqArr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eqArrPr>
                          <m:e>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=3</m:t>
                            </m:r>
                          </m:e>
                          <m:e>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=1</m:t>
                            </m:r>
                          </m:e>
                        </m:eqAr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h) Este sistema pode ser classificado como:</a:t>
                </a:r>
              </a:p>
              <a:p>
                <a:pPr>
                  <a:lnSpc>
                    <a:spcPct val="115000"/>
                  </a:lnSpc>
                  <a:spcAft>
                    <a:spcPts val="800"/>
                  </a:spcAft>
                </a:pPr>
                <a:r>
                  <a:rPr lang="pt-BR" sz="2400" kern="100" dirty="0">
                    <a:effectLst/>
                    <a:latin typeface="Arial Narrow" panose="020B0606020202030204" pitchFamily="34" charset="0"/>
                    <a:ea typeface="Aptos" panose="020B0004020202020204" pitchFamily="34" charset="0"/>
                    <a:cs typeface="Aptos" panose="020B0004020202020204" pitchFamily="34" charset="0"/>
                  </a:rPr>
                  <a:t>(   )</a:t>
                </a:r>
                <a:r>
                  <a:rPr lang="pt-BR" sz="2400" b="1" kern="100" dirty="0">
                    <a:effectLst/>
                    <a:latin typeface="Arial Narrow" panose="020B0606020202030204" pitchFamily="34" charset="0"/>
                    <a:ea typeface="Aptos" panose="020B0004020202020204" pitchFamily="34" charset="0"/>
                    <a:cs typeface="Aptos" panose="020B0004020202020204" pitchFamily="34" charset="0"/>
                  </a:rPr>
                  <a:t> SP </a:t>
                </a:r>
                <a14:m>
                  <m:oMath xmlns:m="http://schemas.openxmlformats.org/officeDocument/2006/math">
                    <m:r>
                      <a:rPr lang="pt-BR" sz="2400" b="1" i="1" kern="100">
                        <a:effectLst/>
                        <a:latin typeface="Cambria Math" panose="02040503050406030204" pitchFamily="18" charset="0"/>
                        <a:ea typeface="Aptos" panose="020B0004020202020204" pitchFamily="34" charset="0"/>
                        <a:cs typeface="Aptos" panose="020B0004020202020204" pitchFamily="34" charset="0"/>
                      </a:rPr>
                      <m:t>→</m:t>
                    </m:r>
                  </m:oMath>
                </a14:m>
                <a:r>
                  <a:rPr lang="pt-BR" sz="2400" kern="100" dirty="0">
                    <a:effectLst/>
                    <a:latin typeface="Arial Narrow" panose="020B0606020202030204" pitchFamily="34" charset="0"/>
                    <a:ea typeface="Aptos" panose="020B0004020202020204" pitchFamily="34" charset="0"/>
                    <a:cs typeface="Aptos" panose="020B0004020202020204" pitchFamily="34" charset="0"/>
                  </a:rPr>
                  <a:t> Admite solução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Aptos" panose="020B0004020202020204" pitchFamily="34" charset="0"/>
                    <a:cs typeface="Aptos" panose="020B0004020202020204" pitchFamily="34" charset="0"/>
                  </a:rPr>
                  <a:t>(   )</a:t>
                </a:r>
                <a:r>
                  <a:rPr lang="pt-BR" sz="2400" b="1" kern="100" dirty="0">
                    <a:effectLst/>
                    <a:latin typeface="Arial Narrow" panose="020B0606020202030204" pitchFamily="34" charset="0"/>
                    <a:ea typeface="Aptos" panose="020B0004020202020204" pitchFamily="34" charset="0"/>
                    <a:cs typeface="Aptos" panose="020B0004020202020204" pitchFamily="34" charset="0"/>
                  </a:rPr>
                  <a:t> SI </a:t>
                </a:r>
                <a14:m>
                  <m:oMath xmlns:m="http://schemas.openxmlformats.org/officeDocument/2006/math">
                    <m:r>
                      <a:rPr lang="pt-BR" sz="2400" b="1" i="1" kern="100">
                        <a:effectLst/>
                        <a:latin typeface="Cambria Math" panose="02040503050406030204" pitchFamily="18" charset="0"/>
                        <a:ea typeface="Aptos" panose="020B0004020202020204" pitchFamily="34" charset="0"/>
                        <a:cs typeface="Aptos" panose="020B0004020202020204" pitchFamily="34" charset="0"/>
                      </a:rPr>
                      <m:t>→</m:t>
                    </m:r>
                  </m:oMath>
                </a14:m>
                <a:r>
                  <a:rPr lang="pt-BR" sz="2400" kern="100" dirty="0">
                    <a:effectLst/>
                    <a:latin typeface="Arial Narrow" panose="020B0606020202030204" pitchFamily="34" charset="0"/>
                    <a:ea typeface="Aptos" panose="020B0004020202020204" pitchFamily="34" charset="0"/>
                    <a:cs typeface="Aptos" panose="020B0004020202020204" pitchFamily="34" charset="0"/>
                  </a:rPr>
                  <a:t> Não admite solução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Aptos" panose="020B0004020202020204" pitchFamily="34" charset="0"/>
                    <a:cs typeface="Aptos" panose="020B0004020202020204" pitchFamily="34" charset="0"/>
                  </a:rPr>
                  <a:t>(   )</a:t>
                </a:r>
                <a:r>
                  <a:rPr lang="pt-BR" sz="2400" b="1" kern="100" dirty="0">
                    <a:effectLst/>
                    <a:latin typeface="Arial Narrow" panose="020B0606020202030204" pitchFamily="34" charset="0"/>
                    <a:ea typeface="Aptos" panose="020B0004020202020204" pitchFamily="34" charset="0"/>
                    <a:cs typeface="Aptos" panose="020B0004020202020204" pitchFamily="34" charset="0"/>
                  </a:rPr>
                  <a:t> SPD </a:t>
                </a:r>
                <a14:m>
                  <m:oMath xmlns:m="http://schemas.openxmlformats.org/officeDocument/2006/math">
                    <m:r>
                      <a:rPr lang="pt-BR" sz="2400" b="1" i="1" kern="100">
                        <a:effectLst/>
                        <a:latin typeface="Cambria Math" panose="02040503050406030204" pitchFamily="18" charset="0"/>
                        <a:ea typeface="Aptos" panose="020B0004020202020204" pitchFamily="34" charset="0"/>
                        <a:cs typeface="Aptos" panose="020B0004020202020204" pitchFamily="34" charset="0"/>
                      </a:rPr>
                      <m:t>→</m:t>
                    </m:r>
                  </m:oMath>
                </a14:m>
                <a:r>
                  <a:rPr lang="pt-BR" sz="2400" kern="100" dirty="0">
                    <a:effectLst/>
                    <a:latin typeface="Arial Narrow" panose="020B0606020202030204" pitchFamily="34" charset="0"/>
                    <a:ea typeface="Aptos" panose="020B0004020202020204" pitchFamily="34" charset="0"/>
                    <a:cs typeface="Aptos" panose="020B0004020202020204" pitchFamily="34" charset="0"/>
                  </a:rPr>
                  <a:t> Admite solução única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400" dirty="0">
                    <a:effectLst/>
                    <a:latin typeface="Arial Narrow" panose="020B0606020202030204" pitchFamily="34" charset="0"/>
                    <a:ea typeface="Aptos" panose="020B0004020202020204" pitchFamily="34" charset="0"/>
                    <a:cs typeface="Aptos" panose="020B0004020202020204" pitchFamily="34" charset="0"/>
                  </a:rPr>
                  <a:t>(   )</a:t>
                </a:r>
                <a:r>
                  <a:rPr lang="pt-BR" sz="2400" b="1" dirty="0">
                    <a:effectLst/>
                    <a:latin typeface="Arial Narrow" panose="020B0606020202030204" pitchFamily="34" charset="0"/>
                    <a:ea typeface="Aptos" panose="020B0004020202020204" pitchFamily="34" charset="0"/>
                    <a:cs typeface="Aptos" panose="020B0004020202020204" pitchFamily="34" charset="0"/>
                  </a:rPr>
                  <a:t> SPI </a:t>
                </a:r>
                <a14:m>
                  <m:oMath xmlns:m="http://schemas.openxmlformats.org/officeDocument/2006/math">
                    <m:r>
                      <a:rPr lang="pt-BR" sz="2400" b="1" i="1">
                        <a:effectLst/>
                        <a:latin typeface="Cambria Math" panose="02040503050406030204" pitchFamily="18" charset="0"/>
                        <a:ea typeface="Aptos" panose="020B0004020202020204" pitchFamily="34" charset="0"/>
                        <a:cs typeface="Aptos" panose="020B0004020202020204" pitchFamily="34" charset="0"/>
                      </a:rPr>
                      <m:t>→</m:t>
                    </m:r>
                  </m:oMath>
                </a14:m>
                <a:r>
                  <a:rPr lang="pt-BR" sz="2400" dirty="0">
                    <a:effectLst/>
                    <a:latin typeface="Arial Narrow" panose="020B0606020202030204" pitchFamily="34" charset="0"/>
                    <a:ea typeface="Aptos" panose="020B0004020202020204" pitchFamily="34" charset="0"/>
                    <a:cs typeface="Aptos" panose="020B0004020202020204" pitchFamily="34" charset="0"/>
                  </a:rPr>
                  <a:t> Admite infinitas soluções</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CCF0BB31-90D0-1D72-9AE8-3AEE9B6FD26D}"/>
                  </a:ext>
                </a:extLst>
              </p:cNvPr>
              <p:cNvSpPr txBox="1">
                <a:spLocks noRot="1" noChangeAspect="1" noMove="1" noResize="1" noEditPoints="1" noAdjustHandles="1" noChangeArrowheads="1" noChangeShapeType="1" noTextEdit="1"/>
              </p:cNvSpPr>
              <p:nvPr/>
            </p:nvSpPr>
            <p:spPr>
              <a:xfrm>
                <a:off x="156000" y="896913"/>
                <a:ext cx="5760000" cy="5847178"/>
              </a:xfrm>
              <a:prstGeom prst="rect">
                <a:avLst/>
              </a:prstGeom>
              <a:blipFill>
                <a:blip r:embed="rId2"/>
                <a:stretch>
                  <a:fillRect l="-1695" t="-417" r="-1695" b="-1564"/>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05A5EF6D-698F-E956-D0ED-13DD7316720E}"/>
                  </a:ext>
                </a:extLst>
              </p:cNvPr>
              <p:cNvSpPr txBox="1"/>
              <p:nvPr/>
            </p:nvSpPr>
            <p:spPr>
              <a:xfrm>
                <a:off x="6276002" y="896913"/>
                <a:ext cx="5760000" cy="5698868"/>
              </a:xfrm>
              <a:prstGeom prst="rect">
                <a:avLst/>
              </a:prstGeom>
              <a:noFill/>
            </p:spPr>
            <p:txBody>
              <a:bodyPr wrap="square">
                <a:spAutoFit/>
              </a:bodyPr>
              <a:lstStyle/>
              <a:p>
                <a:pPr algn="just">
                  <a:lnSpc>
                    <a:spcPct val="115000"/>
                  </a:lnSpc>
                </a:pPr>
                <a:r>
                  <a:rPr lang="pt-BR" sz="2400" b="1" dirty="0">
                    <a:solidFill>
                      <a:srgbClr val="000000"/>
                    </a:solidFill>
                    <a:effectLst/>
                    <a:latin typeface="Arial Narrow" panose="020B0606020202030204" pitchFamily="34" charset="0"/>
                    <a:ea typeface="Times New Roman" panose="02020603050405020304" pitchFamily="18" charset="0"/>
                  </a:rPr>
                  <a:t>2.</a:t>
                </a:r>
                <a:r>
                  <a:rPr lang="pt-BR" sz="2400" dirty="0">
                    <a:solidFill>
                      <a:srgbClr val="000000"/>
                    </a:solidFill>
                    <a:effectLst/>
                    <a:latin typeface="Arial Narrow" panose="020B0606020202030204" pitchFamily="34" charset="0"/>
                    <a:ea typeface="Times New Roman" panose="02020603050405020304" pitchFamily="18" charset="0"/>
                  </a:rPr>
                  <a:t> </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Faça o que se pede sobre o sistema a seguir.</a:t>
                </a:r>
              </a:p>
              <a:p>
                <a:pPr algn="just">
                  <a:lnSpc>
                    <a:spcPct val="115000"/>
                  </a:lnSpc>
                </a:pPr>
                <a14:m>
                  <m:oMathPara xmlns:m="http://schemas.openxmlformats.org/officeDocument/2006/math">
                    <m:oMathParaPr>
                      <m:jc m:val="centerGroup"/>
                    </m:oMathParaPr>
                    <m:oMath xmlns:m="http://schemas.openxmlformats.org/officeDocument/2006/math">
                      <m:d>
                        <m:dPr>
                          <m:begChr m:val="{"/>
                          <m:endChr m:val=""/>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dPr>
                        <m:e>
                          <m:eqArr>
                            <m:eqArr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eqArrPr>
                            <m:e>
                              <m:r>
                                <a:rPr lang="pt-BR" sz="2400" i="1" kern="100">
                                  <a:effectLst/>
                                  <a:latin typeface="Cambria Math" panose="02040503050406030204" pitchFamily="18" charset="0"/>
                                  <a:ea typeface="Aptos" panose="020B0004020202020204" pitchFamily="34" charset="0"/>
                                  <a:cs typeface="Times New Roman" panose="02020603050405020304" pitchFamily="18" charset="0"/>
                                </a:rPr>
                                <m:t>3</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=6</m:t>
                              </m:r>
                            </m:e>
                            <m:e>
                              <m:r>
                                <a:rPr lang="pt-BR" sz="2400" i="1" kern="100">
                                  <a:effectLst/>
                                  <a:latin typeface="Cambria Math" panose="02040503050406030204" pitchFamily="18" charset="0"/>
                                  <a:ea typeface="Aptos" panose="020B0004020202020204" pitchFamily="34" charset="0"/>
                                  <a:cs typeface="Times New Roman" panose="02020603050405020304" pitchFamily="18" charset="0"/>
                                </a:rPr>
                                <m:t>−3</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=−12</m:t>
                              </m:r>
                            </m:e>
                          </m:eqArr>
                        </m:e>
                      </m:d>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Isole a incógnita </a:t>
                </a:r>
                <a14:m>
                  <m:oMath xmlns:m="http://schemas.openxmlformats.org/officeDocument/2006/math">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𝑦</m:t>
                    </m:r>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em cada uma das equações desse sistema.</a:t>
                </a:r>
              </a:p>
              <a:p>
                <a:pPr marL="180340" algn="just">
                  <a:lnSpc>
                    <a:spcPct val="115000"/>
                  </a:lnSpc>
                </a:pPr>
                <a14:m>
                  <m:oMath xmlns:m="http://schemas.openxmlformats.org/officeDocument/2006/math">
                    <m:d>
                      <m:dPr>
                        <m:begChr m:val="{"/>
                        <m:endChr m:val=""/>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dPr>
                      <m:e>
                        <m:eqArr>
                          <m:eqArr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eqArrPr>
                          <m:e>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 </m:t>
                            </m:r>
                          </m:e>
                          <m:e>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 </m:t>
                            </m:r>
                          </m:e>
                        </m:eqArr>
                      </m:e>
                    </m:d>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b) Anote o valor do coeficiente da incógnita </a:t>
                </a:r>
                <a14:m>
                  <m:oMath xmlns:m="http://schemas.openxmlformats.org/officeDocument/2006/math">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referente a pergunta </a:t>
                </a: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O coeficiente de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na primeira equação desse sistema é igual a ______.</a:t>
                </a:r>
              </a:p>
              <a:p>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O coeficiente de </a:t>
                </a:r>
                <a14:m>
                  <m:oMath xmlns:m="http://schemas.openxmlformats.org/officeDocument/2006/math">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400" dirty="0">
                    <a:effectLst/>
                    <a:latin typeface="Arial Narrow" panose="020B0606020202030204" pitchFamily="34" charset="0"/>
                    <a:ea typeface="Aptos" panose="020B0004020202020204" pitchFamily="34" charset="0"/>
                    <a:cs typeface="Times New Roman" panose="02020603050405020304" pitchFamily="18" charset="0"/>
                  </a:rPr>
                  <a:t>, na segunda equação desse sistema é igual a ______.</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05A5EF6D-698F-E956-D0ED-13DD7316720E}"/>
                  </a:ext>
                </a:extLst>
              </p:cNvPr>
              <p:cNvSpPr txBox="1">
                <a:spLocks noRot="1" noChangeAspect="1" noMove="1" noResize="1" noEditPoints="1" noAdjustHandles="1" noChangeArrowheads="1" noChangeShapeType="1" noTextEdit="1"/>
              </p:cNvSpPr>
              <p:nvPr/>
            </p:nvSpPr>
            <p:spPr>
              <a:xfrm>
                <a:off x="6276002" y="896913"/>
                <a:ext cx="5760000" cy="5698868"/>
              </a:xfrm>
              <a:prstGeom prst="rect">
                <a:avLst/>
              </a:prstGeom>
              <a:blipFill>
                <a:blip r:embed="rId3"/>
                <a:stretch>
                  <a:fillRect l="-1695" t="-535" r="-1695" b="-1604"/>
                </a:stretch>
              </a:blipFill>
            </p:spPr>
            <p:txBody>
              <a:bodyPr/>
              <a:lstStyle/>
              <a:p>
                <a:r>
                  <a:rPr lang="pt-BR">
                    <a:noFill/>
                  </a:rPr>
                  <a:t> </a:t>
                </a:r>
              </a:p>
            </p:txBody>
          </p:sp>
        </mc:Fallback>
      </mc:AlternateContent>
    </p:spTree>
    <p:extLst>
      <p:ext uri="{BB962C8B-B14F-4D97-AF65-F5344CB8AC3E}">
        <p14:creationId xmlns:p14="http://schemas.microsoft.com/office/powerpoint/2010/main" val="16732537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CF0BB31-90D0-1D72-9AE8-3AEE9B6FD26D}"/>
              </a:ext>
            </a:extLst>
          </p:cNvPr>
          <p:cNvSpPr txBox="1"/>
          <p:nvPr/>
        </p:nvSpPr>
        <p:spPr>
          <a:xfrm>
            <a:off x="156000" y="896913"/>
            <a:ext cx="5760000" cy="1328954"/>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 Represente, no plano cartesiano, a seguir, a reta correspondente à primeira equação desse sistema.</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
        <p:nvSpPr>
          <p:cNvPr id="6" name="CaixaDeTexto 5">
            <a:extLst>
              <a:ext uri="{FF2B5EF4-FFF2-40B4-BE49-F238E27FC236}">
                <a16:creationId xmlns:a16="http://schemas.microsoft.com/office/drawing/2014/main" id="{05A5EF6D-698F-E956-D0ED-13DD7316720E}"/>
              </a:ext>
            </a:extLst>
          </p:cNvPr>
          <p:cNvSpPr txBox="1"/>
          <p:nvPr/>
        </p:nvSpPr>
        <p:spPr>
          <a:xfrm>
            <a:off x="6276002" y="896913"/>
            <a:ext cx="5760000" cy="1328954"/>
          </a:xfrm>
          <a:prstGeom prst="rect">
            <a:avLst/>
          </a:prstGeom>
          <a:noFill/>
        </p:spPr>
        <p:txBody>
          <a:bodyPr wrap="square">
            <a:spAutoFit/>
          </a:bodyPr>
          <a:lstStyle/>
          <a:p>
            <a:pPr algn="just">
              <a:lnSpc>
                <a:spcPct val="115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d) Represente, no plano cartesiano, a seguir, a reta correspondente à segunda equação desse sistema.</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4" name="Imagem 3">
            <a:extLst>
              <a:ext uri="{FF2B5EF4-FFF2-40B4-BE49-F238E27FC236}">
                <a16:creationId xmlns:a16="http://schemas.microsoft.com/office/drawing/2014/main" id="{322AD4C6-5E50-B75D-8358-3BF4E455B80C}"/>
              </a:ext>
            </a:extLst>
          </p:cNvPr>
          <p:cNvPicPr>
            <a:picLocks noChangeAspect="1"/>
          </p:cNvPicPr>
          <p:nvPr/>
        </p:nvPicPr>
        <p:blipFill>
          <a:blip r:embed="rId2"/>
          <a:stretch>
            <a:fillRect/>
          </a:stretch>
        </p:blipFill>
        <p:spPr>
          <a:xfrm>
            <a:off x="737586" y="2266928"/>
            <a:ext cx="4373176" cy="4328853"/>
          </a:xfrm>
          <a:prstGeom prst="rect">
            <a:avLst/>
          </a:prstGeom>
        </p:spPr>
      </p:pic>
      <p:pic>
        <p:nvPicPr>
          <p:cNvPr id="7" name="Imagem 6">
            <a:extLst>
              <a:ext uri="{FF2B5EF4-FFF2-40B4-BE49-F238E27FC236}">
                <a16:creationId xmlns:a16="http://schemas.microsoft.com/office/drawing/2014/main" id="{669C6740-EA86-B1AB-9036-B336759E7341}"/>
              </a:ext>
            </a:extLst>
          </p:cNvPr>
          <p:cNvPicPr>
            <a:picLocks noChangeAspect="1"/>
          </p:cNvPicPr>
          <p:nvPr/>
        </p:nvPicPr>
        <p:blipFill>
          <a:blip r:embed="rId3"/>
          <a:stretch>
            <a:fillRect/>
          </a:stretch>
        </p:blipFill>
        <p:spPr>
          <a:xfrm>
            <a:off x="7081238" y="2225867"/>
            <a:ext cx="4373176" cy="4306691"/>
          </a:xfrm>
          <a:prstGeom prst="rect">
            <a:avLst/>
          </a:prstGeom>
        </p:spPr>
      </p:pic>
    </p:spTree>
    <p:extLst>
      <p:ext uri="{BB962C8B-B14F-4D97-AF65-F5344CB8AC3E}">
        <p14:creationId xmlns:p14="http://schemas.microsoft.com/office/powerpoint/2010/main" val="29560821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CF0BB31-90D0-1D72-9AE8-3AEE9B6FD26D}"/>
              </a:ext>
            </a:extLst>
          </p:cNvPr>
          <p:cNvSpPr txBox="1"/>
          <p:nvPr/>
        </p:nvSpPr>
        <p:spPr>
          <a:xfrm>
            <a:off x="156000" y="896913"/>
            <a:ext cx="5760000" cy="1328954"/>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e) Represente, no plano cartesiano, a seguir, as duas retas correspondentes à primeira e à segunda equações desse sistema.</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4" name="Imagem 3">
            <a:extLst>
              <a:ext uri="{FF2B5EF4-FFF2-40B4-BE49-F238E27FC236}">
                <a16:creationId xmlns:a16="http://schemas.microsoft.com/office/drawing/2014/main" id="{322AD4C6-5E50-B75D-8358-3BF4E455B80C}"/>
              </a:ext>
            </a:extLst>
          </p:cNvPr>
          <p:cNvPicPr>
            <a:picLocks noChangeAspect="1"/>
          </p:cNvPicPr>
          <p:nvPr/>
        </p:nvPicPr>
        <p:blipFill>
          <a:blip r:embed="rId2"/>
          <a:stretch>
            <a:fillRect/>
          </a:stretch>
        </p:blipFill>
        <p:spPr>
          <a:xfrm>
            <a:off x="737586" y="2266928"/>
            <a:ext cx="4373176" cy="4328853"/>
          </a:xfrm>
          <a:prstGeom prst="rect">
            <a:avLst/>
          </a:prstGeom>
        </p:spPr>
      </p:pic>
      <mc:AlternateContent xmlns:mc="http://schemas.openxmlformats.org/markup-compatibility/2006">
        <mc:Choice xmlns:a14="http://schemas.microsoft.com/office/drawing/2010/main" Requires="a14">
          <p:sp>
            <p:nvSpPr>
              <p:cNvPr id="2" name="CaixaDeTexto 1">
                <a:extLst>
                  <a:ext uri="{FF2B5EF4-FFF2-40B4-BE49-F238E27FC236}">
                    <a16:creationId xmlns:a16="http://schemas.microsoft.com/office/drawing/2014/main" id="{CCA23E12-0D7F-4E22-99EA-A8A12B16EB33}"/>
                  </a:ext>
                </a:extLst>
              </p:cNvPr>
              <p:cNvSpPr txBox="1"/>
              <p:nvPr/>
            </p:nvSpPr>
            <p:spPr>
              <a:xfrm>
                <a:off x="6309912" y="896913"/>
                <a:ext cx="5760000" cy="5847178"/>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f) Qual é a posição relativa entre essas duas retas?</a:t>
                </a: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g) Complete:</a:t>
                </a:r>
              </a:p>
              <a:p>
                <a:pPr marL="342900" lvl="0" indent="-342900" algn="just">
                  <a:lnSpc>
                    <a:spcPct val="115000"/>
                  </a:lnSpc>
                  <a:buFont typeface="Wingdings" panose="05000000000000000000" pitchFamily="2" charset="2"/>
                  <a:buChar char=""/>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representação de ambas as retas, na letra </a:t>
                </a: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e</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corresponde à representação ________________ do sistema </a:t>
                </a:r>
                <a14:m>
                  <m:oMath xmlns:m="http://schemas.openxmlformats.org/officeDocument/2006/math">
                    <m:d>
                      <m:dPr>
                        <m:begChr m:val="{"/>
                        <m:endChr m:val=""/>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dPr>
                      <m:e>
                        <m:eqArr>
                          <m:eqArr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eqArrPr>
                          <m:e>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=3</m:t>
                            </m:r>
                          </m:e>
                          <m:e>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=1</m:t>
                            </m:r>
                          </m:e>
                        </m:eqAr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h) Este sistema pode ser classificado como:</a:t>
                </a:r>
              </a:p>
              <a:p>
                <a:pPr>
                  <a:lnSpc>
                    <a:spcPct val="115000"/>
                  </a:lnSpc>
                  <a:spcAft>
                    <a:spcPts val="800"/>
                  </a:spcAft>
                </a:pPr>
                <a:r>
                  <a:rPr lang="pt-BR" sz="2400" kern="100" dirty="0">
                    <a:effectLst/>
                    <a:latin typeface="Arial Narrow" panose="020B0606020202030204" pitchFamily="34" charset="0"/>
                    <a:ea typeface="Aptos" panose="020B0004020202020204" pitchFamily="34" charset="0"/>
                    <a:cs typeface="Aptos" panose="020B0004020202020204" pitchFamily="34" charset="0"/>
                  </a:rPr>
                  <a:t>(   )</a:t>
                </a:r>
                <a:r>
                  <a:rPr lang="pt-BR" sz="2400" b="1" kern="100" dirty="0">
                    <a:effectLst/>
                    <a:latin typeface="Arial Narrow" panose="020B0606020202030204" pitchFamily="34" charset="0"/>
                    <a:ea typeface="Aptos" panose="020B0004020202020204" pitchFamily="34" charset="0"/>
                    <a:cs typeface="Aptos" panose="020B0004020202020204" pitchFamily="34" charset="0"/>
                  </a:rPr>
                  <a:t> SP </a:t>
                </a:r>
                <a14:m>
                  <m:oMath xmlns:m="http://schemas.openxmlformats.org/officeDocument/2006/math">
                    <m:r>
                      <a:rPr lang="pt-BR" sz="2400" b="1" i="1" kern="100">
                        <a:effectLst/>
                        <a:latin typeface="Cambria Math" panose="02040503050406030204" pitchFamily="18" charset="0"/>
                        <a:ea typeface="Aptos" panose="020B0004020202020204" pitchFamily="34" charset="0"/>
                        <a:cs typeface="Aptos" panose="020B0004020202020204" pitchFamily="34" charset="0"/>
                      </a:rPr>
                      <m:t>→</m:t>
                    </m:r>
                  </m:oMath>
                </a14:m>
                <a:r>
                  <a:rPr lang="pt-BR" sz="2400" kern="100" dirty="0">
                    <a:effectLst/>
                    <a:latin typeface="Arial Narrow" panose="020B0606020202030204" pitchFamily="34" charset="0"/>
                    <a:ea typeface="Aptos" panose="020B0004020202020204" pitchFamily="34" charset="0"/>
                    <a:cs typeface="Aptos" panose="020B0004020202020204" pitchFamily="34" charset="0"/>
                  </a:rPr>
                  <a:t> Admite solução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Aptos" panose="020B0004020202020204" pitchFamily="34" charset="0"/>
                    <a:cs typeface="Aptos" panose="020B0004020202020204" pitchFamily="34" charset="0"/>
                  </a:rPr>
                  <a:t>(   )</a:t>
                </a:r>
                <a:r>
                  <a:rPr lang="pt-BR" sz="2400" b="1" kern="100" dirty="0">
                    <a:effectLst/>
                    <a:latin typeface="Arial Narrow" panose="020B0606020202030204" pitchFamily="34" charset="0"/>
                    <a:ea typeface="Aptos" panose="020B0004020202020204" pitchFamily="34" charset="0"/>
                    <a:cs typeface="Aptos" panose="020B0004020202020204" pitchFamily="34" charset="0"/>
                  </a:rPr>
                  <a:t> SI </a:t>
                </a:r>
                <a14:m>
                  <m:oMath xmlns:m="http://schemas.openxmlformats.org/officeDocument/2006/math">
                    <m:r>
                      <a:rPr lang="pt-BR" sz="2400" b="1" i="1" kern="100">
                        <a:effectLst/>
                        <a:latin typeface="Cambria Math" panose="02040503050406030204" pitchFamily="18" charset="0"/>
                        <a:ea typeface="Aptos" panose="020B0004020202020204" pitchFamily="34" charset="0"/>
                        <a:cs typeface="Aptos" panose="020B0004020202020204" pitchFamily="34" charset="0"/>
                      </a:rPr>
                      <m:t>→</m:t>
                    </m:r>
                  </m:oMath>
                </a14:m>
                <a:r>
                  <a:rPr lang="pt-BR" sz="2400" kern="100" dirty="0">
                    <a:effectLst/>
                    <a:latin typeface="Arial Narrow" panose="020B0606020202030204" pitchFamily="34" charset="0"/>
                    <a:ea typeface="Aptos" panose="020B0004020202020204" pitchFamily="34" charset="0"/>
                    <a:cs typeface="Aptos" panose="020B0004020202020204" pitchFamily="34" charset="0"/>
                  </a:rPr>
                  <a:t> Não admite solução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Aptos" panose="020B0004020202020204" pitchFamily="34" charset="0"/>
                    <a:cs typeface="Aptos" panose="020B0004020202020204" pitchFamily="34" charset="0"/>
                  </a:rPr>
                  <a:t>(   )</a:t>
                </a:r>
                <a:r>
                  <a:rPr lang="pt-BR" sz="2400" b="1" kern="100" dirty="0">
                    <a:effectLst/>
                    <a:latin typeface="Arial Narrow" panose="020B0606020202030204" pitchFamily="34" charset="0"/>
                    <a:ea typeface="Aptos" panose="020B0004020202020204" pitchFamily="34" charset="0"/>
                    <a:cs typeface="Aptos" panose="020B0004020202020204" pitchFamily="34" charset="0"/>
                  </a:rPr>
                  <a:t> SPD </a:t>
                </a:r>
                <a14:m>
                  <m:oMath xmlns:m="http://schemas.openxmlformats.org/officeDocument/2006/math">
                    <m:r>
                      <a:rPr lang="pt-BR" sz="2400" b="1" i="1" kern="100">
                        <a:effectLst/>
                        <a:latin typeface="Cambria Math" panose="02040503050406030204" pitchFamily="18" charset="0"/>
                        <a:ea typeface="Aptos" panose="020B0004020202020204" pitchFamily="34" charset="0"/>
                        <a:cs typeface="Aptos" panose="020B0004020202020204" pitchFamily="34" charset="0"/>
                      </a:rPr>
                      <m:t>→</m:t>
                    </m:r>
                  </m:oMath>
                </a14:m>
                <a:r>
                  <a:rPr lang="pt-BR" sz="2400" kern="100" dirty="0">
                    <a:effectLst/>
                    <a:latin typeface="Arial Narrow" panose="020B0606020202030204" pitchFamily="34" charset="0"/>
                    <a:ea typeface="Aptos" panose="020B0004020202020204" pitchFamily="34" charset="0"/>
                    <a:cs typeface="Aptos" panose="020B0004020202020204" pitchFamily="34" charset="0"/>
                  </a:rPr>
                  <a:t> Admite solução única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400" dirty="0">
                    <a:effectLst/>
                    <a:latin typeface="Arial Narrow" panose="020B0606020202030204" pitchFamily="34" charset="0"/>
                    <a:ea typeface="Aptos" panose="020B0004020202020204" pitchFamily="34" charset="0"/>
                    <a:cs typeface="Aptos" panose="020B0004020202020204" pitchFamily="34" charset="0"/>
                  </a:rPr>
                  <a:t>(   )</a:t>
                </a:r>
                <a:r>
                  <a:rPr lang="pt-BR" sz="2400" b="1" dirty="0">
                    <a:effectLst/>
                    <a:latin typeface="Arial Narrow" panose="020B0606020202030204" pitchFamily="34" charset="0"/>
                    <a:ea typeface="Aptos" panose="020B0004020202020204" pitchFamily="34" charset="0"/>
                    <a:cs typeface="Aptos" panose="020B0004020202020204" pitchFamily="34" charset="0"/>
                  </a:rPr>
                  <a:t> SPI </a:t>
                </a:r>
                <a14:m>
                  <m:oMath xmlns:m="http://schemas.openxmlformats.org/officeDocument/2006/math">
                    <m:r>
                      <a:rPr lang="pt-BR" sz="2400" b="1" i="1">
                        <a:effectLst/>
                        <a:latin typeface="Cambria Math" panose="02040503050406030204" pitchFamily="18" charset="0"/>
                        <a:ea typeface="Aptos" panose="020B0004020202020204" pitchFamily="34" charset="0"/>
                        <a:cs typeface="Aptos" panose="020B0004020202020204" pitchFamily="34" charset="0"/>
                      </a:rPr>
                      <m:t>→</m:t>
                    </m:r>
                  </m:oMath>
                </a14:m>
                <a:r>
                  <a:rPr lang="pt-BR" sz="2400" dirty="0">
                    <a:effectLst/>
                    <a:latin typeface="Arial Narrow" panose="020B0606020202030204" pitchFamily="34" charset="0"/>
                    <a:ea typeface="Aptos" panose="020B0004020202020204" pitchFamily="34" charset="0"/>
                    <a:cs typeface="Aptos" panose="020B0004020202020204" pitchFamily="34" charset="0"/>
                  </a:rPr>
                  <a:t> Admite infinitas soluções</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2" name="CaixaDeTexto 1">
                <a:extLst>
                  <a:ext uri="{FF2B5EF4-FFF2-40B4-BE49-F238E27FC236}">
                    <a16:creationId xmlns:a16="http://schemas.microsoft.com/office/drawing/2014/main" id="{CCA23E12-0D7F-4E22-99EA-A8A12B16EB33}"/>
                  </a:ext>
                </a:extLst>
              </p:cNvPr>
              <p:cNvSpPr txBox="1">
                <a:spLocks noRot="1" noChangeAspect="1" noMove="1" noResize="1" noEditPoints="1" noAdjustHandles="1" noChangeArrowheads="1" noChangeShapeType="1" noTextEdit="1"/>
              </p:cNvSpPr>
              <p:nvPr/>
            </p:nvSpPr>
            <p:spPr>
              <a:xfrm>
                <a:off x="6309912" y="896913"/>
                <a:ext cx="5760000" cy="5847178"/>
              </a:xfrm>
              <a:prstGeom prst="rect">
                <a:avLst/>
              </a:prstGeom>
              <a:blipFill>
                <a:blip r:embed="rId3"/>
                <a:stretch>
                  <a:fillRect l="-1587" t="-417" r="-1693" b="-1564"/>
                </a:stretch>
              </a:blipFill>
            </p:spPr>
            <p:txBody>
              <a:bodyPr/>
              <a:lstStyle/>
              <a:p>
                <a:r>
                  <a:rPr lang="pt-BR">
                    <a:noFill/>
                  </a:rPr>
                  <a:t> </a:t>
                </a:r>
              </a:p>
            </p:txBody>
          </p:sp>
        </mc:Fallback>
      </mc:AlternateContent>
    </p:spTree>
    <p:extLst>
      <p:ext uri="{BB962C8B-B14F-4D97-AF65-F5344CB8AC3E}">
        <p14:creationId xmlns:p14="http://schemas.microsoft.com/office/powerpoint/2010/main" val="409171725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05A5EF6D-698F-E956-D0ED-13DD7316720E}"/>
                  </a:ext>
                </a:extLst>
              </p:cNvPr>
              <p:cNvSpPr txBox="1"/>
              <p:nvPr/>
            </p:nvSpPr>
            <p:spPr>
              <a:xfrm>
                <a:off x="176954" y="896913"/>
                <a:ext cx="5760000" cy="5698868"/>
              </a:xfrm>
              <a:prstGeom prst="rect">
                <a:avLst/>
              </a:prstGeom>
              <a:noFill/>
            </p:spPr>
            <p:txBody>
              <a:bodyPr wrap="square">
                <a:spAutoFit/>
              </a:bodyPr>
              <a:lstStyle/>
              <a:p>
                <a:pPr algn="just">
                  <a:lnSpc>
                    <a:spcPct val="115000"/>
                  </a:lnSpc>
                </a:pPr>
                <a:r>
                  <a:rPr lang="pt-BR" sz="2400" b="1" dirty="0">
                    <a:solidFill>
                      <a:srgbClr val="000000"/>
                    </a:solidFill>
                    <a:latin typeface="Arial Narrow" panose="020B0606020202030204" pitchFamily="34" charset="0"/>
                    <a:ea typeface="Times New Roman" panose="02020603050405020304" pitchFamily="18" charset="0"/>
                  </a:rPr>
                  <a:t>3</a:t>
                </a:r>
                <a:r>
                  <a:rPr lang="pt-BR" sz="2400" b="1" dirty="0">
                    <a:solidFill>
                      <a:srgbClr val="000000"/>
                    </a:solidFill>
                    <a:effectLst/>
                    <a:latin typeface="Arial Narrow" panose="020B0606020202030204" pitchFamily="34" charset="0"/>
                    <a:ea typeface="Times New Roman" panose="02020603050405020304" pitchFamily="18" charset="0"/>
                  </a:rPr>
                  <a:t>.</a:t>
                </a:r>
                <a:r>
                  <a:rPr lang="pt-BR" sz="2400" dirty="0">
                    <a:solidFill>
                      <a:srgbClr val="000000"/>
                    </a:solidFill>
                    <a:effectLst/>
                    <a:latin typeface="Arial Narrow" panose="020B0606020202030204" pitchFamily="34" charset="0"/>
                    <a:ea typeface="Times New Roman" panose="02020603050405020304" pitchFamily="18" charset="0"/>
                  </a:rPr>
                  <a:t> </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Faça o que se pede sobre o sistema a seguir.</a:t>
                </a:r>
              </a:p>
              <a:p>
                <a:pPr algn="just">
                  <a:lnSpc>
                    <a:spcPct val="115000"/>
                  </a:lnSpc>
                </a:pPr>
                <a14:m>
                  <m:oMathPara xmlns:m="http://schemas.openxmlformats.org/officeDocument/2006/math">
                    <m:oMathParaPr>
                      <m:jc m:val="centerGroup"/>
                    </m:oMathParaPr>
                    <m:oMath xmlns:m="http://schemas.openxmlformats.org/officeDocument/2006/math">
                      <m:d>
                        <m:dPr>
                          <m:begChr m:val="{"/>
                          <m:endChr m:val=""/>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dPr>
                        <m:e>
                          <m:eqArr>
                            <m:eqArr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eqArrPr>
                            <m:e>
                              <m:r>
                                <a:rPr lang="pt-BR" sz="2400" b="0" i="1" kern="100" smtClean="0">
                                  <a:effectLst/>
                                  <a:latin typeface="Cambria Math" panose="02040503050406030204" pitchFamily="18" charset="0"/>
                                  <a:ea typeface="Aptos" panose="020B0004020202020204" pitchFamily="34" charset="0"/>
                                  <a:cs typeface="Times New Roman" panose="02020603050405020304" pitchFamily="18" charset="0"/>
                                </a:rPr>
                                <m:t>6</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−4</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=24</m:t>
                              </m:r>
                            </m:e>
                            <m:e>
                              <m:r>
                                <a:rPr lang="pt-BR" sz="2400" i="1" kern="100">
                                  <a:effectLst/>
                                  <a:latin typeface="Cambria Math" panose="02040503050406030204" pitchFamily="18" charset="0"/>
                                  <a:ea typeface="Aptos" panose="020B0004020202020204" pitchFamily="34" charset="0"/>
                                  <a:cs typeface="Times New Roman" panose="02020603050405020304" pitchFamily="18" charset="0"/>
                                </a:rPr>
                                <m:t>−3</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=−12</m:t>
                              </m:r>
                            </m:e>
                          </m:eqArr>
                        </m:e>
                      </m:d>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Isole a incógnita </a:t>
                </a:r>
                <a14:m>
                  <m:oMath xmlns:m="http://schemas.openxmlformats.org/officeDocument/2006/math">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𝑦</m:t>
                    </m:r>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em cada uma das equações desse sistema.</a:t>
                </a:r>
              </a:p>
              <a:p>
                <a:pPr marL="180340" algn="just">
                  <a:lnSpc>
                    <a:spcPct val="115000"/>
                  </a:lnSpc>
                </a:pPr>
                <a14:m>
                  <m:oMath xmlns:m="http://schemas.openxmlformats.org/officeDocument/2006/math">
                    <m:d>
                      <m:dPr>
                        <m:begChr m:val="{"/>
                        <m:endChr m:val=""/>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dPr>
                      <m:e>
                        <m:eqArr>
                          <m:eqArr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eqArrPr>
                          <m:e>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 </m:t>
                            </m:r>
                          </m:e>
                          <m:e>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 </m:t>
                            </m:r>
                          </m:e>
                        </m:eqArr>
                      </m:e>
                    </m:d>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b) Anote o valor do coeficiente da incógnita </a:t>
                </a:r>
                <a14:m>
                  <m:oMath xmlns:m="http://schemas.openxmlformats.org/officeDocument/2006/math">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referente a pergunta </a:t>
                </a: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O coeficiente de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na primeira equação desse sistema é igual a ______.</a:t>
                </a:r>
              </a:p>
              <a:p>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O coeficiente de </a:t>
                </a:r>
                <a14:m>
                  <m:oMath xmlns:m="http://schemas.openxmlformats.org/officeDocument/2006/math">
                    <m:r>
                      <a:rPr lang="pt-BR" sz="2400" i="1">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400" dirty="0">
                    <a:effectLst/>
                    <a:latin typeface="Arial Narrow" panose="020B0606020202030204" pitchFamily="34" charset="0"/>
                    <a:ea typeface="Aptos" panose="020B0004020202020204" pitchFamily="34" charset="0"/>
                    <a:cs typeface="Times New Roman" panose="02020603050405020304" pitchFamily="18" charset="0"/>
                  </a:rPr>
                  <a:t>, na segunda equação desse sistema é igual a ______.</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05A5EF6D-698F-E956-D0ED-13DD7316720E}"/>
                  </a:ext>
                </a:extLst>
              </p:cNvPr>
              <p:cNvSpPr txBox="1">
                <a:spLocks noRot="1" noChangeAspect="1" noMove="1" noResize="1" noEditPoints="1" noAdjustHandles="1" noChangeArrowheads="1" noChangeShapeType="1" noTextEdit="1"/>
              </p:cNvSpPr>
              <p:nvPr/>
            </p:nvSpPr>
            <p:spPr>
              <a:xfrm>
                <a:off x="176954" y="896913"/>
                <a:ext cx="5760000" cy="5698868"/>
              </a:xfrm>
              <a:prstGeom prst="rect">
                <a:avLst/>
              </a:prstGeom>
              <a:blipFill>
                <a:blip r:embed="rId2"/>
                <a:stretch>
                  <a:fillRect l="-1587" t="-535" r="-1693" b="-1604"/>
                </a:stretch>
              </a:blipFill>
            </p:spPr>
            <p:txBody>
              <a:bodyPr/>
              <a:lstStyle/>
              <a:p>
                <a:r>
                  <a:rPr lang="pt-BR">
                    <a:noFill/>
                  </a:rPr>
                  <a:t> </a:t>
                </a:r>
              </a:p>
            </p:txBody>
          </p:sp>
        </mc:Fallback>
      </mc:AlternateContent>
      <p:sp>
        <p:nvSpPr>
          <p:cNvPr id="2" name="CaixaDeTexto 1">
            <a:extLst>
              <a:ext uri="{FF2B5EF4-FFF2-40B4-BE49-F238E27FC236}">
                <a16:creationId xmlns:a16="http://schemas.microsoft.com/office/drawing/2014/main" id="{CCF0BB31-90D0-1D72-9AE8-3AEE9B6FD26D}"/>
              </a:ext>
            </a:extLst>
          </p:cNvPr>
          <p:cNvSpPr txBox="1"/>
          <p:nvPr/>
        </p:nvSpPr>
        <p:spPr>
          <a:xfrm>
            <a:off x="6279051" y="896913"/>
            <a:ext cx="5760000" cy="1328954"/>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 Represente, no plano cartesiano, a seguir, a reta correspondente à primeira equação desse sistema.</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4" name="Imagem 3">
            <a:extLst>
              <a:ext uri="{FF2B5EF4-FFF2-40B4-BE49-F238E27FC236}">
                <a16:creationId xmlns:a16="http://schemas.microsoft.com/office/drawing/2014/main" id="{322AD4C6-5E50-B75D-8358-3BF4E455B80C}"/>
              </a:ext>
            </a:extLst>
          </p:cNvPr>
          <p:cNvPicPr>
            <a:picLocks noChangeAspect="1"/>
          </p:cNvPicPr>
          <p:nvPr/>
        </p:nvPicPr>
        <p:blipFill>
          <a:blip r:embed="rId3"/>
          <a:stretch>
            <a:fillRect/>
          </a:stretch>
        </p:blipFill>
        <p:spPr>
          <a:xfrm>
            <a:off x="6860637" y="2266928"/>
            <a:ext cx="4373176" cy="4328853"/>
          </a:xfrm>
          <a:prstGeom prst="rect">
            <a:avLst/>
          </a:prstGeom>
        </p:spPr>
      </p:pic>
    </p:spTree>
    <p:extLst>
      <p:ext uri="{BB962C8B-B14F-4D97-AF65-F5344CB8AC3E}">
        <p14:creationId xmlns:p14="http://schemas.microsoft.com/office/powerpoint/2010/main" val="25032166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5A5EF6D-698F-E956-D0ED-13DD7316720E}"/>
              </a:ext>
            </a:extLst>
          </p:cNvPr>
          <p:cNvSpPr txBox="1"/>
          <p:nvPr/>
        </p:nvSpPr>
        <p:spPr>
          <a:xfrm>
            <a:off x="176954" y="896913"/>
            <a:ext cx="5760000" cy="1328954"/>
          </a:xfrm>
          <a:prstGeom prst="rect">
            <a:avLst/>
          </a:prstGeom>
          <a:noFill/>
        </p:spPr>
        <p:txBody>
          <a:bodyPr wrap="square">
            <a:spAutoFit/>
          </a:bodyPr>
          <a:lstStyle/>
          <a:p>
            <a:pPr algn="just">
              <a:lnSpc>
                <a:spcPct val="115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d) Represente, no plano cartesiano, a seguir, a reta correspondente à segunda equação desse sistema.</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7" name="Imagem 6">
            <a:extLst>
              <a:ext uri="{FF2B5EF4-FFF2-40B4-BE49-F238E27FC236}">
                <a16:creationId xmlns:a16="http://schemas.microsoft.com/office/drawing/2014/main" id="{669C6740-EA86-B1AB-9036-B336759E7341}"/>
              </a:ext>
            </a:extLst>
          </p:cNvPr>
          <p:cNvPicPr>
            <a:picLocks noChangeAspect="1"/>
          </p:cNvPicPr>
          <p:nvPr/>
        </p:nvPicPr>
        <p:blipFill>
          <a:blip r:embed="rId2"/>
          <a:stretch>
            <a:fillRect/>
          </a:stretch>
        </p:blipFill>
        <p:spPr>
          <a:xfrm>
            <a:off x="982190" y="2225867"/>
            <a:ext cx="4373176" cy="4306691"/>
          </a:xfrm>
          <a:prstGeom prst="rect">
            <a:avLst/>
          </a:prstGeom>
        </p:spPr>
      </p:pic>
      <p:sp>
        <p:nvSpPr>
          <p:cNvPr id="2" name="CaixaDeTexto 1">
            <a:extLst>
              <a:ext uri="{FF2B5EF4-FFF2-40B4-BE49-F238E27FC236}">
                <a16:creationId xmlns:a16="http://schemas.microsoft.com/office/drawing/2014/main" id="{CCF0BB31-90D0-1D72-9AE8-3AEE9B6FD26D}"/>
              </a:ext>
            </a:extLst>
          </p:cNvPr>
          <p:cNvSpPr txBox="1"/>
          <p:nvPr/>
        </p:nvSpPr>
        <p:spPr>
          <a:xfrm>
            <a:off x="6255048" y="888570"/>
            <a:ext cx="5760000" cy="1328954"/>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e) Represente, no plano cartesiano, a seguir, as duas retas correspondentes à primeira e à segunda equações desse sistema.</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5" name="Imagem 4">
            <a:extLst>
              <a:ext uri="{FF2B5EF4-FFF2-40B4-BE49-F238E27FC236}">
                <a16:creationId xmlns:a16="http://schemas.microsoft.com/office/drawing/2014/main" id="{322AD4C6-5E50-B75D-8358-3BF4E455B80C}"/>
              </a:ext>
            </a:extLst>
          </p:cNvPr>
          <p:cNvPicPr>
            <a:picLocks noChangeAspect="1"/>
          </p:cNvPicPr>
          <p:nvPr/>
        </p:nvPicPr>
        <p:blipFill>
          <a:blip r:embed="rId3"/>
          <a:stretch>
            <a:fillRect/>
          </a:stretch>
        </p:blipFill>
        <p:spPr>
          <a:xfrm>
            <a:off x="6854922" y="2266928"/>
            <a:ext cx="4373176" cy="4328853"/>
          </a:xfrm>
          <a:prstGeom prst="rect">
            <a:avLst/>
          </a:prstGeom>
        </p:spPr>
      </p:pic>
    </p:spTree>
    <p:extLst>
      <p:ext uri="{BB962C8B-B14F-4D97-AF65-F5344CB8AC3E}">
        <p14:creationId xmlns:p14="http://schemas.microsoft.com/office/powerpoint/2010/main" val="34983566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aixaDeTexto 1">
                <a:extLst>
                  <a:ext uri="{FF2B5EF4-FFF2-40B4-BE49-F238E27FC236}">
                    <a16:creationId xmlns:a16="http://schemas.microsoft.com/office/drawing/2014/main" id="{CCA23E12-0D7F-4E22-99EA-A8A12B16EB33}"/>
                  </a:ext>
                </a:extLst>
              </p:cNvPr>
              <p:cNvSpPr txBox="1"/>
              <p:nvPr/>
            </p:nvSpPr>
            <p:spPr>
              <a:xfrm>
                <a:off x="183432" y="896913"/>
                <a:ext cx="5760000" cy="5847178"/>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f) Qual é a posição relativa entre essas duas retas?</a:t>
                </a: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g) Complete:</a:t>
                </a:r>
              </a:p>
              <a:p>
                <a:pPr marL="342900" lvl="0" indent="-342900" algn="just">
                  <a:lnSpc>
                    <a:spcPct val="115000"/>
                  </a:lnSpc>
                  <a:buFont typeface="Wingdings" panose="05000000000000000000" pitchFamily="2" charset="2"/>
                  <a:buChar char=""/>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representação de ambas as retas, na letra </a:t>
                </a: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e</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corresponde à representação ________________ do sistema </a:t>
                </a:r>
                <a14:m>
                  <m:oMath xmlns:m="http://schemas.openxmlformats.org/officeDocument/2006/math">
                    <m:d>
                      <m:dPr>
                        <m:begChr m:val="{"/>
                        <m:endChr m:val=""/>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dPr>
                      <m:e>
                        <m:eqArr>
                          <m:eqArr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eqArrPr>
                          <m:e>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=3</m:t>
                            </m:r>
                          </m:e>
                          <m:e>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=1</m:t>
                            </m:r>
                          </m:e>
                        </m:eqArr>
                      </m:e>
                    </m:d>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h) Este sistema pode ser classificado como:</a:t>
                </a:r>
              </a:p>
              <a:p>
                <a:pPr>
                  <a:lnSpc>
                    <a:spcPct val="115000"/>
                  </a:lnSpc>
                  <a:spcAft>
                    <a:spcPts val="800"/>
                  </a:spcAft>
                </a:pPr>
                <a:r>
                  <a:rPr lang="pt-BR" sz="2400" kern="100" dirty="0">
                    <a:effectLst/>
                    <a:latin typeface="Arial Narrow" panose="020B0606020202030204" pitchFamily="34" charset="0"/>
                    <a:ea typeface="Aptos" panose="020B0004020202020204" pitchFamily="34" charset="0"/>
                    <a:cs typeface="Aptos" panose="020B0004020202020204" pitchFamily="34" charset="0"/>
                  </a:rPr>
                  <a:t>(   )</a:t>
                </a:r>
                <a:r>
                  <a:rPr lang="pt-BR" sz="2400" b="1" kern="100" dirty="0">
                    <a:effectLst/>
                    <a:latin typeface="Arial Narrow" panose="020B0606020202030204" pitchFamily="34" charset="0"/>
                    <a:ea typeface="Aptos" panose="020B0004020202020204" pitchFamily="34" charset="0"/>
                    <a:cs typeface="Aptos" panose="020B0004020202020204" pitchFamily="34" charset="0"/>
                  </a:rPr>
                  <a:t> SP </a:t>
                </a:r>
                <a14:m>
                  <m:oMath xmlns:m="http://schemas.openxmlformats.org/officeDocument/2006/math">
                    <m:r>
                      <a:rPr lang="pt-BR" sz="2400" b="1" i="1" kern="100">
                        <a:effectLst/>
                        <a:latin typeface="Cambria Math" panose="02040503050406030204" pitchFamily="18" charset="0"/>
                        <a:ea typeface="Aptos" panose="020B0004020202020204" pitchFamily="34" charset="0"/>
                        <a:cs typeface="Aptos" panose="020B0004020202020204" pitchFamily="34" charset="0"/>
                      </a:rPr>
                      <m:t>→</m:t>
                    </m:r>
                  </m:oMath>
                </a14:m>
                <a:r>
                  <a:rPr lang="pt-BR" sz="2400" kern="100" dirty="0">
                    <a:effectLst/>
                    <a:latin typeface="Arial Narrow" panose="020B0606020202030204" pitchFamily="34" charset="0"/>
                    <a:ea typeface="Aptos" panose="020B0004020202020204" pitchFamily="34" charset="0"/>
                    <a:cs typeface="Aptos" panose="020B0004020202020204" pitchFamily="34" charset="0"/>
                  </a:rPr>
                  <a:t> Admite solução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Aptos" panose="020B0004020202020204" pitchFamily="34" charset="0"/>
                    <a:cs typeface="Aptos" panose="020B0004020202020204" pitchFamily="34" charset="0"/>
                  </a:rPr>
                  <a:t>(   )</a:t>
                </a:r>
                <a:r>
                  <a:rPr lang="pt-BR" sz="2400" b="1" kern="100" dirty="0">
                    <a:effectLst/>
                    <a:latin typeface="Arial Narrow" panose="020B0606020202030204" pitchFamily="34" charset="0"/>
                    <a:ea typeface="Aptos" panose="020B0004020202020204" pitchFamily="34" charset="0"/>
                    <a:cs typeface="Aptos" panose="020B0004020202020204" pitchFamily="34" charset="0"/>
                  </a:rPr>
                  <a:t> SI </a:t>
                </a:r>
                <a14:m>
                  <m:oMath xmlns:m="http://schemas.openxmlformats.org/officeDocument/2006/math">
                    <m:r>
                      <a:rPr lang="pt-BR" sz="2400" b="1" i="1" kern="100">
                        <a:effectLst/>
                        <a:latin typeface="Cambria Math" panose="02040503050406030204" pitchFamily="18" charset="0"/>
                        <a:ea typeface="Aptos" panose="020B0004020202020204" pitchFamily="34" charset="0"/>
                        <a:cs typeface="Aptos" panose="020B0004020202020204" pitchFamily="34" charset="0"/>
                      </a:rPr>
                      <m:t>→</m:t>
                    </m:r>
                  </m:oMath>
                </a14:m>
                <a:r>
                  <a:rPr lang="pt-BR" sz="2400" kern="100" dirty="0">
                    <a:effectLst/>
                    <a:latin typeface="Arial Narrow" panose="020B0606020202030204" pitchFamily="34" charset="0"/>
                    <a:ea typeface="Aptos" panose="020B0004020202020204" pitchFamily="34" charset="0"/>
                    <a:cs typeface="Aptos" panose="020B0004020202020204" pitchFamily="34" charset="0"/>
                  </a:rPr>
                  <a:t> Não admite solução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Aptos" panose="020B0004020202020204" pitchFamily="34" charset="0"/>
                    <a:cs typeface="Aptos" panose="020B0004020202020204" pitchFamily="34" charset="0"/>
                  </a:rPr>
                  <a:t>(   )</a:t>
                </a:r>
                <a:r>
                  <a:rPr lang="pt-BR" sz="2400" b="1" kern="100" dirty="0">
                    <a:effectLst/>
                    <a:latin typeface="Arial Narrow" panose="020B0606020202030204" pitchFamily="34" charset="0"/>
                    <a:ea typeface="Aptos" panose="020B0004020202020204" pitchFamily="34" charset="0"/>
                    <a:cs typeface="Aptos" panose="020B0004020202020204" pitchFamily="34" charset="0"/>
                  </a:rPr>
                  <a:t> SPD </a:t>
                </a:r>
                <a14:m>
                  <m:oMath xmlns:m="http://schemas.openxmlformats.org/officeDocument/2006/math">
                    <m:r>
                      <a:rPr lang="pt-BR" sz="2400" b="1" i="1" kern="100">
                        <a:effectLst/>
                        <a:latin typeface="Cambria Math" panose="02040503050406030204" pitchFamily="18" charset="0"/>
                        <a:ea typeface="Aptos" panose="020B0004020202020204" pitchFamily="34" charset="0"/>
                        <a:cs typeface="Aptos" panose="020B0004020202020204" pitchFamily="34" charset="0"/>
                      </a:rPr>
                      <m:t>→</m:t>
                    </m:r>
                  </m:oMath>
                </a14:m>
                <a:r>
                  <a:rPr lang="pt-BR" sz="2400" kern="100" dirty="0">
                    <a:effectLst/>
                    <a:latin typeface="Arial Narrow" panose="020B0606020202030204" pitchFamily="34" charset="0"/>
                    <a:ea typeface="Aptos" panose="020B0004020202020204" pitchFamily="34" charset="0"/>
                    <a:cs typeface="Aptos" panose="020B0004020202020204" pitchFamily="34" charset="0"/>
                  </a:rPr>
                  <a:t> Admite solução única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400" dirty="0">
                    <a:effectLst/>
                    <a:latin typeface="Arial Narrow" panose="020B0606020202030204" pitchFamily="34" charset="0"/>
                    <a:ea typeface="Aptos" panose="020B0004020202020204" pitchFamily="34" charset="0"/>
                    <a:cs typeface="Aptos" panose="020B0004020202020204" pitchFamily="34" charset="0"/>
                  </a:rPr>
                  <a:t>(   )</a:t>
                </a:r>
                <a:r>
                  <a:rPr lang="pt-BR" sz="2400" b="1" dirty="0">
                    <a:effectLst/>
                    <a:latin typeface="Arial Narrow" panose="020B0606020202030204" pitchFamily="34" charset="0"/>
                    <a:ea typeface="Aptos" panose="020B0004020202020204" pitchFamily="34" charset="0"/>
                    <a:cs typeface="Aptos" panose="020B0004020202020204" pitchFamily="34" charset="0"/>
                  </a:rPr>
                  <a:t> SPI </a:t>
                </a:r>
                <a14:m>
                  <m:oMath xmlns:m="http://schemas.openxmlformats.org/officeDocument/2006/math">
                    <m:r>
                      <a:rPr lang="pt-BR" sz="2400" b="1" i="1">
                        <a:effectLst/>
                        <a:latin typeface="Cambria Math" panose="02040503050406030204" pitchFamily="18" charset="0"/>
                        <a:ea typeface="Aptos" panose="020B0004020202020204" pitchFamily="34" charset="0"/>
                        <a:cs typeface="Aptos" panose="020B0004020202020204" pitchFamily="34" charset="0"/>
                      </a:rPr>
                      <m:t>→</m:t>
                    </m:r>
                  </m:oMath>
                </a14:m>
                <a:r>
                  <a:rPr lang="pt-BR" sz="2400" dirty="0">
                    <a:effectLst/>
                    <a:latin typeface="Arial Narrow" panose="020B0606020202030204" pitchFamily="34" charset="0"/>
                    <a:ea typeface="Aptos" panose="020B0004020202020204" pitchFamily="34" charset="0"/>
                    <a:cs typeface="Aptos" panose="020B0004020202020204" pitchFamily="34" charset="0"/>
                  </a:rPr>
                  <a:t> Admite infinitas soluções</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2" name="CaixaDeTexto 1">
                <a:extLst>
                  <a:ext uri="{FF2B5EF4-FFF2-40B4-BE49-F238E27FC236}">
                    <a16:creationId xmlns:a16="http://schemas.microsoft.com/office/drawing/2014/main" id="{CCA23E12-0D7F-4E22-99EA-A8A12B16EB33}"/>
                  </a:ext>
                </a:extLst>
              </p:cNvPr>
              <p:cNvSpPr txBox="1">
                <a:spLocks noRot="1" noChangeAspect="1" noMove="1" noResize="1" noEditPoints="1" noAdjustHandles="1" noChangeArrowheads="1" noChangeShapeType="1" noTextEdit="1"/>
              </p:cNvSpPr>
              <p:nvPr/>
            </p:nvSpPr>
            <p:spPr>
              <a:xfrm>
                <a:off x="183432" y="896913"/>
                <a:ext cx="5760000" cy="5847178"/>
              </a:xfrm>
              <a:prstGeom prst="rect">
                <a:avLst/>
              </a:prstGeom>
              <a:blipFill>
                <a:blip r:embed="rId2"/>
                <a:stretch>
                  <a:fillRect l="-1587" t="-417" r="-1693" b="-1564"/>
                </a:stretch>
              </a:blipFill>
            </p:spPr>
            <p:txBody>
              <a:bodyPr/>
              <a:lstStyle/>
              <a:p>
                <a:r>
                  <a:rPr lang="pt-BR">
                    <a:noFill/>
                  </a:rPr>
                  <a:t> </a:t>
                </a:r>
              </a:p>
            </p:txBody>
          </p:sp>
        </mc:Fallback>
      </mc:AlternateContent>
      <p:sp>
        <p:nvSpPr>
          <p:cNvPr id="6" name="CaixaDeTexto 5">
            <a:extLst>
              <a:ext uri="{FF2B5EF4-FFF2-40B4-BE49-F238E27FC236}">
                <a16:creationId xmlns:a16="http://schemas.microsoft.com/office/drawing/2014/main" id="{DA5B2E54-D6B5-BC2A-DE5B-5D83360F9375}"/>
              </a:ext>
            </a:extLst>
          </p:cNvPr>
          <p:cNvSpPr txBox="1"/>
          <p:nvPr/>
        </p:nvSpPr>
        <p:spPr>
          <a:xfrm>
            <a:off x="6248570" y="896913"/>
            <a:ext cx="5759998" cy="830997"/>
          </a:xfrm>
          <a:prstGeom prst="rect">
            <a:avLst/>
          </a:prstGeom>
          <a:noFill/>
        </p:spPr>
        <p:txBody>
          <a:bodyPr wrap="square">
            <a:spAutoFit/>
          </a:bodyPr>
          <a:lstStyle/>
          <a:p>
            <a:pPr algn="just"/>
            <a:r>
              <a:rPr lang="pt-BR" sz="2400" b="1" i="0" u="none" strike="noStrike" baseline="0" dirty="0">
                <a:latin typeface="Arial Narrow" panose="020B0606020202030204" pitchFamily="34" charset="0"/>
              </a:rPr>
              <a:t>4. </a:t>
            </a:r>
            <a:r>
              <a:rPr lang="pt-BR" sz="2400" b="0" i="0" u="none" strike="noStrike" baseline="0" dirty="0">
                <a:latin typeface="Arial Narrow" panose="020B0606020202030204" pitchFamily="34" charset="0"/>
              </a:rPr>
              <a:t>Observe o plano cartesiano, a seguir, e responda o que se pede.</a:t>
            </a:r>
            <a:endParaRPr lang="pt-BR" sz="2400" dirty="0">
              <a:latin typeface="Arial Narrow" panose="020B0606020202030204" pitchFamily="34" charset="0"/>
            </a:endParaRPr>
          </a:p>
        </p:txBody>
      </p:sp>
      <p:pic>
        <p:nvPicPr>
          <p:cNvPr id="8" name="Imagem 7">
            <a:extLst>
              <a:ext uri="{FF2B5EF4-FFF2-40B4-BE49-F238E27FC236}">
                <a16:creationId xmlns:a16="http://schemas.microsoft.com/office/drawing/2014/main" id="{3A69BD6E-7C9C-1E5A-5878-82F28D180D02}"/>
              </a:ext>
            </a:extLst>
          </p:cNvPr>
          <p:cNvPicPr>
            <a:picLocks noChangeAspect="1"/>
          </p:cNvPicPr>
          <p:nvPr/>
        </p:nvPicPr>
        <p:blipFill>
          <a:blip r:embed="rId3"/>
          <a:stretch>
            <a:fillRect/>
          </a:stretch>
        </p:blipFill>
        <p:spPr>
          <a:xfrm>
            <a:off x="7229625" y="1727910"/>
            <a:ext cx="3797887" cy="2756679"/>
          </a:xfrm>
          <a:prstGeom prst="rect">
            <a:avLst/>
          </a:prstGeom>
        </p:spPr>
      </p:pic>
      <p:sp>
        <p:nvSpPr>
          <p:cNvPr id="10" name="CaixaDeTexto 9">
            <a:extLst>
              <a:ext uri="{FF2B5EF4-FFF2-40B4-BE49-F238E27FC236}">
                <a16:creationId xmlns:a16="http://schemas.microsoft.com/office/drawing/2014/main" id="{24F1465F-A5F1-DEC0-2BB3-DE82A1FEF0E8}"/>
              </a:ext>
            </a:extLst>
          </p:cNvPr>
          <p:cNvSpPr txBox="1"/>
          <p:nvPr/>
        </p:nvSpPr>
        <p:spPr>
          <a:xfrm>
            <a:off x="6248570" y="4720304"/>
            <a:ext cx="5759998" cy="1569660"/>
          </a:xfrm>
          <a:prstGeom prst="rect">
            <a:avLst/>
          </a:prstGeom>
          <a:noFill/>
        </p:spPr>
        <p:txBody>
          <a:bodyPr wrap="square">
            <a:spAutoFit/>
          </a:bodyPr>
          <a:lstStyle/>
          <a:p>
            <a:pPr algn="just"/>
            <a:r>
              <a:rPr lang="pt-BR" sz="2400" b="0" i="0" u="none" strike="noStrike" baseline="0" dirty="0">
                <a:latin typeface="Arial Narrow" panose="020B0606020202030204" pitchFamily="34" charset="0"/>
              </a:rPr>
              <a:t>a) Quantas retas estão destacadas nesse plano cartesiano?</a:t>
            </a:r>
          </a:p>
          <a:p>
            <a:pPr algn="just"/>
            <a:r>
              <a:rPr lang="pt-BR" sz="2400" b="0" i="0" u="none" strike="noStrike" baseline="0" dirty="0">
                <a:latin typeface="Arial Narrow" panose="020B0606020202030204" pitchFamily="34" charset="0"/>
              </a:rPr>
              <a:t>b) Qual é a posição relativa entre essas duas retas?</a:t>
            </a:r>
          </a:p>
        </p:txBody>
      </p:sp>
    </p:spTree>
    <p:extLst>
      <p:ext uri="{BB962C8B-B14F-4D97-AF65-F5344CB8AC3E}">
        <p14:creationId xmlns:p14="http://schemas.microsoft.com/office/powerpoint/2010/main" val="167429462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CCA23E12-0D7F-4E22-99EA-A8A12B16EB33}"/>
              </a:ext>
            </a:extLst>
          </p:cNvPr>
          <p:cNvSpPr txBox="1"/>
          <p:nvPr/>
        </p:nvSpPr>
        <p:spPr>
          <a:xfrm>
            <a:off x="183431" y="613449"/>
            <a:ext cx="5760000" cy="1569660"/>
          </a:xfrm>
          <a:prstGeom prst="rect">
            <a:avLst/>
          </a:prstGeom>
          <a:noFill/>
        </p:spPr>
        <p:txBody>
          <a:bodyPr wrap="square">
            <a:spAutoFit/>
          </a:bodyPr>
          <a:lstStyle/>
          <a:p>
            <a:pPr algn="just"/>
            <a:r>
              <a:rPr lang="pt-BR" sz="2400" b="0" i="0" u="none" strike="noStrike" baseline="0" dirty="0">
                <a:latin typeface="Arial Narrow" panose="020B0606020202030204" pitchFamily="34" charset="0"/>
              </a:rPr>
              <a:t>c) As retas possuem um ponto em comum? Se sim, em qual ponto?</a:t>
            </a:r>
          </a:p>
          <a:p>
            <a:pPr algn="just"/>
            <a:r>
              <a:rPr lang="pt-BR" sz="2400" b="0" i="0" u="none" strike="noStrike" baseline="0" dirty="0">
                <a:latin typeface="Arial Narrow" panose="020B0606020202030204" pitchFamily="34" charset="0"/>
              </a:rPr>
              <a:t>d) Indique, nos quadros, quatro pontos para cada reta.</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
        <p:nvSpPr>
          <p:cNvPr id="6" name="CaixaDeTexto 5">
            <a:extLst>
              <a:ext uri="{FF2B5EF4-FFF2-40B4-BE49-F238E27FC236}">
                <a16:creationId xmlns:a16="http://schemas.microsoft.com/office/drawing/2014/main" id="{DA5B2E54-D6B5-BC2A-DE5B-5D83360F9375}"/>
              </a:ext>
            </a:extLst>
          </p:cNvPr>
          <p:cNvSpPr txBox="1"/>
          <p:nvPr/>
        </p:nvSpPr>
        <p:spPr>
          <a:xfrm>
            <a:off x="6248571" y="613449"/>
            <a:ext cx="5759998" cy="830997"/>
          </a:xfrm>
          <a:prstGeom prst="rect">
            <a:avLst/>
          </a:prstGeom>
          <a:noFill/>
        </p:spPr>
        <p:txBody>
          <a:bodyPr wrap="square">
            <a:spAutoFit/>
          </a:bodyPr>
          <a:lstStyle/>
          <a:p>
            <a:pPr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f) Agora, utilize os dois pontos indicados para escrever a lei de formação da reta </a:t>
            </a:r>
            <a:r>
              <a:rPr lang="pt-BR" sz="2400" b="1" kern="1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azul</a:t>
            </a:r>
            <a:r>
              <a:rPr lang="pt-BR" sz="2400" kern="1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e </a:t>
            </a:r>
            <a:r>
              <a:rPr lang="pt-BR" sz="2400" b="1" kern="100" dirty="0">
                <a:solidFill>
                  <a:srgbClr val="196B24"/>
                </a:solidFill>
                <a:effectLst/>
                <a:latin typeface="Arial Narrow" panose="020B0606020202030204" pitchFamily="34" charset="0"/>
                <a:ea typeface="Aptos" panose="020B0004020202020204" pitchFamily="34" charset="0"/>
                <a:cs typeface="Times New Roman" panose="02020603050405020304" pitchFamily="18" charset="0"/>
              </a:rPr>
              <a:t>verde</a:t>
            </a: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400" dirty="0">
              <a:latin typeface="Arial Narrow" panose="020B0606020202030204" pitchFamily="34" charset="0"/>
            </a:endParaRPr>
          </a:p>
        </p:txBody>
      </p:sp>
      <mc:AlternateContent xmlns:mc="http://schemas.openxmlformats.org/markup-compatibility/2006">
        <mc:Choice xmlns:a14="http://schemas.microsoft.com/office/drawing/2010/main" Requires="a14">
          <p:sp>
            <p:nvSpPr>
              <p:cNvPr id="10" name="CaixaDeTexto 9">
                <a:extLst>
                  <a:ext uri="{FF2B5EF4-FFF2-40B4-BE49-F238E27FC236}">
                    <a16:creationId xmlns:a16="http://schemas.microsoft.com/office/drawing/2014/main" id="{24F1465F-A5F1-DEC0-2BB3-DE82A1FEF0E8}"/>
                  </a:ext>
                </a:extLst>
              </p:cNvPr>
              <p:cNvSpPr txBox="1"/>
              <p:nvPr/>
            </p:nvSpPr>
            <p:spPr>
              <a:xfrm>
                <a:off x="6248571" y="3021949"/>
                <a:ext cx="5759998" cy="3985706"/>
              </a:xfrm>
              <a:prstGeom prst="rect">
                <a:avLst/>
              </a:prstGeom>
              <a:noFill/>
            </p:spPr>
            <p:txBody>
              <a:bodyPr wrap="square">
                <a:spAutoFit/>
              </a:bodyPr>
              <a:lstStyle/>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g) Compare a solução das alternativas anteriores </a:t>
                </a: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e)</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e </a:t>
                </a:r>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f)</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 Qual foi o método que você achou mais simples?</a:t>
                </a: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h) Escreva, algebricamente, o sistema de equações que corresponde às retas representadas no plano cartesiano.</a:t>
                </a: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i) Este sistema pode ser classificado como:</a:t>
                </a:r>
              </a:p>
              <a:p>
                <a:r>
                  <a:rPr lang="pt-BR" sz="2100" kern="100" dirty="0">
                    <a:effectLst/>
                    <a:latin typeface="Arial Narrow" panose="020B0606020202030204" pitchFamily="34" charset="0"/>
                    <a:ea typeface="Aptos" panose="020B0004020202020204" pitchFamily="34" charset="0"/>
                    <a:cs typeface="Aptos" panose="020B0004020202020204" pitchFamily="34" charset="0"/>
                  </a:rPr>
                  <a:t>(   )</a:t>
                </a:r>
                <a:r>
                  <a:rPr lang="pt-BR" sz="2100" b="1" kern="100" dirty="0">
                    <a:effectLst/>
                    <a:latin typeface="Arial Narrow" panose="020B0606020202030204" pitchFamily="34" charset="0"/>
                    <a:ea typeface="Aptos" panose="020B0004020202020204" pitchFamily="34" charset="0"/>
                    <a:cs typeface="Aptos" panose="020B0004020202020204" pitchFamily="34" charset="0"/>
                  </a:rPr>
                  <a:t> SP </a:t>
                </a:r>
                <a14:m>
                  <m:oMath xmlns:m="http://schemas.openxmlformats.org/officeDocument/2006/math">
                    <m:r>
                      <a:rPr lang="pt-BR" sz="2100" b="1" i="1" kern="100">
                        <a:effectLst/>
                        <a:latin typeface="Cambria Math" panose="02040503050406030204" pitchFamily="18" charset="0"/>
                        <a:ea typeface="Aptos" panose="020B0004020202020204" pitchFamily="34" charset="0"/>
                        <a:cs typeface="Aptos" panose="020B0004020202020204" pitchFamily="34" charset="0"/>
                      </a:rPr>
                      <m:t>→</m:t>
                    </m:r>
                  </m:oMath>
                </a14:m>
                <a:r>
                  <a:rPr lang="pt-BR" sz="2100" kern="100" dirty="0">
                    <a:effectLst/>
                    <a:latin typeface="Arial Narrow" panose="020B0606020202030204" pitchFamily="34" charset="0"/>
                    <a:ea typeface="Aptos" panose="020B0004020202020204" pitchFamily="34" charset="0"/>
                    <a:cs typeface="Aptos" panose="020B0004020202020204" pitchFamily="34" charset="0"/>
                  </a:rPr>
                  <a:t> Admite solução</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100" kern="100" dirty="0">
                    <a:effectLst/>
                    <a:latin typeface="Arial Narrow" panose="020B0606020202030204" pitchFamily="34" charset="0"/>
                    <a:ea typeface="Aptos" panose="020B0004020202020204" pitchFamily="34" charset="0"/>
                    <a:cs typeface="Aptos" panose="020B0004020202020204" pitchFamily="34" charset="0"/>
                  </a:rPr>
                  <a:t>(   )</a:t>
                </a:r>
                <a:r>
                  <a:rPr lang="pt-BR" sz="2100" b="1" kern="100" dirty="0">
                    <a:effectLst/>
                    <a:latin typeface="Arial Narrow" panose="020B0606020202030204" pitchFamily="34" charset="0"/>
                    <a:ea typeface="Aptos" panose="020B0004020202020204" pitchFamily="34" charset="0"/>
                    <a:cs typeface="Aptos" panose="020B0004020202020204" pitchFamily="34" charset="0"/>
                  </a:rPr>
                  <a:t> SI </a:t>
                </a:r>
                <a14:m>
                  <m:oMath xmlns:m="http://schemas.openxmlformats.org/officeDocument/2006/math">
                    <m:r>
                      <a:rPr lang="pt-BR" sz="2100" b="1" i="1" kern="100">
                        <a:effectLst/>
                        <a:latin typeface="Cambria Math" panose="02040503050406030204" pitchFamily="18" charset="0"/>
                        <a:ea typeface="Aptos" panose="020B0004020202020204" pitchFamily="34" charset="0"/>
                        <a:cs typeface="Aptos" panose="020B0004020202020204" pitchFamily="34" charset="0"/>
                      </a:rPr>
                      <m:t>→</m:t>
                    </m:r>
                  </m:oMath>
                </a14:m>
                <a:r>
                  <a:rPr lang="pt-BR" sz="2100" kern="100" dirty="0">
                    <a:effectLst/>
                    <a:latin typeface="Arial Narrow" panose="020B0606020202030204" pitchFamily="34" charset="0"/>
                    <a:ea typeface="Aptos" panose="020B0004020202020204" pitchFamily="34" charset="0"/>
                    <a:cs typeface="Aptos" panose="020B0004020202020204" pitchFamily="34" charset="0"/>
                  </a:rPr>
                  <a:t> Não admite solução</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100" kern="100" dirty="0">
                    <a:effectLst/>
                    <a:latin typeface="Arial Narrow" panose="020B0606020202030204" pitchFamily="34" charset="0"/>
                    <a:ea typeface="Aptos" panose="020B0004020202020204" pitchFamily="34" charset="0"/>
                    <a:cs typeface="Aptos" panose="020B0004020202020204" pitchFamily="34" charset="0"/>
                  </a:rPr>
                  <a:t>(   )</a:t>
                </a:r>
                <a:r>
                  <a:rPr lang="pt-BR" sz="2100" b="1" kern="100" dirty="0">
                    <a:effectLst/>
                    <a:latin typeface="Arial Narrow" panose="020B0606020202030204" pitchFamily="34" charset="0"/>
                    <a:ea typeface="Aptos" panose="020B0004020202020204" pitchFamily="34" charset="0"/>
                    <a:cs typeface="Aptos" panose="020B0004020202020204" pitchFamily="34" charset="0"/>
                  </a:rPr>
                  <a:t> SPD </a:t>
                </a:r>
                <a14:m>
                  <m:oMath xmlns:m="http://schemas.openxmlformats.org/officeDocument/2006/math">
                    <m:r>
                      <a:rPr lang="pt-BR" sz="2100" b="1" i="1" kern="100">
                        <a:effectLst/>
                        <a:latin typeface="Cambria Math" panose="02040503050406030204" pitchFamily="18" charset="0"/>
                        <a:ea typeface="Aptos" panose="020B0004020202020204" pitchFamily="34" charset="0"/>
                        <a:cs typeface="Aptos" panose="020B0004020202020204" pitchFamily="34" charset="0"/>
                      </a:rPr>
                      <m:t>→</m:t>
                    </m:r>
                  </m:oMath>
                </a14:m>
                <a:r>
                  <a:rPr lang="pt-BR" sz="2100" kern="100" dirty="0">
                    <a:effectLst/>
                    <a:latin typeface="Arial Narrow" panose="020B0606020202030204" pitchFamily="34" charset="0"/>
                    <a:ea typeface="Aptos" panose="020B0004020202020204" pitchFamily="34" charset="0"/>
                    <a:cs typeface="Aptos" panose="020B0004020202020204" pitchFamily="34" charset="0"/>
                  </a:rPr>
                  <a:t> Admite solução única</a:t>
                </a:r>
                <a:endParaRPr lang="pt-BR" sz="2100" kern="1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100" dirty="0">
                    <a:effectLst/>
                    <a:latin typeface="Arial Narrow" panose="020B0606020202030204" pitchFamily="34" charset="0"/>
                    <a:ea typeface="Aptos" panose="020B0004020202020204" pitchFamily="34" charset="0"/>
                    <a:cs typeface="Aptos" panose="020B0004020202020204" pitchFamily="34" charset="0"/>
                  </a:rPr>
                  <a:t>(   )</a:t>
                </a:r>
                <a:r>
                  <a:rPr lang="pt-BR" sz="2100" b="1" dirty="0">
                    <a:effectLst/>
                    <a:latin typeface="Arial Narrow" panose="020B0606020202030204" pitchFamily="34" charset="0"/>
                    <a:ea typeface="Aptos" panose="020B0004020202020204" pitchFamily="34" charset="0"/>
                    <a:cs typeface="Aptos" panose="020B0004020202020204" pitchFamily="34" charset="0"/>
                  </a:rPr>
                  <a:t> SPI </a:t>
                </a:r>
                <a14:m>
                  <m:oMath xmlns:m="http://schemas.openxmlformats.org/officeDocument/2006/math">
                    <m:r>
                      <a:rPr lang="pt-BR" sz="2100" b="1" i="1">
                        <a:effectLst/>
                        <a:latin typeface="Cambria Math" panose="02040503050406030204" pitchFamily="18" charset="0"/>
                        <a:ea typeface="Aptos" panose="020B0004020202020204" pitchFamily="34" charset="0"/>
                        <a:cs typeface="Aptos" panose="020B0004020202020204" pitchFamily="34" charset="0"/>
                      </a:rPr>
                      <m:t>→</m:t>
                    </m:r>
                  </m:oMath>
                </a14:m>
                <a:r>
                  <a:rPr lang="pt-BR" sz="2100" dirty="0">
                    <a:effectLst/>
                    <a:latin typeface="Arial Narrow" panose="020B0606020202030204" pitchFamily="34" charset="0"/>
                    <a:ea typeface="Aptos" panose="020B0004020202020204" pitchFamily="34" charset="0"/>
                    <a:cs typeface="Aptos" panose="020B0004020202020204" pitchFamily="34" charset="0"/>
                  </a:rPr>
                  <a:t> Admite infinitas soluções</a:t>
                </a:r>
                <a:endParaRPr lang="pt-BR" sz="2100" b="0" i="0" u="none" strike="noStrike" baseline="0" dirty="0">
                  <a:latin typeface="Arial Narrow" panose="020B0606020202030204" pitchFamily="34" charset="0"/>
                </a:endParaRPr>
              </a:p>
            </p:txBody>
          </p:sp>
        </mc:Choice>
        <mc:Fallback>
          <p:sp>
            <p:nvSpPr>
              <p:cNvPr id="10" name="CaixaDeTexto 9">
                <a:extLst>
                  <a:ext uri="{FF2B5EF4-FFF2-40B4-BE49-F238E27FC236}">
                    <a16:creationId xmlns:a16="http://schemas.microsoft.com/office/drawing/2014/main" id="{24F1465F-A5F1-DEC0-2BB3-DE82A1FEF0E8}"/>
                  </a:ext>
                </a:extLst>
              </p:cNvPr>
              <p:cNvSpPr txBox="1">
                <a:spLocks noRot="1" noChangeAspect="1" noMove="1" noResize="1" noEditPoints="1" noAdjustHandles="1" noChangeArrowheads="1" noChangeShapeType="1" noTextEdit="1"/>
              </p:cNvSpPr>
              <p:nvPr/>
            </p:nvSpPr>
            <p:spPr>
              <a:xfrm>
                <a:off x="6248571" y="3021949"/>
                <a:ext cx="5759998" cy="3985706"/>
              </a:xfrm>
              <a:prstGeom prst="rect">
                <a:avLst/>
              </a:prstGeom>
              <a:blipFill>
                <a:blip r:embed="rId2"/>
                <a:stretch>
                  <a:fillRect l="-1481" t="-1223" r="-1587"/>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9A1E6C12-3F44-0CB7-20F8-9DBE22676713}"/>
              </a:ext>
            </a:extLst>
          </p:cNvPr>
          <p:cNvPicPr>
            <a:picLocks noChangeAspect="1"/>
          </p:cNvPicPr>
          <p:nvPr/>
        </p:nvPicPr>
        <p:blipFill>
          <a:blip r:embed="rId3"/>
          <a:stretch>
            <a:fillRect/>
          </a:stretch>
        </p:blipFill>
        <p:spPr>
          <a:xfrm>
            <a:off x="597258" y="2183109"/>
            <a:ext cx="4932343" cy="1787815"/>
          </a:xfrm>
          <a:prstGeom prst="rect">
            <a:avLst/>
          </a:prstGeom>
        </p:spPr>
      </p:pic>
      <mc:AlternateContent xmlns:mc="http://schemas.openxmlformats.org/markup-compatibility/2006">
        <mc:Choice xmlns:a14="http://schemas.microsoft.com/office/drawing/2010/main" Requires="a14">
          <p:sp>
            <p:nvSpPr>
              <p:cNvPr id="7" name="CaixaDeTexto 6">
                <a:extLst>
                  <a:ext uri="{FF2B5EF4-FFF2-40B4-BE49-F238E27FC236}">
                    <a16:creationId xmlns:a16="http://schemas.microsoft.com/office/drawing/2014/main" id="{87680BA2-4CD5-2029-0198-8037A9C088BD}"/>
                  </a:ext>
                </a:extLst>
              </p:cNvPr>
              <p:cNvSpPr txBox="1"/>
              <p:nvPr/>
            </p:nvSpPr>
            <p:spPr>
              <a:xfrm>
                <a:off x="183431" y="4037394"/>
                <a:ext cx="5759998" cy="1753685"/>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e) Sabendo que a forma geral de uma equação, do 1º grau, é </a:t>
                </a:r>
                <a14:m>
                  <m:oMath xmlns:m="http://schemas.openxmlformats.org/officeDocument/2006/math">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𝑦</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𝑎𝑥</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𝑏</m:t>
                    </m:r>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utilize dois pontos que você indicou para a reta </a:t>
                </a:r>
                <a:r>
                  <a:rPr lang="pt-BR" sz="2400" b="1" kern="1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azul</a:t>
                </a:r>
                <a:r>
                  <a:rPr lang="pt-BR" sz="2400" kern="1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e </a:t>
                </a:r>
                <a:r>
                  <a:rPr lang="pt-BR" sz="2400" b="1" kern="100" dirty="0">
                    <a:solidFill>
                      <a:srgbClr val="196B24"/>
                    </a:solidFill>
                    <a:effectLst/>
                    <a:latin typeface="Arial Narrow" panose="020B0606020202030204" pitchFamily="34" charset="0"/>
                    <a:ea typeface="Aptos" panose="020B0004020202020204" pitchFamily="34" charset="0"/>
                    <a:cs typeface="Times New Roman" panose="02020603050405020304" pitchFamily="18" charset="0"/>
                  </a:rPr>
                  <a:t>verde</a:t>
                </a:r>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Depois, escreva a lei de formação dessas retas.</a:t>
                </a:r>
              </a:p>
            </p:txBody>
          </p:sp>
        </mc:Choice>
        <mc:Fallback>
          <p:sp>
            <p:nvSpPr>
              <p:cNvPr id="7" name="CaixaDeTexto 6">
                <a:extLst>
                  <a:ext uri="{FF2B5EF4-FFF2-40B4-BE49-F238E27FC236}">
                    <a16:creationId xmlns:a16="http://schemas.microsoft.com/office/drawing/2014/main" id="{87680BA2-4CD5-2029-0198-8037A9C088BD}"/>
                  </a:ext>
                </a:extLst>
              </p:cNvPr>
              <p:cNvSpPr txBox="1">
                <a:spLocks noRot="1" noChangeAspect="1" noMove="1" noResize="1" noEditPoints="1" noAdjustHandles="1" noChangeArrowheads="1" noChangeShapeType="1" noTextEdit="1"/>
              </p:cNvSpPr>
              <p:nvPr/>
            </p:nvSpPr>
            <p:spPr>
              <a:xfrm>
                <a:off x="183431" y="4037394"/>
                <a:ext cx="5759998" cy="1753685"/>
              </a:xfrm>
              <a:prstGeom prst="rect">
                <a:avLst/>
              </a:prstGeom>
              <a:blipFill>
                <a:blip r:embed="rId4"/>
                <a:stretch>
                  <a:fillRect l="-1587" t="-1389" r="-1693" b="-7292"/>
                </a:stretch>
              </a:blipFill>
            </p:spPr>
            <p:txBody>
              <a:bodyPr/>
              <a:lstStyle/>
              <a:p>
                <a:r>
                  <a:rPr lang="pt-BR">
                    <a:noFill/>
                  </a:rPr>
                  <a:t> </a:t>
                </a:r>
              </a:p>
            </p:txBody>
          </p:sp>
        </mc:Fallback>
      </mc:AlternateContent>
      <p:pic>
        <p:nvPicPr>
          <p:cNvPr id="9" name="Imagem 8">
            <a:extLst>
              <a:ext uri="{FF2B5EF4-FFF2-40B4-BE49-F238E27FC236}">
                <a16:creationId xmlns:a16="http://schemas.microsoft.com/office/drawing/2014/main" id="{73351255-135C-2C43-7003-7F75BA6D7397}"/>
              </a:ext>
            </a:extLst>
          </p:cNvPr>
          <p:cNvPicPr>
            <a:picLocks noChangeAspect="1"/>
          </p:cNvPicPr>
          <p:nvPr/>
        </p:nvPicPr>
        <p:blipFill>
          <a:blip r:embed="rId3"/>
          <a:stretch>
            <a:fillRect/>
          </a:stretch>
        </p:blipFill>
        <p:spPr>
          <a:xfrm>
            <a:off x="6886596" y="1444446"/>
            <a:ext cx="4483948" cy="1625286"/>
          </a:xfrm>
          <a:prstGeom prst="rect">
            <a:avLst/>
          </a:prstGeom>
        </p:spPr>
      </p:pic>
    </p:spTree>
    <p:extLst>
      <p:ext uri="{BB962C8B-B14F-4D97-AF65-F5344CB8AC3E}">
        <p14:creationId xmlns:p14="http://schemas.microsoft.com/office/powerpoint/2010/main" val="2352298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B7EFF872-EFB3-7EED-4F9C-01E6B0643514}"/>
                  </a:ext>
                </a:extLst>
              </p:cNvPr>
              <p:cNvSpPr txBox="1"/>
              <p:nvPr/>
            </p:nvSpPr>
            <p:spPr>
              <a:xfrm>
                <a:off x="66294" y="750942"/>
                <a:ext cx="11903202" cy="6109365"/>
              </a:xfrm>
              <a:prstGeom prst="rect">
                <a:avLst/>
              </a:prstGeom>
              <a:solidFill>
                <a:schemeClr val="bg1"/>
              </a:solidFill>
            </p:spPr>
            <p:txBody>
              <a:bodyPr wrap="square">
                <a:spAutoFit/>
              </a:bodyPr>
              <a:lstStyle/>
              <a:p>
                <a:pPr algn="just"/>
                <a:r>
                  <a:rPr lang="pt-BR" sz="2300" b="1" kern="100" dirty="0">
                    <a:effectLst/>
                    <a:latin typeface="Arial Narrow" panose="020B0606020202030204" pitchFamily="34" charset="0"/>
                    <a:ea typeface="Aptos" panose="020B0004020202020204" pitchFamily="34" charset="0"/>
                    <a:cs typeface="Times New Roman" panose="02020603050405020304" pitchFamily="18" charset="0"/>
                  </a:rPr>
                  <a:t>5. </a:t>
                </a: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Observe o sistema de equações do primeiro grau e sua representação geométrica no plano cartesiano.</a:t>
                </a:r>
              </a:p>
              <a:p>
                <a:pPr algn="just"/>
                <a:endParaRPr lang="pt-BR" sz="2300" kern="1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kern="1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kern="1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kern="1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kern="1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kern="10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Agora faça o que se pede.</a:t>
                </a:r>
                <a:endParaRPr lang="pt-BR" sz="2300" kern="10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a) Este sistema pode ser classificado como:</a:t>
                </a:r>
              </a:p>
              <a:p>
                <a:r>
                  <a:rPr lang="pt-BR" sz="2300" kern="100" dirty="0">
                    <a:effectLst/>
                    <a:latin typeface="Arial Narrow" panose="020B0606020202030204" pitchFamily="34" charset="0"/>
                    <a:ea typeface="Aptos" panose="020B0004020202020204" pitchFamily="34" charset="0"/>
                    <a:cs typeface="Aptos" panose="020B0004020202020204" pitchFamily="34" charset="0"/>
                  </a:rPr>
                  <a:t>(   )</a:t>
                </a:r>
                <a:r>
                  <a:rPr lang="pt-BR" sz="2300" b="1" kern="100" dirty="0">
                    <a:effectLst/>
                    <a:latin typeface="Arial Narrow" panose="020B0606020202030204" pitchFamily="34" charset="0"/>
                    <a:ea typeface="Aptos" panose="020B0004020202020204" pitchFamily="34" charset="0"/>
                    <a:cs typeface="Aptos" panose="020B0004020202020204" pitchFamily="34" charset="0"/>
                  </a:rPr>
                  <a:t> SP </a:t>
                </a:r>
                <a14:m>
                  <m:oMath xmlns:m="http://schemas.openxmlformats.org/officeDocument/2006/math">
                    <m:r>
                      <a:rPr lang="pt-BR" sz="2300" b="1" i="1" kern="100">
                        <a:effectLst/>
                        <a:latin typeface="Cambria Math" panose="02040503050406030204" pitchFamily="18" charset="0"/>
                        <a:ea typeface="Aptos" panose="020B0004020202020204" pitchFamily="34" charset="0"/>
                        <a:cs typeface="Aptos" panose="020B0004020202020204" pitchFamily="34" charset="0"/>
                      </a:rPr>
                      <m:t>→</m:t>
                    </m:r>
                  </m:oMath>
                </a14:m>
                <a:r>
                  <a:rPr lang="pt-BR" sz="2300" kern="100" dirty="0">
                    <a:effectLst/>
                    <a:latin typeface="Arial Narrow" panose="020B0606020202030204" pitchFamily="34" charset="0"/>
                    <a:ea typeface="Aptos" panose="020B0004020202020204" pitchFamily="34" charset="0"/>
                    <a:cs typeface="Aptos" panose="020B0004020202020204" pitchFamily="34" charset="0"/>
                  </a:rPr>
                  <a:t> Admite solução</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300" kern="100" dirty="0">
                    <a:effectLst/>
                    <a:latin typeface="Arial Narrow" panose="020B0606020202030204" pitchFamily="34" charset="0"/>
                    <a:ea typeface="Aptos" panose="020B0004020202020204" pitchFamily="34" charset="0"/>
                    <a:cs typeface="Aptos" panose="020B0004020202020204" pitchFamily="34" charset="0"/>
                  </a:rPr>
                  <a:t>(   )</a:t>
                </a:r>
                <a:r>
                  <a:rPr lang="pt-BR" sz="2300" b="1" kern="100" dirty="0">
                    <a:effectLst/>
                    <a:latin typeface="Arial Narrow" panose="020B0606020202030204" pitchFamily="34" charset="0"/>
                    <a:ea typeface="Aptos" panose="020B0004020202020204" pitchFamily="34" charset="0"/>
                    <a:cs typeface="Aptos" panose="020B0004020202020204" pitchFamily="34" charset="0"/>
                  </a:rPr>
                  <a:t> SI </a:t>
                </a:r>
                <a14:m>
                  <m:oMath xmlns:m="http://schemas.openxmlformats.org/officeDocument/2006/math">
                    <m:r>
                      <a:rPr lang="pt-BR" sz="2300" b="1" i="1" kern="100">
                        <a:effectLst/>
                        <a:latin typeface="Cambria Math" panose="02040503050406030204" pitchFamily="18" charset="0"/>
                        <a:ea typeface="Aptos" panose="020B0004020202020204" pitchFamily="34" charset="0"/>
                        <a:cs typeface="Aptos" panose="020B0004020202020204" pitchFamily="34" charset="0"/>
                      </a:rPr>
                      <m:t>→</m:t>
                    </m:r>
                  </m:oMath>
                </a14:m>
                <a:r>
                  <a:rPr lang="pt-BR" sz="2300" kern="100" dirty="0">
                    <a:effectLst/>
                    <a:latin typeface="Arial Narrow" panose="020B0606020202030204" pitchFamily="34" charset="0"/>
                    <a:ea typeface="Aptos" panose="020B0004020202020204" pitchFamily="34" charset="0"/>
                    <a:cs typeface="Aptos" panose="020B0004020202020204" pitchFamily="34" charset="0"/>
                  </a:rPr>
                  <a:t> Não admite solução</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300" kern="100" dirty="0">
                    <a:effectLst/>
                    <a:latin typeface="Arial Narrow" panose="020B0606020202030204" pitchFamily="34" charset="0"/>
                    <a:ea typeface="Aptos" panose="020B0004020202020204" pitchFamily="34" charset="0"/>
                    <a:cs typeface="Aptos" panose="020B0004020202020204" pitchFamily="34" charset="0"/>
                  </a:rPr>
                  <a:t>(   )</a:t>
                </a:r>
                <a:r>
                  <a:rPr lang="pt-BR" sz="2300" b="1" kern="100" dirty="0">
                    <a:effectLst/>
                    <a:latin typeface="Arial Narrow" panose="020B0606020202030204" pitchFamily="34" charset="0"/>
                    <a:ea typeface="Aptos" panose="020B0004020202020204" pitchFamily="34" charset="0"/>
                    <a:cs typeface="Aptos" panose="020B0004020202020204" pitchFamily="34" charset="0"/>
                  </a:rPr>
                  <a:t> SPD </a:t>
                </a:r>
                <a14:m>
                  <m:oMath xmlns:m="http://schemas.openxmlformats.org/officeDocument/2006/math">
                    <m:r>
                      <a:rPr lang="pt-BR" sz="2300" b="1" i="1" kern="100">
                        <a:effectLst/>
                        <a:latin typeface="Cambria Math" panose="02040503050406030204" pitchFamily="18" charset="0"/>
                        <a:ea typeface="Aptos" panose="020B0004020202020204" pitchFamily="34" charset="0"/>
                        <a:cs typeface="Aptos" panose="020B0004020202020204" pitchFamily="34" charset="0"/>
                      </a:rPr>
                      <m:t>→</m:t>
                    </m:r>
                  </m:oMath>
                </a14:m>
                <a:r>
                  <a:rPr lang="pt-BR" sz="2300" kern="100" dirty="0">
                    <a:effectLst/>
                    <a:latin typeface="Arial Narrow" panose="020B0606020202030204" pitchFamily="34" charset="0"/>
                    <a:ea typeface="Aptos" panose="020B0004020202020204" pitchFamily="34" charset="0"/>
                    <a:cs typeface="Aptos" panose="020B0004020202020204" pitchFamily="34" charset="0"/>
                  </a:rPr>
                  <a:t> Admite solução única</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kern="100" dirty="0">
                    <a:effectLst/>
                    <a:latin typeface="Arial Narrow" panose="020B0606020202030204" pitchFamily="34" charset="0"/>
                    <a:ea typeface="Aptos" panose="020B0004020202020204" pitchFamily="34" charset="0"/>
                    <a:cs typeface="Aptos" panose="020B0004020202020204" pitchFamily="34" charset="0"/>
                  </a:rPr>
                  <a:t>(   )</a:t>
                </a:r>
                <a:r>
                  <a:rPr lang="pt-BR" sz="2300" b="1" kern="100" dirty="0">
                    <a:effectLst/>
                    <a:latin typeface="Arial Narrow" panose="020B0606020202030204" pitchFamily="34" charset="0"/>
                    <a:ea typeface="Aptos" panose="020B0004020202020204" pitchFamily="34" charset="0"/>
                    <a:cs typeface="Aptos" panose="020B0004020202020204" pitchFamily="34" charset="0"/>
                  </a:rPr>
                  <a:t> SPI </a:t>
                </a:r>
                <a14:m>
                  <m:oMath xmlns:m="http://schemas.openxmlformats.org/officeDocument/2006/math">
                    <m:r>
                      <a:rPr lang="pt-BR" sz="2300" b="1" i="1" kern="100">
                        <a:effectLst/>
                        <a:latin typeface="Cambria Math" panose="02040503050406030204" pitchFamily="18" charset="0"/>
                        <a:ea typeface="Aptos" panose="020B0004020202020204" pitchFamily="34" charset="0"/>
                        <a:cs typeface="Aptos" panose="020B0004020202020204" pitchFamily="34" charset="0"/>
                      </a:rPr>
                      <m:t>→</m:t>
                    </m:r>
                  </m:oMath>
                </a14:m>
                <a:r>
                  <a:rPr lang="pt-BR" sz="2300" kern="100" dirty="0">
                    <a:effectLst/>
                    <a:latin typeface="Arial Narrow" panose="020B0606020202030204" pitchFamily="34" charset="0"/>
                    <a:ea typeface="Aptos" panose="020B0004020202020204" pitchFamily="34" charset="0"/>
                    <a:cs typeface="Aptos" panose="020B0004020202020204" pitchFamily="34" charset="0"/>
                  </a:rPr>
                  <a:t> Admite infinitas soluções</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b) Escreva o ponto de intersecção das duas retas.</a:t>
                </a:r>
              </a:p>
              <a:p>
                <a:pPr algn="just"/>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c) Resolva esse sistema.</a:t>
                </a: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d) O ponto de intersecção das duas retas e a solução algébrica desse sistema tem algo em comum? Se sim, o quê?</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B7EFF872-EFB3-7EED-4F9C-01E6B0643514}"/>
                  </a:ext>
                </a:extLst>
              </p:cNvPr>
              <p:cNvSpPr txBox="1">
                <a:spLocks noRot="1" noChangeAspect="1" noMove="1" noResize="1" noEditPoints="1" noAdjustHandles="1" noChangeArrowheads="1" noChangeShapeType="1" noTextEdit="1"/>
              </p:cNvSpPr>
              <p:nvPr/>
            </p:nvSpPr>
            <p:spPr>
              <a:xfrm>
                <a:off x="66294" y="750942"/>
                <a:ext cx="11903202" cy="6109365"/>
              </a:xfrm>
              <a:prstGeom prst="rect">
                <a:avLst/>
              </a:prstGeom>
              <a:blipFill>
                <a:blip r:embed="rId2"/>
                <a:stretch>
                  <a:fillRect l="-768" t="-699" b="-1297"/>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1" name="CaixaDeTexto 10">
                <a:extLst>
                  <a:ext uri="{FF2B5EF4-FFF2-40B4-BE49-F238E27FC236}">
                    <a16:creationId xmlns:a16="http://schemas.microsoft.com/office/drawing/2014/main" id="{30D7208E-9DA6-97AC-0A75-C031B54BD581}"/>
                  </a:ext>
                </a:extLst>
              </p:cNvPr>
              <p:cNvSpPr txBox="1"/>
              <p:nvPr/>
            </p:nvSpPr>
            <p:spPr>
              <a:xfrm>
                <a:off x="3316986" y="1908043"/>
                <a:ext cx="1812798" cy="91614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pt-BR" sz="2400" i="1" smtClean="0">
                              <a:solidFill>
                                <a:srgbClr val="836967"/>
                              </a:solidFill>
                              <a:latin typeface="Cambria Math" panose="02040503050406030204" pitchFamily="18" charset="0"/>
                            </a:rPr>
                          </m:ctrlPr>
                        </m:dPr>
                        <m:e>
                          <m:eqArr>
                            <m:eqArrPr>
                              <m:ctrlPr>
                                <a:rPr lang="pt-BR" sz="2400" i="1">
                                  <a:solidFill>
                                    <a:srgbClr val="836967"/>
                                  </a:solidFill>
                                  <a:latin typeface="Cambria Math" panose="02040503050406030204" pitchFamily="18" charset="0"/>
                                </a:rPr>
                              </m:ctrlPr>
                            </m:eqArrPr>
                            <m:e>
                              <m:r>
                                <a:rPr lang="pt-BR" sz="2400">
                                  <a:latin typeface="Cambria Math" panose="02040503050406030204" pitchFamily="18" charset="0"/>
                                </a:rPr>
                                <m:t>&amp;</m:t>
                              </m:r>
                              <m:r>
                                <a:rPr lang="pt-BR" sz="2400" i="1">
                                  <a:latin typeface="Cambria Math" panose="02040503050406030204" pitchFamily="18" charset="0"/>
                                </a:rPr>
                                <m:t>𝑥</m:t>
                              </m:r>
                              <m:r>
                                <a:rPr lang="pt-BR" sz="2400" i="0">
                                  <a:latin typeface="Cambria Math" panose="02040503050406030204" pitchFamily="18" charset="0"/>
                                </a:rPr>
                                <m:t>+</m:t>
                              </m:r>
                              <m:r>
                                <a:rPr lang="pt-BR" sz="2400" i="1">
                                  <a:latin typeface="Cambria Math" panose="02040503050406030204" pitchFamily="18" charset="0"/>
                                </a:rPr>
                                <m:t>𝑦</m:t>
                              </m:r>
                              <m:r>
                                <a:rPr lang="pt-BR" sz="2400" i="0">
                                  <a:latin typeface="Cambria Math" panose="02040503050406030204" pitchFamily="18" charset="0"/>
                                </a:rPr>
                                <m:t>=4</m:t>
                              </m:r>
                            </m:e>
                            <m:e>
                              <m:r>
                                <a:rPr lang="pt-BR" sz="2400" i="0">
                                  <a:latin typeface="Cambria Math" panose="02040503050406030204" pitchFamily="18" charset="0"/>
                                </a:rPr>
                                <m:t>&amp;</m:t>
                              </m:r>
                              <m:r>
                                <a:rPr lang="pt-BR" sz="2400" i="1">
                                  <a:latin typeface="Cambria Math" panose="02040503050406030204" pitchFamily="18" charset="0"/>
                                </a:rPr>
                                <m:t>𝑥</m:t>
                              </m:r>
                              <m:r>
                                <a:rPr lang="pt-BR" sz="2400" i="0">
                                  <a:latin typeface="Cambria Math" panose="02040503050406030204" pitchFamily="18" charset="0"/>
                                </a:rPr>
                                <m:t>−</m:t>
                              </m:r>
                              <m:r>
                                <a:rPr lang="pt-BR" sz="2400" i="1">
                                  <a:latin typeface="Cambria Math" panose="02040503050406030204" pitchFamily="18" charset="0"/>
                                </a:rPr>
                                <m:t>𝑦</m:t>
                              </m:r>
                              <m:r>
                                <a:rPr lang="pt-BR" sz="2400" i="0">
                                  <a:latin typeface="Cambria Math" panose="02040503050406030204" pitchFamily="18" charset="0"/>
                                </a:rPr>
                                <m:t>=2</m:t>
                              </m:r>
                            </m:e>
                          </m:eqArr>
                        </m:e>
                      </m:d>
                    </m:oMath>
                  </m:oMathPara>
                </a14:m>
                <a:endParaRPr lang="pt-BR" sz="2400" dirty="0"/>
              </a:p>
            </p:txBody>
          </p:sp>
        </mc:Choice>
        <mc:Fallback>
          <p:sp>
            <p:nvSpPr>
              <p:cNvPr id="11" name="CaixaDeTexto 10">
                <a:extLst>
                  <a:ext uri="{FF2B5EF4-FFF2-40B4-BE49-F238E27FC236}">
                    <a16:creationId xmlns:a16="http://schemas.microsoft.com/office/drawing/2014/main" id="{30D7208E-9DA6-97AC-0A75-C031B54BD581}"/>
                  </a:ext>
                </a:extLst>
              </p:cNvPr>
              <p:cNvSpPr txBox="1">
                <a:spLocks noRot="1" noChangeAspect="1" noMove="1" noResize="1" noEditPoints="1" noAdjustHandles="1" noChangeArrowheads="1" noChangeShapeType="1" noTextEdit="1"/>
              </p:cNvSpPr>
              <p:nvPr/>
            </p:nvSpPr>
            <p:spPr>
              <a:xfrm>
                <a:off x="3316986" y="1908043"/>
                <a:ext cx="1812798" cy="916148"/>
              </a:xfrm>
              <a:prstGeom prst="rect">
                <a:avLst/>
              </a:prstGeom>
              <a:blipFill>
                <a:blip r:embed="rId3"/>
                <a:stretch>
                  <a:fillRect/>
                </a:stretch>
              </a:blipFill>
            </p:spPr>
            <p:txBody>
              <a:bodyPr/>
              <a:lstStyle/>
              <a:p>
                <a:r>
                  <a:rPr lang="pt-BR">
                    <a:noFill/>
                  </a:rPr>
                  <a:t> </a:t>
                </a:r>
              </a:p>
            </p:txBody>
          </p:sp>
        </mc:Fallback>
      </mc:AlternateContent>
      <p:pic>
        <p:nvPicPr>
          <p:cNvPr id="13" name="Imagem 12">
            <a:extLst>
              <a:ext uri="{FF2B5EF4-FFF2-40B4-BE49-F238E27FC236}">
                <a16:creationId xmlns:a16="http://schemas.microsoft.com/office/drawing/2014/main" id="{FC67D249-A149-6E7D-EBD5-678CB67B6394}"/>
              </a:ext>
            </a:extLst>
          </p:cNvPr>
          <p:cNvPicPr>
            <a:picLocks noChangeAspect="1"/>
          </p:cNvPicPr>
          <p:nvPr/>
        </p:nvPicPr>
        <p:blipFill>
          <a:blip r:embed="rId4"/>
          <a:stretch>
            <a:fillRect/>
          </a:stretch>
        </p:blipFill>
        <p:spPr>
          <a:xfrm>
            <a:off x="5334827" y="1172996"/>
            <a:ext cx="3045649" cy="2568620"/>
          </a:xfrm>
          <a:prstGeom prst="rect">
            <a:avLst/>
          </a:prstGeom>
        </p:spPr>
      </p:pic>
    </p:spTree>
    <p:extLst>
      <p:ext uri="{BB962C8B-B14F-4D97-AF65-F5344CB8AC3E}">
        <p14:creationId xmlns:p14="http://schemas.microsoft.com/office/powerpoint/2010/main" val="2635125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AC3C05D5-1371-3DC3-04DA-9E2F133C3AD4}"/>
              </a:ext>
            </a:extLst>
          </p:cNvPr>
          <p:cNvSpPr txBox="1"/>
          <p:nvPr/>
        </p:nvSpPr>
        <p:spPr>
          <a:xfrm>
            <a:off x="138264" y="1508689"/>
            <a:ext cx="5869896" cy="4154984"/>
          </a:xfrm>
          <a:prstGeom prst="rect">
            <a:avLst/>
          </a:prstGeom>
          <a:noFill/>
        </p:spPr>
        <p:txBody>
          <a:bodyPr wrap="square">
            <a:spAutoFit/>
          </a:bodyPr>
          <a:lstStyle/>
          <a:p>
            <a:pPr algn="ctr"/>
            <a:r>
              <a:rPr lang="pt-BR" sz="2400" b="1" kern="100" dirty="0">
                <a:effectLst/>
                <a:latin typeface="Arial Narrow" panose="020B0606020202030204" pitchFamily="34" charset="0"/>
                <a:ea typeface="MS Mincho" panose="02020609040205080304" pitchFamily="49" charset="-128"/>
                <a:cs typeface="Times New Roman" panose="02020603050405020304" pitchFamily="18" charset="0"/>
              </a:rPr>
              <a:t>SOLUÇÃO DE SISTEMAS DE EQUAÇÃO POLINOMIAL </a:t>
            </a:r>
          </a:p>
          <a:p>
            <a:pPr algn="ctr"/>
            <a:r>
              <a:rPr lang="pt-BR" sz="2400" b="1" kern="100" dirty="0">
                <a:effectLst/>
                <a:latin typeface="Arial Narrow" panose="020B0606020202030204" pitchFamily="34" charset="0"/>
                <a:ea typeface="MS Mincho" panose="02020609040205080304" pitchFamily="49" charset="-128"/>
                <a:cs typeface="Times New Roman" panose="02020603050405020304" pitchFamily="18" charset="0"/>
              </a:rPr>
              <a:t>DO 1º GRAU: ESCALONAMENTO</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400" b="1" kern="100" dirty="0">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Uma outra maneira, de resolver, um sistema linear, é escalonar o sistema. Para isto, deve-se transformar o sistema, em questão, em um sistema escalonado equivalente.</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Para realizar esse processo é necessário efetuar </a:t>
            </a:r>
            <a:r>
              <a:rPr lang="pt-BR" sz="2400" b="1"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operações elementares com as linhas </a:t>
            </a:r>
            <a:r>
              <a:rPr lang="pt-BR" sz="24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do sistema.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6" name="CaixaDeTexto 5">
                <a:extLst>
                  <a:ext uri="{FF2B5EF4-FFF2-40B4-BE49-F238E27FC236}">
                    <a16:creationId xmlns:a16="http://schemas.microsoft.com/office/drawing/2014/main" id="{C2ACAC5E-F9B2-4758-5891-0DE7F88BA301}"/>
                  </a:ext>
                </a:extLst>
              </p:cNvPr>
              <p:cNvSpPr txBox="1"/>
              <p:nvPr/>
            </p:nvSpPr>
            <p:spPr>
              <a:xfrm>
                <a:off x="6276000" y="893199"/>
                <a:ext cx="5760000" cy="4595425"/>
              </a:xfrm>
              <a:prstGeom prst="rect">
                <a:avLst/>
              </a:prstGeom>
              <a:noFill/>
            </p:spPr>
            <p:txBody>
              <a:bodyPr wrap="square">
                <a:spAutoFit/>
              </a:bodyPr>
              <a:lstStyle/>
              <a:p>
                <a:pPr algn="just"/>
                <a:r>
                  <a:rPr lang="pt-BR" sz="24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Observe as possíveis etapas:</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buFont typeface="Symbol" panose="05050102010706020507" pitchFamily="18" charset="2"/>
                  <a:buChar char=""/>
                </a:pPr>
                <a:r>
                  <a:rPr lang="pt-BR" sz="24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Trocar duas (ou mais) linhas de posição;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buFont typeface="Symbol" panose="05050102010706020507" pitchFamily="18" charset="2"/>
                  <a:buChar char=""/>
                </a:pPr>
                <a:r>
                  <a:rPr lang="pt-BR" sz="24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Multiplicar uma linha por uma constante não nula;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buFont typeface="Symbol" panose="05050102010706020507" pitchFamily="18" charset="2"/>
                  <a:buChar char=""/>
                </a:pPr>
                <a:r>
                  <a:rPr lang="pt-BR" sz="24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Somar um múltiplo escalar de uma linha com outra linha.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b="1"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b="1"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Exemplo:</a:t>
                </a:r>
              </a:p>
              <a:p>
                <a:pPr algn="just"/>
                <a:r>
                  <a:rPr lang="pt-BR" sz="2400"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Determine o conjunto verdade (solução) do sistema linear: </a:t>
                </a:r>
                <a14:m>
                  <m:oMath xmlns:m="http://schemas.openxmlformats.org/officeDocument/2006/math">
                    <m:d>
                      <m:dPr>
                        <m:begChr m:val="{"/>
                        <m:endChr m:val=""/>
                        <m:ctrlP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dPr>
                      <m:e>
                        <m:eqArr>
                          <m:eqArrPr>
                            <m:ctrlP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eqArrPr>
                          <m:e>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𝑦</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𝑧</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=3    </m:t>
                            </m:r>
                          </m:e>
                          <m:e>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+3</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𝑦</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𝑧</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=9      </m:t>
                            </m:r>
                          </m:e>
                          <m:e>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3</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𝑦</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𝑧</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=−10</m:t>
                            </m:r>
                          </m:e>
                        </m:eqArr>
                      </m:e>
                    </m:d>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6" name="CaixaDeTexto 5">
                <a:extLst>
                  <a:ext uri="{FF2B5EF4-FFF2-40B4-BE49-F238E27FC236}">
                    <a16:creationId xmlns:a16="http://schemas.microsoft.com/office/drawing/2014/main" id="{C2ACAC5E-F9B2-4758-5891-0DE7F88BA301}"/>
                  </a:ext>
                </a:extLst>
              </p:cNvPr>
              <p:cNvSpPr txBox="1">
                <a:spLocks noRot="1" noChangeAspect="1" noMove="1" noResize="1" noEditPoints="1" noAdjustHandles="1" noChangeArrowheads="1" noChangeShapeType="1" noTextEdit="1"/>
              </p:cNvSpPr>
              <p:nvPr/>
            </p:nvSpPr>
            <p:spPr>
              <a:xfrm>
                <a:off x="6276000" y="893199"/>
                <a:ext cx="5760000" cy="4595425"/>
              </a:xfrm>
              <a:prstGeom prst="rect">
                <a:avLst/>
              </a:prstGeom>
              <a:blipFill>
                <a:blip r:embed="rId2"/>
                <a:stretch>
                  <a:fillRect l="-1695" t="-930" r="-1695"/>
                </a:stretch>
              </a:blipFill>
            </p:spPr>
            <p:txBody>
              <a:bodyPr/>
              <a:lstStyle/>
              <a:p>
                <a:r>
                  <a:rPr lang="pt-BR">
                    <a:noFill/>
                  </a:rPr>
                  <a:t> </a:t>
                </a:r>
              </a:p>
            </p:txBody>
          </p:sp>
        </mc:Fallback>
      </mc:AlternateContent>
      <p:pic>
        <p:nvPicPr>
          <p:cNvPr id="8" name="Imagem 7">
            <a:extLst>
              <a:ext uri="{FF2B5EF4-FFF2-40B4-BE49-F238E27FC236}">
                <a16:creationId xmlns:a16="http://schemas.microsoft.com/office/drawing/2014/main" id="{17B03CB6-32D7-2F2E-DF89-9E31B2B6559E}"/>
              </a:ext>
            </a:extLst>
          </p:cNvPr>
          <p:cNvPicPr>
            <a:picLocks noChangeAspect="1"/>
          </p:cNvPicPr>
          <p:nvPr/>
        </p:nvPicPr>
        <p:blipFill>
          <a:blip r:embed="rId3"/>
          <a:stretch>
            <a:fillRect/>
          </a:stretch>
        </p:blipFill>
        <p:spPr>
          <a:xfrm>
            <a:off x="0" y="567447"/>
            <a:ext cx="4086086" cy="858157"/>
          </a:xfrm>
          <a:prstGeom prst="rect">
            <a:avLst/>
          </a:prstGeom>
        </p:spPr>
      </p:pic>
    </p:spTree>
    <p:extLst>
      <p:ext uri="{BB962C8B-B14F-4D97-AF65-F5344CB8AC3E}">
        <p14:creationId xmlns:p14="http://schemas.microsoft.com/office/powerpoint/2010/main" val="337409874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aixaDeTexto 1">
                <a:extLst>
                  <a:ext uri="{FF2B5EF4-FFF2-40B4-BE49-F238E27FC236}">
                    <a16:creationId xmlns:a16="http://schemas.microsoft.com/office/drawing/2014/main" id="{360A79A2-537E-2A89-BAC1-673188164760}"/>
                  </a:ext>
                </a:extLst>
              </p:cNvPr>
              <p:cNvSpPr txBox="1"/>
              <p:nvPr/>
            </p:nvSpPr>
            <p:spPr>
              <a:xfrm>
                <a:off x="186096" y="893199"/>
                <a:ext cx="5760000" cy="4893647"/>
              </a:xfrm>
              <a:prstGeom prst="rect">
                <a:avLst/>
              </a:prstGeom>
              <a:noFill/>
            </p:spPr>
            <p:txBody>
              <a:bodyPr wrap="square">
                <a:spAutoFit/>
              </a:bodyPr>
              <a:lstStyle/>
              <a:p>
                <a:pPr algn="just"/>
                <a:r>
                  <a:rPr lang="pt-BR" sz="2400" i="1" u="sng"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Resolução</a:t>
                </a:r>
                <a:r>
                  <a:rPr lang="pt-BR" sz="2400" i="1"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i="1"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O conjunto verdade de um sistema linear são os valores de </a:t>
                </a:r>
                <a14:m>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𝑦</m:t>
                    </m:r>
                  </m:oMath>
                </a14:m>
                <a:r>
                  <a:rPr lang="pt-BR" sz="2400" i="1" kern="100" dirty="0">
                    <a:solidFill>
                      <a:srgbClr val="000000"/>
                    </a:solidFill>
                    <a:effectLst/>
                    <a:latin typeface="Arial Narrow" panose="020B0606020202030204" pitchFamily="34" charset="0"/>
                    <a:ea typeface="Times New Roman" panose="02020603050405020304" pitchFamily="18" charset="0"/>
                    <a:cs typeface="Aptos" panose="020B0004020202020204" pitchFamily="34" charset="0"/>
                  </a:rPr>
                  <a:t> e </a:t>
                </a:r>
                <a14:m>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𝑧</m:t>
                    </m:r>
                  </m:oMath>
                </a14:m>
                <a:r>
                  <a:rPr lang="pt-BR" sz="2400" i="1" kern="100" dirty="0">
                    <a:solidFill>
                      <a:srgbClr val="000000"/>
                    </a:solidFill>
                    <a:effectLst/>
                    <a:latin typeface="Arial Narrow" panose="020B0606020202030204" pitchFamily="34" charset="0"/>
                    <a:ea typeface="Times New Roman" panose="02020603050405020304" pitchFamily="18" charset="0"/>
                    <a:cs typeface="Aptos" panose="020B0004020202020204" pitchFamily="34" charset="0"/>
                  </a:rPr>
                  <a:t> que satisfazem as equações deste sistema.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i="1"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Observe que o termo em “</a:t>
                </a:r>
                <a14:m>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oMath>
                </a14:m>
                <a:r>
                  <a:rPr lang="pt-BR" sz="2400" i="1"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 da primeira equação (linha 1) tem coeficiente 1 (um), o que facilita todos os procedimentos. Caso o sistema não apresentasse tal situação, poderíamos ajustá-lo para essa configuração, utilizando as operações elementares com as linhas.</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400" i="1"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Aplicando as operações elementares, com as linhas, para eliminarmos os termos em </a:t>
                </a:r>
                <a:r>
                  <a:rPr lang="pt-BR" sz="2400" b="1" i="1"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a:t>
                </a:r>
                <a14:m>
                  <m:oMath xmlns:m="http://schemas.openxmlformats.org/officeDocument/2006/math">
                    <m:r>
                      <a:rPr lang="pt-BR" sz="2400" b="1" i="1">
                        <a:solidFill>
                          <a:srgbClr val="000000"/>
                        </a:solidFill>
                        <a:effectLst/>
                        <a:latin typeface="Cambria Math" panose="02040503050406030204" pitchFamily="18" charset="0"/>
                        <a:ea typeface="Aptos" panose="020B0004020202020204" pitchFamily="34" charset="0"/>
                        <a:cs typeface="Aptos" panose="020B0004020202020204" pitchFamily="34" charset="0"/>
                      </a:rPr>
                      <m:t>𝒙</m:t>
                    </m:r>
                  </m:oMath>
                </a14:m>
                <a:r>
                  <a:rPr lang="pt-BR" sz="2400" b="1" i="1"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a:t>
                </a:r>
                <a:r>
                  <a:rPr lang="pt-BR" sz="2400" i="1"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 das segunda e terceira equações, temos:</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2" name="CaixaDeTexto 1">
                <a:extLst>
                  <a:ext uri="{FF2B5EF4-FFF2-40B4-BE49-F238E27FC236}">
                    <a16:creationId xmlns:a16="http://schemas.microsoft.com/office/drawing/2014/main" id="{360A79A2-537E-2A89-BAC1-673188164760}"/>
                  </a:ext>
                </a:extLst>
              </p:cNvPr>
              <p:cNvSpPr txBox="1">
                <a:spLocks noRot="1" noChangeAspect="1" noMove="1" noResize="1" noEditPoints="1" noAdjustHandles="1" noChangeArrowheads="1" noChangeShapeType="1" noTextEdit="1"/>
              </p:cNvSpPr>
              <p:nvPr/>
            </p:nvSpPr>
            <p:spPr>
              <a:xfrm>
                <a:off x="186096" y="893199"/>
                <a:ext cx="5760000" cy="4893647"/>
              </a:xfrm>
              <a:prstGeom prst="rect">
                <a:avLst/>
              </a:prstGeom>
              <a:blipFill>
                <a:blip r:embed="rId2"/>
                <a:stretch>
                  <a:fillRect l="-1695" t="-873" r="-1695" b="-2120"/>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2487771B-578C-C7E2-A235-76AD58DECE35}"/>
                  </a:ext>
                </a:extLst>
              </p:cNvPr>
              <p:cNvSpPr txBox="1"/>
              <p:nvPr/>
            </p:nvSpPr>
            <p:spPr>
              <a:xfrm>
                <a:off x="6276000" y="893199"/>
                <a:ext cx="5760000" cy="4270656"/>
              </a:xfrm>
              <a:prstGeom prst="rect">
                <a:avLst/>
              </a:prstGeom>
              <a:noFill/>
            </p:spPr>
            <p:txBody>
              <a:bodyPr wrap="square">
                <a:spAutoFit/>
              </a:bodyPr>
              <a:lstStyle/>
              <a:p>
                <a:pPr algn="just">
                  <a:lnSpc>
                    <a:spcPct val="115000"/>
                  </a:lnSpc>
                </a:pPr>
                <a:r>
                  <a:rPr lang="pt-BR" sz="2400" b="1" i="1" u="sng"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Primeiro</a:t>
                </a:r>
                <a:r>
                  <a:rPr lang="pt-BR" sz="2400" i="1"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 multiplicar toda a linha 1 por</a:t>
                </a:r>
                <a:r>
                  <a:rPr lang="pt-BR" sz="2400" i="1" kern="100" dirty="0">
                    <a:solidFill>
                      <a:srgbClr val="196B24"/>
                    </a:solidFill>
                    <a:effectLst/>
                    <a:latin typeface="Arial Narrow" panose="020B0606020202030204" pitchFamily="34" charset="0"/>
                    <a:ea typeface="Aptos" panose="020B0004020202020204" pitchFamily="34" charset="0"/>
                    <a:cs typeface="Aptos" panose="020B0004020202020204" pitchFamily="34" charset="0"/>
                  </a:rPr>
                  <a:t> </a:t>
                </a:r>
                <a14:m>
                  <m:oMath xmlns:m="http://schemas.openxmlformats.org/officeDocument/2006/math">
                    <m:r>
                      <a:rPr lang="pt-BR" sz="2400" b="1" i="1" kern="100">
                        <a:solidFill>
                          <a:srgbClr val="196B24"/>
                        </a:solidFill>
                        <a:effectLst/>
                        <a:latin typeface="Cambria Math" panose="02040503050406030204" pitchFamily="18" charset="0"/>
                        <a:ea typeface="Aptos" panose="020B0004020202020204" pitchFamily="34" charset="0"/>
                        <a:cs typeface="Aptos" panose="020B0004020202020204" pitchFamily="34" charset="0"/>
                      </a:rPr>
                      <m:t>−</m:t>
                    </m:r>
                    <m:r>
                      <a:rPr lang="pt-BR" sz="2400" b="1" i="1" kern="100">
                        <a:solidFill>
                          <a:srgbClr val="196B24"/>
                        </a:solidFill>
                        <a:effectLst/>
                        <a:latin typeface="Cambria Math" panose="02040503050406030204" pitchFamily="18" charset="0"/>
                        <a:ea typeface="Aptos" panose="020B0004020202020204" pitchFamily="34" charset="0"/>
                        <a:cs typeface="Aptos" panose="020B0004020202020204" pitchFamily="34" charset="0"/>
                      </a:rPr>
                      <m:t>𝟐</m:t>
                    </m:r>
                  </m:oMath>
                </a14:m>
                <a:r>
                  <a:rPr lang="pt-BR" sz="2400" i="1"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 e, depois, somar com a linha 2:</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d>
                        <m:dPr>
                          <m:begChr m:val="{"/>
                          <m:endChr m:val=""/>
                          <m:ctrlP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dPr>
                        <m:e>
                          <m:eqArr>
                            <m:eqArrPr>
                              <m:ctrlP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eqArrPr>
                            <m:e>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𝑦</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𝑧</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=3    </m:t>
                              </m:r>
                            </m:e>
                            <m:e>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+3</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𝑦</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𝑧</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=9      </m:t>
                              </m:r>
                            </m:e>
                            <m:e>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3</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𝑦</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𝑧</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=−10</m:t>
                              </m:r>
                            </m:e>
                          </m:eqArr>
                        </m:e>
                      </m:d>
                      <m:m>
                        <m:mPr>
                          <m:mcs>
                            <m:mc>
                              <m:mcPr>
                                <m:count m:val="1"/>
                                <m:mcJc m:val="center"/>
                              </m:mcPr>
                            </m:mc>
                          </m:mcs>
                          <m:ctrlPr>
                            <a:rPr lang="pt-BR" sz="2400" i="1" kern="100">
                              <a:effectLst/>
                              <a:latin typeface="Cambria Math" panose="02040503050406030204" pitchFamily="18" charset="0"/>
                              <a:ea typeface="Times New Roman" panose="02020603050405020304" pitchFamily="18" charset="0"/>
                              <a:cs typeface="Aptos" panose="020B0004020202020204" pitchFamily="34" charset="0"/>
                            </a:rPr>
                          </m:ctrlPr>
                        </m:mPr>
                        <m:mr>
                          <m:e>
                            <m:r>
                              <a:rPr lang="pt-BR" sz="2400" i="1" kern="100">
                                <a:solidFill>
                                  <a:srgbClr val="196B24"/>
                                </a:solidFill>
                                <a:effectLst/>
                                <a:latin typeface="Cambria Math" panose="02040503050406030204" pitchFamily="18" charset="0"/>
                                <a:ea typeface="Aptos" panose="020B0004020202020204" pitchFamily="34" charset="0"/>
                                <a:cs typeface="Aptos" panose="020B0004020202020204" pitchFamily="34" charset="0"/>
                              </a:rPr>
                              <m:t>×</m:t>
                            </m:r>
                            <m:d>
                              <m:dPr>
                                <m:ctrlPr>
                                  <a:rPr lang="pt-BR" sz="2400" b="1" i="1" kern="100">
                                    <a:solidFill>
                                      <a:srgbClr val="196B24"/>
                                    </a:solidFill>
                                    <a:effectLst/>
                                    <a:latin typeface="Cambria Math" panose="02040503050406030204" pitchFamily="18" charset="0"/>
                                    <a:ea typeface="Aptos" panose="020B0004020202020204" pitchFamily="34" charset="0"/>
                                    <a:cs typeface="Aptos" panose="020B0004020202020204" pitchFamily="34" charset="0"/>
                                  </a:rPr>
                                </m:ctrlPr>
                              </m:dPr>
                              <m:e>
                                <m:r>
                                  <a:rPr lang="pt-BR" sz="2400" b="1" i="1" kern="100">
                                    <a:solidFill>
                                      <a:srgbClr val="196B24"/>
                                    </a:solidFill>
                                    <a:effectLst/>
                                    <a:latin typeface="Cambria Math" panose="02040503050406030204" pitchFamily="18" charset="0"/>
                                    <a:ea typeface="Aptos" panose="020B0004020202020204" pitchFamily="34" charset="0"/>
                                    <a:cs typeface="Aptos" panose="020B0004020202020204" pitchFamily="34" charset="0"/>
                                  </a:rPr>
                                  <m:t>−</m:t>
                                </m:r>
                                <m:r>
                                  <a:rPr lang="pt-BR" sz="2400" b="1" i="1" kern="100">
                                    <a:solidFill>
                                      <a:srgbClr val="196B24"/>
                                    </a:solidFill>
                                    <a:effectLst/>
                                    <a:latin typeface="Cambria Math" panose="02040503050406030204" pitchFamily="18" charset="0"/>
                                    <a:ea typeface="Aptos" panose="020B0004020202020204" pitchFamily="34" charset="0"/>
                                    <a:cs typeface="Aptos" panose="020B0004020202020204" pitchFamily="34" charset="0"/>
                                  </a:rPr>
                                  <m:t>𝟐</m:t>
                                </m:r>
                              </m:e>
                            </m:d>
                          </m:e>
                        </m:mr>
                        <m:mr>
                          <m:e>
                            <m:r>
                              <a:rPr lang="pt-BR" sz="2400" i="1" kern="100">
                                <a:effectLst/>
                                <a:latin typeface="Cambria Math" panose="02040503050406030204" pitchFamily="18" charset="0"/>
                                <a:ea typeface="Times New Roman" panose="02020603050405020304" pitchFamily="18" charset="0"/>
                                <a:cs typeface="Aptos" panose="020B0004020202020204" pitchFamily="34" charset="0"/>
                              </a:rPr>
                              <m:t> </m:t>
                            </m:r>
                          </m:e>
                        </m:mr>
                        <m:mr>
                          <m:e>
                            <m:r>
                              <a:rPr lang="pt-BR" sz="2400" i="1" kern="100">
                                <a:effectLst/>
                                <a:latin typeface="Cambria Math" panose="02040503050406030204" pitchFamily="18" charset="0"/>
                                <a:ea typeface="Times New Roman" panose="02020603050405020304" pitchFamily="18" charset="0"/>
                                <a:cs typeface="Aptos" panose="020B0004020202020204" pitchFamily="34" charset="0"/>
                              </a:rPr>
                              <m:t> </m:t>
                            </m:r>
                          </m:e>
                        </m:mr>
                      </m:m>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400" i="1" kern="100" dirty="0">
                    <a:effectLst/>
                    <a:latin typeface="Arial Narrow" panose="020B0606020202030204" pitchFamily="34" charset="0"/>
                    <a:ea typeface="Times New Roman" panose="02020603050405020304" pitchFamily="18" charset="0"/>
                    <a:cs typeface="Aptos" panose="020B0004020202020204" pitchFamily="34" charset="0"/>
                  </a:rPr>
                  <a:t>Dessa forma,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m>
                        <m:mPr>
                          <m:mcs>
                            <m:mc>
                              <m:mcPr>
                                <m:count m:val="1"/>
                                <m:mcJc m:val="center"/>
                              </m:mcPr>
                            </m:mc>
                          </m:mcs>
                          <m:ctrlPr>
                            <a:rPr lang="pt-BR" sz="2000" i="1" kern="100">
                              <a:effectLst/>
                              <a:latin typeface="Cambria Math" panose="02040503050406030204" pitchFamily="18" charset="0"/>
                              <a:ea typeface="Aptos" panose="020B0004020202020204" pitchFamily="34" charset="0"/>
                              <a:cs typeface="Aptos" panose="020B0004020202020204" pitchFamily="34" charset="0"/>
                            </a:rPr>
                          </m:ctrlPr>
                        </m:mPr>
                        <m:mr>
                          <m:e>
                            <m:d>
                              <m:dPr>
                                <m:ctrlPr>
                                  <a:rPr lang="pt-BR" sz="2000" i="1" kern="100">
                                    <a:solidFill>
                                      <a:srgbClr val="196B24"/>
                                    </a:solidFill>
                                    <a:effectLst/>
                                    <a:latin typeface="Cambria Math" panose="02040503050406030204" pitchFamily="18" charset="0"/>
                                    <a:ea typeface="Aptos" panose="020B0004020202020204" pitchFamily="34" charset="0"/>
                                    <a:cs typeface="Aptos" panose="020B0004020202020204" pitchFamily="34" charset="0"/>
                                  </a:rPr>
                                </m:ctrlPr>
                              </m:dPr>
                              <m:e>
                                <m:r>
                                  <a:rPr lang="pt-BR" sz="2000" i="1" kern="100">
                                    <a:solidFill>
                                      <a:srgbClr val="196B24"/>
                                    </a:solidFill>
                                    <a:effectLst/>
                                    <a:latin typeface="Cambria Math" panose="02040503050406030204" pitchFamily="18" charset="0"/>
                                    <a:ea typeface="Aptos" panose="020B0004020202020204" pitchFamily="34" charset="0"/>
                                    <a:cs typeface="Aptos" panose="020B0004020202020204" pitchFamily="34" charset="0"/>
                                  </a:rPr>
                                  <m:t>−2</m:t>
                                </m:r>
                              </m:e>
                            </m:d>
                            <m:r>
                              <a:rPr lang="pt-BR" sz="2000" i="1" kern="100">
                                <a:solidFill>
                                  <a:srgbClr val="196B24"/>
                                </a:solidFill>
                                <a:effectLst/>
                                <a:latin typeface="Cambria Math" panose="02040503050406030204" pitchFamily="18" charset="0"/>
                                <a:ea typeface="Aptos" panose="020B0004020202020204" pitchFamily="34" charset="0"/>
                                <a:cs typeface="Aptos" panose="020B0004020202020204" pitchFamily="34" charset="0"/>
                              </a:rPr>
                              <m:t>×</m:t>
                            </m:r>
                            <m:r>
                              <a:rPr lang="pt-BR" sz="2000" i="1" kern="100">
                                <a:solidFill>
                                  <a:srgbClr val="196B24"/>
                                </a:solidFill>
                                <a:effectLst/>
                                <a:latin typeface="Cambria Math" panose="02040503050406030204" pitchFamily="18" charset="0"/>
                                <a:ea typeface="Aptos" panose="020B0004020202020204" pitchFamily="34" charset="0"/>
                                <a:cs typeface="Aptos" panose="020B0004020202020204" pitchFamily="34" charset="0"/>
                              </a:rPr>
                              <m:t>𝑙𝑖𝑛h𝑎</m:t>
                            </m:r>
                            <m:r>
                              <a:rPr lang="pt-BR" sz="2000" i="1" kern="100">
                                <a:solidFill>
                                  <a:srgbClr val="196B24"/>
                                </a:solidFill>
                                <a:effectLst/>
                                <a:latin typeface="Cambria Math" panose="02040503050406030204" pitchFamily="18" charset="0"/>
                                <a:ea typeface="Aptos" panose="020B0004020202020204" pitchFamily="34" charset="0"/>
                                <a:cs typeface="Aptos" panose="020B0004020202020204" pitchFamily="34" charset="0"/>
                              </a:rPr>
                              <m:t> 1 + </m:t>
                            </m:r>
                            <m:r>
                              <a:rPr lang="pt-BR" sz="2000" i="1" kern="100">
                                <a:solidFill>
                                  <a:srgbClr val="196B24"/>
                                </a:solidFill>
                                <a:effectLst/>
                                <a:latin typeface="Cambria Math" panose="02040503050406030204" pitchFamily="18" charset="0"/>
                                <a:ea typeface="Aptos" panose="020B0004020202020204" pitchFamily="34" charset="0"/>
                                <a:cs typeface="Aptos" panose="020B0004020202020204" pitchFamily="34" charset="0"/>
                              </a:rPr>
                              <m:t>𝑙𝑖𝑛h𝑎</m:t>
                            </m:r>
                            <m:r>
                              <a:rPr lang="pt-BR" sz="2000" i="1" kern="100">
                                <a:solidFill>
                                  <a:srgbClr val="196B24"/>
                                </a:solidFill>
                                <a:effectLst/>
                                <a:latin typeface="Cambria Math" panose="02040503050406030204" pitchFamily="18" charset="0"/>
                                <a:ea typeface="Aptos" panose="020B0004020202020204" pitchFamily="34" charset="0"/>
                                <a:cs typeface="Aptos" panose="020B0004020202020204" pitchFamily="34" charset="0"/>
                              </a:rPr>
                              <m:t> 2</m:t>
                            </m:r>
                          </m:e>
                        </m:mr>
                        <m:mr>
                          <m:e>
                            <m:f>
                              <m:fPr>
                                <m:ctrlPr>
                                  <a:rPr lang="pt-BR" sz="2000" i="1" kern="100">
                                    <a:effectLst/>
                                    <a:latin typeface="Cambria Math" panose="02040503050406030204" pitchFamily="18" charset="0"/>
                                    <a:ea typeface="Aptos" panose="020B0004020202020204" pitchFamily="34" charset="0"/>
                                    <a:cs typeface="Aptos" panose="020B0004020202020204" pitchFamily="34" charset="0"/>
                                  </a:rPr>
                                </m:ctrlPr>
                              </m:fPr>
                              <m:num>
                                <m:m>
                                  <m:mPr>
                                    <m:mcs>
                                      <m:mc>
                                        <m:mcPr>
                                          <m:count m:val="1"/>
                                          <m:mcJc m:val="center"/>
                                        </m:mcPr>
                                      </m:mc>
                                    </m:mcs>
                                    <m:ctrlPr>
                                      <a:rPr lang="pt-BR" sz="2000" i="1" kern="100">
                                        <a:effectLst/>
                                        <a:latin typeface="Cambria Math" panose="02040503050406030204" pitchFamily="18" charset="0"/>
                                        <a:ea typeface="Aptos" panose="020B0004020202020204" pitchFamily="34" charset="0"/>
                                        <a:cs typeface="Aptos" panose="020B0004020202020204" pitchFamily="34" charset="0"/>
                                      </a:rPr>
                                    </m:ctrlPr>
                                  </m:mPr>
                                  <m:mr>
                                    <m:e>
                                      <m:r>
                                        <a:rPr lang="pt-BR" sz="2000" i="1" kern="100">
                                          <a:effectLst/>
                                          <a:latin typeface="Cambria Math" panose="02040503050406030204" pitchFamily="18" charset="0"/>
                                          <a:ea typeface="Aptos" panose="020B0004020202020204" pitchFamily="34" charset="0"/>
                                          <a:cs typeface="Aptos" panose="020B0004020202020204" pitchFamily="34" charset="0"/>
                                        </a:rPr>
                                        <m:t>+</m:t>
                                      </m:r>
                                      <m:d>
                                        <m:dPr>
                                          <m:begChr m:val="{"/>
                                          <m:endChr m:val=""/>
                                          <m:ctrlPr>
                                            <a:rPr lang="pt-BR" sz="2000" i="1" kern="100">
                                              <a:effectLst/>
                                              <a:latin typeface="Cambria Math" panose="02040503050406030204" pitchFamily="18" charset="0"/>
                                              <a:ea typeface="Aptos" panose="020B0004020202020204" pitchFamily="34" charset="0"/>
                                              <a:cs typeface="Aptos" panose="020B0004020202020204" pitchFamily="34" charset="0"/>
                                            </a:rPr>
                                          </m:ctrlPr>
                                        </m:dPr>
                                        <m:e>
                                          <m:eqArr>
                                            <m:eqArrPr>
                                              <m:ctrlPr>
                                                <a:rPr lang="pt-BR" sz="2000" i="1" kern="100">
                                                  <a:effectLst/>
                                                  <a:latin typeface="Cambria Math" panose="02040503050406030204" pitchFamily="18" charset="0"/>
                                                  <a:ea typeface="Aptos" panose="020B0004020202020204" pitchFamily="34" charset="0"/>
                                                  <a:cs typeface="Aptos" panose="020B0004020202020204" pitchFamily="34" charset="0"/>
                                                </a:rPr>
                                              </m:ctrlPr>
                                            </m:eqArrPr>
                                            <m:e>
                                              <m:r>
                                                <a:rPr lang="pt-BR" sz="2000" i="1" kern="100">
                                                  <a:effectLst/>
                                                  <a:latin typeface="Cambria Math" panose="02040503050406030204" pitchFamily="18" charset="0"/>
                                                  <a:ea typeface="Aptos" panose="020B0004020202020204" pitchFamily="34" charset="0"/>
                                                  <a:cs typeface="Aptos" panose="020B0004020202020204" pitchFamily="34" charset="0"/>
                                                </a:rPr>
                                                <m:t>−2</m:t>
                                              </m:r>
                                              <m:r>
                                                <a:rPr lang="pt-BR" sz="2000" i="1" kern="100">
                                                  <a:effectLst/>
                                                  <a:latin typeface="Cambria Math" panose="02040503050406030204" pitchFamily="18" charset="0"/>
                                                  <a:ea typeface="Aptos" panose="020B0004020202020204" pitchFamily="34" charset="0"/>
                                                  <a:cs typeface="Aptos" panose="020B0004020202020204" pitchFamily="34" charset="0"/>
                                                </a:rPr>
                                                <m:t>𝑥</m:t>
                                              </m:r>
                                              <m:r>
                                                <a:rPr lang="pt-BR" sz="2000" i="1" kern="100">
                                                  <a:effectLst/>
                                                  <a:latin typeface="Cambria Math" panose="02040503050406030204" pitchFamily="18" charset="0"/>
                                                  <a:ea typeface="Aptos" panose="020B0004020202020204" pitchFamily="34" charset="0"/>
                                                  <a:cs typeface="Aptos" panose="020B0004020202020204" pitchFamily="34" charset="0"/>
                                                </a:rPr>
                                                <m:t>−4</m:t>
                                              </m:r>
                                              <m:r>
                                                <a:rPr lang="pt-BR" sz="2000" i="1" kern="100">
                                                  <a:effectLst/>
                                                  <a:latin typeface="Cambria Math" panose="02040503050406030204" pitchFamily="18" charset="0"/>
                                                  <a:ea typeface="Aptos" panose="020B0004020202020204" pitchFamily="34" charset="0"/>
                                                  <a:cs typeface="Aptos" panose="020B0004020202020204" pitchFamily="34" charset="0"/>
                                                </a:rPr>
                                                <m:t>𝑦</m:t>
                                              </m:r>
                                              <m:r>
                                                <a:rPr lang="pt-BR" sz="2000" i="1" kern="100">
                                                  <a:effectLst/>
                                                  <a:latin typeface="Cambria Math" panose="02040503050406030204" pitchFamily="18" charset="0"/>
                                                  <a:ea typeface="Aptos" panose="020B0004020202020204" pitchFamily="34" charset="0"/>
                                                  <a:cs typeface="Aptos" panose="020B0004020202020204" pitchFamily="34" charset="0"/>
                                                </a:rPr>
                                                <m:t>+2</m:t>
                                              </m:r>
                                              <m:r>
                                                <a:rPr lang="pt-BR" sz="2000" i="1" kern="100">
                                                  <a:effectLst/>
                                                  <a:latin typeface="Cambria Math" panose="02040503050406030204" pitchFamily="18" charset="0"/>
                                                  <a:ea typeface="Aptos" panose="020B0004020202020204" pitchFamily="34" charset="0"/>
                                                  <a:cs typeface="Aptos" panose="020B0004020202020204" pitchFamily="34" charset="0"/>
                                                </a:rPr>
                                                <m:t>𝑧</m:t>
                                              </m:r>
                                              <m:r>
                                                <a:rPr lang="pt-BR" sz="2000" i="1" kern="100">
                                                  <a:effectLst/>
                                                  <a:latin typeface="Cambria Math" panose="02040503050406030204" pitchFamily="18" charset="0"/>
                                                  <a:ea typeface="Aptos" panose="020B0004020202020204" pitchFamily="34" charset="0"/>
                                                  <a:cs typeface="Aptos" panose="020B0004020202020204" pitchFamily="34" charset="0"/>
                                                </a:rPr>
                                                <m:t>=−6</m:t>
                                              </m:r>
                                            </m:e>
                                            <m:e>
                                              <m:r>
                                                <a:rPr lang="pt-BR" sz="2000" i="1" kern="100">
                                                  <a:effectLst/>
                                                  <a:latin typeface="Cambria Math" panose="02040503050406030204" pitchFamily="18" charset="0"/>
                                                  <a:ea typeface="Aptos" panose="020B0004020202020204" pitchFamily="34" charset="0"/>
                                                  <a:cs typeface="Aptos" panose="020B0004020202020204" pitchFamily="34" charset="0"/>
                                                </a:rPr>
                                                <m:t>2</m:t>
                                              </m:r>
                                              <m:r>
                                                <a:rPr lang="pt-BR" sz="2000" i="1" kern="100">
                                                  <a:effectLst/>
                                                  <a:latin typeface="Cambria Math" panose="02040503050406030204" pitchFamily="18" charset="0"/>
                                                  <a:ea typeface="Aptos" panose="020B0004020202020204" pitchFamily="34" charset="0"/>
                                                  <a:cs typeface="Aptos" panose="020B0004020202020204" pitchFamily="34" charset="0"/>
                                                </a:rPr>
                                                <m:t>𝑥</m:t>
                                              </m:r>
                                              <m:r>
                                                <a:rPr lang="pt-BR" sz="2000" i="1" kern="100">
                                                  <a:effectLst/>
                                                  <a:latin typeface="Cambria Math" panose="02040503050406030204" pitchFamily="18" charset="0"/>
                                                  <a:ea typeface="Aptos" panose="020B0004020202020204" pitchFamily="34" charset="0"/>
                                                  <a:cs typeface="Aptos" panose="020B0004020202020204" pitchFamily="34" charset="0"/>
                                                </a:rPr>
                                                <m:t>+3</m:t>
                                              </m:r>
                                              <m:r>
                                                <a:rPr lang="pt-BR" sz="2000" i="1" kern="100">
                                                  <a:effectLst/>
                                                  <a:latin typeface="Cambria Math" panose="02040503050406030204" pitchFamily="18" charset="0"/>
                                                  <a:ea typeface="Aptos" panose="020B0004020202020204" pitchFamily="34" charset="0"/>
                                                  <a:cs typeface="Aptos" panose="020B0004020202020204" pitchFamily="34" charset="0"/>
                                                </a:rPr>
                                                <m:t>𝑦</m:t>
                                              </m:r>
                                              <m:r>
                                                <a:rPr lang="pt-BR" sz="2000" i="1" kern="100">
                                                  <a:effectLst/>
                                                  <a:latin typeface="Cambria Math" panose="02040503050406030204" pitchFamily="18" charset="0"/>
                                                  <a:ea typeface="Aptos" panose="020B0004020202020204" pitchFamily="34" charset="0"/>
                                                  <a:cs typeface="Aptos" panose="020B0004020202020204" pitchFamily="34" charset="0"/>
                                                </a:rPr>
                                                <m:t>+</m:t>
                                              </m:r>
                                              <m:r>
                                                <a:rPr lang="pt-BR" sz="2000" i="1" kern="100">
                                                  <a:effectLst/>
                                                  <a:latin typeface="Cambria Math" panose="02040503050406030204" pitchFamily="18" charset="0"/>
                                                  <a:ea typeface="Aptos" panose="020B0004020202020204" pitchFamily="34" charset="0"/>
                                                  <a:cs typeface="Aptos" panose="020B0004020202020204" pitchFamily="34" charset="0"/>
                                                </a:rPr>
                                                <m:t>𝑧</m:t>
                                              </m:r>
                                              <m:r>
                                                <a:rPr lang="pt-BR" sz="2000" i="1" kern="100">
                                                  <a:effectLst/>
                                                  <a:latin typeface="Cambria Math" panose="02040503050406030204" pitchFamily="18" charset="0"/>
                                                  <a:ea typeface="Aptos" panose="020B0004020202020204" pitchFamily="34" charset="0"/>
                                                  <a:cs typeface="Aptos" panose="020B0004020202020204" pitchFamily="34" charset="0"/>
                                                </a:rPr>
                                                <m:t>=9</m:t>
                                              </m:r>
                                            </m:e>
                                          </m:eqArr>
                                        </m:e>
                                      </m:d>
                                    </m:e>
                                  </m:mr>
                                </m:m>
                              </m:num>
                              <m:den>
                                <m:r>
                                  <a:rPr lang="pt-BR" sz="2000" i="1" kern="100">
                                    <a:effectLst/>
                                    <a:latin typeface="Cambria Math" panose="02040503050406030204" pitchFamily="18" charset="0"/>
                                    <a:ea typeface="Aptos" panose="020B0004020202020204" pitchFamily="34" charset="0"/>
                                    <a:cs typeface="Aptos" panose="020B0004020202020204" pitchFamily="34" charset="0"/>
                                  </a:rPr>
                                  <m:t>0</m:t>
                                </m:r>
                                <m:r>
                                  <a:rPr lang="pt-BR" sz="2000" i="1" kern="100">
                                    <a:effectLst/>
                                    <a:latin typeface="Cambria Math" panose="02040503050406030204" pitchFamily="18" charset="0"/>
                                    <a:ea typeface="Aptos" panose="020B0004020202020204" pitchFamily="34" charset="0"/>
                                    <a:cs typeface="Aptos" panose="020B0004020202020204" pitchFamily="34" charset="0"/>
                                  </a:rPr>
                                  <m:t>𝑥</m:t>
                                </m:r>
                                <m:r>
                                  <a:rPr lang="pt-BR" sz="2000" i="1" kern="100">
                                    <a:effectLst/>
                                    <a:latin typeface="Cambria Math" panose="02040503050406030204" pitchFamily="18" charset="0"/>
                                    <a:ea typeface="Aptos" panose="020B0004020202020204" pitchFamily="34" charset="0"/>
                                    <a:cs typeface="Aptos" panose="020B0004020202020204" pitchFamily="34" charset="0"/>
                                  </a:rPr>
                                  <m:t>−</m:t>
                                </m:r>
                                <m:r>
                                  <a:rPr lang="pt-BR" sz="2000" i="1" kern="100">
                                    <a:effectLst/>
                                    <a:latin typeface="Cambria Math" panose="02040503050406030204" pitchFamily="18" charset="0"/>
                                    <a:ea typeface="Aptos" panose="020B0004020202020204" pitchFamily="34" charset="0"/>
                                    <a:cs typeface="Aptos" panose="020B0004020202020204" pitchFamily="34" charset="0"/>
                                  </a:rPr>
                                  <m:t>𝑦</m:t>
                                </m:r>
                                <m:r>
                                  <a:rPr lang="pt-BR" sz="2000" i="1" kern="100">
                                    <a:effectLst/>
                                    <a:latin typeface="Cambria Math" panose="02040503050406030204" pitchFamily="18" charset="0"/>
                                    <a:ea typeface="Aptos" panose="020B0004020202020204" pitchFamily="34" charset="0"/>
                                    <a:cs typeface="Aptos" panose="020B0004020202020204" pitchFamily="34" charset="0"/>
                                  </a:rPr>
                                  <m:t>+3</m:t>
                                </m:r>
                                <m:r>
                                  <a:rPr lang="pt-BR" sz="2000" i="1" kern="100">
                                    <a:effectLst/>
                                    <a:latin typeface="Cambria Math" panose="02040503050406030204" pitchFamily="18" charset="0"/>
                                    <a:ea typeface="Aptos" panose="020B0004020202020204" pitchFamily="34" charset="0"/>
                                    <a:cs typeface="Aptos" panose="020B0004020202020204" pitchFamily="34" charset="0"/>
                                  </a:rPr>
                                  <m:t>𝑧</m:t>
                                </m:r>
                                <m:r>
                                  <a:rPr lang="pt-BR" sz="2000" i="1" kern="100">
                                    <a:effectLst/>
                                    <a:latin typeface="Cambria Math" panose="02040503050406030204" pitchFamily="18" charset="0"/>
                                    <a:ea typeface="Aptos" panose="020B0004020202020204" pitchFamily="34" charset="0"/>
                                    <a:cs typeface="Aptos" panose="020B0004020202020204" pitchFamily="34" charset="0"/>
                                  </a:rPr>
                                  <m:t>=3</m:t>
                                </m:r>
                              </m:den>
                            </m:f>
                          </m:e>
                        </m:mr>
                      </m:m>
                      <m:r>
                        <a:rPr lang="pt-BR" sz="2000" i="1" kern="100">
                          <a:effectLst/>
                          <a:latin typeface="Cambria Math" panose="02040503050406030204" pitchFamily="18" charset="0"/>
                          <a:ea typeface="Aptos" panose="020B0004020202020204" pitchFamily="34" charset="0"/>
                          <a:cs typeface="Aptos" panose="020B0004020202020204" pitchFamily="34" charset="0"/>
                        </a:rPr>
                        <m:t>   →    </m:t>
                      </m:r>
                      <m:m>
                        <m:mPr>
                          <m:mcs>
                            <m:mc>
                              <m:mcPr>
                                <m:count m:val="1"/>
                                <m:mcJc m:val="center"/>
                              </m:mcPr>
                            </m:mc>
                          </m:mcs>
                          <m:ctrlPr>
                            <a:rPr lang="pt-BR" sz="2000" i="1" kern="100">
                              <a:effectLst/>
                              <a:latin typeface="Cambria Math" panose="02040503050406030204" pitchFamily="18" charset="0"/>
                              <a:ea typeface="Aptos" panose="020B0004020202020204" pitchFamily="34" charset="0"/>
                              <a:cs typeface="Aptos" panose="020B0004020202020204" pitchFamily="34" charset="0"/>
                            </a:rPr>
                          </m:ctrlPr>
                        </m:mPr>
                        <m:mr>
                          <m:e>
                            <m:r>
                              <a:rPr lang="pt-BR" sz="2000" i="1" kern="100">
                                <a:effectLst/>
                                <a:latin typeface="Cambria Math" panose="02040503050406030204" pitchFamily="18" charset="0"/>
                                <a:ea typeface="Aptos" panose="020B0004020202020204" pitchFamily="34" charset="0"/>
                                <a:cs typeface="Aptos" panose="020B0004020202020204" pitchFamily="34" charset="0"/>
                              </a:rPr>
                              <m:t>−</m:t>
                            </m:r>
                            <m:r>
                              <a:rPr lang="pt-BR" sz="2000" i="1" kern="100">
                                <a:effectLst/>
                                <a:latin typeface="Cambria Math" panose="02040503050406030204" pitchFamily="18" charset="0"/>
                                <a:ea typeface="Aptos" panose="020B0004020202020204" pitchFamily="34" charset="0"/>
                                <a:cs typeface="Aptos" panose="020B0004020202020204" pitchFamily="34" charset="0"/>
                              </a:rPr>
                              <m:t>𝑦</m:t>
                            </m:r>
                            <m:r>
                              <a:rPr lang="pt-BR" sz="2000" i="1" kern="100">
                                <a:effectLst/>
                                <a:latin typeface="Cambria Math" panose="02040503050406030204" pitchFamily="18" charset="0"/>
                                <a:ea typeface="Aptos" panose="020B0004020202020204" pitchFamily="34" charset="0"/>
                                <a:cs typeface="Aptos" panose="020B0004020202020204" pitchFamily="34" charset="0"/>
                              </a:rPr>
                              <m:t>+3</m:t>
                            </m:r>
                            <m:r>
                              <a:rPr lang="pt-BR" sz="2000" i="1" kern="100">
                                <a:effectLst/>
                                <a:latin typeface="Cambria Math" panose="02040503050406030204" pitchFamily="18" charset="0"/>
                                <a:ea typeface="Aptos" panose="020B0004020202020204" pitchFamily="34" charset="0"/>
                                <a:cs typeface="Aptos" panose="020B0004020202020204" pitchFamily="34" charset="0"/>
                              </a:rPr>
                              <m:t>𝑧</m:t>
                            </m:r>
                            <m:r>
                              <a:rPr lang="pt-BR" sz="2000" i="1" kern="100">
                                <a:effectLst/>
                                <a:latin typeface="Cambria Math" panose="02040503050406030204" pitchFamily="18" charset="0"/>
                                <a:ea typeface="Aptos" panose="020B0004020202020204" pitchFamily="34" charset="0"/>
                                <a:cs typeface="Aptos" panose="020B0004020202020204" pitchFamily="34" charset="0"/>
                              </a:rPr>
                              <m:t>=3</m:t>
                            </m:r>
                          </m:e>
                        </m:mr>
                        <m:mr>
                          <m:e>
                            <m:d>
                              <m:dPr>
                                <m:ctrlPr>
                                  <a:rPr lang="pt-BR" sz="2000" i="1" kern="100">
                                    <a:solidFill>
                                      <a:srgbClr val="196B24"/>
                                    </a:solidFill>
                                    <a:effectLst/>
                                    <a:latin typeface="Cambria Math" panose="02040503050406030204" pitchFamily="18" charset="0"/>
                                    <a:ea typeface="Aptos" panose="020B0004020202020204" pitchFamily="34" charset="0"/>
                                    <a:cs typeface="Aptos" panose="020B0004020202020204" pitchFamily="34" charset="0"/>
                                  </a:rPr>
                                </m:ctrlPr>
                              </m:dPr>
                              <m:e>
                                <m:r>
                                  <a:rPr lang="pt-BR" sz="2000" i="1" kern="100">
                                    <a:solidFill>
                                      <a:srgbClr val="196B24"/>
                                    </a:solidFill>
                                    <a:effectLst/>
                                    <a:latin typeface="Cambria Math" panose="02040503050406030204" pitchFamily="18" charset="0"/>
                                    <a:ea typeface="Aptos" panose="020B0004020202020204" pitchFamily="34" charset="0"/>
                                    <a:cs typeface="Aptos" panose="020B0004020202020204" pitchFamily="34" charset="0"/>
                                  </a:rPr>
                                  <m:t>𝑛𝑜𝑣𝑎</m:t>
                                </m:r>
                                <m:r>
                                  <a:rPr lang="pt-BR" sz="2000" i="1" kern="100">
                                    <a:solidFill>
                                      <a:srgbClr val="196B24"/>
                                    </a:solidFill>
                                    <a:effectLst/>
                                    <a:latin typeface="Cambria Math" panose="02040503050406030204" pitchFamily="18" charset="0"/>
                                    <a:ea typeface="Aptos" panose="020B0004020202020204" pitchFamily="34" charset="0"/>
                                    <a:cs typeface="Aptos" panose="020B0004020202020204" pitchFamily="34" charset="0"/>
                                  </a:rPr>
                                  <m:t> </m:t>
                                </m:r>
                                <m:r>
                                  <a:rPr lang="pt-BR" sz="2000" i="1" kern="100">
                                    <a:solidFill>
                                      <a:srgbClr val="196B24"/>
                                    </a:solidFill>
                                    <a:effectLst/>
                                    <a:latin typeface="Cambria Math" panose="02040503050406030204" pitchFamily="18" charset="0"/>
                                    <a:ea typeface="Aptos" panose="020B0004020202020204" pitchFamily="34" charset="0"/>
                                    <a:cs typeface="Aptos" panose="020B0004020202020204" pitchFamily="34" charset="0"/>
                                  </a:rPr>
                                  <m:t>𝑙𝑖𝑛h𝑎</m:t>
                                </m:r>
                                <m:r>
                                  <a:rPr lang="pt-BR" sz="2000" i="1" kern="100">
                                    <a:solidFill>
                                      <a:srgbClr val="196B24"/>
                                    </a:solidFill>
                                    <a:effectLst/>
                                    <a:latin typeface="Cambria Math" panose="02040503050406030204" pitchFamily="18" charset="0"/>
                                    <a:ea typeface="Aptos" panose="020B0004020202020204" pitchFamily="34" charset="0"/>
                                    <a:cs typeface="Aptos" panose="020B0004020202020204" pitchFamily="34" charset="0"/>
                                  </a:rPr>
                                  <m:t> 2</m:t>
                                </m:r>
                              </m:e>
                            </m:d>
                          </m:e>
                        </m:mr>
                      </m:m>
                    </m:oMath>
                  </m:oMathPara>
                </a14:m>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2487771B-578C-C7E2-A235-76AD58DECE35}"/>
                  </a:ext>
                </a:extLst>
              </p:cNvPr>
              <p:cNvSpPr txBox="1">
                <a:spLocks noRot="1" noChangeAspect="1" noMove="1" noResize="1" noEditPoints="1" noAdjustHandles="1" noChangeArrowheads="1" noChangeShapeType="1" noTextEdit="1"/>
              </p:cNvSpPr>
              <p:nvPr/>
            </p:nvSpPr>
            <p:spPr>
              <a:xfrm>
                <a:off x="6276000" y="893199"/>
                <a:ext cx="5760000" cy="4270656"/>
              </a:xfrm>
              <a:prstGeom prst="rect">
                <a:avLst/>
              </a:prstGeom>
              <a:blipFill>
                <a:blip r:embed="rId3"/>
                <a:stretch>
                  <a:fillRect l="-1695" t="-714" r="-1695"/>
                </a:stretch>
              </a:blipFill>
            </p:spPr>
            <p:txBody>
              <a:bodyPr/>
              <a:lstStyle/>
              <a:p>
                <a:r>
                  <a:rPr lang="pt-BR">
                    <a:noFill/>
                  </a:rPr>
                  <a:t> </a:t>
                </a:r>
              </a:p>
            </p:txBody>
          </p:sp>
        </mc:Fallback>
      </mc:AlternateContent>
    </p:spTree>
    <p:extLst>
      <p:ext uri="{BB962C8B-B14F-4D97-AF65-F5344CB8AC3E}">
        <p14:creationId xmlns:p14="http://schemas.microsoft.com/office/powerpoint/2010/main" val="38647800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92AAFB89-ADDF-3398-91E1-8ACD14CCA59D}"/>
                  </a:ext>
                </a:extLst>
              </p:cNvPr>
              <p:cNvSpPr txBox="1"/>
              <p:nvPr/>
            </p:nvSpPr>
            <p:spPr>
              <a:xfrm>
                <a:off x="155999" y="955992"/>
                <a:ext cx="5760000" cy="5586145"/>
              </a:xfrm>
              <a:prstGeom prst="rect">
                <a:avLst/>
              </a:prstGeom>
              <a:solidFill>
                <a:schemeClr val="bg1"/>
              </a:solidFill>
            </p:spPr>
            <p:txBody>
              <a:bodyPr wrap="square">
                <a:spAutoFit/>
              </a:bodyPr>
              <a:lstStyle/>
              <a:p>
                <a:pPr algn="just">
                  <a:lnSpc>
                    <a:spcPct val="115000"/>
                  </a:lnSpc>
                  <a:spcAft>
                    <a:spcPts val="800"/>
                  </a:spcAft>
                </a:pPr>
                <a:r>
                  <a:rPr lang="pt-BR" sz="2400" i="1" kern="100" dirty="0">
                    <a:effectLst/>
                    <a:latin typeface="Arial Narrow" panose="020B0606020202030204" pitchFamily="34" charset="0"/>
                    <a:ea typeface="Aptos" panose="020B0004020202020204" pitchFamily="34" charset="0"/>
                    <a:cs typeface="Aptos" panose="020B0004020202020204" pitchFamily="34" charset="0"/>
                  </a:rPr>
                  <a:t>A linha 1 permanecerá a mesma, pois este procedimento é apenas para modificar a linha 2. Observe, também, que a linha 3 não foi utilizada.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pt-BR" sz="2400" i="1" kern="100">
                              <a:effectLst/>
                              <a:latin typeface="Cambria Math" panose="02040503050406030204" pitchFamily="18" charset="0"/>
                              <a:ea typeface="Aptos" panose="020B0004020202020204" pitchFamily="34" charset="0"/>
                              <a:cs typeface="Aptos" panose="020B0004020202020204" pitchFamily="34" charset="0"/>
                            </a:rPr>
                          </m:ctrlPr>
                        </m:dPr>
                        <m:e>
                          <m:eqArr>
                            <m:eqArrPr>
                              <m:ctrlPr>
                                <a:rPr lang="pt-BR" sz="2400" i="1" kern="100">
                                  <a:effectLst/>
                                  <a:latin typeface="Cambria Math" panose="02040503050406030204" pitchFamily="18" charset="0"/>
                                  <a:ea typeface="Aptos" panose="020B0004020202020204" pitchFamily="34" charset="0"/>
                                  <a:cs typeface="Aptos" panose="020B0004020202020204" pitchFamily="34" charset="0"/>
                                </a:rPr>
                              </m:ctrlPr>
                            </m:eqArrPr>
                            <m:e>
                              <m:r>
                                <a:rPr lang="pt-BR" sz="2400" i="1" kern="100">
                                  <a:effectLst/>
                                  <a:latin typeface="Cambria Math" panose="02040503050406030204" pitchFamily="18" charset="0"/>
                                  <a:ea typeface="Aptos" panose="020B0004020202020204" pitchFamily="34" charset="0"/>
                                  <a:cs typeface="Aptos" panose="020B0004020202020204" pitchFamily="34" charset="0"/>
                                </a:rPr>
                                <m:t>𝑥</m:t>
                              </m:r>
                              <m:r>
                                <a:rPr lang="pt-BR" sz="2400" i="1" kern="100">
                                  <a:effectLst/>
                                  <a:latin typeface="Cambria Math" panose="02040503050406030204" pitchFamily="18" charset="0"/>
                                  <a:ea typeface="Aptos" panose="020B0004020202020204" pitchFamily="34" charset="0"/>
                                  <a:cs typeface="Aptos" panose="020B0004020202020204" pitchFamily="34" charset="0"/>
                                </a:rPr>
                                <m:t>+2</m:t>
                              </m:r>
                              <m:r>
                                <a:rPr lang="pt-BR" sz="2400" i="1" kern="100">
                                  <a:effectLst/>
                                  <a:latin typeface="Cambria Math" panose="02040503050406030204" pitchFamily="18" charset="0"/>
                                  <a:ea typeface="Aptos" panose="020B0004020202020204" pitchFamily="34" charset="0"/>
                                  <a:cs typeface="Aptos" panose="020B0004020202020204" pitchFamily="34" charset="0"/>
                                </a:rPr>
                                <m:t>𝑦</m:t>
                              </m:r>
                              <m:r>
                                <a:rPr lang="pt-BR" sz="2400" i="1" kern="100">
                                  <a:effectLst/>
                                  <a:latin typeface="Cambria Math" panose="02040503050406030204" pitchFamily="18" charset="0"/>
                                  <a:ea typeface="Aptos" panose="020B0004020202020204" pitchFamily="34" charset="0"/>
                                  <a:cs typeface="Aptos" panose="020B0004020202020204" pitchFamily="34" charset="0"/>
                                </a:rPr>
                                <m:t>−</m:t>
                              </m:r>
                              <m:r>
                                <a:rPr lang="pt-BR" sz="2400" i="1" kern="100">
                                  <a:effectLst/>
                                  <a:latin typeface="Cambria Math" panose="02040503050406030204" pitchFamily="18" charset="0"/>
                                  <a:ea typeface="Aptos" panose="020B0004020202020204" pitchFamily="34" charset="0"/>
                                  <a:cs typeface="Aptos" panose="020B0004020202020204" pitchFamily="34" charset="0"/>
                                </a:rPr>
                                <m:t>𝑧</m:t>
                              </m:r>
                              <m:r>
                                <a:rPr lang="pt-BR" sz="2400" i="1" kern="100">
                                  <a:effectLst/>
                                  <a:latin typeface="Cambria Math" panose="02040503050406030204" pitchFamily="18" charset="0"/>
                                  <a:ea typeface="Aptos" panose="020B0004020202020204" pitchFamily="34" charset="0"/>
                                  <a:cs typeface="Aptos" panose="020B0004020202020204" pitchFamily="34" charset="0"/>
                                </a:rPr>
                                <m:t>=3</m:t>
                              </m:r>
                            </m:e>
                            <m:e>
                              <m:r>
                                <a:rPr lang="pt-BR" sz="2400" i="1" kern="100">
                                  <a:effectLst/>
                                  <a:latin typeface="Cambria Math" panose="02040503050406030204" pitchFamily="18" charset="0"/>
                                  <a:ea typeface="Aptos" panose="020B0004020202020204" pitchFamily="34" charset="0"/>
                                  <a:cs typeface="Aptos" panose="020B0004020202020204" pitchFamily="34" charset="0"/>
                                </a:rPr>
                                <m:t>   −</m:t>
                              </m:r>
                              <m:r>
                                <a:rPr lang="pt-BR" sz="2400" i="1" kern="100">
                                  <a:effectLst/>
                                  <a:latin typeface="Cambria Math" panose="02040503050406030204" pitchFamily="18" charset="0"/>
                                  <a:ea typeface="Aptos" panose="020B0004020202020204" pitchFamily="34" charset="0"/>
                                  <a:cs typeface="Aptos" panose="020B0004020202020204" pitchFamily="34" charset="0"/>
                                </a:rPr>
                                <m:t>𝑦</m:t>
                              </m:r>
                              <m:r>
                                <a:rPr lang="pt-BR" sz="2400" i="1" kern="100">
                                  <a:effectLst/>
                                  <a:latin typeface="Cambria Math" panose="02040503050406030204" pitchFamily="18" charset="0"/>
                                  <a:ea typeface="Aptos" panose="020B0004020202020204" pitchFamily="34" charset="0"/>
                                  <a:cs typeface="Aptos" panose="020B0004020202020204" pitchFamily="34" charset="0"/>
                                </a:rPr>
                                <m:t>+3</m:t>
                              </m:r>
                              <m:r>
                                <a:rPr lang="pt-BR" sz="2400" i="1" kern="100">
                                  <a:effectLst/>
                                  <a:latin typeface="Cambria Math" panose="02040503050406030204" pitchFamily="18" charset="0"/>
                                  <a:ea typeface="Aptos" panose="020B0004020202020204" pitchFamily="34" charset="0"/>
                                  <a:cs typeface="Aptos" panose="020B0004020202020204" pitchFamily="34" charset="0"/>
                                </a:rPr>
                                <m:t>𝑧</m:t>
                              </m:r>
                              <m:r>
                                <a:rPr lang="pt-BR" sz="2400" i="1" kern="100">
                                  <a:effectLst/>
                                  <a:latin typeface="Cambria Math" panose="02040503050406030204" pitchFamily="18" charset="0"/>
                                  <a:ea typeface="Aptos" panose="020B0004020202020204" pitchFamily="34" charset="0"/>
                                  <a:cs typeface="Aptos" panose="020B0004020202020204" pitchFamily="34" charset="0"/>
                                </a:rPr>
                                <m:t>=3</m:t>
                              </m:r>
                            </m:e>
                            <m:e>
                              <m:r>
                                <a:rPr lang="pt-BR" sz="2400" i="1" kern="100">
                                  <a:effectLst/>
                                  <a:latin typeface="Cambria Math" panose="02040503050406030204" pitchFamily="18" charset="0"/>
                                  <a:ea typeface="Aptos" panose="020B0004020202020204" pitchFamily="34" charset="0"/>
                                  <a:cs typeface="Aptos" panose="020B0004020202020204" pitchFamily="34" charset="0"/>
                                </a:rPr>
                                <m:t>3</m:t>
                              </m:r>
                              <m:r>
                                <a:rPr lang="pt-BR" sz="2400" i="1" kern="100">
                                  <a:effectLst/>
                                  <a:latin typeface="Cambria Math" panose="02040503050406030204" pitchFamily="18" charset="0"/>
                                  <a:ea typeface="Aptos" panose="020B0004020202020204" pitchFamily="34" charset="0"/>
                                  <a:cs typeface="Aptos" panose="020B0004020202020204" pitchFamily="34" charset="0"/>
                                </a:rPr>
                                <m:t>𝑥</m:t>
                              </m:r>
                              <m:r>
                                <a:rPr lang="pt-BR" sz="2400" i="1" kern="100">
                                  <a:effectLst/>
                                  <a:latin typeface="Cambria Math" panose="02040503050406030204" pitchFamily="18" charset="0"/>
                                  <a:ea typeface="Aptos" panose="020B0004020202020204" pitchFamily="34" charset="0"/>
                                  <a:cs typeface="Aptos" panose="020B0004020202020204" pitchFamily="34" charset="0"/>
                                </a:rPr>
                                <m:t>−</m:t>
                              </m:r>
                              <m:r>
                                <a:rPr lang="pt-BR" sz="2400" i="1" kern="100">
                                  <a:effectLst/>
                                  <a:latin typeface="Cambria Math" panose="02040503050406030204" pitchFamily="18" charset="0"/>
                                  <a:ea typeface="Aptos" panose="020B0004020202020204" pitchFamily="34" charset="0"/>
                                  <a:cs typeface="Aptos" panose="020B0004020202020204" pitchFamily="34" charset="0"/>
                                </a:rPr>
                                <m:t>𝑦</m:t>
                              </m:r>
                              <m:r>
                                <a:rPr lang="pt-BR" sz="2400" i="1" kern="100">
                                  <a:effectLst/>
                                  <a:latin typeface="Cambria Math" panose="02040503050406030204" pitchFamily="18" charset="0"/>
                                  <a:ea typeface="Aptos" panose="020B0004020202020204" pitchFamily="34" charset="0"/>
                                  <a:cs typeface="Aptos" panose="020B0004020202020204" pitchFamily="34" charset="0"/>
                                </a:rPr>
                                <m:t>−2</m:t>
                              </m:r>
                              <m:r>
                                <a:rPr lang="pt-BR" sz="2400" i="1" kern="100">
                                  <a:effectLst/>
                                  <a:latin typeface="Cambria Math" panose="02040503050406030204" pitchFamily="18" charset="0"/>
                                  <a:ea typeface="Aptos" panose="020B0004020202020204" pitchFamily="34" charset="0"/>
                                  <a:cs typeface="Aptos" panose="020B0004020202020204" pitchFamily="34" charset="0"/>
                                </a:rPr>
                                <m:t>𝑧</m:t>
                              </m:r>
                              <m:r>
                                <a:rPr lang="pt-BR" sz="2400" i="1" kern="100">
                                  <a:effectLst/>
                                  <a:latin typeface="Cambria Math" panose="02040503050406030204" pitchFamily="18" charset="0"/>
                                  <a:ea typeface="Aptos" panose="020B0004020202020204" pitchFamily="34" charset="0"/>
                                  <a:cs typeface="Aptos" panose="020B0004020202020204" pitchFamily="34" charset="0"/>
                                </a:rPr>
                                <m:t>=−10</m:t>
                              </m:r>
                            </m:e>
                          </m:eqArr>
                        </m:e>
                      </m:d>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b="1" i="1" u="none" strike="noStrike" kern="100" dirty="0">
                    <a:effectLst/>
                    <a:latin typeface="Arial Narrow" panose="020B0606020202030204" pitchFamily="34" charset="0"/>
                    <a:ea typeface="Aptos" panose="020B0004020202020204" pitchFamily="34" charset="0"/>
                    <a:cs typeface="Aptos" panose="020B0004020202020204" pitchFamily="34" charset="0"/>
                  </a:rPr>
                  <a:t>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b="1" i="1" u="sng" kern="100" dirty="0">
                    <a:effectLst/>
                    <a:latin typeface="Arial Narrow" panose="020B0606020202030204" pitchFamily="34" charset="0"/>
                    <a:ea typeface="Aptos" panose="020B0004020202020204" pitchFamily="34" charset="0"/>
                    <a:cs typeface="Aptos" panose="020B0004020202020204" pitchFamily="34" charset="0"/>
                  </a:rPr>
                  <a:t>Segundo</a:t>
                </a:r>
                <a:r>
                  <a:rPr lang="pt-BR" sz="2400" b="1" i="1" kern="100" dirty="0">
                    <a:effectLst/>
                    <a:latin typeface="Arial Narrow" panose="020B0606020202030204" pitchFamily="34" charset="0"/>
                    <a:ea typeface="Aptos" panose="020B0004020202020204" pitchFamily="34" charset="0"/>
                    <a:cs typeface="Aptos" panose="020B0004020202020204" pitchFamily="34" charset="0"/>
                  </a:rPr>
                  <a:t>: </a:t>
                </a:r>
                <a:r>
                  <a:rPr lang="pt-BR" sz="2400" i="1" kern="100" dirty="0">
                    <a:effectLst/>
                    <a:latin typeface="Arial Narrow" panose="020B0606020202030204" pitchFamily="34" charset="0"/>
                    <a:ea typeface="Aptos" panose="020B0004020202020204" pitchFamily="34" charset="0"/>
                    <a:cs typeface="Aptos" panose="020B0004020202020204" pitchFamily="34" charset="0"/>
                  </a:rPr>
                  <a:t>multiplicar a linha 1 por </a:t>
                </a:r>
                <a14:m>
                  <m:oMath xmlns:m="http://schemas.openxmlformats.org/officeDocument/2006/math">
                    <m:r>
                      <a:rPr lang="pt-BR" sz="2400" b="1" i="1" kern="100">
                        <a:solidFill>
                          <a:srgbClr val="BF4E14"/>
                        </a:solidFill>
                        <a:effectLst/>
                        <a:latin typeface="Cambria Math" panose="02040503050406030204" pitchFamily="18" charset="0"/>
                        <a:ea typeface="Aptos" panose="020B0004020202020204" pitchFamily="34" charset="0"/>
                        <a:cs typeface="Aptos" panose="020B0004020202020204" pitchFamily="34" charset="0"/>
                      </a:rPr>
                      <m:t>−</m:t>
                    </m:r>
                    <m:r>
                      <a:rPr lang="pt-BR" sz="2400" b="1" i="1" kern="100">
                        <a:solidFill>
                          <a:srgbClr val="BF4E14"/>
                        </a:solidFill>
                        <a:effectLst/>
                        <a:latin typeface="Cambria Math" panose="02040503050406030204" pitchFamily="18" charset="0"/>
                        <a:ea typeface="Aptos" panose="020B0004020202020204" pitchFamily="34" charset="0"/>
                        <a:cs typeface="Aptos" panose="020B0004020202020204" pitchFamily="34" charset="0"/>
                      </a:rPr>
                      <m:t>𝟑</m:t>
                    </m:r>
                  </m:oMath>
                </a14:m>
                <a:r>
                  <a:rPr lang="pt-BR" sz="2400" i="1" kern="100" dirty="0">
                    <a:effectLst/>
                    <a:latin typeface="Arial Narrow" panose="020B0606020202030204" pitchFamily="34" charset="0"/>
                    <a:ea typeface="Aptos" panose="020B0004020202020204" pitchFamily="34" charset="0"/>
                    <a:cs typeface="Aptos" panose="020B0004020202020204" pitchFamily="34" charset="0"/>
                  </a:rPr>
                  <a:t> e, depois, somar com a linha 3, observe:</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d>
                        <m:dPr>
                          <m:begChr m:val="{"/>
                          <m:endChr m:val=""/>
                          <m:ctrlPr>
                            <a:rPr lang="pt-BR" sz="2400" i="1">
                              <a:effectLst/>
                              <a:latin typeface="Cambria Math" panose="02040503050406030204" pitchFamily="18" charset="0"/>
                              <a:cs typeface="Aptos" panose="020B0004020202020204" pitchFamily="34" charset="0"/>
                            </a:rPr>
                          </m:ctrlPr>
                        </m:dPr>
                        <m:e>
                          <m:eqArr>
                            <m:eqArrPr>
                              <m:ctrlPr>
                                <a:rPr lang="pt-BR" sz="2400" i="1">
                                  <a:effectLst/>
                                  <a:latin typeface="Cambria Math" panose="02040503050406030204" pitchFamily="18" charset="0"/>
                                  <a:cs typeface="Aptos" panose="020B0004020202020204" pitchFamily="34" charset="0"/>
                                </a:rPr>
                              </m:ctrlPr>
                            </m:eqArrPr>
                            <m:e>
                              <m:r>
                                <a:rPr lang="pt-BR" sz="2400" i="1">
                                  <a:effectLst/>
                                  <a:latin typeface="Cambria Math" panose="02040503050406030204" pitchFamily="18" charset="0"/>
                                  <a:ea typeface="Aptos" panose="020B0004020202020204" pitchFamily="34" charset="0"/>
                                  <a:cs typeface="Aptos" panose="020B0004020202020204" pitchFamily="34" charset="0"/>
                                </a:rPr>
                                <m:t>𝑥</m:t>
                              </m:r>
                              <m:r>
                                <a:rPr lang="pt-BR" sz="2400" i="1">
                                  <a:effectLst/>
                                  <a:latin typeface="Cambria Math" panose="02040503050406030204" pitchFamily="18" charset="0"/>
                                  <a:ea typeface="Aptos" panose="020B0004020202020204" pitchFamily="34" charset="0"/>
                                  <a:cs typeface="Aptos" panose="020B0004020202020204" pitchFamily="34" charset="0"/>
                                </a:rPr>
                                <m:t>+2</m:t>
                              </m:r>
                              <m:r>
                                <a:rPr lang="pt-BR" sz="2400" i="1">
                                  <a:effectLst/>
                                  <a:latin typeface="Cambria Math" panose="02040503050406030204" pitchFamily="18" charset="0"/>
                                  <a:ea typeface="Aptos" panose="020B0004020202020204" pitchFamily="34" charset="0"/>
                                  <a:cs typeface="Aptos" panose="020B0004020202020204" pitchFamily="34" charset="0"/>
                                </a:rPr>
                                <m:t>𝑦</m:t>
                              </m:r>
                              <m:r>
                                <a:rPr lang="pt-BR" sz="2400" i="1">
                                  <a:effectLst/>
                                  <a:latin typeface="Cambria Math" panose="02040503050406030204" pitchFamily="18" charset="0"/>
                                  <a:ea typeface="Aptos" panose="020B0004020202020204" pitchFamily="34" charset="0"/>
                                  <a:cs typeface="Aptos" panose="020B0004020202020204" pitchFamily="34" charset="0"/>
                                </a:rPr>
                                <m:t>−</m:t>
                              </m:r>
                              <m:r>
                                <a:rPr lang="pt-BR" sz="2400" i="1">
                                  <a:effectLst/>
                                  <a:latin typeface="Cambria Math" panose="02040503050406030204" pitchFamily="18" charset="0"/>
                                  <a:ea typeface="Aptos" panose="020B0004020202020204" pitchFamily="34" charset="0"/>
                                  <a:cs typeface="Aptos" panose="020B0004020202020204" pitchFamily="34" charset="0"/>
                                </a:rPr>
                                <m:t>𝑧</m:t>
                              </m:r>
                              <m:r>
                                <a:rPr lang="pt-BR" sz="2400" i="1">
                                  <a:effectLst/>
                                  <a:latin typeface="Cambria Math" panose="02040503050406030204" pitchFamily="18" charset="0"/>
                                  <a:ea typeface="Aptos" panose="020B0004020202020204" pitchFamily="34" charset="0"/>
                                  <a:cs typeface="Aptos" panose="020B0004020202020204" pitchFamily="34" charset="0"/>
                                </a:rPr>
                                <m:t>=3</m:t>
                              </m:r>
                            </m:e>
                            <m:e>
                              <m:r>
                                <a:rPr lang="pt-BR" sz="2400" i="1">
                                  <a:effectLst/>
                                  <a:latin typeface="Cambria Math" panose="02040503050406030204" pitchFamily="18" charset="0"/>
                                  <a:ea typeface="Aptos" panose="020B0004020202020204" pitchFamily="34" charset="0"/>
                                  <a:cs typeface="Aptos" panose="020B0004020202020204" pitchFamily="34" charset="0"/>
                                </a:rPr>
                                <m:t>   −</m:t>
                              </m:r>
                              <m:r>
                                <a:rPr lang="pt-BR" sz="2400" i="1">
                                  <a:effectLst/>
                                  <a:latin typeface="Cambria Math" panose="02040503050406030204" pitchFamily="18" charset="0"/>
                                  <a:ea typeface="Aptos" panose="020B0004020202020204" pitchFamily="34" charset="0"/>
                                  <a:cs typeface="Aptos" panose="020B0004020202020204" pitchFamily="34" charset="0"/>
                                </a:rPr>
                                <m:t>𝑦</m:t>
                              </m:r>
                              <m:r>
                                <a:rPr lang="pt-BR" sz="2400" i="1">
                                  <a:effectLst/>
                                  <a:latin typeface="Cambria Math" panose="02040503050406030204" pitchFamily="18" charset="0"/>
                                  <a:ea typeface="Aptos" panose="020B0004020202020204" pitchFamily="34" charset="0"/>
                                  <a:cs typeface="Aptos" panose="020B0004020202020204" pitchFamily="34" charset="0"/>
                                </a:rPr>
                                <m:t>+3</m:t>
                              </m:r>
                              <m:r>
                                <a:rPr lang="pt-BR" sz="2400" i="1">
                                  <a:effectLst/>
                                  <a:latin typeface="Cambria Math" panose="02040503050406030204" pitchFamily="18" charset="0"/>
                                  <a:ea typeface="Aptos" panose="020B0004020202020204" pitchFamily="34" charset="0"/>
                                  <a:cs typeface="Aptos" panose="020B0004020202020204" pitchFamily="34" charset="0"/>
                                </a:rPr>
                                <m:t>𝑧</m:t>
                              </m:r>
                              <m:r>
                                <a:rPr lang="pt-BR" sz="2400" i="1">
                                  <a:effectLst/>
                                  <a:latin typeface="Cambria Math" panose="02040503050406030204" pitchFamily="18" charset="0"/>
                                  <a:ea typeface="Aptos" panose="020B0004020202020204" pitchFamily="34" charset="0"/>
                                  <a:cs typeface="Aptos" panose="020B0004020202020204" pitchFamily="34" charset="0"/>
                                </a:rPr>
                                <m:t>=3</m:t>
                              </m:r>
                            </m:e>
                            <m:e>
                              <m:r>
                                <a:rPr lang="pt-BR" sz="2400" i="1">
                                  <a:effectLst/>
                                  <a:latin typeface="Cambria Math" panose="02040503050406030204" pitchFamily="18" charset="0"/>
                                  <a:ea typeface="Aptos" panose="020B0004020202020204" pitchFamily="34" charset="0"/>
                                  <a:cs typeface="Aptos" panose="020B0004020202020204" pitchFamily="34" charset="0"/>
                                </a:rPr>
                                <m:t>3</m:t>
                              </m:r>
                              <m:r>
                                <a:rPr lang="pt-BR" sz="2400" i="1">
                                  <a:effectLst/>
                                  <a:latin typeface="Cambria Math" panose="02040503050406030204" pitchFamily="18" charset="0"/>
                                  <a:ea typeface="Aptos" panose="020B0004020202020204" pitchFamily="34" charset="0"/>
                                  <a:cs typeface="Aptos" panose="020B0004020202020204" pitchFamily="34" charset="0"/>
                                </a:rPr>
                                <m:t>𝑥</m:t>
                              </m:r>
                              <m:r>
                                <a:rPr lang="pt-BR" sz="2400" i="1">
                                  <a:effectLst/>
                                  <a:latin typeface="Cambria Math" panose="02040503050406030204" pitchFamily="18" charset="0"/>
                                  <a:ea typeface="Aptos" panose="020B0004020202020204" pitchFamily="34" charset="0"/>
                                  <a:cs typeface="Aptos" panose="020B0004020202020204" pitchFamily="34" charset="0"/>
                                </a:rPr>
                                <m:t>−</m:t>
                              </m:r>
                              <m:r>
                                <a:rPr lang="pt-BR" sz="2400" i="1">
                                  <a:effectLst/>
                                  <a:latin typeface="Cambria Math" panose="02040503050406030204" pitchFamily="18" charset="0"/>
                                  <a:ea typeface="Aptos" panose="020B0004020202020204" pitchFamily="34" charset="0"/>
                                  <a:cs typeface="Aptos" panose="020B0004020202020204" pitchFamily="34" charset="0"/>
                                </a:rPr>
                                <m:t>𝑦</m:t>
                              </m:r>
                              <m:r>
                                <a:rPr lang="pt-BR" sz="2400" i="1">
                                  <a:effectLst/>
                                  <a:latin typeface="Cambria Math" panose="02040503050406030204" pitchFamily="18" charset="0"/>
                                  <a:ea typeface="Aptos" panose="020B0004020202020204" pitchFamily="34" charset="0"/>
                                  <a:cs typeface="Aptos" panose="020B0004020202020204" pitchFamily="34" charset="0"/>
                                </a:rPr>
                                <m:t>−2</m:t>
                              </m:r>
                              <m:r>
                                <a:rPr lang="pt-BR" sz="2400" i="1">
                                  <a:effectLst/>
                                  <a:latin typeface="Cambria Math" panose="02040503050406030204" pitchFamily="18" charset="0"/>
                                  <a:ea typeface="Aptos" panose="020B0004020202020204" pitchFamily="34" charset="0"/>
                                  <a:cs typeface="Aptos" panose="020B0004020202020204" pitchFamily="34" charset="0"/>
                                </a:rPr>
                                <m:t>𝑧</m:t>
                              </m:r>
                              <m:r>
                                <a:rPr lang="pt-BR" sz="2400" i="1">
                                  <a:effectLst/>
                                  <a:latin typeface="Cambria Math" panose="02040503050406030204" pitchFamily="18" charset="0"/>
                                  <a:ea typeface="Aptos" panose="020B0004020202020204" pitchFamily="34" charset="0"/>
                                  <a:cs typeface="Aptos" panose="020B0004020202020204" pitchFamily="34" charset="0"/>
                                </a:rPr>
                                <m:t>=−10</m:t>
                              </m:r>
                            </m:e>
                          </m:eqArr>
                        </m:e>
                      </m:d>
                      <m:m>
                        <m:mPr>
                          <m:mcs>
                            <m:mc>
                              <m:mcPr>
                                <m:count m:val="1"/>
                                <m:mcJc m:val="center"/>
                              </m:mcPr>
                            </m:mc>
                          </m:mcs>
                          <m:ctrlPr>
                            <a:rPr lang="pt-BR" sz="2400" i="1">
                              <a:effectLst/>
                              <a:latin typeface="Cambria Math" panose="02040503050406030204" pitchFamily="18" charset="0"/>
                              <a:ea typeface="Times New Roman" panose="02020603050405020304" pitchFamily="18" charset="0"/>
                              <a:cs typeface="Aptos" panose="020B0004020202020204" pitchFamily="34" charset="0"/>
                            </a:rPr>
                          </m:ctrlPr>
                        </m:mPr>
                        <m:mr>
                          <m:e>
                            <m:r>
                              <a:rPr lang="pt-BR" sz="2400" i="1">
                                <a:solidFill>
                                  <a:srgbClr val="00B050"/>
                                </a:solidFill>
                                <a:effectLst/>
                                <a:latin typeface="Cambria Math" panose="02040503050406030204" pitchFamily="18" charset="0"/>
                                <a:ea typeface="Aptos" panose="020B0004020202020204" pitchFamily="34" charset="0"/>
                                <a:cs typeface="Aptos" panose="020B0004020202020204" pitchFamily="34" charset="0"/>
                              </a:rPr>
                              <m:t> </m:t>
                            </m:r>
                            <m:r>
                              <a:rPr lang="pt-BR" sz="2400" i="1">
                                <a:solidFill>
                                  <a:srgbClr val="BF4E14"/>
                                </a:solidFill>
                                <a:effectLst/>
                                <a:latin typeface="Cambria Math" panose="02040503050406030204" pitchFamily="18" charset="0"/>
                                <a:ea typeface="Aptos" panose="020B0004020202020204" pitchFamily="34" charset="0"/>
                                <a:cs typeface="Aptos" panose="020B0004020202020204" pitchFamily="34" charset="0"/>
                              </a:rPr>
                              <m:t>×</m:t>
                            </m:r>
                            <m:d>
                              <m:dPr>
                                <m:ctrlPr>
                                  <a:rPr lang="pt-BR" sz="2400" b="1" i="1">
                                    <a:solidFill>
                                      <a:srgbClr val="BF4E14"/>
                                    </a:solidFill>
                                    <a:effectLst/>
                                    <a:latin typeface="Cambria Math" panose="02040503050406030204" pitchFamily="18" charset="0"/>
                                    <a:cs typeface="Aptos" panose="020B0004020202020204" pitchFamily="34" charset="0"/>
                                  </a:rPr>
                                </m:ctrlPr>
                              </m:dPr>
                              <m:e>
                                <m:r>
                                  <a:rPr lang="pt-BR" sz="2400" b="1" i="1">
                                    <a:solidFill>
                                      <a:srgbClr val="BF4E14"/>
                                    </a:solidFill>
                                    <a:effectLst/>
                                    <a:latin typeface="Cambria Math" panose="02040503050406030204" pitchFamily="18" charset="0"/>
                                    <a:ea typeface="Aptos" panose="020B0004020202020204" pitchFamily="34" charset="0"/>
                                    <a:cs typeface="Aptos" panose="020B0004020202020204" pitchFamily="34" charset="0"/>
                                  </a:rPr>
                                  <m:t>−</m:t>
                                </m:r>
                                <m:r>
                                  <a:rPr lang="pt-BR" sz="2400" b="1" i="1">
                                    <a:solidFill>
                                      <a:srgbClr val="BF4E14"/>
                                    </a:solidFill>
                                    <a:effectLst/>
                                    <a:latin typeface="Cambria Math" panose="02040503050406030204" pitchFamily="18" charset="0"/>
                                    <a:ea typeface="Aptos" panose="020B0004020202020204" pitchFamily="34" charset="0"/>
                                    <a:cs typeface="Aptos" panose="020B0004020202020204" pitchFamily="34" charset="0"/>
                                  </a:rPr>
                                  <m:t>𝟑</m:t>
                                </m:r>
                              </m:e>
                            </m:d>
                          </m:e>
                        </m:mr>
                        <m:mr>
                          <m:e>
                            <m:r>
                              <a:rPr lang="pt-BR" sz="2400" i="1">
                                <a:effectLst/>
                                <a:latin typeface="Cambria Math" panose="02040503050406030204" pitchFamily="18" charset="0"/>
                                <a:ea typeface="Times New Roman" panose="02020603050405020304" pitchFamily="18" charset="0"/>
                                <a:cs typeface="Aptos" panose="020B0004020202020204" pitchFamily="34" charset="0"/>
                              </a:rPr>
                              <m:t> </m:t>
                            </m:r>
                          </m:e>
                        </m:mr>
                        <m:mr>
                          <m:e>
                            <m:r>
                              <a:rPr lang="pt-BR" sz="2400" i="1">
                                <a:effectLst/>
                                <a:latin typeface="Cambria Math" panose="02040503050406030204" pitchFamily="18" charset="0"/>
                                <a:ea typeface="Times New Roman" panose="02020603050405020304" pitchFamily="18" charset="0"/>
                                <a:cs typeface="Aptos" panose="020B0004020202020204" pitchFamily="34" charset="0"/>
                              </a:rPr>
                              <m:t> </m:t>
                            </m:r>
                          </m:e>
                        </m:mr>
                      </m:m>
                    </m:oMath>
                  </m:oMathPara>
                </a14:m>
                <a:endParaRPr lang="pt-BR" sz="2400" kern="100" dirty="0">
                  <a:effectLst/>
                  <a:latin typeface="Arial Narrow" panose="020B0606020202030204" pitchFamily="34" charset="0"/>
                  <a:ea typeface="MS Mincho" panose="02020609040205080304" pitchFamily="49" charset="-128"/>
                  <a:cs typeface="Arabic Typesetting" panose="03020402040406030203" pitchFamily="66" charset="-78"/>
                </a:endParaRPr>
              </a:p>
            </p:txBody>
          </p:sp>
        </mc:Choice>
        <mc:Fallback>
          <p:sp>
            <p:nvSpPr>
              <p:cNvPr id="3" name="CaixaDeTexto 2">
                <a:extLst>
                  <a:ext uri="{FF2B5EF4-FFF2-40B4-BE49-F238E27FC236}">
                    <a16:creationId xmlns:a16="http://schemas.microsoft.com/office/drawing/2014/main" id="{92AAFB89-ADDF-3398-91E1-8ACD14CCA59D}"/>
                  </a:ext>
                </a:extLst>
              </p:cNvPr>
              <p:cNvSpPr txBox="1">
                <a:spLocks noRot="1" noChangeAspect="1" noMove="1" noResize="1" noEditPoints="1" noAdjustHandles="1" noChangeArrowheads="1" noChangeShapeType="1" noTextEdit="1"/>
              </p:cNvSpPr>
              <p:nvPr/>
            </p:nvSpPr>
            <p:spPr>
              <a:xfrm>
                <a:off x="155999" y="955992"/>
                <a:ext cx="5760000" cy="5586145"/>
              </a:xfrm>
              <a:prstGeom prst="rect">
                <a:avLst/>
              </a:prstGeom>
              <a:blipFill>
                <a:blip r:embed="rId2"/>
                <a:stretch>
                  <a:fillRect l="-1695" t="-437" r="-1695"/>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6A17C953-3BE2-F57F-A9AA-39F21B43446F}"/>
                  </a:ext>
                </a:extLst>
              </p:cNvPr>
              <p:cNvSpPr txBox="1"/>
              <p:nvPr/>
            </p:nvSpPr>
            <p:spPr>
              <a:xfrm>
                <a:off x="6276002" y="955992"/>
                <a:ext cx="5760000" cy="5572359"/>
              </a:xfrm>
              <a:prstGeom prst="rect">
                <a:avLst/>
              </a:prstGeom>
              <a:solidFill>
                <a:schemeClr val="bg1"/>
              </a:solidFill>
            </p:spPr>
            <p:txBody>
              <a:bodyPr wrap="square">
                <a:spAutoFit/>
              </a:bodyPr>
              <a:lstStyle/>
              <a:p>
                <a:pPr algn="just"/>
                <a:r>
                  <a:rPr lang="pt-BR" sz="2400" i="1" dirty="0">
                    <a:latin typeface="Arial Narrow" panose="020B0606020202030204" pitchFamily="34" charset="0"/>
                  </a:rPr>
                  <a:t>Dessa forma,</a:t>
                </a:r>
                <a:endParaRPr lang="pt-BR" sz="2400" dirty="0">
                  <a:latin typeface="Arial Narrow" panose="020B0606020202030204" pitchFamily="34" charset="0"/>
                </a:endParaRPr>
              </a:p>
              <a:p>
                <a:pPr algn="just"/>
                <a14:m>
                  <m:oMathPara xmlns:m="http://schemas.openxmlformats.org/officeDocument/2006/math">
                    <m:oMathParaPr>
                      <m:jc m:val="centerGroup"/>
                    </m:oMathParaPr>
                    <m:oMath xmlns:m="http://schemas.openxmlformats.org/officeDocument/2006/math">
                      <m:m>
                        <m:mPr>
                          <m:mcs>
                            <m:mc>
                              <m:mcPr>
                                <m:count m:val="1"/>
                                <m:mcJc m:val="center"/>
                              </m:mcPr>
                            </m:mc>
                          </m:mcs>
                          <m:ctrlPr>
                            <a:rPr lang="pt-BR" sz="2000" i="1"/>
                          </m:ctrlPr>
                        </m:mPr>
                        <m:mr>
                          <m:e>
                            <m:d>
                              <m:dPr>
                                <m:ctrlPr>
                                  <a:rPr lang="pt-BR" sz="2000" i="1"/>
                                </m:ctrlPr>
                              </m:dPr>
                              <m:e>
                                <m:r>
                                  <a:rPr lang="pt-BR" sz="2000" i="1"/>
                                  <m:t>−3</m:t>
                                </m:r>
                              </m:e>
                            </m:d>
                            <m:r>
                              <a:rPr lang="pt-BR" sz="2000" i="1"/>
                              <m:t>×</m:t>
                            </m:r>
                            <m:r>
                              <a:rPr lang="pt-BR" sz="2000" i="1"/>
                              <m:t>𝑙𝑖𝑛h𝑎</m:t>
                            </m:r>
                            <m:r>
                              <a:rPr lang="pt-BR" sz="2000" i="1"/>
                              <m:t> 1 + </m:t>
                            </m:r>
                            <m:r>
                              <a:rPr lang="pt-BR" sz="2000" i="1"/>
                              <m:t>𝑙𝑖𝑛h𝑎</m:t>
                            </m:r>
                            <m:r>
                              <a:rPr lang="pt-BR" sz="2000" i="1"/>
                              <m:t> 3</m:t>
                            </m:r>
                          </m:e>
                        </m:mr>
                        <m:mr>
                          <m:e>
                            <m:f>
                              <m:fPr>
                                <m:ctrlPr>
                                  <a:rPr lang="pt-BR" sz="2000" i="1"/>
                                </m:ctrlPr>
                              </m:fPr>
                              <m:num>
                                <m:m>
                                  <m:mPr>
                                    <m:mcs>
                                      <m:mc>
                                        <m:mcPr>
                                          <m:count m:val="1"/>
                                          <m:mcJc m:val="center"/>
                                        </m:mcPr>
                                      </m:mc>
                                    </m:mcs>
                                    <m:ctrlPr>
                                      <a:rPr lang="pt-BR" sz="2000" i="1"/>
                                    </m:ctrlPr>
                                  </m:mPr>
                                  <m:mr>
                                    <m:e>
                                      <m:r>
                                        <a:rPr lang="pt-BR" sz="2000" i="1"/>
                                        <m:t>+</m:t>
                                      </m:r>
                                      <m:d>
                                        <m:dPr>
                                          <m:begChr m:val="{"/>
                                          <m:endChr m:val=""/>
                                          <m:ctrlPr>
                                            <a:rPr lang="pt-BR" sz="2000" i="1"/>
                                          </m:ctrlPr>
                                        </m:dPr>
                                        <m:e>
                                          <m:eqArr>
                                            <m:eqArrPr>
                                              <m:ctrlPr>
                                                <a:rPr lang="pt-BR" sz="2000" i="1"/>
                                              </m:ctrlPr>
                                            </m:eqArrPr>
                                            <m:e>
                                              <m:r>
                                                <a:rPr lang="pt-BR" sz="2000" i="1"/>
                                                <m:t>−3</m:t>
                                              </m:r>
                                              <m:r>
                                                <a:rPr lang="pt-BR" sz="2000" i="1"/>
                                                <m:t>𝑥</m:t>
                                              </m:r>
                                              <m:r>
                                                <a:rPr lang="pt-BR" sz="2000" i="1"/>
                                                <m:t>−6</m:t>
                                              </m:r>
                                              <m:r>
                                                <a:rPr lang="pt-BR" sz="2000" i="1"/>
                                                <m:t>𝑦</m:t>
                                              </m:r>
                                              <m:r>
                                                <a:rPr lang="pt-BR" sz="2000" i="1"/>
                                                <m:t>+3</m:t>
                                              </m:r>
                                              <m:r>
                                                <a:rPr lang="pt-BR" sz="2000" i="1"/>
                                                <m:t>𝑧</m:t>
                                              </m:r>
                                              <m:r>
                                                <a:rPr lang="pt-BR" sz="2000" i="1"/>
                                                <m:t>=−9</m:t>
                                              </m:r>
                                            </m:e>
                                            <m:e>
                                              <m:r>
                                                <a:rPr lang="pt-BR" sz="2000" i="1"/>
                                                <m:t>3</m:t>
                                              </m:r>
                                              <m:r>
                                                <a:rPr lang="pt-BR" sz="2000" i="1"/>
                                                <m:t>𝑥</m:t>
                                              </m:r>
                                              <m:r>
                                                <a:rPr lang="pt-BR" sz="2000" i="1"/>
                                                <m:t>−</m:t>
                                              </m:r>
                                              <m:r>
                                                <a:rPr lang="pt-BR" sz="2000" i="1"/>
                                                <m:t>𝑦</m:t>
                                              </m:r>
                                              <m:r>
                                                <a:rPr lang="pt-BR" sz="2000" i="1"/>
                                                <m:t>−2</m:t>
                                              </m:r>
                                              <m:r>
                                                <a:rPr lang="pt-BR" sz="2000" i="1"/>
                                                <m:t>𝑧</m:t>
                                              </m:r>
                                              <m:r>
                                                <a:rPr lang="pt-BR" sz="2000" i="1"/>
                                                <m:t>=−10</m:t>
                                              </m:r>
                                            </m:e>
                                          </m:eqArr>
                                        </m:e>
                                      </m:d>
                                    </m:e>
                                  </m:mr>
                                </m:m>
                              </m:num>
                              <m:den>
                                <m:r>
                                  <a:rPr lang="pt-BR" sz="2000" i="1"/>
                                  <m:t>0</m:t>
                                </m:r>
                                <m:r>
                                  <a:rPr lang="pt-BR" sz="2000" i="1"/>
                                  <m:t>𝑥</m:t>
                                </m:r>
                                <m:r>
                                  <a:rPr lang="pt-BR" sz="2000" i="1"/>
                                  <m:t>−7</m:t>
                                </m:r>
                                <m:r>
                                  <a:rPr lang="pt-BR" sz="2000" i="1"/>
                                  <m:t>𝑦</m:t>
                                </m:r>
                                <m:r>
                                  <a:rPr lang="pt-BR" sz="2000" i="1"/>
                                  <m:t>+</m:t>
                                </m:r>
                                <m:r>
                                  <a:rPr lang="pt-BR" sz="2000" i="1"/>
                                  <m:t>𝑧</m:t>
                                </m:r>
                                <m:r>
                                  <a:rPr lang="pt-BR" sz="2000" i="1"/>
                                  <m:t>=−19</m:t>
                                </m:r>
                              </m:den>
                            </m:f>
                          </m:e>
                        </m:mr>
                      </m:m>
                      <m:r>
                        <a:rPr lang="pt-BR" sz="2000" i="1"/>
                        <m:t>   →    </m:t>
                      </m:r>
                      <m:m>
                        <m:mPr>
                          <m:mcs>
                            <m:mc>
                              <m:mcPr>
                                <m:count m:val="1"/>
                                <m:mcJc m:val="center"/>
                              </m:mcPr>
                            </m:mc>
                          </m:mcs>
                          <m:ctrlPr>
                            <a:rPr lang="pt-BR" sz="2000" i="1"/>
                          </m:ctrlPr>
                        </m:mPr>
                        <m:mr>
                          <m:e>
                            <m:r>
                              <a:rPr lang="pt-BR" sz="2000" i="1"/>
                              <m:t>−7</m:t>
                            </m:r>
                            <m:r>
                              <a:rPr lang="pt-BR" sz="2000" i="1"/>
                              <m:t>𝑦</m:t>
                            </m:r>
                            <m:r>
                              <a:rPr lang="pt-BR" sz="2000" i="1"/>
                              <m:t>+</m:t>
                            </m:r>
                            <m:r>
                              <a:rPr lang="pt-BR" sz="2000" i="1"/>
                              <m:t>𝑧</m:t>
                            </m:r>
                            <m:r>
                              <a:rPr lang="pt-BR" sz="2000" i="1"/>
                              <m:t>=−19</m:t>
                            </m:r>
                          </m:e>
                        </m:mr>
                        <m:mr>
                          <m:e>
                            <m:d>
                              <m:dPr>
                                <m:ctrlPr>
                                  <a:rPr lang="pt-BR" sz="2000" i="1"/>
                                </m:ctrlPr>
                              </m:dPr>
                              <m:e>
                                <m:r>
                                  <a:rPr lang="pt-BR" sz="2000" i="1"/>
                                  <m:t>𝑛𝑜𝑣𝑎</m:t>
                                </m:r>
                                <m:r>
                                  <a:rPr lang="pt-BR" sz="2000" i="1"/>
                                  <m:t> </m:t>
                                </m:r>
                                <m:r>
                                  <a:rPr lang="pt-BR" sz="2000" i="1"/>
                                  <m:t>𝑙𝑖𝑛h𝑎</m:t>
                                </m:r>
                                <m:r>
                                  <a:rPr lang="pt-BR" sz="2000" i="1"/>
                                  <m:t> 3</m:t>
                                </m:r>
                              </m:e>
                            </m:d>
                          </m:e>
                        </m:mr>
                      </m:m>
                    </m:oMath>
                  </m:oMathPara>
                </a14:m>
                <a:endParaRPr lang="pt-BR" sz="2000" dirty="0">
                  <a:latin typeface="Arial Narrow" panose="020B0606020202030204" pitchFamily="34" charset="0"/>
                </a:endParaRPr>
              </a:p>
              <a:p>
                <a:pPr algn="just"/>
                <a:endParaRPr lang="pt-BR" sz="2400" i="1" dirty="0">
                  <a:latin typeface="Arial Narrow" panose="020B0606020202030204" pitchFamily="34" charset="0"/>
                </a:endParaRPr>
              </a:p>
              <a:p>
                <a:pPr algn="just"/>
                <a:r>
                  <a:rPr lang="pt-BR" sz="2400" i="1" dirty="0">
                    <a:latin typeface="Arial Narrow" panose="020B0606020202030204" pitchFamily="34" charset="0"/>
                  </a:rPr>
                  <a:t>A linha 1 permanecerá a mesma, pois este procedimento é apenas para modificar a linha 3. Observe, também, que a linha 2 não foi utilizada.</a:t>
                </a:r>
                <a:endParaRPr lang="pt-BR" sz="2400" dirty="0">
                  <a:latin typeface="Arial Narrow" panose="020B0606020202030204" pitchFamily="34" charset="0"/>
                </a:endParaRPr>
              </a:p>
              <a:p>
                <a:pPr algn="just"/>
                <a14:m>
                  <m:oMathPara xmlns:m="http://schemas.openxmlformats.org/officeDocument/2006/math">
                    <m:oMathParaPr>
                      <m:jc m:val="centerGroup"/>
                    </m:oMathParaPr>
                    <m:oMath xmlns:m="http://schemas.openxmlformats.org/officeDocument/2006/math">
                      <m:d>
                        <m:dPr>
                          <m:begChr m:val="{"/>
                          <m:endChr m:val=""/>
                          <m:ctrlPr>
                            <a:rPr lang="pt-BR" sz="2400" i="1"/>
                          </m:ctrlPr>
                        </m:dPr>
                        <m:e>
                          <m:eqArr>
                            <m:eqArrPr>
                              <m:ctrlPr>
                                <a:rPr lang="pt-BR" sz="2400" i="1"/>
                              </m:ctrlPr>
                            </m:eqArrPr>
                            <m:e>
                              <m:r>
                                <a:rPr lang="pt-BR" sz="2400" i="1"/>
                                <m:t>𝑥</m:t>
                              </m:r>
                              <m:r>
                                <a:rPr lang="pt-BR" sz="2400" i="1"/>
                                <m:t>+2</m:t>
                              </m:r>
                              <m:r>
                                <a:rPr lang="pt-BR" sz="2400" i="1"/>
                                <m:t>𝑦</m:t>
                              </m:r>
                              <m:r>
                                <a:rPr lang="pt-BR" sz="2400" i="1"/>
                                <m:t>−</m:t>
                              </m:r>
                              <m:r>
                                <a:rPr lang="pt-BR" sz="2400" i="1"/>
                                <m:t>𝑧</m:t>
                              </m:r>
                              <m:r>
                                <a:rPr lang="pt-BR" sz="2400" i="1"/>
                                <m:t>=3</m:t>
                              </m:r>
                            </m:e>
                            <m:e>
                              <m:r>
                                <a:rPr lang="pt-BR" sz="2400" i="1"/>
                                <m:t>   −</m:t>
                              </m:r>
                              <m:r>
                                <a:rPr lang="pt-BR" sz="2400" i="1"/>
                                <m:t>𝑦</m:t>
                              </m:r>
                              <m:r>
                                <a:rPr lang="pt-BR" sz="2400" i="1"/>
                                <m:t>+3</m:t>
                              </m:r>
                              <m:r>
                                <a:rPr lang="pt-BR" sz="2400" i="1"/>
                                <m:t>𝑧</m:t>
                              </m:r>
                              <m:r>
                                <a:rPr lang="pt-BR" sz="2400" i="1"/>
                                <m:t>=3</m:t>
                              </m:r>
                            </m:e>
                            <m:e>
                              <m:r>
                                <a:rPr lang="pt-BR" sz="2400" i="1"/>
                                <m:t> −7</m:t>
                              </m:r>
                              <m:r>
                                <a:rPr lang="pt-BR" sz="2400" i="1"/>
                                <m:t>𝑦</m:t>
                              </m:r>
                              <m:r>
                                <a:rPr lang="pt-BR" sz="2400" i="1"/>
                                <m:t>+</m:t>
                              </m:r>
                              <m:r>
                                <a:rPr lang="pt-BR" sz="2400" i="1"/>
                                <m:t>𝑧</m:t>
                              </m:r>
                              <m:r>
                                <a:rPr lang="pt-BR" sz="2400" i="1"/>
                                <m:t>=−19</m:t>
                              </m:r>
                            </m:e>
                          </m:eqArr>
                        </m:e>
                      </m:d>
                    </m:oMath>
                  </m:oMathPara>
                </a14:m>
                <a:endParaRPr lang="pt-BR" sz="2400" dirty="0">
                  <a:latin typeface="Arial Narrow" panose="020B0606020202030204" pitchFamily="34" charset="0"/>
                </a:endParaRPr>
              </a:p>
              <a:p>
                <a:pPr algn="just"/>
                <a:endParaRPr lang="pt-BR" sz="2400" i="1" dirty="0">
                  <a:latin typeface="Arial Narrow" panose="020B0606020202030204" pitchFamily="34" charset="0"/>
                </a:endParaRPr>
              </a:p>
              <a:p>
                <a:pPr algn="just"/>
                <a:r>
                  <a:rPr lang="pt-BR" sz="2400" i="1" dirty="0">
                    <a:latin typeface="Arial Narrow" panose="020B0606020202030204" pitchFamily="34" charset="0"/>
                  </a:rPr>
                  <a:t>Agora, deve-se eliminar o termo em </a:t>
                </a:r>
                <a:r>
                  <a:rPr lang="pt-BR" sz="2400" b="1" i="1" dirty="0">
                    <a:latin typeface="Arial Narrow" panose="020B0606020202030204" pitchFamily="34" charset="0"/>
                  </a:rPr>
                  <a:t>“</a:t>
                </a:r>
                <a14:m>
                  <m:oMath xmlns:m="http://schemas.openxmlformats.org/officeDocument/2006/math">
                    <m:r>
                      <a:rPr lang="pt-BR" sz="2400" b="1" i="1"/>
                      <m:t>𝒚</m:t>
                    </m:r>
                  </m:oMath>
                </a14:m>
                <a:r>
                  <a:rPr lang="pt-BR" sz="2400" b="1" i="1" dirty="0">
                    <a:latin typeface="Arial Narrow" panose="020B0606020202030204" pitchFamily="34" charset="0"/>
                  </a:rPr>
                  <a:t>”</a:t>
                </a:r>
                <a:r>
                  <a:rPr lang="pt-BR" sz="2400" i="1" dirty="0">
                    <a:latin typeface="Arial Narrow" panose="020B0606020202030204" pitchFamily="34" charset="0"/>
                  </a:rPr>
                  <a:t> da terceira equação, para determinar o valor </a:t>
                </a:r>
                <a14:m>
                  <m:oMath xmlns:m="http://schemas.openxmlformats.org/officeDocument/2006/math">
                    <m:r>
                      <a:rPr lang="pt-BR" sz="2400" b="1" i="1"/>
                      <m:t>“</m:t>
                    </m:r>
                    <m:r>
                      <a:rPr lang="pt-BR" sz="2400" b="1" i="1"/>
                      <m:t>𝒛</m:t>
                    </m:r>
                    <m:r>
                      <a:rPr lang="pt-BR" sz="2400" b="1" i="1"/>
                      <m:t>”</m:t>
                    </m:r>
                  </m:oMath>
                </a14:m>
                <a:r>
                  <a:rPr lang="pt-BR" sz="2400" i="1" dirty="0">
                    <a:latin typeface="Arial Narrow" panose="020B0606020202030204" pitchFamily="34" charset="0"/>
                  </a:rPr>
                  <a:t>.</a:t>
                </a:r>
                <a:endParaRPr lang="pt-BR" sz="2400" kern="100" dirty="0">
                  <a:effectLst/>
                  <a:latin typeface="Arial Narrow" panose="020B0606020202030204" pitchFamily="34" charset="0"/>
                  <a:ea typeface="MS Mincho" panose="02020609040205080304" pitchFamily="49" charset="-128"/>
                  <a:cs typeface="Arabic Typesetting" panose="03020402040406030203" pitchFamily="66" charset="-78"/>
                </a:endParaRPr>
              </a:p>
            </p:txBody>
          </p:sp>
        </mc:Choice>
        <mc:Fallback>
          <p:sp>
            <p:nvSpPr>
              <p:cNvPr id="5" name="CaixaDeTexto 4">
                <a:extLst>
                  <a:ext uri="{FF2B5EF4-FFF2-40B4-BE49-F238E27FC236}">
                    <a16:creationId xmlns:a16="http://schemas.microsoft.com/office/drawing/2014/main" id="{6A17C953-3BE2-F57F-A9AA-39F21B43446F}"/>
                  </a:ext>
                </a:extLst>
              </p:cNvPr>
              <p:cNvSpPr txBox="1">
                <a:spLocks noRot="1" noChangeAspect="1" noMove="1" noResize="1" noEditPoints="1" noAdjustHandles="1" noChangeArrowheads="1" noChangeShapeType="1" noTextEdit="1"/>
              </p:cNvSpPr>
              <p:nvPr/>
            </p:nvSpPr>
            <p:spPr>
              <a:xfrm>
                <a:off x="6276002" y="955992"/>
                <a:ext cx="5760000" cy="5572359"/>
              </a:xfrm>
              <a:prstGeom prst="rect">
                <a:avLst/>
              </a:prstGeom>
              <a:blipFill>
                <a:blip r:embed="rId3"/>
                <a:stretch>
                  <a:fillRect l="-1695" t="-766" r="-1695" b="-1641"/>
                </a:stretch>
              </a:blipFill>
            </p:spPr>
            <p:txBody>
              <a:bodyPr/>
              <a:lstStyle/>
              <a:p>
                <a:r>
                  <a:rPr lang="pt-BR">
                    <a:noFill/>
                  </a:rPr>
                  <a:t> </a:t>
                </a:r>
              </a:p>
            </p:txBody>
          </p:sp>
        </mc:Fallback>
      </mc:AlternateContent>
    </p:spTree>
    <p:extLst>
      <p:ext uri="{BB962C8B-B14F-4D97-AF65-F5344CB8AC3E}">
        <p14:creationId xmlns:p14="http://schemas.microsoft.com/office/powerpoint/2010/main" val="317562730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92AAFB89-ADDF-3398-91E1-8ACD14CCA59D}"/>
                  </a:ext>
                </a:extLst>
              </p:cNvPr>
              <p:cNvSpPr txBox="1"/>
              <p:nvPr/>
            </p:nvSpPr>
            <p:spPr>
              <a:xfrm>
                <a:off x="155999" y="955992"/>
                <a:ext cx="5760000" cy="4681025"/>
              </a:xfrm>
              <a:prstGeom prst="rect">
                <a:avLst/>
              </a:prstGeom>
              <a:solidFill>
                <a:schemeClr val="bg1"/>
              </a:solidFill>
            </p:spPr>
            <p:txBody>
              <a:bodyPr wrap="square">
                <a:spAutoFit/>
              </a:bodyPr>
              <a:lstStyle/>
              <a:p>
                <a:pPr algn="just">
                  <a:lnSpc>
                    <a:spcPct val="115000"/>
                  </a:lnSpc>
                  <a:spcAft>
                    <a:spcPts val="800"/>
                  </a:spcAft>
                </a:pPr>
                <a:r>
                  <a:rPr lang="pt-BR" sz="2400" b="1" i="1" u="sng" kern="100" dirty="0">
                    <a:effectLst/>
                    <a:latin typeface="Arial Narrow" panose="020B0606020202030204" pitchFamily="34" charset="0"/>
                    <a:ea typeface="Aptos" panose="020B0004020202020204" pitchFamily="34" charset="0"/>
                    <a:cs typeface="Aptos" panose="020B0004020202020204" pitchFamily="34" charset="0"/>
                  </a:rPr>
                  <a:t>Terceiro</a:t>
                </a:r>
                <a:r>
                  <a:rPr lang="pt-BR" sz="2400" b="1" i="1" kern="100" dirty="0">
                    <a:effectLst/>
                    <a:latin typeface="Arial Narrow" panose="020B0606020202030204" pitchFamily="34" charset="0"/>
                    <a:ea typeface="Aptos" panose="020B0004020202020204" pitchFamily="34" charset="0"/>
                    <a:cs typeface="Aptos" panose="020B0004020202020204" pitchFamily="34" charset="0"/>
                  </a:rPr>
                  <a:t>: </a:t>
                </a:r>
                <a:r>
                  <a:rPr lang="pt-BR" sz="2400" i="1" kern="100" dirty="0">
                    <a:effectLst/>
                    <a:latin typeface="Arial Narrow" panose="020B0606020202030204" pitchFamily="34" charset="0"/>
                    <a:ea typeface="Aptos" panose="020B0004020202020204" pitchFamily="34" charset="0"/>
                    <a:cs typeface="Aptos" panose="020B0004020202020204" pitchFamily="34" charset="0"/>
                  </a:rPr>
                  <a:t>multiplicar a linha 2 por </a:t>
                </a:r>
                <a14:m>
                  <m:oMath xmlns:m="http://schemas.openxmlformats.org/officeDocument/2006/math">
                    <m:r>
                      <a:rPr lang="pt-BR" sz="2400" b="1" i="1" kern="100">
                        <a:solidFill>
                          <a:srgbClr val="0070C0"/>
                        </a:solidFill>
                        <a:effectLst/>
                        <a:latin typeface="Cambria Math" panose="02040503050406030204" pitchFamily="18" charset="0"/>
                        <a:ea typeface="Aptos" panose="020B0004020202020204" pitchFamily="34" charset="0"/>
                        <a:cs typeface="Aptos" panose="020B0004020202020204" pitchFamily="34" charset="0"/>
                      </a:rPr>
                      <m:t>−</m:t>
                    </m:r>
                    <m:r>
                      <a:rPr lang="pt-BR" sz="2400" b="1" i="1" kern="100">
                        <a:solidFill>
                          <a:srgbClr val="0070C0"/>
                        </a:solidFill>
                        <a:effectLst/>
                        <a:latin typeface="Cambria Math" panose="02040503050406030204" pitchFamily="18" charset="0"/>
                        <a:ea typeface="Aptos" panose="020B0004020202020204" pitchFamily="34" charset="0"/>
                        <a:cs typeface="Aptos" panose="020B0004020202020204" pitchFamily="34" charset="0"/>
                      </a:rPr>
                      <m:t>𝟕</m:t>
                    </m:r>
                  </m:oMath>
                </a14:m>
                <a:r>
                  <a:rPr lang="pt-BR" sz="2400" i="1" kern="100" dirty="0">
                    <a:effectLst/>
                    <a:latin typeface="Arial Narrow" panose="020B0606020202030204" pitchFamily="34" charset="0"/>
                    <a:ea typeface="Aptos" panose="020B0004020202020204" pitchFamily="34" charset="0"/>
                    <a:cs typeface="Aptos" panose="020B0004020202020204" pitchFamily="34" charset="0"/>
                  </a:rPr>
                  <a:t> e, depois, somar com a linha 3, observe:</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pt-BR" sz="2400" i="1" kern="100">
                              <a:effectLst/>
                              <a:latin typeface="Cambria Math" panose="02040503050406030204" pitchFamily="18" charset="0"/>
                              <a:ea typeface="Aptos" panose="020B0004020202020204" pitchFamily="34" charset="0"/>
                              <a:cs typeface="Aptos" panose="020B0004020202020204" pitchFamily="34" charset="0"/>
                            </a:rPr>
                          </m:ctrlPr>
                        </m:dPr>
                        <m:e>
                          <m:eqArr>
                            <m:eqArrPr>
                              <m:ctrlPr>
                                <a:rPr lang="pt-BR" sz="2400" i="1" kern="100">
                                  <a:effectLst/>
                                  <a:latin typeface="Cambria Math" panose="02040503050406030204" pitchFamily="18" charset="0"/>
                                  <a:ea typeface="Aptos" panose="020B0004020202020204" pitchFamily="34" charset="0"/>
                                  <a:cs typeface="Aptos" panose="020B0004020202020204" pitchFamily="34" charset="0"/>
                                </a:rPr>
                              </m:ctrlPr>
                            </m:eqArrPr>
                            <m:e>
                              <m:r>
                                <a:rPr lang="pt-BR" sz="2400" i="1" kern="100">
                                  <a:effectLst/>
                                  <a:latin typeface="Cambria Math" panose="02040503050406030204" pitchFamily="18" charset="0"/>
                                  <a:ea typeface="Aptos" panose="020B0004020202020204" pitchFamily="34" charset="0"/>
                                  <a:cs typeface="Aptos" panose="020B0004020202020204" pitchFamily="34" charset="0"/>
                                </a:rPr>
                                <m:t>𝑥</m:t>
                              </m:r>
                              <m:r>
                                <a:rPr lang="pt-BR" sz="2400" i="1" kern="100">
                                  <a:effectLst/>
                                  <a:latin typeface="Cambria Math" panose="02040503050406030204" pitchFamily="18" charset="0"/>
                                  <a:ea typeface="Aptos" panose="020B0004020202020204" pitchFamily="34" charset="0"/>
                                  <a:cs typeface="Aptos" panose="020B0004020202020204" pitchFamily="34" charset="0"/>
                                </a:rPr>
                                <m:t>+2</m:t>
                              </m:r>
                              <m:r>
                                <a:rPr lang="pt-BR" sz="2400" i="1" kern="100">
                                  <a:effectLst/>
                                  <a:latin typeface="Cambria Math" panose="02040503050406030204" pitchFamily="18" charset="0"/>
                                  <a:ea typeface="Aptos" panose="020B0004020202020204" pitchFamily="34" charset="0"/>
                                  <a:cs typeface="Aptos" panose="020B0004020202020204" pitchFamily="34" charset="0"/>
                                </a:rPr>
                                <m:t>𝑦</m:t>
                              </m:r>
                              <m:r>
                                <a:rPr lang="pt-BR" sz="2400" i="1" kern="100">
                                  <a:effectLst/>
                                  <a:latin typeface="Cambria Math" panose="02040503050406030204" pitchFamily="18" charset="0"/>
                                  <a:ea typeface="Aptos" panose="020B0004020202020204" pitchFamily="34" charset="0"/>
                                  <a:cs typeface="Aptos" panose="020B0004020202020204" pitchFamily="34" charset="0"/>
                                </a:rPr>
                                <m:t>−</m:t>
                              </m:r>
                              <m:r>
                                <a:rPr lang="pt-BR" sz="2400" i="1" kern="100">
                                  <a:effectLst/>
                                  <a:latin typeface="Cambria Math" panose="02040503050406030204" pitchFamily="18" charset="0"/>
                                  <a:ea typeface="Aptos" panose="020B0004020202020204" pitchFamily="34" charset="0"/>
                                  <a:cs typeface="Aptos" panose="020B0004020202020204" pitchFamily="34" charset="0"/>
                                </a:rPr>
                                <m:t>𝑧</m:t>
                              </m:r>
                              <m:r>
                                <a:rPr lang="pt-BR" sz="2400" i="1" kern="100">
                                  <a:effectLst/>
                                  <a:latin typeface="Cambria Math" panose="02040503050406030204" pitchFamily="18" charset="0"/>
                                  <a:ea typeface="Aptos" panose="020B0004020202020204" pitchFamily="34" charset="0"/>
                                  <a:cs typeface="Aptos" panose="020B0004020202020204" pitchFamily="34" charset="0"/>
                                </a:rPr>
                                <m:t>=3</m:t>
                              </m:r>
                            </m:e>
                            <m:e>
                              <m:r>
                                <a:rPr lang="pt-BR" sz="2400" i="1" kern="100">
                                  <a:effectLst/>
                                  <a:latin typeface="Cambria Math" panose="02040503050406030204" pitchFamily="18" charset="0"/>
                                  <a:ea typeface="Aptos" panose="020B0004020202020204" pitchFamily="34" charset="0"/>
                                  <a:cs typeface="Aptos" panose="020B0004020202020204" pitchFamily="34" charset="0"/>
                                </a:rPr>
                                <m:t>   −</m:t>
                              </m:r>
                              <m:r>
                                <a:rPr lang="pt-BR" sz="2400" i="1" kern="100">
                                  <a:effectLst/>
                                  <a:latin typeface="Cambria Math" panose="02040503050406030204" pitchFamily="18" charset="0"/>
                                  <a:ea typeface="Aptos" panose="020B0004020202020204" pitchFamily="34" charset="0"/>
                                  <a:cs typeface="Aptos" panose="020B0004020202020204" pitchFamily="34" charset="0"/>
                                </a:rPr>
                                <m:t>𝑦</m:t>
                              </m:r>
                              <m:r>
                                <a:rPr lang="pt-BR" sz="2400" i="1" kern="100">
                                  <a:effectLst/>
                                  <a:latin typeface="Cambria Math" panose="02040503050406030204" pitchFamily="18" charset="0"/>
                                  <a:ea typeface="Aptos" panose="020B0004020202020204" pitchFamily="34" charset="0"/>
                                  <a:cs typeface="Aptos" panose="020B0004020202020204" pitchFamily="34" charset="0"/>
                                </a:rPr>
                                <m:t>+3</m:t>
                              </m:r>
                              <m:r>
                                <a:rPr lang="pt-BR" sz="2400" i="1" kern="100">
                                  <a:effectLst/>
                                  <a:latin typeface="Cambria Math" panose="02040503050406030204" pitchFamily="18" charset="0"/>
                                  <a:ea typeface="Aptos" panose="020B0004020202020204" pitchFamily="34" charset="0"/>
                                  <a:cs typeface="Aptos" panose="020B0004020202020204" pitchFamily="34" charset="0"/>
                                </a:rPr>
                                <m:t>𝑧</m:t>
                              </m:r>
                              <m:r>
                                <a:rPr lang="pt-BR" sz="2400" i="1" kern="100">
                                  <a:effectLst/>
                                  <a:latin typeface="Cambria Math" panose="02040503050406030204" pitchFamily="18" charset="0"/>
                                  <a:ea typeface="Aptos" panose="020B0004020202020204" pitchFamily="34" charset="0"/>
                                  <a:cs typeface="Aptos" panose="020B0004020202020204" pitchFamily="34" charset="0"/>
                                </a:rPr>
                                <m:t>=3</m:t>
                              </m:r>
                            </m:e>
                            <m:e>
                              <m:r>
                                <a:rPr lang="pt-BR" sz="2400" i="1" kern="100">
                                  <a:effectLst/>
                                  <a:latin typeface="Cambria Math" panose="02040503050406030204" pitchFamily="18" charset="0"/>
                                  <a:ea typeface="Aptos" panose="020B0004020202020204" pitchFamily="34" charset="0"/>
                                  <a:cs typeface="Aptos" panose="020B0004020202020204" pitchFamily="34" charset="0"/>
                                </a:rPr>
                                <m:t> −7</m:t>
                              </m:r>
                              <m:r>
                                <a:rPr lang="pt-BR" sz="2400" i="1" kern="100">
                                  <a:effectLst/>
                                  <a:latin typeface="Cambria Math" panose="02040503050406030204" pitchFamily="18" charset="0"/>
                                  <a:ea typeface="Aptos" panose="020B0004020202020204" pitchFamily="34" charset="0"/>
                                  <a:cs typeface="Aptos" panose="020B0004020202020204" pitchFamily="34" charset="0"/>
                                </a:rPr>
                                <m:t>𝑦</m:t>
                              </m:r>
                              <m:r>
                                <a:rPr lang="pt-BR" sz="2400" i="1" kern="100">
                                  <a:effectLst/>
                                  <a:latin typeface="Cambria Math" panose="02040503050406030204" pitchFamily="18" charset="0"/>
                                  <a:ea typeface="Aptos" panose="020B0004020202020204" pitchFamily="34" charset="0"/>
                                  <a:cs typeface="Aptos" panose="020B0004020202020204" pitchFamily="34" charset="0"/>
                                </a:rPr>
                                <m:t>+</m:t>
                              </m:r>
                              <m:r>
                                <a:rPr lang="pt-BR" sz="2400" i="1" kern="100">
                                  <a:effectLst/>
                                  <a:latin typeface="Cambria Math" panose="02040503050406030204" pitchFamily="18" charset="0"/>
                                  <a:ea typeface="Aptos" panose="020B0004020202020204" pitchFamily="34" charset="0"/>
                                  <a:cs typeface="Aptos" panose="020B0004020202020204" pitchFamily="34" charset="0"/>
                                </a:rPr>
                                <m:t>𝑧</m:t>
                              </m:r>
                              <m:r>
                                <a:rPr lang="pt-BR" sz="2400" i="1" kern="100">
                                  <a:effectLst/>
                                  <a:latin typeface="Cambria Math" panose="02040503050406030204" pitchFamily="18" charset="0"/>
                                  <a:ea typeface="Aptos" panose="020B0004020202020204" pitchFamily="34" charset="0"/>
                                  <a:cs typeface="Aptos" panose="020B0004020202020204" pitchFamily="34" charset="0"/>
                                </a:rPr>
                                <m:t>=−19</m:t>
                              </m:r>
                            </m:e>
                          </m:eqArr>
                        </m:e>
                      </m:d>
                      <m:m>
                        <m:mPr>
                          <m:mcs>
                            <m:mc>
                              <m:mcPr>
                                <m:count m:val="1"/>
                                <m:mcJc m:val="center"/>
                              </m:mcPr>
                            </m:mc>
                          </m:mcs>
                          <m:ctrlPr>
                            <a:rPr lang="pt-BR" sz="2400" i="1" kern="100">
                              <a:effectLst/>
                              <a:latin typeface="Cambria Math" panose="02040503050406030204" pitchFamily="18" charset="0"/>
                              <a:ea typeface="Times New Roman" panose="02020603050405020304" pitchFamily="18" charset="0"/>
                              <a:cs typeface="Aptos" panose="020B0004020202020204" pitchFamily="34" charset="0"/>
                            </a:rPr>
                          </m:ctrlPr>
                        </m:mPr>
                        <m:mr>
                          <m:e>
                            <m:r>
                              <a:rPr lang="pt-BR" sz="2400" i="1" kern="100">
                                <a:effectLst/>
                                <a:latin typeface="Cambria Math" panose="02040503050406030204" pitchFamily="18" charset="0"/>
                                <a:ea typeface="Times New Roman" panose="02020603050405020304" pitchFamily="18" charset="0"/>
                                <a:cs typeface="Aptos" panose="020B0004020202020204" pitchFamily="34" charset="0"/>
                              </a:rPr>
                              <m:t> </m:t>
                            </m:r>
                          </m:e>
                        </m:mr>
                        <m:mr>
                          <m:e>
                            <m:r>
                              <a:rPr lang="pt-BR" sz="2400" i="1" kern="100">
                                <a:effectLst/>
                                <a:latin typeface="Cambria Math" panose="02040503050406030204" pitchFamily="18" charset="0"/>
                                <a:ea typeface="Times New Roman" panose="02020603050405020304" pitchFamily="18" charset="0"/>
                                <a:cs typeface="Aptos" panose="020B0004020202020204" pitchFamily="34" charset="0"/>
                              </a:rPr>
                              <m:t> </m:t>
                            </m:r>
                            <m:r>
                              <a:rPr lang="pt-BR" sz="2400" b="1" i="1" kern="100">
                                <a:solidFill>
                                  <a:srgbClr val="0070C0"/>
                                </a:solidFill>
                                <a:effectLst/>
                                <a:latin typeface="Cambria Math" panose="02040503050406030204" pitchFamily="18" charset="0"/>
                                <a:ea typeface="Aptos" panose="020B0004020202020204" pitchFamily="34" charset="0"/>
                                <a:cs typeface="Aptos" panose="020B0004020202020204" pitchFamily="34" charset="0"/>
                              </a:rPr>
                              <m:t>  ×</m:t>
                            </m:r>
                            <m:d>
                              <m:dPr>
                                <m:ctrlPr>
                                  <a:rPr lang="pt-BR" sz="2400" b="1" i="1" kern="100">
                                    <a:solidFill>
                                      <a:srgbClr val="0070C0"/>
                                    </a:solidFill>
                                    <a:effectLst/>
                                    <a:latin typeface="Cambria Math" panose="02040503050406030204" pitchFamily="18" charset="0"/>
                                    <a:ea typeface="Aptos" panose="020B0004020202020204" pitchFamily="34" charset="0"/>
                                    <a:cs typeface="Aptos" panose="020B0004020202020204" pitchFamily="34" charset="0"/>
                                  </a:rPr>
                                </m:ctrlPr>
                              </m:dPr>
                              <m:e>
                                <m:r>
                                  <a:rPr lang="pt-BR" sz="2400" b="1" i="1" kern="100">
                                    <a:solidFill>
                                      <a:srgbClr val="0070C0"/>
                                    </a:solidFill>
                                    <a:effectLst/>
                                    <a:latin typeface="Cambria Math" panose="02040503050406030204" pitchFamily="18" charset="0"/>
                                    <a:ea typeface="Aptos" panose="020B0004020202020204" pitchFamily="34" charset="0"/>
                                    <a:cs typeface="Aptos" panose="020B0004020202020204" pitchFamily="34" charset="0"/>
                                  </a:rPr>
                                  <m:t>−</m:t>
                                </m:r>
                                <m:r>
                                  <a:rPr lang="pt-BR" sz="2400" b="1" i="1" kern="100">
                                    <a:solidFill>
                                      <a:srgbClr val="0070C0"/>
                                    </a:solidFill>
                                    <a:effectLst/>
                                    <a:latin typeface="Cambria Math" panose="02040503050406030204" pitchFamily="18" charset="0"/>
                                    <a:ea typeface="Aptos" panose="020B0004020202020204" pitchFamily="34" charset="0"/>
                                    <a:cs typeface="Aptos" panose="020B0004020202020204" pitchFamily="34" charset="0"/>
                                  </a:rPr>
                                  <m:t>𝟕</m:t>
                                </m:r>
                              </m:e>
                            </m:d>
                          </m:e>
                        </m:mr>
                        <m:mr>
                          <m:e>
                            <m:r>
                              <a:rPr lang="pt-BR" sz="2400" i="1" kern="100">
                                <a:effectLst/>
                                <a:latin typeface="Cambria Math" panose="02040503050406030204" pitchFamily="18" charset="0"/>
                                <a:ea typeface="Times New Roman" panose="02020603050405020304" pitchFamily="18" charset="0"/>
                                <a:cs typeface="Aptos" panose="020B0004020202020204" pitchFamily="34" charset="0"/>
                              </a:rPr>
                              <m:t> </m:t>
                            </m:r>
                          </m:e>
                        </m:mr>
                      </m:m>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i="1" kern="100" dirty="0">
                    <a:effectLst/>
                    <a:latin typeface="Arial Narrow" panose="020B0606020202030204" pitchFamily="34" charset="0"/>
                    <a:ea typeface="Times New Roman" panose="02020603050405020304" pitchFamily="18" charset="0"/>
                    <a:cs typeface="Aptos" panose="020B0004020202020204" pitchFamily="34" charset="0"/>
                  </a:rPr>
                  <a:t>Dessa forma,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m>
                        <m:mPr>
                          <m:mcs>
                            <m:mc>
                              <m:mcPr>
                                <m:count m:val="1"/>
                                <m:mcJc m:val="center"/>
                              </m:mcPr>
                            </m:mc>
                          </m:mcs>
                          <m:ctrlPr>
                            <a:rPr lang="pt-BR" sz="2000" i="1" kern="100">
                              <a:effectLst/>
                              <a:latin typeface="Cambria Math" panose="02040503050406030204" pitchFamily="18" charset="0"/>
                              <a:ea typeface="Aptos" panose="020B0004020202020204" pitchFamily="34" charset="0"/>
                              <a:cs typeface="Aptos" panose="020B0004020202020204" pitchFamily="34" charset="0"/>
                            </a:rPr>
                          </m:ctrlPr>
                        </m:mPr>
                        <m:mr>
                          <m:e>
                            <m:d>
                              <m:dPr>
                                <m:ctrlPr>
                                  <a:rPr lang="pt-BR" sz="2000" i="1" kern="100">
                                    <a:solidFill>
                                      <a:srgbClr val="0070C0"/>
                                    </a:solidFill>
                                    <a:effectLst/>
                                    <a:latin typeface="Cambria Math" panose="02040503050406030204" pitchFamily="18" charset="0"/>
                                    <a:ea typeface="Aptos" panose="020B0004020202020204" pitchFamily="34" charset="0"/>
                                    <a:cs typeface="Aptos" panose="020B0004020202020204" pitchFamily="34" charset="0"/>
                                  </a:rPr>
                                </m:ctrlPr>
                              </m:dPr>
                              <m:e>
                                <m:r>
                                  <a:rPr lang="pt-BR" sz="2000" i="1" kern="100">
                                    <a:solidFill>
                                      <a:srgbClr val="0070C0"/>
                                    </a:solidFill>
                                    <a:effectLst/>
                                    <a:latin typeface="Cambria Math" panose="02040503050406030204" pitchFamily="18" charset="0"/>
                                    <a:ea typeface="Aptos" panose="020B0004020202020204" pitchFamily="34" charset="0"/>
                                    <a:cs typeface="Aptos" panose="020B0004020202020204" pitchFamily="34" charset="0"/>
                                  </a:rPr>
                                  <m:t>−7</m:t>
                                </m:r>
                              </m:e>
                            </m:d>
                            <m:r>
                              <a:rPr lang="pt-BR" sz="2000" i="1" kern="100">
                                <a:solidFill>
                                  <a:srgbClr val="0070C0"/>
                                </a:solidFill>
                                <a:effectLst/>
                                <a:latin typeface="Cambria Math" panose="02040503050406030204" pitchFamily="18" charset="0"/>
                                <a:ea typeface="Aptos" panose="020B0004020202020204" pitchFamily="34" charset="0"/>
                                <a:cs typeface="Aptos" panose="020B0004020202020204" pitchFamily="34" charset="0"/>
                              </a:rPr>
                              <m:t>×</m:t>
                            </m:r>
                            <m:r>
                              <a:rPr lang="pt-BR" sz="2000" i="1" kern="100">
                                <a:solidFill>
                                  <a:srgbClr val="0070C0"/>
                                </a:solidFill>
                                <a:effectLst/>
                                <a:latin typeface="Cambria Math" panose="02040503050406030204" pitchFamily="18" charset="0"/>
                                <a:ea typeface="Aptos" panose="020B0004020202020204" pitchFamily="34" charset="0"/>
                                <a:cs typeface="Aptos" panose="020B0004020202020204" pitchFamily="34" charset="0"/>
                              </a:rPr>
                              <m:t>𝑙𝑖𝑛h𝑎</m:t>
                            </m:r>
                            <m:r>
                              <a:rPr lang="pt-BR" sz="2000" i="1" kern="100">
                                <a:solidFill>
                                  <a:srgbClr val="0070C0"/>
                                </a:solidFill>
                                <a:effectLst/>
                                <a:latin typeface="Cambria Math" panose="02040503050406030204" pitchFamily="18" charset="0"/>
                                <a:ea typeface="Aptos" panose="020B0004020202020204" pitchFamily="34" charset="0"/>
                                <a:cs typeface="Aptos" panose="020B0004020202020204" pitchFamily="34" charset="0"/>
                              </a:rPr>
                              <m:t> 2 + </m:t>
                            </m:r>
                            <m:r>
                              <a:rPr lang="pt-BR" sz="2000" i="1" kern="100">
                                <a:solidFill>
                                  <a:srgbClr val="0070C0"/>
                                </a:solidFill>
                                <a:effectLst/>
                                <a:latin typeface="Cambria Math" panose="02040503050406030204" pitchFamily="18" charset="0"/>
                                <a:ea typeface="Aptos" panose="020B0004020202020204" pitchFamily="34" charset="0"/>
                                <a:cs typeface="Aptos" panose="020B0004020202020204" pitchFamily="34" charset="0"/>
                              </a:rPr>
                              <m:t>𝑙𝑖𝑛h𝑎</m:t>
                            </m:r>
                            <m:r>
                              <a:rPr lang="pt-BR" sz="2000" i="1" kern="100">
                                <a:solidFill>
                                  <a:srgbClr val="0070C0"/>
                                </a:solidFill>
                                <a:effectLst/>
                                <a:latin typeface="Cambria Math" panose="02040503050406030204" pitchFamily="18" charset="0"/>
                                <a:ea typeface="Aptos" panose="020B0004020202020204" pitchFamily="34" charset="0"/>
                                <a:cs typeface="Aptos" panose="020B0004020202020204" pitchFamily="34" charset="0"/>
                              </a:rPr>
                              <m:t> 3</m:t>
                            </m:r>
                          </m:e>
                        </m:mr>
                        <m:mr>
                          <m:e>
                            <m:f>
                              <m:fPr>
                                <m:ctrlPr>
                                  <a:rPr lang="pt-BR" sz="2000" i="1" kern="100">
                                    <a:effectLst/>
                                    <a:latin typeface="Cambria Math" panose="02040503050406030204" pitchFamily="18" charset="0"/>
                                    <a:ea typeface="Aptos" panose="020B0004020202020204" pitchFamily="34" charset="0"/>
                                    <a:cs typeface="Aptos" panose="020B0004020202020204" pitchFamily="34" charset="0"/>
                                  </a:rPr>
                                </m:ctrlPr>
                              </m:fPr>
                              <m:num>
                                <m:m>
                                  <m:mPr>
                                    <m:mcs>
                                      <m:mc>
                                        <m:mcPr>
                                          <m:count m:val="1"/>
                                          <m:mcJc m:val="center"/>
                                        </m:mcPr>
                                      </m:mc>
                                    </m:mcs>
                                    <m:ctrlPr>
                                      <a:rPr lang="pt-BR" sz="2000" i="1" kern="100">
                                        <a:effectLst/>
                                        <a:latin typeface="Cambria Math" panose="02040503050406030204" pitchFamily="18" charset="0"/>
                                        <a:ea typeface="Aptos" panose="020B0004020202020204" pitchFamily="34" charset="0"/>
                                        <a:cs typeface="Aptos" panose="020B0004020202020204" pitchFamily="34" charset="0"/>
                                      </a:rPr>
                                    </m:ctrlPr>
                                  </m:mPr>
                                  <m:mr>
                                    <m:e>
                                      <m:r>
                                        <a:rPr lang="pt-BR" sz="2000" i="1" kern="100">
                                          <a:effectLst/>
                                          <a:latin typeface="Cambria Math" panose="02040503050406030204" pitchFamily="18" charset="0"/>
                                          <a:ea typeface="Aptos" panose="020B0004020202020204" pitchFamily="34" charset="0"/>
                                          <a:cs typeface="Aptos" panose="020B0004020202020204" pitchFamily="34" charset="0"/>
                                        </a:rPr>
                                        <m:t>+</m:t>
                                      </m:r>
                                      <m:d>
                                        <m:dPr>
                                          <m:begChr m:val="{"/>
                                          <m:endChr m:val=""/>
                                          <m:ctrlPr>
                                            <a:rPr lang="pt-BR" sz="2000" i="1" kern="100">
                                              <a:effectLst/>
                                              <a:latin typeface="Cambria Math" panose="02040503050406030204" pitchFamily="18" charset="0"/>
                                              <a:ea typeface="Aptos" panose="020B0004020202020204" pitchFamily="34" charset="0"/>
                                              <a:cs typeface="Aptos" panose="020B0004020202020204" pitchFamily="34" charset="0"/>
                                            </a:rPr>
                                          </m:ctrlPr>
                                        </m:dPr>
                                        <m:e>
                                          <m:eqArr>
                                            <m:eqArrPr>
                                              <m:ctrlPr>
                                                <a:rPr lang="pt-BR" sz="2000" i="1" kern="100">
                                                  <a:effectLst/>
                                                  <a:latin typeface="Cambria Math" panose="02040503050406030204" pitchFamily="18" charset="0"/>
                                                  <a:ea typeface="Aptos" panose="020B0004020202020204" pitchFamily="34" charset="0"/>
                                                  <a:cs typeface="Aptos" panose="020B0004020202020204" pitchFamily="34" charset="0"/>
                                                </a:rPr>
                                              </m:ctrlPr>
                                            </m:eqArrPr>
                                            <m:e>
                                              <m:r>
                                                <a:rPr lang="pt-BR" sz="2000" i="1" kern="100">
                                                  <a:effectLst/>
                                                  <a:latin typeface="Cambria Math" panose="02040503050406030204" pitchFamily="18" charset="0"/>
                                                  <a:ea typeface="Aptos" panose="020B0004020202020204" pitchFamily="34" charset="0"/>
                                                  <a:cs typeface="Aptos" panose="020B0004020202020204" pitchFamily="34" charset="0"/>
                                                </a:rPr>
                                                <m:t>7</m:t>
                                              </m:r>
                                              <m:r>
                                                <a:rPr lang="pt-BR" sz="2000" i="1" kern="100">
                                                  <a:effectLst/>
                                                  <a:latin typeface="Cambria Math" panose="02040503050406030204" pitchFamily="18" charset="0"/>
                                                  <a:ea typeface="Aptos" panose="020B0004020202020204" pitchFamily="34" charset="0"/>
                                                  <a:cs typeface="Aptos" panose="020B0004020202020204" pitchFamily="34" charset="0"/>
                                                </a:rPr>
                                                <m:t>𝑦</m:t>
                                              </m:r>
                                              <m:r>
                                                <a:rPr lang="pt-BR" sz="2000" i="1" kern="100">
                                                  <a:effectLst/>
                                                  <a:latin typeface="Cambria Math" panose="02040503050406030204" pitchFamily="18" charset="0"/>
                                                  <a:ea typeface="Aptos" panose="020B0004020202020204" pitchFamily="34" charset="0"/>
                                                  <a:cs typeface="Aptos" panose="020B0004020202020204" pitchFamily="34" charset="0"/>
                                                </a:rPr>
                                                <m:t>−21</m:t>
                                              </m:r>
                                              <m:r>
                                                <a:rPr lang="pt-BR" sz="2000" i="1" kern="100">
                                                  <a:effectLst/>
                                                  <a:latin typeface="Cambria Math" panose="02040503050406030204" pitchFamily="18" charset="0"/>
                                                  <a:ea typeface="Aptos" panose="020B0004020202020204" pitchFamily="34" charset="0"/>
                                                  <a:cs typeface="Aptos" panose="020B0004020202020204" pitchFamily="34" charset="0"/>
                                                </a:rPr>
                                                <m:t>𝑧</m:t>
                                              </m:r>
                                              <m:r>
                                                <a:rPr lang="pt-BR" sz="2000" i="1" kern="100">
                                                  <a:effectLst/>
                                                  <a:latin typeface="Cambria Math" panose="02040503050406030204" pitchFamily="18" charset="0"/>
                                                  <a:ea typeface="Aptos" panose="020B0004020202020204" pitchFamily="34" charset="0"/>
                                                  <a:cs typeface="Aptos" panose="020B0004020202020204" pitchFamily="34" charset="0"/>
                                                </a:rPr>
                                                <m:t>=−21</m:t>
                                              </m:r>
                                            </m:e>
                                            <m:e>
                                              <m:r>
                                                <a:rPr lang="pt-BR" sz="2000" i="1" kern="100">
                                                  <a:effectLst/>
                                                  <a:latin typeface="Cambria Math" panose="02040503050406030204" pitchFamily="18" charset="0"/>
                                                  <a:ea typeface="Aptos" panose="020B0004020202020204" pitchFamily="34" charset="0"/>
                                                  <a:cs typeface="Aptos" panose="020B0004020202020204" pitchFamily="34" charset="0"/>
                                                </a:rPr>
                                                <m:t>−7</m:t>
                                              </m:r>
                                              <m:r>
                                                <a:rPr lang="pt-BR" sz="2000" i="1" kern="100">
                                                  <a:effectLst/>
                                                  <a:latin typeface="Cambria Math" panose="02040503050406030204" pitchFamily="18" charset="0"/>
                                                  <a:ea typeface="Aptos" panose="020B0004020202020204" pitchFamily="34" charset="0"/>
                                                  <a:cs typeface="Aptos" panose="020B0004020202020204" pitchFamily="34" charset="0"/>
                                                </a:rPr>
                                                <m:t>𝑦</m:t>
                                              </m:r>
                                              <m:r>
                                                <a:rPr lang="pt-BR" sz="2000" i="1" kern="100">
                                                  <a:effectLst/>
                                                  <a:latin typeface="Cambria Math" panose="02040503050406030204" pitchFamily="18" charset="0"/>
                                                  <a:ea typeface="Aptos" panose="020B0004020202020204" pitchFamily="34" charset="0"/>
                                                  <a:cs typeface="Aptos" panose="020B0004020202020204" pitchFamily="34" charset="0"/>
                                                </a:rPr>
                                                <m:t>+</m:t>
                                              </m:r>
                                              <m:r>
                                                <a:rPr lang="pt-BR" sz="2000" i="1" kern="100">
                                                  <a:effectLst/>
                                                  <a:latin typeface="Cambria Math" panose="02040503050406030204" pitchFamily="18" charset="0"/>
                                                  <a:ea typeface="Aptos" panose="020B0004020202020204" pitchFamily="34" charset="0"/>
                                                  <a:cs typeface="Aptos" panose="020B0004020202020204" pitchFamily="34" charset="0"/>
                                                </a:rPr>
                                                <m:t>𝑧</m:t>
                                              </m:r>
                                              <m:r>
                                                <a:rPr lang="pt-BR" sz="2000" i="1" kern="100">
                                                  <a:effectLst/>
                                                  <a:latin typeface="Cambria Math" panose="02040503050406030204" pitchFamily="18" charset="0"/>
                                                  <a:ea typeface="Aptos" panose="020B0004020202020204" pitchFamily="34" charset="0"/>
                                                  <a:cs typeface="Aptos" panose="020B0004020202020204" pitchFamily="34" charset="0"/>
                                                </a:rPr>
                                                <m:t>=−19</m:t>
                                              </m:r>
                                            </m:e>
                                          </m:eqArr>
                                        </m:e>
                                      </m:d>
                                    </m:e>
                                  </m:mr>
                                </m:m>
                              </m:num>
                              <m:den>
                                <m:r>
                                  <a:rPr lang="pt-BR" sz="2000" i="1" kern="100">
                                    <a:effectLst/>
                                    <a:latin typeface="Cambria Math" panose="02040503050406030204" pitchFamily="18" charset="0"/>
                                    <a:ea typeface="Aptos" panose="020B0004020202020204" pitchFamily="34" charset="0"/>
                                    <a:cs typeface="Aptos" panose="020B0004020202020204" pitchFamily="34" charset="0"/>
                                  </a:rPr>
                                  <m:t>0</m:t>
                                </m:r>
                                <m:r>
                                  <a:rPr lang="pt-BR" sz="2000" i="1" kern="100">
                                    <a:effectLst/>
                                    <a:latin typeface="Cambria Math" panose="02040503050406030204" pitchFamily="18" charset="0"/>
                                    <a:ea typeface="Aptos" panose="020B0004020202020204" pitchFamily="34" charset="0"/>
                                    <a:cs typeface="Aptos" panose="020B0004020202020204" pitchFamily="34" charset="0"/>
                                  </a:rPr>
                                  <m:t>𝑦</m:t>
                                </m:r>
                                <m:r>
                                  <a:rPr lang="pt-BR" sz="2000" i="1" kern="100">
                                    <a:effectLst/>
                                    <a:latin typeface="Cambria Math" panose="02040503050406030204" pitchFamily="18" charset="0"/>
                                    <a:ea typeface="Aptos" panose="020B0004020202020204" pitchFamily="34" charset="0"/>
                                    <a:cs typeface="Aptos" panose="020B0004020202020204" pitchFamily="34" charset="0"/>
                                  </a:rPr>
                                  <m:t>−20</m:t>
                                </m:r>
                                <m:r>
                                  <a:rPr lang="pt-BR" sz="2000" i="1" kern="100">
                                    <a:effectLst/>
                                    <a:latin typeface="Cambria Math" panose="02040503050406030204" pitchFamily="18" charset="0"/>
                                    <a:ea typeface="Aptos" panose="020B0004020202020204" pitchFamily="34" charset="0"/>
                                    <a:cs typeface="Aptos" panose="020B0004020202020204" pitchFamily="34" charset="0"/>
                                  </a:rPr>
                                  <m:t>𝑧</m:t>
                                </m:r>
                                <m:r>
                                  <a:rPr lang="pt-BR" sz="2000" i="1" kern="100">
                                    <a:effectLst/>
                                    <a:latin typeface="Cambria Math" panose="02040503050406030204" pitchFamily="18" charset="0"/>
                                    <a:ea typeface="Aptos" panose="020B0004020202020204" pitchFamily="34" charset="0"/>
                                    <a:cs typeface="Aptos" panose="020B0004020202020204" pitchFamily="34" charset="0"/>
                                  </a:rPr>
                                  <m:t>=−40</m:t>
                                </m:r>
                              </m:den>
                            </m:f>
                          </m:e>
                        </m:mr>
                      </m:m>
                      <m:r>
                        <a:rPr lang="pt-BR" sz="2000" i="1" kern="100">
                          <a:effectLst/>
                          <a:latin typeface="Cambria Math" panose="02040503050406030204" pitchFamily="18" charset="0"/>
                          <a:ea typeface="Aptos" panose="020B0004020202020204" pitchFamily="34" charset="0"/>
                          <a:cs typeface="Aptos" panose="020B0004020202020204" pitchFamily="34" charset="0"/>
                        </a:rPr>
                        <m:t>   →    </m:t>
                      </m:r>
                      <m:m>
                        <m:mPr>
                          <m:mcs>
                            <m:mc>
                              <m:mcPr>
                                <m:count m:val="1"/>
                                <m:mcJc m:val="center"/>
                              </m:mcPr>
                            </m:mc>
                          </m:mcs>
                          <m:ctrlPr>
                            <a:rPr lang="pt-BR" sz="2000" i="1" kern="100">
                              <a:effectLst/>
                              <a:latin typeface="Cambria Math" panose="02040503050406030204" pitchFamily="18" charset="0"/>
                              <a:ea typeface="Aptos" panose="020B0004020202020204" pitchFamily="34" charset="0"/>
                              <a:cs typeface="Aptos" panose="020B0004020202020204" pitchFamily="34" charset="0"/>
                            </a:rPr>
                          </m:ctrlPr>
                        </m:mPr>
                        <m:mr>
                          <m:e>
                            <m:r>
                              <a:rPr lang="pt-BR" sz="2000" i="1" kern="100">
                                <a:effectLst/>
                                <a:latin typeface="Cambria Math" panose="02040503050406030204" pitchFamily="18" charset="0"/>
                                <a:ea typeface="Aptos" panose="020B0004020202020204" pitchFamily="34" charset="0"/>
                                <a:cs typeface="Aptos" panose="020B0004020202020204" pitchFamily="34" charset="0"/>
                              </a:rPr>
                              <m:t>−20</m:t>
                            </m:r>
                            <m:r>
                              <a:rPr lang="pt-BR" sz="2000" i="1" kern="100">
                                <a:effectLst/>
                                <a:latin typeface="Cambria Math" panose="02040503050406030204" pitchFamily="18" charset="0"/>
                                <a:ea typeface="Aptos" panose="020B0004020202020204" pitchFamily="34" charset="0"/>
                                <a:cs typeface="Aptos" panose="020B0004020202020204" pitchFamily="34" charset="0"/>
                              </a:rPr>
                              <m:t>𝑧</m:t>
                            </m:r>
                            <m:r>
                              <a:rPr lang="pt-BR" sz="2000" i="1" kern="100">
                                <a:effectLst/>
                                <a:latin typeface="Cambria Math" panose="02040503050406030204" pitchFamily="18" charset="0"/>
                                <a:ea typeface="Aptos" panose="020B0004020202020204" pitchFamily="34" charset="0"/>
                                <a:cs typeface="Aptos" panose="020B0004020202020204" pitchFamily="34" charset="0"/>
                              </a:rPr>
                              <m:t>=−40</m:t>
                            </m:r>
                          </m:e>
                        </m:mr>
                        <m:mr>
                          <m:e>
                            <m:d>
                              <m:dPr>
                                <m:ctrlPr>
                                  <a:rPr lang="pt-BR" sz="2000" i="1" kern="100">
                                    <a:solidFill>
                                      <a:srgbClr val="0070C0"/>
                                    </a:solidFill>
                                    <a:effectLst/>
                                    <a:latin typeface="Cambria Math" panose="02040503050406030204" pitchFamily="18" charset="0"/>
                                    <a:ea typeface="Aptos" panose="020B0004020202020204" pitchFamily="34" charset="0"/>
                                    <a:cs typeface="Aptos" panose="020B0004020202020204" pitchFamily="34" charset="0"/>
                                  </a:rPr>
                                </m:ctrlPr>
                              </m:dPr>
                              <m:e>
                                <m:r>
                                  <a:rPr lang="pt-BR" sz="2000" i="1" kern="100">
                                    <a:solidFill>
                                      <a:srgbClr val="0070C0"/>
                                    </a:solidFill>
                                    <a:effectLst/>
                                    <a:latin typeface="Cambria Math" panose="02040503050406030204" pitchFamily="18" charset="0"/>
                                    <a:ea typeface="Aptos" panose="020B0004020202020204" pitchFamily="34" charset="0"/>
                                    <a:cs typeface="Aptos" panose="020B0004020202020204" pitchFamily="34" charset="0"/>
                                  </a:rPr>
                                  <m:t>𝑛𝑜𝑣𝑎</m:t>
                                </m:r>
                                <m:r>
                                  <a:rPr lang="pt-BR" sz="2000" i="1" kern="100">
                                    <a:solidFill>
                                      <a:srgbClr val="0070C0"/>
                                    </a:solidFill>
                                    <a:effectLst/>
                                    <a:latin typeface="Cambria Math" panose="02040503050406030204" pitchFamily="18" charset="0"/>
                                    <a:ea typeface="Aptos" panose="020B0004020202020204" pitchFamily="34" charset="0"/>
                                    <a:cs typeface="Aptos" panose="020B0004020202020204" pitchFamily="34" charset="0"/>
                                  </a:rPr>
                                  <m:t> </m:t>
                                </m:r>
                                <m:r>
                                  <a:rPr lang="pt-BR" sz="2000" i="1" kern="100">
                                    <a:solidFill>
                                      <a:srgbClr val="0070C0"/>
                                    </a:solidFill>
                                    <a:effectLst/>
                                    <a:latin typeface="Cambria Math" panose="02040503050406030204" pitchFamily="18" charset="0"/>
                                    <a:ea typeface="Aptos" panose="020B0004020202020204" pitchFamily="34" charset="0"/>
                                    <a:cs typeface="Aptos" panose="020B0004020202020204" pitchFamily="34" charset="0"/>
                                  </a:rPr>
                                  <m:t>𝑙𝑖𝑛h𝑎</m:t>
                                </m:r>
                                <m:r>
                                  <a:rPr lang="pt-BR" sz="2000" i="1" kern="100">
                                    <a:solidFill>
                                      <a:srgbClr val="0070C0"/>
                                    </a:solidFill>
                                    <a:effectLst/>
                                    <a:latin typeface="Cambria Math" panose="02040503050406030204" pitchFamily="18" charset="0"/>
                                    <a:ea typeface="Aptos" panose="020B0004020202020204" pitchFamily="34" charset="0"/>
                                    <a:cs typeface="Aptos" panose="020B0004020202020204" pitchFamily="34" charset="0"/>
                                  </a:rPr>
                                  <m:t> 3</m:t>
                                </m:r>
                              </m:e>
                            </m:d>
                          </m:e>
                        </m:mr>
                      </m:m>
                    </m:oMath>
                  </m:oMathPara>
                </a14:m>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92AAFB89-ADDF-3398-91E1-8ACD14CCA59D}"/>
                  </a:ext>
                </a:extLst>
              </p:cNvPr>
              <p:cNvSpPr txBox="1">
                <a:spLocks noRot="1" noChangeAspect="1" noMove="1" noResize="1" noEditPoints="1" noAdjustHandles="1" noChangeArrowheads="1" noChangeShapeType="1" noTextEdit="1"/>
              </p:cNvSpPr>
              <p:nvPr/>
            </p:nvSpPr>
            <p:spPr>
              <a:xfrm>
                <a:off x="155999" y="955992"/>
                <a:ext cx="5760000" cy="4681025"/>
              </a:xfrm>
              <a:prstGeom prst="rect">
                <a:avLst/>
              </a:prstGeom>
              <a:blipFill>
                <a:blip r:embed="rId2"/>
                <a:stretch>
                  <a:fillRect l="-1695" t="-651" r="-1695"/>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6A17C953-3BE2-F57F-A9AA-39F21B43446F}"/>
                  </a:ext>
                </a:extLst>
              </p:cNvPr>
              <p:cNvSpPr txBox="1"/>
              <p:nvPr/>
            </p:nvSpPr>
            <p:spPr>
              <a:xfrm>
                <a:off x="6276002" y="955992"/>
                <a:ext cx="5760000" cy="5410135"/>
              </a:xfrm>
              <a:prstGeom prst="rect">
                <a:avLst/>
              </a:prstGeom>
              <a:solidFill>
                <a:schemeClr val="bg1"/>
              </a:solidFill>
            </p:spPr>
            <p:txBody>
              <a:bodyPr wrap="square">
                <a:spAutoFit/>
              </a:bodyPr>
              <a:lstStyle/>
              <a:p>
                <a:pPr algn="just">
                  <a:lnSpc>
                    <a:spcPct val="115000"/>
                  </a:lnSpc>
                  <a:spcAft>
                    <a:spcPts val="800"/>
                  </a:spcAft>
                </a:pPr>
                <a:r>
                  <a:rPr lang="pt-BR" sz="2400" i="1"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A linha 2 permanecerá a mesma, pois este procedimento é apenas para modificar a linha 3. Observe, também, que a linha 1 não foi utilizada.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dPr>
                        <m:e>
                          <m:eqArr>
                            <m:eqArrPr>
                              <m:ctrlP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eqArrPr>
                            <m:e>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𝑦</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𝑧</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=3</m:t>
                              </m:r>
                            </m:e>
                            <m:e>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𝑦</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+3</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𝑧</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=3</m:t>
                              </m:r>
                            </m:e>
                            <m:e>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                 −20</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𝑧</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=−40</m:t>
                              </m:r>
                            </m:e>
                          </m:eqArr>
                        </m:e>
                      </m:d>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b="1" i="1" u="sng"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Quarto</a:t>
                </a:r>
                <a:r>
                  <a:rPr lang="pt-BR" sz="2400" b="1" i="1"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 </a:t>
                </a:r>
                <a:r>
                  <a:rPr lang="pt-BR" sz="2400" i="1"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na terceira equação, obtemos:</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−20</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𝑧</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=−40</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400" i="1" kern="100">
                          <a:solidFill>
                            <a:srgbClr val="000000"/>
                          </a:solidFill>
                          <a:effectLst/>
                          <a:latin typeface="Cambria Math" panose="02040503050406030204" pitchFamily="18" charset="0"/>
                          <a:ea typeface="Times New Roman" panose="02020603050405020304" pitchFamily="18" charset="0"/>
                          <a:cs typeface="Aptos" panose="020B0004020202020204" pitchFamily="34" charset="0"/>
                        </a:rPr>
                        <m:t>𝑧</m:t>
                      </m:r>
                      <m:r>
                        <a:rPr lang="pt-BR" sz="2400" i="1" kern="100">
                          <a:solidFill>
                            <a:srgbClr val="000000"/>
                          </a:solidFill>
                          <a:effectLst/>
                          <a:latin typeface="Cambria Math" panose="02040503050406030204" pitchFamily="18" charset="0"/>
                          <a:ea typeface="Times New Roman" panose="02020603050405020304" pitchFamily="18" charset="0"/>
                          <a:cs typeface="Aptos" panose="020B0004020202020204" pitchFamily="34" charset="0"/>
                        </a:rPr>
                        <m:t>=</m:t>
                      </m:r>
                      <m:f>
                        <m:fPr>
                          <m:ctrlPr>
                            <a:rPr lang="pt-BR" sz="2400" i="1" kern="100">
                              <a:solidFill>
                                <a:srgbClr val="000000"/>
                              </a:solidFill>
                              <a:effectLst/>
                              <a:latin typeface="Cambria Math" panose="02040503050406030204" pitchFamily="18" charset="0"/>
                              <a:ea typeface="Times New Roman" panose="02020603050405020304" pitchFamily="18" charset="0"/>
                              <a:cs typeface="Aptos" panose="020B0004020202020204" pitchFamily="34" charset="0"/>
                            </a:rPr>
                          </m:ctrlPr>
                        </m:fPr>
                        <m:num>
                          <m:r>
                            <a:rPr lang="pt-BR" sz="2400" i="1" kern="100">
                              <a:solidFill>
                                <a:srgbClr val="000000"/>
                              </a:solidFill>
                              <a:effectLst/>
                              <a:latin typeface="Cambria Math" panose="02040503050406030204" pitchFamily="18" charset="0"/>
                              <a:ea typeface="Times New Roman" panose="02020603050405020304" pitchFamily="18" charset="0"/>
                              <a:cs typeface="Aptos" panose="020B0004020202020204" pitchFamily="34" charset="0"/>
                            </a:rPr>
                            <m:t>−40</m:t>
                          </m:r>
                        </m:num>
                        <m:den>
                          <m:r>
                            <a:rPr lang="pt-BR" sz="2400" i="1" kern="100">
                              <a:solidFill>
                                <a:srgbClr val="000000"/>
                              </a:solidFill>
                              <a:effectLst/>
                              <a:latin typeface="Cambria Math" panose="02040503050406030204" pitchFamily="18" charset="0"/>
                              <a:ea typeface="Times New Roman" panose="02020603050405020304" pitchFamily="18" charset="0"/>
                              <a:cs typeface="Aptos" panose="020B0004020202020204" pitchFamily="34" charset="0"/>
                            </a:rPr>
                            <m:t>−20</m:t>
                          </m:r>
                        </m:den>
                      </m:f>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400" b="1"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𝒛</m:t>
                      </m:r>
                      <m:r>
                        <a:rPr lang="pt-BR" sz="2400" b="1"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r>
                        <a:rPr lang="pt-BR" sz="2400" b="1"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𝟐</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6A17C953-3BE2-F57F-A9AA-39F21B43446F}"/>
                  </a:ext>
                </a:extLst>
              </p:cNvPr>
              <p:cNvSpPr txBox="1">
                <a:spLocks noRot="1" noChangeAspect="1" noMove="1" noResize="1" noEditPoints="1" noAdjustHandles="1" noChangeArrowheads="1" noChangeShapeType="1" noTextEdit="1"/>
              </p:cNvSpPr>
              <p:nvPr/>
            </p:nvSpPr>
            <p:spPr>
              <a:xfrm>
                <a:off x="6276002" y="955992"/>
                <a:ext cx="5760000" cy="5410135"/>
              </a:xfrm>
              <a:prstGeom prst="rect">
                <a:avLst/>
              </a:prstGeom>
              <a:blipFill>
                <a:blip r:embed="rId3"/>
                <a:stretch>
                  <a:fillRect l="-1695" t="-451" r="-1695"/>
                </a:stretch>
              </a:blipFill>
            </p:spPr>
            <p:txBody>
              <a:bodyPr/>
              <a:lstStyle/>
              <a:p>
                <a:r>
                  <a:rPr lang="pt-BR">
                    <a:noFill/>
                  </a:rPr>
                  <a:t> </a:t>
                </a:r>
              </a:p>
            </p:txBody>
          </p:sp>
        </mc:Fallback>
      </mc:AlternateContent>
    </p:spTree>
    <p:extLst>
      <p:ext uri="{BB962C8B-B14F-4D97-AF65-F5344CB8AC3E}">
        <p14:creationId xmlns:p14="http://schemas.microsoft.com/office/powerpoint/2010/main" val="22034302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92AAFB89-ADDF-3398-91E1-8ACD14CCA59D}"/>
                  </a:ext>
                </a:extLst>
              </p:cNvPr>
              <p:cNvSpPr txBox="1"/>
              <p:nvPr/>
            </p:nvSpPr>
            <p:spPr>
              <a:xfrm>
                <a:off x="155999" y="617664"/>
                <a:ext cx="5760000" cy="6313523"/>
              </a:xfrm>
              <a:prstGeom prst="rect">
                <a:avLst/>
              </a:prstGeom>
              <a:solidFill>
                <a:schemeClr val="bg1"/>
              </a:solidFill>
            </p:spPr>
            <p:txBody>
              <a:bodyPr wrap="square">
                <a:spAutoFit/>
              </a:bodyPr>
              <a:lstStyle/>
              <a:p>
                <a:pPr algn="just"/>
                <a:r>
                  <a:rPr lang="pt-BR" sz="2400" b="1" i="1" u="sng" dirty="0">
                    <a:latin typeface="Arial Narrow" panose="020B0606020202030204" pitchFamily="34" charset="0"/>
                  </a:rPr>
                  <a:t>Quinto</a:t>
                </a:r>
                <a:r>
                  <a:rPr lang="pt-BR" sz="2400" b="1" i="1" dirty="0">
                    <a:latin typeface="Arial Narrow" panose="020B0606020202030204" pitchFamily="34" charset="0"/>
                  </a:rPr>
                  <a:t>: </a:t>
                </a:r>
                <a:r>
                  <a:rPr lang="pt-BR" sz="2400" i="1" dirty="0">
                    <a:latin typeface="Arial Narrow" panose="020B0606020202030204" pitchFamily="34" charset="0"/>
                  </a:rPr>
                  <a:t>substituindo o valor de </a:t>
                </a:r>
                <a14:m>
                  <m:oMath xmlns:m="http://schemas.openxmlformats.org/officeDocument/2006/math">
                    <m:r>
                      <a:rPr lang="pt-BR" sz="2400" i="1"/>
                      <m:t>𝑧</m:t>
                    </m:r>
                    <m:r>
                      <a:rPr lang="pt-BR" sz="2400" i="1"/>
                      <m:t>=2</m:t>
                    </m:r>
                  </m:oMath>
                </a14:m>
                <a:r>
                  <a:rPr lang="pt-BR" sz="2400" i="1" dirty="0">
                    <a:latin typeface="Arial Narrow" panose="020B0606020202030204" pitchFamily="34" charset="0"/>
                  </a:rPr>
                  <a:t> na equação da linha 2, temos:</a:t>
                </a:r>
                <a:endParaRPr lang="pt-BR" sz="2400" dirty="0">
                  <a:latin typeface="Arial Narrow" panose="020B0606020202030204" pitchFamily="34" charset="0"/>
                </a:endParaRPr>
              </a:p>
              <a:p>
                <a:pPr algn="just"/>
                <a14:m>
                  <m:oMathPara xmlns:m="http://schemas.openxmlformats.org/officeDocument/2006/math">
                    <m:oMathParaPr>
                      <m:jc m:val="centerGroup"/>
                    </m:oMathParaPr>
                    <m:oMath xmlns:m="http://schemas.openxmlformats.org/officeDocument/2006/math">
                      <m:r>
                        <a:rPr lang="pt-BR" sz="2400" i="1"/>
                        <m:t>−</m:t>
                      </m:r>
                      <m:r>
                        <a:rPr lang="pt-BR" sz="2400" i="1"/>
                        <m:t>𝑦</m:t>
                      </m:r>
                      <m:r>
                        <a:rPr lang="pt-BR" sz="2400" i="1"/>
                        <m:t>+3</m:t>
                      </m:r>
                      <m:r>
                        <a:rPr lang="pt-BR" sz="2400" i="1"/>
                        <m:t>𝑧</m:t>
                      </m:r>
                      <m:r>
                        <a:rPr lang="pt-BR" sz="2400" i="1"/>
                        <m:t>=3</m:t>
                      </m:r>
                    </m:oMath>
                  </m:oMathPara>
                </a14:m>
                <a:endParaRPr lang="pt-BR" sz="2400" dirty="0">
                  <a:latin typeface="Arial Narrow" panose="020B0606020202030204" pitchFamily="34" charset="0"/>
                </a:endParaRPr>
              </a:p>
              <a:p>
                <a:pPr algn="just"/>
                <a14:m>
                  <m:oMathPara xmlns:m="http://schemas.openxmlformats.org/officeDocument/2006/math">
                    <m:oMathParaPr>
                      <m:jc m:val="centerGroup"/>
                    </m:oMathParaPr>
                    <m:oMath xmlns:m="http://schemas.openxmlformats.org/officeDocument/2006/math">
                      <m:r>
                        <a:rPr lang="pt-BR" sz="2400" i="1"/>
                        <m:t>−</m:t>
                      </m:r>
                      <m:r>
                        <a:rPr lang="pt-BR" sz="2400" i="1"/>
                        <m:t>𝑦</m:t>
                      </m:r>
                      <m:r>
                        <a:rPr lang="pt-BR" sz="2400" i="1"/>
                        <m:t>+3∙2=3</m:t>
                      </m:r>
                    </m:oMath>
                  </m:oMathPara>
                </a14:m>
                <a:endParaRPr lang="pt-BR" sz="2400" dirty="0">
                  <a:latin typeface="Arial Narrow" panose="020B0606020202030204" pitchFamily="34" charset="0"/>
                </a:endParaRPr>
              </a:p>
              <a:p>
                <a:pPr algn="just"/>
                <a14:m>
                  <m:oMathPara xmlns:m="http://schemas.openxmlformats.org/officeDocument/2006/math">
                    <m:oMathParaPr>
                      <m:jc m:val="centerGroup"/>
                    </m:oMathParaPr>
                    <m:oMath xmlns:m="http://schemas.openxmlformats.org/officeDocument/2006/math">
                      <m:r>
                        <a:rPr lang="pt-BR" sz="2400" i="1"/>
                        <m:t>−</m:t>
                      </m:r>
                      <m:r>
                        <a:rPr lang="pt-BR" sz="2400" i="1"/>
                        <m:t>𝑦</m:t>
                      </m:r>
                      <m:r>
                        <a:rPr lang="pt-BR" sz="2400" i="1"/>
                        <m:t>+6=3</m:t>
                      </m:r>
                    </m:oMath>
                  </m:oMathPara>
                </a14:m>
                <a:endParaRPr lang="pt-BR" sz="2400" dirty="0">
                  <a:latin typeface="Arial Narrow" panose="020B0606020202030204" pitchFamily="34" charset="0"/>
                </a:endParaRPr>
              </a:p>
              <a:p>
                <a:pPr algn="just"/>
                <a14:m>
                  <m:oMathPara xmlns:m="http://schemas.openxmlformats.org/officeDocument/2006/math">
                    <m:oMathParaPr>
                      <m:jc m:val="centerGroup"/>
                    </m:oMathParaPr>
                    <m:oMath xmlns:m="http://schemas.openxmlformats.org/officeDocument/2006/math">
                      <m:r>
                        <a:rPr lang="pt-BR" sz="2400" i="1"/>
                        <m:t>−</m:t>
                      </m:r>
                      <m:r>
                        <a:rPr lang="pt-BR" sz="2400" i="1"/>
                        <m:t>𝑦</m:t>
                      </m:r>
                      <m:r>
                        <a:rPr lang="pt-BR" sz="2400" i="1"/>
                        <m:t>=3−6</m:t>
                      </m:r>
                    </m:oMath>
                  </m:oMathPara>
                </a14:m>
                <a:endParaRPr lang="pt-BR" sz="2400" dirty="0">
                  <a:latin typeface="Arial Narrow" panose="020B0606020202030204" pitchFamily="34" charset="0"/>
                </a:endParaRPr>
              </a:p>
              <a:p>
                <a:pPr algn="just"/>
                <a14:m>
                  <m:oMathPara xmlns:m="http://schemas.openxmlformats.org/officeDocument/2006/math">
                    <m:oMathParaPr>
                      <m:jc m:val="centerGroup"/>
                    </m:oMathParaPr>
                    <m:oMath xmlns:m="http://schemas.openxmlformats.org/officeDocument/2006/math">
                      <m:r>
                        <a:rPr lang="pt-BR" sz="2400" i="1"/>
                        <m:t>−</m:t>
                      </m:r>
                      <m:r>
                        <a:rPr lang="pt-BR" sz="2400" i="1"/>
                        <m:t>𝑦</m:t>
                      </m:r>
                      <m:r>
                        <a:rPr lang="pt-BR" sz="2400" i="1"/>
                        <m:t>=−3</m:t>
                      </m:r>
                    </m:oMath>
                  </m:oMathPara>
                </a14:m>
                <a:endParaRPr lang="pt-BR" sz="2400" dirty="0">
                  <a:latin typeface="Arial Narrow" panose="020B0606020202030204" pitchFamily="34" charset="0"/>
                </a:endParaRPr>
              </a:p>
              <a:p>
                <a:pPr algn="just">
                  <a:spcAft>
                    <a:spcPts val="1200"/>
                  </a:spcAft>
                </a:pPr>
                <a14:m>
                  <m:oMathPara xmlns:m="http://schemas.openxmlformats.org/officeDocument/2006/math">
                    <m:oMathParaPr>
                      <m:jc m:val="centerGroup"/>
                    </m:oMathParaPr>
                    <m:oMath xmlns:m="http://schemas.openxmlformats.org/officeDocument/2006/math">
                      <m:r>
                        <a:rPr lang="pt-BR" sz="2400" b="1" i="1"/>
                        <m:t>𝒚</m:t>
                      </m:r>
                      <m:r>
                        <a:rPr lang="pt-BR" sz="2400" b="1" i="1"/>
                        <m:t>=</m:t>
                      </m:r>
                      <m:r>
                        <a:rPr lang="pt-BR" sz="2400" b="1" i="1"/>
                        <m:t>𝟑</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b="1" i="1" u="sng"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Sexto</a:t>
                </a:r>
                <a:r>
                  <a:rPr lang="pt-BR" sz="2400" b="1" i="1"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 </a:t>
                </a:r>
                <a:r>
                  <a:rPr lang="pt-BR" sz="2400" i="1"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substituindo os valores de </a:t>
                </a:r>
                <a14:m>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𝑧</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oMath>
                </a14:m>
                <a:r>
                  <a:rPr lang="pt-BR" sz="2400" i="1"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 e </a:t>
                </a:r>
                <a14:m>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𝑦</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=3</m:t>
                    </m:r>
                  </m:oMath>
                </a14:m>
                <a:r>
                  <a:rPr lang="pt-BR" sz="2400" i="1" kern="100"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 na equação da linha 1, temos:</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𝑦</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𝑧</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=3</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+2∙3−</m:t>
                      </m:r>
                      <m:d>
                        <m:dPr>
                          <m:ctrlP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ctrlPr>
                        </m:dPr>
                        <m:e>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2</m:t>
                          </m:r>
                        </m:e>
                      </m:d>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=3</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+6−2=3</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+4=3</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𝑥</m:t>
                      </m:r>
                      <m:r>
                        <a:rPr lang="pt-BR" sz="2400"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=3−4</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r>
                        <a:rPr lang="pt-BR" sz="2400" b="1"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𝒙</m:t>
                      </m:r>
                      <m:r>
                        <a:rPr lang="pt-BR" sz="2400" b="1"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r>
                        <a:rPr lang="pt-BR" sz="2400" b="1" i="1" kern="100">
                          <a:solidFill>
                            <a:srgbClr val="000000"/>
                          </a:solidFill>
                          <a:effectLst/>
                          <a:latin typeface="Cambria Math" panose="02040503050406030204" pitchFamily="18" charset="0"/>
                          <a:ea typeface="Aptos" panose="020B0004020202020204" pitchFamily="34" charset="0"/>
                          <a:cs typeface="Aptos" panose="020B0004020202020204" pitchFamily="34" charset="0"/>
                        </a:rPr>
                        <m:t>𝟏</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92AAFB89-ADDF-3398-91E1-8ACD14CCA59D}"/>
                  </a:ext>
                </a:extLst>
              </p:cNvPr>
              <p:cNvSpPr txBox="1">
                <a:spLocks noRot="1" noChangeAspect="1" noMove="1" noResize="1" noEditPoints="1" noAdjustHandles="1" noChangeArrowheads="1" noChangeShapeType="1" noTextEdit="1"/>
              </p:cNvSpPr>
              <p:nvPr/>
            </p:nvSpPr>
            <p:spPr>
              <a:xfrm>
                <a:off x="155999" y="617664"/>
                <a:ext cx="5760000" cy="6313523"/>
              </a:xfrm>
              <a:prstGeom prst="rect">
                <a:avLst/>
              </a:prstGeom>
              <a:blipFill>
                <a:blip r:embed="rId2"/>
                <a:stretch>
                  <a:fillRect l="-1695" t="-772" r="-1695"/>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6A17C953-3BE2-F57F-A9AA-39F21B43446F}"/>
                  </a:ext>
                </a:extLst>
              </p:cNvPr>
              <p:cNvSpPr txBox="1"/>
              <p:nvPr/>
            </p:nvSpPr>
            <p:spPr>
              <a:xfrm>
                <a:off x="6276001" y="617664"/>
                <a:ext cx="5760000" cy="1200329"/>
              </a:xfrm>
              <a:prstGeom prst="rect">
                <a:avLst/>
              </a:prstGeom>
              <a:solidFill>
                <a:schemeClr val="bg1"/>
              </a:solidFill>
            </p:spPr>
            <p:txBody>
              <a:bodyPr wrap="square">
                <a:spAutoFit/>
              </a:bodyPr>
              <a:lstStyle/>
              <a:p>
                <a:pPr algn="just"/>
                <a:r>
                  <a:rPr lang="pt-BR" sz="2400" i="1"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Portanto, </a:t>
                </a:r>
                <a14:m>
                  <m:oMath xmlns:m="http://schemas.openxmlformats.org/officeDocument/2006/math">
                    <m:r>
                      <a:rPr lang="pt-BR" sz="2400" b="1" i="1">
                        <a:solidFill>
                          <a:srgbClr val="000000"/>
                        </a:solidFill>
                        <a:effectLst/>
                        <a:latin typeface="Cambria Math" panose="02040503050406030204" pitchFamily="18" charset="0"/>
                        <a:ea typeface="Aptos" panose="020B0004020202020204" pitchFamily="34" charset="0"/>
                        <a:cs typeface="Aptos" panose="020B0004020202020204" pitchFamily="34" charset="0"/>
                      </a:rPr>
                      <m:t>𝒙</m:t>
                    </m:r>
                    <m:r>
                      <a:rPr lang="pt-BR" sz="2400" b="1" i="1">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r>
                      <a:rPr lang="pt-BR" sz="2400" b="1" i="1">
                        <a:solidFill>
                          <a:srgbClr val="000000"/>
                        </a:solidFill>
                        <a:effectLst/>
                        <a:latin typeface="Cambria Math" panose="02040503050406030204" pitchFamily="18" charset="0"/>
                        <a:ea typeface="Aptos" panose="020B0004020202020204" pitchFamily="34" charset="0"/>
                        <a:cs typeface="Aptos" panose="020B0004020202020204" pitchFamily="34" charset="0"/>
                      </a:rPr>
                      <m:t>𝟏</m:t>
                    </m:r>
                    <m:r>
                      <a:rPr lang="pt-BR" sz="2400" b="1" i="1">
                        <a:solidFill>
                          <a:srgbClr val="000000"/>
                        </a:solidFill>
                        <a:effectLst/>
                        <a:latin typeface="Cambria Math" panose="02040503050406030204" pitchFamily="18" charset="0"/>
                        <a:ea typeface="Times New Roman" panose="02020603050405020304" pitchFamily="18" charset="0"/>
                        <a:cs typeface="Aptos" panose="020B0004020202020204" pitchFamily="34" charset="0"/>
                      </a:rPr>
                      <m:t>,  </m:t>
                    </m:r>
                    <m:r>
                      <a:rPr lang="pt-BR" sz="2400" b="1" i="1">
                        <a:solidFill>
                          <a:srgbClr val="000000"/>
                        </a:solidFill>
                        <a:effectLst/>
                        <a:latin typeface="Cambria Math" panose="02040503050406030204" pitchFamily="18" charset="0"/>
                        <a:ea typeface="Aptos" panose="020B0004020202020204" pitchFamily="34" charset="0"/>
                        <a:cs typeface="Aptos" panose="020B0004020202020204" pitchFamily="34" charset="0"/>
                      </a:rPr>
                      <m:t>𝒚</m:t>
                    </m:r>
                    <m:r>
                      <a:rPr lang="pt-BR" sz="2400" b="1" i="1">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r>
                      <a:rPr lang="pt-BR" sz="2400" b="1" i="1">
                        <a:solidFill>
                          <a:srgbClr val="000000"/>
                        </a:solidFill>
                        <a:effectLst/>
                        <a:latin typeface="Cambria Math" panose="02040503050406030204" pitchFamily="18" charset="0"/>
                        <a:ea typeface="Aptos" panose="020B0004020202020204" pitchFamily="34" charset="0"/>
                        <a:cs typeface="Aptos" panose="020B0004020202020204" pitchFamily="34" charset="0"/>
                      </a:rPr>
                      <m:t>𝟑</m:t>
                    </m:r>
                  </m:oMath>
                </a14:m>
                <a:r>
                  <a:rPr lang="pt-BR" sz="2400" i="1" dirty="0">
                    <a:solidFill>
                      <a:srgbClr val="000000"/>
                    </a:solidFill>
                    <a:effectLst/>
                    <a:latin typeface="Arial Narrow" panose="020B0606020202030204" pitchFamily="34" charset="0"/>
                    <a:ea typeface="Times New Roman" panose="02020603050405020304" pitchFamily="18" charset="0"/>
                    <a:cs typeface="Aptos" panose="020B0004020202020204" pitchFamily="34" charset="0"/>
                  </a:rPr>
                  <a:t> e </a:t>
                </a:r>
                <a14:m>
                  <m:oMath xmlns:m="http://schemas.openxmlformats.org/officeDocument/2006/math">
                    <m:r>
                      <a:rPr lang="pt-BR" sz="2400" b="1" i="1">
                        <a:solidFill>
                          <a:srgbClr val="000000"/>
                        </a:solidFill>
                        <a:effectLst/>
                        <a:latin typeface="Cambria Math" panose="02040503050406030204" pitchFamily="18" charset="0"/>
                        <a:ea typeface="Aptos" panose="020B0004020202020204" pitchFamily="34" charset="0"/>
                        <a:cs typeface="Aptos" panose="020B0004020202020204" pitchFamily="34" charset="0"/>
                      </a:rPr>
                      <m:t>𝒛</m:t>
                    </m:r>
                    <m:r>
                      <a:rPr lang="pt-BR" sz="2400" b="1" i="1">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r>
                      <a:rPr lang="pt-BR" sz="2400" b="1" i="1">
                        <a:solidFill>
                          <a:srgbClr val="000000"/>
                        </a:solidFill>
                        <a:effectLst/>
                        <a:latin typeface="Cambria Math" panose="02040503050406030204" pitchFamily="18" charset="0"/>
                        <a:ea typeface="Aptos" panose="020B0004020202020204" pitchFamily="34" charset="0"/>
                        <a:cs typeface="Aptos" panose="020B0004020202020204" pitchFamily="34" charset="0"/>
                      </a:rPr>
                      <m:t>𝟐</m:t>
                    </m:r>
                  </m:oMath>
                </a14:m>
                <a:r>
                  <a:rPr lang="pt-BR" sz="2400" i="1" dirty="0">
                    <a:solidFill>
                      <a:srgbClr val="000000"/>
                    </a:solidFill>
                    <a:effectLst/>
                    <a:latin typeface="Arial Narrow" panose="020B0606020202030204" pitchFamily="34" charset="0"/>
                    <a:ea typeface="Times New Roman" panose="02020603050405020304" pitchFamily="18" charset="0"/>
                    <a:cs typeface="Aptos" panose="020B0004020202020204" pitchFamily="34" charset="0"/>
                  </a:rPr>
                  <a:t>, assim</a:t>
                </a:r>
                <a:r>
                  <a:rPr lang="pt-BR" sz="2400" i="1"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 o conjunto verdade (</a:t>
                </a:r>
                <a14:m>
                  <m:oMath xmlns:m="http://schemas.openxmlformats.org/officeDocument/2006/math">
                    <m:r>
                      <a:rPr lang="pt-BR" sz="2400" i="1">
                        <a:solidFill>
                          <a:srgbClr val="000000"/>
                        </a:solidFill>
                        <a:effectLst/>
                        <a:latin typeface="Cambria Math" panose="02040503050406030204" pitchFamily="18" charset="0"/>
                        <a:ea typeface="Aptos" panose="020B0004020202020204" pitchFamily="34" charset="0"/>
                        <a:cs typeface="Aptos" panose="020B0004020202020204" pitchFamily="34" charset="0"/>
                      </a:rPr>
                      <m:t>𝑉</m:t>
                    </m:r>
                  </m:oMath>
                </a14:m>
                <a:r>
                  <a:rPr lang="pt-BR" sz="2400" i="1"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 do sistema dado é         </a:t>
                </a:r>
                <a14:m>
                  <m:oMath xmlns:m="http://schemas.openxmlformats.org/officeDocument/2006/math">
                    <m:r>
                      <a:rPr lang="pt-BR" sz="2400" i="1">
                        <a:solidFill>
                          <a:srgbClr val="000000"/>
                        </a:solidFill>
                        <a:effectLst/>
                        <a:latin typeface="Cambria Math" panose="02040503050406030204" pitchFamily="18" charset="0"/>
                        <a:ea typeface="Aptos" panose="020B0004020202020204" pitchFamily="34" charset="0"/>
                        <a:cs typeface="Aptos" panose="020B0004020202020204" pitchFamily="34" charset="0"/>
                      </a:rPr>
                      <m:t>𝑉</m:t>
                    </m:r>
                    <m:r>
                      <a:rPr lang="pt-BR" sz="2400" i="1">
                        <a:solidFill>
                          <a:srgbClr val="000000"/>
                        </a:solidFill>
                        <a:effectLst/>
                        <a:latin typeface="Cambria Math" panose="02040503050406030204" pitchFamily="18" charset="0"/>
                        <a:ea typeface="Aptos" panose="020B0004020202020204" pitchFamily="34" charset="0"/>
                        <a:cs typeface="Aptos" panose="020B0004020202020204" pitchFamily="34" charset="0"/>
                      </a:rPr>
                      <m:t>=</m:t>
                    </m:r>
                    <m:d>
                      <m:dPr>
                        <m:begChr m:val="{"/>
                        <m:endChr m:val="}"/>
                        <m:ctrlPr>
                          <a:rPr lang="pt-BR" sz="2400" i="1">
                            <a:solidFill>
                              <a:srgbClr val="000000"/>
                            </a:solidFill>
                            <a:effectLst/>
                            <a:latin typeface="Cambria Math" panose="02040503050406030204" pitchFamily="18" charset="0"/>
                            <a:cs typeface="Aptos" panose="020B0004020202020204" pitchFamily="34" charset="0"/>
                          </a:rPr>
                        </m:ctrlPr>
                      </m:dPr>
                      <m:e>
                        <m:d>
                          <m:dPr>
                            <m:ctrlPr>
                              <a:rPr lang="pt-BR" sz="2400" i="1">
                                <a:solidFill>
                                  <a:srgbClr val="000000"/>
                                </a:solidFill>
                                <a:effectLst/>
                                <a:latin typeface="Cambria Math" panose="02040503050406030204" pitchFamily="18" charset="0"/>
                                <a:cs typeface="Aptos" panose="020B0004020202020204" pitchFamily="34" charset="0"/>
                              </a:rPr>
                            </m:ctrlPr>
                          </m:dPr>
                          <m:e>
                            <m:r>
                              <a:rPr lang="pt-BR" sz="2400" i="1">
                                <a:solidFill>
                                  <a:srgbClr val="000000"/>
                                </a:solidFill>
                                <a:effectLst/>
                                <a:latin typeface="Cambria Math" panose="02040503050406030204" pitchFamily="18" charset="0"/>
                                <a:ea typeface="Aptos" panose="020B0004020202020204" pitchFamily="34" charset="0"/>
                                <a:cs typeface="Aptos" panose="020B0004020202020204" pitchFamily="34" charset="0"/>
                              </a:rPr>
                              <m:t>−1; 3; 2</m:t>
                            </m:r>
                          </m:e>
                        </m:d>
                      </m:e>
                    </m:d>
                  </m:oMath>
                </a14:m>
                <a:r>
                  <a:rPr lang="pt-BR" sz="2400" i="1" dirty="0">
                    <a:solidFill>
                      <a:srgbClr val="000000"/>
                    </a:solidFill>
                    <a:effectLst/>
                    <a:latin typeface="Arial Narrow" panose="020B0606020202030204" pitchFamily="34" charset="0"/>
                    <a:ea typeface="Aptos" panose="020B0004020202020204" pitchFamily="34" charset="0"/>
                    <a:cs typeface="Aptos" panose="020B0004020202020204" pitchFamily="34" charset="0"/>
                  </a:rPr>
                  <a:t>.</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6A17C953-3BE2-F57F-A9AA-39F21B43446F}"/>
                  </a:ext>
                </a:extLst>
              </p:cNvPr>
              <p:cNvSpPr txBox="1">
                <a:spLocks noRot="1" noChangeAspect="1" noMove="1" noResize="1" noEditPoints="1" noAdjustHandles="1" noChangeArrowheads="1" noChangeShapeType="1" noTextEdit="1"/>
              </p:cNvSpPr>
              <p:nvPr/>
            </p:nvSpPr>
            <p:spPr>
              <a:xfrm>
                <a:off x="6276001" y="617664"/>
                <a:ext cx="5760000" cy="1200329"/>
              </a:xfrm>
              <a:prstGeom prst="rect">
                <a:avLst/>
              </a:prstGeom>
              <a:blipFill>
                <a:blip r:embed="rId3"/>
                <a:stretch>
                  <a:fillRect l="-1695" t="-3553" r="-1695" b="-11168"/>
                </a:stretch>
              </a:blipFill>
            </p:spPr>
            <p:txBody>
              <a:bodyPr/>
              <a:lstStyle/>
              <a:p>
                <a:r>
                  <a:rPr lang="pt-BR">
                    <a:noFill/>
                  </a:rPr>
                  <a:t> </a:t>
                </a:r>
              </a:p>
            </p:txBody>
          </p:sp>
        </mc:Fallback>
      </mc:AlternateContent>
    </p:spTree>
    <p:extLst>
      <p:ext uri="{BB962C8B-B14F-4D97-AF65-F5344CB8AC3E}">
        <p14:creationId xmlns:p14="http://schemas.microsoft.com/office/powerpoint/2010/main" val="42758477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Cantos Arredondados 1">
            <a:extLst>
              <a:ext uri="{FF2B5EF4-FFF2-40B4-BE49-F238E27FC236}">
                <a16:creationId xmlns:a16="http://schemas.microsoft.com/office/drawing/2014/main" id="{D50B8E4E-860D-CF9F-4285-50C8B7DEE78B}"/>
              </a:ext>
            </a:extLst>
          </p:cNvPr>
          <p:cNvSpPr/>
          <p:nvPr/>
        </p:nvSpPr>
        <p:spPr>
          <a:xfrm>
            <a:off x="185080" y="908077"/>
            <a:ext cx="11834120" cy="1487651"/>
          </a:xfrm>
          <a:prstGeom prst="roundRect">
            <a:avLst>
              <a:gd name="adj" fmla="val 32847"/>
            </a:avLst>
          </a:prstGeom>
          <a:solidFill>
            <a:schemeClr val="bg1"/>
          </a:solidFill>
          <a:ln w="28575">
            <a:solidFill>
              <a:srgbClr val="9659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pt-BR" sz="2200" b="0" i="0" u="none" strike="noStrike" baseline="0" dirty="0">
                <a:solidFill>
                  <a:schemeClr val="tx1"/>
                </a:solidFill>
                <a:latin typeface="Arial Narrow" panose="020B0606020202030204" pitchFamily="34" charset="0"/>
              </a:rPr>
              <a:t>No escalonamento, ao efetuar as operações, não operamos a linha modificada (nova linha) com as outras que</a:t>
            </a:r>
          </a:p>
          <a:p>
            <a:pPr algn="l"/>
            <a:r>
              <a:rPr lang="pt-BR" sz="2200" b="0" i="0" u="none" strike="noStrike" baseline="0" dirty="0">
                <a:solidFill>
                  <a:schemeClr val="tx1"/>
                </a:solidFill>
                <a:latin typeface="Arial Narrow" panose="020B0606020202030204" pitchFamily="34" charset="0"/>
              </a:rPr>
              <a:t>foram utilizadas para obtenção dessa nova linha.</a:t>
            </a:r>
            <a:endParaRPr lang="pt-BR" sz="2200" b="1" dirty="0">
              <a:solidFill>
                <a:schemeClr val="tx1"/>
              </a:solidFill>
              <a:latin typeface="Arial Narrow" panose="020B0606020202030204" pitchFamily="34" charset="0"/>
            </a:endParaRPr>
          </a:p>
        </p:txBody>
      </p:sp>
      <p:sp>
        <p:nvSpPr>
          <p:cNvPr id="6" name="Retângulo 5">
            <a:extLst>
              <a:ext uri="{FF2B5EF4-FFF2-40B4-BE49-F238E27FC236}">
                <a16:creationId xmlns:a16="http://schemas.microsoft.com/office/drawing/2014/main" id="{9FE454C3-D800-94A5-3492-93D9E7F7F47E}"/>
              </a:ext>
            </a:extLst>
          </p:cNvPr>
          <p:cNvSpPr/>
          <p:nvPr/>
        </p:nvSpPr>
        <p:spPr>
          <a:xfrm>
            <a:off x="493775" y="654177"/>
            <a:ext cx="2028985" cy="60007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4" name="Imagem 3" descr="Uma imagem contendo Interface gráfica do usuário&#10;&#10;O conteúdo gerado por IA pode estar incorreto.">
            <a:extLst>
              <a:ext uri="{FF2B5EF4-FFF2-40B4-BE49-F238E27FC236}">
                <a16:creationId xmlns:a16="http://schemas.microsoft.com/office/drawing/2014/main" id="{80E841E8-2D6A-A3B7-1C93-4AB4BC7FEC54}"/>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l="2384" t="8463" r="1473" b="10508"/>
          <a:stretch>
            <a:fillRect/>
          </a:stretch>
        </p:blipFill>
        <p:spPr bwMode="auto">
          <a:xfrm>
            <a:off x="393192" y="519460"/>
            <a:ext cx="2028985" cy="777233"/>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74D351D4-1DEA-EF67-584F-5408FE9F960E}"/>
                  </a:ext>
                </a:extLst>
              </p:cNvPr>
              <p:cNvSpPr txBox="1"/>
              <p:nvPr/>
            </p:nvSpPr>
            <p:spPr>
              <a:xfrm>
                <a:off x="368046" y="2426053"/>
                <a:ext cx="11436858" cy="4379982"/>
              </a:xfrm>
              <a:prstGeom prst="rect">
                <a:avLst/>
              </a:prstGeom>
              <a:solidFill>
                <a:schemeClr val="bg1"/>
              </a:solidFill>
            </p:spPr>
            <p:txBody>
              <a:bodyPr wrap="square">
                <a:spAutoFit/>
              </a:bodyPr>
              <a:lstStyle/>
              <a:p>
                <a:pPr algn="l"/>
                <a:r>
                  <a:rPr lang="pt-BR" sz="2400" b="0" i="0" u="none" strike="noStrike" baseline="0" dirty="0">
                    <a:latin typeface="Arial Narrow" panose="020B0606020202030204" pitchFamily="34" charset="0"/>
                  </a:rPr>
                  <a:t>Por curiosidade, observe a representação geométrica</a:t>
                </a:r>
              </a:p>
              <a:p>
                <a:pPr algn="l"/>
                <a:r>
                  <a:rPr lang="pt-BR" sz="2400" b="0" i="0" u="none" strike="noStrike" baseline="0" dirty="0">
                    <a:latin typeface="Arial Narrow" panose="020B0606020202030204" pitchFamily="34" charset="0"/>
                  </a:rPr>
                  <a:t>desse sistema:</a:t>
                </a:r>
              </a:p>
              <a:p>
                <a:pPr algn="l"/>
                <a:endParaRPr lang="pt-BR" sz="2400" dirty="0">
                  <a:latin typeface="Arial Narrow" panose="020B0606020202030204" pitchFamily="34" charset="0"/>
                </a:endParaRPr>
              </a:p>
              <a:p>
                <a:pPr algn="l"/>
                <a:endParaRPr lang="pt-BR" sz="2400" dirty="0">
                  <a:latin typeface="Arial Narrow" panose="020B0606020202030204" pitchFamily="34" charset="0"/>
                </a:endParaRPr>
              </a:p>
              <a:p>
                <a:pPr algn="l"/>
                <a:endParaRPr lang="pt-BR" sz="2400" dirty="0">
                  <a:latin typeface="Arial Narrow" panose="020B0606020202030204" pitchFamily="34" charset="0"/>
                </a:endParaRPr>
              </a:p>
              <a:p>
                <a:pPr algn="l"/>
                <a:endParaRPr lang="pt-BR" sz="2400" dirty="0">
                  <a:latin typeface="Arial Narrow" panose="020B0606020202030204" pitchFamily="34" charset="0"/>
                </a:endParaRPr>
              </a:p>
              <a:p>
                <a:pPr algn="l"/>
                <a:endParaRPr lang="pt-BR" sz="2400" dirty="0">
                  <a:latin typeface="Arial Narrow" panose="020B0606020202030204" pitchFamily="34" charset="0"/>
                </a:endParaRPr>
              </a:p>
              <a:p>
                <a:pPr algn="l"/>
                <a:endParaRPr lang="pt-BR" sz="1600" dirty="0">
                  <a:latin typeface="Arial Narrow" panose="020B0606020202030204" pitchFamily="34" charset="0"/>
                </a:endParaRPr>
              </a:p>
              <a:p>
                <a:pPr algn="l"/>
                <a:endParaRPr lang="pt-BR" dirty="0">
                  <a:latin typeface="Arial Narrow" panose="020B0606020202030204" pitchFamily="34" charset="0"/>
                </a:endParaRPr>
              </a:p>
              <a:p>
                <a:pPr algn="l"/>
                <a:r>
                  <a:rPr lang="pt-BR" sz="2400" dirty="0">
                    <a:effectLst/>
                    <a:latin typeface="Arial Narrow" panose="020B0606020202030204" pitchFamily="34" charset="0"/>
                    <a:ea typeface="Aptos" panose="020B0004020202020204" pitchFamily="34" charset="0"/>
                    <a:cs typeface="Aptos" panose="020B0004020202020204" pitchFamily="34" charset="0"/>
                  </a:rPr>
                  <a:t>O ponto de intersecção </a:t>
                </a:r>
                <a14:m>
                  <m:oMath xmlns:m="http://schemas.openxmlformats.org/officeDocument/2006/math">
                    <m:r>
                      <a:rPr lang="pt-BR" sz="2400" b="1" i="1">
                        <a:effectLst/>
                        <a:latin typeface="Cambria Math" panose="02040503050406030204" pitchFamily="18" charset="0"/>
                        <a:ea typeface="Aptos" panose="020B0004020202020204" pitchFamily="34" charset="0"/>
                        <a:cs typeface="Aptos" panose="020B0004020202020204" pitchFamily="34" charset="0"/>
                      </a:rPr>
                      <m:t>𝑨</m:t>
                    </m:r>
                  </m:oMath>
                </a14:m>
                <a:r>
                  <a:rPr lang="pt-BR" sz="2400" dirty="0">
                    <a:effectLst/>
                    <a:latin typeface="Arial Narrow" panose="020B0606020202030204" pitchFamily="34" charset="0"/>
                    <a:ea typeface="Times New Roman" panose="02020603050405020304" pitchFamily="18" charset="0"/>
                    <a:cs typeface="Aptos" panose="020B0004020202020204" pitchFamily="34" charset="0"/>
                  </a:rPr>
                  <a:t>,</a:t>
                </a:r>
                <a:r>
                  <a:rPr lang="pt-BR" sz="2400" dirty="0">
                    <a:effectLst/>
                    <a:latin typeface="Arial Narrow" panose="020B0606020202030204" pitchFamily="34" charset="0"/>
                    <a:ea typeface="Aptos" panose="020B0004020202020204" pitchFamily="34" charset="0"/>
                    <a:cs typeface="Aptos" panose="020B0004020202020204" pitchFamily="34" charset="0"/>
                  </a:rPr>
                  <a:t> entre os planos, é a solução do sistema </a:t>
                </a:r>
                <a14:m>
                  <m:oMath xmlns:m="http://schemas.openxmlformats.org/officeDocument/2006/math">
                    <m:d>
                      <m:dPr>
                        <m:begChr m:val="{"/>
                        <m:endChr m:val=""/>
                        <m:ctrlPr>
                          <a:rPr lang="pt-BR" sz="2400" i="1">
                            <a:solidFill>
                              <a:srgbClr val="000000"/>
                            </a:solidFill>
                            <a:effectLst/>
                            <a:latin typeface="Cambria Math" panose="02040503050406030204" pitchFamily="18" charset="0"/>
                            <a:cs typeface="Aptos" panose="020B0004020202020204" pitchFamily="34" charset="0"/>
                          </a:rPr>
                        </m:ctrlPr>
                      </m:dPr>
                      <m:e>
                        <m:eqArr>
                          <m:eqArrPr>
                            <m:ctrlPr>
                              <a:rPr lang="pt-BR" sz="2400" i="1">
                                <a:solidFill>
                                  <a:srgbClr val="000000"/>
                                </a:solidFill>
                                <a:effectLst/>
                                <a:latin typeface="Cambria Math" panose="02040503050406030204" pitchFamily="18" charset="0"/>
                                <a:cs typeface="Aptos" panose="020B0004020202020204" pitchFamily="34" charset="0"/>
                              </a:rPr>
                            </m:ctrlPr>
                          </m:eqArrPr>
                          <m:e>
                            <m:r>
                              <a:rPr lang="pt-BR" sz="2400" b="1" i="1">
                                <a:solidFill>
                                  <a:srgbClr val="00B050"/>
                                </a:solidFill>
                                <a:effectLst/>
                                <a:latin typeface="Cambria Math" panose="02040503050406030204" pitchFamily="18" charset="0"/>
                                <a:ea typeface="Aptos" panose="020B0004020202020204" pitchFamily="34" charset="0"/>
                                <a:cs typeface="Aptos" panose="020B0004020202020204" pitchFamily="34" charset="0"/>
                              </a:rPr>
                              <m:t>𝒙</m:t>
                            </m:r>
                            <m:r>
                              <a:rPr lang="pt-BR" sz="2400" b="1" i="1">
                                <a:solidFill>
                                  <a:srgbClr val="00B050"/>
                                </a:solidFill>
                                <a:effectLst/>
                                <a:latin typeface="Cambria Math" panose="02040503050406030204" pitchFamily="18" charset="0"/>
                                <a:ea typeface="Aptos" panose="020B0004020202020204" pitchFamily="34" charset="0"/>
                                <a:cs typeface="Aptos" panose="020B0004020202020204" pitchFamily="34" charset="0"/>
                              </a:rPr>
                              <m:t>+</m:t>
                            </m:r>
                            <m:r>
                              <a:rPr lang="pt-BR" sz="2400" b="1" i="1">
                                <a:solidFill>
                                  <a:srgbClr val="00B050"/>
                                </a:solidFill>
                                <a:effectLst/>
                                <a:latin typeface="Cambria Math" panose="02040503050406030204" pitchFamily="18" charset="0"/>
                                <a:ea typeface="Aptos" panose="020B0004020202020204" pitchFamily="34" charset="0"/>
                                <a:cs typeface="Aptos" panose="020B0004020202020204" pitchFamily="34" charset="0"/>
                              </a:rPr>
                              <m:t>𝟐</m:t>
                            </m:r>
                            <m:r>
                              <a:rPr lang="pt-BR" sz="2400" b="1" i="1">
                                <a:solidFill>
                                  <a:srgbClr val="00B050"/>
                                </a:solidFill>
                                <a:effectLst/>
                                <a:latin typeface="Cambria Math" panose="02040503050406030204" pitchFamily="18" charset="0"/>
                                <a:ea typeface="Aptos" panose="020B0004020202020204" pitchFamily="34" charset="0"/>
                                <a:cs typeface="Aptos" panose="020B0004020202020204" pitchFamily="34" charset="0"/>
                              </a:rPr>
                              <m:t>𝒚</m:t>
                            </m:r>
                            <m:r>
                              <a:rPr lang="pt-BR" sz="2400" b="1" i="1">
                                <a:solidFill>
                                  <a:srgbClr val="00B050"/>
                                </a:solidFill>
                                <a:effectLst/>
                                <a:latin typeface="Cambria Math" panose="02040503050406030204" pitchFamily="18" charset="0"/>
                                <a:ea typeface="Aptos" panose="020B0004020202020204" pitchFamily="34" charset="0"/>
                                <a:cs typeface="Aptos" panose="020B0004020202020204" pitchFamily="34" charset="0"/>
                              </a:rPr>
                              <m:t>−</m:t>
                            </m:r>
                            <m:r>
                              <a:rPr lang="pt-BR" sz="2400" b="1" i="1">
                                <a:solidFill>
                                  <a:srgbClr val="00B050"/>
                                </a:solidFill>
                                <a:effectLst/>
                                <a:latin typeface="Cambria Math" panose="02040503050406030204" pitchFamily="18" charset="0"/>
                                <a:ea typeface="Aptos" panose="020B0004020202020204" pitchFamily="34" charset="0"/>
                                <a:cs typeface="Aptos" panose="020B0004020202020204" pitchFamily="34" charset="0"/>
                              </a:rPr>
                              <m:t>𝒛</m:t>
                            </m:r>
                            <m:r>
                              <a:rPr lang="pt-BR" sz="2400" b="1" i="1">
                                <a:solidFill>
                                  <a:srgbClr val="00B050"/>
                                </a:solidFill>
                                <a:effectLst/>
                                <a:latin typeface="Cambria Math" panose="02040503050406030204" pitchFamily="18" charset="0"/>
                                <a:ea typeface="Aptos" panose="020B0004020202020204" pitchFamily="34" charset="0"/>
                                <a:cs typeface="Aptos" panose="020B0004020202020204" pitchFamily="34" charset="0"/>
                              </a:rPr>
                              <m:t>=</m:t>
                            </m:r>
                            <m:r>
                              <a:rPr lang="pt-BR" sz="2400" b="1" i="1">
                                <a:solidFill>
                                  <a:srgbClr val="00B050"/>
                                </a:solidFill>
                                <a:effectLst/>
                                <a:latin typeface="Cambria Math" panose="02040503050406030204" pitchFamily="18" charset="0"/>
                                <a:ea typeface="Aptos" panose="020B0004020202020204" pitchFamily="34" charset="0"/>
                                <a:cs typeface="Aptos" panose="020B0004020202020204" pitchFamily="34" charset="0"/>
                              </a:rPr>
                              <m:t>𝟑</m:t>
                            </m:r>
                            <m:r>
                              <a:rPr lang="pt-BR" sz="2400" i="1">
                                <a:solidFill>
                                  <a:srgbClr val="000000"/>
                                </a:solidFill>
                                <a:effectLst/>
                                <a:latin typeface="Cambria Math" panose="02040503050406030204" pitchFamily="18" charset="0"/>
                                <a:ea typeface="Aptos" panose="020B0004020202020204" pitchFamily="34" charset="0"/>
                                <a:cs typeface="Aptos" panose="020B0004020202020204" pitchFamily="34" charset="0"/>
                              </a:rPr>
                              <m:t>    </m:t>
                            </m:r>
                          </m:e>
                          <m:e>
                            <m:r>
                              <a:rPr lang="pt-BR" sz="2400" b="1" i="1">
                                <a:solidFill>
                                  <a:srgbClr val="E97132"/>
                                </a:solidFill>
                                <a:effectLst/>
                                <a:latin typeface="Cambria Math" panose="02040503050406030204" pitchFamily="18" charset="0"/>
                                <a:ea typeface="Aptos" panose="020B0004020202020204" pitchFamily="34" charset="0"/>
                                <a:cs typeface="Aptos" panose="020B0004020202020204" pitchFamily="34" charset="0"/>
                              </a:rPr>
                              <m:t>𝟐</m:t>
                            </m:r>
                            <m:r>
                              <a:rPr lang="pt-BR" sz="2400" b="1" i="1">
                                <a:solidFill>
                                  <a:srgbClr val="E97132"/>
                                </a:solidFill>
                                <a:effectLst/>
                                <a:latin typeface="Cambria Math" panose="02040503050406030204" pitchFamily="18" charset="0"/>
                                <a:ea typeface="Aptos" panose="020B0004020202020204" pitchFamily="34" charset="0"/>
                                <a:cs typeface="Aptos" panose="020B0004020202020204" pitchFamily="34" charset="0"/>
                              </a:rPr>
                              <m:t>𝒙</m:t>
                            </m:r>
                            <m:r>
                              <a:rPr lang="pt-BR" sz="2400" b="1" i="1">
                                <a:solidFill>
                                  <a:srgbClr val="E97132"/>
                                </a:solidFill>
                                <a:effectLst/>
                                <a:latin typeface="Cambria Math" panose="02040503050406030204" pitchFamily="18" charset="0"/>
                                <a:ea typeface="Aptos" panose="020B0004020202020204" pitchFamily="34" charset="0"/>
                                <a:cs typeface="Aptos" panose="020B0004020202020204" pitchFamily="34" charset="0"/>
                              </a:rPr>
                              <m:t>+</m:t>
                            </m:r>
                            <m:r>
                              <a:rPr lang="pt-BR" sz="2400" b="1" i="1">
                                <a:solidFill>
                                  <a:srgbClr val="E97132"/>
                                </a:solidFill>
                                <a:effectLst/>
                                <a:latin typeface="Cambria Math" panose="02040503050406030204" pitchFamily="18" charset="0"/>
                                <a:ea typeface="Aptos" panose="020B0004020202020204" pitchFamily="34" charset="0"/>
                                <a:cs typeface="Aptos" panose="020B0004020202020204" pitchFamily="34" charset="0"/>
                              </a:rPr>
                              <m:t>𝟑</m:t>
                            </m:r>
                            <m:r>
                              <a:rPr lang="pt-BR" sz="2400" b="1" i="1">
                                <a:solidFill>
                                  <a:srgbClr val="E97132"/>
                                </a:solidFill>
                                <a:effectLst/>
                                <a:latin typeface="Cambria Math" panose="02040503050406030204" pitchFamily="18" charset="0"/>
                                <a:ea typeface="Aptos" panose="020B0004020202020204" pitchFamily="34" charset="0"/>
                                <a:cs typeface="Aptos" panose="020B0004020202020204" pitchFamily="34" charset="0"/>
                              </a:rPr>
                              <m:t>𝒚</m:t>
                            </m:r>
                            <m:r>
                              <a:rPr lang="pt-BR" sz="2400" b="1" i="1">
                                <a:solidFill>
                                  <a:srgbClr val="E97132"/>
                                </a:solidFill>
                                <a:effectLst/>
                                <a:latin typeface="Cambria Math" panose="02040503050406030204" pitchFamily="18" charset="0"/>
                                <a:ea typeface="Aptos" panose="020B0004020202020204" pitchFamily="34" charset="0"/>
                                <a:cs typeface="Aptos" panose="020B0004020202020204" pitchFamily="34" charset="0"/>
                              </a:rPr>
                              <m:t>+</m:t>
                            </m:r>
                            <m:r>
                              <a:rPr lang="pt-BR" sz="2400" b="1" i="1">
                                <a:solidFill>
                                  <a:srgbClr val="E97132"/>
                                </a:solidFill>
                                <a:effectLst/>
                                <a:latin typeface="Cambria Math" panose="02040503050406030204" pitchFamily="18" charset="0"/>
                                <a:ea typeface="Aptos" panose="020B0004020202020204" pitchFamily="34" charset="0"/>
                                <a:cs typeface="Aptos" panose="020B0004020202020204" pitchFamily="34" charset="0"/>
                              </a:rPr>
                              <m:t>𝒛</m:t>
                            </m:r>
                            <m:r>
                              <a:rPr lang="pt-BR" sz="2400" b="1" i="1">
                                <a:solidFill>
                                  <a:srgbClr val="E97132"/>
                                </a:solidFill>
                                <a:effectLst/>
                                <a:latin typeface="Cambria Math" panose="02040503050406030204" pitchFamily="18" charset="0"/>
                                <a:ea typeface="Aptos" panose="020B0004020202020204" pitchFamily="34" charset="0"/>
                                <a:cs typeface="Aptos" panose="020B0004020202020204" pitchFamily="34" charset="0"/>
                              </a:rPr>
                              <m:t>=</m:t>
                            </m:r>
                            <m:r>
                              <a:rPr lang="pt-BR" sz="2400" b="1" i="1">
                                <a:solidFill>
                                  <a:srgbClr val="E97132"/>
                                </a:solidFill>
                                <a:effectLst/>
                                <a:latin typeface="Cambria Math" panose="02040503050406030204" pitchFamily="18" charset="0"/>
                                <a:ea typeface="Aptos" panose="020B0004020202020204" pitchFamily="34" charset="0"/>
                                <a:cs typeface="Aptos" panose="020B0004020202020204" pitchFamily="34" charset="0"/>
                              </a:rPr>
                              <m:t>𝟗</m:t>
                            </m:r>
                            <m:r>
                              <a:rPr lang="pt-BR" sz="2400" i="1">
                                <a:solidFill>
                                  <a:srgbClr val="000000"/>
                                </a:solidFill>
                                <a:effectLst/>
                                <a:latin typeface="Cambria Math" panose="02040503050406030204" pitchFamily="18" charset="0"/>
                                <a:ea typeface="Aptos" panose="020B0004020202020204" pitchFamily="34" charset="0"/>
                                <a:cs typeface="Aptos" panose="020B0004020202020204" pitchFamily="34" charset="0"/>
                              </a:rPr>
                              <m:t>      </m:t>
                            </m:r>
                          </m:e>
                          <m:e>
                            <m:r>
                              <a:rPr lang="pt-BR" sz="2400" b="1" i="1">
                                <a:solidFill>
                                  <a:srgbClr val="CC00CC"/>
                                </a:solidFill>
                                <a:effectLst/>
                                <a:latin typeface="Cambria Math" panose="02040503050406030204" pitchFamily="18" charset="0"/>
                                <a:ea typeface="Aptos" panose="020B0004020202020204" pitchFamily="34" charset="0"/>
                                <a:cs typeface="Aptos" panose="020B0004020202020204" pitchFamily="34" charset="0"/>
                              </a:rPr>
                              <m:t>𝟑</m:t>
                            </m:r>
                            <m:r>
                              <a:rPr lang="pt-BR" sz="2400" b="1" i="1">
                                <a:solidFill>
                                  <a:srgbClr val="CC00CC"/>
                                </a:solidFill>
                                <a:effectLst/>
                                <a:latin typeface="Cambria Math" panose="02040503050406030204" pitchFamily="18" charset="0"/>
                                <a:ea typeface="Aptos" panose="020B0004020202020204" pitchFamily="34" charset="0"/>
                                <a:cs typeface="Aptos" panose="020B0004020202020204" pitchFamily="34" charset="0"/>
                              </a:rPr>
                              <m:t>𝒙</m:t>
                            </m:r>
                            <m:r>
                              <a:rPr lang="pt-BR" sz="2400" b="1" i="1">
                                <a:solidFill>
                                  <a:srgbClr val="CC00CC"/>
                                </a:solidFill>
                                <a:effectLst/>
                                <a:latin typeface="Cambria Math" panose="02040503050406030204" pitchFamily="18" charset="0"/>
                                <a:ea typeface="Aptos" panose="020B0004020202020204" pitchFamily="34" charset="0"/>
                                <a:cs typeface="Aptos" panose="020B0004020202020204" pitchFamily="34" charset="0"/>
                              </a:rPr>
                              <m:t>−</m:t>
                            </m:r>
                            <m:r>
                              <a:rPr lang="pt-BR" sz="2400" b="1" i="1">
                                <a:solidFill>
                                  <a:srgbClr val="CC00CC"/>
                                </a:solidFill>
                                <a:effectLst/>
                                <a:latin typeface="Cambria Math" panose="02040503050406030204" pitchFamily="18" charset="0"/>
                                <a:ea typeface="Aptos" panose="020B0004020202020204" pitchFamily="34" charset="0"/>
                                <a:cs typeface="Aptos" panose="020B0004020202020204" pitchFamily="34" charset="0"/>
                              </a:rPr>
                              <m:t>𝒚</m:t>
                            </m:r>
                            <m:r>
                              <a:rPr lang="pt-BR" sz="2400" b="1" i="1">
                                <a:solidFill>
                                  <a:srgbClr val="CC00CC"/>
                                </a:solidFill>
                                <a:effectLst/>
                                <a:latin typeface="Cambria Math" panose="02040503050406030204" pitchFamily="18" charset="0"/>
                                <a:ea typeface="Aptos" panose="020B0004020202020204" pitchFamily="34" charset="0"/>
                                <a:cs typeface="Aptos" panose="020B0004020202020204" pitchFamily="34" charset="0"/>
                              </a:rPr>
                              <m:t>−</m:t>
                            </m:r>
                            <m:r>
                              <a:rPr lang="pt-BR" sz="2400" b="1" i="1">
                                <a:solidFill>
                                  <a:srgbClr val="CC00CC"/>
                                </a:solidFill>
                                <a:effectLst/>
                                <a:latin typeface="Cambria Math" panose="02040503050406030204" pitchFamily="18" charset="0"/>
                                <a:ea typeface="Aptos" panose="020B0004020202020204" pitchFamily="34" charset="0"/>
                                <a:cs typeface="Aptos" panose="020B0004020202020204" pitchFamily="34" charset="0"/>
                              </a:rPr>
                              <m:t>𝟐</m:t>
                            </m:r>
                            <m:r>
                              <a:rPr lang="pt-BR" sz="2400" b="1" i="1">
                                <a:solidFill>
                                  <a:srgbClr val="CC00CC"/>
                                </a:solidFill>
                                <a:effectLst/>
                                <a:latin typeface="Cambria Math" panose="02040503050406030204" pitchFamily="18" charset="0"/>
                                <a:ea typeface="Aptos" panose="020B0004020202020204" pitchFamily="34" charset="0"/>
                                <a:cs typeface="Aptos" panose="020B0004020202020204" pitchFamily="34" charset="0"/>
                              </a:rPr>
                              <m:t>𝒛</m:t>
                            </m:r>
                            <m:r>
                              <a:rPr lang="pt-BR" sz="2400" b="1" i="1">
                                <a:solidFill>
                                  <a:srgbClr val="CC00CC"/>
                                </a:solidFill>
                                <a:effectLst/>
                                <a:latin typeface="Cambria Math" panose="02040503050406030204" pitchFamily="18" charset="0"/>
                                <a:ea typeface="Aptos" panose="020B0004020202020204" pitchFamily="34" charset="0"/>
                                <a:cs typeface="Aptos" panose="020B0004020202020204" pitchFamily="34" charset="0"/>
                              </a:rPr>
                              <m:t>=−</m:t>
                            </m:r>
                            <m:r>
                              <a:rPr lang="pt-BR" sz="2400" b="1" i="1">
                                <a:solidFill>
                                  <a:srgbClr val="CC00CC"/>
                                </a:solidFill>
                                <a:effectLst/>
                                <a:latin typeface="Cambria Math" panose="02040503050406030204" pitchFamily="18" charset="0"/>
                                <a:ea typeface="Aptos" panose="020B0004020202020204" pitchFamily="34" charset="0"/>
                                <a:cs typeface="Aptos" panose="020B0004020202020204" pitchFamily="34" charset="0"/>
                              </a:rPr>
                              <m:t>𝟏𝟎</m:t>
                            </m:r>
                          </m:e>
                        </m:eqArr>
                      </m:e>
                    </m:d>
                    <m:r>
                      <a:rPr lang="pt-BR" sz="2400" i="1">
                        <a:solidFill>
                          <a:srgbClr val="000000"/>
                        </a:solidFill>
                        <a:effectLst/>
                        <a:latin typeface="Cambria Math" panose="02040503050406030204" pitchFamily="18" charset="0"/>
                        <a:ea typeface="Times New Roman" panose="02020603050405020304" pitchFamily="18" charset="0"/>
                        <a:cs typeface="Aptos" panose="020B0004020202020204" pitchFamily="34" charset="0"/>
                      </a:rPr>
                      <m:t>.</m:t>
                    </m:r>
                  </m:oMath>
                </a14:m>
                <a:endParaRPr lang="pt-BR" sz="2400" dirty="0">
                  <a:latin typeface="Arial Narrow" panose="020B0606020202030204" pitchFamily="34" charset="0"/>
                </a:endParaRPr>
              </a:p>
            </p:txBody>
          </p:sp>
        </mc:Choice>
        <mc:Fallback>
          <p:sp>
            <p:nvSpPr>
              <p:cNvPr id="8" name="CaixaDeTexto 7">
                <a:extLst>
                  <a:ext uri="{FF2B5EF4-FFF2-40B4-BE49-F238E27FC236}">
                    <a16:creationId xmlns:a16="http://schemas.microsoft.com/office/drawing/2014/main" id="{74D351D4-1DEA-EF67-584F-5408FE9F960E}"/>
                  </a:ext>
                </a:extLst>
              </p:cNvPr>
              <p:cNvSpPr txBox="1">
                <a:spLocks noRot="1" noChangeAspect="1" noMove="1" noResize="1" noEditPoints="1" noAdjustHandles="1" noChangeArrowheads="1" noChangeShapeType="1" noTextEdit="1"/>
              </p:cNvSpPr>
              <p:nvPr/>
            </p:nvSpPr>
            <p:spPr>
              <a:xfrm>
                <a:off x="368046" y="2426053"/>
                <a:ext cx="11436858" cy="4379982"/>
              </a:xfrm>
              <a:prstGeom prst="rect">
                <a:avLst/>
              </a:prstGeom>
              <a:blipFill>
                <a:blip r:embed="rId4"/>
                <a:stretch>
                  <a:fillRect l="-799" t="-975"/>
                </a:stretch>
              </a:blipFill>
            </p:spPr>
            <p:txBody>
              <a:bodyPr/>
              <a:lstStyle/>
              <a:p>
                <a:r>
                  <a:rPr lang="pt-BR">
                    <a:noFill/>
                  </a:rPr>
                  <a:t> </a:t>
                </a:r>
              </a:p>
            </p:txBody>
          </p:sp>
        </mc:Fallback>
      </mc:AlternateContent>
      <p:pic>
        <p:nvPicPr>
          <p:cNvPr id="10" name="Imagem 9">
            <a:extLst>
              <a:ext uri="{FF2B5EF4-FFF2-40B4-BE49-F238E27FC236}">
                <a16:creationId xmlns:a16="http://schemas.microsoft.com/office/drawing/2014/main" id="{5F92C9F5-8C44-CA29-0799-E1812375C1D4}"/>
              </a:ext>
            </a:extLst>
          </p:cNvPr>
          <p:cNvPicPr>
            <a:picLocks noChangeAspect="1"/>
          </p:cNvPicPr>
          <p:nvPr/>
        </p:nvPicPr>
        <p:blipFill>
          <a:blip r:embed="rId5"/>
          <a:stretch>
            <a:fillRect/>
          </a:stretch>
        </p:blipFill>
        <p:spPr>
          <a:xfrm>
            <a:off x="3658238" y="2875785"/>
            <a:ext cx="3712848" cy="3000986"/>
          </a:xfrm>
          <a:prstGeom prst="rect">
            <a:avLst/>
          </a:prstGeom>
        </p:spPr>
      </p:pic>
    </p:spTree>
    <p:extLst>
      <p:ext uri="{BB962C8B-B14F-4D97-AF65-F5344CB8AC3E}">
        <p14:creationId xmlns:p14="http://schemas.microsoft.com/office/powerpoint/2010/main" val="84869547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93D96112-523C-6977-AC14-1AA386651642}"/>
                  </a:ext>
                </a:extLst>
              </p:cNvPr>
              <p:cNvSpPr txBox="1"/>
              <p:nvPr/>
            </p:nvSpPr>
            <p:spPr>
              <a:xfrm>
                <a:off x="156000" y="1217446"/>
                <a:ext cx="5760000" cy="2412968"/>
              </a:xfrm>
              <a:prstGeom prst="rect">
                <a:avLst/>
              </a:prstGeom>
              <a:noFill/>
            </p:spPr>
            <p:txBody>
              <a:bodyPr wrap="square">
                <a:spAutoFit/>
              </a:bodyPr>
              <a:lstStyle/>
              <a:p>
                <a:pPr algn="just">
                  <a:lnSpc>
                    <a:spcPct val="115000"/>
                  </a:lnSpc>
                  <a:spcAft>
                    <a:spcPts val="800"/>
                  </a:spcAft>
                </a:pPr>
                <a:r>
                  <a:rPr lang="pt-BR" sz="2400" b="1" kern="100" dirty="0">
                    <a:latin typeface="Arial Narrow" panose="020B0606020202030204" pitchFamily="34" charset="0"/>
                    <a:ea typeface="MS Mincho" panose="02020609040205080304" pitchFamily="49" charset="-128"/>
                    <a:cs typeface="Times New Roman" panose="02020603050405020304" pitchFamily="18" charset="0"/>
                  </a:rPr>
                  <a:t>6</a:t>
                </a:r>
                <a:r>
                  <a:rPr lang="pt-BR" sz="2400" b="1"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400" kern="100" dirty="0">
                    <a:effectLst/>
                    <a:latin typeface="Arial Narrow" panose="020B0606020202030204" pitchFamily="34" charset="0"/>
                    <a:ea typeface="Aptos" panose="020B0004020202020204" pitchFamily="34" charset="0"/>
                    <a:cs typeface="Aptos" panose="020B0004020202020204" pitchFamily="34" charset="0"/>
                  </a:rPr>
                  <a:t>Observe o seguinte sistema.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400" kern="10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dirty="0">
                    <a:effectLst/>
                    <a:latin typeface="Arial Narrow" panose="020B0606020202030204" pitchFamily="34" charset="0"/>
                    <a:ea typeface="Times New Roman" panose="02020603050405020304" pitchFamily="18" charset="0"/>
                    <a:cs typeface="Aptos" panose="020B0004020202020204" pitchFamily="34" charset="0"/>
                  </a:rPr>
                  <a:t>Quais valores para </a:t>
                </a:r>
                <a14:m>
                  <m:oMath xmlns:m="http://schemas.openxmlformats.org/officeDocument/2006/math">
                    <m:r>
                      <a:rPr lang="pt-BR" sz="2400" i="1">
                        <a:effectLst/>
                        <a:latin typeface="Cambria Math" panose="02040503050406030204" pitchFamily="18" charset="0"/>
                        <a:ea typeface="Times New Roman" panose="02020603050405020304" pitchFamily="18" charset="0"/>
                        <a:cs typeface="Aptos" panose="020B0004020202020204" pitchFamily="34" charset="0"/>
                      </a:rPr>
                      <m:t>𝑥</m:t>
                    </m:r>
                    <m:r>
                      <a:rPr lang="pt-BR" sz="2400" i="1">
                        <a:effectLst/>
                        <a:latin typeface="Cambria Math" panose="02040503050406030204" pitchFamily="18" charset="0"/>
                        <a:ea typeface="Times New Roman" panose="02020603050405020304" pitchFamily="18" charset="0"/>
                        <a:cs typeface="Aptos" panose="020B0004020202020204" pitchFamily="34" charset="0"/>
                      </a:rPr>
                      <m:t>, </m:t>
                    </m:r>
                    <m:r>
                      <a:rPr lang="pt-BR" sz="2400" i="1">
                        <a:effectLst/>
                        <a:latin typeface="Cambria Math" panose="02040503050406030204" pitchFamily="18" charset="0"/>
                        <a:ea typeface="Times New Roman" panose="02020603050405020304" pitchFamily="18" charset="0"/>
                        <a:cs typeface="Aptos" panose="020B0004020202020204" pitchFamily="34" charset="0"/>
                      </a:rPr>
                      <m:t>𝑦</m:t>
                    </m:r>
                  </m:oMath>
                </a14:m>
                <a:r>
                  <a:rPr lang="pt-BR" sz="2400" dirty="0">
                    <a:effectLst/>
                    <a:latin typeface="Arial Narrow" panose="020B0606020202030204" pitchFamily="34" charset="0"/>
                    <a:ea typeface="Times New Roman" panose="02020603050405020304" pitchFamily="18" charset="0"/>
                    <a:cs typeface="Aptos" panose="020B0004020202020204" pitchFamily="34" charset="0"/>
                  </a:rPr>
                  <a:t> e </a:t>
                </a:r>
                <a14:m>
                  <m:oMath xmlns:m="http://schemas.openxmlformats.org/officeDocument/2006/math">
                    <m:r>
                      <a:rPr lang="pt-BR" sz="2400" i="1">
                        <a:effectLst/>
                        <a:latin typeface="Cambria Math" panose="02040503050406030204" pitchFamily="18" charset="0"/>
                        <a:ea typeface="Times New Roman" panose="02020603050405020304" pitchFamily="18" charset="0"/>
                        <a:cs typeface="Aptos" panose="020B0004020202020204" pitchFamily="34" charset="0"/>
                      </a:rPr>
                      <m:t>𝑧</m:t>
                    </m:r>
                  </m:oMath>
                </a14:m>
                <a:r>
                  <a:rPr lang="pt-BR" sz="2400" dirty="0">
                    <a:effectLst/>
                    <a:latin typeface="Arial Narrow" panose="020B0606020202030204" pitchFamily="34" charset="0"/>
                    <a:ea typeface="Times New Roman" panose="02020603050405020304" pitchFamily="18" charset="0"/>
                    <a:cs typeface="Aptos" panose="020B0004020202020204" pitchFamily="34" charset="0"/>
                  </a:rPr>
                  <a:t> satisfazem este sistema?</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93D96112-523C-6977-AC14-1AA386651642}"/>
                  </a:ext>
                </a:extLst>
              </p:cNvPr>
              <p:cNvSpPr txBox="1">
                <a:spLocks noRot="1" noChangeAspect="1" noMove="1" noResize="1" noEditPoints="1" noAdjustHandles="1" noChangeArrowheads="1" noChangeShapeType="1" noTextEdit="1"/>
              </p:cNvSpPr>
              <p:nvPr/>
            </p:nvSpPr>
            <p:spPr>
              <a:xfrm>
                <a:off x="156000" y="1217446"/>
                <a:ext cx="5760000" cy="2412968"/>
              </a:xfrm>
              <a:prstGeom prst="rect">
                <a:avLst/>
              </a:prstGeom>
              <a:blipFill>
                <a:blip r:embed="rId2"/>
                <a:stretch>
                  <a:fillRect l="-1695" t="-1263" r="-1695" b="-5051"/>
                </a:stretch>
              </a:blipFill>
            </p:spPr>
            <p:txBody>
              <a:bodyPr/>
              <a:lstStyle/>
              <a:p>
                <a:r>
                  <a:rPr lang="pt-BR">
                    <a:noFill/>
                  </a:rPr>
                  <a:t> </a:t>
                </a:r>
              </a:p>
            </p:txBody>
          </p:sp>
        </mc:Fallback>
      </mc:AlternateContent>
      <p:sp>
        <p:nvSpPr>
          <p:cNvPr id="5" name="Rectangle 3">
            <a:extLst>
              <a:ext uri="{FF2B5EF4-FFF2-40B4-BE49-F238E27FC236}">
                <a16:creationId xmlns:a16="http://schemas.microsoft.com/office/drawing/2014/main" id="{6ADF867C-B906-24BE-E55E-20BD401953B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6" name="Rectangle 4">
            <a:extLst>
              <a:ext uri="{FF2B5EF4-FFF2-40B4-BE49-F238E27FC236}">
                <a16:creationId xmlns:a16="http://schemas.microsoft.com/office/drawing/2014/main" id="{76EBE2F7-B1D7-81F8-7CEC-08DD3738BE44}"/>
              </a:ext>
            </a:extLst>
          </p:cNvPr>
          <p:cNvSpPr>
            <a:spLocks noChangeArrowheads="1"/>
          </p:cNvSpPr>
          <p:nvPr/>
        </p:nvSpPr>
        <p:spPr bwMode="auto">
          <a:xfrm>
            <a:off x="0" y="22574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7" name="Imagem 6">
            <a:extLst>
              <a:ext uri="{FF2B5EF4-FFF2-40B4-BE49-F238E27FC236}">
                <a16:creationId xmlns:a16="http://schemas.microsoft.com/office/drawing/2014/main" id="{860A33ED-BC75-5BEF-F853-FD0E5B77C037}"/>
              </a:ext>
            </a:extLst>
          </p:cNvPr>
          <p:cNvPicPr>
            <a:picLocks noChangeAspect="1"/>
          </p:cNvPicPr>
          <p:nvPr/>
        </p:nvPicPr>
        <p:blipFill>
          <a:blip r:embed="rId3"/>
          <a:stretch>
            <a:fillRect/>
          </a:stretch>
        </p:blipFill>
        <p:spPr>
          <a:xfrm>
            <a:off x="156000" y="610762"/>
            <a:ext cx="2637347" cy="532542"/>
          </a:xfrm>
          <a:prstGeom prst="rect">
            <a:avLst/>
          </a:prstGeom>
        </p:spPr>
      </p:pic>
      <mc:AlternateContent xmlns:mc="http://schemas.openxmlformats.org/markup-compatibility/2006">
        <mc:Choice xmlns:a14="http://schemas.microsoft.com/office/drawing/2010/main" Requires="a14">
          <p:sp>
            <p:nvSpPr>
              <p:cNvPr id="11" name="CaixaDeTexto 10">
                <a:extLst>
                  <a:ext uri="{FF2B5EF4-FFF2-40B4-BE49-F238E27FC236}">
                    <a16:creationId xmlns:a16="http://schemas.microsoft.com/office/drawing/2014/main" id="{022602FE-79FB-FA32-3A10-D6A20C655174}"/>
                  </a:ext>
                </a:extLst>
              </p:cNvPr>
              <p:cNvSpPr txBox="1"/>
              <p:nvPr/>
            </p:nvSpPr>
            <p:spPr>
              <a:xfrm>
                <a:off x="1596000" y="1621706"/>
                <a:ext cx="2879184" cy="127143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pt-BR" sz="2400" i="1" smtClean="0">
                              <a:solidFill>
                                <a:srgbClr val="836967"/>
                              </a:solidFill>
                              <a:latin typeface="Cambria Math" panose="02040503050406030204" pitchFamily="18" charset="0"/>
                            </a:rPr>
                          </m:ctrlPr>
                        </m:dPr>
                        <m:e>
                          <m:eqArr>
                            <m:eqArrPr>
                              <m:ctrlPr>
                                <a:rPr lang="pt-BR" sz="2400" i="1">
                                  <a:solidFill>
                                    <a:srgbClr val="836967"/>
                                  </a:solidFill>
                                  <a:latin typeface="Cambria Math" panose="02040503050406030204" pitchFamily="18" charset="0"/>
                                </a:rPr>
                              </m:ctrlPr>
                            </m:eqArrPr>
                            <m:e>
                              <m:r>
                                <a:rPr lang="pt-BR" sz="2400">
                                  <a:latin typeface="Cambria Math" panose="02040503050406030204" pitchFamily="18" charset="0"/>
                                </a:rPr>
                                <m:t>&amp;</m:t>
                              </m:r>
                              <m:r>
                                <a:rPr lang="pt-BR" sz="2400" i="1">
                                  <a:latin typeface="Cambria Math" panose="02040503050406030204" pitchFamily="18" charset="0"/>
                                </a:rPr>
                                <m:t>𝑥</m:t>
                              </m:r>
                              <m:r>
                                <a:rPr lang="pt-BR" sz="2400" i="0">
                                  <a:latin typeface="Cambria Math" panose="02040503050406030204" pitchFamily="18" charset="0"/>
                                </a:rPr>
                                <m:t> + </m:t>
                              </m:r>
                              <m:r>
                                <a:rPr lang="pt-BR" sz="2400" i="1">
                                  <a:latin typeface="Cambria Math" panose="02040503050406030204" pitchFamily="18" charset="0"/>
                                </a:rPr>
                                <m:t>𝑦</m:t>
                              </m:r>
                              <m:r>
                                <a:rPr lang="pt-BR" sz="2400" i="0">
                                  <a:latin typeface="Cambria Math" panose="02040503050406030204" pitchFamily="18" charset="0"/>
                                </a:rPr>
                                <m:t> − </m:t>
                              </m:r>
                              <m:r>
                                <a:rPr lang="pt-BR" sz="2400" i="1">
                                  <a:latin typeface="Cambria Math" panose="02040503050406030204" pitchFamily="18" charset="0"/>
                                </a:rPr>
                                <m:t>𝑧</m:t>
                              </m:r>
                              <m:r>
                                <a:rPr lang="pt-BR" sz="2400" i="0">
                                  <a:latin typeface="Cambria Math" panose="02040503050406030204" pitchFamily="18" charset="0"/>
                                </a:rPr>
                                <m:t> = 1</m:t>
                              </m:r>
                            </m:e>
                            <m:e>
                              <m:r>
                                <a:rPr lang="pt-BR" sz="2400" i="0">
                                  <a:latin typeface="Cambria Math" panose="02040503050406030204" pitchFamily="18" charset="0"/>
                                </a:rPr>
                                <m:t>&amp;2</m:t>
                              </m:r>
                              <m:r>
                                <a:rPr lang="pt-BR" sz="2400" i="1">
                                  <a:latin typeface="Cambria Math" panose="02040503050406030204" pitchFamily="18" charset="0"/>
                                </a:rPr>
                                <m:t>𝑥</m:t>
                              </m:r>
                              <m:r>
                                <a:rPr lang="pt-BR" sz="2400" i="0">
                                  <a:latin typeface="Cambria Math" panose="02040503050406030204" pitchFamily="18" charset="0"/>
                                </a:rPr>
                                <m:t>−2</m:t>
                              </m:r>
                              <m:r>
                                <a:rPr lang="pt-BR" sz="2400" i="1">
                                  <a:latin typeface="Cambria Math" panose="02040503050406030204" pitchFamily="18" charset="0"/>
                                </a:rPr>
                                <m:t>𝑦</m:t>
                              </m:r>
                              <m:r>
                                <a:rPr lang="pt-BR" sz="2400" i="0">
                                  <a:latin typeface="Cambria Math" panose="02040503050406030204" pitchFamily="18" charset="0"/>
                                </a:rPr>
                                <m:t>+3</m:t>
                              </m:r>
                              <m:r>
                                <a:rPr lang="pt-BR" sz="2400" i="1">
                                  <a:latin typeface="Cambria Math" panose="02040503050406030204" pitchFamily="18" charset="0"/>
                                </a:rPr>
                                <m:t>𝑧</m:t>
                              </m:r>
                              <m:r>
                                <a:rPr lang="pt-BR" sz="2400" i="0">
                                  <a:latin typeface="Cambria Math" panose="02040503050406030204" pitchFamily="18" charset="0"/>
                                </a:rPr>
                                <m:t>=−1</m:t>
                              </m:r>
                            </m:e>
                            <m:e>
                              <m:r>
                                <a:rPr lang="pt-BR" sz="2400" i="0">
                                  <a:latin typeface="Cambria Math" panose="02040503050406030204" pitchFamily="18" charset="0"/>
                                </a:rPr>
                                <m:t>&amp;5</m:t>
                              </m:r>
                              <m:r>
                                <a:rPr lang="pt-BR" sz="2400" i="1">
                                  <a:latin typeface="Cambria Math" panose="02040503050406030204" pitchFamily="18" charset="0"/>
                                </a:rPr>
                                <m:t>𝑥</m:t>
                              </m:r>
                              <m:r>
                                <a:rPr lang="pt-BR" sz="2400" i="0">
                                  <a:latin typeface="Cambria Math" panose="02040503050406030204" pitchFamily="18" charset="0"/>
                                </a:rPr>
                                <m:t>−3</m:t>
                              </m:r>
                              <m:r>
                                <a:rPr lang="pt-BR" sz="2400" i="1">
                                  <a:latin typeface="Cambria Math" panose="02040503050406030204" pitchFamily="18" charset="0"/>
                                </a:rPr>
                                <m:t>𝑦</m:t>
                              </m:r>
                              <m:r>
                                <a:rPr lang="pt-BR" sz="2400" i="0">
                                  <a:latin typeface="Cambria Math" panose="02040503050406030204" pitchFamily="18" charset="0"/>
                                </a:rPr>
                                <m:t>+4</m:t>
                              </m:r>
                              <m:r>
                                <a:rPr lang="pt-BR" sz="2400" i="1">
                                  <a:latin typeface="Cambria Math" panose="02040503050406030204" pitchFamily="18" charset="0"/>
                                </a:rPr>
                                <m:t>𝑧</m:t>
                              </m:r>
                              <m:r>
                                <a:rPr lang="pt-BR" sz="2400" i="0">
                                  <a:latin typeface="Cambria Math" panose="02040503050406030204" pitchFamily="18" charset="0"/>
                                </a:rPr>
                                <m:t>=2   </m:t>
                              </m:r>
                            </m:e>
                          </m:eqArr>
                        </m:e>
                      </m:d>
                    </m:oMath>
                  </m:oMathPara>
                </a14:m>
                <a:endParaRPr lang="pt-BR" sz="2400" dirty="0"/>
              </a:p>
            </p:txBody>
          </p:sp>
        </mc:Choice>
        <mc:Fallback>
          <p:sp>
            <p:nvSpPr>
              <p:cNvPr id="11" name="CaixaDeTexto 10">
                <a:extLst>
                  <a:ext uri="{FF2B5EF4-FFF2-40B4-BE49-F238E27FC236}">
                    <a16:creationId xmlns:a16="http://schemas.microsoft.com/office/drawing/2014/main" id="{022602FE-79FB-FA32-3A10-D6A20C655174}"/>
                  </a:ext>
                </a:extLst>
              </p:cNvPr>
              <p:cNvSpPr txBox="1">
                <a:spLocks noRot="1" noChangeAspect="1" noMove="1" noResize="1" noEditPoints="1" noAdjustHandles="1" noChangeArrowheads="1" noChangeShapeType="1" noTextEdit="1"/>
              </p:cNvSpPr>
              <p:nvPr/>
            </p:nvSpPr>
            <p:spPr>
              <a:xfrm>
                <a:off x="1596000" y="1621706"/>
                <a:ext cx="2879184" cy="1271438"/>
              </a:xfrm>
              <a:prstGeom prst="rect">
                <a:avLst/>
              </a:prstGeom>
              <a:blipFill>
                <a:blip r:embed="rId4"/>
                <a:stretch>
                  <a:fillRect/>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3" name="CaixaDeTexto 12">
                <a:extLst>
                  <a:ext uri="{FF2B5EF4-FFF2-40B4-BE49-F238E27FC236}">
                    <a16:creationId xmlns:a16="http://schemas.microsoft.com/office/drawing/2014/main" id="{5D32F0AB-201C-1E64-6390-B88B73293FB2}"/>
                  </a:ext>
                </a:extLst>
              </p:cNvPr>
              <p:cNvSpPr txBox="1"/>
              <p:nvPr/>
            </p:nvSpPr>
            <p:spPr>
              <a:xfrm>
                <a:off x="156000" y="3951000"/>
                <a:ext cx="5760000" cy="2502929"/>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Aptos" panose="020B0004020202020204" pitchFamily="34" charset="0"/>
                    <a:cs typeface="Aptos" panose="020B0004020202020204" pitchFamily="34" charset="0"/>
                  </a:rPr>
                  <a:t>7.</a:t>
                </a:r>
                <a:r>
                  <a:rPr lang="pt-BR" sz="2400" kern="100" dirty="0">
                    <a:effectLst/>
                    <a:latin typeface="Arial Narrow" panose="020B0606020202030204" pitchFamily="34" charset="0"/>
                    <a:ea typeface="Aptos" panose="020B0004020202020204" pitchFamily="34" charset="0"/>
                    <a:cs typeface="Aptos" panose="020B0004020202020204" pitchFamily="34" charset="0"/>
                  </a:rPr>
                  <a:t> Determine o conjunto verdade do sistema linear a seguir.</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pt-BR" sz="2400" i="1" kern="100">
                              <a:effectLst/>
                              <a:latin typeface="Cambria Math" panose="02040503050406030204" pitchFamily="18" charset="0"/>
                              <a:ea typeface="Aptos" panose="020B0004020202020204" pitchFamily="34" charset="0"/>
                              <a:cs typeface="Aptos" panose="020B0004020202020204" pitchFamily="34" charset="0"/>
                            </a:rPr>
                          </m:ctrlPr>
                        </m:dPr>
                        <m:e>
                          <m:eqArr>
                            <m:eqArrPr>
                              <m:ctrlPr>
                                <a:rPr lang="pt-BR" sz="2400" i="1" kern="100">
                                  <a:effectLst/>
                                  <a:latin typeface="Cambria Math" panose="02040503050406030204" pitchFamily="18" charset="0"/>
                                  <a:ea typeface="Aptos" panose="020B0004020202020204" pitchFamily="34" charset="0"/>
                                  <a:cs typeface="Aptos" panose="020B0004020202020204" pitchFamily="34" charset="0"/>
                                </a:rPr>
                              </m:ctrlPr>
                            </m:eqArrPr>
                            <m:e>
                              <m:r>
                                <a:rPr lang="pt-BR" sz="2400" i="1" kern="100">
                                  <a:effectLst/>
                                  <a:latin typeface="Cambria Math" panose="02040503050406030204" pitchFamily="18" charset="0"/>
                                  <a:ea typeface="Aptos" panose="020B0004020202020204" pitchFamily="34" charset="0"/>
                                  <a:cs typeface="Aptos" panose="020B0004020202020204" pitchFamily="34" charset="0"/>
                                </a:rPr>
                                <m:t>−</m:t>
                              </m:r>
                              <m:r>
                                <a:rPr lang="pt-BR" sz="2400" i="1" kern="100">
                                  <a:effectLst/>
                                  <a:latin typeface="Cambria Math" panose="02040503050406030204" pitchFamily="18" charset="0"/>
                                  <a:ea typeface="Aptos" panose="020B0004020202020204" pitchFamily="34" charset="0"/>
                                  <a:cs typeface="Aptos" panose="020B0004020202020204" pitchFamily="34" charset="0"/>
                                </a:rPr>
                                <m:t>𝑥</m:t>
                              </m:r>
                              <m:r>
                                <a:rPr lang="pt-BR" sz="2400" i="1" kern="100">
                                  <a:effectLst/>
                                  <a:latin typeface="Cambria Math" panose="02040503050406030204" pitchFamily="18" charset="0"/>
                                  <a:ea typeface="Aptos" panose="020B0004020202020204" pitchFamily="34" charset="0"/>
                                  <a:cs typeface="Aptos" panose="020B0004020202020204" pitchFamily="34" charset="0"/>
                                </a:rPr>
                                <m:t>−2</m:t>
                              </m:r>
                              <m:r>
                                <a:rPr lang="pt-BR" sz="2400" i="1" kern="100">
                                  <a:effectLst/>
                                  <a:latin typeface="Cambria Math" panose="02040503050406030204" pitchFamily="18" charset="0"/>
                                  <a:ea typeface="Aptos" panose="020B0004020202020204" pitchFamily="34" charset="0"/>
                                  <a:cs typeface="Aptos" panose="020B0004020202020204" pitchFamily="34" charset="0"/>
                                </a:rPr>
                                <m:t>𝑦</m:t>
                              </m:r>
                              <m:r>
                                <a:rPr lang="pt-BR" sz="2400" i="1" kern="100">
                                  <a:effectLst/>
                                  <a:latin typeface="Cambria Math" panose="02040503050406030204" pitchFamily="18" charset="0"/>
                                  <a:ea typeface="Aptos" panose="020B0004020202020204" pitchFamily="34" charset="0"/>
                                  <a:cs typeface="Aptos" panose="020B0004020202020204" pitchFamily="34" charset="0"/>
                                </a:rPr>
                                <m:t>+</m:t>
                              </m:r>
                              <m:r>
                                <a:rPr lang="pt-BR" sz="2400" i="1" kern="100">
                                  <a:effectLst/>
                                  <a:latin typeface="Cambria Math" panose="02040503050406030204" pitchFamily="18" charset="0"/>
                                  <a:ea typeface="Aptos" panose="020B0004020202020204" pitchFamily="34" charset="0"/>
                                  <a:cs typeface="Aptos" panose="020B0004020202020204" pitchFamily="34" charset="0"/>
                                </a:rPr>
                                <m:t>𝑧</m:t>
                              </m:r>
                              <m:r>
                                <a:rPr lang="pt-BR" sz="2400" i="1" kern="100">
                                  <a:effectLst/>
                                  <a:latin typeface="Cambria Math" panose="02040503050406030204" pitchFamily="18" charset="0"/>
                                  <a:ea typeface="Aptos" panose="020B0004020202020204" pitchFamily="34" charset="0"/>
                                  <a:cs typeface="Aptos" panose="020B0004020202020204" pitchFamily="34" charset="0"/>
                                </a:rPr>
                                <m:t>=−3</m:t>
                              </m:r>
                            </m:e>
                            <m:e>
                              <m:r>
                                <a:rPr lang="pt-BR" sz="2400" i="1" kern="100">
                                  <a:effectLst/>
                                  <a:latin typeface="Cambria Math" panose="02040503050406030204" pitchFamily="18" charset="0"/>
                                  <a:ea typeface="Aptos" panose="020B0004020202020204" pitchFamily="34" charset="0"/>
                                  <a:cs typeface="Aptos" panose="020B0004020202020204" pitchFamily="34" charset="0"/>
                                </a:rPr>
                                <m:t>4</m:t>
                              </m:r>
                              <m:r>
                                <a:rPr lang="pt-BR" sz="2400" i="1" kern="100">
                                  <a:effectLst/>
                                  <a:latin typeface="Cambria Math" panose="02040503050406030204" pitchFamily="18" charset="0"/>
                                  <a:ea typeface="Aptos" panose="020B0004020202020204" pitchFamily="34" charset="0"/>
                                  <a:cs typeface="Aptos" panose="020B0004020202020204" pitchFamily="34" charset="0"/>
                                </a:rPr>
                                <m:t>𝑥</m:t>
                              </m:r>
                              <m:r>
                                <a:rPr lang="pt-BR" sz="2400" i="1" kern="100">
                                  <a:effectLst/>
                                  <a:latin typeface="Cambria Math" panose="02040503050406030204" pitchFamily="18" charset="0"/>
                                  <a:ea typeface="Aptos" panose="020B0004020202020204" pitchFamily="34" charset="0"/>
                                  <a:cs typeface="Aptos" panose="020B0004020202020204" pitchFamily="34" charset="0"/>
                                </a:rPr>
                                <m:t>+6</m:t>
                              </m:r>
                              <m:r>
                                <a:rPr lang="pt-BR" sz="2400" i="1" kern="100">
                                  <a:effectLst/>
                                  <a:latin typeface="Cambria Math" panose="02040503050406030204" pitchFamily="18" charset="0"/>
                                  <a:ea typeface="Aptos" panose="020B0004020202020204" pitchFamily="34" charset="0"/>
                                  <a:cs typeface="Aptos" panose="020B0004020202020204" pitchFamily="34" charset="0"/>
                                </a:rPr>
                                <m:t>𝑦</m:t>
                              </m:r>
                              <m:r>
                                <a:rPr lang="pt-BR" sz="2400" i="1" kern="100">
                                  <a:effectLst/>
                                  <a:latin typeface="Cambria Math" panose="02040503050406030204" pitchFamily="18" charset="0"/>
                                  <a:ea typeface="Aptos" panose="020B0004020202020204" pitchFamily="34" charset="0"/>
                                  <a:cs typeface="Aptos" panose="020B0004020202020204" pitchFamily="34" charset="0"/>
                                </a:rPr>
                                <m:t>+2</m:t>
                              </m:r>
                              <m:r>
                                <a:rPr lang="pt-BR" sz="2400" i="1" kern="100">
                                  <a:effectLst/>
                                  <a:latin typeface="Cambria Math" panose="02040503050406030204" pitchFamily="18" charset="0"/>
                                  <a:ea typeface="Aptos" panose="020B0004020202020204" pitchFamily="34" charset="0"/>
                                  <a:cs typeface="Aptos" panose="020B0004020202020204" pitchFamily="34" charset="0"/>
                                </a:rPr>
                                <m:t>𝑧</m:t>
                              </m:r>
                              <m:r>
                                <a:rPr lang="pt-BR" sz="2400" i="1" kern="100">
                                  <a:effectLst/>
                                  <a:latin typeface="Cambria Math" panose="02040503050406030204" pitchFamily="18" charset="0"/>
                                  <a:ea typeface="Aptos" panose="020B0004020202020204" pitchFamily="34" charset="0"/>
                                  <a:cs typeface="Aptos" panose="020B0004020202020204" pitchFamily="34" charset="0"/>
                                </a:rPr>
                                <m:t>=18</m:t>
                              </m:r>
                            </m:e>
                            <m:e>
                              <m:r>
                                <a:rPr lang="pt-BR" sz="2400" i="1" kern="100">
                                  <a:effectLst/>
                                  <a:latin typeface="Cambria Math" panose="02040503050406030204" pitchFamily="18" charset="0"/>
                                  <a:ea typeface="Aptos" panose="020B0004020202020204" pitchFamily="34" charset="0"/>
                                  <a:cs typeface="Aptos" panose="020B0004020202020204" pitchFamily="34" charset="0"/>
                                </a:rPr>
                                <m:t>3</m:t>
                              </m:r>
                              <m:r>
                                <a:rPr lang="pt-BR" sz="2400" i="1" kern="100">
                                  <a:effectLst/>
                                  <a:latin typeface="Cambria Math" panose="02040503050406030204" pitchFamily="18" charset="0"/>
                                  <a:ea typeface="Aptos" panose="020B0004020202020204" pitchFamily="34" charset="0"/>
                                  <a:cs typeface="Aptos" panose="020B0004020202020204" pitchFamily="34" charset="0"/>
                                </a:rPr>
                                <m:t>𝑥</m:t>
                              </m:r>
                              <m:r>
                                <a:rPr lang="pt-BR" sz="2400" i="1" kern="100">
                                  <a:effectLst/>
                                  <a:latin typeface="Cambria Math" panose="02040503050406030204" pitchFamily="18" charset="0"/>
                                  <a:ea typeface="Aptos" panose="020B0004020202020204" pitchFamily="34" charset="0"/>
                                  <a:cs typeface="Aptos" panose="020B0004020202020204" pitchFamily="34" charset="0"/>
                                </a:rPr>
                                <m:t>−</m:t>
                              </m:r>
                              <m:r>
                                <a:rPr lang="pt-BR" sz="2400" i="1" kern="100">
                                  <a:effectLst/>
                                  <a:latin typeface="Cambria Math" panose="02040503050406030204" pitchFamily="18" charset="0"/>
                                  <a:ea typeface="Aptos" panose="020B0004020202020204" pitchFamily="34" charset="0"/>
                                  <a:cs typeface="Aptos" panose="020B0004020202020204" pitchFamily="34" charset="0"/>
                                </a:rPr>
                                <m:t>𝑦</m:t>
                              </m:r>
                              <m:r>
                                <a:rPr lang="pt-BR" sz="2400" i="1" kern="100">
                                  <a:effectLst/>
                                  <a:latin typeface="Cambria Math" panose="02040503050406030204" pitchFamily="18" charset="0"/>
                                  <a:ea typeface="Aptos" panose="020B0004020202020204" pitchFamily="34" charset="0"/>
                                  <a:cs typeface="Aptos" panose="020B0004020202020204" pitchFamily="34" charset="0"/>
                                </a:rPr>
                                <m:t>−2</m:t>
                              </m:r>
                              <m:r>
                                <a:rPr lang="pt-BR" sz="2400" i="1" kern="100">
                                  <a:effectLst/>
                                  <a:latin typeface="Cambria Math" panose="02040503050406030204" pitchFamily="18" charset="0"/>
                                  <a:ea typeface="Aptos" panose="020B0004020202020204" pitchFamily="34" charset="0"/>
                                  <a:cs typeface="Aptos" panose="020B0004020202020204" pitchFamily="34" charset="0"/>
                                </a:rPr>
                                <m:t>𝑧</m:t>
                              </m:r>
                              <m:r>
                                <a:rPr lang="pt-BR" sz="2400" i="1" kern="100">
                                  <a:effectLst/>
                                  <a:latin typeface="Cambria Math" panose="02040503050406030204" pitchFamily="18" charset="0"/>
                                  <a:ea typeface="Aptos" panose="020B0004020202020204" pitchFamily="34" charset="0"/>
                                  <a:cs typeface="Aptos" panose="020B0004020202020204" pitchFamily="34" charset="0"/>
                                </a:rPr>
                                <m:t>=−10</m:t>
                              </m:r>
                            </m:e>
                          </m:eqArr>
                        </m:e>
                      </m:d>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13" name="CaixaDeTexto 12">
                <a:extLst>
                  <a:ext uri="{FF2B5EF4-FFF2-40B4-BE49-F238E27FC236}">
                    <a16:creationId xmlns:a16="http://schemas.microsoft.com/office/drawing/2014/main" id="{5D32F0AB-201C-1E64-6390-B88B73293FB2}"/>
                  </a:ext>
                </a:extLst>
              </p:cNvPr>
              <p:cNvSpPr txBox="1">
                <a:spLocks noRot="1" noChangeAspect="1" noMove="1" noResize="1" noEditPoints="1" noAdjustHandles="1" noChangeArrowheads="1" noChangeShapeType="1" noTextEdit="1"/>
              </p:cNvSpPr>
              <p:nvPr/>
            </p:nvSpPr>
            <p:spPr>
              <a:xfrm>
                <a:off x="156000" y="3951000"/>
                <a:ext cx="5760000" cy="2502929"/>
              </a:xfrm>
              <a:prstGeom prst="rect">
                <a:avLst/>
              </a:prstGeom>
              <a:blipFill>
                <a:blip r:embed="rId5"/>
                <a:stretch>
                  <a:fillRect l="-1695" t="-1217" r="-1695"/>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5" name="CaixaDeTexto 14">
                <a:extLst>
                  <a:ext uri="{FF2B5EF4-FFF2-40B4-BE49-F238E27FC236}">
                    <a16:creationId xmlns:a16="http://schemas.microsoft.com/office/drawing/2014/main" id="{2C19E9D2-1BB7-2846-0D34-FF744F9505C4}"/>
                  </a:ext>
                </a:extLst>
              </p:cNvPr>
              <p:cNvSpPr txBox="1"/>
              <p:nvPr/>
            </p:nvSpPr>
            <p:spPr>
              <a:xfrm>
                <a:off x="6253524" y="805200"/>
                <a:ext cx="5782476" cy="2502929"/>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Aptos" panose="020B0004020202020204" pitchFamily="34" charset="0"/>
                    <a:cs typeface="Aptos" panose="020B0004020202020204" pitchFamily="34" charset="0"/>
                  </a:rPr>
                  <a:t>8.</a:t>
                </a:r>
                <a:r>
                  <a:rPr lang="pt-BR" sz="2400" kern="100" dirty="0">
                    <a:effectLst/>
                    <a:latin typeface="Arial Narrow" panose="020B0606020202030204" pitchFamily="34" charset="0"/>
                    <a:ea typeface="Aptos" panose="020B0004020202020204" pitchFamily="34" charset="0"/>
                    <a:cs typeface="Aptos" panose="020B0004020202020204" pitchFamily="34" charset="0"/>
                  </a:rPr>
                  <a:t> Determine o conjunto verdade do sistema linear a seguir.</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d>
                        <m:dPr>
                          <m:begChr m:val="{"/>
                          <m:endChr m:val=""/>
                          <m:ctrlPr>
                            <a:rPr lang="pt-BR" sz="2400" i="1" kern="100">
                              <a:effectLst/>
                              <a:latin typeface="Cambria Math" panose="02040503050406030204" pitchFamily="18" charset="0"/>
                              <a:ea typeface="Aptos" panose="020B0004020202020204" pitchFamily="34" charset="0"/>
                              <a:cs typeface="Aptos" panose="020B0004020202020204" pitchFamily="34" charset="0"/>
                            </a:rPr>
                          </m:ctrlPr>
                        </m:dPr>
                        <m:e>
                          <m:eqArr>
                            <m:eqArrPr>
                              <m:ctrlPr>
                                <a:rPr lang="pt-BR" sz="2400" i="1" kern="100">
                                  <a:effectLst/>
                                  <a:latin typeface="Cambria Math" panose="02040503050406030204" pitchFamily="18" charset="0"/>
                                  <a:ea typeface="Aptos" panose="020B0004020202020204" pitchFamily="34" charset="0"/>
                                  <a:cs typeface="Aptos" panose="020B0004020202020204" pitchFamily="34" charset="0"/>
                                </a:rPr>
                              </m:ctrlPr>
                            </m:eqArrPr>
                            <m:e>
                              <m:r>
                                <a:rPr lang="pt-BR" sz="2400" i="1" kern="100">
                                  <a:effectLst/>
                                  <a:latin typeface="Cambria Math" panose="02040503050406030204" pitchFamily="18" charset="0"/>
                                  <a:ea typeface="Aptos" panose="020B0004020202020204" pitchFamily="34" charset="0"/>
                                  <a:cs typeface="Aptos" panose="020B0004020202020204" pitchFamily="34" charset="0"/>
                                </a:rPr>
                                <m:t>6</m:t>
                              </m:r>
                              <m:r>
                                <a:rPr lang="pt-BR" sz="2400" i="1" kern="100">
                                  <a:effectLst/>
                                  <a:latin typeface="Cambria Math" panose="02040503050406030204" pitchFamily="18" charset="0"/>
                                  <a:ea typeface="Aptos" panose="020B0004020202020204" pitchFamily="34" charset="0"/>
                                  <a:cs typeface="Aptos" panose="020B0004020202020204" pitchFamily="34" charset="0"/>
                                </a:rPr>
                                <m:t>𝑥</m:t>
                              </m:r>
                              <m:r>
                                <a:rPr lang="pt-BR" sz="2400" i="1" kern="100">
                                  <a:effectLst/>
                                  <a:latin typeface="Cambria Math" panose="02040503050406030204" pitchFamily="18" charset="0"/>
                                  <a:ea typeface="Aptos" panose="020B0004020202020204" pitchFamily="34" charset="0"/>
                                  <a:cs typeface="Aptos" panose="020B0004020202020204" pitchFamily="34" charset="0"/>
                                </a:rPr>
                                <m:t>+6</m:t>
                              </m:r>
                              <m:r>
                                <a:rPr lang="pt-BR" sz="2400" i="1" kern="100">
                                  <a:effectLst/>
                                  <a:latin typeface="Cambria Math" panose="02040503050406030204" pitchFamily="18" charset="0"/>
                                  <a:ea typeface="Aptos" panose="020B0004020202020204" pitchFamily="34" charset="0"/>
                                  <a:cs typeface="Aptos" panose="020B0004020202020204" pitchFamily="34" charset="0"/>
                                </a:rPr>
                                <m:t>𝑦</m:t>
                              </m:r>
                              <m:r>
                                <a:rPr lang="pt-BR" sz="2400" i="1" kern="100">
                                  <a:effectLst/>
                                  <a:latin typeface="Cambria Math" panose="02040503050406030204" pitchFamily="18" charset="0"/>
                                  <a:ea typeface="Aptos" panose="020B0004020202020204" pitchFamily="34" charset="0"/>
                                  <a:cs typeface="Aptos" panose="020B0004020202020204" pitchFamily="34" charset="0"/>
                                </a:rPr>
                                <m:t>−4</m:t>
                              </m:r>
                              <m:r>
                                <a:rPr lang="pt-BR" sz="2400" i="1" kern="100">
                                  <a:effectLst/>
                                  <a:latin typeface="Cambria Math" panose="02040503050406030204" pitchFamily="18" charset="0"/>
                                  <a:ea typeface="Aptos" panose="020B0004020202020204" pitchFamily="34" charset="0"/>
                                  <a:cs typeface="Aptos" panose="020B0004020202020204" pitchFamily="34" charset="0"/>
                                </a:rPr>
                                <m:t>𝑧</m:t>
                              </m:r>
                              <m:r>
                                <a:rPr lang="pt-BR" sz="2400" i="1" kern="100">
                                  <a:effectLst/>
                                  <a:latin typeface="Cambria Math" panose="02040503050406030204" pitchFamily="18" charset="0"/>
                                  <a:ea typeface="Aptos" panose="020B0004020202020204" pitchFamily="34" charset="0"/>
                                  <a:cs typeface="Aptos" panose="020B0004020202020204" pitchFamily="34" charset="0"/>
                                </a:rPr>
                                <m:t>=4</m:t>
                              </m:r>
                            </m:e>
                            <m:e>
                              <m:r>
                                <a:rPr lang="pt-BR" sz="2400" i="1" kern="100">
                                  <a:effectLst/>
                                  <a:latin typeface="Cambria Math" panose="02040503050406030204" pitchFamily="18" charset="0"/>
                                  <a:ea typeface="Aptos" panose="020B0004020202020204" pitchFamily="34" charset="0"/>
                                  <a:cs typeface="Aptos" panose="020B0004020202020204" pitchFamily="34" charset="0"/>
                                </a:rPr>
                                <m:t>8</m:t>
                              </m:r>
                              <m:r>
                                <a:rPr lang="pt-BR" sz="2400" i="1" kern="100">
                                  <a:effectLst/>
                                  <a:latin typeface="Cambria Math" panose="02040503050406030204" pitchFamily="18" charset="0"/>
                                  <a:ea typeface="Aptos" panose="020B0004020202020204" pitchFamily="34" charset="0"/>
                                  <a:cs typeface="Aptos" panose="020B0004020202020204" pitchFamily="34" charset="0"/>
                                </a:rPr>
                                <m:t>𝑥</m:t>
                              </m:r>
                              <m:r>
                                <a:rPr lang="pt-BR" sz="2400" i="1" kern="100">
                                  <a:effectLst/>
                                  <a:latin typeface="Cambria Math" panose="02040503050406030204" pitchFamily="18" charset="0"/>
                                  <a:ea typeface="Aptos" panose="020B0004020202020204" pitchFamily="34" charset="0"/>
                                  <a:cs typeface="Aptos" panose="020B0004020202020204" pitchFamily="34" charset="0"/>
                                </a:rPr>
                                <m:t>−9</m:t>
                              </m:r>
                              <m:r>
                                <a:rPr lang="pt-BR" sz="2400" i="1" kern="100">
                                  <a:effectLst/>
                                  <a:latin typeface="Cambria Math" panose="02040503050406030204" pitchFamily="18" charset="0"/>
                                  <a:ea typeface="Aptos" panose="020B0004020202020204" pitchFamily="34" charset="0"/>
                                  <a:cs typeface="Aptos" panose="020B0004020202020204" pitchFamily="34" charset="0"/>
                                </a:rPr>
                                <m:t>𝑦</m:t>
                              </m:r>
                              <m:r>
                                <a:rPr lang="pt-BR" sz="2400" i="1" kern="100">
                                  <a:effectLst/>
                                  <a:latin typeface="Cambria Math" panose="02040503050406030204" pitchFamily="18" charset="0"/>
                                  <a:ea typeface="Aptos" panose="020B0004020202020204" pitchFamily="34" charset="0"/>
                                  <a:cs typeface="Aptos" panose="020B0004020202020204" pitchFamily="34" charset="0"/>
                                </a:rPr>
                                <m:t>+8</m:t>
                              </m:r>
                              <m:r>
                                <a:rPr lang="pt-BR" sz="2400" i="1" kern="100">
                                  <a:effectLst/>
                                  <a:latin typeface="Cambria Math" panose="02040503050406030204" pitchFamily="18" charset="0"/>
                                  <a:ea typeface="Aptos" panose="020B0004020202020204" pitchFamily="34" charset="0"/>
                                  <a:cs typeface="Aptos" panose="020B0004020202020204" pitchFamily="34" charset="0"/>
                                </a:rPr>
                                <m:t>𝑧</m:t>
                              </m:r>
                              <m:r>
                                <a:rPr lang="pt-BR" sz="2400" i="1" kern="100">
                                  <a:effectLst/>
                                  <a:latin typeface="Cambria Math" panose="02040503050406030204" pitchFamily="18" charset="0"/>
                                  <a:ea typeface="Aptos" panose="020B0004020202020204" pitchFamily="34" charset="0"/>
                                  <a:cs typeface="Aptos" panose="020B0004020202020204" pitchFamily="34" charset="0"/>
                                </a:rPr>
                                <m:t>=3</m:t>
                              </m:r>
                            </m:e>
                            <m:e>
                              <m:r>
                                <a:rPr lang="pt-BR" sz="2400" i="1" kern="100">
                                  <a:effectLst/>
                                  <a:latin typeface="Cambria Math" panose="02040503050406030204" pitchFamily="18" charset="0"/>
                                  <a:ea typeface="Aptos" panose="020B0004020202020204" pitchFamily="34" charset="0"/>
                                  <a:cs typeface="Aptos" panose="020B0004020202020204" pitchFamily="34" charset="0"/>
                                </a:rPr>
                                <m:t>−2</m:t>
                              </m:r>
                              <m:r>
                                <a:rPr lang="pt-BR" sz="2400" i="1" kern="100">
                                  <a:effectLst/>
                                  <a:latin typeface="Cambria Math" panose="02040503050406030204" pitchFamily="18" charset="0"/>
                                  <a:ea typeface="Aptos" panose="020B0004020202020204" pitchFamily="34" charset="0"/>
                                  <a:cs typeface="Aptos" panose="020B0004020202020204" pitchFamily="34" charset="0"/>
                                </a:rPr>
                                <m:t>𝑥</m:t>
                              </m:r>
                              <m:r>
                                <a:rPr lang="pt-BR" sz="2400" i="1" kern="100">
                                  <a:effectLst/>
                                  <a:latin typeface="Cambria Math" panose="02040503050406030204" pitchFamily="18" charset="0"/>
                                  <a:ea typeface="Aptos" panose="020B0004020202020204" pitchFamily="34" charset="0"/>
                                  <a:cs typeface="Aptos" panose="020B0004020202020204" pitchFamily="34" charset="0"/>
                                </a:rPr>
                                <m:t>+3</m:t>
                              </m:r>
                              <m:r>
                                <a:rPr lang="pt-BR" sz="2400" i="1" kern="100">
                                  <a:effectLst/>
                                  <a:latin typeface="Cambria Math" panose="02040503050406030204" pitchFamily="18" charset="0"/>
                                  <a:ea typeface="Aptos" panose="020B0004020202020204" pitchFamily="34" charset="0"/>
                                  <a:cs typeface="Aptos" panose="020B0004020202020204" pitchFamily="34" charset="0"/>
                                </a:rPr>
                                <m:t>𝑦</m:t>
                              </m:r>
                              <m:r>
                                <a:rPr lang="pt-BR" sz="2400" i="1" kern="100">
                                  <a:effectLst/>
                                  <a:latin typeface="Cambria Math" panose="02040503050406030204" pitchFamily="18" charset="0"/>
                                  <a:ea typeface="Aptos" panose="020B0004020202020204" pitchFamily="34" charset="0"/>
                                  <a:cs typeface="Aptos" panose="020B0004020202020204" pitchFamily="34" charset="0"/>
                                </a:rPr>
                                <m:t>+8</m:t>
                              </m:r>
                              <m:r>
                                <a:rPr lang="pt-BR" sz="2400" i="1" kern="100">
                                  <a:effectLst/>
                                  <a:latin typeface="Cambria Math" panose="02040503050406030204" pitchFamily="18" charset="0"/>
                                  <a:ea typeface="Aptos" panose="020B0004020202020204" pitchFamily="34" charset="0"/>
                                  <a:cs typeface="Aptos" panose="020B0004020202020204" pitchFamily="34" charset="0"/>
                                </a:rPr>
                                <m:t>𝑧</m:t>
                              </m:r>
                              <m:r>
                                <a:rPr lang="pt-BR" sz="2400" i="1" kern="100">
                                  <a:effectLst/>
                                  <a:latin typeface="Cambria Math" panose="02040503050406030204" pitchFamily="18" charset="0"/>
                                  <a:ea typeface="Aptos" panose="020B0004020202020204" pitchFamily="34" charset="0"/>
                                  <a:cs typeface="Aptos" panose="020B0004020202020204" pitchFamily="34" charset="0"/>
                                </a:rPr>
                                <m:t>=2</m:t>
                              </m:r>
                            </m:e>
                          </m:eqArr>
                        </m:e>
                      </m:d>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15" name="CaixaDeTexto 14">
                <a:extLst>
                  <a:ext uri="{FF2B5EF4-FFF2-40B4-BE49-F238E27FC236}">
                    <a16:creationId xmlns:a16="http://schemas.microsoft.com/office/drawing/2014/main" id="{2C19E9D2-1BB7-2846-0D34-FF744F9505C4}"/>
                  </a:ext>
                </a:extLst>
              </p:cNvPr>
              <p:cNvSpPr txBox="1">
                <a:spLocks noRot="1" noChangeAspect="1" noMove="1" noResize="1" noEditPoints="1" noAdjustHandles="1" noChangeArrowheads="1" noChangeShapeType="1" noTextEdit="1"/>
              </p:cNvSpPr>
              <p:nvPr/>
            </p:nvSpPr>
            <p:spPr>
              <a:xfrm>
                <a:off x="6253524" y="805200"/>
                <a:ext cx="5782476" cy="2502929"/>
              </a:xfrm>
              <a:prstGeom prst="rect">
                <a:avLst/>
              </a:prstGeom>
              <a:blipFill>
                <a:blip r:embed="rId6"/>
                <a:stretch>
                  <a:fillRect l="-1688" t="-1217" r="-1582"/>
                </a:stretch>
              </a:blipFill>
            </p:spPr>
            <p:txBody>
              <a:bodyPr/>
              <a:lstStyle/>
              <a:p>
                <a:r>
                  <a:rPr lang="pt-BR">
                    <a:noFill/>
                  </a:rPr>
                  <a:t> </a:t>
                </a:r>
              </a:p>
            </p:txBody>
          </p:sp>
        </mc:Fallback>
      </mc:AlternateContent>
    </p:spTree>
    <p:extLst>
      <p:ext uri="{BB962C8B-B14F-4D97-AF65-F5344CB8AC3E}">
        <p14:creationId xmlns:p14="http://schemas.microsoft.com/office/powerpoint/2010/main" val="32519768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aixaDeTexto 16">
            <a:extLst>
              <a:ext uri="{FF2B5EF4-FFF2-40B4-BE49-F238E27FC236}">
                <a16:creationId xmlns:a16="http://schemas.microsoft.com/office/drawing/2014/main" id="{EA02773B-9059-6388-C236-84FEDB9248A9}"/>
              </a:ext>
            </a:extLst>
          </p:cNvPr>
          <p:cNvSpPr txBox="1"/>
          <p:nvPr/>
        </p:nvSpPr>
        <p:spPr>
          <a:xfrm>
            <a:off x="122090" y="563728"/>
            <a:ext cx="11755966" cy="6001643"/>
          </a:xfrm>
          <a:prstGeom prst="rect">
            <a:avLst/>
          </a:prstGeom>
          <a:solidFill>
            <a:schemeClr val="bg1"/>
          </a:solidFill>
        </p:spPr>
        <p:txBody>
          <a:bodyPr wrap="square">
            <a:spAutoFit/>
          </a:bodyPr>
          <a:lstStyle/>
          <a:p>
            <a:pPr algn="just"/>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(ENEM 2021)</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Uma pessoa pretende viajar por uma companhia aérea que despacha gratuitamente uma mala com até 10 kg.</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Em duas viagens que realizou, essa pessoa utilizou a mesma mala e conseguiu 10 kg com as seguintes combinações de itens:</a:t>
            </a:r>
          </a:p>
          <a:p>
            <a:pPr algn="just"/>
            <a:endParaRPr lang="pt-BR" sz="24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4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4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Para ter certeza de que sua bagagem terá massa de 10 kg, ela decide levar essa mala com duas calças, um sapato e o máximo de camisetas, admitindo que itens do mesmo tipo têm a mesma massa.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Qual a quantidade máxima de camisetas que essa pessoa poderá levar?</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22</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24</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26</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 33</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 39</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3" name="Imagem 2">
            <a:extLst>
              <a:ext uri="{FF2B5EF4-FFF2-40B4-BE49-F238E27FC236}">
                <a16:creationId xmlns:a16="http://schemas.microsoft.com/office/drawing/2014/main" id="{A3C052DE-CBF8-1E3C-DA89-22440DF301FC}"/>
              </a:ext>
            </a:extLst>
          </p:cNvPr>
          <p:cNvPicPr>
            <a:picLocks noChangeAspect="1"/>
          </p:cNvPicPr>
          <p:nvPr/>
        </p:nvPicPr>
        <p:blipFill>
          <a:blip r:embed="rId2"/>
          <a:stretch>
            <a:fillRect/>
          </a:stretch>
        </p:blipFill>
        <p:spPr>
          <a:xfrm>
            <a:off x="2811478" y="2104203"/>
            <a:ext cx="6569043" cy="1324797"/>
          </a:xfrm>
          <a:prstGeom prst="rect">
            <a:avLst/>
          </a:prstGeom>
        </p:spPr>
      </p:pic>
    </p:spTree>
    <p:extLst>
      <p:ext uri="{BB962C8B-B14F-4D97-AF65-F5344CB8AC3E}">
        <p14:creationId xmlns:p14="http://schemas.microsoft.com/office/powerpoint/2010/main" val="378031614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41253-4249-4070-F1DD-6DB478CA1B44}"/>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E4D4BADF-44C8-E037-B0CF-9560D47E5FD6}"/>
              </a:ext>
            </a:extLst>
          </p:cNvPr>
          <p:cNvPicPr>
            <a:picLocks noChangeAspect="1"/>
          </p:cNvPicPr>
          <p:nvPr/>
        </p:nvPicPr>
        <p:blipFill rotWithShape="1">
          <a:blip r:embed="rId2">
            <a:extLst>
              <a:ext uri="{28A0092B-C50C-407E-A947-70E740481C1C}">
                <a14:useLocalDpi xmlns:a14="http://schemas.microsoft.com/office/drawing/2010/main" val="0"/>
              </a:ext>
            </a:extLst>
          </a:blip>
          <a:srcRect l="2473" t="8183" r="7716" b="5000"/>
          <a:stretch/>
        </p:blipFill>
        <p:spPr bwMode="auto">
          <a:xfrm>
            <a:off x="156000" y="696886"/>
            <a:ext cx="2519680" cy="828040"/>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9DB652C4-C65F-B900-C1C3-7E403A31E8CB}"/>
                  </a:ext>
                </a:extLst>
              </p:cNvPr>
              <p:cNvSpPr txBox="1"/>
              <p:nvPr/>
            </p:nvSpPr>
            <p:spPr>
              <a:xfrm>
                <a:off x="156000" y="1533891"/>
                <a:ext cx="5760000" cy="4722896"/>
              </a:xfrm>
              <a:prstGeom prst="rect">
                <a:avLst/>
              </a:prstGeom>
              <a:noFill/>
            </p:spPr>
            <p:txBody>
              <a:bodyPr wrap="square">
                <a:spAutoFit/>
              </a:bodyPr>
              <a:lstStyle/>
              <a:p>
                <a:pPr algn="ctr">
                  <a:lnSpc>
                    <a:spcPct val="115000"/>
                  </a:lnSpc>
                  <a:spcAft>
                    <a:spcPts val="800"/>
                  </a:spcAft>
                </a:pPr>
                <a:r>
                  <a:rPr lang="pt-BR" sz="24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PROPORCIONALIDADE ENTRE GRANDEZAS</a:t>
                </a:r>
              </a:p>
              <a:p>
                <a:pPr algn="ctr">
                  <a:lnSpc>
                    <a:spcPct val="115000"/>
                  </a:lnSpc>
                  <a:spcAft>
                    <a:spcPts val="800"/>
                  </a:spcAft>
                </a:pP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Quando dizemos que a razão entre o número de vitórias pelo número de derrotas de um determinado time de basquete é de </a:t>
                </a:r>
                <a14:m>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 :3</m:t>
                    </m:r>
                  </m:oMath>
                </a14:m>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4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leia 2 para 3</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estamos dizendo (por definição) que, se montarmos uma fração cujo numerador é igual ao número de vitórias e o denominador é igual ao número de derrotas, então esta razão será equivalente à </a:t>
                </a:r>
                <a14:m>
                  <m:oMath xmlns:m="http://schemas.openxmlformats.org/officeDocument/2006/math">
                    <m:f>
                      <m:fPr>
                        <m:ctrlP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m:t>
                        </m:r>
                      </m:num>
                      <m:den>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3 </m:t>
                        </m:r>
                      </m:den>
                    </m:f>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5" name="CaixaDeTexto 4">
                <a:extLst>
                  <a:ext uri="{FF2B5EF4-FFF2-40B4-BE49-F238E27FC236}">
                    <a16:creationId xmlns:a16="http://schemas.microsoft.com/office/drawing/2014/main" id="{9DB652C4-C65F-B900-C1C3-7E403A31E8CB}"/>
                  </a:ext>
                </a:extLst>
              </p:cNvPr>
              <p:cNvSpPr txBox="1">
                <a:spLocks noRot="1" noChangeAspect="1" noMove="1" noResize="1" noEditPoints="1" noAdjustHandles="1" noChangeArrowheads="1" noChangeShapeType="1" noTextEdit="1"/>
              </p:cNvSpPr>
              <p:nvPr/>
            </p:nvSpPr>
            <p:spPr>
              <a:xfrm>
                <a:off x="156000" y="1533891"/>
                <a:ext cx="5760000" cy="4722896"/>
              </a:xfrm>
              <a:prstGeom prst="rect">
                <a:avLst/>
              </a:prstGeom>
              <a:blipFill>
                <a:blip r:embed="rId3"/>
                <a:stretch>
                  <a:fillRect l="-1695" t="-646" r="-1695" b="-388"/>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AC0987DE-4F64-A222-F907-33371447892B}"/>
                  </a:ext>
                </a:extLst>
              </p:cNvPr>
              <p:cNvSpPr txBox="1"/>
              <p:nvPr/>
            </p:nvSpPr>
            <p:spPr>
              <a:xfrm>
                <a:off x="6276002" y="882213"/>
                <a:ext cx="5760000" cy="5830955"/>
              </a:xfrm>
              <a:prstGeom prst="rect">
                <a:avLst/>
              </a:prstGeom>
              <a:noFill/>
            </p:spPr>
            <p:txBody>
              <a:bodyPr wrap="square">
                <a:spAutoFit/>
              </a:bodyPr>
              <a:lstStyle/>
              <a:p>
                <a:pPr algn="just">
                  <a:lnSpc>
                    <a:spcPct val="115000"/>
                  </a:lnSpc>
                  <a:spcAft>
                    <a:spcPts val="800"/>
                  </a:spcAft>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Suponha que número de vitorias deste time seja igual a 18 e o de derrotas é 27.  Então, se construirmos a fração cujo numerador é igual ao número de vitórias e o denominador é igual ao número de derrotas, teremos:</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f>
                        <m:fPr>
                          <m:ctrlPr>
                            <a:rPr lang="pt-BR" sz="2400" i="1">
                              <a:solidFill>
                                <a:srgbClr val="000000"/>
                              </a:solidFill>
                              <a:effectLst/>
                              <a:cs typeface="Times New Roman" panose="02020603050405020304" pitchFamily="18" charset="0"/>
                            </a:rPr>
                          </m:ctrlPr>
                        </m:fPr>
                        <m:num>
                          <m:r>
                            <a:rPr lang="pt-BR" sz="2400" i="1">
                              <a:solidFill>
                                <a:srgbClr val="000000"/>
                              </a:solidFill>
                              <a:effectLst/>
                              <a:ea typeface="Aptos" panose="020B0004020202020204" pitchFamily="34" charset="0"/>
                              <a:cs typeface="Times New Roman" panose="02020603050405020304" pitchFamily="18" charset="0"/>
                            </a:rPr>
                            <m:t>18</m:t>
                          </m:r>
                        </m:num>
                        <m:den>
                          <m:r>
                            <a:rPr lang="pt-BR" sz="2400" i="1">
                              <a:solidFill>
                                <a:srgbClr val="000000"/>
                              </a:solidFill>
                              <a:effectLst/>
                              <a:ea typeface="Aptos" panose="020B0004020202020204" pitchFamily="34" charset="0"/>
                              <a:cs typeface="Times New Roman" panose="02020603050405020304" pitchFamily="18" charset="0"/>
                            </a:rPr>
                            <m:t> 27 </m:t>
                          </m:r>
                        </m:den>
                      </m:f>
                      <m:r>
                        <a:rPr lang="pt-BR" sz="2400" i="1">
                          <a:solidFill>
                            <a:srgbClr val="000000"/>
                          </a:solidFill>
                          <a:effectLst/>
                          <a:ea typeface="Aptos" panose="020B0004020202020204" pitchFamily="34" charset="0"/>
                          <a:cs typeface="Times New Roman" panose="02020603050405020304" pitchFamily="18" charset="0"/>
                        </a:rPr>
                        <m:t>=</m:t>
                      </m:r>
                      <m:f>
                        <m:fPr>
                          <m:ctrlPr>
                            <a:rPr lang="pt-BR" sz="2400" i="1">
                              <a:solidFill>
                                <a:srgbClr val="000000"/>
                              </a:solidFill>
                              <a:effectLst/>
                              <a:cs typeface="Times New Roman" panose="02020603050405020304" pitchFamily="18" charset="0"/>
                            </a:rPr>
                          </m:ctrlPr>
                        </m:fPr>
                        <m:num>
                          <m:r>
                            <a:rPr lang="pt-BR" sz="2400" i="1">
                              <a:solidFill>
                                <a:srgbClr val="000000"/>
                              </a:solidFill>
                              <a:effectLst/>
                              <a:ea typeface="Aptos" panose="020B0004020202020204" pitchFamily="34" charset="0"/>
                              <a:cs typeface="Times New Roman" panose="02020603050405020304" pitchFamily="18" charset="0"/>
                            </a:rPr>
                            <m:t>2∙</m:t>
                          </m:r>
                          <m:r>
                            <a:rPr lang="pt-BR" sz="2400" i="1" strike="sngStrike">
                              <a:solidFill>
                                <a:srgbClr val="000000"/>
                              </a:solidFill>
                              <a:effectLst/>
                              <a:ea typeface="Aptos" panose="020B0004020202020204" pitchFamily="34" charset="0"/>
                              <a:cs typeface="Times New Roman" panose="02020603050405020304" pitchFamily="18" charset="0"/>
                            </a:rPr>
                            <m:t> 9 </m:t>
                          </m:r>
                        </m:num>
                        <m:den>
                          <m:r>
                            <a:rPr lang="pt-BR" sz="2400" i="1">
                              <a:solidFill>
                                <a:srgbClr val="000000"/>
                              </a:solidFill>
                              <a:effectLst/>
                              <a:ea typeface="Aptos" panose="020B0004020202020204" pitchFamily="34" charset="0"/>
                              <a:cs typeface="Times New Roman" panose="02020603050405020304" pitchFamily="18" charset="0"/>
                            </a:rPr>
                            <m:t> 3∙</m:t>
                          </m:r>
                          <m:r>
                            <a:rPr lang="pt-BR" sz="2400" i="1" strike="sngStrike">
                              <a:solidFill>
                                <a:srgbClr val="000000"/>
                              </a:solidFill>
                              <a:effectLst/>
                              <a:ea typeface="Aptos" panose="020B0004020202020204" pitchFamily="34" charset="0"/>
                              <a:cs typeface="Times New Roman" panose="02020603050405020304" pitchFamily="18" charset="0"/>
                            </a:rPr>
                            <m:t> 9 </m:t>
                          </m:r>
                          <m:r>
                            <a:rPr lang="pt-BR" sz="2400" i="1">
                              <a:solidFill>
                                <a:srgbClr val="000000"/>
                              </a:solidFill>
                              <a:effectLst/>
                              <a:ea typeface="Aptos" panose="020B0004020202020204" pitchFamily="34" charset="0"/>
                              <a:cs typeface="Times New Roman" panose="02020603050405020304" pitchFamily="18" charset="0"/>
                            </a:rPr>
                            <m:t> </m:t>
                          </m:r>
                        </m:den>
                      </m:f>
                      <m:r>
                        <a:rPr lang="pt-BR" sz="2400" i="1">
                          <a:solidFill>
                            <a:srgbClr val="000000"/>
                          </a:solidFill>
                          <a:effectLst/>
                          <a:ea typeface="Aptos" panose="020B0004020202020204" pitchFamily="34" charset="0"/>
                          <a:cs typeface="Times New Roman" panose="02020603050405020304" pitchFamily="18" charset="0"/>
                        </a:rPr>
                        <m:t>=</m:t>
                      </m:r>
                      <m:f>
                        <m:fPr>
                          <m:ctrlPr>
                            <a:rPr lang="pt-BR" sz="2400" i="1">
                              <a:solidFill>
                                <a:srgbClr val="000000"/>
                              </a:solidFill>
                              <a:effectLst/>
                              <a:cs typeface="Times New Roman" panose="02020603050405020304" pitchFamily="18" charset="0"/>
                            </a:rPr>
                          </m:ctrlPr>
                        </m:fPr>
                        <m:num>
                          <m:r>
                            <a:rPr lang="pt-BR" sz="2400" i="1">
                              <a:solidFill>
                                <a:srgbClr val="000000"/>
                              </a:solidFill>
                              <a:effectLst/>
                              <a:ea typeface="Aptos" panose="020B0004020202020204" pitchFamily="34" charset="0"/>
                              <a:cs typeface="Times New Roman" panose="02020603050405020304" pitchFamily="18" charset="0"/>
                            </a:rPr>
                            <m:t>2</m:t>
                          </m:r>
                        </m:num>
                        <m:den>
                          <m:r>
                            <a:rPr lang="pt-BR" sz="2400" i="1">
                              <a:solidFill>
                                <a:srgbClr val="000000"/>
                              </a:solidFill>
                              <a:effectLst/>
                              <a:ea typeface="Aptos" panose="020B0004020202020204" pitchFamily="34" charset="0"/>
                              <a:cs typeface="Times New Roman" panose="02020603050405020304" pitchFamily="18" charset="0"/>
                            </a:rPr>
                            <m:t> 3 </m:t>
                          </m:r>
                        </m:den>
                      </m:f>
                    </m:oMath>
                  </m:oMathPara>
                </a14:m>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spcAft>
                    <a:spcPts val="800"/>
                  </a:spcAft>
                  <a:buFont typeface="Wingdings" panose="05000000000000000000" pitchFamily="2" charset="2"/>
                  <a:buChar char=""/>
                </a:pPr>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Razão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exemplo anterior utiliza o conceito de razões: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t-BR" sz="2400" b="1" i="1" u="sng"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razão é uma comparação entre duas grandezas que pode ser representada por uma fração.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AC0987DE-4F64-A222-F907-33371447892B}"/>
                  </a:ext>
                </a:extLst>
              </p:cNvPr>
              <p:cNvSpPr txBox="1">
                <a:spLocks noRot="1" noChangeAspect="1" noMove="1" noResize="1" noEditPoints="1" noAdjustHandles="1" noChangeArrowheads="1" noChangeShapeType="1" noTextEdit="1"/>
              </p:cNvSpPr>
              <p:nvPr/>
            </p:nvSpPr>
            <p:spPr>
              <a:xfrm>
                <a:off x="6276002" y="882213"/>
                <a:ext cx="5760000" cy="5830955"/>
              </a:xfrm>
              <a:prstGeom prst="rect">
                <a:avLst/>
              </a:prstGeom>
              <a:blipFill>
                <a:blip r:embed="rId4"/>
                <a:stretch>
                  <a:fillRect l="-1695" t="-418" r="-2754" b="-1464"/>
                </a:stretch>
              </a:blipFill>
            </p:spPr>
            <p:txBody>
              <a:bodyPr/>
              <a:lstStyle/>
              <a:p>
                <a:r>
                  <a:rPr lang="pt-BR">
                    <a:noFill/>
                  </a:rPr>
                  <a:t> </a:t>
                </a:r>
              </a:p>
            </p:txBody>
          </p:sp>
        </mc:Fallback>
      </mc:AlternateContent>
    </p:spTree>
    <p:extLst>
      <p:ext uri="{BB962C8B-B14F-4D97-AF65-F5344CB8AC3E}">
        <p14:creationId xmlns:p14="http://schemas.microsoft.com/office/powerpoint/2010/main" val="57611469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E9C810E3-6138-D05F-9D9E-F9F75AD8B7E4}"/>
                  </a:ext>
                </a:extLst>
              </p:cNvPr>
              <p:cNvSpPr txBox="1"/>
              <p:nvPr/>
            </p:nvSpPr>
            <p:spPr>
              <a:xfrm>
                <a:off x="156000" y="603527"/>
                <a:ext cx="11880000" cy="6208110"/>
              </a:xfrm>
              <a:prstGeom prst="rect">
                <a:avLst/>
              </a:prstGeom>
              <a:solidFill>
                <a:schemeClr val="bg1"/>
              </a:solidFill>
            </p:spPr>
            <p:txBody>
              <a:bodyPr wrap="square">
                <a:spAutoFit/>
              </a:bodyPr>
              <a:lstStyle/>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Um exemplo de razão é a velocidade. A velocidade é a </a:t>
                </a: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razão</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que relaciona a distância percorrida, por um objeto, em um determinado intervalo temporal.</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Exemplo:</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Um automóvel percorre 160 quilômetros em um intervalo de 2 horas. Sua velocidade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𝑣</m:t>
                    </m:r>
                  </m:oMath>
                </a14:m>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pode ser representada da seguinte forma:</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pt-BR" sz="2200" i="1">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𝑣</m:t>
                      </m:r>
                      <m:r>
                        <a:rPr lang="pt-BR" sz="2200" i="1">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a:solidFill>
                                <a:srgbClr val="000000"/>
                              </a:solidFill>
                              <a:effectLst/>
                              <a:latin typeface="Cambria Math" panose="02040503050406030204" pitchFamily="18" charset="0"/>
                              <a:cs typeface="Times New Roman" panose="02020603050405020304" pitchFamily="18" charset="0"/>
                            </a:rPr>
                          </m:ctrlPr>
                        </m:fPr>
                        <m:num>
                          <m:r>
                            <a:rPr lang="pt-BR" sz="2200" i="1">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160 </m:t>
                          </m:r>
                          <m:r>
                            <a:rPr lang="pt-BR" sz="2200" i="1">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𝑘𝑚</m:t>
                          </m:r>
                        </m:num>
                        <m:den>
                          <m:r>
                            <a:rPr lang="pt-BR" sz="2200" i="1">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2 </m:t>
                          </m:r>
                          <m:r>
                            <a:rPr lang="pt-BR" sz="2200" i="1">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h</m:t>
                          </m:r>
                        </m:den>
                      </m:f>
                      <m:r>
                        <a:rPr lang="pt-BR" sz="2200" i="1">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=80 </m:t>
                      </m:r>
                      <m:r>
                        <a:rPr lang="pt-BR" sz="2200" i="1">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𝑘𝑚</m:t>
                      </m:r>
                      <m:r>
                        <a:rPr lang="pt-BR" sz="2200" i="1">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m:t>
                      </m:r>
                      <m:r>
                        <a:rPr lang="pt-BR" sz="2200" i="1">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h</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Outras razões utilizadas em nosso cotidiano são: densidade demográfica (na geografia), escala (na cartografia), densidade de uma solução (em química), razão entre quantidade de ingredientes em uma receita (na culinária), entre outros.</a:t>
                </a:r>
              </a:p>
              <a:p>
                <a:pPr algn="just">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Exemplo:</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Uma mistura apresenta 3 kg de leite em pó e 900 g de café em pó. A razão entre a quantidade de leite e a quantidade de café nessa mistura é: </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30</m:t>
                          </m:r>
                          <m:r>
                            <a:rPr lang="pt-BR" sz="2200" strike="sngStrike"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00</m:t>
                          </m:r>
                        </m:num>
                        <m:den>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9</m:t>
                          </m:r>
                          <m:r>
                            <a:rPr lang="pt-BR" sz="2200" strike="sngStrike"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00</m:t>
                          </m:r>
                        </m:den>
                      </m:f>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30</m:t>
                              </m:r>
                            </m:e>
                            <m:sup>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m:t>
                              </m:r>
                            </m:sup>
                          </m:sSup>
                        </m:num>
                        <m:den>
                          <m:sSup>
                            <m:sSup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9</m:t>
                              </m:r>
                            </m:e>
                            <m:sup>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m:t>
                              </m:r>
                            </m:sup>
                          </m:sSup>
                        </m:den>
                      </m:f>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m:t>
                          </m:r>
                        </m:num>
                        <m:den>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3" name="CaixaDeTexto 2">
                <a:extLst>
                  <a:ext uri="{FF2B5EF4-FFF2-40B4-BE49-F238E27FC236}">
                    <a16:creationId xmlns:a16="http://schemas.microsoft.com/office/drawing/2014/main" id="{E9C810E3-6138-D05F-9D9E-F9F75AD8B7E4}"/>
                  </a:ext>
                </a:extLst>
              </p:cNvPr>
              <p:cNvSpPr txBox="1">
                <a:spLocks noRot="1" noChangeAspect="1" noMove="1" noResize="1" noEditPoints="1" noAdjustHandles="1" noChangeArrowheads="1" noChangeShapeType="1" noTextEdit="1"/>
              </p:cNvSpPr>
              <p:nvPr/>
            </p:nvSpPr>
            <p:spPr>
              <a:xfrm>
                <a:off x="156000" y="603527"/>
                <a:ext cx="11880000" cy="6208110"/>
              </a:xfrm>
              <a:prstGeom prst="rect">
                <a:avLst/>
              </a:prstGeom>
              <a:blipFill>
                <a:blip r:embed="rId2"/>
                <a:stretch>
                  <a:fillRect l="-667" t="-491" r="-719"/>
                </a:stretch>
              </a:blipFill>
            </p:spPr>
            <p:txBody>
              <a:bodyPr/>
              <a:lstStyle/>
              <a:p>
                <a:r>
                  <a:rPr lang="pt-BR">
                    <a:noFill/>
                  </a:rPr>
                  <a:t> </a:t>
                </a:r>
              </a:p>
            </p:txBody>
          </p:sp>
        </mc:Fallback>
      </mc:AlternateContent>
    </p:spTree>
    <p:extLst>
      <p:ext uri="{BB962C8B-B14F-4D97-AF65-F5344CB8AC3E}">
        <p14:creationId xmlns:p14="http://schemas.microsoft.com/office/powerpoint/2010/main" val="366471469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Cantos Arredondados 1">
            <a:extLst>
              <a:ext uri="{FF2B5EF4-FFF2-40B4-BE49-F238E27FC236}">
                <a16:creationId xmlns:a16="http://schemas.microsoft.com/office/drawing/2014/main" id="{BCE5D40D-D52A-3163-1C9B-6E68E13321D9}"/>
              </a:ext>
            </a:extLst>
          </p:cNvPr>
          <p:cNvSpPr/>
          <p:nvPr/>
        </p:nvSpPr>
        <p:spPr>
          <a:xfrm>
            <a:off x="185080" y="1017805"/>
            <a:ext cx="11834120" cy="3755363"/>
          </a:xfrm>
          <a:prstGeom prst="roundRect">
            <a:avLst>
              <a:gd name="adj" fmla="val 32847"/>
            </a:avLst>
          </a:prstGeom>
          <a:solidFill>
            <a:schemeClr val="bg1"/>
          </a:solidFill>
          <a:ln w="28575">
            <a:solidFill>
              <a:srgbClr val="9659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pt-BR" sz="2400" b="0" i="0" u="none" strike="noStrike" baseline="0" dirty="0">
              <a:solidFill>
                <a:schemeClr val="tx1"/>
              </a:solidFill>
              <a:latin typeface="Arial Narrow" panose="020B0606020202030204" pitchFamily="34" charset="0"/>
            </a:endParaRPr>
          </a:p>
          <a:p>
            <a:pPr algn="just"/>
            <a:r>
              <a:rPr lang="pt-BR" sz="2400" b="0" i="0" u="none" strike="noStrike" baseline="0" dirty="0">
                <a:solidFill>
                  <a:schemeClr val="tx1"/>
                </a:solidFill>
                <a:latin typeface="Arial Narrow" panose="020B0606020202030204" pitchFamily="34" charset="0"/>
              </a:rPr>
              <a:t>Algumas </a:t>
            </a:r>
            <a:r>
              <a:rPr lang="pt-BR" sz="2400" b="1" i="0" u="none" strike="noStrike" baseline="0" dirty="0">
                <a:solidFill>
                  <a:srgbClr val="20B3AF"/>
                </a:solidFill>
                <a:latin typeface="Arial Narrow" panose="020B0606020202030204" pitchFamily="34" charset="0"/>
              </a:rPr>
              <a:t>razões</a:t>
            </a:r>
            <a:r>
              <a:rPr lang="pt-BR" sz="2400" b="0" i="0" u="none" strike="noStrike" baseline="0" dirty="0">
                <a:solidFill>
                  <a:schemeClr val="tx1"/>
                </a:solidFill>
                <a:latin typeface="Arial Narrow" panose="020B0606020202030204" pitchFamily="34" charset="0"/>
              </a:rPr>
              <a:t> importantes são:</a:t>
            </a:r>
          </a:p>
          <a:p>
            <a:pPr algn="just"/>
            <a:endParaRPr lang="pt-BR" sz="2400" dirty="0">
              <a:solidFill>
                <a:schemeClr val="tx1"/>
              </a:solidFill>
              <a:latin typeface="Arial Narrow" panose="020B0606020202030204" pitchFamily="34" charset="0"/>
            </a:endParaRPr>
          </a:p>
          <a:p>
            <a:pPr algn="just"/>
            <a:endParaRPr lang="pt-BR" sz="2400" b="1" dirty="0">
              <a:solidFill>
                <a:schemeClr val="tx1"/>
              </a:solidFill>
              <a:latin typeface="Arial Narrow" panose="020B0606020202030204" pitchFamily="34" charset="0"/>
            </a:endParaRPr>
          </a:p>
          <a:p>
            <a:pPr algn="just"/>
            <a:endParaRPr lang="pt-BR" sz="2400" b="1" dirty="0">
              <a:solidFill>
                <a:schemeClr val="tx1"/>
              </a:solidFill>
              <a:latin typeface="Arial Narrow" panose="020B0606020202030204" pitchFamily="34" charset="0"/>
            </a:endParaRPr>
          </a:p>
          <a:p>
            <a:pPr algn="just"/>
            <a:endParaRPr lang="pt-BR" sz="2400" b="1" dirty="0">
              <a:solidFill>
                <a:schemeClr val="tx1"/>
              </a:solidFill>
              <a:latin typeface="Arial Narrow" panose="020B0606020202030204" pitchFamily="34" charset="0"/>
            </a:endParaRPr>
          </a:p>
          <a:p>
            <a:pPr algn="just"/>
            <a:endParaRPr lang="pt-BR" sz="2400" b="1" dirty="0">
              <a:solidFill>
                <a:schemeClr val="tx1"/>
              </a:solidFill>
              <a:latin typeface="Arial Narrow" panose="020B0606020202030204" pitchFamily="34" charset="0"/>
            </a:endParaRPr>
          </a:p>
          <a:p>
            <a:pPr algn="just"/>
            <a:endParaRPr lang="pt-BR" sz="2400" b="1" dirty="0">
              <a:solidFill>
                <a:schemeClr val="tx1"/>
              </a:solidFill>
              <a:latin typeface="Arial Narrow" panose="020B0606020202030204" pitchFamily="34" charset="0"/>
            </a:endParaRPr>
          </a:p>
          <a:p>
            <a:pPr algn="just"/>
            <a:endParaRPr lang="pt-BR" sz="2400" b="1" dirty="0">
              <a:solidFill>
                <a:schemeClr val="tx1"/>
              </a:solidFill>
              <a:latin typeface="Arial Narrow" panose="020B0606020202030204" pitchFamily="34" charset="0"/>
            </a:endParaRPr>
          </a:p>
          <a:p>
            <a:pPr algn="just"/>
            <a:endParaRPr lang="pt-BR" sz="2400" b="1" dirty="0">
              <a:solidFill>
                <a:schemeClr val="tx1"/>
              </a:solidFill>
              <a:latin typeface="Arial Narrow" panose="020B0606020202030204" pitchFamily="34" charset="0"/>
            </a:endParaRPr>
          </a:p>
        </p:txBody>
      </p:sp>
      <p:sp>
        <p:nvSpPr>
          <p:cNvPr id="4" name="Retângulo 3">
            <a:extLst>
              <a:ext uri="{FF2B5EF4-FFF2-40B4-BE49-F238E27FC236}">
                <a16:creationId xmlns:a16="http://schemas.microsoft.com/office/drawing/2014/main" id="{57969244-70C2-65D6-07C9-5D65627DB1F5}"/>
              </a:ext>
            </a:extLst>
          </p:cNvPr>
          <p:cNvSpPr/>
          <p:nvPr/>
        </p:nvSpPr>
        <p:spPr>
          <a:xfrm>
            <a:off x="493775" y="654177"/>
            <a:ext cx="1709929" cy="60007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8" name="Imagem 7" descr="Interface gráfica do usuário, Logotipo&#10;&#10;O conteúdo gerado por IA pode estar incorreto.">
            <a:extLst>
              <a:ext uri="{FF2B5EF4-FFF2-40B4-BE49-F238E27FC236}">
                <a16:creationId xmlns:a16="http://schemas.microsoft.com/office/drawing/2014/main" id="{8E985DA1-0C52-75C3-5B06-48949BAF4310}"/>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631869" y="540948"/>
            <a:ext cx="1422449" cy="917138"/>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11" name="CaixaDeTexto 10">
                <a:extLst>
                  <a:ext uri="{FF2B5EF4-FFF2-40B4-BE49-F238E27FC236}">
                    <a16:creationId xmlns:a16="http://schemas.microsoft.com/office/drawing/2014/main" id="{A872BEA0-9DAD-B82A-3E92-682BCD17CACA}"/>
                  </a:ext>
                </a:extLst>
              </p:cNvPr>
              <p:cNvSpPr txBox="1"/>
              <p:nvPr/>
            </p:nvSpPr>
            <p:spPr>
              <a:xfrm>
                <a:off x="267809" y="1861262"/>
                <a:ext cx="3573018" cy="1791388"/>
              </a:xfrm>
              <a:prstGeom prst="rect">
                <a:avLst/>
              </a:prstGeom>
              <a:noFill/>
            </p:spPr>
            <p:txBody>
              <a:bodyPr wrap="square">
                <a:spAutoFit/>
              </a:bodyPr>
              <a:lstStyle/>
              <a:p>
                <a:pPr>
                  <a:lnSpc>
                    <a:spcPct val="107000"/>
                  </a:lnSpc>
                  <a:spcAft>
                    <a:spcPts val="800"/>
                  </a:spcAft>
                </a:pPr>
                <a14:m>
                  <m:oMathPara xmlns:m="http://schemas.openxmlformats.org/officeDocument/2006/math">
                    <m:oMathParaPr>
                      <m:jc m:val="centerGroup"/>
                    </m:oMathParaPr>
                    <m:oMath xmlns:m="http://schemas.openxmlformats.org/officeDocument/2006/math">
                      <m:r>
                        <a:rPr lang="pt-BR" sz="2400" b="1" i="1" kern="100" smtClean="0">
                          <a:solidFill>
                            <a:srgbClr val="00A8A4"/>
                          </a:solidFill>
                          <a:effectLst/>
                          <a:latin typeface="Cambria Math" panose="02040503050406030204" pitchFamily="18" charset="0"/>
                          <a:ea typeface="Aptos" panose="020B0004020202020204" pitchFamily="34" charset="0"/>
                          <a:cs typeface="Times New Roman" panose="02020603050405020304" pitchFamily="18" charset="0"/>
                        </a:rPr>
                        <m:t>𝐕𝐚𝐳</m:t>
                      </m:r>
                      <m:r>
                        <a:rPr lang="pt-BR" sz="2400" b="1" kern="100">
                          <a:solidFill>
                            <a:srgbClr val="00A8A4"/>
                          </a:solidFill>
                          <a:effectLst/>
                          <a:latin typeface="Cambria Math" panose="02040503050406030204" pitchFamily="18" charset="0"/>
                          <a:ea typeface="Aptos" panose="020B0004020202020204" pitchFamily="34" charset="0"/>
                          <a:cs typeface="Times New Roman" panose="02020603050405020304" pitchFamily="18" charset="0"/>
                        </a:rPr>
                        <m:t>ã</m:t>
                      </m:r>
                      <m:r>
                        <a:rPr lang="pt-BR" sz="2400" b="1" i="1" kern="100">
                          <a:solidFill>
                            <a:srgbClr val="00A8A4"/>
                          </a:solidFill>
                          <a:effectLst/>
                          <a:latin typeface="Cambria Math" panose="02040503050406030204" pitchFamily="18" charset="0"/>
                          <a:ea typeface="Aptos" panose="020B0004020202020204" pitchFamily="34" charset="0"/>
                          <a:cs typeface="Times New Roman" panose="02020603050405020304" pitchFamily="18" charset="0"/>
                        </a:rPr>
                        <m:t>𝐨</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𝑣𝑜𝑙𝑢𝑚𝑒</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𝑡𝑒𝑚𝑝𝑜</m:t>
                          </m:r>
                        </m:den>
                      </m:f>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14:m>
                  <m:oMathPara xmlns:m="http://schemas.openxmlformats.org/officeDocument/2006/math">
                    <m:oMathParaPr>
                      <m:jc m:val="centerGroup"/>
                    </m:oMathParaPr>
                    <m:oMath xmlns:m="http://schemas.openxmlformats.org/officeDocument/2006/math">
                      <m:r>
                        <a:rPr lang="pt-BR" sz="2400" b="1" i="0" kern="100" smtClean="0">
                          <a:solidFill>
                            <a:srgbClr val="20B3AF"/>
                          </a:solidFill>
                          <a:effectLst/>
                          <a:latin typeface="Cambria Math" panose="02040503050406030204" pitchFamily="18" charset="0"/>
                          <a:ea typeface="Aptos" panose="020B0004020202020204" pitchFamily="34" charset="0"/>
                          <a:cs typeface="Times New Roman" panose="02020603050405020304" pitchFamily="18" charset="0"/>
                        </a:rPr>
                        <m:t>𝐃</m:t>
                      </m:r>
                      <m:r>
                        <a:rPr lang="pt-BR" sz="2400" b="1" i="1" kern="100">
                          <a:solidFill>
                            <a:srgbClr val="20B3AF"/>
                          </a:solidFill>
                          <a:effectLst/>
                          <a:latin typeface="Cambria Math" panose="02040503050406030204" pitchFamily="18" charset="0"/>
                          <a:ea typeface="Aptos" panose="020B0004020202020204" pitchFamily="34" charset="0"/>
                          <a:cs typeface="Times New Roman" panose="02020603050405020304" pitchFamily="18" charset="0"/>
                        </a:rPr>
                        <m:t>𝐞𝐧𝐬𝐢𝐝𝐚𝐝𝐞</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𝑚𝑎𝑠𝑠𝑎</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𝑣𝑜𝑙𝑢𝑚𝑒</m:t>
                          </m:r>
                        </m:den>
                      </m:f>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p:sp>
            <p:nvSpPr>
              <p:cNvPr id="11" name="CaixaDeTexto 10">
                <a:extLst>
                  <a:ext uri="{FF2B5EF4-FFF2-40B4-BE49-F238E27FC236}">
                    <a16:creationId xmlns:a16="http://schemas.microsoft.com/office/drawing/2014/main" id="{A872BEA0-9DAD-B82A-3E92-682BCD17CACA}"/>
                  </a:ext>
                </a:extLst>
              </p:cNvPr>
              <p:cNvSpPr txBox="1">
                <a:spLocks noRot="1" noChangeAspect="1" noMove="1" noResize="1" noEditPoints="1" noAdjustHandles="1" noChangeArrowheads="1" noChangeShapeType="1" noTextEdit="1"/>
              </p:cNvSpPr>
              <p:nvPr/>
            </p:nvSpPr>
            <p:spPr>
              <a:xfrm>
                <a:off x="267809" y="1861262"/>
                <a:ext cx="3573018" cy="1791388"/>
              </a:xfrm>
              <a:prstGeom prst="rect">
                <a:avLst/>
              </a:prstGeom>
              <a:blipFill>
                <a:blip r:embed="rId4"/>
                <a:stretch>
                  <a:fillRect/>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3" name="CaixaDeTexto 12">
                <a:extLst>
                  <a:ext uri="{FF2B5EF4-FFF2-40B4-BE49-F238E27FC236}">
                    <a16:creationId xmlns:a16="http://schemas.microsoft.com/office/drawing/2014/main" id="{C836991F-DE2F-A459-C4F9-4FFCE4F6C2DC}"/>
                  </a:ext>
                </a:extLst>
              </p:cNvPr>
              <p:cNvSpPr txBox="1"/>
              <p:nvPr/>
            </p:nvSpPr>
            <p:spPr>
              <a:xfrm>
                <a:off x="5338832" y="1861262"/>
                <a:ext cx="5182362" cy="1766830"/>
              </a:xfrm>
              <a:prstGeom prst="rect">
                <a:avLst/>
              </a:prstGeom>
              <a:noFill/>
            </p:spPr>
            <p:txBody>
              <a:bodyPr wrap="square">
                <a:spAutoFit/>
              </a:bodyPr>
              <a:lstStyle/>
              <a:p>
                <a:pPr marL="457200"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400" b="1" i="1" kern="100" smtClean="0">
                          <a:solidFill>
                            <a:srgbClr val="00A8A4"/>
                          </a:solidFill>
                          <a:effectLst/>
                          <a:latin typeface="Cambria Math" panose="02040503050406030204" pitchFamily="18" charset="0"/>
                          <a:ea typeface="Aptos" panose="020B0004020202020204" pitchFamily="34" charset="0"/>
                          <a:cs typeface="Times New Roman" panose="02020603050405020304" pitchFamily="18" charset="0"/>
                        </a:rPr>
                        <m:t>𝐄𝐬𝐜𝐚𝐥𝐚</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𝑑𝑖𝑚𝑒𝑛𝑠</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ã</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𝑜</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𝑑𝑜</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𝑑𝑒𝑠𝑒𝑛h𝑜</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𝑑𝑖𝑚𝑒𝑛𝑠</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ã</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𝑜</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𝑟𝑒𝑎𝑙</m:t>
                          </m:r>
                        </m:den>
                      </m:f>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pt-BR" sz="2400" b="1" i="1">
                          <a:solidFill>
                            <a:srgbClr val="00A8A4"/>
                          </a:solidFill>
                          <a:effectLst/>
                          <a:latin typeface="Cambria Math" panose="02040503050406030204" pitchFamily="18" charset="0"/>
                          <a:ea typeface="Aptos" panose="020B0004020202020204" pitchFamily="34" charset="0"/>
                          <a:cs typeface="Times New Roman" panose="02020603050405020304" pitchFamily="18" charset="0"/>
                        </a:rPr>
                        <m:t>𝐕𝐞𝐥𝐨𝐜𝐢𝐝𝐚𝐝𝐞</m:t>
                      </m:r>
                      <m:r>
                        <a:rPr lang="pt-BR" sz="2400">
                          <a:solidFill>
                            <a:srgbClr val="00A8A4"/>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400" i="1">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400" i="1">
                              <a:effectLst/>
                              <a:latin typeface="Cambria Math" panose="02040503050406030204" pitchFamily="18" charset="0"/>
                            </a:rPr>
                          </m:ctrlPr>
                        </m:fPr>
                        <m:num>
                          <m:r>
                            <a:rPr lang="pt-BR" sz="2400" i="1">
                              <a:effectLst/>
                              <a:latin typeface="Cambria Math" panose="02040503050406030204" pitchFamily="18" charset="0"/>
                              <a:ea typeface="Aptos" panose="020B0004020202020204" pitchFamily="34" charset="0"/>
                              <a:cs typeface="Times New Roman" panose="02020603050405020304" pitchFamily="18" charset="0"/>
                            </a:rPr>
                            <m:t>𝑑𝑖𝑠𝑡</m:t>
                          </m:r>
                          <m:r>
                            <a:rPr lang="pt-BR" sz="2400" i="1">
                              <a:effectLst/>
                              <a:latin typeface="Cambria Math" panose="02040503050406030204" pitchFamily="18" charset="0"/>
                              <a:ea typeface="Aptos" panose="020B0004020202020204" pitchFamily="34" charset="0"/>
                              <a:cs typeface="Times New Roman" panose="02020603050405020304" pitchFamily="18" charset="0"/>
                            </a:rPr>
                            <m:t>â</m:t>
                          </m:r>
                          <m:r>
                            <a:rPr lang="pt-BR" sz="2400" i="1">
                              <a:effectLst/>
                              <a:latin typeface="Cambria Math" panose="02040503050406030204" pitchFamily="18" charset="0"/>
                              <a:ea typeface="Aptos" panose="020B0004020202020204" pitchFamily="34" charset="0"/>
                              <a:cs typeface="Times New Roman" panose="02020603050405020304" pitchFamily="18" charset="0"/>
                            </a:rPr>
                            <m:t>𝑛𝑐𝑖𝑎</m:t>
                          </m:r>
                        </m:num>
                        <m:den>
                          <m:r>
                            <a:rPr lang="pt-BR" sz="2400" i="1">
                              <a:effectLst/>
                              <a:latin typeface="Cambria Math" panose="02040503050406030204" pitchFamily="18" charset="0"/>
                              <a:ea typeface="Aptos" panose="020B0004020202020204" pitchFamily="34" charset="0"/>
                              <a:cs typeface="Times New Roman" panose="02020603050405020304" pitchFamily="18" charset="0"/>
                            </a:rPr>
                            <m:t>𝑡𝑒𝑚𝑝𝑜</m:t>
                          </m:r>
                        </m:den>
                      </m:f>
                    </m:oMath>
                  </m:oMathPara>
                </a14:m>
                <a:endParaRPr lang="pt-BR" sz="2400" dirty="0"/>
              </a:p>
            </p:txBody>
          </p:sp>
        </mc:Choice>
        <mc:Fallback>
          <p:sp>
            <p:nvSpPr>
              <p:cNvPr id="13" name="CaixaDeTexto 12">
                <a:extLst>
                  <a:ext uri="{FF2B5EF4-FFF2-40B4-BE49-F238E27FC236}">
                    <a16:creationId xmlns:a16="http://schemas.microsoft.com/office/drawing/2014/main" id="{C836991F-DE2F-A459-C4F9-4FFCE4F6C2DC}"/>
                  </a:ext>
                </a:extLst>
              </p:cNvPr>
              <p:cNvSpPr txBox="1">
                <a:spLocks noRot="1" noChangeAspect="1" noMove="1" noResize="1" noEditPoints="1" noAdjustHandles="1" noChangeArrowheads="1" noChangeShapeType="1" noTextEdit="1"/>
              </p:cNvSpPr>
              <p:nvPr/>
            </p:nvSpPr>
            <p:spPr>
              <a:xfrm>
                <a:off x="5338832" y="1861262"/>
                <a:ext cx="5182362" cy="1766830"/>
              </a:xfrm>
              <a:prstGeom prst="rect">
                <a:avLst/>
              </a:prstGeom>
              <a:blipFill>
                <a:blip r:embed="rId5"/>
                <a:stretch>
                  <a:fillRect/>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7" name="CaixaDeTexto 16">
                <a:extLst>
                  <a:ext uri="{FF2B5EF4-FFF2-40B4-BE49-F238E27FC236}">
                    <a16:creationId xmlns:a16="http://schemas.microsoft.com/office/drawing/2014/main" id="{36F79866-F974-C245-0270-5ADA8609CC1C}"/>
                  </a:ext>
                </a:extLst>
              </p:cNvPr>
              <p:cNvSpPr txBox="1"/>
              <p:nvPr/>
            </p:nvSpPr>
            <p:spPr>
              <a:xfrm>
                <a:off x="2249424" y="3931055"/>
                <a:ext cx="6508242" cy="8583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sz="2400" b="1" smtClean="0">
                          <a:solidFill>
                            <a:srgbClr val="20B3AF"/>
                          </a:solidFill>
                          <a:latin typeface="Cambria Math" panose="02040503050406030204" pitchFamily="18" charset="0"/>
                        </a:rPr>
                        <m:t>𝐃</m:t>
                      </m:r>
                      <m:r>
                        <a:rPr lang="pt-BR" sz="2400" b="1" i="0">
                          <a:solidFill>
                            <a:srgbClr val="20B3AF"/>
                          </a:solidFill>
                          <a:latin typeface="Cambria Math" panose="02040503050406030204" pitchFamily="18" charset="0"/>
                        </a:rPr>
                        <m:t>𝐞𝐧𝐬𝐢𝐝𝐚𝐝𝐞</m:t>
                      </m:r>
                      <m:r>
                        <a:rPr lang="pt-BR" sz="2400" b="0" i="0">
                          <a:solidFill>
                            <a:srgbClr val="20B3AF"/>
                          </a:solidFill>
                          <a:latin typeface="Cambria Math" panose="02040503050406030204" pitchFamily="18" charset="0"/>
                        </a:rPr>
                        <m:t> </m:t>
                      </m:r>
                      <m:r>
                        <a:rPr lang="pt-BR" sz="2400" b="1" i="0">
                          <a:solidFill>
                            <a:srgbClr val="20B3AF"/>
                          </a:solidFill>
                          <a:latin typeface="Cambria Math" panose="02040503050406030204" pitchFamily="18" charset="0"/>
                        </a:rPr>
                        <m:t>𝐝𝐞𝐦𝐨𝐠𝐫</m:t>
                      </m:r>
                      <m:r>
                        <a:rPr lang="pt-BR" sz="2400" b="0" i="0">
                          <a:solidFill>
                            <a:srgbClr val="20B3AF"/>
                          </a:solidFill>
                          <a:latin typeface="Cambria Math" panose="02040503050406030204" pitchFamily="18" charset="0"/>
                        </a:rPr>
                        <m:t>á</m:t>
                      </m:r>
                      <m:r>
                        <a:rPr lang="pt-BR" sz="2400" b="1" i="0">
                          <a:solidFill>
                            <a:srgbClr val="20B3AF"/>
                          </a:solidFill>
                          <a:latin typeface="Cambria Math" panose="02040503050406030204" pitchFamily="18" charset="0"/>
                        </a:rPr>
                        <m:t>𝐟𝐢𝐜𝐚</m:t>
                      </m:r>
                      <m:r>
                        <a:rPr lang="pt-BR" sz="2400" b="0" i="0">
                          <a:latin typeface="Cambria Math" panose="02040503050406030204" pitchFamily="18" charset="0"/>
                        </a:rPr>
                        <m:t> =</m:t>
                      </m:r>
                      <m:f>
                        <m:fPr>
                          <m:ctrlPr>
                            <a:rPr lang="pt-BR" sz="2400" b="0" i="1">
                              <a:solidFill>
                                <a:srgbClr val="836967"/>
                              </a:solidFill>
                              <a:latin typeface="Cambria Math" panose="02040503050406030204" pitchFamily="18" charset="0"/>
                            </a:rPr>
                          </m:ctrlPr>
                        </m:fPr>
                        <m:num>
                          <m:r>
                            <a:rPr lang="pt-BR" sz="2400" b="0" i="1">
                              <a:latin typeface="Cambria Math" panose="02040503050406030204" pitchFamily="18" charset="0"/>
                            </a:rPr>
                            <m:t>𝑛</m:t>
                          </m:r>
                          <m:r>
                            <a:rPr lang="pt-BR" sz="2400" b="0" i="0">
                              <a:latin typeface="Cambria Math" panose="02040503050406030204" pitchFamily="18" charset="0"/>
                            </a:rPr>
                            <m:t>º </m:t>
                          </m:r>
                          <m:r>
                            <a:rPr lang="pt-BR" sz="2400" b="0" i="1">
                              <a:latin typeface="Cambria Math" panose="02040503050406030204" pitchFamily="18" charset="0"/>
                            </a:rPr>
                            <m:t>𝑑𝑒</m:t>
                          </m:r>
                          <m:r>
                            <a:rPr lang="pt-BR" sz="2400" b="0" i="0">
                              <a:latin typeface="Cambria Math" panose="02040503050406030204" pitchFamily="18" charset="0"/>
                            </a:rPr>
                            <m:t> </m:t>
                          </m:r>
                          <m:r>
                            <a:rPr lang="pt-BR" sz="2400" b="0" i="1">
                              <a:latin typeface="Cambria Math" panose="02040503050406030204" pitchFamily="18" charset="0"/>
                            </a:rPr>
                            <m:t>h𝑎𝑏𝑖𝑡𝑎𝑛𝑡𝑒𝑠</m:t>
                          </m:r>
                        </m:num>
                        <m:den>
                          <m:r>
                            <a:rPr lang="pt-BR" sz="2400" b="0" i="0">
                              <a:latin typeface="Cambria Math" panose="02040503050406030204" pitchFamily="18" charset="0"/>
                            </a:rPr>
                            <m:t>á</m:t>
                          </m:r>
                          <m:r>
                            <a:rPr lang="pt-BR" sz="2400" b="0" i="1">
                              <a:latin typeface="Cambria Math" panose="02040503050406030204" pitchFamily="18" charset="0"/>
                            </a:rPr>
                            <m:t>𝑟𝑒𝑎</m:t>
                          </m:r>
                          <m:r>
                            <a:rPr lang="pt-BR" sz="2400" b="0" i="0">
                              <a:latin typeface="Cambria Math" panose="02040503050406030204" pitchFamily="18" charset="0"/>
                            </a:rPr>
                            <m:t> </m:t>
                          </m:r>
                          <m:r>
                            <a:rPr lang="pt-BR" sz="2400" b="0" i="1">
                              <a:latin typeface="Cambria Math" panose="02040503050406030204" pitchFamily="18" charset="0"/>
                            </a:rPr>
                            <m:t>𝑑𝑎</m:t>
                          </m:r>
                          <m:r>
                            <a:rPr lang="pt-BR" sz="2400" b="0" i="0">
                              <a:latin typeface="Cambria Math" panose="02040503050406030204" pitchFamily="18" charset="0"/>
                            </a:rPr>
                            <m:t> </m:t>
                          </m:r>
                          <m:r>
                            <a:rPr lang="pt-BR" sz="2400" b="0" i="1">
                              <a:latin typeface="Cambria Math" panose="02040503050406030204" pitchFamily="18" charset="0"/>
                            </a:rPr>
                            <m:t>𝑟𝑒𝑔𝑖</m:t>
                          </m:r>
                          <m:r>
                            <a:rPr lang="pt-BR" sz="2400" b="0" i="0">
                              <a:latin typeface="Cambria Math" panose="02040503050406030204" pitchFamily="18" charset="0"/>
                            </a:rPr>
                            <m:t>ã</m:t>
                          </m:r>
                          <m:r>
                            <a:rPr lang="pt-BR" sz="2400" b="0" i="1">
                              <a:latin typeface="Cambria Math" panose="02040503050406030204" pitchFamily="18" charset="0"/>
                            </a:rPr>
                            <m:t>𝑜</m:t>
                          </m:r>
                        </m:den>
                      </m:f>
                    </m:oMath>
                  </m:oMathPara>
                </a14:m>
                <a:endParaRPr lang="pt-BR" sz="2400" dirty="0"/>
              </a:p>
            </p:txBody>
          </p:sp>
        </mc:Choice>
        <mc:Fallback>
          <p:sp>
            <p:nvSpPr>
              <p:cNvPr id="17" name="CaixaDeTexto 16">
                <a:extLst>
                  <a:ext uri="{FF2B5EF4-FFF2-40B4-BE49-F238E27FC236}">
                    <a16:creationId xmlns:a16="http://schemas.microsoft.com/office/drawing/2014/main" id="{36F79866-F974-C245-0270-5ADA8609CC1C}"/>
                  </a:ext>
                </a:extLst>
              </p:cNvPr>
              <p:cNvSpPr txBox="1">
                <a:spLocks noRot="1" noChangeAspect="1" noMove="1" noResize="1" noEditPoints="1" noAdjustHandles="1" noChangeArrowheads="1" noChangeShapeType="1" noTextEdit="1"/>
              </p:cNvSpPr>
              <p:nvPr/>
            </p:nvSpPr>
            <p:spPr>
              <a:xfrm>
                <a:off x="2249424" y="3931055"/>
                <a:ext cx="6508242" cy="858377"/>
              </a:xfrm>
              <a:prstGeom prst="rect">
                <a:avLst/>
              </a:prstGeom>
              <a:blipFill>
                <a:blip r:embed="rId6"/>
                <a:stretch>
                  <a:fillRect/>
                </a:stretch>
              </a:blipFill>
            </p:spPr>
            <p:txBody>
              <a:bodyPr/>
              <a:lstStyle/>
              <a:p>
                <a:r>
                  <a:rPr lang="pt-BR">
                    <a:noFill/>
                  </a:rPr>
                  <a:t> </a:t>
                </a:r>
              </a:p>
            </p:txBody>
          </p:sp>
        </mc:Fallback>
      </mc:AlternateContent>
      <p:sp>
        <p:nvSpPr>
          <p:cNvPr id="18" name="Retângulo 17">
            <a:extLst>
              <a:ext uri="{FF2B5EF4-FFF2-40B4-BE49-F238E27FC236}">
                <a16:creationId xmlns:a16="http://schemas.microsoft.com/office/drawing/2014/main" id="{2B3F9F04-5E47-A4F4-358C-520A54862707}"/>
              </a:ext>
            </a:extLst>
          </p:cNvPr>
          <p:cNvSpPr/>
          <p:nvPr/>
        </p:nvSpPr>
        <p:spPr>
          <a:xfrm>
            <a:off x="5577840" y="4789432"/>
            <a:ext cx="1133856" cy="19496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5971845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41253-4249-4070-F1DD-6DB478CA1B44}"/>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9DB652C4-C65F-B900-C1C3-7E403A31E8CB}"/>
                  </a:ext>
                </a:extLst>
              </p:cNvPr>
              <p:cNvSpPr txBox="1"/>
              <p:nvPr/>
            </p:nvSpPr>
            <p:spPr>
              <a:xfrm>
                <a:off x="156000" y="701787"/>
                <a:ext cx="5760000" cy="5970032"/>
              </a:xfrm>
              <a:prstGeom prst="rect">
                <a:avLst/>
              </a:prstGeom>
              <a:noFill/>
            </p:spPr>
            <p:txBody>
              <a:bodyPr wrap="square">
                <a:spAutoFit/>
              </a:bodyPr>
              <a:lstStyle/>
              <a:p>
                <a:pPr lvl="0" algn="just"/>
                <a:r>
                  <a:rPr lang="pt-BR" sz="2400" b="1" dirty="0">
                    <a:latin typeface="Arial Narrow" panose="020B0606020202030204" pitchFamily="34" charset="0"/>
                  </a:rPr>
                  <a:t>Proporção</a:t>
                </a:r>
                <a:endParaRPr lang="pt-BR" sz="2400" dirty="0">
                  <a:latin typeface="Arial Narrow" panose="020B0606020202030204" pitchFamily="34" charset="0"/>
                </a:endParaRPr>
              </a:p>
              <a:p>
                <a:pPr algn="just"/>
                <a:r>
                  <a:rPr lang="pt-BR" sz="2400" dirty="0">
                    <a:latin typeface="Arial Narrow" panose="020B0606020202030204" pitchFamily="34" charset="0"/>
                  </a:rPr>
                  <a:t>Dizemos que duas razões com termos não nulos, </a:t>
                </a:r>
                <a14:m>
                  <m:oMath xmlns:m="http://schemas.openxmlformats.org/officeDocument/2006/math">
                    <m:r>
                      <a:rPr lang="pt-BR" sz="2400" i="1"/>
                      <m:t>𝑎</m:t>
                    </m:r>
                    <m:r>
                      <a:rPr lang="pt-BR" sz="2400" i="1"/>
                      <m:t> :</m:t>
                    </m:r>
                    <m:r>
                      <a:rPr lang="pt-BR" sz="2400" i="1"/>
                      <m:t>𝑏</m:t>
                    </m:r>
                    <m:r>
                      <a:rPr lang="pt-BR" sz="2400" i="1"/>
                      <m:t> </m:t>
                    </m:r>
                    <m:r>
                      <m:rPr>
                        <m:sty m:val="p"/>
                      </m:rPr>
                      <a:rPr lang="pt-BR" sz="2400"/>
                      <m:t>e</m:t>
                    </m:r>
                    <m:r>
                      <a:rPr lang="pt-BR" sz="2400" i="1"/>
                      <m:t> </m:t>
                    </m:r>
                    <m:r>
                      <a:rPr lang="pt-BR" sz="2400" i="1"/>
                      <m:t>𝑐</m:t>
                    </m:r>
                    <m:r>
                      <a:rPr lang="pt-BR" sz="2400" i="1"/>
                      <m:t> :</m:t>
                    </m:r>
                    <m:r>
                      <a:rPr lang="pt-BR" sz="2400" i="1"/>
                      <m:t>𝑑</m:t>
                    </m:r>
                  </m:oMath>
                </a14:m>
                <a:r>
                  <a:rPr lang="pt-BR" sz="2400" dirty="0">
                    <a:latin typeface="Arial Narrow" panose="020B0606020202030204" pitchFamily="34" charset="0"/>
                  </a:rPr>
                  <a:t>, formam uma </a:t>
                </a:r>
                <a:r>
                  <a:rPr lang="pt-BR" sz="2400" b="1" dirty="0">
                    <a:latin typeface="Arial Narrow" panose="020B0606020202030204" pitchFamily="34" charset="0"/>
                  </a:rPr>
                  <a:t>proporção</a:t>
                </a:r>
                <a:r>
                  <a:rPr lang="pt-BR" sz="2400" dirty="0">
                    <a:latin typeface="Arial Narrow" panose="020B0606020202030204" pitchFamily="34" charset="0"/>
                  </a:rPr>
                  <a:t> quando as frações</a:t>
                </a:r>
                <a14:m>
                  <m:oMath xmlns:m="http://schemas.openxmlformats.org/officeDocument/2006/math">
                    <m:r>
                      <a:rPr lang="pt-BR" sz="2400" i="1"/>
                      <m:t> </m:t>
                    </m:r>
                    <m:f>
                      <m:fPr>
                        <m:ctrlPr>
                          <a:rPr lang="pt-BR" sz="2400" i="1"/>
                        </m:ctrlPr>
                      </m:fPr>
                      <m:num>
                        <m:r>
                          <a:rPr lang="pt-BR" sz="2400" i="1"/>
                          <m:t> </m:t>
                        </m:r>
                        <m:r>
                          <a:rPr lang="pt-BR" sz="2400" i="1"/>
                          <m:t>𝑎</m:t>
                        </m:r>
                        <m:r>
                          <a:rPr lang="pt-BR" sz="2400" i="1"/>
                          <m:t> </m:t>
                        </m:r>
                      </m:num>
                      <m:den>
                        <m:r>
                          <a:rPr lang="pt-BR" sz="2400" i="1"/>
                          <m:t> </m:t>
                        </m:r>
                        <m:r>
                          <a:rPr lang="pt-BR" sz="2400" i="1"/>
                          <m:t>𝑏</m:t>
                        </m:r>
                        <m:r>
                          <a:rPr lang="pt-BR" sz="2400" i="1"/>
                          <m:t> </m:t>
                        </m:r>
                      </m:den>
                    </m:f>
                    <m:r>
                      <m:rPr>
                        <m:sty m:val="p"/>
                      </m:rPr>
                      <a:rPr lang="pt-BR" sz="2400"/>
                      <m:t>e</m:t>
                    </m:r>
                    <m:r>
                      <a:rPr lang="pt-BR" sz="2400"/>
                      <m:t> </m:t>
                    </m:r>
                    <m:f>
                      <m:fPr>
                        <m:ctrlPr>
                          <a:rPr lang="pt-BR" sz="2400" i="1"/>
                        </m:ctrlPr>
                      </m:fPr>
                      <m:num>
                        <m:r>
                          <a:rPr lang="pt-BR" sz="2400" i="1"/>
                          <m:t> </m:t>
                        </m:r>
                        <m:r>
                          <a:rPr lang="pt-BR" sz="2400" i="1"/>
                          <m:t>𝑐</m:t>
                        </m:r>
                        <m:r>
                          <a:rPr lang="pt-BR" sz="2400" i="1"/>
                          <m:t> </m:t>
                        </m:r>
                      </m:num>
                      <m:den>
                        <m:r>
                          <a:rPr lang="pt-BR" sz="2400" i="1"/>
                          <m:t>𝑑</m:t>
                        </m:r>
                      </m:den>
                    </m:f>
                  </m:oMath>
                </a14:m>
                <a:r>
                  <a:rPr lang="pt-BR" sz="2400" dirty="0">
                    <a:latin typeface="Arial Narrow" panose="020B0606020202030204" pitchFamily="34" charset="0"/>
                  </a:rPr>
                  <a:t> forem equivalentes, ou seja:</a:t>
                </a:r>
              </a:p>
              <a:p>
                <a:pPr algn="just"/>
                <a14:m>
                  <m:oMathPara xmlns:m="http://schemas.openxmlformats.org/officeDocument/2006/math">
                    <m:oMathParaPr>
                      <m:jc m:val="centerGroup"/>
                    </m:oMathParaPr>
                    <m:oMath xmlns:m="http://schemas.openxmlformats.org/officeDocument/2006/math">
                      <m:f>
                        <m:fPr>
                          <m:ctrlPr>
                            <a:rPr lang="pt-BR" sz="2400" i="1"/>
                          </m:ctrlPr>
                        </m:fPr>
                        <m:num>
                          <m:r>
                            <a:rPr lang="pt-BR" sz="2400" i="1"/>
                            <m:t> </m:t>
                          </m:r>
                          <m:r>
                            <a:rPr lang="pt-BR" sz="2400" i="1"/>
                            <m:t>𝑎</m:t>
                          </m:r>
                          <m:r>
                            <a:rPr lang="pt-BR" sz="2400" i="1"/>
                            <m:t> </m:t>
                          </m:r>
                        </m:num>
                        <m:den>
                          <m:r>
                            <a:rPr lang="pt-BR" sz="2400" i="1"/>
                            <m:t>𝑏</m:t>
                          </m:r>
                        </m:den>
                      </m:f>
                      <m:r>
                        <a:rPr lang="pt-BR" sz="2400"/>
                        <m:t>=</m:t>
                      </m:r>
                      <m:f>
                        <m:fPr>
                          <m:ctrlPr>
                            <a:rPr lang="pt-BR" sz="2400" i="1"/>
                          </m:ctrlPr>
                        </m:fPr>
                        <m:num>
                          <m:r>
                            <a:rPr lang="pt-BR" sz="2400" i="1"/>
                            <m:t> </m:t>
                          </m:r>
                          <m:r>
                            <a:rPr lang="pt-BR" sz="2400" i="1"/>
                            <m:t>𝑐</m:t>
                          </m:r>
                          <m:r>
                            <a:rPr lang="pt-BR" sz="2400" i="1"/>
                            <m:t> </m:t>
                          </m:r>
                        </m:num>
                        <m:den>
                          <m:r>
                            <a:rPr lang="pt-BR" sz="2400" i="1"/>
                            <m:t>𝑑</m:t>
                          </m:r>
                        </m:den>
                      </m:f>
                    </m:oMath>
                  </m:oMathPara>
                </a14:m>
                <a:endParaRPr lang="pt-BR" sz="2400" dirty="0">
                  <a:latin typeface="Arial Narrow" panose="020B0606020202030204" pitchFamily="34" charset="0"/>
                </a:endParaRPr>
              </a:p>
              <a:p>
                <a:pPr algn="just"/>
                <a:r>
                  <a:rPr lang="pt-BR" sz="2400" dirty="0">
                    <a:latin typeface="Arial Narrow" panose="020B0606020202030204" pitchFamily="34" charset="0"/>
                  </a:rPr>
                  <a:t>Representamos esta proporção como </a:t>
                </a:r>
              </a:p>
              <a:p>
                <a:pPr algn="just"/>
                <a14:m>
                  <m:oMathPara xmlns:m="http://schemas.openxmlformats.org/officeDocument/2006/math">
                    <m:oMathParaPr>
                      <m:jc m:val="centerGroup"/>
                    </m:oMathParaPr>
                    <m:oMath xmlns:m="http://schemas.openxmlformats.org/officeDocument/2006/math">
                      <m:r>
                        <a:rPr lang="pt-BR" sz="2400" i="1"/>
                        <m:t>𝑎</m:t>
                      </m:r>
                      <m:r>
                        <a:rPr lang="pt-BR" sz="2400" i="1"/>
                        <m:t> :</m:t>
                      </m:r>
                      <m:r>
                        <a:rPr lang="pt-BR" sz="2400" i="1"/>
                        <m:t>𝑏</m:t>
                      </m:r>
                      <m:r>
                        <a:rPr lang="pt-BR" sz="2400" i="1"/>
                        <m:t>=</m:t>
                      </m:r>
                      <m:r>
                        <a:rPr lang="pt-BR" sz="2400" i="1"/>
                        <m:t>𝑐</m:t>
                      </m:r>
                      <m:r>
                        <a:rPr lang="pt-BR" sz="2400" i="1"/>
                        <m:t> :</m:t>
                      </m:r>
                      <m:r>
                        <a:rPr lang="pt-BR" sz="2400" i="1"/>
                        <m:t>𝑑</m:t>
                      </m:r>
                    </m:oMath>
                  </m:oMathPara>
                </a14:m>
                <a:endParaRPr lang="pt-BR" sz="2400" dirty="0">
                  <a:latin typeface="Arial Narrow" panose="020B0606020202030204" pitchFamily="34" charset="0"/>
                </a:endParaRPr>
              </a:p>
              <a:p>
                <a:pPr algn="just"/>
                <a:r>
                  <a:rPr lang="pt-BR" sz="2400" dirty="0">
                    <a:latin typeface="Arial Narrow" panose="020B0606020202030204" pitchFamily="34" charset="0"/>
                  </a:rPr>
                  <a:t>Lê-se:  “</a:t>
                </a:r>
                <a14:m>
                  <m:oMath xmlns:m="http://schemas.openxmlformats.org/officeDocument/2006/math">
                    <m:r>
                      <a:rPr lang="pt-BR" sz="2400" i="1"/>
                      <m:t>𝑎</m:t>
                    </m:r>
                    <m:r>
                      <a:rPr lang="pt-BR" sz="2400" i="1"/>
                      <m:t> </m:t>
                    </m:r>
                  </m:oMath>
                </a14:m>
                <a:r>
                  <a:rPr lang="pt-BR" sz="2400" dirty="0">
                    <a:latin typeface="Arial Narrow" panose="020B0606020202030204" pitchFamily="34" charset="0"/>
                  </a:rPr>
                  <a:t>está para </a:t>
                </a:r>
                <a14:m>
                  <m:oMath xmlns:m="http://schemas.openxmlformats.org/officeDocument/2006/math">
                    <m:r>
                      <a:rPr lang="pt-BR" sz="2400" i="1"/>
                      <m:t>𝑏</m:t>
                    </m:r>
                  </m:oMath>
                </a14:m>
                <a:r>
                  <a:rPr lang="pt-BR" sz="2400" dirty="0">
                    <a:latin typeface="Arial Narrow" panose="020B0606020202030204" pitchFamily="34" charset="0"/>
                  </a:rPr>
                  <a:t> assim como </a:t>
                </a:r>
                <a14:m>
                  <m:oMath xmlns:m="http://schemas.openxmlformats.org/officeDocument/2006/math">
                    <m:r>
                      <a:rPr lang="pt-BR" sz="2400" i="1"/>
                      <m:t>𝑐</m:t>
                    </m:r>
                  </m:oMath>
                </a14:m>
                <a:r>
                  <a:rPr lang="pt-BR" sz="2400" dirty="0">
                    <a:latin typeface="Arial Narrow" panose="020B0606020202030204" pitchFamily="34" charset="0"/>
                  </a:rPr>
                  <a:t> está para </a:t>
                </a:r>
                <a14:m>
                  <m:oMath xmlns:m="http://schemas.openxmlformats.org/officeDocument/2006/math">
                    <m:r>
                      <a:rPr lang="pt-BR" sz="2400" i="1"/>
                      <m:t>𝑑</m:t>
                    </m:r>
                  </m:oMath>
                </a14:m>
                <a:r>
                  <a:rPr lang="pt-BR" sz="2400" dirty="0">
                    <a:latin typeface="Arial Narrow" panose="020B0606020202030204" pitchFamily="34" charset="0"/>
                  </a:rPr>
                  <a:t>”.</a:t>
                </a:r>
              </a:p>
              <a:p>
                <a:pPr algn="just"/>
                <a:r>
                  <a:rPr lang="pt-BR" sz="2400" b="1" dirty="0">
                    <a:latin typeface="Arial Narrow" panose="020B0606020202030204" pitchFamily="34" charset="0"/>
                  </a:rPr>
                  <a:t>Exemplo:</a:t>
                </a:r>
                <a:endParaRPr lang="pt-BR" sz="2400" dirty="0">
                  <a:latin typeface="Arial Narrow" panose="020B0606020202030204" pitchFamily="34" charset="0"/>
                </a:endParaRPr>
              </a:p>
              <a:p>
                <a:pPr algn="just"/>
                <a14:m>
                  <m:oMath xmlns:m="http://schemas.openxmlformats.org/officeDocument/2006/math">
                    <m:r>
                      <a:rPr lang="pt-BR" sz="2400" i="1"/>
                      <m:t>2 :3</m:t>
                    </m:r>
                  </m:oMath>
                </a14:m>
                <a:r>
                  <a:rPr lang="pt-BR" sz="2400" dirty="0">
                    <a:latin typeface="Arial Narrow" panose="020B0606020202030204" pitchFamily="34" charset="0"/>
                  </a:rPr>
                  <a:t> e </a:t>
                </a:r>
                <a14:m>
                  <m:oMath xmlns:m="http://schemas.openxmlformats.org/officeDocument/2006/math">
                    <m:r>
                      <a:rPr lang="pt-BR" sz="2400" i="1"/>
                      <m:t>4 :6</m:t>
                    </m:r>
                  </m:oMath>
                </a14:m>
                <a:r>
                  <a:rPr lang="pt-BR" sz="2400" dirty="0">
                    <a:latin typeface="Arial Narrow" panose="020B0606020202030204" pitchFamily="34" charset="0"/>
                  </a:rPr>
                  <a:t> formam uma proporção, pois:</a:t>
                </a:r>
              </a:p>
              <a:p>
                <a:pPr algn="just"/>
                <a14:m>
                  <m:oMathPara xmlns:m="http://schemas.openxmlformats.org/officeDocument/2006/math">
                    <m:oMathParaPr>
                      <m:jc m:val="centerGroup"/>
                    </m:oMathParaPr>
                    <m:oMath xmlns:m="http://schemas.openxmlformats.org/officeDocument/2006/math">
                      <m:f>
                        <m:fPr>
                          <m:ctrlPr>
                            <a:rPr lang="pt-BR" sz="2400" i="1"/>
                          </m:ctrlPr>
                        </m:fPr>
                        <m:num>
                          <m:r>
                            <a:rPr lang="pt-BR" sz="2400" i="1"/>
                            <m:t>2</m:t>
                          </m:r>
                        </m:num>
                        <m:den>
                          <m:r>
                            <a:rPr lang="pt-BR" sz="2400" i="1"/>
                            <m:t> 3 </m:t>
                          </m:r>
                        </m:den>
                      </m:f>
                      <m:r>
                        <a:rPr lang="pt-BR" sz="2400" i="1"/>
                        <m:t>=</m:t>
                      </m:r>
                      <m:f>
                        <m:fPr>
                          <m:ctrlPr>
                            <a:rPr lang="pt-BR" sz="2400" i="1"/>
                          </m:ctrlPr>
                        </m:fPr>
                        <m:num>
                          <m:r>
                            <a:rPr lang="pt-BR" sz="2400" i="1"/>
                            <m:t>4</m:t>
                          </m:r>
                        </m:num>
                        <m:den>
                          <m:r>
                            <a:rPr lang="pt-BR" sz="2400" i="1"/>
                            <m:t> 6 </m:t>
                          </m:r>
                        </m:den>
                      </m:f>
                    </m:oMath>
                  </m:oMathPara>
                </a14:m>
                <a:endParaRPr lang="pt-BR" sz="2400" dirty="0">
                  <a:latin typeface="Arial Narrow" panose="020B0606020202030204" pitchFamily="34" charset="0"/>
                </a:endParaRPr>
              </a:p>
              <a:p>
                <a:pPr algn="just"/>
                <a:r>
                  <a:rPr lang="pt-BR" sz="2400" dirty="0">
                    <a:latin typeface="Arial Narrow" panose="020B0606020202030204" pitchFamily="34" charset="0"/>
                  </a:rPr>
                  <a:t>Dessa forma, dizemos que 2 está para 3 assim como 4 está para 6</a:t>
                </a:r>
              </a:p>
            </p:txBody>
          </p:sp>
        </mc:Choice>
        <mc:Fallback>
          <p:sp>
            <p:nvSpPr>
              <p:cNvPr id="5" name="CaixaDeTexto 4">
                <a:extLst>
                  <a:ext uri="{FF2B5EF4-FFF2-40B4-BE49-F238E27FC236}">
                    <a16:creationId xmlns:a16="http://schemas.microsoft.com/office/drawing/2014/main" id="{9DB652C4-C65F-B900-C1C3-7E403A31E8CB}"/>
                  </a:ext>
                </a:extLst>
              </p:cNvPr>
              <p:cNvSpPr txBox="1">
                <a:spLocks noRot="1" noChangeAspect="1" noMove="1" noResize="1" noEditPoints="1" noAdjustHandles="1" noChangeArrowheads="1" noChangeShapeType="1" noTextEdit="1"/>
              </p:cNvSpPr>
              <p:nvPr/>
            </p:nvSpPr>
            <p:spPr>
              <a:xfrm>
                <a:off x="156000" y="701787"/>
                <a:ext cx="5760000" cy="5970032"/>
              </a:xfrm>
              <a:prstGeom prst="rect">
                <a:avLst/>
              </a:prstGeom>
              <a:blipFill>
                <a:blip r:embed="rId2"/>
                <a:stretch>
                  <a:fillRect l="-1695" t="-817" r="-1695" b="-1532"/>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AC0987DE-4F64-A222-F907-33371447892B}"/>
                  </a:ext>
                </a:extLst>
              </p:cNvPr>
              <p:cNvSpPr txBox="1"/>
              <p:nvPr/>
            </p:nvSpPr>
            <p:spPr>
              <a:xfrm>
                <a:off x="6275999" y="3951280"/>
                <a:ext cx="5760000" cy="1115113"/>
              </a:xfrm>
              <a:prstGeom prst="rect">
                <a:avLst/>
              </a:prstGeom>
              <a:noFill/>
            </p:spPr>
            <p:txBody>
              <a:bodyPr wrap="square">
                <a:spAutoFit/>
              </a:bodyPr>
              <a:lstStyle/>
              <a:p>
                <a:pPr algn="just">
                  <a:lnSpc>
                    <a:spcPct val="115000"/>
                  </a:lnSpc>
                  <a:spcAft>
                    <a:spcPts val="800"/>
                  </a:spcAft>
                </a:pPr>
                <a:r>
                  <a:rPr lang="pt-BR" sz="2400" dirty="0">
                    <a:effectLst/>
                    <a:latin typeface="Arial Narrow" panose="020B0606020202030204" pitchFamily="34" charset="0"/>
                    <a:ea typeface="Aptos" panose="020B0004020202020204" pitchFamily="34" charset="0"/>
                    <a:cs typeface="Times New Roman" panose="02020603050405020304" pitchFamily="18" charset="0"/>
                  </a:rPr>
                  <a:t>Para verificar se duas razões </a:t>
                </a:r>
                <a14:m>
                  <m:oMath xmlns:m="http://schemas.openxmlformats.org/officeDocument/2006/math">
                    <m:d>
                      <m:dPr>
                        <m:ctrlPr>
                          <a:rPr lang="pt-BR" sz="2400" i="1">
                            <a:effectLst/>
                            <a:latin typeface="Cambria Math" panose="02040503050406030204" pitchFamily="18" charset="0"/>
                          </a:rPr>
                        </m:ctrlPr>
                      </m:dPr>
                      <m:e>
                        <m:f>
                          <m:fPr>
                            <m:ctrlPr>
                              <a:rPr lang="pt-BR" sz="2400" i="1">
                                <a:effectLst/>
                                <a:latin typeface="Cambria Math" panose="02040503050406030204" pitchFamily="18" charset="0"/>
                              </a:rPr>
                            </m:ctrlPr>
                          </m:fPr>
                          <m:num>
                            <m:r>
                              <a:rPr lang="pt-BR" sz="2400" i="1">
                                <a:effectLst/>
                                <a:latin typeface="Cambria Math" panose="02040503050406030204" pitchFamily="18" charset="0"/>
                                <a:ea typeface="Aptos" panose="020B0004020202020204" pitchFamily="34" charset="0"/>
                                <a:cs typeface="Times New Roman" panose="02020603050405020304" pitchFamily="18" charset="0"/>
                              </a:rPr>
                              <m:t>𝑎</m:t>
                            </m:r>
                          </m:num>
                          <m:den>
                            <m:r>
                              <a:rPr lang="pt-BR" sz="2400" i="1">
                                <a:effectLst/>
                                <a:latin typeface="Cambria Math" panose="02040503050406030204" pitchFamily="18" charset="0"/>
                                <a:ea typeface="Aptos" panose="020B0004020202020204" pitchFamily="34" charset="0"/>
                                <a:cs typeface="Times New Roman" panose="02020603050405020304" pitchFamily="18" charset="0"/>
                              </a:rPr>
                              <m:t> </m:t>
                            </m:r>
                            <m:r>
                              <a:rPr lang="pt-BR" sz="2400" i="1">
                                <a:effectLst/>
                                <a:latin typeface="Cambria Math" panose="02040503050406030204" pitchFamily="18" charset="0"/>
                                <a:ea typeface="Aptos" panose="020B0004020202020204" pitchFamily="34" charset="0"/>
                                <a:cs typeface="Times New Roman" panose="02020603050405020304" pitchFamily="18" charset="0"/>
                              </a:rPr>
                              <m:t>𝑏</m:t>
                            </m:r>
                            <m:r>
                              <a:rPr lang="pt-BR" sz="2400" i="1">
                                <a:effectLst/>
                                <a:latin typeface="Cambria Math" panose="02040503050406030204" pitchFamily="18" charset="0"/>
                                <a:ea typeface="Aptos" panose="020B0004020202020204" pitchFamily="34" charset="0"/>
                                <a:cs typeface="Times New Roman" panose="02020603050405020304" pitchFamily="18" charset="0"/>
                              </a:rPr>
                              <m:t> </m:t>
                            </m:r>
                          </m:den>
                        </m:f>
                        <m:r>
                          <a:rPr lang="pt-BR" sz="2400" i="1">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2400">
                            <a:effectLst/>
                            <a:latin typeface="Cambria Math" panose="02040503050406030204" pitchFamily="18" charset="0"/>
                            <a:ea typeface="Aptos" panose="020B0004020202020204" pitchFamily="34" charset="0"/>
                            <a:cs typeface="Times New Roman" panose="02020603050405020304" pitchFamily="18" charset="0"/>
                          </a:rPr>
                          <m:t>e</m:t>
                        </m:r>
                        <m:r>
                          <a:rPr lang="pt-BR" sz="2400" i="1">
                            <a:effectLst/>
                            <a:latin typeface="Cambria Math" panose="02040503050406030204" pitchFamily="18" charset="0"/>
                            <a:ea typeface="Aptos" panose="020B0004020202020204" pitchFamily="34" charset="0"/>
                            <a:cs typeface="Times New Roman" panose="02020603050405020304" pitchFamily="18" charset="0"/>
                          </a:rPr>
                          <m:t> </m:t>
                        </m:r>
                        <m:f>
                          <m:fPr>
                            <m:ctrlPr>
                              <a:rPr lang="pt-BR" sz="2400" i="1">
                                <a:effectLst/>
                                <a:latin typeface="Cambria Math" panose="02040503050406030204" pitchFamily="18" charset="0"/>
                              </a:rPr>
                            </m:ctrlPr>
                          </m:fPr>
                          <m:num>
                            <m:r>
                              <a:rPr lang="pt-BR" sz="2400" i="1">
                                <a:effectLst/>
                                <a:latin typeface="Cambria Math" panose="02040503050406030204" pitchFamily="18" charset="0"/>
                                <a:ea typeface="Aptos" panose="020B0004020202020204" pitchFamily="34" charset="0"/>
                                <a:cs typeface="Times New Roman" panose="02020603050405020304" pitchFamily="18" charset="0"/>
                              </a:rPr>
                              <m:t> </m:t>
                            </m:r>
                            <m:r>
                              <a:rPr lang="pt-BR" sz="2400" i="1">
                                <a:effectLst/>
                                <a:latin typeface="Cambria Math" panose="02040503050406030204" pitchFamily="18" charset="0"/>
                                <a:ea typeface="Aptos" panose="020B0004020202020204" pitchFamily="34" charset="0"/>
                                <a:cs typeface="Times New Roman" panose="02020603050405020304" pitchFamily="18" charset="0"/>
                              </a:rPr>
                              <m:t>𝑐</m:t>
                            </m:r>
                            <m:r>
                              <a:rPr lang="pt-BR" sz="2400" i="1">
                                <a:effectLst/>
                                <a:latin typeface="Cambria Math" panose="02040503050406030204" pitchFamily="18" charset="0"/>
                                <a:ea typeface="Aptos" panose="020B0004020202020204" pitchFamily="34" charset="0"/>
                                <a:cs typeface="Times New Roman" panose="02020603050405020304" pitchFamily="18" charset="0"/>
                              </a:rPr>
                              <m:t> </m:t>
                            </m:r>
                          </m:num>
                          <m:den>
                            <m:r>
                              <a:rPr lang="pt-BR" sz="2400" i="1">
                                <a:effectLst/>
                                <a:latin typeface="Cambria Math" panose="02040503050406030204" pitchFamily="18" charset="0"/>
                                <a:ea typeface="Aptos" panose="020B0004020202020204" pitchFamily="34" charset="0"/>
                                <a:cs typeface="Times New Roman" panose="02020603050405020304" pitchFamily="18" charset="0"/>
                              </a:rPr>
                              <m:t>𝑑</m:t>
                            </m:r>
                          </m:den>
                        </m:f>
                      </m:e>
                    </m:d>
                  </m:oMath>
                </a14:m>
                <a:r>
                  <a:rPr lang="pt-BR" sz="2400" dirty="0">
                    <a:effectLst/>
                    <a:latin typeface="Arial Narrow" panose="020B0606020202030204" pitchFamily="34" charset="0"/>
                    <a:ea typeface="Aptos" panose="020B0004020202020204" pitchFamily="34" charset="0"/>
                    <a:cs typeface="Times New Roman" panose="02020603050405020304" pitchFamily="18" charset="0"/>
                  </a:rPr>
                  <a:t> são proporcionais, usamos a seguinte propriedade</a:t>
                </a: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AC0987DE-4F64-A222-F907-33371447892B}"/>
                  </a:ext>
                </a:extLst>
              </p:cNvPr>
              <p:cNvSpPr txBox="1">
                <a:spLocks noRot="1" noChangeAspect="1" noMove="1" noResize="1" noEditPoints="1" noAdjustHandles="1" noChangeArrowheads="1" noChangeShapeType="1" noTextEdit="1"/>
              </p:cNvSpPr>
              <p:nvPr/>
            </p:nvSpPr>
            <p:spPr>
              <a:xfrm>
                <a:off x="6275999" y="3951280"/>
                <a:ext cx="5760000" cy="1115113"/>
              </a:xfrm>
              <a:prstGeom prst="rect">
                <a:avLst/>
              </a:prstGeom>
              <a:blipFill>
                <a:blip r:embed="rId3"/>
                <a:stretch>
                  <a:fillRect l="-1695" r="-1695" b="-12022"/>
                </a:stretch>
              </a:blipFill>
            </p:spPr>
            <p:txBody>
              <a:bodyPr/>
              <a:lstStyle/>
              <a:p>
                <a:r>
                  <a:rPr lang="pt-BR">
                    <a:noFill/>
                  </a:rPr>
                  <a:t> </a:t>
                </a:r>
              </a:p>
            </p:txBody>
          </p:sp>
        </mc:Fallback>
      </mc:AlternateContent>
      <p:sp>
        <p:nvSpPr>
          <p:cNvPr id="2" name="Retângulo: Cantos Arredondados 1">
            <a:extLst>
              <a:ext uri="{FF2B5EF4-FFF2-40B4-BE49-F238E27FC236}">
                <a16:creationId xmlns:a16="http://schemas.microsoft.com/office/drawing/2014/main" id="{7E954323-E352-4C73-2DD2-BFB9EEB7529C}"/>
              </a:ext>
            </a:extLst>
          </p:cNvPr>
          <p:cNvSpPr/>
          <p:nvPr/>
        </p:nvSpPr>
        <p:spPr>
          <a:xfrm>
            <a:off x="6198144" y="1328147"/>
            <a:ext cx="5837856" cy="2348301"/>
          </a:xfrm>
          <a:prstGeom prst="roundRect">
            <a:avLst>
              <a:gd name="adj" fmla="val 32847"/>
            </a:avLst>
          </a:prstGeom>
          <a:solidFill>
            <a:schemeClr val="bg1"/>
          </a:solidFill>
          <a:ln w="28575">
            <a:solidFill>
              <a:srgbClr val="9659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pt-BR" sz="2200" b="0" i="0" u="none" strike="noStrike" baseline="0" dirty="0">
                <a:solidFill>
                  <a:schemeClr val="tx1"/>
                </a:solidFill>
                <a:latin typeface="Arial Narrow" panose="020B0606020202030204" pitchFamily="34" charset="0"/>
              </a:rPr>
              <a:t>São duas as propriedades mais importantes da proporção:</a:t>
            </a:r>
          </a:p>
          <a:p>
            <a:pPr algn="just"/>
            <a:endParaRPr lang="pt-BR" sz="2200" dirty="0">
              <a:solidFill>
                <a:schemeClr val="tx1"/>
              </a:solidFill>
              <a:latin typeface="Arial Narrow" panose="020B0606020202030204" pitchFamily="34" charset="0"/>
            </a:endParaRPr>
          </a:p>
          <a:p>
            <a:pPr algn="just"/>
            <a:endParaRPr lang="pt-BR" sz="2200" dirty="0">
              <a:solidFill>
                <a:schemeClr val="tx1"/>
              </a:solidFill>
              <a:latin typeface="Arial Narrow" panose="020B0606020202030204" pitchFamily="34" charset="0"/>
            </a:endParaRPr>
          </a:p>
          <a:p>
            <a:pPr algn="just"/>
            <a:endParaRPr lang="pt-BR" sz="2200" dirty="0">
              <a:solidFill>
                <a:schemeClr val="tx1"/>
              </a:solidFill>
              <a:latin typeface="Arial Narrow" panose="020B0606020202030204" pitchFamily="34" charset="0"/>
            </a:endParaRPr>
          </a:p>
          <a:p>
            <a:pPr algn="just"/>
            <a:endParaRPr lang="pt-BR" sz="2200" b="1" dirty="0">
              <a:solidFill>
                <a:schemeClr val="tx1"/>
              </a:solidFill>
              <a:latin typeface="Arial Narrow" panose="020B0606020202030204" pitchFamily="34" charset="0"/>
            </a:endParaRPr>
          </a:p>
        </p:txBody>
      </p:sp>
      <p:sp>
        <p:nvSpPr>
          <p:cNvPr id="4" name="Retângulo 3">
            <a:extLst>
              <a:ext uri="{FF2B5EF4-FFF2-40B4-BE49-F238E27FC236}">
                <a16:creationId xmlns:a16="http://schemas.microsoft.com/office/drawing/2014/main" id="{20AE9F64-FFDE-BD29-0691-17F31055B740}"/>
              </a:ext>
            </a:extLst>
          </p:cNvPr>
          <p:cNvSpPr/>
          <p:nvPr/>
        </p:nvSpPr>
        <p:spPr>
          <a:xfrm>
            <a:off x="6298727" y="836504"/>
            <a:ext cx="1309081" cy="60007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Uma imagem contendo Interface gráfica do usuário&#10;&#10;O conteúdo gerado por IA pode estar incorreto.">
            <a:extLst>
              <a:ext uri="{FF2B5EF4-FFF2-40B4-BE49-F238E27FC236}">
                <a16:creationId xmlns:a16="http://schemas.microsoft.com/office/drawing/2014/main" id="{6B414879-92C0-99F1-58D0-CE13F6FE8D08}"/>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25000"/>
                    </a14:imgEffect>
                    <a14:imgEffect>
                      <a14:saturation sat="200000"/>
                    </a14:imgEffect>
                  </a14:imgLayer>
                </a14:imgProps>
              </a:ext>
              <a:ext uri="{28A0092B-C50C-407E-A947-70E740481C1C}">
                <a14:useLocalDpi xmlns:a14="http://schemas.microsoft.com/office/drawing/2010/main" val="0"/>
              </a:ext>
            </a:extLst>
          </a:blip>
          <a:srcRect l="2384" t="8463" r="1473" b="10508"/>
          <a:stretch>
            <a:fillRect/>
          </a:stretch>
        </p:blipFill>
        <p:spPr bwMode="auto">
          <a:xfrm>
            <a:off x="6353592" y="747924"/>
            <a:ext cx="1254216" cy="777233"/>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9" name="CaixaDeTexto 8">
                <a:extLst>
                  <a:ext uri="{FF2B5EF4-FFF2-40B4-BE49-F238E27FC236}">
                    <a16:creationId xmlns:a16="http://schemas.microsoft.com/office/drawing/2014/main" id="{A69A4E1C-8C0F-5BA9-6379-E0AEFD8FAC28}"/>
                  </a:ext>
                </a:extLst>
              </p:cNvPr>
              <p:cNvSpPr txBox="1"/>
              <p:nvPr/>
            </p:nvSpPr>
            <p:spPr>
              <a:xfrm>
                <a:off x="6741414" y="2132813"/>
                <a:ext cx="4551426" cy="1352743"/>
              </a:xfrm>
              <a:prstGeom prst="rect">
                <a:avLst/>
              </a:prstGeom>
              <a:noFill/>
            </p:spPr>
            <p:txBody>
              <a:bodyPr wrap="square">
                <a:spAutoFit/>
              </a:bodyPr>
              <a:lstStyle/>
              <a:p>
                <a:pPr marL="342900" lvl="0" indent="-342900">
                  <a:lnSpc>
                    <a:spcPct val="115000"/>
                  </a:lnSpc>
                  <a:spcAft>
                    <a:spcPts val="800"/>
                  </a:spcAft>
                  <a:buFont typeface="Wingdings" panose="05000000000000000000" pitchFamily="2" charset="2"/>
                  <a:buChar char=""/>
                  <a:tabLst>
                    <a:tab pos="191135" algn="l"/>
                  </a:tabLst>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Se </a:t>
                </a:r>
                <a14:m>
                  <m:oMath xmlns:m="http://schemas.openxmlformats.org/officeDocument/2006/math">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𝑎</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𝑏</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 </m:t>
                        </m:r>
                      </m:den>
                    </m:f>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𝑐</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 </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𝑑</m:t>
                        </m:r>
                      </m:den>
                    </m:f>
                  </m:oMath>
                </a14:m>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 , então </a:t>
                </a:r>
                <a14:m>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𝑑</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𝑐</m:t>
                    </m:r>
                  </m:oMath>
                </a14:m>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Wingdings" panose="05000000000000000000" pitchFamily="2" charset="2"/>
                  <a:buChar char=""/>
                  <a:tabLst>
                    <a:tab pos="191135" algn="l"/>
                  </a:tabLst>
                </a:pPr>
                <a:r>
                  <a:rPr lang="pt-BR" sz="2400" dirty="0">
                    <a:effectLst/>
                    <a:latin typeface="Arial Narrow" panose="020B0606020202030204" pitchFamily="34" charset="0"/>
                    <a:ea typeface="Aptos" panose="020B0004020202020204" pitchFamily="34" charset="0"/>
                    <a:cs typeface="Times New Roman" panose="02020603050405020304" pitchFamily="18" charset="0"/>
                  </a:rPr>
                  <a:t>Se </a:t>
                </a:r>
                <a14:m>
                  <m:oMath xmlns:m="http://schemas.openxmlformats.org/officeDocument/2006/math">
                    <m:f>
                      <m:fPr>
                        <m:ctrlPr>
                          <a:rPr lang="pt-BR" sz="2400" i="1">
                            <a:effectLst/>
                            <a:latin typeface="Cambria Math" panose="02040503050406030204" pitchFamily="18" charset="0"/>
                          </a:rPr>
                        </m:ctrlPr>
                      </m:fPr>
                      <m:num>
                        <m:r>
                          <a:rPr lang="pt-BR" sz="2400" i="1">
                            <a:effectLst/>
                            <a:latin typeface="Cambria Math" panose="02040503050406030204" pitchFamily="18" charset="0"/>
                            <a:ea typeface="Aptos" panose="020B0004020202020204" pitchFamily="34" charset="0"/>
                            <a:cs typeface="Times New Roman" panose="02020603050405020304" pitchFamily="18" charset="0"/>
                          </a:rPr>
                          <m:t>𝑎</m:t>
                        </m:r>
                      </m:num>
                      <m:den>
                        <m:r>
                          <a:rPr lang="pt-BR" sz="2400" i="1">
                            <a:effectLst/>
                            <a:latin typeface="Cambria Math" panose="02040503050406030204" pitchFamily="18" charset="0"/>
                            <a:ea typeface="Aptos" panose="020B0004020202020204" pitchFamily="34" charset="0"/>
                            <a:cs typeface="Times New Roman" panose="02020603050405020304" pitchFamily="18" charset="0"/>
                          </a:rPr>
                          <m:t> </m:t>
                        </m:r>
                        <m:r>
                          <a:rPr lang="pt-BR" sz="2400" i="1">
                            <a:effectLst/>
                            <a:latin typeface="Cambria Math" panose="02040503050406030204" pitchFamily="18" charset="0"/>
                            <a:ea typeface="Aptos" panose="020B0004020202020204" pitchFamily="34" charset="0"/>
                            <a:cs typeface="Times New Roman" panose="02020603050405020304" pitchFamily="18" charset="0"/>
                          </a:rPr>
                          <m:t>𝑏</m:t>
                        </m:r>
                        <m:r>
                          <a:rPr lang="pt-BR" sz="2400" i="1">
                            <a:effectLst/>
                            <a:latin typeface="Cambria Math" panose="02040503050406030204" pitchFamily="18" charset="0"/>
                            <a:ea typeface="Aptos" panose="020B0004020202020204" pitchFamily="34" charset="0"/>
                            <a:cs typeface="Times New Roman" panose="02020603050405020304" pitchFamily="18" charset="0"/>
                          </a:rPr>
                          <m:t> </m:t>
                        </m:r>
                      </m:den>
                    </m:f>
                    <m:r>
                      <a:rPr lang="pt-BR" sz="2400" i="1">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400" i="1">
                            <a:effectLst/>
                            <a:latin typeface="Cambria Math" panose="02040503050406030204" pitchFamily="18" charset="0"/>
                          </a:rPr>
                        </m:ctrlPr>
                      </m:fPr>
                      <m:num>
                        <m:r>
                          <a:rPr lang="pt-BR" sz="2400" i="1">
                            <a:effectLst/>
                            <a:latin typeface="Cambria Math" panose="02040503050406030204" pitchFamily="18" charset="0"/>
                            <a:ea typeface="Aptos" panose="020B0004020202020204" pitchFamily="34" charset="0"/>
                            <a:cs typeface="Times New Roman" panose="02020603050405020304" pitchFamily="18" charset="0"/>
                          </a:rPr>
                          <m:t> </m:t>
                        </m:r>
                        <m:r>
                          <a:rPr lang="pt-BR" sz="2400" i="1">
                            <a:effectLst/>
                            <a:latin typeface="Cambria Math" panose="02040503050406030204" pitchFamily="18" charset="0"/>
                            <a:ea typeface="Aptos" panose="020B0004020202020204" pitchFamily="34" charset="0"/>
                            <a:cs typeface="Times New Roman" panose="02020603050405020304" pitchFamily="18" charset="0"/>
                          </a:rPr>
                          <m:t>𝑐</m:t>
                        </m:r>
                        <m:r>
                          <a:rPr lang="pt-BR" sz="2400" i="1">
                            <a:effectLst/>
                            <a:latin typeface="Cambria Math" panose="02040503050406030204" pitchFamily="18" charset="0"/>
                            <a:ea typeface="Aptos" panose="020B0004020202020204" pitchFamily="34" charset="0"/>
                            <a:cs typeface="Times New Roman" panose="02020603050405020304" pitchFamily="18" charset="0"/>
                          </a:rPr>
                          <m:t> </m:t>
                        </m:r>
                      </m:num>
                      <m:den>
                        <m:r>
                          <a:rPr lang="pt-BR" sz="2400" i="1">
                            <a:effectLst/>
                            <a:latin typeface="Cambria Math" panose="02040503050406030204" pitchFamily="18" charset="0"/>
                            <a:ea typeface="Aptos" panose="020B0004020202020204" pitchFamily="34" charset="0"/>
                            <a:cs typeface="Times New Roman" panose="02020603050405020304" pitchFamily="18" charset="0"/>
                          </a:rPr>
                          <m:t>𝑑</m:t>
                        </m:r>
                      </m:den>
                    </m:f>
                  </m:oMath>
                </a14:m>
                <a:r>
                  <a:rPr lang="pt-BR" sz="2400" dirty="0">
                    <a:effectLst/>
                    <a:latin typeface="Arial Narrow" panose="020B0606020202030204" pitchFamily="34" charset="0"/>
                    <a:ea typeface="Aptos" panose="020B0004020202020204" pitchFamily="34" charset="0"/>
                    <a:cs typeface="Times New Roman" panose="02020603050405020304" pitchFamily="18" charset="0"/>
                  </a:rPr>
                  <a:t> , então </a:t>
                </a:r>
                <a14:m>
                  <m:oMath xmlns:m="http://schemas.openxmlformats.org/officeDocument/2006/math">
                    <m:f>
                      <m:fPr>
                        <m:ctrlPr>
                          <a:rPr lang="pt-BR" sz="2400" i="1">
                            <a:effectLst/>
                            <a:latin typeface="Cambria Math" panose="02040503050406030204" pitchFamily="18" charset="0"/>
                          </a:rPr>
                        </m:ctrlPr>
                      </m:fPr>
                      <m:num>
                        <m:r>
                          <a:rPr lang="pt-BR" sz="2400" i="1">
                            <a:effectLst/>
                            <a:latin typeface="Cambria Math" panose="02040503050406030204" pitchFamily="18" charset="0"/>
                            <a:ea typeface="Aptos" panose="020B0004020202020204" pitchFamily="34" charset="0"/>
                            <a:cs typeface="Times New Roman" panose="02020603050405020304" pitchFamily="18" charset="0"/>
                          </a:rPr>
                          <m:t>𝑎</m:t>
                        </m:r>
                        <m:r>
                          <a:rPr lang="pt-BR" sz="2400" i="1">
                            <a:effectLst/>
                            <a:latin typeface="Cambria Math" panose="02040503050406030204" pitchFamily="18" charset="0"/>
                            <a:ea typeface="Aptos" panose="020B0004020202020204" pitchFamily="34" charset="0"/>
                            <a:cs typeface="Times New Roman" panose="02020603050405020304" pitchFamily="18" charset="0"/>
                          </a:rPr>
                          <m:t>+</m:t>
                        </m:r>
                        <m:r>
                          <a:rPr lang="pt-BR" sz="2400" i="1">
                            <a:effectLst/>
                            <a:latin typeface="Cambria Math" panose="02040503050406030204" pitchFamily="18" charset="0"/>
                            <a:ea typeface="Aptos" panose="020B0004020202020204" pitchFamily="34" charset="0"/>
                            <a:cs typeface="Times New Roman" panose="02020603050405020304" pitchFamily="18" charset="0"/>
                          </a:rPr>
                          <m:t>𝑐</m:t>
                        </m:r>
                      </m:num>
                      <m:den>
                        <m:r>
                          <a:rPr lang="pt-BR" sz="2400" i="1">
                            <a:effectLst/>
                            <a:latin typeface="Cambria Math" panose="02040503050406030204" pitchFamily="18" charset="0"/>
                            <a:ea typeface="Aptos" panose="020B0004020202020204" pitchFamily="34" charset="0"/>
                            <a:cs typeface="Times New Roman" panose="02020603050405020304" pitchFamily="18" charset="0"/>
                          </a:rPr>
                          <m:t> </m:t>
                        </m:r>
                        <m:r>
                          <a:rPr lang="pt-BR" sz="2400" i="1">
                            <a:effectLst/>
                            <a:latin typeface="Cambria Math" panose="02040503050406030204" pitchFamily="18" charset="0"/>
                            <a:ea typeface="Aptos" panose="020B0004020202020204" pitchFamily="34" charset="0"/>
                            <a:cs typeface="Times New Roman" panose="02020603050405020304" pitchFamily="18" charset="0"/>
                          </a:rPr>
                          <m:t>𝑏</m:t>
                        </m:r>
                        <m:r>
                          <a:rPr lang="pt-BR" sz="2400" i="1">
                            <a:effectLst/>
                            <a:latin typeface="Cambria Math" panose="02040503050406030204" pitchFamily="18" charset="0"/>
                            <a:ea typeface="Aptos" panose="020B0004020202020204" pitchFamily="34" charset="0"/>
                            <a:cs typeface="Times New Roman" panose="02020603050405020304" pitchFamily="18" charset="0"/>
                          </a:rPr>
                          <m:t>+</m:t>
                        </m:r>
                        <m:r>
                          <a:rPr lang="pt-BR" sz="2400" i="1">
                            <a:effectLst/>
                            <a:latin typeface="Cambria Math" panose="02040503050406030204" pitchFamily="18" charset="0"/>
                            <a:ea typeface="Aptos" panose="020B0004020202020204" pitchFamily="34" charset="0"/>
                            <a:cs typeface="Times New Roman" panose="02020603050405020304" pitchFamily="18" charset="0"/>
                          </a:rPr>
                          <m:t>𝑑</m:t>
                        </m:r>
                        <m:r>
                          <a:rPr lang="pt-BR" sz="2400" i="1">
                            <a:effectLst/>
                            <a:latin typeface="Cambria Math" panose="02040503050406030204" pitchFamily="18" charset="0"/>
                            <a:ea typeface="Aptos" panose="020B0004020202020204" pitchFamily="34" charset="0"/>
                            <a:cs typeface="Times New Roman" panose="02020603050405020304" pitchFamily="18" charset="0"/>
                          </a:rPr>
                          <m:t> </m:t>
                        </m:r>
                      </m:den>
                    </m:f>
                  </m:oMath>
                </a14:m>
                <a:r>
                  <a:rPr lang="pt-BR" sz="2400" dirty="0">
                    <a:effectLst/>
                    <a:latin typeface="Arial Narrow" panose="020B0606020202030204" pitchFamily="34" charset="0"/>
                    <a:ea typeface="Aptos" panose="020B0004020202020204" pitchFamily="34" charset="0"/>
                    <a:cs typeface="Times New Roman" panose="02020603050405020304" pitchFamily="18" charset="0"/>
                  </a:rPr>
                  <a:t>  ou  </a:t>
                </a:r>
                <a14:m>
                  <m:oMath xmlns:m="http://schemas.openxmlformats.org/officeDocument/2006/math">
                    <m:f>
                      <m:fPr>
                        <m:ctrlPr>
                          <a:rPr lang="pt-BR" sz="2400" i="1">
                            <a:effectLst/>
                            <a:latin typeface="Cambria Math" panose="02040503050406030204" pitchFamily="18" charset="0"/>
                          </a:rPr>
                        </m:ctrlPr>
                      </m:fPr>
                      <m:num>
                        <m:r>
                          <a:rPr lang="pt-BR" sz="2400" i="1">
                            <a:effectLst/>
                            <a:latin typeface="Cambria Math" panose="02040503050406030204" pitchFamily="18" charset="0"/>
                            <a:ea typeface="Aptos" panose="020B0004020202020204" pitchFamily="34" charset="0"/>
                            <a:cs typeface="Times New Roman" panose="02020603050405020304" pitchFamily="18" charset="0"/>
                          </a:rPr>
                          <m:t>𝑎</m:t>
                        </m:r>
                        <m:r>
                          <a:rPr lang="pt-BR" sz="2400" i="1">
                            <a:effectLst/>
                            <a:latin typeface="Cambria Math" panose="02040503050406030204" pitchFamily="18" charset="0"/>
                            <a:ea typeface="Aptos" panose="020B0004020202020204" pitchFamily="34" charset="0"/>
                            <a:cs typeface="Times New Roman" panose="02020603050405020304" pitchFamily="18" charset="0"/>
                          </a:rPr>
                          <m:t>−</m:t>
                        </m:r>
                        <m:r>
                          <a:rPr lang="pt-BR" sz="2400" i="1">
                            <a:effectLst/>
                            <a:latin typeface="Cambria Math" panose="02040503050406030204" pitchFamily="18" charset="0"/>
                            <a:ea typeface="Aptos" panose="020B0004020202020204" pitchFamily="34" charset="0"/>
                            <a:cs typeface="Times New Roman" panose="02020603050405020304" pitchFamily="18" charset="0"/>
                          </a:rPr>
                          <m:t>𝑐</m:t>
                        </m:r>
                      </m:num>
                      <m:den>
                        <m:r>
                          <a:rPr lang="pt-BR" sz="2400" i="1">
                            <a:effectLst/>
                            <a:latin typeface="Cambria Math" panose="02040503050406030204" pitchFamily="18" charset="0"/>
                            <a:ea typeface="Aptos" panose="020B0004020202020204" pitchFamily="34" charset="0"/>
                            <a:cs typeface="Times New Roman" panose="02020603050405020304" pitchFamily="18" charset="0"/>
                          </a:rPr>
                          <m:t> </m:t>
                        </m:r>
                        <m:r>
                          <a:rPr lang="pt-BR" sz="2400" i="1">
                            <a:effectLst/>
                            <a:latin typeface="Cambria Math" panose="02040503050406030204" pitchFamily="18" charset="0"/>
                            <a:ea typeface="Aptos" panose="020B0004020202020204" pitchFamily="34" charset="0"/>
                            <a:cs typeface="Times New Roman" panose="02020603050405020304" pitchFamily="18" charset="0"/>
                          </a:rPr>
                          <m:t>𝑏</m:t>
                        </m:r>
                        <m:r>
                          <a:rPr lang="pt-BR" sz="2400" i="1">
                            <a:effectLst/>
                            <a:latin typeface="Cambria Math" panose="02040503050406030204" pitchFamily="18" charset="0"/>
                            <a:ea typeface="Aptos" panose="020B0004020202020204" pitchFamily="34" charset="0"/>
                            <a:cs typeface="Times New Roman" panose="02020603050405020304" pitchFamily="18" charset="0"/>
                          </a:rPr>
                          <m:t>−</m:t>
                        </m:r>
                        <m:r>
                          <a:rPr lang="pt-BR" sz="2400" i="1">
                            <a:effectLst/>
                            <a:latin typeface="Cambria Math" panose="02040503050406030204" pitchFamily="18" charset="0"/>
                            <a:ea typeface="Aptos" panose="020B0004020202020204" pitchFamily="34" charset="0"/>
                            <a:cs typeface="Times New Roman" panose="02020603050405020304" pitchFamily="18" charset="0"/>
                          </a:rPr>
                          <m:t>𝑑</m:t>
                        </m:r>
                        <m:r>
                          <a:rPr lang="pt-BR" sz="2400" i="1">
                            <a:effectLst/>
                            <a:latin typeface="Cambria Math" panose="02040503050406030204" pitchFamily="18" charset="0"/>
                            <a:ea typeface="Aptos" panose="020B0004020202020204" pitchFamily="34" charset="0"/>
                            <a:cs typeface="Times New Roman" panose="02020603050405020304" pitchFamily="18" charset="0"/>
                          </a:rPr>
                          <m:t> </m:t>
                        </m:r>
                      </m:den>
                    </m:f>
                  </m:oMath>
                </a14:m>
                <a:endParaRPr lang="pt-BR" sz="2400" dirty="0">
                  <a:latin typeface="Arial Narrow" panose="020B0606020202030204" pitchFamily="34" charset="0"/>
                </a:endParaRPr>
              </a:p>
            </p:txBody>
          </p:sp>
        </mc:Choice>
        <mc:Fallback>
          <p:sp>
            <p:nvSpPr>
              <p:cNvPr id="9" name="CaixaDeTexto 8">
                <a:extLst>
                  <a:ext uri="{FF2B5EF4-FFF2-40B4-BE49-F238E27FC236}">
                    <a16:creationId xmlns:a16="http://schemas.microsoft.com/office/drawing/2014/main" id="{A69A4E1C-8C0F-5BA9-6379-E0AEFD8FAC28}"/>
                  </a:ext>
                </a:extLst>
              </p:cNvPr>
              <p:cNvSpPr txBox="1">
                <a:spLocks noRot="1" noChangeAspect="1" noMove="1" noResize="1" noEditPoints="1" noAdjustHandles="1" noChangeArrowheads="1" noChangeShapeType="1" noTextEdit="1"/>
              </p:cNvSpPr>
              <p:nvPr/>
            </p:nvSpPr>
            <p:spPr>
              <a:xfrm>
                <a:off x="6741414" y="2132813"/>
                <a:ext cx="4551426" cy="1352743"/>
              </a:xfrm>
              <a:prstGeom prst="rect">
                <a:avLst/>
              </a:prstGeom>
              <a:blipFill>
                <a:blip r:embed="rId6"/>
                <a:stretch>
                  <a:fillRect l="-1874" b="-3153"/>
                </a:stretch>
              </a:blipFill>
            </p:spPr>
            <p:txBody>
              <a:bodyPr/>
              <a:lstStyle/>
              <a:p>
                <a:r>
                  <a:rPr lang="pt-BR">
                    <a:noFill/>
                  </a:rPr>
                  <a:t> </a:t>
                </a:r>
              </a:p>
            </p:txBody>
          </p:sp>
        </mc:Fallback>
      </mc:AlternateContent>
      <p:pic>
        <p:nvPicPr>
          <p:cNvPr id="9217" name="Imagem 1" descr="Texto&#10;&#10;O conteúdo gerado por IA pode estar incorreto.">
            <a:extLst>
              <a:ext uri="{FF2B5EF4-FFF2-40B4-BE49-F238E27FC236}">
                <a16:creationId xmlns:a16="http://schemas.microsoft.com/office/drawing/2014/main" id="{FB8D03F3-29C4-5CD3-7278-3BA1052DDD9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33581" y="5257285"/>
            <a:ext cx="4244837" cy="965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402434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41253-4249-4070-F1DD-6DB478CA1B44}"/>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9DB652C4-C65F-B900-C1C3-7E403A31E8CB}"/>
              </a:ext>
            </a:extLst>
          </p:cNvPr>
          <p:cNvSpPr txBox="1"/>
          <p:nvPr/>
        </p:nvSpPr>
        <p:spPr>
          <a:xfrm>
            <a:off x="156000" y="701787"/>
            <a:ext cx="5760000" cy="5794087"/>
          </a:xfrm>
          <a:prstGeom prst="rect">
            <a:avLst/>
          </a:prstGeom>
          <a:noFill/>
        </p:spPr>
        <p:txBody>
          <a:bodyPr wrap="square">
            <a:spAutoFit/>
          </a:bodyPr>
          <a:lstStyle/>
          <a:p>
            <a:pPr algn="ctr">
              <a:lnSpc>
                <a:spcPct val="107000"/>
              </a:lnSpc>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A REGRA DE TRÊS</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07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regra de três é um método utilizado para resolver problemas envolvendo proporções. Ela é usada quando há, pelo menos, três valores conhecidos e um valor desconhecido. Existem dois tipos de regra de três: simples e composta.</a:t>
            </a:r>
          </a:p>
          <a:p>
            <a:pPr>
              <a:lnSpc>
                <a:spcPct val="115000"/>
              </a:lnSpc>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nSpc>
                <a:spcPct val="115000"/>
              </a:lnSpc>
              <a:buFont typeface="Wingdings" panose="05000000000000000000" pitchFamily="2" charset="2"/>
              <a:buChar char=""/>
            </a:pPr>
            <a:r>
              <a:rPr lang="pt-BR" sz="2400" b="1" kern="100" dirty="0">
                <a:effectLst/>
                <a:uFill>
                  <a:solidFill>
                    <a:srgbClr val="FF0000"/>
                  </a:solidFill>
                </a:uFill>
                <a:latin typeface="Arial Narrow" panose="020B0606020202030204" pitchFamily="34" charset="0"/>
                <a:ea typeface="Aptos" panose="020B0004020202020204" pitchFamily="34" charset="0"/>
                <a:cs typeface="Times New Roman" panose="02020603050405020304" pitchFamily="18" charset="0"/>
              </a:rPr>
              <a:t>Regra de três simples</a:t>
            </a:r>
            <a:endParaRPr lang="pt-BR" sz="2400" kern="100" dirty="0">
              <a:effectLst/>
              <a:uFill>
                <a:solidFill>
                  <a:srgbClr val="FF0000"/>
                </a:solidFill>
              </a:uFill>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Chama-se regra de três pois são três os valores conhecidos e, o processo prático, deve seguir as seguintes etapas: </a:t>
            </a:r>
          </a:p>
          <a:p>
            <a:pPr algn="just">
              <a:lnSpc>
                <a:spcPct val="115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1º) Separar as grandezas em colunas conservando a mesma unidade em cada coluna;</a:t>
            </a:r>
          </a:p>
        </p:txBody>
      </p:sp>
      <p:sp>
        <p:nvSpPr>
          <p:cNvPr id="8" name="CaixaDeTexto 7">
            <a:extLst>
              <a:ext uri="{FF2B5EF4-FFF2-40B4-BE49-F238E27FC236}">
                <a16:creationId xmlns:a16="http://schemas.microsoft.com/office/drawing/2014/main" id="{AC0987DE-4F64-A222-F907-33371447892B}"/>
              </a:ext>
            </a:extLst>
          </p:cNvPr>
          <p:cNvSpPr txBox="1"/>
          <p:nvPr/>
        </p:nvSpPr>
        <p:spPr>
          <a:xfrm>
            <a:off x="6251448" y="701787"/>
            <a:ext cx="5760000" cy="3877343"/>
          </a:xfrm>
          <a:prstGeom prst="rect">
            <a:avLst/>
          </a:prstGeom>
          <a:noFill/>
        </p:spPr>
        <p:txBody>
          <a:bodyPr wrap="square">
            <a:spAutoFit/>
          </a:bodyPr>
          <a:lstStyle/>
          <a:p>
            <a:pPr algn="just">
              <a:lnSpc>
                <a:spcPct val="115000"/>
              </a:lnSpc>
            </a:pPr>
            <a:r>
              <a:rPr lang="pt-BR" sz="2400" kern="100" dirty="0">
                <a:latin typeface="Arial Narrow" panose="020B0606020202030204" pitchFamily="34" charset="0"/>
                <a:ea typeface="Aptos" panose="020B0004020202020204" pitchFamily="34" charset="0"/>
                <a:cs typeface="Times New Roman" panose="02020603050405020304" pitchFamily="18" charset="0"/>
              </a:rPr>
              <a:t>2º) Verificar se as grandezas são diretamente ou inversamente proporcionais;</a:t>
            </a:r>
          </a:p>
          <a:p>
            <a:pPr algn="just">
              <a:lnSpc>
                <a:spcPct val="115000"/>
              </a:lnSpc>
            </a:pPr>
            <a:r>
              <a:rPr lang="pt-BR" sz="2400" kern="100" dirty="0">
                <a:latin typeface="Arial Narrow" panose="020B0606020202030204" pitchFamily="34" charset="0"/>
                <a:ea typeface="Aptos" panose="020B0004020202020204" pitchFamily="34" charset="0"/>
                <a:cs typeface="Times New Roman" panose="02020603050405020304" pitchFamily="18" charset="0"/>
              </a:rPr>
              <a:t>3º) Montar a proporção correspondente às grandezas;</a:t>
            </a:r>
          </a:p>
          <a:p>
            <a:pPr algn="just">
              <a:lnSpc>
                <a:spcPct val="115000"/>
              </a:lnSpc>
            </a:pPr>
            <a:r>
              <a:rPr lang="pt-BR" sz="2400" kern="100" dirty="0">
                <a:latin typeface="Arial Narrow" panose="020B0606020202030204" pitchFamily="34" charset="0"/>
                <a:ea typeface="Aptos" panose="020B0004020202020204" pitchFamily="34" charset="0"/>
                <a:cs typeface="Times New Roman" panose="02020603050405020304" pitchFamily="18" charset="0"/>
              </a:rPr>
              <a:t>4º) Aplicar a propriedade fundamental das proporções (PFP).</a:t>
            </a:r>
          </a:p>
          <a:p>
            <a:pPr algn="just">
              <a:lnSpc>
                <a:spcPct val="115000"/>
              </a:lnSpc>
            </a:pPr>
            <a:r>
              <a:rPr lang="pt-BR" sz="2400" kern="100" dirty="0">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pPr>
            <a:r>
              <a:rPr lang="pt-BR" sz="2400" b="1" kern="100" dirty="0">
                <a:latin typeface="Arial Narrow" panose="020B0606020202030204" pitchFamily="34" charset="0"/>
                <a:ea typeface="Aptos" panose="020B0004020202020204" pitchFamily="34" charset="0"/>
                <a:cs typeface="Times New Roman" panose="02020603050405020304" pitchFamily="18" charset="0"/>
              </a:rPr>
              <a:t>Exemplo 1: </a:t>
            </a:r>
            <a:r>
              <a:rPr lang="pt-BR" sz="2400" kern="100" dirty="0">
                <a:latin typeface="Arial Narrow" panose="020B0606020202030204" pitchFamily="34" charset="0"/>
                <a:ea typeface="Aptos" panose="020B0004020202020204" pitchFamily="34" charset="0"/>
                <a:cs typeface="Times New Roman" panose="02020603050405020304" pitchFamily="18" charset="0"/>
              </a:rPr>
              <a:t>Se 10 camisas custam R$ 700,00, qual será o preço de 12 dessas camisas?</a:t>
            </a:r>
          </a:p>
        </p:txBody>
      </p:sp>
      <p:pic>
        <p:nvPicPr>
          <p:cNvPr id="7" name="Imagem 6">
            <a:extLst>
              <a:ext uri="{FF2B5EF4-FFF2-40B4-BE49-F238E27FC236}">
                <a16:creationId xmlns:a16="http://schemas.microsoft.com/office/drawing/2014/main" id="{A6C21086-BF12-B6B8-1A78-C766F4A40418}"/>
              </a:ext>
            </a:extLst>
          </p:cNvPr>
          <p:cNvPicPr>
            <a:picLocks noChangeAspect="1"/>
          </p:cNvPicPr>
          <p:nvPr/>
        </p:nvPicPr>
        <p:blipFill>
          <a:blip r:embed="rId2"/>
          <a:stretch>
            <a:fillRect/>
          </a:stretch>
        </p:blipFill>
        <p:spPr>
          <a:xfrm>
            <a:off x="6358751" y="4819281"/>
            <a:ext cx="5545394" cy="1425677"/>
          </a:xfrm>
          <a:prstGeom prst="rect">
            <a:avLst/>
          </a:prstGeom>
        </p:spPr>
      </p:pic>
    </p:spTree>
    <p:extLst>
      <p:ext uri="{BB962C8B-B14F-4D97-AF65-F5344CB8AC3E}">
        <p14:creationId xmlns:p14="http://schemas.microsoft.com/office/powerpoint/2010/main" val="296115887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41253-4249-4070-F1DD-6DB478CA1B44}"/>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9DB652C4-C65F-B900-C1C3-7E403A31E8CB}"/>
                  </a:ext>
                </a:extLst>
              </p:cNvPr>
              <p:cNvSpPr txBox="1"/>
              <p:nvPr/>
            </p:nvSpPr>
            <p:spPr>
              <a:xfrm>
                <a:off x="156000" y="701787"/>
                <a:ext cx="5760000" cy="5897961"/>
              </a:xfrm>
              <a:prstGeom prst="rect">
                <a:avLst/>
              </a:prstGeom>
              <a:noFill/>
            </p:spPr>
            <p:txBody>
              <a:bodyPr wrap="square">
                <a:spAutoFit/>
              </a:bodyPr>
              <a:lstStyle/>
              <a:p>
                <a:pPr algn="just">
                  <a:lnSpc>
                    <a:spcPct val="115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Quanto mais camisas, maior o valor da compra, ou seja, são grandezas diretamente proporcionais.</a:t>
                </a:r>
              </a:p>
              <a:p>
                <a:pPr algn="just">
                  <a:lnSpc>
                    <a:spcPct val="115000"/>
                  </a:lnSpc>
                </a:pPr>
                <a14:m>
                  <m:oMathPara xmlns:m="http://schemas.openxmlformats.org/officeDocument/2006/math">
                    <m:oMathParaPr>
                      <m:jc m:val="centerGroup"/>
                    </m:oMathParaPr>
                    <m:oMath xmlns:m="http://schemas.openxmlformats.org/officeDocument/2006/math">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 10 </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12</m:t>
                          </m:r>
                        </m:den>
                      </m:f>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 700 </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den>
                      </m:f>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Aptos" panose="020B0004020202020204" pitchFamily="34" charset="0"/>
                          <a:cs typeface="Times New Roman" panose="02020603050405020304" pitchFamily="18" charset="0"/>
                        </a:rPr>
                        <m:t>10∙</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=12∙700</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8400</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10</m:t>
                          </m:r>
                        </m:den>
                      </m:f>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=840</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Logo, 12 camisas custam R$ 840,00.</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5000"/>
                  </a:lnSpc>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Exemplo 2: </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Em 10 dias, 4 pedreiros constroem um muro. Em quantos dias 2 pedreiros fariam o mesmo serviço?</a:t>
                </a:r>
              </a:p>
            </p:txBody>
          </p:sp>
        </mc:Choice>
        <mc:Fallback>
          <p:sp>
            <p:nvSpPr>
              <p:cNvPr id="5" name="CaixaDeTexto 4">
                <a:extLst>
                  <a:ext uri="{FF2B5EF4-FFF2-40B4-BE49-F238E27FC236}">
                    <a16:creationId xmlns:a16="http://schemas.microsoft.com/office/drawing/2014/main" id="{9DB652C4-C65F-B900-C1C3-7E403A31E8CB}"/>
                  </a:ext>
                </a:extLst>
              </p:cNvPr>
              <p:cNvSpPr txBox="1">
                <a:spLocks noRot="1" noChangeAspect="1" noMove="1" noResize="1" noEditPoints="1" noAdjustHandles="1" noChangeArrowheads="1" noChangeShapeType="1" noTextEdit="1"/>
              </p:cNvSpPr>
              <p:nvPr/>
            </p:nvSpPr>
            <p:spPr>
              <a:xfrm>
                <a:off x="156000" y="701787"/>
                <a:ext cx="5760000" cy="5897961"/>
              </a:xfrm>
              <a:prstGeom prst="rect">
                <a:avLst/>
              </a:prstGeom>
              <a:blipFill>
                <a:blip r:embed="rId2"/>
                <a:stretch>
                  <a:fillRect l="-1695" t="-413" r="-1695" b="-1446"/>
                </a:stretch>
              </a:blipFill>
            </p:spPr>
            <p:txBody>
              <a:bodyPr/>
              <a:lstStyle/>
              <a:p>
                <a:r>
                  <a:rPr lang="pt-BR">
                    <a:noFill/>
                  </a:rPr>
                  <a:t> </a:t>
                </a:r>
              </a:p>
            </p:txBody>
          </p:sp>
        </mc:Fallback>
      </mc:AlternateContent>
      <p:sp>
        <p:nvSpPr>
          <p:cNvPr id="8" name="CaixaDeTexto 7">
            <a:extLst>
              <a:ext uri="{FF2B5EF4-FFF2-40B4-BE49-F238E27FC236}">
                <a16:creationId xmlns:a16="http://schemas.microsoft.com/office/drawing/2014/main" id="{AC0987DE-4F64-A222-F907-33371447892B}"/>
              </a:ext>
            </a:extLst>
          </p:cNvPr>
          <p:cNvSpPr txBox="1"/>
          <p:nvPr/>
        </p:nvSpPr>
        <p:spPr>
          <a:xfrm>
            <a:off x="6276002" y="2512299"/>
            <a:ext cx="5760000" cy="1328954"/>
          </a:xfrm>
          <a:prstGeom prst="rect">
            <a:avLst/>
          </a:prstGeom>
          <a:noFill/>
        </p:spPr>
        <p:txBody>
          <a:bodyPr wrap="square">
            <a:spAutoFit/>
          </a:bodyPr>
          <a:lstStyle/>
          <a:p>
            <a:pPr algn="just">
              <a:lnSpc>
                <a:spcPct val="115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Quanto menos pedreiros, maior o tempo gasto para a construção do muro, ou seja, são grandezas inversamente proporcionais.</a:t>
            </a:r>
          </a:p>
        </p:txBody>
      </p:sp>
      <p:pic>
        <p:nvPicPr>
          <p:cNvPr id="3" name="Imagem 2">
            <a:extLst>
              <a:ext uri="{FF2B5EF4-FFF2-40B4-BE49-F238E27FC236}">
                <a16:creationId xmlns:a16="http://schemas.microsoft.com/office/drawing/2014/main" id="{37F81482-79C1-EF57-9440-8B50391CB13D}"/>
              </a:ext>
            </a:extLst>
          </p:cNvPr>
          <p:cNvPicPr>
            <a:picLocks noChangeAspect="1"/>
          </p:cNvPicPr>
          <p:nvPr/>
        </p:nvPicPr>
        <p:blipFill>
          <a:blip r:embed="rId3"/>
          <a:stretch>
            <a:fillRect/>
          </a:stretch>
        </p:blipFill>
        <p:spPr>
          <a:xfrm>
            <a:off x="6363640" y="701787"/>
            <a:ext cx="5584723" cy="1573161"/>
          </a:xfrm>
          <a:prstGeom prst="rect">
            <a:avLst/>
          </a:prstGeom>
        </p:spPr>
      </p:pic>
    </p:spTree>
    <p:extLst>
      <p:ext uri="{BB962C8B-B14F-4D97-AF65-F5344CB8AC3E}">
        <p14:creationId xmlns:p14="http://schemas.microsoft.com/office/powerpoint/2010/main" val="400529701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41253-4249-4070-F1DD-6DB478CA1B44}"/>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AC0987DE-4F64-A222-F907-33371447892B}"/>
                  </a:ext>
                </a:extLst>
              </p:cNvPr>
              <p:cNvSpPr txBox="1"/>
              <p:nvPr/>
            </p:nvSpPr>
            <p:spPr>
              <a:xfrm>
                <a:off x="170485" y="619491"/>
                <a:ext cx="5760000" cy="4162101"/>
              </a:xfrm>
              <a:prstGeom prst="rect">
                <a:avLst/>
              </a:prstGeom>
              <a:noFill/>
            </p:spPr>
            <p:txBody>
              <a:bodyPr wrap="square">
                <a:spAutoFit/>
              </a:bodyPr>
              <a:lstStyle/>
              <a:p>
                <a:pPr algn="just">
                  <a:lnSpc>
                    <a:spcPct val="115000"/>
                  </a:lnSpc>
                </a:pPr>
                <a14:m>
                  <m:oMathPara xmlns:m="http://schemas.openxmlformats.org/officeDocument/2006/math">
                    <m:oMathParaPr>
                      <m:jc m:val="centerGroup"/>
                    </m:oMathParaPr>
                    <m:oMath xmlns:m="http://schemas.openxmlformats.org/officeDocument/2006/math">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10 </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den>
                      </m:f>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sSupPr>
                        <m:e>
                          <m:d>
                            <m:d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dPr>
                            <m:e>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4</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 2 </m:t>
                                  </m:r>
                                </m:den>
                              </m:f>
                            </m:e>
                          </m:d>
                        </m:e>
                        <m:sup>
                          <m:r>
                            <a:rPr lang="pt-BR" sz="2400" i="1" kern="100">
                              <a:effectLst/>
                              <a:latin typeface="Cambria Math" panose="02040503050406030204" pitchFamily="18" charset="0"/>
                              <a:ea typeface="Aptos" panose="020B0004020202020204" pitchFamily="34" charset="0"/>
                              <a:cs typeface="Times New Roman" panose="02020603050405020304" pitchFamily="18" charset="0"/>
                            </a:rPr>
                            <m:t>−1</m:t>
                          </m:r>
                        </m:sup>
                      </m:sSup>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10 </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den>
                      </m:f>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 2 </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4</m:t>
                          </m:r>
                        </m:den>
                      </m:f>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Aptos" panose="020B0004020202020204" pitchFamily="34" charset="0"/>
                          <a:cs typeface="Times New Roman" panose="02020603050405020304" pitchFamily="18" charset="0"/>
                        </a:rPr>
                        <m:t>2∙</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=4∙10</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 40 </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2</m:t>
                          </m:r>
                        </m:den>
                      </m:f>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=20</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dirty="0">
                    <a:effectLst/>
                    <a:latin typeface="Arial Narrow" panose="020B0606020202030204" pitchFamily="34" charset="0"/>
                    <a:ea typeface="Aptos" panose="020B0004020202020204" pitchFamily="34" charset="0"/>
                    <a:cs typeface="Times New Roman" panose="02020603050405020304" pitchFamily="18" charset="0"/>
                  </a:rPr>
                  <a:t>Logo, 2 pedreiros constroem este muro em 20 dias.</a:t>
                </a:r>
                <a:endParaRPr lang="pt-BR" sz="2400" kern="100" dirty="0">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8" name="CaixaDeTexto 7">
                <a:extLst>
                  <a:ext uri="{FF2B5EF4-FFF2-40B4-BE49-F238E27FC236}">
                    <a16:creationId xmlns:a16="http://schemas.microsoft.com/office/drawing/2014/main" id="{AC0987DE-4F64-A222-F907-33371447892B}"/>
                  </a:ext>
                </a:extLst>
              </p:cNvPr>
              <p:cNvSpPr txBox="1">
                <a:spLocks noRot="1" noChangeAspect="1" noMove="1" noResize="1" noEditPoints="1" noAdjustHandles="1" noChangeArrowheads="1" noChangeShapeType="1" noTextEdit="1"/>
              </p:cNvSpPr>
              <p:nvPr/>
            </p:nvSpPr>
            <p:spPr>
              <a:xfrm>
                <a:off x="170485" y="619491"/>
                <a:ext cx="5760000" cy="4162101"/>
              </a:xfrm>
              <a:prstGeom prst="rect">
                <a:avLst/>
              </a:prstGeom>
              <a:blipFill>
                <a:blip r:embed="rId2"/>
                <a:stretch>
                  <a:fillRect l="-1693" r="-1587" b="-2639"/>
                </a:stretch>
              </a:blipFill>
            </p:spPr>
            <p:txBody>
              <a:bodyPr/>
              <a:lstStyle/>
              <a:p>
                <a:r>
                  <a:rPr lang="pt-BR">
                    <a:noFill/>
                  </a:rPr>
                  <a:t> </a:t>
                </a:r>
              </a:p>
            </p:txBody>
          </p:sp>
        </mc:Fallback>
      </mc:AlternateContent>
      <p:sp>
        <p:nvSpPr>
          <p:cNvPr id="6" name="CaixaDeTexto 5">
            <a:extLst>
              <a:ext uri="{FF2B5EF4-FFF2-40B4-BE49-F238E27FC236}">
                <a16:creationId xmlns:a16="http://schemas.microsoft.com/office/drawing/2014/main" id="{BAA18565-7795-B7BC-341C-1E9B826D36EC}"/>
              </a:ext>
            </a:extLst>
          </p:cNvPr>
          <p:cNvSpPr txBox="1"/>
          <p:nvPr/>
        </p:nvSpPr>
        <p:spPr>
          <a:xfrm>
            <a:off x="6261517" y="619491"/>
            <a:ext cx="5759998" cy="5561907"/>
          </a:xfrm>
          <a:prstGeom prst="rect">
            <a:avLst/>
          </a:prstGeom>
          <a:noFill/>
        </p:spPr>
        <p:txBody>
          <a:bodyPr wrap="square">
            <a:spAutoFit/>
          </a:bodyPr>
          <a:lstStyle/>
          <a:p>
            <a:pPr marL="342900" lvl="0" indent="-342900">
              <a:lnSpc>
                <a:spcPct val="115000"/>
              </a:lnSpc>
              <a:spcAft>
                <a:spcPts val="800"/>
              </a:spcAft>
              <a:buFont typeface="Wingdings" panose="05000000000000000000" pitchFamily="2" charset="2"/>
              <a:buChar char=""/>
            </a:pPr>
            <a:r>
              <a:rPr lang="pt-BR" sz="2400" b="1" kern="100" dirty="0">
                <a:effectLst/>
                <a:uFill>
                  <a:solidFill>
                    <a:srgbClr val="FF0000"/>
                  </a:solidFill>
                </a:uFill>
                <a:latin typeface="Arial Narrow" panose="020B0606020202030204" pitchFamily="34" charset="0"/>
                <a:ea typeface="Aptos" panose="020B0004020202020204" pitchFamily="34" charset="0"/>
                <a:cs typeface="Times New Roman" panose="02020603050405020304" pitchFamily="18" charset="0"/>
              </a:rPr>
              <a:t>Regra de três composta</a:t>
            </a:r>
            <a:endParaRPr lang="pt-BR" sz="2400" kern="100" dirty="0">
              <a:effectLst/>
              <a:uFill>
                <a:solidFill>
                  <a:srgbClr val="FF0000"/>
                </a:solidFill>
              </a:uFill>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Alguns problemas envolvem três ou mais grandezas, que podem ser, diretamente ou inversamente proporcionais. Nestes casos, aplica-se a regra de três composta.</a:t>
            </a: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Para resolver problemas de regra de três composta, deve-se:</a:t>
            </a: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1º) Escrever numa mesma coluna as grandezas de mesma espécie;</a:t>
            </a: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2º) Identificar se as grandezas são diretamente ou inversamente proporcionais, comparando-as com a grandeza que possui a incógnita;</a:t>
            </a:r>
          </a:p>
        </p:txBody>
      </p:sp>
    </p:spTree>
    <p:extLst>
      <p:ext uri="{BB962C8B-B14F-4D97-AF65-F5344CB8AC3E}">
        <p14:creationId xmlns:p14="http://schemas.microsoft.com/office/powerpoint/2010/main" val="399277736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41253-4249-4070-F1DD-6DB478CA1B44}"/>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AC0987DE-4F64-A222-F907-33371447892B}"/>
              </a:ext>
            </a:extLst>
          </p:cNvPr>
          <p:cNvSpPr txBox="1"/>
          <p:nvPr/>
        </p:nvSpPr>
        <p:spPr>
          <a:xfrm>
            <a:off x="170485" y="619491"/>
            <a:ext cx="5760000" cy="6315960"/>
          </a:xfrm>
          <a:prstGeom prst="rect">
            <a:avLst/>
          </a:prstGeom>
          <a:noFill/>
        </p:spPr>
        <p:txBody>
          <a:bodyPr wrap="square">
            <a:spAutoFit/>
          </a:bodyPr>
          <a:lstStyle/>
          <a:p>
            <a:pPr algn="just">
              <a:lnSpc>
                <a:spcPct val="115000"/>
              </a:lnSpc>
              <a:spcAft>
                <a:spcPts val="600"/>
              </a:spcAft>
            </a:pPr>
            <a:r>
              <a:rPr lang="pt-BR" sz="2400" kern="100" dirty="0">
                <a:latin typeface="Arial Narrow" panose="020B0606020202030204" pitchFamily="34" charset="0"/>
                <a:ea typeface="Aptos" panose="020B0004020202020204" pitchFamily="34" charset="0"/>
                <a:cs typeface="Times New Roman" panose="02020603050405020304" pitchFamily="18" charset="0"/>
              </a:rPr>
              <a:t>3º) Escrever a proporção da seguinte forma: </a:t>
            </a:r>
            <a:r>
              <a:rPr lang="pt-BR" sz="2400" b="1" kern="100" dirty="0">
                <a:latin typeface="Arial Narrow" panose="020B0606020202030204" pitchFamily="34" charset="0"/>
                <a:ea typeface="Aptos" panose="020B0004020202020204" pitchFamily="34" charset="0"/>
                <a:cs typeface="Times New Roman" panose="02020603050405020304" pitchFamily="18" charset="0"/>
              </a:rPr>
              <a:t>igualar a razão que contém o termo desconhecido com o produto das outras razões</a:t>
            </a:r>
            <a:r>
              <a:rPr lang="pt-BR" sz="2400" kern="100" dirty="0">
                <a:latin typeface="Arial Narrow" panose="020B0606020202030204" pitchFamily="34" charset="0"/>
                <a:ea typeface="Aptos" panose="020B0004020202020204" pitchFamily="34" charset="0"/>
                <a:cs typeface="Times New Roman" panose="02020603050405020304" pitchFamily="18" charset="0"/>
              </a:rPr>
              <a:t> (inverter a razão caso exista alguma grandeza inversamente proporcional à grandeza que contém a incógnita);</a:t>
            </a:r>
          </a:p>
          <a:p>
            <a:pPr algn="just">
              <a:lnSpc>
                <a:spcPct val="115000"/>
              </a:lnSpc>
            </a:pPr>
            <a:endParaRPr lang="pt-BR" sz="1200" kern="1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Exemplo: </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Sônia contratou 15 operários para construir sua casa. Esses operários levariam 110 dias para terminar a construção se trabalharem 6 horas por dia. Porém, 5 operários se ausentaram da construção. Se mantiverem o ritmo de trabalho e, trabalharem 8 horas por dia, em quantos dias o restante dos operários construirá a casa de Sônia?</a:t>
            </a:r>
          </a:p>
        </p:txBody>
      </p:sp>
      <p:pic>
        <p:nvPicPr>
          <p:cNvPr id="3" name="Imagem 2">
            <a:extLst>
              <a:ext uri="{FF2B5EF4-FFF2-40B4-BE49-F238E27FC236}">
                <a16:creationId xmlns:a16="http://schemas.microsoft.com/office/drawing/2014/main" id="{744B7CE8-3D61-B6A5-36CD-D3495F4716FE}"/>
              </a:ext>
            </a:extLst>
          </p:cNvPr>
          <p:cNvPicPr>
            <a:picLocks noChangeAspect="1"/>
          </p:cNvPicPr>
          <p:nvPr/>
        </p:nvPicPr>
        <p:blipFill>
          <a:blip r:embed="rId2"/>
          <a:stretch>
            <a:fillRect/>
          </a:stretch>
        </p:blipFill>
        <p:spPr>
          <a:xfrm>
            <a:off x="6398438" y="619491"/>
            <a:ext cx="5623077" cy="1243252"/>
          </a:xfrm>
          <a:prstGeom prst="rect">
            <a:avLst/>
          </a:prstGeom>
        </p:spPr>
      </p:pic>
      <p:sp>
        <p:nvSpPr>
          <p:cNvPr id="5" name="CaixaDeTexto 4">
            <a:extLst>
              <a:ext uri="{FF2B5EF4-FFF2-40B4-BE49-F238E27FC236}">
                <a16:creationId xmlns:a16="http://schemas.microsoft.com/office/drawing/2014/main" id="{D541CDB0-D9B9-3B71-2427-E0BCCB02DF42}"/>
              </a:ext>
            </a:extLst>
          </p:cNvPr>
          <p:cNvSpPr txBox="1"/>
          <p:nvPr/>
        </p:nvSpPr>
        <p:spPr>
          <a:xfrm>
            <a:off x="6261516" y="2117185"/>
            <a:ext cx="5759999" cy="3416320"/>
          </a:xfrm>
          <a:prstGeom prst="rect">
            <a:avLst/>
          </a:prstGeom>
          <a:noFill/>
        </p:spPr>
        <p:txBody>
          <a:bodyPr wrap="square">
            <a:spAutoFit/>
          </a:bodyPr>
          <a:lstStyle/>
          <a:p>
            <a:pPr algn="just"/>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Comparando as grandezas:</a:t>
            </a:r>
          </a:p>
          <a:p>
            <a:pPr marL="342900" lvl="0" indent="-342900" algn="just">
              <a:buFont typeface="Symbol" panose="05050102010706020507" pitchFamily="18" charset="2"/>
              <a:buChar char=""/>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o tempo (em dias) e o número de operários, são inversamente proporcionais, pois quanto menos operários, mais dias se gastam com a obra.</a:t>
            </a:r>
          </a:p>
          <a:p>
            <a:pPr marL="342900" lvl="0" indent="-342900" algn="just">
              <a:buFont typeface="Symbol" panose="05050102010706020507" pitchFamily="18" charset="2"/>
              <a:buChar char=""/>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o tempo (em dias) e o tempo (horas por dia), são inversamente proporcionais, pois quanto mais horas por dia trabalhadas, menos dias se gastam para finalizar a obra.</a:t>
            </a:r>
          </a:p>
        </p:txBody>
      </p:sp>
    </p:spTree>
    <p:extLst>
      <p:ext uri="{BB962C8B-B14F-4D97-AF65-F5344CB8AC3E}">
        <p14:creationId xmlns:p14="http://schemas.microsoft.com/office/powerpoint/2010/main" val="227780901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41253-4249-4070-F1DD-6DB478CA1B44}"/>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D541CDB0-D9B9-3B71-2427-E0BCCB02DF42}"/>
                  </a:ext>
                </a:extLst>
              </p:cNvPr>
              <p:cNvSpPr txBox="1"/>
              <p:nvPr/>
            </p:nvSpPr>
            <p:spPr>
              <a:xfrm>
                <a:off x="135036" y="699865"/>
                <a:ext cx="5759999" cy="4112985"/>
              </a:xfrm>
              <a:prstGeom prst="rect">
                <a:avLst/>
              </a:prstGeom>
              <a:noFill/>
            </p:spPr>
            <p:txBody>
              <a:bodyPr wrap="square">
                <a:spAutoFit/>
              </a:bodyPr>
              <a:lstStyle/>
              <a:p>
                <a:pPr algn="just">
                  <a:spcAft>
                    <a:spcPts val="6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Dessa forma, obtemos:</a:t>
                </a:r>
              </a:p>
              <a:p>
                <a:pPr>
                  <a:spcAft>
                    <a:spcPts val="600"/>
                  </a:spcAft>
                </a:pPr>
                <a14:m>
                  <m:oMathPara xmlns:m="http://schemas.openxmlformats.org/officeDocument/2006/math">
                    <m:oMathParaPr>
                      <m:jc m:val="centerGroup"/>
                    </m:oMathParaPr>
                    <m:oMath xmlns:m="http://schemas.openxmlformats.org/officeDocument/2006/math">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110</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den>
                      </m:f>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10</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 15 </m:t>
                          </m:r>
                        </m:den>
                      </m:f>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 8 </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6</m:t>
                          </m:r>
                        </m:den>
                      </m:f>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spcAft>
                    <a:spcPts val="600"/>
                  </a:spcAft>
                </a:pPr>
                <a14:m>
                  <m:oMathPara xmlns:m="http://schemas.openxmlformats.org/officeDocument/2006/math">
                    <m:oMathParaPr>
                      <m:jc m:val="centerGroup"/>
                    </m:oMathParaPr>
                    <m:oMath xmlns:m="http://schemas.openxmlformats.org/officeDocument/2006/math">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110</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den>
                      </m:f>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80</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90</m:t>
                          </m:r>
                        </m:den>
                      </m:f>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spcAft>
                    <a:spcPts val="600"/>
                  </a:spcAft>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Aptos" panose="020B0004020202020204" pitchFamily="34" charset="0"/>
                          <a:cs typeface="Times New Roman" panose="02020603050405020304" pitchFamily="18" charset="0"/>
                        </a:rPr>
                        <m:t>80</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=9900</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spcAft>
                    <a:spcPts val="600"/>
                  </a:spcAft>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9900</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80</m:t>
                          </m:r>
                        </m:den>
                      </m:f>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spcAft>
                    <a:spcPts val="600"/>
                  </a:spcAft>
                </a:pPr>
                <a14:m>
                  <m:oMathPara xmlns:m="http://schemas.openxmlformats.org/officeDocument/2006/math">
                    <m:oMathParaPr>
                      <m:jc m:val="centerGroup"/>
                    </m:oMathParaPr>
                    <m:oMath xmlns:m="http://schemas.openxmlformats.org/officeDocument/2006/math">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400" i="1" kern="100">
                          <a:effectLst/>
                          <a:latin typeface="Cambria Math" panose="02040503050406030204" pitchFamily="18" charset="0"/>
                          <a:ea typeface="Times New Roman" panose="02020603050405020304" pitchFamily="18" charset="0"/>
                          <a:cs typeface="Times New Roman" panose="02020603050405020304" pitchFamily="18" charset="0"/>
                        </a:rPr>
                        <m:t>=123,75</m:t>
                      </m:r>
                    </m:oMath>
                  </m:oMathPara>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spcAft>
                    <a:spcPts val="600"/>
                  </a:spcAft>
                </a:pPr>
                <a:r>
                  <a:rPr lang="pt-BR" sz="2400" dirty="0">
                    <a:effectLst/>
                    <a:latin typeface="Arial Narrow" panose="020B0606020202030204" pitchFamily="34" charset="0"/>
                    <a:ea typeface="Times New Roman" panose="02020603050405020304" pitchFamily="18" charset="0"/>
                    <a:cs typeface="Times New Roman" panose="02020603050405020304" pitchFamily="18" charset="0"/>
                  </a:rPr>
                  <a:t>Assim, os operários restantes levarão 124 dias.</a:t>
                </a:r>
                <a:endParaRPr lang="pt-BR" sz="2400" dirty="0">
                  <a:latin typeface="Arial Narrow" panose="020B0606020202030204" pitchFamily="34" charset="0"/>
                </a:endParaRPr>
              </a:p>
            </p:txBody>
          </p:sp>
        </mc:Choice>
        <mc:Fallback>
          <p:sp>
            <p:nvSpPr>
              <p:cNvPr id="5" name="CaixaDeTexto 4">
                <a:extLst>
                  <a:ext uri="{FF2B5EF4-FFF2-40B4-BE49-F238E27FC236}">
                    <a16:creationId xmlns:a16="http://schemas.microsoft.com/office/drawing/2014/main" id="{D541CDB0-D9B9-3B71-2427-E0BCCB02DF42}"/>
                  </a:ext>
                </a:extLst>
              </p:cNvPr>
              <p:cNvSpPr txBox="1">
                <a:spLocks noRot="1" noChangeAspect="1" noMove="1" noResize="1" noEditPoints="1" noAdjustHandles="1" noChangeArrowheads="1" noChangeShapeType="1" noTextEdit="1"/>
              </p:cNvSpPr>
              <p:nvPr/>
            </p:nvSpPr>
            <p:spPr>
              <a:xfrm>
                <a:off x="135036" y="699865"/>
                <a:ext cx="5759999" cy="4112985"/>
              </a:xfrm>
              <a:prstGeom prst="rect">
                <a:avLst/>
              </a:prstGeom>
              <a:blipFill>
                <a:blip r:embed="rId2"/>
                <a:stretch>
                  <a:fillRect l="-1587" t="-1037" b="-2519"/>
                </a:stretch>
              </a:blipFill>
            </p:spPr>
            <p:txBody>
              <a:bodyPr/>
              <a:lstStyle/>
              <a:p>
                <a:r>
                  <a:rPr lang="pt-BR">
                    <a:noFill/>
                  </a:rPr>
                  <a:t> </a:t>
                </a:r>
              </a:p>
            </p:txBody>
          </p:sp>
        </mc:Fallback>
      </mc:AlternateContent>
      <p:sp>
        <p:nvSpPr>
          <p:cNvPr id="9" name="CaixaDeTexto 8">
            <a:extLst>
              <a:ext uri="{FF2B5EF4-FFF2-40B4-BE49-F238E27FC236}">
                <a16:creationId xmlns:a16="http://schemas.microsoft.com/office/drawing/2014/main" id="{1E8D89FB-6377-37A2-EC62-1A8C801EE5BF}"/>
              </a:ext>
            </a:extLst>
          </p:cNvPr>
          <p:cNvSpPr txBox="1"/>
          <p:nvPr/>
        </p:nvSpPr>
        <p:spPr>
          <a:xfrm>
            <a:off x="6199632" y="892523"/>
            <a:ext cx="5857332" cy="5632311"/>
          </a:xfrm>
          <a:prstGeom prst="rect">
            <a:avLst/>
          </a:prstGeom>
          <a:noFill/>
        </p:spPr>
        <p:txBody>
          <a:bodyPr wrap="square">
            <a:spAutoFit/>
          </a:bodyPr>
          <a:lstStyle/>
          <a:p>
            <a:pPr algn="just"/>
            <a:r>
              <a:rPr lang="pt-BR" sz="2400" b="1" i="0" u="none" strike="noStrike" baseline="0" dirty="0">
                <a:latin typeface="Arial Narrow" panose="020B0606020202030204" pitchFamily="34" charset="0"/>
              </a:rPr>
              <a:t>(ENEM </a:t>
            </a:r>
            <a:r>
              <a:rPr lang="pt-BR" sz="2400" b="0" i="0" u="none" strike="noStrike" baseline="0" dirty="0">
                <a:latin typeface="Arial Narrow" panose="020B0606020202030204" pitchFamily="34" charset="0"/>
              </a:rPr>
              <a:t>2024</a:t>
            </a:r>
            <a:r>
              <a:rPr lang="pt-BR" sz="2400" b="1" i="0" u="none" strike="noStrike" baseline="0" dirty="0">
                <a:latin typeface="Arial Narrow" panose="020B0606020202030204" pitchFamily="34" charset="0"/>
              </a:rPr>
              <a:t>) </a:t>
            </a:r>
            <a:r>
              <a:rPr lang="pt-BR" sz="2400" b="0" i="0" u="none" strike="noStrike" baseline="0" dirty="0">
                <a:latin typeface="Arial Narrow" panose="020B0606020202030204" pitchFamily="34" charset="0"/>
              </a:rPr>
              <a:t>Um engenheiro civil organizou duas equipes de pedreiros, I e II, para a construção de um muro bastante extenso. Todos os pedreiros, de ambas as equipes, apresentam o mesmo rendimento por hora trabalhada frente à construção planejada.</a:t>
            </a:r>
          </a:p>
          <a:p>
            <a:pPr algn="just"/>
            <a:r>
              <a:rPr lang="pt-BR" sz="2400" b="0" i="0" u="none" strike="noStrike" baseline="0" dirty="0">
                <a:latin typeface="Arial Narrow" panose="020B0606020202030204" pitchFamily="34" charset="0"/>
              </a:rPr>
              <a:t>A equipe I era composta por 3 pedreiros, que construíram 36 metros quadrados de muro, em 2 dias, trabalhando 6 horas por dia. A equipe II era composta por 5 pedreiros, que trabalharam 8 horas diárias, durante 6 dias.</a:t>
            </a:r>
          </a:p>
          <a:p>
            <a:pPr algn="just"/>
            <a:r>
              <a:rPr lang="pt-BR" sz="2400" b="0" i="0" u="none" strike="noStrike" baseline="0" dirty="0">
                <a:latin typeface="Arial Narrow" panose="020B0606020202030204" pitchFamily="34" charset="0"/>
              </a:rPr>
              <a:t>Quantos metros quadrados a equipe II construiu a mais do que a equipe I?</a:t>
            </a:r>
          </a:p>
          <a:p>
            <a:pPr algn="just"/>
            <a:r>
              <a:rPr lang="pt-BR" sz="2400" b="0" i="0" u="none" strike="noStrike" baseline="0" dirty="0">
                <a:latin typeface="Arial Narrow" panose="020B0606020202030204" pitchFamily="34" charset="0"/>
              </a:rPr>
              <a:t>(A) 144</a:t>
            </a:r>
            <a:r>
              <a:rPr lang="pt-BR" sz="2400" dirty="0">
                <a:latin typeface="Arial Narrow" panose="020B0606020202030204" pitchFamily="34" charset="0"/>
              </a:rPr>
              <a:t>              (B) 180            (C) 204</a:t>
            </a:r>
          </a:p>
          <a:p>
            <a:pPr algn="just"/>
            <a:r>
              <a:rPr lang="pt-BR" sz="2400" dirty="0">
                <a:latin typeface="Arial Narrow" panose="020B0606020202030204" pitchFamily="34" charset="0"/>
              </a:rPr>
              <a:t>(D) 240 </a:t>
            </a:r>
            <a:r>
              <a:rPr lang="pt-BR" sz="2400" b="0" i="0" u="none" strike="noStrike" baseline="0" dirty="0">
                <a:latin typeface="Arial Narrow" panose="020B0606020202030204" pitchFamily="34" charset="0"/>
              </a:rPr>
              <a:t>             (E) 276</a:t>
            </a:r>
            <a:endParaRPr lang="pt-BR" sz="2400" dirty="0">
              <a:latin typeface="Arial Narrow" panose="020B0606020202030204" pitchFamily="34" charset="0"/>
            </a:endParaRPr>
          </a:p>
        </p:txBody>
      </p:sp>
    </p:spTree>
    <p:extLst>
      <p:ext uri="{BB962C8B-B14F-4D97-AF65-F5344CB8AC3E}">
        <p14:creationId xmlns:p14="http://schemas.microsoft.com/office/powerpoint/2010/main" val="277001079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Retângulo: Cantos Arredondados 3">
                <a:extLst>
                  <a:ext uri="{FF2B5EF4-FFF2-40B4-BE49-F238E27FC236}">
                    <a16:creationId xmlns:a16="http://schemas.microsoft.com/office/drawing/2014/main" id="{325DCE49-250E-9474-69DD-D2F32F1F6850}"/>
                  </a:ext>
                </a:extLst>
              </p:cNvPr>
              <p:cNvSpPr/>
              <p:nvPr/>
            </p:nvSpPr>
            <p:spPr>
              <a:xfrm>
                <a:off x="696048" y="1062859"/>
                <a:ext cx="10925976" cy="5518370"/>
              </a:xfrm>
              <a:prstGeom prst="roundRect">
                <a:avLst>
                  <a:gd name="adj" fmla="val 10532"/>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800"/>
                  </a:spcAft>
                </a:pPr>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Método da Linha (Cruzado):</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Para ganhar tempo, você pode montar o esquema: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Wingdings" panose="05000000000000000000" pitchFamily="2" charset="2"/>
                  <a:buChar char="§"/>
                </a:pPr>
                <a14:m>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𝑃𝑒𝑑𝑟𝑒𝑖𝑟𝑜𝑠</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𝑇𝑒𝑚𝑝𝑜</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𝑃𝑟𝑜𝑑𝑢𝑡𝑜</m:t>
                    </m:r>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Wingdings" panose="05000000000000000000" pitchFamily="2" charset="2"/>
                  <a:buChar char="§"/>
                </a:pPr>
                <a14:m>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 12→ 36</m:t>
                    </m:r>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Wingdings" panose="05000000000000000000" pitchFamily="2" charset="2"/>
                  <a:buChar char="§"/>
                </a:pPr>
                <a14:m>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5× 48→ </m:t>
                    </m:r>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𝑋</m:t>
                    </m:r>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Arial" panose="020B0604020202020204" pitchFamily="34" charset="0"/>
                  <a:buChar char="•"/>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Multiplique em linha o "Processo" e cruze com o "Produto"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14605" algn="just">
                  <a:lnSpc>
                    <a:spcPct val="115000"/>
                  </a:lnSpc>
                  <a:spcAft>
                    <a:spcPts val="800"/>
                  </a:spcAft>
                </a:pPr>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Verifique as Unidades de Tempo:</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Nunca misture "dias" com "horas por dia" diretamente se os números de dias forem diferentes. Sempre converta tudo para Horas Totais de trabalho. Isso evita erros de interpretação sobre a jornada diária.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Atenção ao Comando:</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Sublinhe a palavra "a mais". Muitos alunos encontram o 240 e marcam a letra D por impulso. A resposta é a subtração!</a:t>
                </a:r>
                <a:endParaRPr lang="pt-BR" sz="24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4" name="Retângulo: Cantos Arredondados 3">
                <a:extLst>
                  <a:ext uri="{FF2B5EF4-FFF2-40B4-BE49-F238E27FC236}">
                    <a16:creationId xmlns:a16="http://schemas.microsoft.com/office/drawing/2014/main" id="{325DCE49-250E-9474-69DD-D2F32F1F6850}"/>
                  </a:ext>
                </a:extLst>
              </p:cNvPr>
              <p:cNvSpPr>
                <a:spLocks noRot="1" noChangeAspect="1" noMove="1" noResize="1" noEditPoints="1" noAdjustHandles="1" noChangeArrowheads="1" noChangeShapeType="1" noTextEdit="1"/>
              </p:cNvSpPr>
              <p:nvPr/>
            </p:nvSpPr>
            <p:spPr>
              <a:xfrm>
                <a:off x="696048" y="1062859"/>
                <a:ext cx="10925976" cy="5518370"/>
              </a:xfrm>
              <a:prstGeom prst="roundRect">
                <a:avLst>
                  <a:gd name="adj" fmla="val 10532"/>
                </a:avLst>
              </a:prstGeom>
              <a:blipFill>
                <a:blip r:embed="rId2"/>
                <a:stretch>
                  <a:fillRect/>
                </a:stretch>
              </a:blipFill>
              <a:ln w="28575">
                <a:solidFill>
                  <a:srgbClr val="A7DE1F"/>
                </a:solidFill>
              </a:ln>
            </p:spPr>
            <p:txBody>
              <a:bodyPr/>
              <a:lstStyle/>
              <a:p>
                <a:r>
                  <a:rPr lang="pt-BR">
                    <a:noFill/>
                  </a:rPr>
                  <a:t> </a:t>
                </a:r>
              </a:p>
            </p:txBody>
          </p:sp>
        </mc:Fallback>
      </mc:AlternateContent>
      <p:pic>
        <p:nvPicPr>
          <p:cNvPr id="2" name="Imagem 1" descr="Interface gráfica do usuário, Logotipo&#10;&#10;O conteúdo gerado por IA pode estar incorreto.">
            <a:extLst>
              <a:ext uri="{FF2B5EF4-FFF2-40B4-BE49-F238E27FC236}">
                <a16:creationId xmlns:a16="http://schemas.microsoft.com/office/drawing/2014/main" id="{C660CFAB-3D0A-5F92-C92D-65F833866996}"/>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504024" y="508719"/>
            <a:ext cx="1505363" cy="91713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2862564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713E8F06-096D-7084-D583-8DA64BBB9596}"/>
              </a:ext>
            </a:extLst>
          </p:cNvPr>
          <p:cNvSpPr txBox="1"/>
          <p:nvPr/>
        </p:nvSpPr>
        <p:spPr>
          <a:xfrm>
            <a:off x="156000" y="1124901"/>
            <a:ext cx="11703768" cy="5827236"/>
          </a:xfrm>
          <a:prstGeom prst="rect">
            <a:avLst/>
          </a:prstGeom>
          <a:solidFill>
            <a:schemeClr val="bg1"/>
          </a:solidFill>
        </p:spPr>
        <p:txBody>
          <a:bodyPr wrap="square">
            <a:spAutoFit/>
          </a:bodyPr>
          <a:lstStyle/>
          <a:p>
            <a:pPr algn="just">
              <a:spcAft>
                <a:spcPts val="400"/>
              </a:spcAft>
            </a:pPr>
            <a:r>
              <a:rPr lang="pt-BR" sz="2100" b="1" kern="100" dirty="0">
                <a:effectLst/>
                <a:latin typeface="Arial Narrow" panose="020B0606020202030204" pitchFamily="34" charset="0"/>
                <a:ea typeface="MS Mincho" panose="02020609040205080304" pitchFamily="49" charset="-128"/>
                <a:cs typeface="Times New Roman" panose="02020603050405020304" pitchFamily="18" charset="0"/>
              </a:rPr>
              <a:t>		(ENEM 2024)</a:t>
            </a: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 Em uma loja de defensivos agrícolas, os preços de alguns produtos foram divulgados em um cartaz.</a:t>
            </a:r>
          </a:p>
          <a:p>
            <a:pPr algn="just">
              <a:spcAft>
                <a:spcPts val="400"/>
              </a:spcAft>
            </a:pPr>
            <a:endParaRPr lang="pt-BR" sz="21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pP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pPr>
            <a:endParaRPr lang="pt-BR" sz="21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pP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pP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pPr>
            <a:endParaRPr lang="pt-BR" sz="16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pP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Sabe-se que 1 litro de defensivo do Tipo A é sufi ciente para aplicação em 0,5 hectare (ha), enquanto 1 litro de defensivo do Tipo B é sufi ciente para aplicação em 0,4 ha. Um agricultor precisa comprar, nessa loja, uma quantidade de litros de defensivo sufi ciente para aplicar em uma área de 20 ha, além de levar uma máscara para aplicação.</a:t>
            </a:r>
          </a:p>
          <a:p>
            <a:pPr algn="just">
              <a:spcAft>
                <a:spcPts val="400"/>
              </a:spcAft>
            </a:pP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O valor mínimo, em real, a ser gasto pelo agricultor é</a:t>
            </a:r>
          </a:p>
          <a:p>
            <a:pPr algn="just">
              <a:spcAft>
                <a:spcPts val="400"/>
              </a:spcAft>
            </a:pP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(A) 147,00.             (D) 165,75.</a:t>
            </a:r>
          </a:p>
          <a:p>
            <a:pPr algn="just">
              <a:spcAft>
                <a:spcPts val="400"/>
              </a:spcAft>
            </a:pP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(B) 150,00.             (E) 168,00.</a:t>
            </a:r>
          </a:p>
          <a:p>
            <a:pPr algn="just">
              <a:spcAft>
                <a:spcPts val="400"/>
              </a:spcAft>
            </a:pP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(C) 162,50.</a:t>
            </a:r>
          </a:p>
        </p:txBody>
      </p:sp>
      <p:pic>
        <p:nvPicPr>
          <p:cNvPr id="11" name="Imagem 10" descr="Imagem associada para resolução da questão">
            <a:extLst>
              <a:ext uri="{FF2B5EF4-FFF2-40B4-BE49-F238E27FC236}">
                <a16:creationId xmlns:a16="http://schemas.microsoft.com/office/drawing/2014/main" id="{B78B50D7-2D00-51C6-0A24-1FCAE852863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46326" y="1502099"/>
            <a:ext cx="3300657" cy="2548693"/>
          </a:xfrm>
          <a:prstGeom prst="rect">
            <a:avLst/>
          </a:prstGeom>
          <a:noFill/>
          <a:ln>
            <a:noFill/>
          </a:ln>
        </p:spPr>
      </p:pic>
      <p:pic>
        <p:nvPicPr>
          <p:cNvPr id="2" name="Imagem 1">
            <a:extLst>
              <a:ext uri="{FF2B5EF4-FFF2-40B4-BE49-F238E27FC236}">
                <a16:creationId xmlns:a16="http://schemas.microsoft.com/office/drawing/2014/main" id="{6EC3C4F5-8E07-8D69-D698-05164D243FEA}"/>
              </a:ext>
            </a:extLst>
          </p:cNvPr>
          <p:cNvPicPr>
            <a:picLocks noChangeAspect="1"/>
          </p:cNvPicPr>
          <p:nvPr/>
        </p:nvPicPr>
        <p:blipFill rotWithShape="1">
          <a:blip r:embed="rId3">
            <a:extLst>
              <a:ext uri="{28A0092B-C50C-407E-A947-70E740481C1C}">
                <a14:useLocalDpi xmlns:a14="http://schemas.microsoft.com/office/drawing/2010/main" val="0"/>
              </a:ext>
            </a:extLst>
          </a:blip>
          <a:srcRect t="10086" r="2241" b="10883"/>
          <a:stretch/>
        </p:blipFill>
        <p:spPr bwMode="auto">
          <a:xfrm>
            <a:off x="203591" y="757684"/>
            <a:ext cx="1800000" cy="71698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3819629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Cantos Arredondados 3">
            <a:extLst>
              <a:ext uri="{FF2B5EF4-FFF2-40B4-BE49-F238E27FC236}">
                <a16:creationId xmlns:a16="http://schemas.microsoft.com/office/drawing/2014/main" id="{325DCE49-250E-9474-69DD-D2F32F1F6850}"/>
              </a:ext>
            </a:extLst>
          </p:cNvPr>
          <p:cNvSpPr/>
          <p:nvPr/>
        </p:nvSpPr>
        <p:spPr>
          <a:xfrm>
            <a:off x="696048" y="1062859"/>
            <a:ext cx="10925976" cy="3435989"/>
          </a:xfrm>
          <a:prstGeom prst="roundRect">
            <a:avLst>
              <a:gd name="adj" fmla="val 10532"/>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800"/>
              </a:spcAft>
            </a:pPr>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Cuidado com o "Brinde":</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O brinde nunca é grátis. Ele está embutido no preço. Sempre calcule o valor "com brinde" e "sem brinde" separadamente.</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Divisão por Decimais:</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Dividir por 0,5 é o mesmo que multiplicar por 2. Dividir por 0,4 é o mesmo que multiplicar por 2,5. Use isso para ganhar tempo.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Pergunta é "Valor Mínimo":</a:t>
            </a: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Em questões de compras, teste sempre a opção que parece mais cara por litro, mas que oferece um benefício fixo (como a máscara), pois para grandes quantidades o rendimento vence, mas para pequenas quantidades o brinde pode compensar.</a:t>
            </a:r>
            <a:endParaRPr lang="pt-BR" sz="24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2" name="Imagem 1" descr="Interface gráfica do usuário, Logotipo&#10;&#10;O conteúdo gerado por IA pode estar incorreto.">
            <a:extLst>
              <a:ext uri="{FF2B5EF4-FFF2-40B4-BE49-F238E27FC236}">
                <a16:creationId xmlns:a16="http://schemas.microsoft.com/office/drawing/2014/main" id="{C660CFAB-3D0A-5F92-C92D-65F833866996}"/>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504024" y="508719"/>
            <a:ext cx="1505363" cy="917138"/>
          </a:xfrm>
          <a:prstGeom prst="rect">
            <a:avLst/>
          </a:prstGeom>
          <a:noFill/>
          <a:ln>
            <a:noFill/>
          </a:ln>
          <a:extLst>
            <a:ext uri="{53640926-AAD7-44D8-BBD7-CCE9431645EC}">
              <a14:shadowObscured xmlns:a14="http://schemas.microsoft.com/office/drawing/2010/main"/>
            </a:ext>
          </a:extLst>
        </p:spPr>
      </p:pic>
      <p:sp>
        <p:nvSpPr>
          <p:cNvPr id="3" name="Retângulo 2">
            <a:extLst>
              <a:ext uri="{FF2B5EF4-FFF2-40B4-BE49-F238E27FC236}">
                <a16:creationId xmlns:a16="http://schemas.microsoft.com/office/drawing/2014/main" id="{D616DCF3-854F-16CF-BFDA-8158747A0B0F}"/>
              </a:ext>
            </a:extLst>
          </p:cNvPr>
          <p:cNvSpPr/>
          <p:nvPr/>
        </p:nvSpPr>
        <p:spPr>
          <a:xfrm>
            <a:off x="5833872" y="4535424"/>
            <a:ext cx="713232" cy="211226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84466596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713E8F06-096D-7084-D583-8DA64BBB9596}"/>
              </a:ext>
            </a:extLst>
          </p:cNvPr>
          <p:cNvSpPr txBox="1"/>
          <p:nvPr/>
        </p:nvSpPr>
        <p:spPr>
          <a:xfrm>
            <a:off x="156000" y="1124901"/>
            <a:ext cx="11703768" cy="5724644"/>
          </a:xfrm>
          <a:prstGeom prst="rect">
            <a:avLst/>
          </a:prstGeom>
          <a:solidFill>
            <a:schemeClr val="bg1"/>
          </a:solidFill>
        </p:spPr>
        <p:txBody>
          <a:bodyPr wrap="square">
            <a:spAutoFit/>
          </a:bodyPr>
          <a:lstStyle/>
          <a:p>
            <a:pPr algn="just">
              <a:spcAft>
                <a:spcPts val="400"/>
              </a:spcAft>
            </a:pPr>
            <a:r>
              <a:rPr lang="pt-BR" sz="2400" b="1" kern="100" dirty="0">
                <a:effectLst/>
                <a:latin typeface="Arial Narrow" panose="020B0606020202030204" pitchFamily="34" charset="0"/>
                <a:ea typeface="MS Mincho" panose="02020609040205080304" pitchFamily="49" charset="-128"/>
                <a:cs typeface="Times New Roman" panose="02020603050405020304" pitchFamily="18" charset="0"/>
              </a:rPr>
              <a:t>		(ENEM 2023)</a:t>
            </a: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 Em um ateliê de costura, para confeccionar 200 calças jeans, em 5 dias de trabalho, são necessários 10 funcionários. Devido a uma crise financeira no ateliê, a gerência decidiu demitir 4 funcionários visando a redução de custos. Sabe-se que a produção deverá ser mantida com o novo quadro de funcionários, ou seja, após a demissão.</a:t>
            </a:r>
          </a:p>
          <a:p>
            <a:pPr algn="just">
              <a:spcAft>
                <a:spcPts val="400"/>
              </a:spcAft>
            </a:pP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Em quantos dias de trabalho o novo quadro de funcionários confeccionará a mesma quantidade de calças jeans?</a:t>
            </a:r>
          </a:p>
          <a:p>
            <a:pPr algn="just">
              <a:spcAft>
                <a:spcPts val="400"/>
              </a:spcAft>
            </a:pP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(A) 2,0</a:t>
            </a:r>
          </a:p>
          <a:p>
            <a:pPr algn="just">
              <a:spcAft>
                <a:spcPts val="400"/>
              </a:spcAft>
            </a:pP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(B) 3,0</a:t>
            </a:r>
          </a:p>
          <a:p>
            <a:pPr algn="just">
              <a:spcAft>
                <a:spcPts val="400"/>
              </a:spcAft>
            </a:pP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(C) 3,3</a:t>
            </a:r>
          </a:p>
          <a:p>
            <a:pPr algn="just">
              <a:spcAft>
                <a:spcPts val="400"/>
              </a:spcAft>
            </a:pP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(D) 8,3</a:t>
            </a:r>
          </a:p>
          <a:p>
            <a:pPr algn="just">
              <a:spcAft>
                <a:spcPts val="400"/>
              </a:spcAft>
            </a:pP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(E) 12,0</a:t>
            </a:r>
          </a:p>
          <a:p>
            <a:pPr algn="just">
              <a:spcAft>
                <a:spcPts val="400"/>
              </a:spcAft>
            </a:pPr>
            <a:endParaRPr lang="pt-BR" sz="24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pP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pPr>
            <a:endParaRPr lang="pt-BR" sz="24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2" name="Imagem 1">
            <a:extLst>
              <a:ext uri="{FF2B5EF4-FFF2-40B4-BE49-F238E27FC236}">
                <a16:creationId xmlns:a16="http://schemas.microsoft.com/office/drawing/2014/main" id="{6EC3C4F5-8E07-8D69-D698-05164D243FEA}"/>
              </a:ext>
            </a:extLst>
          </p:cNvPr>
          <p:cNvPicPr>
            <a:picLocks noChangeAspect="1"/>
          </p:cNvPicPr>
          <p:nvPr/>
        </p:nvPicPr>
        <p:blipFill rotWithShape="1">
          <a:blip r:embed="rId2">
            <a:extLst>
              <a:ext uri="{28A0092B-C50C-407E-A947-70E740481C1C}">
                <a14:useLocalDpi xmlns:a14="http://schemas.microsoft.com/office/drawing/2010/main" val="0"/>
              </a:ext>
            </a:extLst>
          </a:blip>
          <a:srcRect t="10086" r="2241" b="10883"/>
          <a:stretch/>
        </p:blipFill>
        <p:spPr bwMode="auto">
          <a:xfrm>
            <a:off x="203591" y="757684"/>
            <a:ext cx="1800000" cy="71698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4358368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Retângulo: Cantos Arredondados 3">
                <a:extLst>
                  <a:ext uri="{FF2B5EF4-FFF2-40B4-BE49-F238E27FC236}">
                    <a16:creationId xmlns:a16="http://schemas.microsoft.com/office/drawing/2014/main" id="{325DCE49-250E-9474-69DD-D2F32F1F6850}"/>
                  </a:ext>
                </a:extLst>
              </p:cNvPr>
              <p:cNvSpPr/>
              <p:nvPr/>
            </p:nvSpPr>
            <p:spPr>
              <a:xfrm>
                <a:off x="696048" y="1062859"/>
                <a:ext cx="10925976" cy="4450973"/>
              </a:xfrm>
              <a:prstGeom prst="roundRect">
                <a:avLst>
                  <a:gd name="adj" fmla="val 10532"/>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800"/>
                  </a:spcAft>
                </a:pPr>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Teste da Lógica: </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Sempre que terminar uma conta de proporção, pergunte ao resultado: "Faz sentido?". Se temos menos funcionários (de 10 para 6), o tempo precisava ser maior que 5 dias. Isso já eliminaria as alternativas A, B e C imediatamente, restando apenas D e </a:t>
                </a:r>
                <a:r>
                  <a:rPr lang="pt-BR" sz="2400" kern="100" dirty="0" err="1">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Ignore Informações Constantes: </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No Enem, se uma grandeza não muda (como os 200 jeans), não a coloque na conta. Isso transforma uma "Regra de Três Composta" (difícil) em uma "Regra de Três Simples" (fácil).</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Cuidado com as Dízimas: </a:t>
                </a: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resultado </a:t>
                </a:r>
                <a14:m>
                  <m:oMath xmlns:m="http://schemas.openxmlformats.org/officeDocument/2006/math">
                    <m:f>
                      <m:fPr>
                        <m:ctrlPr>
                          <a:rPr lang="pt-BR" sz="2400" i="1">
                            <a:solidFill>
                              <a:srgbClr val="000000"/>
                            </a:solidFill>
                            <a:effectLst/>
                            <a:latin typeface="Cambria Math" panose="02040503050406030204" pitchFamily="18" charset="0"/>
                          </a:rPr>
                        </m:ctrlPr>
                      </m:fPr>
                      <m:num>
                        <m:r>
                          <a:rPr lang="pt-BR" sz="2400" i="1">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50</m:t>
                        </m:r>
                      </m:num>
                      <m:den>
                        <m:r>
                          <a:rPr lang="pt-BR" sz="2400" i="1">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6</m:t>
                        </m:r>
                      </m:den>
                    </m:f>
                    <m:r>
                      <a:rPr lang="pt-BR" sz="2400" i="1">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=8,333⋯</m:t>
                    </m:r>
                  </m:oMath>
                </a14:m>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aparece nas opções como 8,3. O Enem costuma arredondar ou truncar casas decimais em questões de dias de trabalho. Não procure pelo valor exato infinito; marque o mais próximo.</a:t>
                </a:r>
                <a:endParaRPr lang="pt-BR" sz="24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4" name="Retângulo: Cantos Arredondados 3">
                <a:extLst>
                  <a:ext uri="{FF2B5EF4-FFF2-40B4-BE49-F238E27FC236}">
                    <a16:creationId xmlns:a16="http://schemas.microsoft.com/office/drawing/2014/main" id="{325DCE49-250E-9474-69DD-D2F32F1F6850}"/>
                  </a:ext>
                </a:extLst>
              </p:cNvPr>
              <p:cNvSpPr>
                <a:spLocks noRot="1" noChangeAspect="1" noMove="1" noResize="1" noEditPoints="1" noAdjustHandles="1" noChangeArrowheads="1" noChangeShapeType="1" noTextEdit="1"/>
              </p:cNvSpPr>
              <p:nvPr/>
            </p:nvSpPr>
            <p:spPr>
              <a:xfrm>
                <a:off x="696048" y="1062859"/>
                <a:ext cx="10925976" cy="4450973"/>
              </a:xfrm>
              <a:prstGeom prst="roundRect">
                <a:avLst>
                  <a:gd name="adj" fmla="val 10532"/>
                </a:avLst>
              </a:prstGeom>
              <a:blipFill>
                <a:blip r:embed="rId2"/>
                <a:stretch>
                  <a:fillRect/>
                </a:stretch>
              </a:blipFill>
              <a:ln w="28575">
                <a:solidFill>
                  <a:srgbClr val="A7DE1F"/>
                </a:solidFill>
              </a:ln>
            </p:spPr>
            <p:txBody>
              <a:bodyPr/>
              <a:lstStyle/>
              <a:p>
                <a:r>
                  <a:rPr lang="pt-BR">
                    <a:noFill/>
                  </a:rPr>
                  <a:t> </a:t>
                </a:r>
              </a:p>
            </p:txBody>
          </p:sp>
        </mc:Fallback>
      </mc:AlternateContent>
      <p:pic>
        <p:nvPicPr>
          <p:cNvPr id="2" name="Imagem 1" descr="Interface gráfica do usuário, Logotipo&#10;&#10;O conteúdo gerado por IA pode estar incorreto.">
            <a:extLst>
              <a:ext uri="{FF2B5EF4-FFF2-40B4-BE49-F238E27FC236}">
                <a16:creationId xmlns:a16="http://schemas.microsoft.com/office/drawing/2014/main" id="{C660CFAB-3D0A-5F92-C92D-65F833866996}"/>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504024" y="508719"/>
            <a:ext cx="1505363" cy="917138"/>
          </a:xfrm>
          <a:prstGeom prst="rect">
            <a:avLst/>
          </a:prstGeom>
          <a:noFill/>
          <a:ln>
            <a:noFill/>
          </a:ln>
          <a:extLst>
            <a:ext uri="{53640926-AAD7-44D8-BBD7-CCE9431645EC}">
              <a14:shadowObscured xmlns:a14="http://schemas.microsoft.com/office/drawing/2010/main"/>
            </a:ext>
          </a:extLst>
        </p:spPr>
      </p:pic>
      <p:sp>
        <p:nvSpPr>
          <p:cNvPr id="3" name="Retângulo 2">
            <a:extLst>
              <a:ext uri="{FF2B5EF4-FFF2-40B4-BE49-F238E27FC236}">
                <a16:creationId xmlns:a16="http://schemas.microsoft.com/office/drawing/2014/main" id="{21CEBCF7-526F-DE42-6949-850E18209999}"/>
              </a:ext>
            </a:extLst>
          </p:cNvPr>
          <p:cNvSpPr/>
          <p:nvPr/>
        </p:nvSpPr>
        <p:spPr>
          <a:xfrm>
            <a:off x="5833872" y="5541264"/>
            <a:ext cx="713232" cy="124358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63843891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713E8F06-096D-7084-D583-8DA64BBB9596}"/>
              </a:ext>
            </a:extLst>
          </p:cNvPr>
          <p:cNvSpPr txBox="1"/>
          <p:nvPr/>
        </p:nvSpPr>
        <p:spPr>
          <a:xfrm>
            <a:off x="156000" y="1124901"/>
            <a:ext cx="11703768" cy="5339795"/>
          </a:xfrm>
          <a:prstGeom prst="rect">
            <a:avLst/>
          </a:prstGeom>
          <a:solidFill>
            <a:schemeClr val="bg1"/>
          </a:solidFill>
        </p:spPr>
        <p:txBody>
          <a:bodyPr wrap="square">
            <a:spAutoFit/>
          </a:bodyPr>
          <a:lstStyle/>
          <a:p>
            <a:pPr algn="just">
              <a:lnSpc>
                <a:spcPct val="107000"/>
              </a:lnSpc>
            </a:pPr>
            <a:r>
              <a:rPr lang="pt-BR" sz="2400" b="1" kern="100" dirty="0">
                <a:effectLst/>
                <a:latin typeface="Arial Narrow" panose="020B0606020202030204" pitchFamily="34" charset="0"/>
                <a:ea typeface="MS Mincho" panose="02020609040205080304" pitchFamily="49" charset="-128"/>
                <a:cs typeface="Times New Roman" panose="02020603050405020304" pitchFamily="18" charset="0"/>
              </a:rPr>
              <a:t>		(ENEM 2023)</a:t>
            </a: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Uma família decidiu comprar um aparelho condicionador de ar usando como critério de escolha seu consumo mensal de energia. Suponha que o valor de 1 kWh da conta de energia elétrica dessa família custe R$ 0,58 (impostos incluídos) e que há bandeira tarifária vermelha correspondendo a R$ 0,045 para cada 1 kWh consumido.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uso desse aparelho deve representar um acréscimo mensal na conta de energia elétrica da família de R$ 150,00.</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consumo de energia elétrica mensal mais próximo, em quilowatt-hora, que o aparelho deve ter é igual 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286.</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280.</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259.</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 240.</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 146.</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6EC3C4F5-8E07-8D69-D698-05164D243FEA}"/>
              </a:ext>
            </a:extLst>
          </p:cNvPr>
          <p:cNvPicPr>
            <a:picLocks noChangeAspect="1"/>
          </p:cNvPicPr>
          <p:nvPr/>
        </p:nvPicPr>
        <p:blipFill rotWithShape="1">
          <a:blip r:embed="rId2">
            <a:extLst>
              <a:ext uri="{28A0092B-C50C-407E-A947-70E740481C1C}">
                <a14:useLocalDpi xmlns:a14="http://schemas.microsoft.com/office/drawing/2010/main" val="0"/>
              </a:ext>
            </a:extLst>
          </a:blip>
          <a:srcRect t="10086" r="2241" b="10883"/>
          <a:stretch/>
        </p:blipFill>
        <p:spPr bwMode="auto">
          <a:xfrm>
            <a:off x="203591" y="757684"/>
            <a:ext cx="1800000" cy="71698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9454999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Retângulo: Cantos Arredondados 3">
                <a:extLst>
                  <a:ext uri="{FF2B5EF4-FFF2-40B4-BE49-F238E27FC236}">
                    <a16:creationId xmlns:a16="http://schemas.microsoft.com/office/drawing/2014/main" id="{325DCE49-250E-9474-69DD-D2F32F1F6850}"/>
                  </a:ext>
                </a:extLst>
              </p:cNvPr>
              <p:cNvSpPr/>
              <p:nvPr/>
            </p:nvSpPr>
            <p:spPr>
              <a:xfrm>
                <a:off x="696048" y="1062859"/>
                <a:ext cx="10925976" cy="2869061"/>
              </a:xfrm>
              <a:prstGeom prst="roundRect">
                <a:avLst>
                  <a:gd name="adj" fmla="val 10532"/>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800"/>
                  </a:spcAft>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Não tente calcular o consumo para a bandeira e para a conta separadamente. Some-os primeiro para saber quanto custa "de verdade" cada unidade de energia: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Preço Base: R$ 0,580</a:t>
                </a:r>
              </a:p>
              <a:p>
                <a:pPr marL="342900" lvl="0" indent="-342900" algn="just">
                  <a:lnSpc>
                    <a:spcPct val="115000"/>
                  </a:lnSpc>
                  <a:spcAft>
                    <a:spcPts val="800"/>
                  </a:spcAft>
                  <a:buSzPts val="1000"/>
                  <a:buFont typeface="Symbol" panose="05050102010706020507" pitchFamily="18" charset="2"/>
                  <a:buChar char=""/>
                  <a:tabLst>
                    <a:tab pos="457200" algn="l"/>
                  </a:tabLst>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Bandeira Vermelha: R$ 0,045</a:t>
                </a:r>
              </a:p>
              <a:p>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Custo de 1 kWh: </a:t>
                </a:r>
                <a14:m>
                  <m:oMath xmlns:m="http://schemas.openxmlformats.org/officeDocument/2006/math">
                    <m:r>
                      <a:rPr lang="pt-BR" sz="2400" i="1">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0,58+0,045=0,625</m:t>
                    </m:r>
                  </m:oMath>
                </a14:m>
                <a:endParaRPr lang="pt-BR" sz="24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4" name="Retângulo: Cantos Arredondados 3">
                <a:extLst>
                  <a:ext uri="{FF2B5EF4-FFF2-40B4-BE49-F238E27FC236}">
                    <a16:creationId xmlns:a16="http://schemas.microsoft.com/office/drawing/2014/main" id="{325DCE49-250E-9474-69DD-D2F32F1F6850}"/>
                  </a:ext>
                </a:extLst>
              </p:cNvPr>
              <p:cNvSpPr>
                <a:spLocks noRot="1" noChangeAspect="1" noMove="1" noResize="1" noEditPoints="1" noAdjustHandles="1" noChangeArrowheads="1" noChangeShapeType="1" noTextEdit="1"/>
              </p:cNvSpPr>
              <p:nvPr/>
            </p:nvSpPr>
            <p:spPr>
              <a:xfrm>
                <a:off x="696048" y="1062859"/>
                <a:ext cx="10925976" cy="2869061"/>
              </a:xfrm>
              <a:prstGeom prst="roundRect">
                <a:avLst>
                  <a:gd name="adj" fmla="val 10532"/>
                </a:avLst>
              </a:prstGeom>
              <a:blipFill>
                <a:blip r:embed="rId2"/>
                <a:stretch>
                  <a:fillRect/>
                </a:stretch>
              </a:blipFill>
              <a:ln w="28575">
                <a:solidFill>
                  <a:srgbClr val="A7DE1F"/>
                </a:solidFill>
              </a:ln>
            </p:spPr>
            <p:txBody>
              <a:bodyPr/>
              <a:lstStyle/>
              <a:p>
                <a:r>
                  <a:rPr lang="pt-BR">
                    <a:noFill/>
                  </a:rPr>
                  <a:t> </a:t>
                </a:r>
              </a:p>
            </p:txBody>
          </p:sp>
        </mc:Fallback>
      </mc:AlternateContent>
      <p:pic>
        <p:nvPicPr>
          <p:cNvPr id="2" name="Imagem 1" descr="Interface gráfica do usuário, Logotipo&#10;&#10;O conteúdo gerado por IA pode estar incorreto.">
            <a:extLst>
              <a:ext uri="{FF2B5EF4-FFF2-40B4-BE49-F238E27FC236}">
                <a16:creationId xmlns:a16="http://schemas.microsoft.com/office/drawing/2014/main" id="{C660CFAB-3D0A-5F92-C92D-65F833866996}"/>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504024" y="508719"/>
            <a:ext cx="1505363" cy="917138"/>
          </a:xfrm>
          <a:prstGeom prst="rect">
            <a:avLst/>
          </a:prstGeom>
          <a:noFill/>
          <a:ln>
            <a:noFill/>
          </a:ln>
          <a:extLst>
            <a:ext uri="{53640926-AAD7-44D8-BBD7-CCE9431645EC}">
              <a14:shadowObscured xmlns:a14="http://schemas.microsoft.com/office/drawing/2010/main"/>
            </a:ext>
          </a:extLst>
        </p:spPr>
      </p:pic>
      <p:sp>
        <p:nvSpPr>
          <p:cNvPr id="3" name="Retângulo 2">
            <a:extLst>
              <a:ext uri="{FF2B5EF4-FFF2-40B4-BE49-F238E27FC236}">
                <a16:creationId xmlns:a16="http://schemas.microsoft.com/office/drawing/2014/main" id="{21CEBCF7-526F-DE42-6949-850E18209999}"/>
              </a:ext>
            </a:extLst>
          </p:cNvPr>
          <p:cNvSpPr/>
          <p:nvPr/>
        </p:nvSpPr>
        <p:spPr>
          <a:xfrm>
            <a:off x="5833872" y="3959352"/>
            <a:ext cx="713232" cy="28529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18964037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713E8F06-096D-7084-D583-8DA64BBB9596}"/>
              </a:ext>
            </a:extLst>
          </p:cNvPr>
          <p:cNvSpPr txBox="1"/>
          <p:nvPr/>
        </p:nvSpPr>
        <p:spPr>
          <a:xfrm>
            <a:off x="156000" y="1124901"/>
            <a:ext cx="11703768" cy="5561522"/>
          </a:xfrm>
          <a:prstGeom prst="rect">
            <a:avLst/>
          </a:prstGeom>
          <a:solidFill>
            <a:schemeClr val="bg1"/>
          </a:solidFill>
        </p:spPr>
        <p:txBody>
          <a:bodyPr wrap="square">
            <a:spAutoFit/>
          </a:bodyPr>
          <a:lstStyle/>
          <a:p>
            <a:pPr algn="just">
              <a:lnSpc>
                <a:spcPct val="107000"/>
              </a:lnSpc>
            </a:pPr>
            <a:r>
              <a:rPr lang="pt-BR" sz="2000" b="1" kern="100" dirty="0">
                <a:effectLst/>
                <a:latin typeface="Arial Narrow" panose="020B0606020202030204" pitchFamily="34" charset="0"/>
                <a:ea typeface="MS Mincho" panose="02020609040205080304" pitchFamily="49" charset="-128"/>
                <a:cs typeface="Times New Roman" panose="02020603050405020304" pitchFamily="18" charset="0"/>
              </a:rPr>
              <a:t>		(ENEM 2023)</a:t>
            </a:r>
            <a:r>
              <a:rPr lang="pt-BR" sz="20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Um clube está sendo reformado e deve ter algumas paredes e partes do teto repintadas. São, no total, 560 m</a:t>
            </a:r>
            <a:r>
              <a:rPr lang="pt-BR" sz="2000" kern="100" baseline="300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2</a:t>
            </a: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de parede e 260 m</a:t>
            </a:r>
            <a:r>
              <a:rPr lang="pt-BR" sz="2000" kern="100" baseline="300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2</a:t>
            </a: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de teto. Segundo orientações técnicas, um entre três tipos diferentes de tinta deve ser usado para pintar as paredes (tipos I, II e III), e um entre outros dois tipos pode ser utilizado na pintura do teto (tipos X e Y). As características dos diferentes produtos são apresentadas a seguir:</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160338" algn="just">
              <a:lnSpc>
                <a:spcPct val="115000"/>
              </a:lnSpc>
              <a:buFont typeface="Symbol" panose="05050102010706020507" pitchFamily="18" charset="2"/>
              <a:buChar char=""/>
            </a:pP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tipo I: vendido em embalagem com 10 L, por R$ 180,00 cada. O conteúdo permite pintar uma área de 220 m</a:t>
            </a:r>
            <a:r>
              <a:rPr lang="pt-BR" sz="2000" kern="100" baseline="300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2</a:t>
            </a: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160338" algn="just">
              <a:lnSpc>
                <a:spcPct val="115000"/>
              </a:lnSpc>
              <a:buFont typeface="Symbol" panose="05050102010706020507" pitchFamily="18" charset="2"/>
              <a:buChar char=""/>
            </a:pP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tipo II: vendido em embalagem com 20 L, por R$ 350,00 cada. O conteúdo permite pintar uma área de 450 m</a:t>
            </a:r>
            <a:r>
              <a:rPr lang="pt-BR" sz="2000" kern="100" baseline="300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2</a:t>
            </a: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160338" algn="just">
              <a:lnSpc>
                <a:spcPct val="115000"/>
              </a:lnSpc>
              <a:buFont typeface="Symbol" panose="05050102010706020507" pitchFamily="18" charset="2"/>
              <a:buChar char=""/>
            </a:pP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tipo III: vendido em embalagem com 25 L, por R$ 650,00 cada. O conteúdo permite pintar uma área de 550 m</a:t>
            </a:r>
            <a:r>
              <a:rPr lang="pt-BR" sz="2000" kern="100" baseline="300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2</a:t>
            </a: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160338" algn="just">
              <a:lnSpc>
                <a:spcPct val="115000"/>
              </a:lnSpc>
              <a:buFont typeface="Symbol" panose="05050102010706020507" pitchFamily="18" charset="2"/>
              <a:buChar char=""/>
            </a:pP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tipo X: vendido em embalagem com 4 L, por R$ 70,00 cada. O conteúdo permite pintar uma área de 80 m</a:t>
            </a:r>
            <a:r>
              <a:rPr lang="pt-BR" sz="2000" kern="100" baseline="300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2</a:t>
            </a: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160338" algn="just">
              <a:lnSpc>
                <a:spcPct val="115000"/>
              </a:lnSpc>
              <a:buFont typeface="Symbol" panose="05050102010706020507" pitchFamily="18" charset="2"/>
              <a:buChar char=""/>
            </a:pP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tipo Y: vendido em embalagem com 5 L, por R$ 85,00 cada. O conteúdo permite pintar uma área de 90 m</a:t>
            </a:r>
            <a:r>
              <a:rPr lang="pt-BR" sz="2000" kern="100" baseline="300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2</a:t>
            </a: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pP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Pretende-se gastar a menor quantia possível, em real, com essa pintura.</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pP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As tintas que devem ser escolhidas para uso nas paredes e teto do clube, respectivamente, são as de tipos</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I e X.</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I e Y.</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II e X.</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 II e Y.</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0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 III e Y.</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6EC3C4F5-8E07-8D69-D698-05164D243FEA}"/>
              </a:ext>
            </a:extLst>
          </p:cNvPr>
          <p:cNvPicPr>
            <a:picLocks noChangeAspect="1"/>
          </p:cNvPicPr>
          <p:nvPr/>
        </p:nvPicPr>
        <p:blipFill rotWithShape="1">
          <a:blip r:embed="rId2">
            <a:extLst>
              <a:ext uri="{28A0092B-C50C-407E-A947-70E740481C1C}">
                <a14:useLocalDpi xmlns:a14="http://schemas.microsoft.com/office/drawing/2010/main" val="0"/>
              </a:ext>
            </a:extLst>
          </a:blip>
          <a:srcRect t="10086" r="2241" b="10883"/>
          <a:stretch/>
        </p:blipFill>
        <p:spPr bwMode="auto">
          <a:xfrm>
            <a:off x="203591" y="757684"/>
            <a:ext cx="1800000" cy="71698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031838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713E8F06-096D-7084-D583-8DA64BBB9596}"/>
              </a:ext>
            </a:extLst>
          </p:cNvPr>
          <p:cNvSpPr txBox="1"/>
          <p:nvPr/>
        </p:nvSpPr>
        <p:spPr>
          <a:xfrm>
            <a:off x="156000" y="1124901"/>
            <a:ext cx="11703768" cy="5490670"/>
          </a:xfrm>
          <a:prstGeom prst="rect">
            <a:avLst/>
          </a:prstGeom>
          <a:solidFill>
            <a:schemeClr val="bg1"/>
          </a:solidFill>
        </p:spPr>
        <p:txBody>
          <a:bodyPr wrap="square">
            <a:spAutoFit/>
          </a:bodyPr>
          <a:lstStyle/>
          <a:p>
            <a:pPr algn="just">
              <a:lnSpc>
                <a:spcPct val="107000"/>
              </a:lnSpc>
              <a:spcAft>
                <a:spcPts val="800"/>
              </a:spcAft>
            </a:pPr>
            <a:r>
              <a:rPr lang="pt-BR" sz="2400" b="1" kern="100" dirty="0">
                <a:effectLst/>
                <a:latin typeface="Arial Narrow" panose="020B0606020202030204" pitchFamily="34" charset="0"/>
                <a:ea typeface="MS Mincho" panose="02020609040205080304" pitchFamily="49" charset="-128"/>
                <a:cs typeface="Times New Roman" panose="02020603050405020304" pitchFamily="18" charset="0"/>
              </a:rPr>
              <a:t>		(ENEM 2023)</a:t>
            </a: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Com o intuito de fazer bombons para vender, uma doceira comprou uma barra de 2 kg de chocolate e 1 L de creme de leite. De acordo com a receita, cada bombom deverá ter exatamente 34 g de chocolate e 12 </a:t>
            </a:r>
            <a:r>
              <a:rPr lang="pt-BR" sz="2400" kern="100" dirty="0" err="1">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mL</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de creme de leite.</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Respeitando os critérios estabelecidos, quantos bombons a doceira poderá fazer utilizando o máximo que puder os ingredientes comprados?</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5</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8</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58</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 71</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 83</a:t>
            </a:r>
          </a:p>
          <a:p>
            <a:endParaRPr lang="pt-BR" sz="24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endParaRPr>
          </a:p>
          <a:p>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6EC3C4F5-8E07-8D69-D698-05164D243FEA}"/>
              </a:ext>
            </a:extLst>
          </p:cNvPr>
          <p:cNvPicPr>
            <a:picLocks noChangeAspect="1"/>
          </p:cNvPicPr>
          <p:nvPr/>
        </p:nvPicPr>
        <p:blipFill rotWithShape="1">
          <a:blip r:embed="rId2">
            <a:extLst>
              <a:ext uri="{28A0092B-C50C-407E-A947-70E740481C1C}">
                <a14:useLocalDpi xmlns:a14="http://schemas.microsoft.com/office/drawing/2010/main" val="0"/>
              </a:ext>
            </a:extLst>
          </a:blip>
          <a:srcRect t="10086" r="2241" b="10883"/>
          <a:stretch/>
        </p:blipFill>
        <p:spPr bwMode="auto">
          <a:xfrm>
            <a:off x="203591" y="757684"/>
            <a:ext cx="1800000" cy="71698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7082410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713E8F06-096D-7084-D583-8DA64BBB9596}"/>
              </a:ext>
            </a:extLst>
          </p:cNvPr>
          <p:cNvSpPr txBox="1"/>
          <p:nvPr/>
        </p:nvSpPr>
        <p:spPr>
          <a:xfrm>
            <a:off x="156000" y="1124901"/>
            <a:ext cx="11703768" cy="5692328"/>
          </a:xfrm>
          <a:prstGeom prst="rect">
            <a:avLst/>
          </a:prstGeom>
          <a:solidFill>
            <a:schemeClr val="bg1"/>
          </a:solidFill>
        </p:spPr>
        <p:txBody>
          <a:bodyPr wrap="square">
            <a:spAutoFit/>
          </a:bodyPr>
          <a:lstStyle/>
          <a:p>
            <a:pPr algn="just">
              <a:lnSpc>
                <a:spcPct val="107000"/>
              </a:lnSpc>
              <a:spcAft>
                <a:spcPts val="800"/>
              </a:spcAft>
            </a:pPr>
            <a:r>
              <a:rPr lang="pt-BR" sz="2400" b="1" kern="100" dirty="0">
                <a:effectLst/>
                <a:latin typeface="Arial Narrow" panose="020B0606020202030204" pitchFamily="34" charset="0"/>
                <a:ea typeface="MS Mincho" panose="02020609040205080304" pitchFamily="49" charset="-128"/>
                <a:cs typeface="Times New Roman" panose="02020603050405020304" pitchFamily="18" charset="0"/>
              </a:rPr>
              <a:t>		(ENEM 2023)</a:t>
            </a: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Três amigos realizaram uma viagem de carro entre duas cidades, num tempo total de 31 horas. Para não fazer paradas, revezaram na direção, de forma que cada um deles dirigisse um terço da quilometragem total. O primeiro, mais prudente, dirigiu a uma velocidade média de 75 quilômetros por hora; o segundo, a uma velocidade média de 90 quilômetros por hora; e o último, mais apressado, dirigiu a uma velocidade média de 100 quilômetros por hora.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distância percorrida por eles, em quilômetros, foi de</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900.</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2 700.</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2 738.</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 2 790.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 8 215.</a:t>
            </a:r>
            <a:endParaRPr lang="pt-BR" sz="24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6EC3C4F5-8E07-8D69-D698-05164D243FEA}"/>
              </a:ext>
            </a:extLst>
          </p:cNvPr>
          <p:cNvPicPr>
            <a:picLocks noChangeAspect="1"/>
          </p:cNvPicPr>
          <p:nvPr/>
        </p:nvPicPr>
        <p:blipFill rotWithShape="1">
          <a:blip r:embed="rId2">
            <a:extLst>
              <a:ext uri="{28A0092B-C50C-407E-A947-70E740481C1C}">
                <a14:useLocalDpi xmlns:a14="http://schemas.microsoft.com/office/drawing/2010/main" val="0"/>
              </a:ext>
            </a:extLst>
          </a:blip>
          <a:srcRect t="10086" r="2241" b="10883"/>
          <a:stretch/>
        </p:blipFill>
        <p:spPr bwMode="auto">
          <a:xfrm>
            <a:off x="203591" y="757684"/>
            <a:ext cx="1800000" cy="71698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9603910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713E8F06-096D-7084-D583-8DA64BBB9596}"/>
              </a:ext>
            </a:extLst>
          </p:cNvPr>
          <p:cNvSpPr txBox="1"/>
          <p:nvPr/>
        </p:nvSpPr>
        <p:spPr>
          <a:xfrm>
            <a:off x="156000" y="1124901"/>
            <a:ext cx="11703768" cy="5746701"/>
          </a:xfrm>
          <a:prstGeom prst="rect">
            <a:avLst/>
          </a:prstGeom>
          <a:solidFill>
            <a:schemeClr val="bg1"/>
          </a:solidFill>
        </p:spPr>
        <p:txBody>
          <a:bodyPr wrap="square">
            <a:spAutoFit/>
          </a:bodyPr>
          <a:lstStyle/>
          <a:p>
            <a:pPr algn="just">
              <a:lnSpc>
                <a:spcPct val="107000"/>
              </a:lnSpc>
            </a:pPr>
            <a:r>
              <a:rPr lang="pt-BR" sz="2400" b="1" kern="100" dirty="0">
                <a:effectLst/>
                <a:latin typeface="Arial Narrow" panose="020B0606020202030204" pitchFamily="34" charset="0"/>
                <a:ea typeface="MS Mincho" panose="02020609040205080304" pitchFamily="49" charset="-128"/>
                <a:cs typeface="Times New Roman" panose="02020603050405020304" pitchFamily="18" charset="0"/>
              </a:rPr>
              <a:t>		(ENEM 2022)</a:t>
            </a: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Um casal está reformando a cozinha de casa e decidiu comprar um refrigerador novo. Observando a planta da nova cozinha, desenhada na escala de 1:50, notaram que o espaço destinado ao refrigerador tinha 3,8cm de altura e 1,6 cm de largura. Eles sabem que os fabricantes de refrigeradores indicam que, para um bom funcionamento e fácil manejo na limpeza, esses eletrodomésticos devem ser colocados em espaços que permitam uma distância de, pelo menos 10cm de outros móveis e paredes, tanto na parte superior quanto nas laterais. O casal comprou o refrigerador que caberia no local a ele destinado na nova cozinha, seguindo as instruções do fabricante.</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Esse refrigerador tem altura e largura máximas, em metro e respectivamente, iguais a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1,80 e 0,60.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1,80 e 0,70.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1,90 e 0,80.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 2,00 e 0,90.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  2,00 e 1,00.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6EC3C4F5-8E07-8D69-D698-05164D243FEA}"/>
              </a:ext>
            </a:extLst>
          </p:cNvPr>
          <p:cNvPicPr>
            <a:picLocks noChangeAspect="1"/>
          </p:cNvPicPr>
          <p:nvPr/>
        </p:nvPicPr>
        <p:blipFill rotWithShape="1">
          <a:blip r:embed="rId2">
            <a:extLst>
              <a:ext uri="{28A0092B-C50C-407E-A947-70E740481C1C}">
                <a14:useLocalDpi xmlns:a14="http://schemas.microsoft.com/office/drawing/2010/main" val="0"/>
              </a:ext>
            </a:extLst>
          </a:blip>
          <a:srcRect t="10086" r="2241" b="10883"/>
          <a:stretch/>
        </p:blipFill>
        <p:spPr bwMode="auto">
          <a:xfrm>
            <a:off x="203591" y="757684"/>
            <a:ext cx="1800000" cy="71698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2034990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713E8F06-096D-7084-D583-8DA64BBB9596}"/>
                  </a:ext>
                </a:extLst>
              </p:cNvPr>
              <p:cNvSpPr txBox="1"/>
              <p:nvPr/>
            </p:nvSpPr>
            <p:spPr>
              <a:xfrm>
                <a:off x="156000" y="1124901"/>
                <a:ext cx="11703768" cy="5734968"/>
              </a:xfrm>
              <a:prstGeom prst="rect">
                <a:avLst/>
              </a:prstGeom>
              <a:solidFill>
                <a:schemeClr val="bg1"/>
              </a:solidFill>
            </p:spPr>
            <p:txBody>
              <a:bodyPr wrap="square">
                <a:spAutoFit/>
              </a:bodyPr>
              <a:lstStyle/>
              <a:p>
                <a:pPr algn="just">
                  <a:lnSpc>
                    <a:spcPct val="107000"/>
                  </a:lnSpc>
                </a:pPr>
                <a:r>
                  <a:rPr lang="pt-BR" sz="2400" b="1" kern="100" dirty="0">
                    <a:effectLst/>
                    <a:latin typeface="Arial Narrow" panose="020B0606020202030204" pitchFamily="34" charset="0"/>
                    <a:ea typeface="MS Mincho" panose="02020609040205080304" pitchFamily="49" charset="-128"/>
                    <a:cs typeface="Times New Roman" panose="02020603050405020304" pitchFamily="18" charset="0"/>
                  </a:rPr>
                  <a:t>		(ENEM 2023)</a:t>
                </a: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cada bimestre, a diretora de uma escola compra uma quantidade de folhas de papel ofício proporcional ao número de alunos matriculados. No bimestre passado, ela comprou 6 000 folhas para serem utilizadas pelos 1 200 alunos matriculados. Neste bimestre, alguns alunos cancelaram suas matrículas e a escola tem, agora, 1 150 alunos. A diretora só pode gastar R$ 220,00 nessa compra, e sabe que o fornecedor da escola vende as folhas de papel ofício em embalagens de 100 unidades a R$ 4,00 a embalagem. Assim, será preciso convencer o fornecedor a dar um desconto à escola, de modo que seja possível comprar a quantidade total de papel ofício necessária para o bimestre.</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desconto necessário no preço final da compra, em porcentagem, pertence ao intervalo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a:t>
                </a:r>
                <a14:m>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(5,0 ; 5,5)</m:t>
                    </m:r>
                  </m:oMath>
                </a14:m>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a:t>
                </a:r>
                <a14:m>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(8,0 ; 8,5)</m:t>
                    </m:r>
                  </m:oMath>
                </a14:m>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a:t>
                </a:r>
                <a14:m>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(11,5 ; 12,5)</m:t>
                    </m:r>
                  </m:oMath>
                </a14:m>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 </a:t>
                </a:r>
                <a14:m>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(19,5 ; 20,5)</m:t>
                    </m:r>
                  </m:oMath>
                </a14:m>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 </a:t>
                </a:r>
                <a14:m>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(3,5 ; 4,0)</m:t>
                    </m:r>
                  </m:oMath>
                </a14:m>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713E8F06-096D-7084-D583-8DA64BBB9596}"/>
                  </a:ext>
                </a:extLst>
              </p:cNvPr>
              <p:cNvSpPr txBox="1">
                <a:spLocks noRot="1" noChangeAspect="1" noMove="1" noResize="1" noEditPoints="1" noAdjustHandles="1" noChangeArrowheads="1" noChangeShapeType="1" noTextEdit="1"/>
              </p:cNvSpPr>
              <p:nvPr/>
            </p:nvSpPr>
            <p:spPr>
              <a:xfrm>
                <a:off x="156000" y="1124901"/>
                <a:ext cx="11703768" cy="5734968"/>
              </a:xfrm>
              <a:prstGeom prst="rect">
                <a:avLst/>
              </a:prstGeom>
              <a:blipFill>
                <a:blip r:embed="rId2"/>
                <a:stretch>
                  <a:fillRect l="-833" t="-957" r="-781" b="-1702"/>
                </a:stretch>
              </a:blipFill>
            </p:spPr>
            <p:txBody>
              <a:bodyPr/>
              <a:lstStyle/>
              <a:p>
                <a:r>
                  <a:rPr lang="pt-BR">
                    <a:noFill/>
                  </a:rPr>
                  <a:t> </a:t>
                </a:r>
              </a:p>
            </p:txBody>
          </p:sp>
        </mc:Fallback>
      </mc:AlternateContent>
      <p:pic>
        <p:nvPicPr>
          <p:cNvPr id="2" name="Imagem 1">
            <a:extLst>
              <a:ext uri="{FF2B5EF4-FFF2-40B4-BE49-F238E27FC236}">
                <a16:creationId xmlns:a16="http://schemas.microsoft.com/office/drawing/2014/main" id="{6EC3C4F5-8E07-8D69-D698-05164D243FEA}"/>
              </a:ext>
            </a:extLst>
          </p:cNvPr>
          <p:cNvPicPr>
            <a:picLocks noChangeAspect="1"/>
          </p:cNvPicPr>
          <p:nvPr/>
        </p:nvPicPr>
        <p:blipFill rotWithShape="1">
          <a:blip r:embed="rId3">
            <a:extLst>
              <a:ext uri="{28A0092B-C50C-407E-A947-70E740481C1C}">
                <a14:useLocalDpi xmlns:a14="http://schemas.microsoft.com/office/drawing/2010/main" val="0"/>
              </a:ext>
            </a:extLst>
          </a:blip>
          <a:srcRect t="10086" r="2241" b="10883"/>
          <a:stretch/>
        </p:blipFill>
        <p:spPr bwMode="auto">
          <a:xfrm>
            <a:off x="203591" y="757684"/>
            <a:ext cx="1800000" cy="71698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9649283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9C810E3-6138-D05F-9D9E-F9F75AD8B7E4}"/>
              </a:ext>
            </a:extLst>
          </p:cNvPr>
          <p:cNvSpPr txBox="1"/>
          <p:nvPr/>
        </p:nvSpPr>
        <p:spPr>
          <a:xfrm>
            <a:off x="156000" y="603527"/>
            <a:ext cx="11880000" cy="5992346"/>
          </a:xfrm>
          <a:prstGeom prst="rect">
            <a:avLst/>
          </a:prstGeom>
          <a:solidFill>
            <a:schemeClr val="bg1"/>
          </a:solidFill>
        </p:spPr>
        <p:txBody>
          <a:bodyPr wrap="square">
            <a:spAutoFit/>
          </a:bodyPr>
          <a:lstStyle/>
          <a:p>
            <a:pPr algn="ctr">
              <a:lnSpc>
                <a:spcPct val="115000"/>
              </a:lnSpc>
            </a:pPr>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GRANDEZAS</a:t>
            </a:r>
          </a:p>
          <a:p>
            <a:pPr algn="just">
              <a:lnSpc>
                <a:spcPct val="115000"/>
              </a:lnSpc>
            </a:pPr>
            <a:endPar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Em matemática, grandezas referem-se a quantidades que podem ser medidas ou comparadas numericamente.</a:t>
            </a:r>
          </a:p>
          <a:p>
            <a:pPr algn="just">
              <a:lnSpc>
                <a:spcPct val="115000"/>
              </a:lnSpc>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As grandezas podem ser divididas em dois tipos principais: grandezas escalares e grandezas vetoriais.</a:t>
            </a:r>
          </a:p>
          <a:p>
            <a:pPr algn="just">
              <a:lnSpc>
                <a:spcPct val="115000"/>
              </a:lnSpc>
            </a:pPr>
            <a:endParaRPr lang="pt-BR" sz="24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endParaRPr>
          </a:p>
          <a:p>
            <a:pPr lvl="0" algn="just">
              <a:lnSpc>
                <a:spcPct val="107000"/>
              </a:lnSpc>
              <a:spcAft>
                <a:spcPts val="800"/>
              </a:spcAft>
              <a:tabLst>
                <a:tab pos="6661150" algn="l"/>
              </a:tabLst>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lvl="0" algn="just">
              <a:lnSpc>
                <a:spcPct val="107000"/>
              </a:lnSpc>
              <a:spcAft>
                <a:spcPts val="800"/>
              </a:spcAft>
              <a:tabLst>
                <a:tab pos="6661150" algn="l"/>
              </a:tabLst>
            </a:pPr>
            <a:endParaRPr lang="pt-BR" sz="2400" kern="100" dirty="0">
              <a:latin typeface="Arial Narrow" panose="020B0606020202030204" pitchFamily="34" charset="0"/>
              <a:ea typeface="Aptos" panose="020B0004020202020204" pitchFamily="34" charset="0"/>
              <a:cs typeface="Times New Roman" panose="02020603050405020304" pitchFamily="18" charset="0"/>
            </a:endParaRPr>
          </a:p>
          <a:p>
            <a:pPr lvl="0" algn="just">
              <a:lnSpc>
                <a:spcPct val="107000"/>
              </a:lnSpc>
              <a:spcAft>
                <a:spcPts val="800"/>
              </a:spcAft>
              <a:tabLst>
                <a:tab pos="6661150" algn="l"/>
              </a:tabLst>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lvl="0" algn="just">
              <a:lnSpc>
                <a:spcPct val="107000"/>
              </a:lnSpc>
              <a:spcAft>
                <a:spcPts val="800"/>
              </a:spcAft>
              <a:tabLst>
                <a:tab pos="6661150" algn="l"/>
              </a:tabLst>
            </a:pPr>
            <a:endParaRPr lang="pt-BR" sz="2400" kern="100" dirty="0">
              <a:latin typeface="Arial Narrow" panose="020B0606020202030204" pitchFamily="34" charset="0"/>
              <a:ea typeface="Aptos" panose="020B0004020202020204" pitchFamily="34" charset="0"/>
              <a:cs typeface="Times New Roman" panose="02020603050405020304" pitchFamily="18" charset="0"/>
            </a:endParaRPr>
          </a:p>
          <a:p>
            <a:pPr lvl="0" algn="just">
              <a:lnSpc>
                <a:spcPct val="107000"/>
              </a:lnSpc>
              <a:spcAft>
                <a:spcPts val="800"/>
              </a:spcAft>
              <a:tabLst>
                <a:tab pos="6661150" algn="l"/>
              </a:tabLst>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lvl="0" algn="just">
              <a:lnSpc>
                <a:spcPct val="107000"/>
              </a:lnSpc>
              <a:spcAft>
                <a:spcPts val="800"/>
              </a:spcAft>
              <a:tabLst>
                <a:tab pos="6661150" algn="l"/>
              </a:tabLst>
            </a:pPr>
            <a:endParaRPr lang="pt-BR" sz="2400" kern="100" dirty="0">
              <a:latin typeface="Arial Narrow" panose="020B0606020202030204" pitchFamily="34" charset="0"/>
              <a:ea typeface="Aptos" panose="020B0004020202020204" pitchFamily="34" charset="0"/>
              <a:cs typeface="Times New Roman" panose="02020603050405020304" pitchFamily="18" charset="0"/>
            </a:endParaRPr>
          </a:p>
          <a:p>
            <a:pPr lvl="0" algn="just">
              <a:lnSpc>
                <a:spcPct val="107000"/>
              </a:lnSpc>
              <a:spcAft>
                <a:spcPts val="800"/>
              </a:spcAft>
              <a:tabLst>
                <a:tab pos="6661150" algn="l"/>
              </a:tabLst>
            </a:pP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E594AB86-8800-ADE8-67E1-3F1543B6FD6E}"/>
              </a:ext>
            </a:extLst>
          </p:cNvPr>
          <p:cNvPicPr>
            <a:picLocks noChangeAspect="1"/>
          </p:cNvPicPr>
          <p:nvPr/>
        </p:nvPicPr>
        <p:blipFill>
          <a:blip r:embed="rId2"/>
          <a:stretch>
            <a:fillRect/>
          </a:stretch>
        </p:blipFill>
        <p:spPr>
          <a:xfrm>
            <a:off x="2983171" y="3105910"/>
            <a:ext cx="6225657" cy="3309361"/>
          </a:xfrm>
          <a:prstGeom prst="rect">
            <a:avLst/>
          </a:prstGeom>
        </p:spPr>
      </p:pic>
    </p:spTree>
    <p:extLst>
      <p:ext uri="{BB962C8B-B14F-4D97-AF65-F5344CB8AC3E}">
        <p14:creationId xmlns:p14="http://schemas.microsoft.com/office/powerpoint/2010/main" val="152329477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9C810E3-6138-D05F-9D9E-F9F75AD8B7E4}"/>
              </a:ext>
            </a:extLst>
          </p:cNvPr>
          <p:cNvSpPr txBox="1"/>
          <p:nvPr/>
        </p:nvSpPr>
        <p:spPr>
          <a:xfrm>
            <a:off x="156000" y="603527"/>
            <a:ext cx="11880000" cy="5942589"/>
          </a:xfrm>
          <a:prstGeom prst="rect">
            <a:avLst/>
          </a:prstGeom>
          <a:solidFill>
            <a:schemeClr val="bg1"/>
          </a:solidFill>
        </p:spPr>
        <p:txBody>
          <a:bodyPr wrap="square">
            <a:spAutoFit/>
          </a:bodyPr>
          <a:lstStyle/>
          <a:p>
            <a:pPr marL="342900" lvl="0" indent="-342900" algn="just">
              <a:lnSpc>
                <a:spcPct val="107000"/>
              </a:lnSpc>
              <a:spcAft>
                <a:spcPts val="800"/>
              </a:spcAft>
              <a:buFont typeface="Wingdings" panose="05000000000000000000" pitchFamily="2" charset="2"/>
              <a:buChar char=""/>
              <a:tabLst>
                <a:tab pos="6661150" algn="l"/>
              </a:tabLs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O Sistema Internacional de Unidades (SI)</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tabLst>
                <a:tab pos="6661150" algn="l"/>
              </a:tabLs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O Sistema Internacional de Unidades (SI) é a forma moderna do sistema métrico e é a base internacionalmente reconhecida para medições de todas as espécies. Ele define unidades de medida para diversas quantidades físicas, como comprimento, massa, tempo, corrente elétrica, temperatura, entre outras. O SI é baseado em sete unidades, que são:</a:t>
            </a:r>
          </a:p>
          <a:p>
            <a:pPr algn="just">
              <a:lnSpc>
                <a:spcPct val="115000"/>
              </a:lnSpc>
              <a:spcAft>
                <a:spcPts val="800"/>
              </a:spcAft>
              <a:tabLst>
                <a:tab pos="6661150" algn="l"/>
              </a:tabLs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1. Metro (m)</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Unidade de comprimento.</a:t>
            </a:r>
          </a:p>
          <a:p>
            <a:pPr algn="just">
              <a:lnSpc>
                <a:spcPct val="115000"/>
              </a:lnSpc>
              <a:spcAft>
                <a:spcPts val="800"/>
              </a:spcAft>
              <a:tabLst>
                <a:tab pos="6661150" algn="l"/>
              </a:tabLs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2. Quilograma (kg)</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Unidade de massa.</a:t>
            </a:r>
          </a:p>
          <a:p>
            <a:pPr algn="just">
              <a:lnSpc>
                <a:spcPct val="115000"/>
              </a:lnSpc>
              <a:spcAft>
                <a:spcPts val="800"/>
              </a:spcAft>
              <a:tabLst>
                <a:tab pos="6661150" algn="l"/>
              </a:tabLs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3. Segundo (s)</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Unidade de tempo.</a:t>
            </a:r>
          </a:p>
          <a:p>
            <a:pPr algn="just">
              <a:lnSpc>
                <a:spcPct val="115000"/>
              </a:lnSpc>
              <a:spcAft>
                <a:spcPts val="800"/>
              </a:spcAft>
              <a:tabLst>
                <a:tab pos="6661150" algn="l"/>
              </a:tabLs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4. Ampère (A)</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Unidade de corrente elétrica. </a:t>
            </a:r>
          </a:p>
          <a:p>
            <a:pPr algn="just">
              <a:lnSpc>
                <a:spcPct val="115000"/>
              </a:lnSpc>
              <a:spcAft>
                <a:spcPts val="800"/>
              </a:spcAft>
              <a:tabLst>
                <a:tab pos="6661150" algn="l"/>
              </a:tabLs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5. Kelvin (K)</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Unidade de temperatura termodinâmica.</a:t>
            </a:r>
          </a:p>
          <a:p>
            <a:pPr algn="just">
              <a:lnSpc>
                <a:spcPct val="115000"/>
              </a:lnSpc>
              <a:spcAft>
                <a:spcPts val="800"/>
              </a:spcAft>
              <a:tabLst>
                <a:tab pos="6661150" algn="l"/>
              </a:tabLs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6. Mol (mol)</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Unidade de quantidade de substância.</a:t>
            </a:r>
          </a:p>
          <a:p>
            <a:pPr algn="just">
              <a:lnSpc>
                <a:spcPct val="115000"/>
              </a:lnSpc>
              <a:spcAft>
                <a:spcPts val="800"/>
              </a:spcAft>
              <a:tabLst>
                <a:tab pos="6661150" algn="l"/>
              </a:tabLs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7. Candela (</a:t>
            </a:r>
            <a:r>
              <a:rPr lang="pt-BR" sz="2400" b="1" kern="100" dirty="0" err="1">
                <a:effectLst/>
                <a:latin typeface="Arial Narrow" panose="020B0606020202030204" pitchFamily="34" charset="0"/>
                <a:ea typeface="Aptos" panose="020B0004020202020204" pitchFamily="34" charset="0"/>
                <a:cs typeface="Times New Roman" panose="02020603050405020304" pitchFamily="18" charset="0"/>
              </a:rPr>
              <a:t>cd</a:t>
            </a: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Unidade de intensidade luminosa.</a:t>
            </a:r>
          </a:p>
        </p:txBody>
      </p:sp>
    </p:spTree>
    <p:extLst>
      <p:ext uri="{BB962C8B-B14F-4D97-AF65-F5344CB8AC3E}">
        <p14:creationId xmlns:p14="http://schemas.microsoft.com/office/powerpoint/2010/main" val="87215961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Cantos Arredondados 3">
            <a:extLst>
              <a:ext uri="{FF2B5EF4-FFF2-40B4-BE49-F238E27FC236}">
                <a16:creationId xmlns:a16="http://schemas.microsoft.com/office/drawing/2014/main" id="{325DCE49-250E-9474-69DD-D2F32F1F6850}"/>
              </a:ext>
            </a:extLst>
          </p:cNvPr>
          <p:cNvSpPr/>
          <p:nvPr/>
        </p:nvSpPr>
        <p:spPr>
          <a:xfrm>
            <a:off x="696048" y="1062859"/>
            <a:ext cx="10925976" cy="1835789"/>
          </a:xfrm>
          <a:prstGeom prst="roundRect">
            <a:avLst>
              <a:gd name="adj" fmla="val 10532"/>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800"/>
              </a:spcAft>
            </a:pPr>
            <a:r>
              <a:rPr lang="pt-BR" sz="24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Além dessas unidades, existem as </a:t>
            </a:r>
            <a:r>
              <a:rPr lang="pt-BR" sz="2400" b="1" dirty="0">
                <a:solidFill>
                  <a:srgbClr val="0099CC"/>
                </a:solidFill>
                <a:effectLst/>
                <a:latin typeface="Arial Narrow" panose="020B0606020202030204" pitchFamily="34" charset="0"/>
                <a:ea typeface="Aptos" panose="020B0004020202020204" pitchFamily="34" charset="0"/>
                <a:cs typeface="Times New Roman" panose="02020603050405020304" pitchFamily="18" charset="0"/>
              </a:rPr>
              <a:t>unidades derivadas.</a:t>
            </a:r>
          </a:p>
          <a:p>
            <a:pPr algn="just">
              <a:lnSpc>
                <a:spcPct val="115000"/>
              </a:lnSpc>
              <a:spcAft>
                <a:spcPts val="800"/>
              </a:spcAft>
            </a:pPr>
            <a:r>
              <a:rPr lang="pt-BR" sz="24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Por exemplo, a unidade de </a:t>
            </a:r>
            <a:r>
              <a:rPr lang="pt-BR" sz="2400" u="sng"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velocidade</a:t>
            </a:r>
            <a:r>
              <a:rPr lang="pt-BR" sz="24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é o metro por segundo (m/s), que é derivada das unidades de </a:t>
            </a:r>
            <a:r>
              <a:rPr lang="pt-BR" sz="2400" i="1"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comprimento</a:t>
            </a:r>
            <a:r>
              <a:rPr lang="pt-BR" sz="24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e </a:t>
            </a:r>
            <a:r>
              <a:rPr lang="pt-BR" sz="2400" i="1"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tempo</a:t>
            </a:r>
            <a:r>
              <a:rPr lang="pt-BR" sz="24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4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2" name="Imagem 1" descr="Interface gráfica do usuário, Logotipo&#10;&#10;O conteúdo gerado por IA pode estar incorreto.">
            <a:extLst>
              <a:ext uri="{FF2B5EF4-FFF2-40B4-BE49-F238E27FC236}">
                <a16:creationId xmlns:a16="http://schemas.microsoft.com/office/drawing/2014/main" id="{C660CFAB-3D0A-5F92-C92D-65F833866996}"/>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504024" y="508719"/>
            <a:ext cx="1505363" cy="917138"/>
          </a:xfrm>
          <a:prstGeom prst="rect">
            <a:avLst/>
          </a:prstGeom>
          <a:noFill/>
          <a:ln>
            <a:noFill/>
          </a:ln>
          <a:extLst>
            <a:ext uri="{53640926-AAD7-44D8-BBD7-CCE9431645EC}">
              <a14:shadowObscured xmlns:a14="http://schemas.microsoft.com/office/drawing/2010/main"/>
            </a:ext>
          </a:extLst>
        </p:spPr>
      </p:pic>
      <p:sp>
        <p:nvSpPr>
          <p:cNvPr id="3" name="Retângulo 2">
            <a:extLst>
              <a:ext uri="{FF2B5EF4-FFF2-40B4-BE49-F238E27FC236}">
                <a16:creationId xmlns:a16="http://schemas.microsoft.com/office/drawing/2014/main" id="{21CEBCF7-526F-DE42-6949-850E18209999}"/>
              </a:ext>
            </a:extLst>
          </p:cNvPr>
          <p:cNvSpPr/>
          <p:nvPr/>
        </p:nvSpPr>
        <p:spPr>
          <a:xfrm>
            <a:off x="5739384" y="2926081"/>
            <a:ext cx="713232" cy="27431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CaixaDeTexto 5">
            <a:extLst>
              <a:ext uri="{FF2B5EF4-FFF2-40B4-BE49-F238E27FC236}">
                <a16:creationId xmlns:a16="http://schemas.microsoft.com/office/drawing/2014/main" id="{3C11F16A-AF1C-0ADD-0D0C-C16ACFC910F9}"/>
              </a:ext>
            </a:extLst>
          </p:cNvPr>
          <p:cNvSpPr txBox="1"/>
          <p:nvPr/>
        </p:nvSpPr>
        <p:spPr>
          <a:xfrm>
            <a:off x="201168" y="2944765"/>
            <a:ext cx="11777472" cy="865365"/>
          </a:xfrm>
          <a:prstGeom prst="rect">
            <a:avLst/>
          </a:prstGeom>
          <a:solidFill>
            <a:schemeClr val="bg1"/>
          </a:solidFill>
        </p:spPr>
        <p:txBody>
          <a:bodyPr wrap="square">
            <a:spAutoFit/>
          </a:bodyPr>
          <a:lstStyle/>
          <a:p>
            <a:pPr algn="just">
              <a:lnSpc>
                <a:spcPct val="107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Existem muitas </a:t>
            </a: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unidades de medida</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utilizadas para quantificar diferentes características e fenômenos. Algumas das mais comuns são:</a:t>
            </a: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 comprimento, massa, área, volume, capacidade e tempo.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55375CC7-F0D8-B991-A438-AF0D0B3B06EA}"/>
              </a:ext>
            </a:extLst>
          </p:cNvPr>
          <p:cNvPicPr>
            <a:picLocks noChangeAspect="1"/>
          </p:cNvPicPr>
          <p:nvPr/>
        </p:nvPicPr>
        <p:blipFill>
          <a:blip r:embed="rId4"/>
          <a:stretch>
            <a:fillRect/>
          </a:stretch>
        </p:blipFill>
        <p:spPr>
          <a:xfrm>
            <a:off x="2983795" y="3852724"/>
            <a:ext cx="5840361" cy="2952627"/>
          </a:xfrm>
          <a:prstGeom prst="rect">
            <a:avLst/>
          </a:prstGeom>
        </p:spPr>
      </p:pic>
    </p:spTree>
    <p:extLst>
      <p:ext uri="{BB962C8B-B14F-4D97-AF65-F5344CB8AC3E}">
        <p14:creationId xmlns:p14="http://schemas.microsoft.com/office/powerpoint/2010/main" val="203496808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9C810E3-6138-D05F-9D9E-F9F75AD8B7E4}"/>
              </a:ext>
            </a:extLst>
          </p:cNvPr>
          <p:cNvSpPr txBox="1"/>
          <p:nvPr/>
        </p:nvSpPr>
        <p:spPr>
          <a:xfrm>
            <a:off x="156000" y="603527"/>
            <a:ext cx="11880000" cy="479490"/>
          </a:xfrm>
          <a:prstGeom prst="rect">
            <a:avLst/>
          </a:prstGeom>
          <a:solidFill>
            <a:schemeClr val="bg1"/>
          </a:solidFill>
        </p:spPr>
        <p:txBody>
          <a:bodyPr wrap="square">
            <a:spAutoFit/>
          </a:bodyPr>
          <a:lstStyle/>
          <a:p>
            <a:pPr algn="just">
              <a:lnSpc>
                <a:spcPct val="115000"/>
              </a:lnSpc>
              <a:spcAft>
                <a:spcPts val="800"/>
              </a:spcAft>
              <a:tabLst>
                <a:tab pos="6661150" algn="l"/>
              </a:tabLs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Observe a indicação da multiplicação e divisão por 10.</a:t>
            </a:r>
          </a:p>
        </p:txBody>
      </p:sp>
      <p:pic>
        <p:nvPicPr>
          <p:cNvPr id="4" name="Imagem 3">
            <a:extLst>
              <a:ext uri="{FF2B5EF4-FFF2-40B4-BE49-F238E27FC236}">
                <a16:creationId xmlns:a16="http://schemas.microsoft.com/office/drawing/2014/main" id="{784A34F1-6FA9-A29E-F323-2BB449C58F86}"/>
              </a:ext>
            </a:extLst>
          </p:cNvPr>
          <p:cNvPicPr>
            <a:picLocks noChangeAspect="1"/>
          </p:cNvPicPr>
          <p:nvPr/>
        </p:nvPicPr>
        <p:blipFill>
          <a:blip r:embed="rId2"/>
          <a:stretch>
            <a:fillRect/>
          </a:stretch>
        </p:blipFill>
        <p:spPr>
          <a:xfrm>
            <a:off x="3879764" y="1083017"/>
            <a:ext cx="4670217" cy="1520095"/>
          </a:xfrm>
          <a:prstGeom prst="rect">
            <a:avLst/>
          </a:prstGeom>
        </p:spPr>
      </p:pic>
      <p:sp>
        <p:nvSpPr>
          <p:cNvPr id="6" name="CaixaDeTexto 5">
            <a:extLst>
              <a:ext uri="{FF2B5EF4-FFF2-40B4-BE49-F238E27FC236}">
                <a16:creationId xmlns:a16="http://schemas.microsoft.com/office/drawing/2014/main" id="{2B17D6CC-F0F6-9421-900E-6C94EE498A4A}"/>
              </a:ext>
            </a:extLst>
          </p:cNvPr>
          <p:cNvSpPr txBox="1"/>
          <p:nvPr/>
        </p:nvSpPr>
        <p:spPr>
          <a:xfrm>
            <a:off x="156000" y="2639688"/>
            <a:ext cx="11880000" cy="4524315"/>
          </a:xfrm>
          <a:prstGeom prst="rect">
            <a:avLst/>
          </a:prstGeom>
          <a:solidFill>
            <a:schemeClr val="bg1"/>
          </a:solidFill>
        </p:spPr>
        <p:txBody>
          <a:bodyPr wrap="square">
            <a:spAutoFit/>
          </a:bodyPr>
          <a:lstStyle/>
          <a:p>
            <a:pPr algn="just"/>
            <a:r>
              <a:rPr lang="pt-BR" sz="2400" b="0" i="0" u="none" strike="noStrike" baseline="0" dirty="0">
                <a:latin typeface="Arial Narrow" panose="020B0606020202030204" pitchFamily="34" charset="0"/>
              </a:rPr>
              <a:t>Isso significa que é possível fazer conversões entre essas unidades de comprimento.</a:t>
            </a:r>
          </a:p>
          <a:p>
            <a:pPr algn="just"/>
            <a:endParaRPr lang="pt-BR" sz="2400" b="1" i="0" u="none" strike="noStrike" baseline="0" dirty="0">
              <a:latin typeface="Arial Narrow" panose="020B0606020202030204" pitchFamily="34" charset="0"/>
            </a:endParaRPr>
          </a:p>
          <a:p>
            <a:pPr algn="just"/>
            <a:r>
              <a:rPr lang="pt-BR" sz="2400" b="1" i="0" u="none" strike="noStrike" baseline="0" dirty="0">
                <a:latin typeface="Arial Narrow" panose="020B0606020202030204" pitchFamily="34" charset="0"/>
              </a:rPr>
              <a:t>Exemplos:</a:t>
            </a:r>
          </a:p>
          <a:p>
            <a:pPr algn="just"/>
            <a:endParaRPr lang="pt-BR" sz="2400" b="1" dirty="0">
              <a:latin typeface="Arial Narrow" panose="020B0606020202030204" pitchFamily="34" charset="0"/>
            </a:endParaRPr>
          </a:p>
          <a:p>
            <a:pPr algn="just"/>
            <a:endParaRPr lang="pt-BR" sz="2400" b="1" dirty="0">
              <a:latin typeface="Arial Narrow" panose="020B0606020202030204" pitchFamily="34" charset="0"/>
            </a:endParaRPr>
          </a:p>
          <a:p>
            <a:pPr algn="just"/>
            <a:endParaRPr lang="pt-BR" sz="2400" b="1" dirty="0">
              <a:latin typeface="Arial Narrow" panose="020B0606020202030204" pitchFamily="34" charset="0"/>
            </a:endParaRPr>
          </a:p>
          <a:p>
            <a:pPr algn="just"/>
            <a:endParaRPr lang="pt-BR" sz="2400" b="1" dirty="0">
              <a:latin typeface="Arial Narrow" panose="020B0606020202030204" pitchFamily="34" charset="0"/>
            </a:endParaRPr>
          </a:p>
          <a:p>
            <a:pPr algn="just"/>
            <a:endParaRPr lang="pt-BR" sz="2400" b="1" dirty="0">
              <a:latin typeface="Arial Narrow" panose="020B0606020202030204" pitchFamily="34" charset="0"/>
            </a:endParaRPr>
          </a:p>
          <a:p>
            <a:pPr algn="just"/>
            <a:endParaRPr lang="pt-BR" sz="2400" b="1" dirty="0">
              <a:latin typeface="Arial Narrow" panose="020B0606020202030204" pitchFamily="34" charset="0"/>
            </a:endParaRPr>
          </a:p>
          <a:p>
            <a:pPr algn="just"/>
            <a:endParaRPr lang="pt-BR" sz="2400" b="1" dirty="0">
              <a:latin typeface="Arial Narrow" panose="020B0606020202030204" pitchFamily="34" charset="0"/>
            </a:endParaRPr>
          </a:p>
          <a:p>
            <a:pPr algn="just"/>
            <a:endParaRPr lang="pt-BR" sz="2400" b="1" dirty="0">
              <a:latin typeface="Arial Narrow" panose="020B0606020202030204" pitchFamily="34" charset="0"/>
            </a:endParaRPr>
          </a:p>
          <a:p>
            <a:pPr algn="just"/>
            <a:endParaRPr lang="pt-BR" sz="2400" dirty="0">
              <a:latin typeface="Arial Narrow" panose="020B0606020202030204" pitchFamily="34" charset="0"/>
            </a:endParaRPr>
          </a:p>
        </p:txBody>
      </p:sp>
      <p:pic>
        <p:nvPicPr>
          <p:cNvPr id="8" name="Imagem 7">
            <a:extLst>
              <a:ext uri="{FF2B5EF4-FFF2-40B4-BE49-F238E27FC236}">
                <a16:creationId xmlns:a16="http://schemas.microsoft.com/office/drawing/2014/main" id="{F03D1D54-B093-E09D-D87F-131A1B77882D}"/>
              </a:ext>
            </a:extLst>
          </p:cNvPr>
          <p:cNvPicPr>
            <a:picLocks noChangeAspect="1"/>
          </p:cNvPicPr>
          <p:nvPr/>
        </p:nvPicPr>
        <p:blipFill>
          <a:blip r:embed="rId3"/>
          <a:stretch>
            <a:fillRect/>
          </a:stretch>
        </p:blipFill>
        <p:spPr>
          <a:xfrm>
            <a:off x="2897462" y="4034486"/>
            <a:ext cx="6086181" cy="2005673"/>
          </a:xfrm>
          <a:prstGeom prst="rect">
            <a:avLst/>
          </a:prstGeom>
        </p:spPr>
      </p:pic>
    </p:spTree>
    <p:extLst>
      <p:ext uri="{BB962C8B-B14F-4D97-AF65-F5344CB8AC3E}">
        <p14:creationId xmlns:p14="http://schemas.microsoft.com/office/powerpoint/2010/main" val="357791320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ixaDeTexto 8">
            <a:extLst>
              <a:ext uri="{FF2B5EF4-FFF2-40B4-BE49-F238E27FC236}">
                <a16:creationId xmlns:a16="http://schemas.microsoft.com/office/drawing/2014/main" id="{DC515C7D-B138-7959-D07B-D3D8F4C8A007}"/>
              </a:ext>
            </a:extLst>
          </p:cNvPr>
          <p:cNvSpPr txBox="1"/>
          <p:nvPr/>
        </p:nvSpPr>
        <p:spPr>
          <a:xfrm>
            <a:off x="2906649" y="3362026"/>
            <a:ext cx="6378702" cy="1200329"/>
          </a:xfrm>
          <a:prstGeom prst="rect">
            <a:avLst/>
          </a:prstGeom>
          <a:solidFill>
            <a:schemeClr val="bg1"/>
          </a:solidFill>
        </p:spPr>
        <p:txBody>
          <a:bodyPr wrap="square">
            <a:spAutoFit/>
          </a:bodyPr>
          <a:lstStyle/>
          <a:p>
            <a:endParaRPr lang="pt-BR" sz="2400" b="0" i="0" u="none" strike="noStrike" baseline="0" dirty="0">
              <a:latin typeface="Arial Narrow" panose="020B0606020202030204" pitchFamily="34" charset="0"/>
            </a:endParaRPr>
          </a:p>
          <a:p>
            <a:r>
              <a:rPr lang="pt-BR" sz="2400" b="0" i="0" u="none" strike="noStrike" baseline="0" dirty="0">
                <a:latin typeface="Arial Narrow" panose="020B0606020202030204" pitchFamily="34" charset="0"/>
              </a:rPr>
              <a:t>Observe a indicação da multiplicação e divisão por 10.</a:t>
            </a:r>
          </a:p>
          <a:p>
            <a:endParaRPr lang="pt-BR" sz="2400" dirty="0">
              <a:latin typeface="Arial Narrow" panose="020B0606020202030204" pitchFamily="34" charset="0"/>
            </a:endParaRPr>
          </a:p>
        </p:txBody>
      </p:sp>
      <p:pic>
        <p:nvPicPr>
          <p:cNvPr id="5" name="Imagem 4">
            <a:extLst>
              <a:ext uri="{FF2B5EF4-FFF2-40B4-BE49-F238E27FC236}">
                <a16:creationId xmlns:a16="http://schemas.microsoft.com/office/drawing/2014/main" id="{94E0CFE3-4B9F-FA53-E344-09CEF64DFE17}"/>
              </a:ext>
            </a:extLst>
          </p:cNvPr>
          <p:cNvPicPr>
            <a:picLocks noChangeAspect="1"/>
          </p:cNvPicPr>
          <p:nvPr/>
        </p:nvPicPr>
        <p:blipFill>
          <a:blip r:embed="rId2"/>
          <a:stretch>
            <a:fillRect/>
          </a:stretch>
        </p:blipFill>
        <p:spPr>
          <a:xfrm>
            <a:off x="3083229" y="828973"/>
            <a:ext cx="5550054" cy="2725077"/>
          </a:xfrm>
          <a:prstGeom prst="rect">
            <a:avLst/>
          </a:prstGeom>
        </p:spPr>
      </p:pic>
      <p:pic>
        <p:nvPicPr>
          <p:cNvPr id="11" name="Imagem 10">
            <a:extLst>
              <a:ext uri="{FF2B5EF4-FFF2-40B4-BE49-F238E27FC236}">
                <a16:creationId xmlns:a16="http://schemas.microsoft.com/office/drawing/2014/main" id="{4EA65E36-B09F-9E0D-A056-D3CFA081D5D8}"/>
              </a:ext>
            </a:extLst>
          </p:cNvPr>
          <p:cNvPicPr>
            <a:picLocks noChangeAspect="1"/>
          </p:cNvPicPr>
          <p:nvPr/>
        </p:nvPicPr>
        <p:blipFill>
          <a:blip r:embed="rId3"/>
          <a:stretch>
            <a:fillRect/>
          </a:stretch>
        </p:blipFill>
        <p:spPr>
          <a:xfrm>
            <a:off x="3910389" y="4384441"/>
            <a:ext cx="4371222" cy="1434689"/>
          </a:xfrm>
          <a:prstGeom prst="rect">
            <a:avLst/>
          </a:prstGeom>
        </p:spPr>
      </p:pic>
      <p:sp>
        <p:nvSpPr>
          <p:cNvPr id="12" name="Retângulo 11">
            <a:extLst>
              <a:ext uri="{FF2B5EF4-FFF2-40B4-BE49-F238E27FC236}">
                <a16:creationId xmlns:a16="http://schemas.microsoft.com/office/drawing/2014/main" id="{4033C69C-DDB3-B418-8957-38C44E3632D5}"/>
              </a:ext>
            </a:extLst>
          </p:cNvPr>
          <p:cNvSpPr/>
          <p:nvPr/>
        </p:nvSpPr>
        <p:spPr>
          <a:xfrm>
            <a:off x="5305044" y="5815584"/>
            <a:ext cx="1581912" cy="76078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86859240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ixaDeTexto 8">
            <a:extLst>
              <a:ext uri="{FF2B5EF4-FFF2-40B4-BE49-F238E27FC236}">
                <a16:creationId xmlns:a16="http://schemas.microsoft.com/office/drawing/2014/main" id="{DC515C7D-B138-7959-D07B-D3D8F4C8A007}"/>
              </a:ext>
            </a:extLst>
          </p:cNvPr>
          <p:cNvSpPr txBox="1"/>
          <p:nvPr/>
        </p:nvSpPr>
        <p:spPr>
          <a:xfrm>
            <a:off x="1537716" y="737698"/>
            <a:ext cx="9116568" cy="830997"/>
          </a:xfrm>
          <a:prstGeom prst="rect">
            <a:avLst/>
          </a:prstGeom>
          <a:solidFill>
            <a:schemeClr val="bg1"/>
          </a:solidFill>
        </p:spPr>
        <p:txBody>
          <a:bodyPr wrap="square">
            <a:spAutoFit/>
          </a:bodyPr>
          <a:lstStyle/>
          <a:p>
            <a:pPr algn="l"/>
            <a:r>
              <a:rPr lang="pt-BR" sz="2400" b="0" i="0" u="none" strike="noStrike" baseline="0" dirty="0">
                <a:latin typeface="Arial Narrow" panose="020B0606020202030204" pitchFamily="34" charset="0"/>
              </a:rPr>
              <a:t>Isso significa que é possível fazer conversões entre essas unidades de massa.</a:t>
            </a:r>
          </a:p>
          <a:p>
            <a:pPr algn="l"/>
            <a:r>
              <a:rPr lang="pt-BR" sz="2400" b="1" i="0" u="none" strike="noStrike" baseline="0" dirty="0">
                <a:latin typeface="Arial Narrow" panose="020B0606020202030204" pitchFamily="34" charset="0"/>
              </a:rPr>
              <a:t>Exemplos:</a:t>
            </a:r>
            <a:endParaRPr lang="pt-BR" sz="2400" dirty="0">
              <a:latin typeface="Arial Narrow" panose="020B0606020202030204" pitchFamily="34" charset="0"/>
            </a:endParaRPr>
          </a:p>
        </p:txBody>
      </p:sp>
      <p:sp>
        <p:nvSpPr>
          <p:cNvPr id="12" name="Retângulo 11">
            <a:extLst>
              <a:ext uri="{FF2B5EF4-FFF2-40B4-BE49-F238E27FC236}">
                <a16:creationId xmlns:a16="http://schemas.microsoft.com/office/drawing/2014/main" id="{4033C69C-DDB3-B418-8957-38C44E3632D5}"/>
              </a:ext>
            </a:extLst>
          </p:cNvPr>
          <p:cNvSpPr/>
          <p:nvPr/>
        </p:nvSpPr>
        <p:spPr>
          <a:xfrm>
            <a:off x="5305044" y="5815584"/>
            <a:ext cx="1581912" cy="76078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 name="Imagem 2">
            <a:extLst>
              <a:ext uri="{FF2B5EF4-FFF2-40B4-BE49-F238E27FC236}">
                <a16:creationId xmlns:a16="http://schemas.microsoft.com/office/drawing/2014/main" id="{A18DB7FB-E33E-3F52-15A0-7E8C71CAF754}"/>
              </a:ext>
            </a:extLst>
          </p:cNvPr>
          <p:cNvPicPr>
            <a:picLocks noChangeAspect="1"/>
          </p:cNvPicPr>
          <p:nvPr/>
        </p:nvPicPr>
        <p:blipFill>
          <a:blip r:embed="rId2"/>
          <a:stretch>
            <a:fillRect/>
          </a:stretch>
        </p:blipFill>
        <p:spPr>
          <a:xfrm>
            <a:off x="3046622" y="1568695"/>
            <a:ext cx="6098756" cy="1687113"/>
          </a:xfrm>
          <a:prstGeom prst="rect">
            <a:avLst/>
          </a:prstGeom>
        </p:spPr>
      </p:pic>
      <p:pic>
        <p:nvPicPr>
          <p:cNvPr id="6" name="Imagem 5">
            <a:extLst>
              <a:ext uri="{FF2B5EF4-FFF2-40B4-BE49-F238E27FC236}">
                <a16:creationId xmlns:a16="http://schemas.microsoft.com/office/drawing/2014/main" id="{E5C2C7EB-D0DB-2D85-60DF-71D1023178A9}"/>
              </a:ext>
            </a:extLst>
          </p:cNvPr>
          <p:cNvPicPr>
            <a:picLocks noChangeAspect="1"/>
          </p:cNvPicPr>
          <p:nvPr/>
        </p:nvPicPr>
        <p:blipFill>
          <a:blip r:embed="rId3"/>
          <a:stretch>
            <a:fillRect/>
          </a:stretch>
        </p:blipFill>
        <p:spPr>
          <a:xfrm>
            <a:off x="3501042" y="3255808"/>
            <a:ext cx="5025322" cy="3335077"/>
          </a:xfrm>
          <a:prstGeom prst="rect">
            <a:avLst/>
          </a:prstGeom>
        </p:spPr>
      </p:pic>
    </p:spTree>
    <p:extLst>
      <p:ext uri="{BB962C8B-B14F-4D97-AF65-F5344CB8AC3E}">
        <p14:creationId xmlns:p14="http://schemas.microsoft.com/office/powerpoint/2010/main" val="279225937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ixaDeTexto 8">
            <a:extLst>
              <a:ext uri="{FF2B5EF4-FFF2-40B4-BE49-F238E27FC236}">
                <a16:creationId xmlns:a16="http://schemas.microsoft.com/office/drawing/2014/main" id="{DC515C7D-B138-7959-D07B-D3D8F4C8A007}"/>
              </a:ext>
            </a:extLst>
          </p:cNvPr>
          <p:cNvSpPr txBox="1"/>
          <p:nvPr/>
        </p:nvSpPr>
        <p:spPr>
          <a:xfrm>
            <a:off x="1537716" y="737698"/>
            <a:ext cx="9116568" cy="830997"/>
          </a:xfrm>
          <a:prstGeom prst="rect">
            <a:avLst/>
          </a:prstGeom>
          <a:solidFill>
            <a:schemeClr val="bg1"/>
          </a:solidFill>
        </p:spPr>
        <p:txBody>
          <a:bodyPr wrap="square">
            <a:spAutoFit/>
          </a:bodyPr>
          <a:lstStyle/>
          <a:p>
            <a:pPr algn="l"/>
            <a:r>
              <a:rPr lang="pt-BR" sz="2400" b="0" i="0" u="none" strike="noStrike" baseline="0" dirty="0">
                <a:latin typeface="Arial Narrow" panose="020B0606020202030204" pitchFamily="34" charset="0"/>
              </a:rPr>
              <a:t>Observe a indicação da multiplicação e divisão por 100.</a:t>
            </a:r>
          </a:p>
          <a:p>
            <a:pPr algn="l"/>
            <a:endParaRPr lang="pt-BR" sz="2400" dirty="0">
              <a:latin typeface="Arial Narrow" panose="020B0606020202030204" pitchFamily="34" charset="0"/>
            </a:endParaRPr>
          </a:p>
        </p:txBody>
      </p:sp>
      <p:sp>
        <p:nvSpPr>
          <p:cNvPr id="12" name="Retângulo 11">
            <a:extLst>
              <a:ext uri="{FF2B5EF4-FFF2-40B4-BE49-F238E27FC236}">
                <a16:creationId xmlns:a16="http://schemas.microsoft.com/office/drawing/2014/main" id="{4033C69C-DDB3-B418-8957-38C44E3632D5}"/>
              </a:ext>
            </a:extLst>
          </p:cNvPr>
          <p:cNvSpPr/>
          <p:nvPr/>
        </p:nvSpPr>
        <p:spPr>
          <a:xfrm>
            <a:off x="5305044" y="5815584"/>
            <a:ext cx="1581912" cy="76078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4" name="Imagem 3">
            <a:extLst>
              <a:ext uri="{FF2B5EF4-FFF2-40B4-BE49-F238E27FC236}">
                <a16:creationId xmlns:a16="http://schemas.microsoft.com/office/drawing/2014/main" id="{99CBA553-1AAD-74D4-1E6F-8C17F57CE335}"/>
              </a:ext>
            </a:extLst>
          </p:cNvPr>
          <p:cNvPicPr>
            <a:picLocks noChangeAspect="1"/>
          </p:cNvPicPr>
          <p:nvPr/>
        </p:nvPicPr>
        <p:blipFill>
          <a:blip r:embed="rId2"/>
          <a:stretch>
            <a:fillRect/>
          </a:stretch>
        </p:blipFill>
        <p:spPr>
          <a:xfrm>
            <a:off x="3570946" y="1426557"/>
            <a:ext cx="5050106" cy="1517717"/>
          </a:xfrm>
          <a:prstGeom prst="rect">
            <a:avLst/>
          </a:prstGeom>
        </p:spPr>
      </p:pic>
      <p:sp>
        <p:nvSpPr>
          <p:cNvPr id="7" name="CaixaDeTexto 6">
            <a:extLst>
              <a:ext uri="{FF2B5EF4-FFF2-40B4-BE49-F238E27FC236}">
                <a16:creationId xmlns:a16="http://schemas.microsoft.com/office/drawing/2014/main" id="{6948AFD8-B82B-1B48-4321-4AB6AB7972AF}"/>
              </a:ext>
            </a:extLst>
          </p:cNvPr>
          <p:cNvSpPr txBox="1"/>
          <p:nvPr/>
        </p:nvSpPr>
        <p:spPr>
          <a:xfrm>
            <a:off x="987552" y="2959370"/>
            <a:ext cx="10524744" cy="1384995"/>
          </a:xfrm>
          <a:prstGeom prst="rect">
            <a:avLst/>
          </a:prstGeom>
          <a:solidFill>
            <a:schemeClr val="bg1"/>
          </a:solidFill>
        </p:spPr>
        <p:txBody>
          <a:bodyPr wrap="square">
            <a:spAutoFit/>
          </a:bodyPr>
          <a:lstStyle/>
          <a:p>
            <a:pPr algn="l"/>
            <a:endParaRPr lang="pt-BR" sz="1800" b="0" i="0" u="none" strike="noStrike" baseline="0" dirty="0">
              <a:latin typeface="Arial Narrow" panose="020B0606020202030204" pitchFamily="34" charset="0"/>
            </a:endParaRPr>
          </a:p>
          <a:p>
            <a:pPr algn="l"/>
            <a:r>
              <a:rPr lang="pt-BR" sz="2400" b="0" i="0" u="none" strike="noStrike" baseline="0" dirty="0">
                <a:latin typeface="Arial Narrow" panose="020B0606020202030204" pitchFamily="34" charset="0"/>
              </a:rPr>
              <a:t>Isso significa que é possível fazer conversões entre essas unidades de área.</a:t>
            </a:r>
          </a:p>
          <a:p>
            <a:pPr algn="l"/>
            <a:r>
              <a:rPr lang="pt-BR" sz="2400" b="1" i="0" u="none" strike="noStrike" baseline="0" dirty="0">
                <a:latin typeface="Arial Narrow" panose="020B0606020202030204" pitchFamily="34" charset="0"/>
              </a:rPr>
              <a:t>Exemplos:</a:t>
            </a:r>
          </a:p>
          <a:p>
            <a:pPr algn="l"/>
            <a:endParaRPr lang="pt-BR" dirty="0">
              <a:latin typeface="Arial Narrow" panose="020B0606020202030204" pitchFamily="34" charset="0"/>
            </a:endParaRPr>
          </a:p>
        </p:txBody>
      </p:sp>
      <p:pic>
        <p:nvPicPr>
          <p:cNvPr id="10" name="Imagem 9">
            <a:extLst>
              <a:ext uri="{FF2B5EF4-FFF2-40B4-BE49-F238E27FC236}">
                <a16:creationId xmlns:a16="http://schemas.microsoft.com/office/drawing/2014/main" id="{B5A4A2ED-9143-6E0A-B7BE-BA1D41FFD464}"/>
              </a:ext>
            </a:extLst>
          </p:cNvPr>
          <p:cNvPicPr>
            <a:picLocks noChangeAspect="1"/>
          </p:cNvPicPr>
          <p:nvPr/>
        </p:nvPicPr>
        <p:blipFill>
          <a:blip r:embed="rId3"/>
          <a:stretch>
            <a:fillRect/>
          </a:stretch>
        </p:blipFill>
        <p:spPr>
          <a:xfrm>
            <a:off x="2991280" y="4224945"/>
            <a:ext cx="6517286" cy="2218921"/>
          </a:xfrm>
          <a:prstGeom prst="rect">
            <a:avLst/>
          </a:prstGeom>
        </p:spPr>
      </p:pic>
    </p:spTree>
    <p:extLst>
      <p:ext uri="{BB962C8B-B14F-4D97-AF65-F5344CB8AC3E}">
        <p14:creationId xmlns:p14="http://schemas.microsoft.com/office/powerpoint/2010/main" val="393232860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Cantos Arredondados 3">
            <a:extLst>
              <a:ext uri="{FF2B5EF4-FFF2-40B4-BE49-F238E27FC236}">
                <a16:creationId xmlns:a16="http://schemas.microsoft.com/office/drawing/2014/main" id="{325DCE49-250E-9474-69DD-D2F32F1F6850}"/>
              </a:ext>
            </a:extLst>
          </p:cNvPr>
          <p:cNvSpPr/>
          <p:nvPr/>
        </p:nvSpPr>
        <p:spPr>
          <a:xfrm>
            <a:off x="696048" y="1227451"/>
            <a:ext cx="10925976" cy="4368677"/>
          </a:xfrm>
          <a:prstGeom prst="roundRect">
            <a:avLst>
              <a:gd name="adj" fmla="val 10532"/>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800"/>
              </a:spcAft>
            </a:pPr>
            <a:r>
              <a:rPr lang="pt-BR" sz="24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Existem várias unidades de </a:t>
            </a:r>
            <a:r>
              <a:rPr lang="pt-BR" sz="2400" b="1" dirty="0">
                <a:solidFill>
                  <a:srgbClr val="0099CC"/>
                </a:solidFill>
                <a:effectLst/>
                <a:latin typeface="Arial Narrow" panose="020B0606020202030204" pitchFamily="34" charset="0"/>
                <a:ea typeface="Aptos" panose="020B0004020202020204" pitchFamily="34" charset="0"/>
                <a:cs typeface="Times New Roman" panose="02020603050405020304" pitchFamily="18" charset="0"/>
              </a:rPr>
              <a:t>medida de área</a:t>
            </a:r>
            <a:r>
              <a:rPr lang="pt-BR" sz="24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cada uma adequada a </a:t>
            </a:r>
            <a:r>
              <a:rPr lang="pt-BR" sz="2400" b="1" dirty="0">
                <a:solidFill>
                  <a:srgbClr val="0099CC"/>
                </a:solidFill>
                <a:effectLst/>
                <a:latin typeface="Arial Narrow" panose="020B0606020202030204" pitchFamily="34" charset="0"/>
                <a:ea typeface="Aptos" panose="020B0004020202020204" pitchFamily="34" charset="0"/>
                <a:cs typeface="Times New Roman" panose="02020603050405020304" pitchFamily="18" charset="0"/>
              </a:rPr>
              <a:t>diferentes necessidades</a:t>
            </a:r>
            <a:r>
              <a:rPr lang="pt-BR" sz="2400" dirty="0">
                <a:solidFill>
                  <a:srgbClr val="0099CC"/>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4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e contextos.</a:t>
            </a:r>
          </a:p>
          <a:p>
            <a:pPr algn="just">
              <a:lnSpc>
                <a:spcPct val="107000"/>
              </a:lnSpc>
              <a:spcAft>
                <a:spcPts val="800"/>
              </a:spcAft>
            </a:pPr>
            <a:r>
              <a:rPr lang="pt-BR" sz="24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Metro Quadrado (m²): </a:t>
            </a:r>
            <a:r>
              <a:rPr lang="pt-BR" sz="24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É a unidade padrão de área no Sistema Internacional de Unidades (SI). Um metro quadrado equivale a área de um quadrado, com medida de um metro de lado. É amplamente utilizado para medir áreas de terrenos, construções e ambientes internos.</a:t>
            </a:r>
          </a:p>
          <a:p>
            <a:pPr algn="just">
              <a:lnSpc>
                <a:spcPct val="107000"/>
              </a:lnSpc>
              <a:spcAft>
                <a:spcPts val="800"/>
              </a:spcAft>
              <a:tabLst>
                <a:tab pos="914400" algn="l"/>
              </a:tabLst>
            </a:pPr>
            <a:r>
              <a:rPr lang="pt-BR" sz="24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Hectare (ha): </a:t>
            </a:r>
            <a:r>
              <a:rPr lang="pt-BR" sz="24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Um hectare é uma unidade de área equivalente a </a:t>
            </a:r>
            <a:br>
              <a:rPr lang="pt-BR" sz="24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br>
            <a:r>
              <a:rPr lang="pt-BR" sz="24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10 000 metros quadrados ou 0,01 quilômetros quadrados. É usado na agricultura e na medição de grandes área </a:t>
            </a:r>
            <a:r>
              <a:rPr lang="pt-BR" sz="24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aproximadamente, 4046,86 metros quadrados. Esta unidade é utilizada para medir áreas rurais e propriedades agrícolas.</a:t>
            </a:r>
            <a:endParaRPr lang="pt-BR" sz="24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5" name="Imagem 4" descr="Interface gráfica do usuário, Texto, Aplicativo&#10;&#10;O conteúdo gerado por IA pode estar incorreto.">
            <a:extLst>
              <a:ext uri="{FF2B5EF4-FFF2-40B4-BE49-F238E27FC236}">
                <a16:creationId xmlns:a16="http://schemas.microsoft.com/office/drawing/2014/main" id="{230BCFC9-AE3F-5A4F-C81A-248F2D5240BE}"/>
              </a:ext>
            </a:extLst>
          </p:cNvPr>
          <p:cNvPicPr>
            <a:picLocks noChangeAspect="1"/>
          </p:cNvPicPr>
          <p:nvPr/>
        </p:nvPicPr>
        <p:blipFill rotWithShape="1">
          <a:blip r:embed="rId2">
            <a:extLst>
              <a:ext uri="{28A0092B-C50C-407E-A947-70E740481C1C}">
                <a14:useLocalDpi xmlns:a14="http://schemas.microsoft.com/office/drawing/2010/main" val="0"/>
              </a:ext>
            </a:extLst>
          </a:blip>
          <a:srcRect l="3240" t="10039" r="1768" b="10039"/>
          <a:stretch>
            <a:fillRect/>
          </a:stretch>
        </p:blipFill>
        <p:spPr bwMode="auto">
          <a:xfrm>
            <a:off x="490135" y="579204"/>
            <a:ext cx="1738547" cy="908136"/>
          </a:xfrm>
          <a:prstGeom prst="rect">
            <a:avLst/>
          </a:prstGeom>
          <a:noFill/>
          <a:ln>
            <a:noFill/>
          </a:ln>
          <a:extLst>
            <a:ext uri="{53640926-AAD7-44D8-BBD7-CCE9431645EC}">
              <a14:shadowObscured xmlns:a14="http://schemas.microsoft.com/office/drawing/2010/main"/>
            </a:ext>
          </a:extLst>
        </p:spPr>
      </p:pic>
      <p:sp>
        <p:nvSpPr>
          <p:cNvPr id="6" name="Retângulo 5">
            <a:extLst>
              <a:ext uri="{FF2B5EF4-FFF2-40B4-BE49-F238E27FC236}">
                <a16:creationId xmlns:a16="http://schemas.microsoft.com/office/drawing/2014/main" id="{05B96E1F-B3EC-2BE9-58E2-6DFB4D96B7BE}"/>
              </a:ext>
            </a:extLst>
          </p:cNvPr>
          <p:cNvSpPr/>
          <p:nvPr/>
        </p:nvSpPr>
        <p:spPr>
          <a:xfrm>
            <a:off x="5541264" y="5621405"/>
            <a:ext cx="1097280" cy="99885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8586451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ângulo 11">
            <a:extLst>
              <a:ext uri="{FF2B5EF4-FFF2-40B4-BE49-F238E27FC236}">
                <a16:creationId xmlns:a16="http://schemas.microsoft.com/office/drawing/2014/main" id="{4033C69C-DDB3-B418-8957-38C44E3632D5}"/>
              </a:ext>
            </a:extLst>
          </p:cNvPr>
          <p:cNvSpPr/>
          <p:nvPr/>
        </p:nvSpPr>
        <p:spPr>
          <a:xfrm>
            <a:off x="5305044" y="5815584"/>
            <a:ext cx="1581912" cy="76078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a:extLst>
              <a:ext uri="{FF2B5EF4-FFF2-40B4-BE49-F238E27FC236}">
                <a16:creationId xmlns:a16="http://schemas.microsoft.com/office/drawing/2014/main" id="{6948AFD8-B82B-1B48-4321-4AB6AB7972AF}"/>
              </a:ext>
            </a:extLst>
          </p:cNvPr>
          <p:cNvSpPr txBox="1"/>
          <p:nvPr/>
        </p:nvSpPr>
        <p:spPr>
          <a:xfrm>
            <a:off x="1060704" y="4166378"/>
            <a:ext cx="10524744" cy="1015663"/>
          </a:xfrm>
          <a:prstGeom prst="rect">
            <a:avLst/>
          </a:prstGeom>
          <a:solidFill>
            <a:schemeClr val="bg1"/>
          </a:solidFill>
        </p:spPr>
        <p:txBody>
          <a:bodyPr wrap="square">
            <a:spAutoFit/>
          </a:bodyPr>
          <a:lstStyle/>
          <a:p>
            <a:pPr algn="l"/>
            <a:endParaRPr lang="pt-BR" sz="1800" b="0" i="0" u="none" strike="noStrike" baseline="0" dirty="0">
              <a:latin typeface="Arial Narrow" panose="020B0606020202030204" pitchFamily="34" charset="0"/>
            </a:endParaRPr>
          </a:p>
          <a:p>
            <a:pPr algn="l"/>
            <a:r>
              <a:rPr lang="pt-BR" sz="2400" b="0" i="0" u="none" strike="noStrike" baseline="0" dirty="0">
                <a:latin typeface="Arial Narrow" panose="020B0606020202030204" pitchFamily="34" charset="0"/>
              </a:rPr>
              <a:t>Observe a indicação da multiplicação e divisão por 1000.</a:t>
            </a:r>
          </a:p>
          <a:p>
            <a:pPr algn="l"/>
            <a:endParaRPr lang="pt-BR" dirty="0">
              <a:latin typeface="Arial Narrow" panose="020B0606020202030204" pitchFamily="34" charset="0"/>
            </a:endParaRPr>
          </a:p>
        </p:txBody>
      </p:sp>
      <p:pic>
        <p:nvPicPr>
          <p:cNvPr id="3" name="Imagem 2">
            <a:extLst>
              <a:ext uri="{FF2B5EF4-FFF2-40B4-BE49-F238E27FC236}">
                <a16:creationId xmlns:a16="http://schemas.microsoft.com/office/drawing/2014/main" id="{E40A6AB7-5BD3-F3C8-E909-1241F742704D}"/>
              </a:ext>
            </a:extLst>
          </p:cNvPr>
          <p:cNvPicPr>
            <a:picLocks noChangeAspect="1"/>
          </p:cNvPicPr>
          <p:nvPr/>
        </p:nvPicPr>
        <p:blipFill>
          <a:blip r:embed="rId2"/>
          <a:stretch>
            <a:fillRect/>
          </a:stretch>
        </p:blipFill>
        <p:spPr>
          <a:xfrm>
            <a:off x="3137655" y="855566"/>
            <a:ext cx="5916689" cy="3519237"/>
          </a:xfrm>
          <a:prstGeom prst="rect">
            <a:avLst/>
          </a:prstGeom>
        </p:spPr>
      </p:pic>
      <p:pic>
        <p:nvPicPr>
          <p:cNvPr id="6" name="Imagem 5">
            <a:extLst>
              <a:ext uri="{FF2B5EF4-FFF2-40B4-BE49-F238E27FC236}">
                <a16:creationId xmlns:a16="http://schemas.microsoft.com/office/drawing/2014/main" id="{7B2B7D98-3630-19CA-2026-53ED90D15CD8}"/>
              </a:ext>
            </a:extLst>
          </p:cNvPr>
          <p:cNvPicPr>
            <a:picLocks noChangeAspect="1"/>
          </p:cNvPicPr>
          <p:nvPr/>
        </p:nvPicPr>
        <p:blipFill>
          <a:blip r:embed="rId3"/>
          <a:stretch>
            <a:fillRect/>
          </a:stretch>
        </p:blipFill>
        <p:spPr>
          <a:xfrm>
            <a:off x="3605135" y="5008346"/>
            <a:ext cx="4981728" cy="1495740"/>
          </a:xfrm>
          <a:prstGeom prst="rect">
            <a:avLst/>
          </a:prstGeom>
        </p:spPr>
      </p:pic>
    </p:spTree>
    <p:extLst>
      <p:ext uri="{BB962C8B-B14F-4D97-AF65-F5344CB8AC3E}">
        <p14:creationId xmlns:p14="http://schemas.microsoft.com/office/powerpoint/2010/main" val="160348484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ângulo 11">
            <a:extLst>
              <a:ext uri="{FF2B5EF4-FFF2-40B4-BE49-F238E27FC236}">
                <a16:creationId xmlns:a16="http://schemas.microsoft.com/office/drawing/2014/main" id="{4033C69C-DDB3-B418-8957-38C44E3632D5}"/>
              </a:ext>
            </a:extLst>
          </p:cNvPr>
          <p:cNvSpPr/>
          <p:nvPr/>
        </p:nvSpPr>
        <p:spPr>
          <a:xfrm>
            <a:off x="5305044" y="5815584"/>
            <a:ext cx="1581912" cy="76078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a:extLst>
              <a:ext uri="{FF2B5EF4-FFF2-40B4-BE49-F238E27FC236}">
                <a16:creationId xmlns:a16="http://schemas.microsoft.com/office/drawing/2014/main" id="{6948AFD8-B82B-1B48-4321-4AB6AB7972AF}"/>
              </a:ext>
            </a:extLst>
          </p:cNvPr>
          <p:cNvSpPr txBox="1"/>
          <p:nvPr/>
        </p:nvSpPr>
        <p:spPr>
          <a:xfrm>
            <a:off x="246888" y="641074"/>
            <a:ext cx="10524744" cy="3785652"/>
          </a:xfrm>
          <a:prstGeom prst="rect">
            <a:avLst/>
          </a:prstGeom>
          <a:solidFill>
            <a:schemeClr val="bg1"/>
          </a:solidFill>
        </p:spPr>
        <p:txBody>
          <a:bodyPr wrap="square">
            <a:spAutoFit/>
          </a:bodyPr>
          <a:lstStyle/>
          <a:p>
            <a:pPr algn="l"/>
            <a:r>
              <a:rPr lang="pt-BR" sz="2400" b="0" i="0" u="none" strike="noStrike" baseline="0" dirty="0">
                <a:latin typeface="Arial Narrow" panose="020B0606020202030204" pitchFamily="34" charset="0"/>
              </a:rPr>
              <a:t>Isso significa que é possível fazer conversões entre essas unidades de volume.</a:t>
            </a:r>
          </a:p>
          <a:p>
            <a:pPr algn="l"/>
            <a:endParaRPr lang="pt-BR" sz="2400" dirty="0">
              <a:latin typeface="Arial Narrow" panose="020B0606020202030204" pitchFamily="34" charset="0"/>
            </a:endParaRPr>
          </a:p>
          <a:p>
            <a:pPr algn="l"/>
            <a:r>
              <a:rPr lang="pt-BR" sz="2400" b="1" i="0" u="none" strike="noStrike" baseline="0" dirty="0">
                <a:latin typeface="Lato-Bold"/>
              </a:rPr>
              <a:t>Exemplos:</a:t>
            </a:r>
          </a:p>
          <a:p>
            <a:pPr algn="l"/>
            <a:endParaRPr lang="pt-BR" sz="2400" b="1" dirty="0">
              <a:latin typeface="Lato-Bold"/>
            </a:endParaRPr>
          </a:p>
          <a:p>
            <a:pPr algn="l"/>
            <a:endParaRPr lang="pt-BR" sz="2400" b="1" dirty="0">
              <a:latin typeface="Lato-Bold"/>
            </a:endParaRPr>
          </a:p>
          <a:p>
            <a:pPr algn="l"/>
            <a:endParaRPr lang="pt-BR" sz="2400" b="1" dirty="0">
              <a:latin typeface="Lato-Bold"/>
            </a:endParaRPr>
          </a:p>
          <a:p>
            <a:pPr algn="l"/>
            <a:endParaRPr lang="pt-BR" sz="2400" b="1" dirty="0">
              <a:latin typeface="Lato-Bold"/>
            </a:endParaRPr>
          </a:p>
          <a:p>
            <a:pPr algn="l"/>
            <a:endParaRPr lang="pt-BR" sz="2400" b="1" dirty="0">
              <a:latin typeface="Lato-Bold"/>
            </a:endParaRPr>
          </a:p>
          <a:p>
            <a:pPr algn="l"/>
            <a:endParaRPr lang="pt-BR" sz="2400" b="1" dirty="0">
              <a:latin typeface="Lato-Bold"/>
            </a:endParaRPr>
          </a:p>
          <a:p>
            <a:pPr algn="l"/>
            <a:endParaRPr lang="pt-BR" sz="2400" dirty="0">
              <a:latin typeface="Arial Narrow" panose="020B0606020202030204" pitchFamily="34" charset="0"/>
            </a:endParaRPr>
          </a:p>
        </p:txBody>
      </p:sp>
      <p:pic>
        <p:nvPicPr>
          <p:cNvPr id="4" name="Imagem 3">
            <a:extLst>
              <a:ext uri="{FF2B5EF4-FFF2-40B4-BE49-F238E27FC236}">
                <a16:creationId xmlns:a16="http://schemas.microsoft.com/office/drawing/2014/main" id="{901A632A-886B-25FB-801A-54F858A8DF65}"/>
              </a:ext>
            </a:extLst>
          </p:cNvPr>
          <p:cNvPicPr>
            <a:picLocks noChangeAspect="1"/>
          </p:cNvPicPr>
          <p:nvPr/>
        </p:nvPicPr>
        <p:blipFill>
          <a:blip r:embed="rId2"/>
          <a:stretch>
            <a:fillRect/>
          </a:stretch>
        </p:blipFill>
        <p:spPr>
          <a:xfrm>
            <a:off x="3122069" y="1723024"/>
            <a:ext cx="5947860" cy="1705976"/>
          </a:xfrm>
          <a:prstGeom prst="rect">
            <a:avLst/>
          </a:prstGeom>
        </p:spPr>
      </p:pic>
      <p:pic>
        <p:nvPicPr>
          <p:cNvPr id="8" name="Imagem 7">
            <a:extLst>
              <a:ext uri="{FF2B5EF4-FFF2-40B4-BE49-F238E27FC236}">
                <a16:creationId xmlns:a16="http://schemas.microsoft.com/office/drawing/2014/main" id="{BF36CA95-BBF0-A31A-0766-7ABDBEB4186A}"/>
              </a:ext>
            </a:extLst>
          </p:cNvPr>
          <p:cNvPicPr>
            <a:picLocks noChangeAspect="1"/>
          </p:cNvPicPr>
          <p:nvPr/>
        </p:nvPicPr>
        <p:blipFill>
          <a:blip r:embed="rId3"/>
          <a:stretch>
            <a:fillRect/>
          </a:stretch>
        </p:blipFill>
        <p:spPr>
          <a:xfrm>
            <a:off x="2854768" y="3747516"/>
            <a:ext cx="6482462" cy="2747278"/>
          </a:xfrm>
          <a:prstGeom prst="rect">
            <a:avLst/>
          </a:prstGeom>
        </p:spPr>
      </p:pic>
    </p:spTree>
    <p:extLst>
      <p:ext uri="{BB962C8B-B14F-4D97-AF65-F5344CB8AC3E}">
        <p14:creationId xmlns:p14="http://schemas.microsoft.com/office/powerpoint/2010/main" val="37771733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a:extLst>
              <a:ext uri="{FF2B5EF4-FFF2-40B4-BE49-F238E27FC236}">
                <a16:creationId xmlns:a16="http://schemas.microsoft.com/office/drawing/2014/main" id="{05B96E1F-B3EC-2BE9-58E2-6DFB4D96B7BE}"/>
              </a:ext>
            </a:extLst>
          </p:cNvPr>
          <p:cNvSpPr/>
          <p:nvPr/>
        </p:nvSpPr>
        <p:spPr>
          <a:xfrm>
            <a:off x="5541264" y="5621405"/>
            <a:ext cx="1097280" cy="99885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CaixaDeTexto 8">
            <a:extLst>
              <a:ext uri="{FF2B5EF4-FFF2-40B4-BE49-F238E27FC236}">
                <a16:creationId xmlns:a16="http://schemas.microsoft.com/office/drawing/2014/main" id="{E75FE180-6D4D-5252-DF41-515C1F23E67D}"/>
              </a:ext>
            </a:extLst>
          </p:cNvPr>
          <p:cNvSpPr txBox="1"/>
          <p:nvPr/>
        </p:nvSpPr>
        <p:spPr>
          <a:xfrm>
            <a:off x="1726979" y="2356688"/>
            <a:ext cx="6094476" cy="3139321"/>
          </a:xfrm>
          <a:prstGeom prst="rect">
            <a:avLst/>
          </a:prstGeom>
          <a:solidFill>
            <a:schemeClr val="bg1"/>
          </a:solidFill>
        </p:spPr>
        <p:txBody>
          <a:bodyPr wrap="square">
            <a:spAutoFit/>
          </a:bodyPr>
          <a:lstStyle/>
          <a:p>
            <a:endParaRPr lang="pt-BR" dirty="0">
              <a:latin typeface="Arial Narrow" panose="020B0606020202030204" pitchFamily="34" charset="0"/>
              <a:cs typeface="Times New Roman" panose="02020603050405020304" pitchFamily="18" charset="0"/>
            </a:endParaRPr>
          </a:p>
          <a:p>
            <a:endParaRPr lang="pt-BR" dirty="0">
              <a:latin typeface="Arial Narrow" panose="020B0606020202030204" pitchFamily="34" charset="0"/>
              <a:cs typeface="Times New Roman" panose="02020603050405020304" pitchFamily="18" charset="0"/>
            </a:endParaRPr>
          </a:p>
          <a:p>
            <a:endParaRPr lang="pt-BR" dirty="0">
              <a:latin typeface="Arial Narrow" panose="020B0606020202030204" pitchFamily="34" charset="0"/>
              <a:cs typeface="Times New Roman" panose="02020603050405020304" pitchFamily="18" charset="0"/>
            </a:endParaRPr>
          </a:p>
          <a:p>
            <a:endParaRPr lang="pt-BR" dirty="0">
              <a:latin typeface="Arial Narrow" panose="020B0606020202030204" pitchFamily="34" charset="0"/>
              <a:cs typeface="Times New Roman" panose="02020603050405020304" pitchFamily="18" charset="0"/>
            </a:endParaRPr>
          </a:p>
          <a:p>
            <a:endParaRPr lang="pt-BR" dirty="0">
              <a:latin typeface="Arial Narrow" panose="020B0606020202030204" pitchFamily="34" charset="0"/>
              <a:cs typeface="Times New Roman" panose="02020603050405020304" pitchFamily="18" charset="0"/>
            </a:endParaRPr>
          </a:p>
          <a:p>
            <a:endParaRPr lang="pt-BR" dirty="0">
              <a:latin typeface="Arial Narrow" panose="020B0606020202030204" pitchFamily="34" charset="0"/>
              <a:cs typeface="Times New Roman" panose="02020603050405020304" pitchFamily="18" charset="0"/>
            </a:endParaRPr>
          </a:p>
          <a:p>
            <a:endParaRPr lang="pt-BR" dirty="0">
              <a:latin typeface="Arial Narrow" panose="020B0606020202030204" pitchFamily="34" charset="0"/>
              <a:cs typeface="Times New Roman" panose="02020603050405020304" pitchFamily="18" charset="0"/>
            </a:endParaRPr>
          </a:p>
          <a:p>
            <a:endParaRPr lang="pt-BR" dirty="0">
              <a:latin typeface="Arial Narrow" panose="020B0606020202030204" pitchFamily="34" charset="0"/>
              <a:cs typeface="Times New Roman" panose="02020603050405020304" pitchFamily="18" charset="0"/>
            </a:endParaRPr>
          </a:p>
          <a:p>
            <a:endParaRPr lang="pt-BR" dirty="0">
              <a:latin typeface="Arial Narrow" panose="020B0606020202030204" pitchFamily="34" charset="0"/>
              <a:cs typeface="Times New Roman" panose="02020603050405020304" pitchFamily="18" charset="0"/>
            </a:endParaRPr>
          </a:p>
          <a:p>
            <a:endParaRPr lang="pt-BR" dirty="0"/>
          </a:p>
          <a:p>
            <a:endParaRPr lang="pt-BR" dirty="0"/>
          </a:p>
        </p:txBody>
      </p:sp>
      <p:sp>
        <p:nvSpPr>
          <p:cNvPr id="4" name="Retângulo: Cantos Arredondados 3">
            <a:extLst>
              <a:ext uri="{FF2B5EF4-FFF2-40B4-BE49-F238E27FC236}">
                <a16:creationId xmlns:a16="http://schemas.microsoft.com/office/drawing/2014/main" id="{325DCE49-250E-9474-69DD-D2F32F1F6850}"/>
              </a:ext>
            </a:extLst>
          </p:cNvPr>
          <p:cNvSpPr/>
          <p:nvPr/>
        </p:nvSpPr>
        <p:spPr>
          <a:xfrm>
            <a:off x="696048" y="1090291"/>
            <a:ext cx="10925976" cy="1141001"/>
          </a:xfrm>
          <a:prstGeom prst="roundRect">
            <a:avLst>
              <a:gd name="adj" fmla="val 10532"/>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800"/>
              </a:spcAft>
            </a:pPr>
            <a:r>
              <a:rPr lang="pt-BR" sz="2400" b="1"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Volume</a:t>
            </a:r>
            <a:r>
              <a:rPr lang="pt-BR" sz="24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é utilizado para quantificar o </a:t>
            </a:r>
            <a:r>
              <a:rPr lang="pt-BR" sz="2400" b="1"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espaço ocupado</a:t>
            </a:r>
            <a:r>
              <a:rPr lang="pt-BR" sz="24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4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por um corpo ou um objeto tridimensional.</a:t>
            </a:r>
            <a:endParaRPr lang="pt-BR" sz="24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2" name="Imagem 1" descr="Uma imagem contendo Interface gráfica do usuário&#10;&#10;O conteúdo gerado por IA pode estar incorreto.">
            <a:extLst>
              <a:ext uri="{FF2B5EF4-FFF2-40B4-BE49-F238E27FC236}">
                <a16:creationId xmlns:a16="http://schemas.microsoft.com/office/drawing/2014/main" id="{085F3622-E1B3-C8EE-588B-FD2DA0CFF7AD}"/>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l="2384" t="8463" r="1473" b="10508"/>
          <a:stretch>
            <a:fillRect/>
          </a:stretch>
        </p:blipFill>
        <p:spPr bwMode="auto">
          <a:xfrm>
            <a:off x="569976" y="474503"/>
            <a:ext cx="2314006" cy="887488"/>
          </a:xfrm>
          <a:prstGeom prst="rect">
            <a:avLst/>
          </a:prstGeom>
          <a:noFill/>
          <a:ln>
            <a:noFill/>
          </a:ln>
          <a:extLst>
            <a:ext uri="{53640926-AAD7-44D8-BBD7-CCE9431645EC}">
              <a14:shadowObscured xmlns:a14="http://schemas.microsoft.com/office/drawing/2010/main"/>
            </a:ext>
          </a:extLst>
        </p:spPr>
      </p:pic>
      <p:pic>
        <p:nvPicPr>
          <p:cNvPr id="7" name="Imagem 6">
            <a:extLst>
              <a:ext uri="{FF2B5EF4-FFF2-40B4-BE49-F238E27FC236}">
                <a16:creationId xmlns:a16="http://schemas.microsoft.com/office/drawing/2014/main" id="{5AF35556-5562-1205-D8F9-A0FE32219C59}"/>
              </a:ext>
            </a:extLst>
          </p:cNvPr>
          <p:cNvPicPr>
            <a:picLocks noChangeAspect="1"/>
          </p:cNvPicPr>
          <p:nvPr/>
        </p:nvPicPr>
        <p:blipFill>
          <a:blip r:embed="rId4"/>
          <a:stretch>
            <a:fillRect/>
          </a:stretch>
        </p:blipFill>
        <p:spPr>
          <a:xfrm>
            <a:off x="3504605" y="2397077"/>
            <a:ext cx="5170598" cy="2471481"/>
          </a:xfrm>
          <a:prstGeom prst="rect">
            <a:avLst/>
          </a:prstGeom>
        </p:spPr>
      </p:pic>
      <p:sp>
        <p:nvSpPr>
          <p:cNvPr id="11" name="CaixaDeTexto 10">
            <a:extLst>
              <a:ext uri="{FF2B5EF4-FFF2-40B4-BE49-F238E27FC236}">
                <a16:creationId xmlns:a16="http://schemas.microsoft.com/office/drawing/2014/main" id="{BD1BB193-33ED-D647-E3AD-E0EC6E9EBEA6}"/>
              </a:ext>
            </a:extLst>
          </p:cNvPr>
          <p:cNvSpPr txBox="1"/>
          <p:nvPr/>
        </p:nvSpPr>
        <p:spPr>
          <a:xfrm>
            <a:off x="696048" y="4869752"/>
            <a:ext cx="8506206" cy="461665"/>
          </a:xfrm>
          <a:prstGeom prst="rect">
            <a:avLst/>
          </a:prstGeom>
          <a:noFill/>
        </p:spPr>
        <p:txBody>
          <a:bodyPr wrap="square">
            <a:spAutoFit/>
          </a:bodyPr>
          <a:lstStyle/>
          <a:p>
            <a:r>
              <a:rPr lang="pt-BR" sz="2400" b="0" i="0" u="none" strike="noStrike" baseline="0" dirty="0">
                <a:latin typeface="Lato-Regular"/>
              </a:rPr>
              <a:t>Observe a indicação da multiplicação e divisão por 10.</a:t>
            </a:r>
            <a:endParaRPr lang="pt-BR" sz="2400" dirty="0"/>
          </a:p>
        </p:txBody>
      </p:sp>
      <p:pic>
        <p:nvPicPr>
          <p:cNvPr id="13" name="Imagem 12">
            <a:extLst>
              <a:ext uri="{FF2B5EF4-FFF2-40B4-BE49-F238E27FC236}">
                <a16:creationId xmlns:a16="http://schemas.microsoft.com/office/drawing/2014/main" id="{FEBAE7A3-1F88-389A-D5BE-1BEDF67962CE}"/>
              </a:ext>
            </a:extLst>
          </p:cNvPr>
          <p:cNvPicPr>
            <a:picLocks noChangeAspect="1"/>
          </p:cNvPicPr>
          <p:nvPr/>
        </p:nvPicPr>
        <p:blipFill>
          <a:blip r:embed="rId5"/>
          <a:stretch>
            <a:fillRect/>
          </a:stretch>
        </p:blipFill>
        <p:spPr>
          <a:xfrm>
            <a:off x="3929155" y="5331417"/>
            <a:ext cx="4333689" cy="1407711"/>
          </a:xfrm>
          <a:prstGeom prst="rect">
            <a:avLst/>
          </a:prstGeom>
        </p:spPr>
      </p:pic>
    </p:spTree>
    <p:extLst>
      <p:ext uri="{BB962C8B-B14F-4D97-AF65-F5344CB8AC3E}">
        <p14:creationId xmlns:p14="http://schemas.microsoft.com/office/powerpoint/2010/main" val="291476010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a:extLst>
              <a:ext uri="{FF2B5EF4-FFF2-40B4-BE49-F238E27FC236}">
                <a16:creationId xmlns:a16="http://schemas.microsoft.com/office/drawing/2014/main" id="{05B96E1F-B3EC-2BE9-58E2-6DFB4D96B7BE}"/>
              </a:ext>
            </a:extLst>
          </p:cNvPr>
          <p:cNvSpPr/>
          <p:nvPr/>
        </p:nvSpPr>
        <p:spPr>
          <a:xfrm>
            <a:off x="5541264" y="5621405"/>
            <a:ext cx="1097280" cy="99885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CaixaDeTexto 10">
            <a:extLst>
              <a:ext uri="{FF2B5EF4-FFF2-40B4-BE49-F238E27FC236}">
                <a16:creationId xmlns:a16="http://schemas.microsoft.com/office/drawing/2014/main" id="{BD1BB193-33ED-D647-E3AD-E0EC6E9EBEA6}"/>
              </a:ext>
            </a:extLst>
          </p:cNvPr>
          <p:cNvSpPr txBox="1"/>
          <p:nvPr/>
        </p:nvSpPr>
        <p:spPr>
          <a:xfrm>
            <a:off x="312000" y="1244226"/>
            <a:ext cx="11639208" cy="4524315"/>
          </a:xfrm>
          <a:prstGeom prst="rect">
            <a:avLst/>
          </a:prstGeom>
          <a:solidFill>
            <a:schemeClr val="bg1"/>
          </a:solidFill>
        </p:spPr>
        <p:txBody>
          <a:bodyPr wrap="square">
            <a:spAutoFit/>
          </a:bodyPr>
          <a:lstStyle/>
          <a:p>
            <a:r>
              <a:rPr lang="pt-BR" sz="2400" b="0" i="0" u="none" strike="noStrike" baseline="0" dirty="0">
                <a:latin typeface="Lato-Regular"/>
              </a:rPr>
              <a:t>Isso significa que é possível fazer conversões entre essas unidades de capacidade.</a:t>
            </a:r>
          </a:p>
          <a:p>
            <a:r>
              <a:rPr lang="pt-BR" sz="2400" b="1" i="0" u="none" strike="noStrike" baseline="0" dirty="0">
                <a:latin typeface="Arial Narrow" panose="020B0606020202030204" pitchFamily="34" charset="0"/>
              </a:rPr>
              <a:t>Exemplos:</a:t>
            </a:r>
          </a:p>
          <a:p>
            <a:endParaRPr lang="pt-BR" sz="2400" b="1" dirty="0">
              <a:latin typeface="Arial Narrow" panose="020B0606020202030204" pitchFamily="34" charset="0"/>
            </a:endParaRPr>
          </a:p>
          <a:p>
            <a:endParaRPr lang="pt-BR" sz="2400" b="1" dirty="0">
              <a:latin typeface="Arial Narrow" panose="020B0606020202030204" pitchFamily="34" charset="0"/>
            </a:endParaRPr>
          </a:p>
          <a:p>
            <a:endParaRPr lang="pt-BR" sz="2400" b="1" dirty="0">
              <a:latin typeface="Arial Narrow" panose="020B0606020202030204" pitchFamily="34" charset="0"/>
            </a:endParaRPr>
          </a:p>
          <a:p>
            <a:endParaRPr lang="pt-BR" sz="2400" b="1" dirty="0">
              <a:latin typeface="Arial Narrow" panose="020B0606020202030204" pitchFamily="34" charset="0"/>
            </a:endParaRPr>
          </a:p>
          <a:p>
            <a:endParaRPr lang="pt-BR" sz="2400" b="1" dirty="0">
              <a:latin typeface="Arial Narrow" panose="020B0606020202030204" pitchFamily="34" charset="0"/>
            </a:endParaRPr>
          </a:p>
          <a:p>
            <a:endParaRPr lang="pt-BR" sz="2400" b="1" dirty="0">
              <a:latin typeface="Arial Narrow" panose="020B0606020202030204" pitchFamily="34" charset="0"/>
            </a:endParaRPr>
          </a:p>
          <a:p>
            <a:endParaRPr lang="pt-BR" sz="2400" b="1" dirty="0">
              <a:latin typeface="Arial Narrow" panose="020B0606020202030204" pitchFamily="34" charset="0"/>
            </a:endParaRPr>
          </a:p>
          <a:p>
            <a:endParaRPr lang="pt-BR" sz="2400" b="1" dirty="0">
              <a:latin typeface="Arial Narrow" panose="020B0606020202030204" pitchFamily="34" charset="0"/>
            </a:endParaRPr>
          </a:p>
          <a:p>
            <a:endParaRPr lang="pt-BR" sz="2400" b="1" dirty="0">
              <a:latin typeface="Arial Narrow" panose="020B0606020202030204" pitchFamily="34" charset="0"/>
            </a:endParaRPr>
          </a:p>
          <a:p>
            <a:endParaRPr lang="pt-BR" sz="2400" b="1" dirty="0">
              <a:latin typeface="Arial Narrow" panose="020B0606020202030204" pitchFamily="34" charset="0"/>
            </a:endParaRPr>
          </a:p>
        </p:txBody>
      </p:sp>
      <p:pic>
        <p:nvPicPr>
          <p:cNvPr id="5" name="Imagem 4">
            <a:extLst>
              <a:ext uri="{FF2B5EF4-FFF2-40B4-BE49-F238E27FC236}">
                <a16:creationId xmlns:a16="http://schemas.microsoft.com/office/drawing/2014/main" id="{48D1BB56-AD8C-BC07-B75C-3A9FE362E42E}"/>
              </a:ext>
            </a:extLst>
          </p:cNvPr>
          <p:cNvPicPr>
            <a:picLocks noChangeAspect="1"/>
          </p:cNvPicPr>
          <p:nvPr/>
        </p:nvPicPr>
        <p:blipFill>
          <a:blip r:embed="rId2"/>
          <a:stretch>
            <a:fillRect/>
          </a:stretch>
        </p:blipFill>
        <p:spPr>
          <a:xfrm>
            <a:off x="2913678" y="2011215"/>
            <a:ext cx="6352452" cy="2231600"/>
          </a:xfrm>
          <a:prstGeom prst="rect">
            <a:avLst/>
          </a:prstGeom>
        </p:spPr>
      </p:pic>
    </p:spTree>
    <p:extLst>
      <p:ext uri="{BB962C8B-B14F-4D97-AF65-F5344CB8AC3E}">
        <p14:creationId xmlns:p14="http://schemas.microsoft.com/office/powerpoint/2010/main" val="178607423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a:extLst>
              <a:ext uri="{FF2B5EF4-FFF2-40B4-BE49-F238E27FC236}">
                <a16:creationId xmlns:a16="http://schemas.microsoft.com/office/drawing/2014/main" id="{05B96E1F-B3EC-2BE9-58E2-6DFB4D96B7BE}"/>
              </a:ext>
            </a:extLst>
          </p:cNvPr>
          <p:cNvSpPr/>
          <p:nvPr/>
        </p:nvSpPr>
        <p:spPr>
          <a:xfrm>
            <a:off x="5541264" y="5621405"/>
            <a:ext cx="1097280" cy="99885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Retângulo: Cantos Arredondados 7">
            <a:extLst>
              <a:ext uri="{FF2B5EF4-FFF2-40B4-BE49-F238E27FC236}">
                <a16:creationId xmlns:a16="http://schemas.microsoft.com/office/drawing/2014/main" id="{0EDBC40B-0D48-B1EE-9A8D-10253FAEE4D9}"/>
              </a:ext>
            </a:extLst>
          </p:cNvPr>
          <p:cNvSpPr/>
          <p:nvPr/>
        </p:nvSpPr>
        <p:spPr>
          <a:xfrm>
            <a:off x="201167" y="1200019"/>
            <a:ext cx="11639207" cy="4999613"/>
          </a:xfrm>
          <a:prstGeom prst="roundRect">
            <a:avLst>
              <a:gd name="adj" fmla="val 10532"/>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800"/>
              </a:spcAft>
            </a:pPr>
            <a:r>
              <a:rPr lang="pt-BR" sz="23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Existem várias unidades de </a:t>
            </a:r>
            <a:r>
              <a:rPr lang="pt-BR" sz="2300" b="1"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medida de capacidade</a:t>
            </a:r>
            <a:r>
              <a:rPr lang="pt-BR" sz="23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cada uma adequada a </a:t>
            </a:r>
            <a:r>
              <a:rPr lang="pt-BR" sz="2300" b="1"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diferentes necessidades</a:t>
            </a:r>
            <a:r>
              <a:rPr lang="pt-BR" sz="23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e contextos.</a:t>
            </a:r>
          </a:p>
          <a:p>
            <a:pPr algn="just">
              <a:lnSpc>
                <a:spcPct val="107000"/>
              </a:lnSpc>
              <a:spcAft>
                <a:spcPts val="800"/>
              </a:spcAft>
            </a:pPr>
            <a:r>
              <a:rPr lang="pt-BR" sz="23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Barril (</a:t>
            </a:r>
            <a:r>
              <a:rPr lang="pt-BR" sz="2300" b="1" kern="100" dirty="0" err="1">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bbl</a:t>
            </a:r>
            <a:r>
              <a:rPr lang="pt-BR" sz="23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a:t>
            </a:r>
            <a:r>
              <a:rPr lang="pt-BR" sz="23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É uma unidade de capacidade usada, principalmente, para quantificar volumes de petróleo e seus derivados. Um barril padrão de petróleo corresponde, aproximadamente, a 158,987 litros.</a:t>
            </a:r>
          </a:p>
          <a:p>
            <a:pPr algn="just">
              <a:lnSpc>
                <a:spcPct val="107000"/>
              </a:lnSpc>
              <a:spcAft>
                <a:spcPts val="800"/>
              </a:spcAft>
            </a:pPr>
            <a:r>
              <a:rPr lang="pt-BR" sz="23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Galão (</a:t>
            </a:r>
            <a:r>
              <a:rPr lang="pt-BR" sz="2300" b="1" kern="100" dirty="0" err="1">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gal</a:t>
            </a:r>
            <a:r>
              <a:rPr lang="pt-BR" sz="23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a:t>
            </a:r>
            <a:r>
              <a:rPr lang="pt-BR" sz="23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É uma unidade de medida comum em alguns países, principalmente nos Estados Unidos da América e no Reino Unido. Um galão americano equivale, aproximadamente, a 3,785 litros, enquanto um galão imperial (usado no Reino Unido) equivale a cerca de 4,546 litros.</a:t>
            </a:r>
          </a:p>
          <a:p>
            <a:pPr algn="just">
              <a:lnSpc>
                <a:spcPct val="107000"/>
              </a:lnSpc>
              <a:spcAft>
                <a:spcPts val="800"/>
              </a:spcAft>
            </a:pPr>
            <a:r>
              <a:rPr lang="pt-BR" sz="23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Mililitro (</a:t>
            </a:r>
            <a:r>
              <a:rPr lang="pt-BR" sz="2300" b="1" kern="100" dirty="0" err="1">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mL</a:t>
            </a:r>
            <a:r>
              <a:rPr lang="pt-BR" sz="2300"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a:t>
            </a:r>
            <a:r>
              <a:rPr lang="pt-BR" sz="23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É a milésima parte de um litro e é usado para quantidades menores de líquidos, como em medicamentos, bebidas enlatadas, entre outros.</a:t>
            </a:r>
          </a:p>
          <a:p>
            <a:pPr algn="just"/>
            <a:r>
              <a:rPr lang="pt-BR" sz="2300" b="1"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Litro (L)</a:t>
            </a:r>
            <a:r>
              <a:rPr lang="pt-BR" sz="23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É a unidade principal do Sistema Internacional (SI) para capacidade. É usado para medir volumes de líquidos, como água, leite, óleo etc.</a:t>
            </a:r>
          </a:p>
        </p:txBody>
      </p:sp>
      <p:pic>
        <p:nvPicPr>
          <p:cNvPr id="10" name="Imagem 9" descr="Interface gráfica do usuário, Texto, Aplicativo&#10;&#10;O conteúdo gerado por IA pode estar incorreto.">
            <a:extLst>
              <a:ext uri="{FF2B5EF4-FFF2-40B4-BE49-F238E27FC236}">
                <a16:creationId xmlns:a16="http://schemas.microsoft.com/office/drawing/2014/main" id="{1DF2FC80-A946-6C3A-696B-7F4A4168B12D}"/>
              </a:ext>
            </a:extLst>
          </p:cNvPr>
          <p:cNvPicPr>
            <a:picLocks noChangeAspect="1"/>
          </p:cNvPicPr>
          <p:nvPr/>
        </p:nvPicPr>
        <p:blipFill rotWithShape="1">
          <a:blip r:embed="rId2">
            <a:extLst>
              <a:ext uri="{28A0092B-C50C-407E-A947-70E740481C1C}">
                <a14:useLocalDpi xmlns:a14="http://schemas.microsoft.com/office/drawing/2010/main" val="0"/>
              </a:ext>
            </a:extLst>
          </a:blip>
          <a:srcRect l="3240" t="10039" r="1768" b="10039"/>
          <a:stretch>
            <a:fillRect/>
          </a:stretch>
        </p:blipFill>
        <p:spPr bwMode="auto">
          <a:xfrm>
            <a:off x="490135" y="551772"/>
            <a:ext cx="1738547" cy="90813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2517518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a:extLst>
              <a:ext uri="{FF2B5EF4-FFF2-40B4-BE49-F238E27FC236}">
                <a16:creationId xmlns:a16="http://schemas.microsoft.com/office/drawing/2014/main" id="{05B96E1F-B3EC-2BE9-58E2-6DFB4D96B7BE}"/>
              </a:ext>
            </a:extLst>
          </p:cNvPr>
          <p:cNvSpPr/>
          <p:nvPr/>
        </p:nvSpPr>
        <p:spPr>
          <a:xfrm>
            <a:off x="5541264" y="5621405"/>
            <a:ext cx="1097280" cy="99885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CaixaDeTexto 2">
            <a:extLst>
              <a:ext uri="{FF2B5EF4-FFF2-40B4-BE49-F238E27FC236}">
                <a16:creationId xmlns:a16="http://schemas.microsoft.com/office/drawing/2014/main" id="{0D9FCC5C-52B7-6380-5B4B-83FE5497661E}"/>
              </a:ext>
            </a:extLst>
          </p:cNvPr>
          <p:cNvSpPr txBox="1"/>
          <p:nvPr/>
        </p:nvSpPr>
        <p:spPr>
          <a:xfrm>
            <a:off x="118872" y="578072"/>
            <a:ext cx="11704320" cy="1200329"/>
          </a:xfrm>
          <a:prstGeom prst="rect">
            <a:avLst/>
          </a:prstGeom>
          <a:solidFill>
            <a:schemeClr val="bg1"/>
          </a:solidFill>
        </p:spPr>
        <p:txBody>
          <a:bodyPr wrap="square">
            <a:spAutoFit/>
          </a:bodyPr>
          <a:lstStyle/>
          <a:p>
            <a:pPr algn="just"/>
            <a:r>
              <a:rPr lang="pt-BR" sz="2400" b="0" i="0" u="none" strike="noStrike" baseline="0" dirty="0">
                <a:latin typeface="LiberationSans"/>
              </a:rPr>
              <a:t>► </a:t>
            </a:r>
            <a:r>
              <a:rPr lang="pt-BR" sz="2400" b="1" i="0" u="none" strike="noStrike" baseline="0" dirty="0">
                <a:latin typeface="Arial Narrow" panose="020B0606020202030204" pitchFamily="34" charset="0"/>
              </a:rPr>
              <a:t>TEMPO</a:t>
            </a:r>
            <a:endParaRPr lang="pt-BR" sz="2400" b="0" i="0" u="none" strike="noStrike" baseline="0" dirty="0">
              <a:latin typeface="Arial Narrow" panose="020B0606020202030204" pitchFamily="34" charset="0"/>
            </a:endParaRPr>
          </a:p>
          <a:p>
            <a:pPr algn="just"/>
            <a:r>
              <a:rPr lang="pt-BR" sz="2400" b="0" i="0" u="none" strike="noStrike" baseline="0" dirty="0">
                <a:latin typeface="Arial Narrow" panose="020B0606020202030204" pitchFamily="34" charset="0"/>
              </a:rPr>
              <a:t>A grandeza tempo faz parte do nosso cotidiano quando nos referimos às horas, minutos, segundos, semanas, meses, bimestres etc. É importante ter em mente as seguintes equivalências:</a:t>
            </a:r>
            <a:endParaRPr lang="pt-BR" sz="2400" dirty="0">
              <a:latin typeface="Arial Narrow" panose="020B0606020202030204" pitchFamily="34" charset="0"/>
            </a:endParaRPr>
          </a:p>
        </p:txBody>
      </p:sp>
      <p:pic>
        <p:nvPicPr>
          <p:cNvPr id="5" name="Imagem 4">
            <a:extLst>
              <a:ext uri="{FF2B5EF4-FFF2-40B4-BE49-F238E27FC236}">
                <a16:creationId xmlns:a16="http://schemas.microsoft.com/office/drawing/2014/main" id="{63A00C3D-E1A2-1256-68D1-E6D417E2353E}"/>
              </a:ext>
            </a:extLst>
          </p:cNvPr>
          <p:cNvPicPr>
            <a:picLocks noChangeAspect="1"/>
          </p:cNvPicPr>
          <p:nvPr/>
        </p:nvPicPr>
        <p:blipFill>
          <a:blip r:embed="rId2"/>
          <a:stretch>
            <a:fillRect/>
          </a:stretch>
        </p:blipFill>
        <p:spPr>
          <a:xfrm>
            <a:off x="3282968" y="1789349"/>
            <a:ext cx="5376127" cy="4830907"/>
          </a:xfrm>
          <a:prstGeom prst="rect">
            <a:avLst/>
          </a:prstGeom>
        </p:spPr>
      </p:pic>
    </p:spTree>
    <p:extLst>
      <p:ext uri="{BB962C8B-B14F-4D97-AF65-F5344CB8AC3E}">
        <p14:creationId xmlns:p14="http://schemas.microsoft.com/office/powerpoint/2010/main" val="94286223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a:extLst>
              <a:ext uri="{FF2B5EF4-FFF2-40B4-BE49-F238E27FC236}">
                <a16:creationId xmlns:a16="http://schemas.microsoft.com/office/drawing/2014/main" id="{05B96E1F-B3EC-2BE9-58E2-6DFB4D96B7BE}"/>
              </a:ext>
            </a:extLst>
          </p:cNvPr>
          <p:cNvSpPr/>
          <p:nvPr/>
        </p:nvSpPr>
        <p:spPr>
          <a:xfrm>
            <a:off x="5541264" y="5621405"/>
            <a:ext cx="1097280" cy="99885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CaixaDeTexto 2">
            <a:extLst>
              <a:ext uri="{FF2B5EF4-FFF2-40B4-BE49-F238E27FC236}">
                <a16:creationId xmlns:a16="http://schemas.microsoft.com/office/drawing/2014/main" id="{0D9FCC5C-52B7-6380-5B4B-83FE5497661E}"/>
              </a:ext>
            </a:extLst>
          </p:cNvPr>
          <p:cNvSpPr txBox="1"/>
          <p:nvPr/>
        </p:nvSpPr>
        <p:spPr>
          <a:xfrm>
            <a:off x="118872" y="578072"/>
            <a:ext cx="11704320" cy="1446550"/>
          </a:xfrm>
          <a:prstGeom prst="rect">
            <a:avLst/>
          </a:prstGeom>
          <a:solidFill>
            <a:schemeClr val="bg1"/>
          </a:solidFill>
        </p:spPr>
        <p:txBody>
          <a:bodyPr wrap="square">
            <a:spAutoFit/>
          </a:bodyPr>
          <a:lstStyle/>
          <a:p>
            <a:pPr algn="just"/>
            <a:r>
              <a:rPr lang="pt-BR" sz="2200" b="0" i="0" u="none" strike="noStrike" baseline="0" dirty="0">
                <a:latin typeface="Arial Narrow" panose="020B0606020202030204" pitchFamily="34" charset="0"/>
              </a:rPr>
              <a:t>O mês comercial possui 30 dias, e o ano comercial, 360 dias. Essas equivalências são utilizadas em instituições financeiras. </a:t>
            </a:r>
          </a:p>
          <a:p>
            <a:pPr algn="just"/>
            <a:r>
              <a:rPr lang="pt-BR" sz="2200" b="0" i="0" u="none" strike="noStrike" baseline="0" dirty="0">
                <a:latin typeface="Arial Narrow" panose="020B0606020202030204" pitchFamily="34" charset="0"/>
              </a:rPr>
              <a:t>Observe a indicação da multiplicação e divisão por 60.</a:t>
            </a:r>
          </a:p>
          <a:p>
            <a:pPr algn="just"/>
            <a:endParaRPr lang="pt-BR" sz="2200" b="0" i="0" u="none" strike="noStrike" baseline="0" dirty="0">
              <a:latin typeface="Arial Narrow" panose="020B0606020202030204" pitchFamily="34" charset="0"/>
            </a:endParaRPr>
          </a:p>
        </p:txBody>
      </p:sp>
      <p:pic>
        <p:nvPicPr>
          <p:cNvPr id="4" name="Imagem 3">
            <a:extLst>
              <a:ext uri="{FF2B5EF4-FFF2-40B4-BE49-F238E27FC236}">
                <a16:creationId xmlns:a16="http://schemas.microsoft.com/office/drawing/2014/main" id="{0E3BE57E-E4E8-90C3-E19A-22BE064D1E9F}"/>
              </a:ext>
            </a:extLst>
          </p:cNvPr>
          <p:cNvPicPr>
            <a:picLocks noChangeAspect="1"/>
          </p:cNvPicPr>
          <p:nvPr/>
        </p:nvPicPr>
        <p:blipFill>
          <a:blip r:embed="rId2"/>
          <a:stretch>
            <a:fillRect/>
          </a:stretch>
        </p:blipFill>
        <p:spPr>
          <a:xfrm>
            <a:off x="4420298" y="1652882"/>
            <a:ext cx="3339205" cy="1362286"/>
          </a:xfrm>
          <a:prstGeom prst="rect">
            <a:avLst/>
          </a:prstGeom>
        </p:spPr>
      </p:pic>
      <p:sp>
        <p:nvSpPr>
          <p:cNvPr id="8" name="CaixaDeTexto 7">
            <a:extLst>
              <a:ext uri="{FF2B5EF4-FFF2-40B4-BE49-F238E27FC236}">
                <a16:creationId xmlns:a16="http://schemas.microsoft.com/office/drawing/2014/main" id="{F3788E08-D99F-1CE6-4D8F-B2BAC97587C4}"/>
              </a:ext>
            </a:extLst>
          </p:cNvPr>
          <p:cNvSpPr txBox="1"/>
          <p:nvPr/>
        </p:nvSpPr>
        <p:spPr>
          <a:xfrm>
            <a:off x="118872" y="3026692"/>
            <a:ext cx="11704320" cy="891719"/>
          </a:xfrm>
          <a:prstGeom prst="rect">
            <a:avLst/>
          </a:prstGeom>
          <a:solidFill>
            <a:schemeClr val="bg1"/>
          </a:solidFill>
        </p:spPr>
        <p:txBody>
          <a:bodyPr wrap="square">
            <a:spAutoFit/>
          </a:bodyPr>
          <a:lstStyle/>
          <a:p>
            <a:pPr algn="just">
              <a:lnSpc>
                <a:spcPct val="107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Isso significa que é possível fazer conversões entre essas unidades de tempo. </a:t>
            </a:r>
          </a:p>
          <a:p>
            <a:pPr algn="just">
              <a:lnSpc>
                <a:spcPct val="107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Exemplos:</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7F39E216-3EFE-2F4D-B5C2-E9BA379E98BF}"/>
              </a:ext>
            </a:extLst>
          </p:cNvPr>
          <p:cNvPicPr>
            <a:picLocks noChangeAspect="1"/>
          </p:cNvPicPr>
          <p:nvPr/>
        </p:nvPicPr>
        <p:blipFill>
          <a:blip r:embed="rId3"/>
          <a:stretch>
            <a:fillRect/>
          </a:stretch>
        </p:blipFill>
        <p:spPr>
          <a:xfrm>
            <a:off x="3503501" y="3429000"/>
            <a:ext cx="5172797" cy="3448531"/>
          </a:xfrm>
          <a:prstGeom prst="rect">
            <a:avLst/>
          </a:prstGeom>
        </p:spPr>
      </p:pic>
    </p:spTree>
    <p:extLst>
      <p:ext uri="{BB962C8B-B14F-4D97-AF65-F5344CB8AC3E}">
        <p14:creationId xmlns:p14="http://schemas.microsoft.com/office/powerpoint/2010/main" val="148935500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713E8F06-096D-7084-D583-8DA64BBB9596}"/>
                  </a:ext>
                </a:extLst>
              </p:cNvPr>
              <p:cNvSpPr txBox="1"/>
              <p:nvPr/>
            </p:nvSpPr>
            <p:spPr>
              <a:xfrm>
                <a:off x="156000" y="878013"/>
                <a:ext cx="11703768" cy="6002092"/>
              </a:xfrm>
              <a:prstGeom prst="rect">
                <a:avLst/>
              </a:prstGeom>
              <a:solidFill>
                <a:schemeClr val="bg1"/>
              </a:solidFill>
            </p:spPr>
            <p:txBody>
              <a:bodyPr wrap="square">
                <a:spAutoFit/>
              </a:bodyPr>
              <a:lstStyle/>
              <a:p>
                <a:pPr algn="just">
                  <a:lnSpc>
                    <a:spcPct val="107000"/>
                  </a:lnSpc>
                  <a:spcAft>
                    <a:spcPts val="800"/>
                  </a:spcAft>
                </a:pPr>
                <a:r>
                  <a:rPr lang="pt-BR" sz="2400" b="1" kern="100" dirty="0">
                    <a:effectLst/>
                    <a:latin typeface="Arial Narrow" panose="020B0606020202030204" pitchFamily="34" charset="0"/>
                    <a:ea typeface="MS Mincho" panose="02020609040205080304" pitchFamily="49" charset="-128"/>
                    <a:cs typeface="Times New Roman" panose="02020603050405020304" pitchFamily="18" charset="0"/>
                  </a:rPr>
                  <a:t>		(ENEM 2019)</a:t>
                </a: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projeto de transposição do Rio São Francisco consiste na tentativa de solucionar um problema que há muito afeta as populações do semiárido brasileiro, a seca. O projeto prevê a retirada de 26,4 m³/s de água desse rio. Para tornar mais compreensível a informação do volume de água a ser retirado, deseja-se expressar essa quantidade em litro por minuto.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r">
                  <a:lnSpc>
                    <a:spcPct val="107000"/>
                  </a:lnSpc>
                  <a:spcAft>
                    <a:spcPts val="800"/>
                  </a:spcAft>
                </a:pPr>
                <a:r>
                  <a:rPr lang="pt-BR" sz="1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Disponível em: www.infoescola.com. Acesso em: 28 out. 2015.</a:t>
                </a:r>
                <a:endParaRPr lang="pt-BR" sz="1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Com base nas informações, qual expressão representa a quantidade de água retirada, em litro por minuto?</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a:t>
                </a:r>
                <a14:m>
                  <m:oMath xmlns:m="http://schemas.openxmlformats.org/officeDocument/2006/math">
                    <m:f>
                      <m:fPr>
                        <m:ctrlP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26,4</m:t>
                        </m:r>
                      </m:num>
                      <m:den>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1000 </m:t>
                        </m:r>
                      </m:den>
                    </m:f>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×60</m:t>
                    </m:r>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a:t>
                </a:r>
                <a14:m>
                  <m:oMath xmlns:m="http://schemas.openxmlformats.org/officeDocument/2006/math">
                    <m:f>
                      <m:fPr>
                        <m:ctrlP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26,4 </m:t>
                        </m:r>
                      </m:num>
                      <m:den>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10</m:t>
                        </m:r>
                      </m:den>
                    </m:f>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×60</m:t>
                    </m:r>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a:t>
                </a:r>
                <a14:m>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26,4×1×60</m:t>
                    </m:r>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 </a:t>
                </a:r>
                <a14:m>
                  <m:oMath xmlns:m="http://schemas.openxmlformats.org/officeDocument/2006/math">
                    <m:r>
                      <a:rPr lang="pt-BR" sz="24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26,4×10×60</m:t>
                    </m:r>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 </a:t>
                </a:r>
                <a14:m>
                  <m:oMath xmlns:m="http://schemas.openxmlformats.org/officeDocument/2006/math">
                    <m:r>
                      <a:rPr lang="pt-BR" sz="2400" i="1">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26,4×1000×60</m:t>
                    </m:r>
                  </m:oMath>
                </a14:m>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p:sp>
            <p:nvSpPr>
              <p:cNvPr id="4" name="CaixaDeTexto 3">
                <a:extLst>
                  <a:ext uri="{FF2B5EF4-FFF2-40B4-BE49-F238E27FC236}">
                    <a16:creationId xmlns:a16="http://schemas.microsoft.com/office/drawing/2014/main" id="{713E8F06-096D-7084-D583-8DA64BBB9596}"/>
                  </a:ext>
                </a:extLst>
              </p:cNvPr>
              <p:cNvSpPr txBox="1">
                <a:spLocks noRot="1" noChangeAspect="1" noMove="1" noResize="1" noEditPoints="1" noAdjustHandles="1" noChangeArrowheads="1" noChangeShapeType="1" noTextEdit="1"/>
              </p:cNvSpPr>
              <p:nvPr/>
            </p:nvSpPr>
            <p:spPr>
              <a:xfrm>
                <a:off x="156000" y="878013"/>
                <a:ext cx="11703768" cy="6002092"/>
              </a:xfrm>
              <a:prstGeom prst="rect">
                <a:avLst/>
              </a:prstGeom>
              <a:blipFill>
                <a:blip r:embed="rId2"/>
                <a:stretch>
                  <a:fillRect l="-833" t="-914" r="-781"/>
                </a:stretch>
              </a:blipFill>
            </p:spPr>
            <p:txBody>
              <a:bodyPr/>
              <a:lstStyle/>
              <a:p>
                <a:r>
                  <a:rPr lang="pt-BR">
                    <a:noFill/>
                  </a:rPr>
                  <a:t> </a:t>
                </a:r>
              </a:p>
            </p:txBody>
          </p:sp>
        </mc:Fallback>
      </mc:AlternateContent>
      <p:pic>
        <p:nvPicPr>
          <p:cNvPr id="2" name="Imagem 1">
            <a:extLst>
              <a:ext uri="{FF2B5EF4-FFF2-40B4-BE49-F238E27FC236}">
                <a16:creationId xmlns:a16="http://schemas.microsoft.com/office/drawing/2014/main" id="{6EC3C4F5-8E07-8D69-D698-05164D243FEA}"/>
              </a:ext>
            </a:extLst>
          </p:cNvPr>
          <p:cNvPicPr>
            <a:picLocks noChangeAspect="1"/>
          </p:cNvPicPr>
          <p:nvPr/>
        </p:nvPicPr>
        <p:blipFill rotWithShape="1">
          <a:blip r:embed="rId3">
            <a:extLst>
              <a:ext uri="{28A0092B-C50C-407E-A947-70E740481C1C}">
                <a14:useLocalDpi xmlns:a14="http://schemas.microsoft.com/office/drawing/2010/main" val="0"/>
              </a:ext>
            </a:extLst>
          </a:blip>
          <a:srcRect t="10086" r="2241" b="10883"/>
          <a:stretch/>
        </p:blipFill>
        <p:spPr bwMode="auto">
          <a:xfrm>
            <a:off x="203591" y="510796"/>
            <a:ext cx="1800000" cy="71698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5498087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Cantos Arredondados 3">
            <a:extLst>
              <a:ext uri="{FF2B5EF4-FFF2-40B4-BE49-F238E27FC236}">
                <a16:creationId xmlns:a16="http://schemas.microsoft.com/office/drawing/2014/main" id="{325DCE49-250E-9474-69DD-D2F32F1F6850}"/>
              </a:ext>
            </a:extLst>
          </p:cNvPr>
          <p:cNvSpPr/>
          <p:nvPr/>
        </p:nvSpPr>
        <p:spPr>
          <a:xfrm>
            <a:off x="696048" y="1062859"/>
            <a:ext cx="10925976" cy="3957197"/>
          </a:xfrm>
          <a:prstGeom prst="roundRect">
            <a:avLst>
              <a:gd name="adj" fmla="val 10532"/>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800"/>
              </a:spcAft>
            </a:pPr>
            <a:r>
              <a:rPr lang="pt-BR" sz="24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Caro(a) estudante, </a:t>
            </a:r>
            <a:r>
              <a:rPr lang="pt-BR" sz="24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uidado com a "lógica inversa" no tempo! Muita gente pensa: </a:t>
            </a:r>
            <a:r>
              <a:rPr lang="pt-BR" sz="24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"Para passar de segundos para minutos eu divido por 60"</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Isso vale para converter uma </a:t>
            </a:r>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duração</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400" kern="100" dirty="0" err="1">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ex</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120 segundos são 2 minutos).</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Porém, quando falamos de </a:t>
            </a:r>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vazão</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ou </a:t>
            </a:r>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velocidade</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se algo acontecia em 1 segundo, e passa a acontecer em  1 minuto (que é um tempo maior) acontecerá </a:t>
            </a:r>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muito mais vezes</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Por isso, multiplicamos!</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Sempre se pergunte: </a:t>
            </a:r>
            <a:r>
              <a:rPr lang="pt-BR" sz="2400" i="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"No novo intervalo de tempo, o resultado final deve ser maior ou menor?"</a:t>
            </a: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Isso evita que você marque as alternativas que trazem divisões.</a:t>
            </a:r>
            <a:endParaRPr lang="pt-BR" sz="24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2" name="Imagem 1" descr="Interface gráfica do usuário, Logotipo&#10;&#10;O conteúdo gerado por IA pode estar incorreto.">
            <a:extLst>
              <a:ext uri="{FF2B5EF4-FFF2-40B4-BE49-F238E27FC236}">
                <a16:creationId xmlns:a16="http://schemas.microsoft.com/office/drawing/2014/main" id="{C660CFAB-3D0A-5F92-C92D-65F833866996}"/>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504024" y="508719"/>
            <a:ext cx="1505363" cy="917138"/>
          </a:xfrm>
          <a:prstGeom prst="rect">
            <a:avLst/>
          </a:prstGeom>
          <a:noFill/>
          <a:ln>
            <a:noFill/>
          </a:ln>
          <a:extLst>
            <a:ext uri="{53640926-AAD7-44D8-BBD7-CCE9431645EC}">
              <a14:shadowObscured xmlns:a14="http://schemas.microsoft.com/office/drawing/2010/main"/>
            </a:ext>
          </a:extLst>
        </p:spPr>
      </p:pic>
      <p:sp>
        <p:nvSpPr>
          <p:cNvPr id="3" name="Retângulo 2">
            <a:extLst>
              <a:ext uri="{FF2B5EF4-FFF2-40B4-BE49-F238E27FC236}">
                <a16:creationId xmlns:a16="http://schemas.microsoft.com/office/drawing/2014/main" id="{21CEBCF7-526F-DE42-6949-850E18209999}"/>
              </a:ext>
            </a:extLst>
          </p:cNvPr>
          <p:cNvSpPr/>
          <p:nvPr/>
        </p:nvSpPr>
        <p:spPr>
          <a:xfrm>
            <a:off x="5833872" y="5047488"/>
            <a:ext cx="713232" cy="17099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35664890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713E8F06-096D-7084-D583-8DA64BBB9596}"/>
              </a:ext>
            </a:extLst>
          </p:cNvPr>
          <p:cNvSpPr txBox="1"/>
          <p:nvPr/>
        </p:nvSpPr>
        <p:spPr>
          <a:xfrm>
            <a:off x="156000" y="878013"/>
            <a:ext cx="11703768" cy="5434373"/>
          </a:xfrm>
          <a:prstGeom prst="rect">
            <a:avLst/>
          </a:prstGeom>
          <a:solidFill>
            <a:schemeClr val="bg1"/>
          </a:solidFill>
        </p:spPr>
        <p:txBody>
          <a:bodyPr wrap="square">
            <a:spAutoFit/>
          </a:bodyPr>
          <a:lstStyle/>
          <a:p>
            <a:pPr algn="just">
              <a:lnSpc>
                <a:spcPct val="107000"/>
              </a:lnSpc>
              <a:spcAft>
                <a:spcPts val="800"/>
              </a:spcAft>
            </a:pPr>
            <a:r>
              <a:rPr lang="pt-BR" sz="2400" b="1" kern="100" dirty="0">
                <a:effectLst/>
                <a:latin typeface="Arial Narrow" panose="020B0606020202030204" pitchFamily="34" charset="0"/>
                <a:ea typeface="MS Mincho" panose="02020609040205080304" pitchFamily="49" charset="-128"/>
                <a:cs typeface="Times New Roman" panose="02020603050405020304" pitchFamily="18" charset="0"/>
              </a:rPr>
              <a:t>		(ENEM 2023)</a:t>
            </a: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Alguns estudos comprovam que os carboidratos fornecem energia ao corpo, preservam as proteínas estruturais dos músculos durante a prática de atividade física e ainda dão força para o cérebro coordenar os movimentos, o que de fato tem impacto positivo no desenvolvimento do praticante. O ideal é consumir 1 grama de carboidrato para cada minuto de caminhada.</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r">
              <a:lnSpc>
                <a:spcPct val="107000"/>
              </a:lnSpc>
              <a:spcAft>
                <a:spcPts val="800"/>
              </a:spcAft>
            </a:pPr>
            <a:r>
              <a:rPr lang="pt-BR" sz="1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CIRINO, C. Boa pergunta: consumir carboidratos antes dos exercícios melhora o desempenho do atleta? </a:t>
            </a:r>
            <a:r>
              <a:rPr lang="pt-BR" sz="1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Revista Saúde! É Vital,</a:t>
            </a:r>
            <a:r>
              <a:rPr lang="pt-BR" sz="1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n. 330, nov. 2010 (Adaptado).</a:t>
            </a:r>
            <a:endParaRPr lang="pt-BR" sz="1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Um casal realizará diariamente 30 minutos de caminhada, ingerindo, antes dessa atividade, a quantidade ideal de carboidratos recomendada. Para ter o consumo ideal apenas por meio do consumo de pão de fôrma integral, o casal planeja garantir o suprimento de pães para um período de 30 dias ininterruptos. Sabe-se que cada pacote desse pão vem com 18 fatias, e que cada uma delas tem 15 gramas de carboidratos.</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quantidade mínima de pacotes de pão de fôrma necessários para prover o suprimento a esse casal é</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457200" indent="-457200" algn="just">
              <a:lnSpc>
                <a:spcPct val="115000"/>
              </a:lnSpc>
              <a:spcAft>
                <a:spcPts val="800"/>
              </a:spcAft>
              <a:buAutoNum type="alphaUcParenBoth"/>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               (B) 4.               (C) 6.                (D) 7.                </a:t>
            </a: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 8.</a:t>
            </a:r>
          </a:p>
        </p:txBody>
      </p:sp>
      <p:pic>
        <p:nvPicPr>
          <p:cNvPr id="2" name="Imagem 1">
            <a:extLst>
              <a:ext uri="{FF2B5EF4-FFF2-40B4-BE49-F238E27FC236}">
                <a16:creationId xmlns:a16="http://schemas.microsoft.com/office/drawing/2014/main" id="{6EC3C4F5-8E07-8D69-D698-05164D243FEA}"/>
              </a:ext>
            </a:extLst>
          </p:cNvPr>
          <p:cNvPicPr>
            <a:picLocks noChangeAspect="1"/>
          </p:cNvPicPr>
          <p:nvPr/>
        </p:nvPicPr>
        <p:blipFill rotWithShape="1">
          <a:blip r:embed="rId2">
            <a:extLst>
              <a:ext uri="{28A0092B-C50C-407E-A947-70E740481C1C}">
                <a14:useLocalDpi xmlns:a14="http://schemas.microsoft.com/office/drawing/2010/main" val="0"/>
              </a:ext>
            </a:extLst>
          </a:blip>
          <a:srcRect t="10086" r="2241" b="10883"/>
          <a:stretch/>
        </p:blipFill>
        <p:spPr bwMode="auto">
          <a:xfrm>
            <a:off x="203591" y="510796"/>
            <a:ext cx="1800000" cy="71698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419111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713E8F06-096D-7084-D583-8DA64BBB9596}"/>
              </a:ext>
            </a:extLst>
          </p:cNvPr>
          <p:cNvSpPr txBox="1"/>
          <p:nvPr/>
        </p:nvSpPr>
        <p:spPr>
          <a:xfrm>
            <a:off x="156000" y="878013"/>
            <a:ext cx="11703768" cy="5137176"/>
          </a:xfrm>
          <a:prstGeom prst="rect">
            <a:avLst/>
          </a:prstGeom>
          <a:solidFill>
            <a:schemeClr val="bg1"/>
          </a:solid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MS Mincho" panose="02020609040205080304" pitchFamily="49" charset="-128"/>
                <a:cs typeface="Times New Roman" panose="02020603050405020304" pitchFamily="18" charset="0"/>
              </a:rPr>
              <a:t>		(ENEM 2019)</a:t>
            </a:r>
            <a:r>
              <a:rPr lang="pt-BR" sz="24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bula de um antibiótico infantil, fabricado na forma de xarope, recomenda que sejam ministrados, diariamente, no máximo 500 mg desse medicamento para cada quilograma de massa do paciente. Um pediatra prescreveu a dosagem máxima desse antibiótico para ser ministrada diariamente a uma criança de 20 kg pelo período de 5 dias. Esse medicamento pode ser comprado em frascos de 10 </a:t>
            </a:r>
            <a:r>
              <a:rPr lang="pt-BR" sz="2400" kern="100" dirty="0" err="1">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mL</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50 </a:t>
            </a:r>
            <a:r>
              <a:rPr lang="pt-BR" sz="2400" kern="100" dirty="0" err="1">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mL</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100 </a:t>
            </a:r>
            <a:r>
              <a:rPr lang="pt-BR" sz="2400" kern="100" dirty="0" err="1">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mL</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250 </a:t>
            </a:r>
            <a:r>
              <a:rPr lang="pt-BR" sz="2400" kern="100" dirty="0" err="1">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mL</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e 500 </a:t>
            </a:r>
            <a:r>
              <a:rPr lang="pt-BR" sz="2400" kern="100" dirty="0" err="1">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mL</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Os pais dessa criança decidiram comprar a quantidade exata de medicamento que precisará ser ministrada no tratamento, evitando a sobra de medicamento. Considere que 1 g desse medicamento ocupe um volume de 1 cm³.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capacidade do frasco, em mililitro, que esses pais deverão comprar é: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10.                      (D) 250.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50.                      </a:t>
            </a: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 500.</a:t>
            </a:r>
          </a:p>
          <a:p>
            <a:pPr algn="just">
              <a:lnSpc>
                <a:spcPct val="115000"/>
              </a:lnSpc>
              <a:spcAft>
                <a:spcPts val="800"/>
              </a:spcAft>
            </a:pP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100. </a:t>
            </a:r>
            <a:endParaRPr lang="pt-BR" sz="24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6EC3C4F5-8E07-8D69-D698-05164D243FEA}"/>
              </a:ext>
            </a:extLst>
          </p:cNvPr>
          <p:cNvPicPr>
            <a:picLocks noChangeAspect="1"/>
          </p:cNvPicPr>
          <p:nvPr/>
        </p:nvPicPr>
        <p:blipFill rotWithShape="1">
          <a:blip r:embed="rId2">
            <a:extLst>
              <a:ext uri="{28A0092B-C50C-407E-A947-70E740481C1C}">
                <a14:useLocalDpi xmlns:a14="http://schemas.microsoft.com/office/drawing/2010/main" val="0"/>
              </a:ext>
            </a:extLst>
          </a:blip>
          <a:srcRect t="10086" r="2241" b="10883"/>
          <a:stretch/>
        </p:blipFill>
        <p:spPr bwMode="auto">
          <a:xfrm>
            <a:off x="203591" y="510796"/>
            <a:ext cx="1800000" cy="71698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0958211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Retângulo: Cantos Arredondados 3">
                <a:extLst>
                  <a:ext uri="{FF2B5EF4-FFF2-40B4-BE49-F238E27FC236}">
                    <a16:creationId xmlns:a16="http://schemas.microsoft.com/office/drawing/2014/main" id="{325DCE49-250E-9474-69DD-D2F32F1F6850}"/>
                  </a:ext>
                </a:extLst>
              </p:cNvPr>
              <p:cNvSpPr/>
              <p:nvPr/>
            </p:nvSpPr>
            <p:spPr>
              <a:xfrm>
                <a:off x="504024" y="1062859"/>
                <a:ext cx="11310024" cy="5493389"/>
              </a:xfrm>
              <a:prstGeom prst="roundRect">
                <a:avLst>
                  <a:gd name="adj" fmla="val 10532"/>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spcAft>
                    <a:spcPts val="600"/>
                  </a:spcAft>
                </a:pPr>
                <a:r>
                  <a:rPr lang="pt-BR" sz="2200" kern="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Caro(a) estudante, o ENEM adora problemas de dosagem médica porque eles exigem que você manipule taxas (mg/kg), grandezas de tempo (dias) e conversões de volume simultaneamente (g → cm³ → </a:t>
                </a:r>
                <a:r>
                  <a:rPr lang="pt-BR" sz="2200" kern="0" dirty="0" err="1">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mL</a:t>
                </a:r>
                <a:r>
                  <a:rPr lang="pt-BR" sz="2200" kern="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O segredo é:</a:t>
                </a: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600"/>
                  </a:spcAft>
                </a:pPr>
                <a14:m>
                  <m:oMathPara xmlns:m="http://schemas.openxmlformats.org/officeDocument/2006/math">
                    <m:oMathParaPr>
                      <m:jc m:val="centerGroup"/>
                    </m:oMathParaPr>
                    <m:oMath xmlns:m="http://schemas.openxmlformats.org/officeDocument/2006/math">
                      <m:r>
                        <a:rPr lang="pt-BR" sz="2200" i="1" ker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1 </m:t>
                      </m:r>
                      <m:r>
                        <a:rPr lang="pt-BR" sz="2200" i="1" ker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𝑔</m:t>
                      </m:r>
                      <m:r>
                        <a:rPr lang="pt-BR" sz="2200" i="1" ker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=1 </m:t>
                      </m:r>
                      <m:r>
                        <a:rPr lang="pt-BR" sz="2200" i="1" ker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𝑐</m:t>
                      </m:r>
                      <m:sSup>
                        <m:sSupPr>
                          <m:ctrlPr>
                            <a:rPr lang="pt-BR" sz="2200" i="1" ker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𝑚</m:t>
                          </m:r>
                        </m:e>
                        <m:sup>
                          <m:r>
                            <a:rPr lang="pt-BR" sz="2200" i="1" ker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3</m:t>
                          </m:r>
                        </m:sup>
                      </m:sSup>
                      <m:r>
                        <a:rPr lang="pt-BR" sz="2200" i="1" ker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=1 </m:t>
                      </m:r>
                      <m:r>
                        <a:rPr lang="pt-BR" sz="2200" i="1" ker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𝑚𝐿</m:t>
                      </m:r>
                    </m:oMath>
                  </m:oMathPara>
                </a14:m>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spcAft>
                    <a:spcPts val="600"/>
                  </a:spcAft>
                  <a:buSzPts val="1000"/>
                  <a:buFont typeface="Symbol" panose="05050102010706020507" pitchFamily="18" charset="2"/>
                  <a:buChar char=""/>
                </a:pPr>
                <a:r>
                  <a:rPr lang="pt-BR" sz="2200" kern="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A Memorização Estratégica: Guarde no seu coração de vestibulando: </a:t>
                </a:r>
                <a14:m>
                  <m:oMath xmlns:m="http://schemas.openxmlformats.org/officeDocument/2006/math">
                    <m:r>
                      <a:rPr lang="pt-BR" sz="2200" ker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1 </m:t>
                    </m:r>
                    <m:r>
                      <m:rPr>
                        <m:sty m:val="p"/>
                      </m:rPr>
                      <a:rPr lang="pt-BR" sz="2200" ker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g</m:t>
                    </m:r>
                    <m:r>
                      <a:rPr lang="pt-BR" sz="2200" ker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=1 </m:t>
                    </m:r>
                    <m:r>
                      <m:rPr>
                        <m:sty m:val="p"/>
                      </m:rPr>
                      <a:rPr lang="pt-BR" sz="2200" ker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c</m:t>
                    </m:r>
                    <m:sSup>
                      <m:sSupPr>
                        <m:ctrlPr>
                          <a:rPr lang="pt-BR" sz="2200" i="1" ker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m:rPr>
                            <m:sty m:val="p"/>
                          </m:rPr>
                          <a:rPr lang="pt-BR" sz="2200" ker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m</m:t>
                        </m:r>
                      </m:e>
                      <m:sup>
                        <m:r>
                          <a:rPr lang="pt-BR" sz="2200" ker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3</m:t>
                        </m:r>
                      </m:sup>
                    </m:sSup>
                  </m:oMath>
                </a14:m>
                <a:r>
                  <a:rPr lang="pt-BR" sz="2200" kern="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ker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1 </m:t>
                    </m:r>
                    <m:r>
                      <m:rPr>
                        <m:sty m:val="p"/>
                      </m:rPr>
                      <a:rPr lang="pt-BR" sz="2200" ker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d</m:t>
                    </m:r>
                    <m:sSup>
                      <m:sSupPr>
                        <m:ctrlPr>
                          <a:rPr lang="pt-BR" sz="2200" i="1" ker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m:rPr>
                            <m:sty m:val="p"/>
                          </m:rPr>
                          <a:rPr lang="pt-BR" sz="2200" ker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m</m:t>
                        </m:r>
                      </m:e>
                      <m:sup>
                        <m:r>
                          <a:rPr lang="pt-BR" sz="2200" ker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3</m:t>
                        </m:r>
                      </m:sup>
                    </m:sSup>
                    <m:r>
                      <a:rPr lang="pt-BR" sz="2200" ker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=1 </m:t>
                    </m:r>
                    <m:r>
                      <m:rPr>
                        <m:sty m:val="p"/>
                      </m:rPr>
                      <a:rPr lang="pt-BR" sz="2200" ker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mL</m:t>
                    </m:r>
                  </m:oMath>
                </a14:m>
                <a:r>
                  <a:rPr lang="pt-BR" sz="2200" kern="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O ENEM cobra isso praticamente todos os anos em </a:t>
                </a:r>
                <a:r>
                  <a:rPr lang="pt-BR" sz="2200" kern="0" dirty="0" err="1">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ques</a:t>
                </a:r>
                <a:r>
                  <a:rPr lang="pt-BR" sz="2200" kern="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0" dirty="0" err="1">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tões</a:t>
                </a:r>
                <a:r>
                  <a:rPr lang="pt-BR" sz="2200" kern="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de reservatórios de água, piscinas ou dosagens. </a:t>
                </a: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spcAft>
                    <a:spcPts val="600"/>
                  </a:spcAft>
                  <a:buSzPts val="1000"/>
                  <a:buFont typeface="Symbol" panose="05050102010706020507" pitchFamily="18" charset="2"/>
                  <a:buChar char=""/>
                </a:pPr>
                <a:r>
                  <a:rPr lang="pt-BR" sz="2200" kern="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Cuidado com o Comando "Quantidade Exata": Se o resultado desse 55 </a:t>
                </a:r>
                <a:r>
                  <a:rPr lang="pt-BR" sz="2200" kern="0" dirty="0" err="1">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mL</a:t>
                </a:r>
                <a:r>
                  <a:rPr lang="pt-BR" sz="2200" kern="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por exemplo, e os pais </a:t>
                </a:r>
                <a:r>
                  <a:rPr lang="pt-BR" sz="2200" kern="0" dirty="0" err="1">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qui</a:t>
                </a:r>
                <a:r>
                  <a:rPr lang="pt-BR" sz="2200" kern="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sessem garantir o tratamento completo, eles </a:t>
                </a:r>
                <a:r>
                  <a:rPr lang="pt-BR" sz="2200" kern="0" dirty="0" err="1">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preci</a:t>
                </a:r>
                <a:r>
                  <a:rPr lang="pt-BR" sz="2200" kern="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0" dirty="0" err="1">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sariam</a:t>
                </a:r>
                <a:r>
                  <a:rPr lang="pt-BR" sz="2200" kern="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comprar o frasco de 100 </a:t>
                </a:r>
                <a:r>
                  <a:rPr lang="pt-BR" sz="2200" kern="0" dirty="0" err="1">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mL</a:t>
                </a:r>
                <a:r>
                  <a:rPr lang="pt-BR" sz="2200" kern="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Fique atento a essa interpretação de "teto" logístico.</a:t>
                </a:r>
                <a:endParaRPr lang="pt-BR" sz="220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spcAft>
                    <a:spcPts val="600"/>
                  </a:spcAft>
                </a:pPr>
                <a:r>
                  <a:rPr lang="pt-BR" sz="2200" kern="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Não faça contas separadas com vírgula: Alguns estudantes tentam transformar 500 mg em 0,5 g logo no início da questão. Multiplicar com números </a:t>
                </a:r>
                <a:r>
                  <a:rPr lang="pt-BR" sz="2200" kern="0" dirty="0" err="1">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deci</a:t>
                </a:r>
                <a:r>
                  <a:rPr lang="pt-BR" sz="2200" kern="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 mais aumenta a chance de errar a posição da vírgula. É muito mais seguro multiplicar números inteiros grandes 500×20×5 = 50 000 e modificar a unidade no final da resolução</a:t>
                </a:r>
                <a:endParaRPr lang="pt-BR" sz="22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mc:Choice>
        <mc:Fallback>
          <p:sp>
            <p:nvSpPr>
              <p:cNvPr id="4" name="Retângulo: Cantos Arredondados 3">
                <a:extLst>
                  <a:ext uri="{FF2B5EF4-FFF2-40B4-BE49-F238E27FC236}">
                    <a16:creationId xmlns:a16="http://schemas.microsoft.com/office/drawing/2014/main" id="{325DCE49-250E-9474-69DD-D2F32F1F6850}"/>
                  </a:ext>
                </a:extLst>
              </p:cNvPr>
              <p:cNvSpPr>
                <a:spLocks noRot="1" noChangeAspect="1" noMove="1" noResize="1" noEditPoints="1" noAdjustHandles="1" noChangeArrowheads="1" noChangeShapeType="1" noTextEdit="1"/>
              </p:cNvSpPr>
              <p:nvPr/>
            </p:nvSpPr>
            <p:spPr>
              <a:xfrm>
                <a:off x="504024" y="1062859"/>
                <a:ext cx="11310024" cy="5493389"/>
              </a:xfrm>
              <a:prstGeom prst="roundRect">
                <a:avLst>
                  <a:gd name="adj" fmla="val 10532"/>
                </a:avLst>
              </a:prstGeom>
              <a:blipFill>
                <a:blip r:embed="rId2"/>
                <a:stretch>
                  <a:fillRect/>
                </a:stretch>
              </a:blipFill>
              <a:ln w="28575">
                <a:solidFill>
                  <a:srgbClr val="A7DE1F"/>
                </a:solidFill>
              </a:ln>
            </p:spPr>
            <p:txBody>
              <a:bodyPr/>
              <a:lstStyle/>
              <a:p>
                <a:r>
                  <a:rPr lang="pt-BR">
                    <a:noFill/>
                  </a:rPr>
                  <a:t> </a:t>
                </a:r>
              </a:p>
            </p:txBody>
          </p:sp>
        </mc:Fallback>
      </mc:AlternateContent>
      <p:pic>
        <p:nvPicPr>
          <p:cNvPr id="2" name="Imagem 1" descr="Interface gráfica do usuário, Logotipo&#10;&#10;O conteúdo gerado por IA pode estar incorreto.">
            <a:extLst>
              <a:ext uri="{FF2B5EF4-FFF2-40B4-BE49-F238E27FC236}">
                <a16:creationId xmlns:a16="http://schemas.microsoft.com/office/drawing/2014/main" id="{C660CFAB-3D0A-5F92-C92D-65F833866996}"/>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504024" y="481287"/>
            <a:ext cx="1505363" cy="91713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6614694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6" name="Espaço Reservado para Conteúdo 5">
            <a:extLst>
              <a:ext uri="{FF2B5EF4-FFF2-40B4-BE49-F238E27FC236}">
                <a16:creationId xmlns:a16="http://schemas.microsoft.com/office/drawing/2014/main" id="{8CB53575-87D5-079F-F2A1-6DA032FF6A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3701</TotalTime>
  <Words>12938</Words>
  <Application>Microsoft Office PowerPoint</Application>
  <PresentationFormat>Widescreen</PresentationFormat>
  <Paragraphs>1177</Paragraphs>
  <Slides>120</Slides>
  <Notes>3</Notes>
  <HiddenSlides>0</HiddenSlides>
  <MMClips>0</MMClips>
  <ScaleCrop>false</ScaleCrop>
  <HeadingPairs>
    <vt:vector size="6" baseType="variant">
      <vt:variant>
        <vt:lpstr>Fontes usadas</vt:lpstr>
      </vt:variant>
      <vt:variant>
        <vt:i4>14</vt:i4>
      </vt:variant>
      <vt:variant>
        <vt:lpstr>Tema</vt:lpstr>
      </vt:variant>
      <vt:variant>
        <vt:i4>1</vt:i4>
      </vt:variant>
      <vt:variant>
        <vt:lpstr>Títulos de slides</vt:lpstr>
      </vt:variant>
      <vt:variant>
        <vt:i4>120</vt:i4>
      </vt:variant>
    </vt:vector>
  </HeadingPairs>
  <TitlesOfParts>
    <vt:vector size="135" baseType="lpstr">
      <vt:lpstr>Aptos</vt:lpstr>
      <vt:lpstr>Arial</vt:lpstr>
      <vt:lpstr>Arial Narrow</vt:lpstr>
      <vt:lpstr>Calibri</vt:lpstr>
      <vt:lpstr>Calibri Light</vt:lpstr>
      <vt:lpstr>Cambria Math</vt:lpstr>
      <vt:lpstr>Lato-Bold</vt:lpstr>
      <vt:lpstr>Lato-Italic</vt:lpstr>
      <vt:lpstr>Lato-Regular</vt:lpstr>
      <vt:lpstr>LiberationSans</vt:lpstr>
      <vt:lpstr>Symbol</vt:lpstr>
      <vt:lpstr>Times New Roman</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Alexsander Costa Sampaio</cp:lastModifiedBy>
  <cp:revision>12</cp:revision>
  <dcterms:created xsi:type="dcterms:W3CDTF">2024-02-02T11:27:21Z</dcterms:created>
  <dcterms:modified xsi:type="dcterms:W3CDTF">2026-07-30T13:18:48Z</dcterms:modified>
</cp:coreProperties>
</file>