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202" r:id="rId2"/>
    <p:sldId id="2265" r:id="rId3"/>
    <p:sldId id="2294" r:id="rId4"/>
    <p:sldId id="2297" r:id="rId5"/>
    <p:sldId id="2295" r:id="rId6"/>
    <p:sldId id="2301" r:id="rId7"/>
    <p:sldId id="2296" r:id="rId8"/>
    <p:sldId id="2298" r:id="rId9"/>
    <p:sldId id="2299" r:id="rId10"/>
    <p:sldId id="2300" r:id="rId11"/>
    <p:sldId id="2241" r:id="rId12"/>
    <p:sldId id="2304" r:id="rId13"/>
    <p:sldId id="2160" r:id="rId14"/>
    <p:sldId id="257" r:id="rId1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58103E-D7F2-441C-B9F2-541E4C10A5A6}" v="32" dt="2026-07-23T17:48:54.787"/>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50" autoAdjust="0"/>
    <p:restoredTop sz="96247" autoAdjust="0"/>
  </p:normalViewPr>
  <p:slideViewPr>
    <p:cSldViewPr snapToGrid="0">
      <p:cViewPr varScale="1">
        <p:scale>
          <a:sx n="106" d="100"/>
          <a:sy n="106" d="100"/>
        </p:scale>
        <p:origin x="852"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ALDO AVELINO GOMES FILHO" userId="cb76a2c3-1493-4a8f-a814-6303474fc5e1" providerId="ADAL" clId="{3065BF21-82F2-4C94-B2B8-4F172F1AE4B5}"/>
    <pc:docChg chg="undo custSel addSld delSld modSld sldOrd">
      <pc:chgData name="GERALDO AVELINO GOMES FILHO" userId="cb76a2c3-1493-4a8f-a814-6303474fc5e1" providerId="ADAL" clId="{3065BF21-82F2-4C94-B2B8-4F172F1AE4B5}" dt="2026-07-23T19:39:24.184" v="700" actId="255"/>
      <pc:docMkLst>
        <pc:docMk/>
      </pc:docMkLst>
      <pc:sldChg chg="modSp mod ord">
        <pc:chgData name="GERALDO AVELINO GOMES FILHO" userId="cb76a2c3-1493-4a8f-a814-6303474fc5e1" providerId="ADAL" clId="{3065BF21-82F2-4C94-B2B8-4F172F1AE4B5}" dt="2026-07-23T17:39:54.912" v="123" actId="6549"/>
        <pc:sldMkLst>
          <pc:docMk/>
          <pc:sldMk cId="1872310031" sldId="2064"/>
        </pc:sldMkLst>
        <pc:spChg chg="mod">
          <ac:chgData name="GERALDO AVELINO GOMES FILHO" userId="cb76a2c3-1493-4a8f-a814-6303474fc5e1" providerId="ADAL" clId="{3065BF21-82F2-4C94-B2B8-4F172F1AE4B5}" dt="2026-07-23T17:39:54.912" v="123" actId="6549"/>
          <ac:spMkLst>
            <pc:docMk/>
            <pc:sldMk cId="1872310031" sldId="2064"/>
            <ac:spMk id="3" creationId="{7C856B4F-1E48-3CF3-4C7B-4F832753DBDF}"/>
          </ac:spMkLst>
        </pc:spChg>
      </pc:sldChg>
      <pc:sldChg chg="del">
        <pc:chgData name="GERALDO AVELINO GOMES FILHO" userId="cb76a2c3-1493-4a8f-a814-6303474fc5e1" providerId="ADAL" clId="{3065BF21-82F2-4C94-B2B8-4F172F1AE4B5}" dt="2026-07-23T17:52:33.767" v="237" actId="47"/>
        <pc:sldMkLst>
          <pc:docMk/>
          <pc:sldMk cId="2711865309" sldId="2121"/>
        </pc:sldMkLst>
      </pc:sldChg>
      <pc:sldChg chg="modSp mod">
        <pc:chgData name="GERALDO AVELINO GOMES FILHO" userId="cb76a2c3-1493-4a8f-a814-6303474fc5e1" providerId="ADAL" clId="{3065BF21-82F2-4C94-B2B8-4F172F1AE4B5}" dt="2026-07-23T19:35:48.096" v="678" actId="1076"/>
        <pc:sldMkLst>
          <pc:docMk/>
          <pc:sldMk cId="3107632594" sldId="2122"/>
        </pc:sldMkLst>
        <pc:spChg chg="mod">
          <ac:chgData name="GERALDO AVELINO GOMES FILHO" userId="cb76a2c3-1493-4a8f-a814-6303474fc5e1" providerId="ADAL" clId="{3065BF21-82F2-4C94-B2B8-4F172F1AE4B5}" dt="2026-07-23T19:35:48.096" v="678" actId="1076"/>
          <ac:spMkLst>
            <pc:docMk/>
            <pc:sldMk cId="3107632594" sldId="2122"/>
            <ac:spMk id="5" creationId="{385614A5-27FC-0067-851E-AA40DE472C6E}"/>
          </ac:spMkLst>
        </pc:spChg>
      </pc:sldChg>
      <pc:sldChg chg="modSp mod">
        <pc:chgData name="GERALDO AVELINO GOMES FILHO" userId="cb76a2c3-1493-4a8f-a814-6303474fc5e1" providerId="ADAL" clId="{3065BF21-82F2-4C94-B2B8-4F172F1AE4B5}" dt="2026-07-23T17:53:38.471" v="239" actId="6549"/>
        <pc:sldMkLst>
          <pc:docMk/>
          <pc:sldMk cId="3481453187" sldId="2128"/>
        </pc:sldMkLst>
        <pc:spChg chg="mod">
          <ac:chgData name="GERALDO AVELINO GOMES FILHO" userId="cb76a2c3-1493-4a8f-a814-6303474fc5e1" providerId="ADAL" clId="{3065BF21-82F2-4C94-B2B8-4F172F1AE4B5}" dt="2026-07-23T17:53:38.471" v="239" actId="6549"/>
          <ac:spMkLst>
            <pc:docMk/>
            <pc:sldMk cId="3481453187" sldId="2128"/>
            <ac:spMk id="5" creationId="{C8C3CA2B-B85D-4299-F698-F3B811964BE3}"/>
          </ac:spMkLst>
        </pc:spChg>
      </pc:sldChg>
      <pc:sldChg chg="modSp mod">
        <pc:chgData name="GERALDO AVELINO GOMES FILHO" userId="cb76a2c3-1493-4a8f-a814-6303474fc5e1" providerId="ADAL" clId="{3065BF21-82F2-4C94-B2B8-4F172F1AE4B5}" dt="2026-07-23T19:34:51.524" v="672" actId="255"/>
        <pc:sldMkLst>
          <pc:docMk/>
          <pc:sldMk cId="3752407148" sldId="2129"/>
        </pc:sldMkLst>
        <pc:spChg chg="mod">
          <ac:chgData name="GERALDO AVELINO GOMES FILHO" userId="cb76a2c3-1493-4a8f-a814-6303474fc5e1" providerId="ADAL" clId="{3065BF21-82F2-4C94-B2B8-4F172F1AE4B5}" dt="2026-07-23T19:31:04.341" v="657" actId="1076"/>
          <ac:spMkLst>
            <pc:docMk/>
            <pc:sldMk cId="3752407148" sldId="2129"/>
            <ac:spMk id="3" creationId="{6402869C-41F8-58F0-AA5B-D945ABB806B1}"/>
          </ac:spMkLst>
        </pc:spChg>
        <pc:spChg chg="mod">
          <ac:chgData name="GERALDO AVELINO GOMES FILHO" userId="cb76a2c3-1493-4a8f-a814-6303474fc5e1" providerId="ADAL" clId="{3065BF21-82F2-4C94-B2B8-4F172F1AE4B5}" dt="2026-07-23T19:34:51.524" v="672" actId="255"/>
          <ac:spMkLst>
            <pc:docMk/>
            <pc:sldMk cId="3752407148" sldId="2129"/>
            <ac:spMk id="5" creationId="{93D9B175-2512-9CB9-8E3C-D46C9601ABD3}"/>
          </ac:spMkLst>
        </pc:spChg>
      </pc:sldChg>
      <pc:sldChg chg="del">
        <pc:chgData name="GERALDO AVELINO GOMES FILHO" userId="cb76a2c3-1493-4a8f-a814-6303474fc5e1" providerId="ADAL" clId="{3065BF21-82F2-4C94-B2B8-4F172F1AE4B5}" dt="2026-07-23T17:40:10.735" v="127" actId="47"/>
        <pc:sldMkLst>
          <pc:docMk/>
          <pc:sldMk cId="209436652" sldId="2133"/>
        </pc:sldMkLst>
      </pc:sldChg>
      <pc:sldChg chg="del">
        <pc:chgData name="GERALDO AVELINO GOMES FILHO" userId="cb76a2c3-1493-4a8f-a814-6303474fc5e1" providerId="ADAL" clId="{3065BF21-82F2-4C94-B2B8-4F172F1AE4B5}" dt="2026-07-23T17:40:13.150" v="128" actId="47"/>
        <pc:sldMkLst>
          <pc:docMk/>
          <pc:sldMk cId="469311270" sldId="2134"/>
        </pc:sldMkLst>
      </pc:sldChg>
      <pc:sldChg chg="addSp delSp modSp mod">
        <pc:chgData name="GERALDO AVELINO GOMES FILHO" userId="cb76a2c3-1493-4a8f-a814-6303474fc5e1" providerId="ADAL" clId="{3065BF21-82F2-4C94-B2B8-4F172F1AE4B5}" dt="2026-07-23T19:33:55.127" v="664" actId="255"/>
        <pc:sldMkLst>
          <pc:docMk/>
          <pc:sldMk cId="2818931608" sldId="2140"/>
        </pc:sldMkLst>
        <pc:spChg chg="mod">
          <ac:chgData name="GERALDO AVELINO GOMES FILHO" userId="cb76a2c3-1493-4a8f-a814-6303474fc5e1" providerId="ADAL" clId="{3065BF21-82F2-4C94-B2B8-4F172F1AE4B5}" dt="2026-07-23T19:33:55.127" v="664" actId="255"/>
          <ac:spMkLst>
            <pc:docMk/>
            <pc:sldMk cId="2818931608" sldId="2140"/>
            <ac:spMk id="5" creationId="{477F3837-8E35-AA4E-9EDC-C4D4FC005BC0}"/>
          </ac:spMkLst>
        </pc:spChg>
        <pc:spChg chg="mod">
          <ac:chgData name="GERALDO AVELINO GOMES FILHO" userId="cb76a2c3-1493-4a8f-a814-6303474fc5e1" providerId="ADAL" clId="{3065BF21-82F2-4C94-B2B8-4F172F1AE4B5}" dt="2026-07-23T17:49:07.335" v="218" actId="1076"/>
          <ac:spMkLst>
            <pc:docMk/>
            <pc:sldMk cId="2818931608" sldId="2140"/>
            <ac:spMk id="6" creationId="{CE2803B5-4C39-8BC9-AAA3-38EC1F491971}"/>
          </ac:spMkLst>
        </pc:spChg>
        <pc:spChg chg="del">
          <ac:chgData name="GERALDO AVELINO GOMES FILHO" userId="cb76a2c3-1493-4a8f-a814-6303474fc5e1" providerId="ADAL" clId="{3065BF21-82F2-4C94-B2B8-4F172F1AE4B5}" dt="2026-07-23T17:46:24.362" v="181" actId="478"/>
          <ac:spMkLst>
            <pc:docMk/>
            <pc:sldMk cId="2818931608" sldId="2140"/>
            <ac:spMk id="8" creationId="{B9FF9924-A8AE-DDD8-F8A2-1503706DDC6B}"/>
          </ac:spMkLst>
        </pc:spChg>
        <pc:spChg chg="add mod">
          <ac:chgData name="GERALDO AVELINO GOMES FILHO" userId="cb76a2c3-1493-4a8f-a814-6303474fc5e1" providerId="ADAL" clId="{3065BF21-82F2-4C94-B2B8-4F172F1AE4B5}" dt="2026-07-23T19:33:49.053" v="663" actId="1076"/>
          <ac:spMkLst>
            <pc:docMk/>
            <pc:sldMk cId="2818931608" sldId="2140"/>
            <ac:spMk id="9" creationId="{2C804B71-70D6-96A3-AF7A-79CDF45FCBCB}"/>
          </ac:spMkLst>
        </pc:spChg>
        <pc:picChg chg="add mod">
          <ac:chgData name="GERALDO AVELINO GOMES FILHO" userId="cb76a2c3-1493-4a8f-a814-6303474fc5e1" providerId="ADAL" clId="{3065BF21-82F2-4C94-B2B8-4F172F1AE4B5}" dt="2026-07-23T17:49:16.705" v="220" actId="1076"/>
          <ac:picMkLst>
            <pc:docMk/>
            <pc:sldMk cId="2818931608" sldId="2140"/>
            <ac:picMk id="4" creationId="{3132AC6C-7E88-104A-6529-F46FE9E59F61}"/>
          </ac:picMkLst>
        </pc:picChg>
      </pc:sldChg>
      <pc:sldChg chg="modSp mod ord">
        <pc:chgData name="GERALDO AVELINO GOMES FILHO" userId="cb76a2c3-1493-4a8f-a814-6303474fc5e1" providerId="ADAL" clId="{3065BF21-82F2-4C94-B2B8-4F172F1AE4B5}" dt="2026-07-23T18:53:14.852" v="410"/>
        <pc:sldMkLst>
          <pc:docMk/>
          <pc:sldMk cId="283427337" sldId="2148"/>
        </pc:sldMkLst>
        <pc:spChg chg="mod">
          <ac:chgData name="GERALDO AVELINO GOMES FILHO" userId="cb76a2c3-1493-4a8f-a814-6303474fc5e1" providerId="ADAL" clId="{3065BF21-82F2-4C94-B2B8-4F172F1AE4B5}" dt="2026-07-23T18:53:10.668" v="408" actId="255"/>
          <ac:spMkLst>
            <pc:docMk/>
            <pc:sldMk cId="283427337" sldId="2148"/>
            <ac:spMk id="5" creationId="{BD81292C-B985-F1FA-0583-21B4E7B664C0}"/>
          </ac:spMkLst>
        </pc:spChg>
      </pc:sldChg>
      <pc:sldChg chg="modSp mod">
        <pc:chgData name="GERALDO AVELINO GOMES FILHO" userId="cb76a2c3-1493-4a8f-a814-6303474fc5e1" providerId="ADAL" clId="{3065BF21-82F2-4C94-B2B8-4F172F1AE4B5}" dt="2026-07-23T19:01:49.214" v="488" actId="1076"/>
        <pc:sldMkLst>
          <pc:docMk/>
          <pc:sldMk cId="2614612649" sldId="2153"/>
        </pc:sldMkLst>
        <pc:spChg chg="mod">
          <ac:chgData name="GERALDO AVELINO GOMES FILHO" userId="cb76a2c3-1493-4a8f-a814-6303474fc5e1" providerId="ADAL" clId="{3065BF21-82F2-4C94-B2B8-4F172F1AE4B5}" dt="2026-07-23T19:01:49.214" v="488" actId="1076"/>
          <ac:spMkLst>
            <pc:docMk/>
            <pc:sldMk cId="2614612649" sldId="2153"/>
            <ac:spMk id="5" creationId="{4687A409-B720-3725-4DF5-5ABC5F593AFD}"/>
          </ac:spMkLst>
        </pc:spChg>
      </pc:sldChg>
      <pc:sldChg chg="addSp modSp mod">
        <pc:chgData name="GERALDO AVELINO GOMES FILHO" userId="cb76a2c3-1493-4a8f-a814-6303474fc5e1" providerId="ADAL" clId="{3065BF21-82F2-4C94-B2B8-4F172F1AE4B5}" dt="2026-07-23T17:30:30.836" v="78" actId="20577"/>
        <pc:sldMkLst>
          <pc:docMk/>
          <pc:sldMk cId="1496683402" sldId="2170"/>
        </pc:sldMkLst>
        <pc:spChg chg="mod">
          <ac:chgData name="GERALDO AVELINO GOMES FILHO" userId="cb76a2c3-1493-4a8f-a814-6303474fc5e1" providerId="ADAL" clId="{3065BF21-82F2-4C94-B2B8-4F172F1AE4B5}" dt="2026-07-23T17:26:54.918" v="35" actId="1076"/>
          <ac:spMkLst>
            <pc:docMk/>
            <pc:sldMk cId="1496683402" sldId="2170"/>
            <ac:spMk id="3" creationId="{7695CAC0-4460-B2EF-60A0-086E0CCB9D8D}"/>
          </ac:spMkLst>
        </pc:spChg>
        <pc:spChg chg="add mod">
          <ac:chgData name="GERALDO AVELINO GOMES FILHO" userId="cb76a2c3-1493-4a8f-a814-6303474fc5e1" providerId="ADAL" clId="{3065BF21-82F2-4C94-B2B8-4F172F1AE4B5}" dt="2026-07-23T17:30:30.836" v="78" actId="20577"/>
          <ac:spMkLst>
            <pc:docMk/>
            <pc:sldMk cId="1496683402" sldId="2170"/>
            <ac:spMk id="5" creationId="{2E2D675B-1E58-032D-C939-BF5FED50E226}"/>
          </ac:spMkLst>
        </pc:spChg>
        <pc:picChg chg="add mod">
          <ac:chgData name="GERALDO AVELINO GOMES FILHO" userId="cb76a2c3-1493-4a8f-a814-6303474fc5e1" providerId="ADAL" clId="{3065BF21-82F2-4C94-B2B8-4F172F1AE4B5}" dt="2026-07-23T17:27:36.679" v="45" actId="1076"/>
          <ac:picMkLst>
            <pc:docMk/>
            <pc:sldMk cId="1496683402" sldId="2170"/>
            <ac:picMk id="6" creationId="{530E41A0-807F-9BC9-322F-E17D0C2EF077}"/>
          </ac:picMkLst>
        </pc:picChg>
      </pc:sldChg>
      <pc:sldChg chg="del">
        <pc:chgData name="GERALDO AVELINO GOMES FILHO" userId="cb76a2c3-1493-4a8f-a814-6303474fc5e1" providerId="ADAL" clId="{3065BF21-82F2-4C94-B2B8-4F172F1AE4B5}" dt="2026-07-23T17:27:51.072" v="47" actId="47"/>
        <pc:sldMkLst>
          <pc:docMk/>
          <pc:sldMk cId="2886419079" sldId="2171"/>
        </pc:sldMkLst>
      </pc:sldChg>
      <pc:sldChg chg="del">
        <pc:chgData name="GERALDO AVELINO GOMES FILHO" userId="cb76a2c3-1493-4a8f-a814-6303474fc5e1" providerId="ADAL" clId="{3065BF21-82F2-4C94-B2B8-4F172F1AE4B5}" dt="2026-07-23T17:31:04.515" v="86" actId="47"/>
        <pc:sldMkLst>
          <pc:docMk/>
          <pc:sldMk cId="1881187720" sldId="2172"/>
        </pc:sldMkLst>
      </pc:sldChg>
      <pc:sldChg chg="addSp delSp modSp mod ord">
        <pc:chgData name="GERALDO AVELINO GOMES FILHO" userId="cb76a2c3-1493-4a8f-a814-6303474fc5e1" providerId="ADAL" clId="{3065BF21-82F2-4C94-B2B8-4F172F1AE4B5}" dt="2026-07-23T19:33:00.531" v="661" actId="403"/>
        <pc:sldMkLst>
          <pc:docMk/>
          <pc:sldMk cId="3724714630" sldId="2173"/>
        </pc:sldMkLst>
        <pc:spChg chg="add del mod">
          <ac:chgData name="GERALDO AVELINO GOMES FILHO" userId="cb76a2c3-1493-4a8f-a814-6303474fc5e1" providerId="ADAL" clId="{3065BF21-82F2-4C94-B2B8-4F172F1AE4B5}" dt="2026-07-23T19:33:00.531" v="661" actId="403"/>
          <ac:spMkLst>
            <pc:docMk/>
            <pc:sldMk cId="3724714630" sldId="2173"/>
            <ac:spMk id="3" creationId="{864B2E34-A06B-5C9D-6D82-681546F08B5D}"/>
          </ac:spMkLst>
        </pc:spChg>
        <pc:spChg chg="mod">
          <ac:chgData name="GERALDO AVELINO GOMES FILHO" userId="cb76a2c3-1493-4a8f-a814-6303474fc5e1" providerId="ADAL" clId="{3065BF21-82F2-4C94-B2B8-4F172F1AE4B5}" dt="2026-07-23T19:32:57.024" v="660" actId="403"/>
          <ac:spMkLst>
            <pc:docMk/>
            <pc:sldMk cId="3724714630" sldId="2173"/>
            <ac:spMk id="6" creationId="{C6F601A3-ABFE-CB1F-1A4E-659BF9053AF8}"/>
          </ac:spMkLst>
        </pc:spChg>
        <pc:picChg chg="del">
          <ac:chgData name="GERALDO AVELINO GOMES FILHO" userId="cb76a2c3-1493-4a8f-a814-6303474fc5e1" providerId="ADAL" clId="{3065BF21-82F2-4C94-B2B8-4F172F1AE4B5}" dt="2026-07-23T17:36:19.339" v="98" actId="478"/>
          <ac:picMkLst>
            <pc:docMk/>
            <pc:sldMk cId="3724714630" sldId="2173"/>
            <ac:picMk id="4" creationId="{AC15D8B9-82DE-38B1-96BA-4B2929786D42}"/>
          </ac:picMkLst>
        </pc:picChg>
        <pc:picChg chg="add mod">
          <ac:chgData name="GERALDO AVELINO GOMES FILHO" userId="cb76a2c3-1493-4a8f-a814-6303474fc5e1" providerId="ADAL" clId="{3065BF21-82F2-4C94-B2B8-4F172F1AE4B5}" dt="2026-07-23T17:36:16.408" v="96"/>
          <ac:picMkLst>
            <pc:docMk/>
            <pc:sldMk cId="3724714630" sldId="2173"/>
            <ac:picMk id="5" creationId="{BD2662E0-0EB0-0B12-7B85-26F543812AB3}"/>
          </ac:picMkLst>
        </pc:picChg>
        <pc:picChg chg="add mod">
          <ac:chgData name="GERALDO AVELINO GOMES FILHO" userId="cb76a2c3-1493-4a8f-a814-6303474fc5e1" providerId="ADAL" clId="{3065BF21-82F2-4C94-B2B8-4F172F1AE4B5}" dt="2026-07-23T17:36:28.036" v="101" actId="1076"/>
          <ac:picMkLst>
            <pc:docMk/>
            <pc:sldMk cId="3724714630" sldId="2173"/>
            <ac:picMk id="7" creationId="{A160B68F-D85F-9622-6569-E6BE106904F7}"/>
          </ac:picMkLst>
        </pc:picChg>
      </pc:sldChg>
      <pc:sldChg chg="modSp del ord">
        <pc:chgData name="GERALDO AVELINO GOMES FILHO" userId="cb76a2c3-1493-4a8f-a814-6303474fc5e1" providerId="ADAL" clId="{3065BF21-82F2-4C94-B2B8-4F172F1AE4B5}" dt="2026-07-23T17:37:31.654" v="108" actId="47"/>
        <pc:sldMkLst>
          <pc:docMk/>
          <pc:sldMk cId="1287259497" sldId="2174"/>
        </pc:sldMkLst>
        <pc:graphicFrameChg chg="mod">
          <ac:chgData name="GERALDO AVELINO GOMES FILHO" userId="cb76a2c3-1493-4a8f-a814-6303474fc5e1" providerId="ADAL" clId="{3065BF21-82F2-4C94-B2B8-4F172F1AE4B5}" dt="2026-07-23T17:37:22.973" v="107"/>
          <ac:graphicFrameMkLst>
            <pc:docMk/>
            <pc:sldMk cId="1287259497" sldId="2174"/>
            <ac:graphicFrameMk id="2" creationId="{2AA0F2FC-B585-D465-91F5-7BF56DEF9E7E}"/>
          </ac:graphicFrameMkLst>
        </pc:graphicFrameChg>
      </pc:sldChg>
      <pc:sldChg chg="addSp modSp mod ord">
        <pc:chgData name="GERALDO AVELINO GOMES FILHO" userId="cb76a2c3-1493-4a8f-a814-6303474fc5e1" providerId="ADAL" clId="{3065BF21-82F2-4C94-B2B8-4F172F1AE4B5}" dt="2026-07-23T19:27:24.232" v="649" actId="20577"/>
        <pc:sldMkLst>
          <pc:docMk/>
          <pc:sldMk cId="87146308" sldId="2175"/>
        </pc:sldMkLst>
        <pc:spChg chg="mod">
          <ac:chgData name="GERALDO AVELINO GOMES FILHO" userId="cb76a2c3-1493-4a8f-a814-6303474fc5e1" providerId="ADAL" clId="{3065BF21-82F2-4C94-B2B8-4F172F1AE4B5}" dt="2026-07-23T19:26:43.216" v="645" actId="1076"/>
          <ac:spMkLst>
            <pc:docMk/>
            <pc:sldMk cId="87146308" sldId="2175"/>
            <ac:spMk id="4" creationId="{A3CCA10D-266E-8006-BB43-AF2453604CF6}"/>
          </ac:spMkLst>
        </pc:spChg>
        <pc:spChg chg="add mod">
          <ac:chgData name="GERALDO AVELINO GOMES FILHO" userId="cb76a2c3-1493-4a8f-a814-6303474fc5e1" providerId="ADAL" clId="{3065BF21-82F2-4C94-B2B8-4F172F1AE4B5}" dt="2026-07-23T19:27:24.232" v="649" actId="20577"/>
          <ac:spMkLst>
            <pc:docMk/>
            <pc:sldMk cId="87146308" sldId="2175"/>
            <ac:spMk id="6" creationId="{EAD29737-F616-685C-37A5-DDA5B9B7EC60}"/>
          </ac:spMkLst>
        </pc:spChg>
        <pc:graphicFrameChg chg="mod modGraphic">
          <ac:chgData name="GERALDO AVELINO GOMES FILHO" userId="cb76a2c3-1493-4a8f-a814-6303474fc5e1" providerId="ADAL" clId="{3065BF21-82F2-4C94-B2B8-4F172F1AE4B5}" dt="2026-07-23T19:26:07.690" v="637" actId="20577"/>
          <ac:graphicFrameMkLst>
            <pc:docMk/>
            <pc:sldMk cId="87146308" sldId="2175"/>
            <ac:graphicFrameMk id="2" creationId="{146A1336-8FD0-006B-A5C4-FE1920931D10}"/>
          </ac:graphicFrameMkLst>
        </pc:graphicFrameChg>
      </pc:sldChg>
      <pc:sldChg chg="modSp mod ord">
        <pc:chgData name="GERALDO AVELINO GOMES FILHO" userId="cb76a2c3-1493-4a8f-a814-6303474fc5e1" providerId="ADAL" clId="{3065BF21-82F2-4C94-B2B8-4F172F1AE4B5}" dt="2026-07-23T17:45:08.767" v="168" actId="20577"/>
        <pc:sldMkLst>
          <pc:docMk/>
          <pc:sldMk cId="1565403797" sldId="2176"/>
        </pc:sldMkLst>
        <pc:spChg chg="mod">
          <ac:chgData name="GERALDO AVELINO GOMES FILHO" userId="cb76a2c3-1493-4a8f-a814-6303474fc5e1" providerId="ADAL" clId="{3065BF21-82F2-4C94-B2B8-4F172F1AE4B5}" dt="2026-07-23T17:45:08.767" v="168" actId="20577"/>
          <ac:spMkLst>
            <pc:docMk/>
            <pc:sldMk cId="1565403797" sldId="2176"/>
            <ac:spMk id="3" creationId="{C7255FFE-87BE-C8D4-03FD-52A89223B12C}"/>
          </ac:spMkLst>
        </pc:spChg>
      </pc:sldChg>
      <pc:sldChg chg="del">
        <pc:chgData name="GERALDO AVELINO GOMES FILHO" userId="cb76a2c3-1493-4a8f-a814-6303474fc5e1" providerId="ADAL" clId="{3065BF21-82F2-4C94-B2B8-4F172F1AE4B5}" dt="2026-07-23T17:45:36.869" v="173" actId="47"/>
        <pc:sldMkLst>
          <pc:docMk/>
          <pc:sldMk cId="1585213948" sldId="2177"/>
        </pc:sldMkLst>
      </pc:sldChg>
      <pc:sldChg chg="del">
        <pc:chgData name="GERALDO AVELINO GOMES FILHO" userId="cb76a2c3-1493-4a8f-a814-6303474fc5e1" providerId="ADAL" clId="{3065BF21-82F2-4C94-B2B8-4F172F1AE4B5}" dt="2026-07-23T17:45:38.186" v="174" actId="47"/>
        <pc:sldMkLst>
          <pc:docMk/>
          <pc:sldMk cId="486932254" sldId="2178"/>
        </pc:sldMkLst>
      </pc:sldChg>
      <pc:sldChg chg="del">
        <pc:chgData name="GERALDO AVELINO GOMES FILHO" userId="cb76a2c3-1493-4a8f-a814-6303474fc5e1" providerId="ADAL" clId="{3065BF21-82F2-4C94-B2B8-4F172F1AE4B5}" dt="2026-07-23T17:45:40.523" v="175" actId="47"/>
        <pc:sldMkLst>
          <pc:docMk/>
          <pc:sldMk cId="1609730573" sldId="2179"/>
        </pc:sldMkLst>
      </pc:sldChg>
      <pc:sldChg chg="del">
        <pc:chgData name="GERALDO AVELINO GOMES FILHO" userId="cb76a2c3-1493-4a8f-a814-6303474fc5e1" providerId="ADAL" clId="{3065BF21-82F2-4C94-B2B8-4F172F1AE4B5}" dt="2026-07-23T17:45:41.976" v="176" actId="47"/>
        <pc:sldMkLst>
          <pc:docMk/>
          <pc:sldMk cId="1867530920" sldId="2180"/>
        </pc:sldMkLst>
      </pc:sldChg>
      <pc:sldChg chg="del">
        <pc:chgData name="GERALDO AVELINO GOMES FILHO" userId="cb76a2c3-1493-4a8f-a814-6303474fc5e1" providerId="ADAL" clId="{3065BF21-82F2-4C94-B2B8-4F172F1AE4B5}" dt="2026-07-23T17:45:45.116" v="177" actId="47"/>
        <pc:sldMkLst>
          <pc:docMk/>
          <pc:sldMk cId="2571111052" sldId="2181"/>
        </pc:sldMkLst>
      </pc:sldChg>
      <pc:sldChg chg="del">
        <pc:chgData name="GERALDO AVELINO GOMES FILHO" userId="cb76a2c3-1493-4a8f-a814-6303474fc5e1" providerId="ADAL" clId="{3065BF21-82F2-4C94-B2B8-4F172F1AE4B5}" dt="2026-07-23T17:45:46.521" v="178" actId="47"/>
        <pc:sldMkLst>
          <pc:docMk/>
          <pc:sldMk cId="462490176" sldId="2182"/>
        </pc:sldMkLst>
      </pc:sldChg>
      <pc:sldChg chg="del">
        <pc:chgData name="GERALDO AVELINO GOMES FILHO" userId="cb76a2c3-1493-4a8f-a814-6303474fc5e1" providerId="ADAL" clId="{3065BF21-82F2-4C94-B2B8-4F172F1AE4B5}" dt="2026-07-23T17:58:27.260" v="281" actId="47"/>
        <pc:sldMkLst>
          <pc:docMk/>
          <pc:sldMk cId="1915456687" sldId="2183"/>
        </pc:sldMkLst>
      </pc:sldChg>
      <pc:sldChg chg="del">
        <pc:chgData name="GERALDO AVELINO GOMES FILHO" userId="cb76a2c3-1493-4a8f-a814-6303474fc5e1" providerId="ADAL" clId="{3065BF21-82F2-4C94-B2B8-4F172F1AE4B5}" dt="2026-07-23T17:58:28.924" v="282" actId="47"/>
        <pc:sldMkLst>
          <pc:docMk/>
          <pc:sldMk cId="2027872575" sldId="2184"/>
        </pc:sldMkLst>
      </pc:sldChg>
      <pc:sldChg chg="del">
        <pc:chgData name="GERALDO AVELINO GOMES FILHO" userId="cb76a2c3-1493-4a8f-a814-6303474fc5e1" providerId="ADAL" clId="{3065BF21-82F2-4C94-B2B8-4F172F1AE4B5}" dt="2026-07-23T17:58:30.395" v="283" actId="47"/>
        <pc:sldMkLst>
          <pc:docMk/>
          <pc:sldMk cId="2669096585" sldId="2185"/>
        </pc:sldMkLst>
      </pc:sldChg>
      <pc:sldChg chg="del">
        <pc:chgData name="GERALDO AVELINO GOMES FILHO" userId="cb76a2c3-1493-4a8f-a814-6303474fc5e1" providerId="ADAL" clId="{3065BF21-82F2-4C94-B2B8-4F172F1AE4B5}" dt="2026-07-23T17:58:32.881" v="284" actId="47"/>
        <pc:sldMkLst>
          <pc:docMk/>
          <pc:sldMk cId="1242659263" sldId="2186"/>
        </pc:sldMkLst>
      </pc:sldChg>
      <pc:sldChg chg="del">
        <pc:chgData name="GERALDO AVELINO GOMES FILHO" userId="cb76a2c3-1493-4a8f-a814-6303474fc5e1" providerId="ADAL" clId="{3065BF21-82F2-4C94-B2B8-4F172F1AE4B5}" dt="2026-07-23T17:58:52.954" v="285" actId="47"/>
        <pc:sldMkLst>
          <pc:docMk/>
          <pc:sldMk cId="672921816" sldId="2187"/>
        </pc:sldMkLst>
      </pc:sldChg>
      <pc:sldChg chg="addSp delSp modSp mod">
        <pc:chgData name="GERALDO AVELINO GOMES FILHO" userId="cb76a2c3-1493-4a8f-a814-6303474fc5e1" providerId="ADAL" clId="{3065BF21-82F2-4C94-B2B8-4F172F1AE4B5}" dt="2026-07-23T19:35:22.906" v="674" actId="14100"/>
        <pc:sldMkLst>
          <pc:docMk/>
          <pc:sldMk cId="1788221649" sldId="2188"/>
        </pc:sldMkLst>
        <pc:spChg chg="add mod">
          <ac:chgData name="GERALDO AVELINO GOMES FILHO" userId="cb76a2c3-1493-4a8f-a814-6303474fc5e1" providerId="ADAL" clId="{3065BF21-82F2-4C94-B2B8-4F172F1AE4B5}" dt="2026-07-23T19:35:22.906" v="674" actId="14100"/>
          <ac:spMkLst>
            <pc:docMk/>
            <pc:sldMk cId="1788221649" sldId="2188"/>
            <ac:spMk id="5" creationId="{0DCA7E71-00C1-EB12-A6E4-55E92D61701D}"/>
          </ac:spMkLst>
        </pc:spChg>
        <pc:spChg chg="del">
          <ac:chgData name="GERALDO AVELINO GOMES FILHO" userId="cb76a2c3-1493-4a8f-a814-6303474fc5e1" providerId="ADAL" clId="{3065BF21-82F2-4C94-B2B8-4F172F1AE4B5}" dt="2026-07-23T17:59:59.142" v="298" actId="478"/>
          <ac:spMkLst>
            <pc:docMk/>
            <pc:sldMk cId="1788221649" sldId="2188"/>
            <ac:spMk id="6" creationId="{3385E40F-CA0E-6F70-4F5B-F2CA75D895E0}"/>
          </ac:spMkLst>
        </pc:spChg>
        <pc:spChg chg="del">
          <ac:chgData name="GERALDO AVELINO GOMES FILHO" userId="cb76a2c3-1493-4a8f-a814-6303474fc5e1" providerId="ADAL" clId="{3065BF21-82F2-4C94-B2B8-4F172F1AE4B5}" dt="2026-07-23T17:59:51.707" v="295" actId="478"/>
          <ac:spMkLst>
            <pc:docMk/>
            <pc:sldMk cId="1788221649" sldId="2188"/>
            <ac:spMk id="8" creationId="{30509C12-302D-892D-60C3-743C2F57CA50}"/>
          </ac:spMkLst>
        </pc:spChg>
        <pc:spChg chg="add mod">
          <ac:chgData name="GERALDO AVELINO GOMES FILHO" userId="cb76a2c3-1493-4a8f-a814-6303474fc5e1" providerId="ADAL" clId="{3065BF21-82F2-4C94-B2B8-4F172F1AE4B5}" dt="2026-07-23T18:02:05.974" v="328" actId="1076"/>
          <ac:spMkLst>
            <pc:docMk/>
            <pc:sldMk cId="1788221649" sldId="2188"/>
            <ac:spMk id="9" creationId="{2786AAD4-FA3D-784C-1A59-DD764ECD7F08}"/>
          </ac:spMkLst>
        </pc:spChg>
        <pc:spChg chg="add mod">
          <ac:chgData name="GERALDO AVELINO GOMES FILHO" userId="cb76a2c3-1493-4a8f-a814-6303474fc5e1" providerId="ADAL" clId="{3065BF21-82F2-4C94-B2B8-4F172F1AE4B5}" dt="2026-07-23T18:01:59.447" v="327" actId="1076"/>
          <ac:spMkLst>
            <pc:docMk/>
            <pc:sldMk cId="1788221649" sldId="2188"/>
            <ac:spMk id="11" creationId="{2DD7A38C-4172-1581-1344-F8FB61715E11}"/>
          </ac:spMkLst>
        </pc:spChg>
      </pc:sldChg>
      <pc:sldChg chg="del">
        <pc:chgData name="GERALDO AVELINO GOMES FILHO" userId="cb76a2c3-1493-4a8f-a814-6303474fc5e1" providerId="ADAL" clId="{3065BF21-82F2-4C94-B2B8-4F172F1AE4B5}" dt="2026-07-23T18:04:48.113" v="341" actId="47"/>
        <pc:sldMkLst>
          <pc:docMk/>
          <pc:sldMk cId="1441848294" sldId="2189"/>
        </pc:sldMkLst>
      </pc:sldChg>
      <pc:sldChg chg="modSp mod">
        <pc:chgData name="GERALDO AVELINO GOMES FILHO" userId="cb76a2c3-1493-4a8f-a814-6303474fc5e1" providerId="ADAL" clId="{3065BF21-82F2-4C94-B2B8-4F172F1AE4B5}" dt="2026-07-23T18:09:38.249" v="383" actId="20577"/>
        <pc:sldMkLst>
          <pc:docMk/>
          <pc:sldMk cId="959754447" sldId="2190"/>
        </pc:sldMkLst>
        <pc:spChg chg="mod">
          <ac:chgData name="GERALDO AVELINO GOMES FILHO" userId="cb76a2c3-1493-4a8f-a814-6303474fc5e1" providerId="ADAL" clId="{3065BF21-82F2-4C94-B2B8-4F172F1AE4B5}" dt="2026-07-23T18:09:38.249" v="383" actId="20577"/>
          <ac:spMkLst>
            <pc:docMk/>
            <pc:sldMk cId="959754447" sldId="2190"/>
            <ac:spMk id="3" creationId="{2B3D1D33-65AC-F0FB-139E-780FF4D71CFB}"/>
          </ac:spMkLst>
        </pc:spChg>
        <pc:spChg chg="mod">
          <ac:chgData name="GERALDO AVELINO GOMES FILHO" userId="cb76a2c3-1493-4a8f-a814-6303474fc5e1" providerId="ADAL" clId="{3065BF21-82F2-4C94-B2B8-4F172F1AE4B5}" dt="2026-07-23T18:07:57.042" v="364" actId="1076"/>
          <ac:spMkLst>
            <pc:docMk/>
            <pc:sldMk cId="959754447" sldId="2190"/>
            <ac:spMk id="5" creationId="{7EEDBD85-B498-DD78-DADE-7F971067AE9E}"/>
          </ac:spMkLst>
        </pc:spChg>
      </pc:sldChg>
      <pc:sldChg chg="del">
        <pc:chgData name="GERALDO AVELINO GOMES FILHO" userId="cb76a2c3-1493-4a8f-a814-6303474fc5e1" providerId="ADAL" clId="{3065BF21-82F2-4C94-B2B8-4F172F1AE4B5}" dt="2026-07-23T18:09:53.046" v="386" actId="47"/>
        <pc:sldMkLst>
          <pc:docMk/>
          <pc:sldMk cId="1508634644" sldId="2191"/>
        </pc:sldMkLst>
      </pc:sldChg>
      <pc:sldChg chg="del">
        <pc:chgData name="GERALDO AVELINO GOMES FILHO" userId="cb76a2c3-1493-4a8f-a814-6303474fc5e1" providerId="ADAL" clId="{3065BF21-82F2-4C94-B2B8-4F172F1AE4B5}" dt="2026-07-23T18:10:02.913" v="389" actId="47"/>
        <pc:sldMkLst>
          <pc:docMk/>
          <pc:sldMk cId="3165835860" sldId="2192"/>
        </pc:sldMkLst>
      </pc:sldChg>
      <pc:sldChg chg="del ord">
        <pc:chgData name="GERALDO AVELINO GOMES FILHO" userId="cb76a2c3-1493-4a8f-a814-6303474fc5e1" providerId="ADAL" clId="{3065BF21-82F2-4C94-B2B8-4F172F1AE4B5}" dt="2026-07-23T18:10:54.165" v="392" actId="47"/>
        <pc:sldMkLst>
          <pc:docMk/>
          <pc:sldMk cId="2377729780" sldId="2193"/>
        </pc:sldMkLst>
      </pc:sldChg>
      <pc:sldChg chg="modSp add del mod ord">
        <pc:chgData name="GERALDO AVELINO GOMES FILHO" userId="cb76a2c3-1493-4a8f-a814-6303474fc5e1" providerId="ADAL" clId="{3065BF21-82F2-4C94-B2B8-4F172F1AE4B5}" dt="2026-07-23T18:54:04.041" v="416" actId="47"/>
        <pc:sldMkLst>
          <pc:docMk/>
          <pc:sldMk cId="2850772194" sldId="2194"/>
        </pc:sldMkLst>
        <pc:spChg chg="mod">
          <ac:chgData name="GERALDO AVELINO GOMES FILHO" userId="cb76a2c3-1493-4a8f-a814-6303474fc5e1" providerId="ADAL" clId="{3065BF21-82F2-4C94-B2B8-4F172F1AE4B5}" dt="2026-07-23T18:53:29.164" v="412" actId="6549"/>
          <ac:spMkLst>
            <pc:docMk/>
            <pc:sldMk cId="2850772194" sldId="2194"/>
            <ac:spMk id="5" creationId="{CDB5C6E9-101E-6450-0530-91BC8F13BCB2}"/>
          </ac:spMkLst>
        </pc:spChg>
      </pc:sldChg>
      <pc:sldChg chg="modSp mod">
        <pc:chgData name="GERALDO AVELINO GOMES FILHO" userId="cb76a2c3-1493-4a8f-a814-6303474fc5e1" providerId="ADAL" clId="{3065BF21-82F2-4C94-B2B8-4F172F1AE4B5}" dt="2026-07-23T18:57:15.763" v="456" actId="20577"/>
        <pc:sldMkLst>
          <pc:docMk/>
          <pc:sldMk cId="2677050193" sldId="2195"/>
        </pc:sldMkLst>
        <pc:spChg chg="mod">
          <ac:chgData name="GERALDO AVELINO GOMES FILHO" userId="cb76a2c3-1493-4a8f-a814-6303474fc5e1" providerId="ADAL" clId="{3065BF21-82F2-4C94-B2B8-4F172F1AE4B5}" dt="2026-07-23T18:57:15.763" v="456" actId="20577"/>
          <ac:spMkLst>
            <pc:docMk/>
            <pc:sldMk cId="2677050193" sldId="2195"/>
            <ac:spMk id="3" creationId="{F9A62100-6934-2036-8635-90055A68D16F}"/>
          </ac:spMkLst>
        </pc:spChg>
        <pc:spChg chg="mod">
          <ac:chgData name="GERALDO AVELINO GOMES FILHO" userId="cb76a2c3-1493-4a8f-a814-6303474fc5e1" providerId="ADAL" clId="{3065BF21-82F2-4C94-B2B8-4F172F1AE4B5}" dt="2026-07-23T18:54:53.841" v="424" actId="14100"/>
          <ac:spMkLst>
            <pc:docMk/>
            <pc:sldMk cId="2677050193" sldId="2195"/>
            <ac:spMk id="5" creationId="{32027BCE-AF10-3979-2EFB-42C22978098D}"/>
          </ac:spMkLst>
        </pc:spChg>
      </pc:sldChg>
      <pc:sldChg chg="del">
        <pc:chgData name="GERALDO AVELINO GOMES FILHO" userId="cb76a2c3-1493-4a8f-a814-6303474fc5e1" providerId="ADAL" clId="{3065BF21-82F2-4C94-B2B8-4F172F1AE4B5}" dt="2026-07-23T18:57:36.308" v="457" actId="47"/>
        <pc:sldMkLst>
          <pc:docMk/>
          <pc:sldMk cId="1925191723" sldId="2196"/>
        </pc:sldMkLst>
      </pc:sldChg>
      <pc:sldChg chg="del">
        <pc:chgData name="GERALDO AVELINO GOMES FILHO" userId="cb76a2c3-1493-4a8f-a814-6303474fc5e1" providerId="ADAL" clId="{3065BF21-82F2-4C94-B2B8-4F172F1AE4B5}" dt="2026-07-23T18:57:43.070" v="458" actId="47"/>
        <pc:sldMkLst>
          <pc:docMk/>
          <pc:sldMk cId="207441166" sldId="2197"/>
        </pc:sldMkLst>
      </pc:sldChg>
      <pc:sldChg chg="del">
        <pc:chgData name="GERALDO AVELINO GOMES FILHO" userId="cb76a2c3-1493-4a8f-a814-6303474fc5e1" providerId="ADAL" clId="{3065BF21-82F2-4C94-B2B8-4F172F1AE4B5}" dt="2026-07-23T18:57:45.841" v="459" actId="47"/>
        <pc:sldMkLst>
          <pc:docMk/>
          <pc:sldMk cId="2260025302" sldId="2198"/>
        </pc:sldMkLst>
      </pc:sldChg>
      <pc:sldChg chg="addSp modSp mod">
        <pc:chgData name="GERALDO AVELINO GOMES FILHO" userId="cb76a2c3-1493-4a8f-a814-6303474fc5e1" providerId="ADAL" clId="{3065BF21-82F2-4C94-B2B8-4F172F1AE4B5}" dt="2026-07-23T19:37:24.372" v="687" actId="1076"/>
        <pc:sldMkLst>
          <pc:docMk/>
          <pc:sldMk cId="2837750439" sldId="2200"/>
        </pc:sldMkLst>
        <pc:spChg chg="mod">
          <ac:chgData name="GERALDO AVELINO GOMES FILHO" userId="cb76a2c3-1493-4a8f-a814-6303474fc5e1" providerId="ADAL" clId="{3065BF21-82F2-4C94-B2B8-4F172F1AE4B5}" dt="2026-07-23T19:00:06.606" v="479" actId="1076"/>
          <ac:spMkLst>
            <pc:docMk/>
            <pc:sldMk cId="2837750439" sldId="2200"/>
            <ac:spMk id="5" creationId="{F437DA7C-77A6-8781-0543-B2B127855CB8}"/>
          </ac:spMkLst>
        </pc:spChg>
        <pc:spChg chg="mod">
          <ac:chgData name="GERALDO AVELINO GOMES FILHO" userId="cb76a2c3-1493-4a8f-a814-6303474fc5e1" providerId="ADAL" clId="{3065BF21-82F2-4C94-B2B8-4F172F1AE4B5}" dt="2026-07-23T19:37:24.372" v="687" actId="1076"/>
          <ac:spMkLst>
            <pc:docMk/>
            <pc:sldMk cId="2837750439" sldId="2200"/>
            <ac:spMk id="8" creationId="{1C543004-088D-3D3E-8C36-91CF33F41086}"/>
          </ac:spMkLst>
        </pc:spChg>
        <pc:spChg chg="mod">
          <ac:chgData name="GERALDO AVELINO GOMES FILHO" userId="cb76a2c3-1493-4a8f-a814-6303474fc5e1" providerId="ADAL" clId="{3065BF21-82F2-4C94-B2B8-4F172F1AE4B5}" dt="2026-07-23T18:59:06.401" v="470" actId="1076"/>
          <ac:spMkLst>
            <pc:docMk/>
            <pc:sldMk cId="2837750439" sldId="2200"/>
            <ac:spMk id="9" creationId="{299BDC1F-A56E-2C40-A0DF-D7EA63B646B0}"/>
          </ac:spMkLst>
        </pc:spChg>
        <pc:picChg chg="add mod">
          <ac:chgData name="GERALDO AVELINO GOMES FILHO" userId="cb76a2c3-1493-4a8f-a814-6303474fc5e1" providerId="ADAL" clId="{3065BF21-82F2-4C94-B2B8-4F172F1AE4B5}" dt="2026-07-23T18:59:52.522" v="477" actId="1076"/>
          <ac:picMkLst>
            <pc:docMk/>
            <pc:sldMk cId="2837750439" sldId="2200"/>
            <ac:picMk id="4" creationId="{E13056F1-5DBB-CAAC-F818-FD33E5CF1E5F}"/>
          </ac:picMkLst>
        </pc:picChg>
      </pc:sldChg>
      <pc:sldChg chg="modSp mod">
        <pc:chgData name="GERALDO AVELINO GOMES FILHO" userId="cb76a2c3-1493-4a8f-a814-6303474fc5e1" providerId="ADAL" clId="{3065BF21-82F2-4C94-B2B8-4F172F1AE4B5}" dt="2026-07-23T19:01:45.223" v="487" actId="1076"/>
        <pc:sldMkLst>
          <pc:docMk/>
          <pc:sldMk cId="2372830003" sldId="2201"/>
        </pc:sldMkLst>
        <pc:spChg chg="mod">
          <ac:chgData name="GERALDO AVELINO GOMES FILHO" userId="cb76a2c3-1493-4a8f-a814-6303474fc5e1" providerId="ADAL" clId="{3065BF21-82F2-4C94-B2B8-4F172F1AE4B5}" dt="2026-07-23T19:01:45.223" v="487" actId="1076"/>
          <ac:spMkLst>
            <pc:docMk/>
            <pc:sldMk cId="2372830003" sldId="2201"/>
            <ac:spMk id="5" creationId="{D69CED75-CDED-CDF0-DECF-800202667EF0}"/>
          </ac:spMkLst>
        </pc:spChg>
      </pc:sldChg>
      <pc:sldChg chg="addSp delSp modSp new mod">
        <pc:chgData name="GERALDO AVELINO GOMES FILHO" userId="cb76a2c3-1493-4a8f-a814-6303474fc5e1" providerId="ADAL" clId="{3065BF21-82F2-4C94-B2B8-4F172F1AE4B5}" dt="2026-07-23T17:30:40.009" v="83" actId="20577"/>
        <pc:sldMkLst>
          <pc:docMk/>
          <pc:sldMk cId="3915867830" sldId="2203"/>
        </pc:sldMkLst>
        <pc:spChg chg="add del">
          <ac:chgData name="GERALDO AVELINO GOMES FILHO" userId="cb76a2c3-1493-4a8f-a814-6303474fc5e1" providerId="ADAL" clId="{3065BF21-82F2-4C94-B2B8-4F172F1AE4B5}" dt="2026-07-23T17:28:09.008" v="49" actId="22"/>
          <ac:spMkLst>
            <pc:docMk/>
            <pc:sldMk cId="3915867830" sldId="2203"/>
            <ac:spMk id="3" creationId="{62330F84-A999-13B5-0047-F211D105517D}"/>
          </ac:spMkLst>
        </pc:spChg>
        <pc:spChg chg="add mod">
          <ac:chgData name="GERALDO AVELINO GOMES FILHO" userId="cb76a2c3-1493-4a8f-a814-6303474fc5e1" providerId="ADAL" clId="{3065BF21-82F2-4C94-B2B8-4F172F1AE4B5}" dt="2026-07-23T17:30:40.009" v="83" actId="20577"/>
          <ac:spMkLst>
            <pc:docMk/>
            <pc:sldMk cId="3915867830" sldId="2203"/>
            <ac:spMk id="5" creationId="{2DCC9E26-28F4-A36C-F92C-DF2E0CD667B8}"/>
          </ac:spMkLst>
        </pc:spChg>
      </pc:sldChg>
      <pc:sldChg chg="addSp modSp new mod">
        <pc:chgData name="GERALDO AVELINO GOMES FILHO" userId="cb76a2c3-1493-4a8f-a814-6303474fc5e1" providerId="ADAL" clId="{3065BF21-82F2-4C94-B2B8-4F172F1AE4B5}" dt="2026-07-23T17:30:58.573" v="85" actId="20577"/>
        <pc:sldMkLst>
          <pc:docMk/>
          <pc:sldMk cId="300084504" sldId="2204"/>
        </pc:sldMkLst>
        <pc:spChg chg="add mod">
          <ac:chgData name="GERALDO AVELINO GOMES FILHO" userId="cb76a2c3-1493-4a8f-a814-6303474fc5e1" providerId="ADAL" clId="{3065BF21-82F2-4C94-B2B8-4F172F1AE4B5}" dt="2026-07-23T17:30:58.573" v="85" actId="20577"/>
          <ac:spMkLst>
            <pc:docMk/>
            <pc:sldMk cId="300084504" sldId="2204"/>
            <ac:spMk id="3" creationId="{FC30A212-22F9-799B-87B5-C4E3AE56852A}"/>
          </ac:spMkLst>
        </pc:spChg>
        <pc:spChg chg="add mod">
          <ac:chgData name="GERALDO AVELINO GOMES FILHO" userId="cb76a2c3-1493-4a8f-a814-6303474fc5e1" providerId="ADAL" clId="{3065BF21-82F2-4C94-B2B8-4F172F1AE4B5}" dt="2026-07-23T17:30:07.180" v="75" actId="1076"/>
          <ac:spMkLst>
            <pc:docMk/>
            <pc:sldMk cId="300084504" sldId="2204"/>
            <ac:spMk id="5" creationId="{1E7AECA4-AA6C-B77D-A3BB-6CEB5E739F16}"/>
          </ac:spMkLst>
        </pc:spChg>
      </pc:sldChg>
      <pc:sldChg chg="new del">
        <pc:chgData name="GERALDO AVELINO GOMES FILHO" userId="cb76a2c3-1493-4a8f-a814-6303474fc5e1" providerId="ADAL" clId="{3065BF21-82F2-4C94-B2B8-4F172F1AE4B5}" dt="2026-07-23T17:40:07.831" v="125" actId="47"/>
        <pc:sldMkLst>
          <pc:docMk/>
          <pc:sldMk cId="2337316959" sldId="2205"/>
        </pc:sldMkLst>
      </pc:sldChg>
      <pc:sldChg chg="new del">
        <pc:chgData name="GERALDO AVELINO GOMES FILHO" userId="cb76a2c3-1493-4a8f-a814-6303474fc5e1" providerId="ADAL" clId="{3065BF21-82F2-4C94-B2B8-4F172F1AE4B5}" dt="2026-07-23T17:40:09.284" v="126" actId="47"/>
        <pc:sldMkLst>
          <pc:docMk/>
          <pc:sldMk cId="3698334945" sldId="2206"/>
        </pc:sldMkLst>
      </pc:sldChg>
      <pc:sldChg chg="modSp add mod">
        <pc:chgData name="GERALDO AVELINO GOMES FILHO" userId="cb76a2c3-1493-4a8f-a814-6303474fc5e1" providerId="ADAL" clId="{3065BF21-82F2-4C94-B2B8-4F172F1AE4B5}" dt="2026-07-23T17:40:34.011" v="133" actId="6549"/>
        <pc:sldMkLst>
          <pc:docMk/>
          <pc:sldMk cId="2235039434" sldId="2207"/>
        </pc:sldMkLst>
        <pc:spChg chg="mod">
          <ac:chgData name="GERALDO AVELINO GOMES FILHO" userId="cb76a2c3-1493-4a8f-a814-6303474fc5e1" providerId="ADAL" clId="{3065BF21-82F2-4C94-B2B8-4F172F1AE4B5}" dt="2026-07-23T17:40:34.011" v="133" actId="6549"/>
          <ac:spMkLst>
            <pc:docMk/>
            <pc:sldMk cId="2235039434" sldId="2207"/>
            <ac:spMk id="3" creationId="{8A55A39B-4373-7842-50EA-6FF16A54DE2E}"/>
          </ac:spMkLst>
        </pc:spChg>
      </pc:sldChg>
      <pc:sldChg chg="addSp modSp new mod ord modClrScheme chgLayout">
        <pc:chgData name="GERALDO AVELINO GOMES FILHO" userId="cb76a2c3-1493-4a8f-a814-6303474fc5e1" providerId="ADAL" clId="{3065BF21-82F2-4C94-B2B8-4F172F1AE4B5}" dt="2026-07-23T17:42:03.867" v="143" actId="26606"/>
        <pc:sldMkLst>
          <pc:docMk/>
          <pc:sldMk cId="413547657" sldId="2208"/>
        </pc:sldMkLst>
        <pc:picChg chg="add mod">
          <ac:chgData name="GERALDO AVELINO GOMES FILHO" userId="cb76a2c3-1493-4a8f-a814-6303474fc5e1" providerId="ADAL" clId="{3065BF21-82F2-4C94-B2B8-4F172F1AE4B5}" dt="2026-07-23T17:42:03.867" v="143" actId="26606"/>
          <ac:picMkLst>
            <pc:docMk/>
            <pc:sldMk cId="413547657" sldId="2208"/>
            <ac:picMk id="2" creationId="{C3865D44-EC8D-7431-59AA-51164FF08487}"/>
          </ac:picMkLst>
        </pc:picChg>
      </pc:sldChg>
      <pc:sldChg chg="addSp modSp new mod ord">
        <pc:chgData name="GERALDO AVELINO GOMES FILHO" userId="cb76a2c3-1493-4a8f-a814-6303474fc5e1" providerId="ADAL" clId="{3065BF21-82F2-4C94-B2B8-4F172F1AE4B5}" dt="2026-07-23T17:45:19.733" v="171" actId="20577"/>
        <pc:sldMkLst>
          <pc:docMk/>
          <pc:sldMk cId="3940329447" sldId="2209"/>
        </pc:sldMkLst>
        <pc:spChg chg="add mod">
          <ac:chgData name="GERALDO AVELINO GOMES FILHO" userId="cb76a2c3-1493-4a8f-a814-6303474fc5e1" providerId="ADAL" clId="{3065BF21-82F2-4C94-B2B8-4F172F1AE4B5}" dt="2026-07-23T17:45:19.733" v="171" actId="20577"/>
          <ac:spMkLst>
            <pc:docMk/>
            <pc:sldMk cId="3940329447" sldId="2209"/>
            <ac:spMk id="3" creationId="{22277BC5-C777-BEEC-12E2-5B8DF899DE9B}"/>
          </ac:spMkLst>
        </pc:spChg>
      </pc:sldChg>
      <pc:sldChg chg="addSp delSp modSp new mod">
        <pc:chgData name="GERALDO AVELINO GOMES FILHO" userId="cb76a2c3-1493-4a8f-a814-6303474fc5e1" providerId="ADAL" clId="{3065BF21-82F2-4C94-B2B8-4F172F1AE4B5}" dt="2026-07-23T19:30:08.255" v="652" actId="1076"/>
        <pc:sldMkLst>
          <pc:docMk/>
          <pc:sldMk cId="1566056714" sldId="2210"/>
        </pc:sldMkLst>
        <pc:spChg chg="add mod">
          <ac:chgData name="GERALDO AVELINO GOMES FILHO" userId="cb76a2c3-1493-4a8f-a814-6303474fc5e1" providerId="ADAL" clId="{3065BF21-82F2-4C94-B2B8-4F172F1AE4B5}" dt="2026-07-23T19:30:08.255" v="652" actId="1076"/>
          <ac:spMkLst>
            <pc:docMk/>
            <pc:sldMk cId="1566056714" sldId="2210"/>
            <ac:spMk id="3" creationId="{35A36ECB-51B2-D696-B199-8350F4AACF04}"/>
          </ac:spMkLst>
        </pc:spChg>
        <pc:spChg chg="add mod">
          <ac:chgData name="GERALDO AVELINO GOMES FILHO" userId="cb76a2c3-1493-4a8f-a814-6303474fc5e1" providerId="ADAL" clId="{3065BF21-82F2-4C94-B2B8-4F172F1AE4B5}" dt="2026-07-23T17:44:56.304" v="167" actId="1076"/>
          <ac:spMkLst>
            <pc:docMk/>
            <pc:sldMk cId="1566056714" sldId="2210"/>
            <ac:spMk id="5" creationId="{60B00B4C-7E08-96B1-E62B-7757D5AC1C6C}"/>
          </ac:spMkLst>
        </pc:spChg>
        <pc:spChg chg="add del">
          <ac:chgData name="GERALDO AVELINO GOMES FILHO" userId="cb76a2c3-1493-4a8f-a814-6303474fc5e1" providerId="ADAL" clId="{3065BF21-82F2-4C94-B2B8-4F172F1AE4B5}" dt="2026-07-23T17:47:39.632" v="199" actId="21"/>
          <ac:spMkLst>
            <pc:docMk/>
            <pc:sldMk cId="1566056714" sldId="2210"/>
            <ac:spMk id="7" creationId="{4B157490-57F2-30ED-197E-87B8BFD04EF6}"/>
          </ac:spMkLst>
        </pc:spChg>
      </pc:sldChg>
      <pc:sldChg chg="addSp delSp modSp add mod">
        <pc:chgData name="GERALDO AVELINO GOMES FILHO" userId="cb76a2c3-1493-4a8f-a814-6303474fc5e1" providerId="ADAL" clId="{3065BF21-82F2-4C94-B2B8-4F172F1AE4B5}" dt="2026-07-23T19:34:28.844" v="671" actId="1076"/>
        <pc:sldMkLst>
          <pc:docMk/>
          <pc:sldMk cId="312307609" sldId="2211"/>
        </pc:sldMkLst>
        <pc:spChg chg="mod">
          <ac:chgData name="GERALDO AVELINO GOMES FILHO" userId="cb76a2c3-1493-4a8f-a814-6303474fc5e1" providerId="ADAL" clId="{3065BF21-82F2-4C94-B2B8-4F172F1AE4B5}" dt="2026-07-23T19:34:21.092" v="669" actId="1076"/>
          <ac:spMkLst>
            <pc:docMk/>
            <pc:sldMk cId="312307609" sldId="2211"/>
            <ac:spMk id="3" creationId="{DEF0926A-20C2-8F7B-1365-5EA078895F7C}"/>
          </ac:spMkLst>
        </pc:spChg>
        <pc:spChg chg="add mod">
          <ac:chgData name="GERALDO AVELINO GOMES FILHO" userId="cb76a2c3-1493-4a8f-a814-6303474fc5e1" providerId="ADAL" clId="{3065BF21-82F2-4C94-B2B8-4F172F1AE4B5}" dt="2026-07-23T19:34:08.543" v="667" actId="403"/>
          <ac:spMkLst>
            <pc:docMk/>
            <pc:sldMk cId="312307609" sldId="2211"/>
            <ac:spMk id="5" creationId="{7184257E-4273-4400-8417-25519C690EC5}"/>
          </ac:spMkLst>
        </pc:spChg>
        <pc:spChg chg="mod">
          <ac:chgData name="GERALDO AVELINO GOMES FILHO" userId="cb76a2c3-1493-4a8f-a814-6303474fc5e1" providerId="ADAL" clId="{3065BF21-82F2-4C94-B2B8-4F172F1AE4B5}" dt="2026-07-23T19:34:25.269" v="670" actId="1076"/>
          <ac:spMkLst>
            <pc:docMk/>
            <pc:sldMk cId="312307609" sldId="2211"/>
            <ac:spMk id="6" creationId="{3C6E77E5-A59A-AEC4-7E87-01EA174EC495}"/>
          </ac:spMkLst>
        </pc:spChg>
        <pc:spChg chg="add mod">
          <ac:chgData name="GERALDO AVELINO GOMES FILHO" userId="cb76a2c3-1493-4a8f-a814-6303474fc5e1" providerId="ADAL" clId="{3065BF21-82F2-4C94-B2B8-4F172F1AE4B5}" dt="2026-07-23T19:34:28.844" v="671" actId="1076"/>
          <ac:spMkLst>
            <pc:docMk/>
            <pc:sldMk cId="312307609" sldId="2211"/>
            <ac:spMk id="10" creationId="{C685E009-C9EA-45A9-9D8A-E43AF734BDE0}"/>
          </ac:spMkLst>
        </pc:spChg>
        <pc:picChg chg="del mod">
          <ac:chgData name="GERALDO AVELINO GOMES FILHO" userId="cb76a2c3-1493-4a8f-a814-6303474fc5e1" providerId="ADAL" clId="{3065BF21-82F2-4C94-B2B8-4F172F1AE4B5}" dt="2026-07-23T18:03:51.161" v="338" actId="478"/>
          <ac:picMkLst>
            <pc:docMk/>
            <pc:sldMk cId="312307609" sldId="2211"/>
            <ac:picMk id="7" creationId="{04933DB0-7737-6E99-E0BC-B2EBDDA0E6A8}"/>
          </ac:picMkLst>
        </pc:picChg>
        <pc:picChg chg="add mod">
          <ac:chgData name="GERALDO AVELINO GOMES FILHO" userId="cb76a2c3-1493-4a8f-a814-6303474fc5e1" providerId="ADAL" clId="{3065BF21-82F2-4C94-B2B8-4F172F1AE4B5}" dt="2026-07-23T17:51:03.622" v="231" actId="1076"/>
          <ac:picMkLst>
            <pc:docMk/>
            <pc:sldMk cId="312307609" sldId="2211"/>
            <ac:picMk id="8" creationId="{445EF886-5D0C-2FD3-375A-520EF35ED595}"/>
          </ac:picMkLst>
        </pc:picChg>
        <pc:picChg chg="add mod">
          <ac:chgData name="GERALDO AVELINO GOMES FILHO" userId="cb76a2c3-1493-4a8f-a814-6303474fc5e1" providerId="ADAL" clId="{3065BF21-82F2-4C94-B2B8-4F172F1AE4B5}" dt="2026-07-23T18:03:58.542" v="340" actId="1076"/>
          <ac:picMkLst>
            <pc:docMk/>
            <pc:sldMk cId="312307609" sldId="2211"/>
            <ac:picMk id="11" creationId="{03E5429A-4CBF-1E69-6F1A-3E2079EAFC2C}"/>
          </ac:picMkLst>
        </pc:picChg>
      </pc:sldChg>
      <pc:sldChg chg="delSp modSp add del mod">
        <pc:chgData name="GERALDO AVELINO GOMES FILHO" userId="cb76a2c3-1493-4a8f-a814-6303474fc5e1" providerId="ADAL" clId="{3065BF21-82F2-4C94-B2B8-4F172F1AE4B5}" dt="2026-07-23T17:48:20.819" v="210" actId="47"/>
        <pc:sldMkLst>
          <pc:docMk/>
          <pc:sldMk cId="833222914" sldId="2211"/>
        </pc:sldMkLst>
        <pc:spChg chg="del">
          <ac:chgData name="GERALDO AVELINO GOMES FILHO" userId="cb76a2c3-1493-4a8f-a814-6303474fc5e1" providerId="ADAL" clId="{3065BF21-82F2-4C94-B2B8-4F172F1AE4B5}" dt="2026-07-23T17:46:33.382" v="184" actId="478"/>
          <ac:spMkLst>
            <pc:docMk/>
            <pc:sldMk cId="833222914" sldId="2211"/>
            <ac:spMk id="6" creationId="{D104E4AC-55D5-66B4-6CB2-0E31258AB2E7}"/>
          </ac:spMkLst>
        </pc:spChg>
        <pc:graphicFrameChg chg="mod modGraphic">
          <ac:chgData name="GERALDO AVELINO GOMES FILHO" userId="cb76a2c3-1493-4a8f-a814-6303474fc5e1" providerId="ADAL" clId="{3065BF21-82F2-4C94-B2B8-4F172F1AE4B5}" dt="2026-07-23T17:47:31.889" v="197" actId="21"/>
          <ac:graphicFrameMkLst>
            <pc:docMk/>
            <pc:sldMk cId="833222914" sldId="2211"/>
            <ac:graphicFrameMk id="2" creationId="{8A0B4C40-2E93-3143-C9E3-3932ACCBC7B1}"/>
          </ac:graphicFrameMkLst>
        </pc:graphicFrameChg>
        <pc:picChg chg="mod">
          <ac:chgData name="GERALDO AVELINO GOMES FILHO" userId="cb76a2c3-1493-4a8f-a814-6303474fc5e1" providerId="ADAL" clId="{3065BF21-82F2-4C94-B2B8-4F172F1AE4B5}" dt="2026-07-23T17:46:41.317" v="186" actId="1076"/>
          <ac:picMkLst>
            <pc:docMk/>
            <pc:sldMk cId="833222914" sldId="2211"/>
            <ac:picMk id="4" creationId="{DCD68EDE-DEEA-6190-CE87-122998EF2574}"/>
          </ac:picMkLst>
        </pc:picChg>
      </pc:sldChg>
      <pc:sldChg chg="modSp add mod">
        <pc:chgData name="GERALDO AVELINO GOMES FILHO" userId="cb76a2c3-1493-4a8f-a814-6303474fc5e1" providerId="ADAL" clId="{3065BF21-82F2-4C94-B2B8-4F172F1AE4B5}" dt="2026-07-23T17:53:56.761" v="242" actId="6549"/>
        <pc:sldMkLst>
          <pc:docMk/>
          <pc:sldMk cId="1638595171" sldId="2212"/>
        </pc:sldMkLst>
        <pc:spChg chg="mod">
          <ac:chgData name="GERALDO AVELINO GOMES FILHO" userId="cb76a2c3-1493-4a8f-a814-6303474fc5e1" providerId="ADAL" clId="{3065BF21-82F2-4C94-B2B8-4F172F1AE4B5}" dt="2026-07-23T17:53:56.761" v="242" actId="6549"/>
          <ac:spMkLst>
            <pc:docMk/>
            <pc:sldMk cId="1638595171" sldId="2212"/>
            <ac:spMk id="5" creationId="{D396582F-11D3-3073-024C-A7B8D5085E86}"/>
          </ac:spMkLst>
        </pc:spChg>
      </pc:sldChg>
      <pc:sldChg chg="delSp modSp add mod">
        <pc:chgData name="GERALDO AVELINO GOMES FILHO" userId="cb76a2c3-1493-4a8f-a814-6303474fc5e1" providerId="ADAL" clId="{3065BF21-82F2-4C94-B2B8-4F172F1AE4B5}" dt="2026-07-23T19:31:27.548" v="659" actId="1076"/>
        <pc:sldMkLst>
          <pc:docMk/>
          <pc:sldMk cId="485694993" sldId="2213"/>
        </pc:sldMkLst>
        <pc:spChg chg="mod">
          <ac:chgData name="GERALDO AVELINO GOMES FILHO" userId="cb76a2c3-1493-4a8f-a814-6303474fc5e1" providerId="ADAL" clId="{3065BF21-82F2-4C94-B2B8-4F172F1AE4B5}" dt="2026-07-23T19:31:27.548" v="659" actId="1076"/>
          <ac:spMkLst>
            <pc:docMk/>
            <pc:sldMk cId="485694993" sldId="2213"/>
            <ac:spMk id="3" creationId="{FE9EE8EA-1717-E872-0BF5-3222620CAB0E}"/>
          </ac:spMkLst>
        </pc:spChg>
        <pc:spChg chg="del">
          <ac:chgData name="GERALDO AVELINO GOMES FILHO" userId="cb76a2c3-1493-4a8f-a814-6303474fc5e1" providerId="ADAL" clId="{3065BF21-82F2-4C94-B2B8-4F172F1AE4B5}" dt="2026-07-23T17:55:31.344" v="254" actId="478"/>
          <ac:spMkLst>
            <pc:docMk/>
            <pc:sldMk cId="485694993" sldId="2213"/>
            <ac:spMk id="5" creationId="{5CBAB994-C0CD-7F40-3311-E33B20E87646}"/>
          </ac:spMkLst>
        </pc:spChg>
        <pc:spChg chg="del">
          <ac:chgData name="GERALDO AVELINO GOMES FILHO" userId="cb76a2c3-1493-4a8f-a814-6303474fc5e1" providerId="ADAL" clId="{3065BF21-82F2-4C94-B2B8-4F172F1AE4B5}" dt="2026-07-23T17:55:33.618" v="255" actId="478"/>
          <ac:spMkLst>
            <pc:docMk/>
            <pc:sldMk cId="485694993" sldId="2213"/>
            <ac:spMk id="7" creationId="{687BCBE5-E7FA-0C00-7A85-6FC71E849CFF}"/>
          </ac:spMkLst>
        </pc:spChg>
      </pc:sldChg>
      <pc:sldChg chg="addSp modSp add mod">
        <pc:chgData name="GERALDO AVELINO GOMES FILHO" userId="cb76a2c3-1493-4a8f-a814-6303474fc5e1" providerId="ADAL" clId="{3065BF21-82F2-4C94-B2B8-4F172F1AE4B5}" dt="2026-07-23T19:31:16.469" v="658" actId="1076"/>
        <pc:sldMkLst>
          <pc:docMk/>
          <pc:sldMk cId="3162502096" sldId="2214"/>
        </pc:sldMkLst>
        <pc:spChg chg="mod">
          <ac:chgData name="GERALDO AVELINO GOMES FILHO" userId="cb76a2c3-1493-4a8f-a814-6303474fc5e1" providerId="ADAL" clId="{3065BF21-82F2-4C94-B2B8-4F172F1AE4B5}" dt="2026-07-23T19:31:16.469" v="658" actId="1076"/>
          <ac:spMkLst>
            <pc:docMk/>
            <pc:sldMk cId="3162502096" sldId="2214"/>
            <ac:spMk id="3" creationId="{249D8215-2399-2882-AA76-18FD888B5BE9}"/>
          </ac:spMkLst>
        </pc:spChg>
        <pc:spChg chg="add mod">
          <ac:chgData name="GERALDO AVELINO GOMES FILHO" userId="cb76a2c3-1493-4a8f-a814-6303474fc5e1" providerId="ADAL" clId="{3065BF21-82F2-4C94-B2B8-4F172F1AE4B5}" dt="2026-07-23T17:58:09.718" v="280" actId="1076"/>
          <ac:spMkLst>
            <pc:docMk/>
            <pc:sldMk cId="3162502096" sldId="2214"/>
            <ac:spMk id="4" creationId="{E416923D-6A02-45D6-4FD5-472811F8BE0F}"/>
          </ac:spMkLst>
        </pc:spChg>
      </pc:sldChg>
      <pc:sldChg chg="addSp delSp modSp add mod">
        <pc:chgData name="GERALDO AVELINO GOMES FILHO" userId="cb76a2c3-1493-4a8f-a814-6303474fc5e1" providerId="ADAL" clId="{3065BF21-82F2-4C94-B2B8-4F172F1AE4B5}" dt="2026-07-23T19:35:36.491" v="676" actId="403"/>
        <pc:sldMkLst>
          <pc:docMk/>
          <pc:sldMk cId="639854495" sldId="2215"/>
        </pc:sldMkLst>
        <pc:spChg chg="mod">
          <ac:chgData name="GERALDO AVELINO GOMES FILHO" userId="cb76a2c3-1493-4a8f-a814-6303474fc5e1" providerId="ADAL" clId="{3065BF21-82F2-4C94-B2B8-4F172F1AE4B5}" dt="2026-07-23T19:35:36.491" v="676" actId="403"/>
          <ac:spMkLst>
            <pc:docMk/>
            <pc:sldMk cId="639854495" sldId="2215"/>
            <ac:spMk id="3" creationId="{40A0020A-44F0-C395-7AA8-9EBF005D1A40}"/>
          </ac:spMkLst>
        </pc:spChg>
        <pc:spChg chg="mod">
          <ac:chgData name="GERALDO AVELINO GOMES FILHO" userId="cb76a2c3-1493-4a8f-a814-6303474fc5e1" providerId="ADAL" clId="{3065BF21-82F2-4C94-B2B8-4F172F1AE4B5}" dt="2026-07-23T19:35:33.404" v="675" actId="403"/>
          <ac:spMkLst>
            <pc:docMk/>
            <pc:sldMk cId="639854495" sldId="2215"/>
            <ac:spMk id="6" creationId="{EB385508-3854-237A-BC8E-05DEB04F8B03}"/>
          </ac:spMkLst>
        </pc:spChg>
        <pc:picChg chg="add mod">
          <ac:chgData name="GERALDO AVELINO GOMES FILHO" userId="cb76a2c3-1493-4a8f-a814-6303474fc5e1" providerId="ADAL" clId="{3065BF21-82F2-4C94-B2B8-4F172F1AE4B5}" dt="2026-07-23T18:03:28.930" v="336" actId="1076"/>
          <ac:picMkLst>
            <pc:docMk/>
            <pc:sldMk cId="639854495" sldId="2215"/>
            <ac:picMk id="4" creationId="{53DEE6D2-DECA-46A9-6A28-4A581FA05900}"/>
          </ac:picMkLst>
        </pc:picChg>
        <pc:picChg chg="del">
          <ac:chgData name="GERALDO AVELINO GOMES FILHO" userId="cb76a2c3-1493-4a8f-a814-6303474fc5e1" providerId="ADAL" clId="{3065BF21-82F2-4C94-B2B8-4F172F1AE4B5}" dt="2026-07-23T18:03:03.128" v="330" actId="478"/>
          <ac:picMkLst>
            <pc:docMk/>
            <pc:sldMk cId="639854495" sldId="2215"/>
            <ac:picMk id="7" creationId="{492EC6BC-42DB-11D4-9673-621DBAFB9D1B}"/>
          </ac:picMkLst>
        </pc:picChg>
      </pc:sldChg>
      <pc:sldChg chg="addSp delSp modSp new del mod">
        <pc:chgData name="GERALDO AVELINO GOMES FILHO" userId="cb76a2c3-1493-4a8f-a814-6303474fc5e1" providerId="ADAL" clId="{3065BF21-82F2-4C94-B2B8-4F172F1AE4B5}" dt="2026-07-23T18:01:01.163" v="316" actId="47"/>
        <pc:sldMkLst>
          <pc:docMk/>
          <pc:sldMk cId="3500193059" sldId="2215"/>
        </pc:sldMkLst>
        <pc:spChg chg="add del mod">
          <ac:chgData name="GERALDO AVELINO GOMES FILHO" userId="cb76a2c3-1493-4a8f-a814-6303474fc5e1" providerId="ADAL" clId="{3065BF21-82F2-4C94-B2B8-4F172F1AE4B5}" dt="2026-07-23T18:00:42.138" v="311" actId="21"/>
          <ac:spMkLst>
            <pc:docMk/>
            <pc:sldMk cId="3500193059" sldId="2215"/>
            <ac:spMk id="3" creationId="{2A7A71F6-C119-BB50-3BB1-BC7432B25152}"/>
          </ac:spMkLst>
        </pc:spChg>
      </pc:sldChg>
      <pc:sldChg chg="modSp add mod">
        <pc:chgData name="GERALDO AVELINO GOMES FILHO" userId="cb76a2c3-1493-4a8f-a814-6303474fc5e1" providerId="ADAL" clId="{3065BF21-82F2-4C94-B2B8-4F172F1AE4B5}" dt="2026-07-23T19:36:02.232" v="680" actId="1076"/>
        <pc:sldMkLst>
          <pc:docMk/>
          <pc:sldMk cId="847871212" sldId="2216"/>
        </pc:sldMkLst>
        <pc:spChg chg="mod">
          <ac:chgData name="GERALDO AVELINO GOMES FILHO" userId="cb76a2c3-1493-4a8f-a814-6303474fc5e1" providerId="ADAL" clId="{3065BF21-82F2-4C94-B2B8-4F172F1AE4B5}" dt="2026-07-23T19:36:02.232" v="680" actId="1076"/>
          <ac:spMkLst>
            <pc:docMk/>
            <pc:sldMk cId="847871212" sldId="2216"/>
            <ac:spMk id="5" creationId="{FA15F8EC-D418-6480-441A-E91B21252E3F}"/>
          </ac:spMkLst>
        </pc:spChg>
      </pc:sldChg>
      <pc:sldChg chg="addSp delSp modSp add mod">
        <pc:chgData name="GERALDO AVELINO GOMES FILHO" userId="cb76a2c3-1493-4a8f-a814-6303474fc5e1" providerId="ADAL" clId="{3065BF21-82F2-4C94-B2B8-4F172F1AE4B5}" dt="2026-07-23T18:09:44.635" v="385" actId="20577"/>
        <pc:sldMkLst>
          <pc:docMk/>
          <pc:sldMk cId="607313489" sldId="2217"/>
        </pc:sldMkLst>
        <pc:spChg chg="mod">
          <ac:chgData name="GERALDO AVELINO GOMES FILHO" userId="cb76a2c3-1493-4a8f-a814-6303474fc5e1" providerId="ADAL" clId="{3065BF21-82F2-4C94-B2B8-4F172F1AE4B5}" dt="2026-07-23T18:09:44.635" v="385" actId="20577"/>
          <ac:spMkLst>
            <pc:docMk/>
            <pc:sldMk cId="607313489" sldId="2217"/>
            <ac:spMk id="3" creationId="{214EFCAA-3FEC-0EAB-1C93-9D71F842AC07}"/>
          </ac:spMkLst>
        </pc:spChg>
        <pc:spChg chg="add mod">
          <ac:chgData name="GERALDO AVELINO GOMES FILHO" userId="cb76a2c3-1493-4a8f-a814-6303474fc5e1" providerId="ADAL" clId="{3065BF21-82F2-4C94-B2B8-4F172F1AE4B5}" dt="2026-07-23T18:08:47.266" v="375" actId="1076"/>
          <ac:spMkLst>
            <pc:docMk/>
            <pc:sldMk cId="607313489" sldId="2217"/>
            <ac:spMk id="4" creationId="{5F63041D-80C5-E271-5CFD-8FECBAE8535E}"/>
          </ac:spMkLst>
        </pc:spChg>
        <pc:spChg chg="del">
          <ac:chgData name="GERALDO AVELINO GOMES FILHO" userId="cb76a2c3-1493-4a8f-a814-6303474fc5e1" providerId="ADAL" clId="{3065BF21-82F2-4C94-B2B8-4F172F1AE4B5}" dt="2026-07-23T18:08:51.045" v="376" actId="478"/>
          <ac:spMkLst>
            <pc:docMk/>
            <pc:sldMk cId="607313489" sldId="2217"/>
            <ac:spMk id="5" creationId="{0E48E351-4755-D837-AB37-309807F0FB9D}"/>
          </ac:spMkLst>
        </pc:spChg>
        <pc:spChg chg="del">
          <ac:chgData name="GERALDO AVELINO GOMES FILHO" userId="cb76a2c3-1493-4a8f-a814-6303474fc5e1" providerId="ADAL" clId="{3065BF21-82F2-4C94-B2B8-4F172F1AE4B5}" dt="2026-07-23T18:08:53.001" v="377" actId="478"/>
          <ac:spMkLst>
            <pc:docMk/>
            <pc:sldMk cId="607313489" sldId="2217"/>
            <ac:spMk id="7" creationId="{28495E97-9D52-DB17-E167-162D6D630DA4}"/>
          </ac:spMkLst>
        </pc:spChg>
      </pc:sldChg>
      <pc:sldChg chg="new del ord">
        <pc:chgData name="GERALDO AVELINO GOMES FILHO" userId="cb76a2c3-1493-4a8f-a814-6303474fc5e1" providerId="ADAL" clId="{3065BF21-82F2-4C94-B2B8-4F172F1AE4B5}" dt="2026-07-23T18:08:04.137" v="365" actId="47"/>
        <pc:sldMkLst>
          <pc:docMk/>
          <pc:sldMk cId="4292977799" sldId="2217"/>
        </pc:sldMkLst>
      </pc:sldChg>
      <pc:sldChg chg="new del">
        <pc:chgData name="GERALDO AVELINO GOMES FILHO" userId="cb76a2c3-1493-4a8f-a814-6303474fc5e1" providerId="ADAL" clId="{3065BF21-82F2-4C94-B2B8-4F172F1AE4B5}" dt="2026-07-23T18:54:07.120" v="417" actId="47"/>
        <pc:sldMkLst>
          <pc:docMk/>
          <pc:sldMk cId="2623828772" sldId="2218"/>
        </pc:sldMkLst>
      </pc:sldChg>
      <pc:sldChg chg="addSp delSp modSp new mod ord">
        <pc:chgData name="GERALDO AVELINO GOMES FILHO" userId="cb76a2c3-1493-4a8f-a814-6303474fc5e1" providerId="ADAL" clId="{3065BF21-82F2-4C94-B2B8-4F172F1AE4B5}" dt="2026-07-23T18:57:02.734" v="453" actId="20577"/>
        <pc:sldMkLst>
          <pc:docMk/>
          <pc:sldMk cId="3445317102" sldId="2219"/>
        </pc:sldMkLst>
        <pc:spChg chg="add del">
          <ac:chgData name="GERALDO AVELINO GOMES FILHO" userId="cb76a2c3-1493-4a8f-a814-6303474fc5e1" providerId="ADAL" clId="{3065BF21-82F2-4C94-B2B8-4F172F1AE4B5}" dt="2026-07-23T18:55:24.405" v="428" actId="22"/>
          <ac:spMkLst>
            <pc:docMk/>
            <pc:sldMk cId="3445317102" sldId="2219"/>
            <ac:spMk id="3" creationId="{EB575265-14D5-FF2D-4F01-691032BE2948}"/>
          </ac:spMkLst>
        </pc:spChg>
        <pc:spChg chg="add mod">
          <ac:chgData name="GERALDO AVELINO GOMES FILHO" userId="cb76a2c3-1493-4a8f-a814-6303474fc5e1" providerId="ADAL" clId="{3065BF21-82F2-4C94-B2B8-4F172F1AE4B5}" dt="2026-07-23T18:57:02.734" v="453" actId="20577"/>
          <ac:spMkLst>
            <pc:docMk/>
            <pc:sldMk cId="3445317102" sldId="2219"/>
            <ac:spMk id="5" creationId="{5F8C034F-EB63-9FEB-0740-293D652517FA}"/>
          </ac:spMkLst>
        </pc:spChg>
        <pc:spChg chg="add mod">
          <ac:chgData name="GERALDO AVELINO GOMES FILHO" userId="cb76a2c3-1493-4a8f-a814-6303474fc5e1" providerId="ADAL" clId="{3065BF21-82F2-4C94-B2B8-4F172F1AE4B5}" dt="2026-07-23T18:56:46.440" v="450" actId="1076"/>
          <ac:spMkLst>
            <pc:docMk/>
            <pc:sldMk cId="3445317102" sldId="2219"/>
            <ac:spMk id="7" creationId="{860B8158-FF1C-80D6-791E-5EB92E2A772A}"/>
          </ac:spMkLst>
        </pc:spChg>
      </pc:sldChg>
      <pc:sldChg chg="addSp delSp modSp add mod ord">
        <pc:chgData name="GERALDO AVELINO GOMES FILHO" userId="cb76a2c3-1493-4a8f-a814-6303474fc5e1" providerId="ADAL" clId="{3065BF21-82F2-4C94-B2B8-4F172F1AE4B5}" dt="2026-07-23T19:36:36.912" v="685" actId="14100"/>
        <pc:sldMkLst>
          <pc:docMk/>
          <pc:sldMk cId="4188147630" sldId="2220"/>
        </pc:sldMkLst>
        <pc:spChg chg="mod">
          <ac:chgData name="GERALDO AVELINO GOMES FILHO" userId="cb76a2c3-1493-4a8f-a814-6303474fc5e1" providerId="ADAL" clId="{3065BF21-82F2-4C94-B2B8-4F172F1AE4B5}" dt="2026-07-23T19:36:36.912" v="685" actId="14100"/>
          <ac:spMkLst>
            <pc:docMk/>
            <pc:sldMk cId="4188147630" sldId="2220"/>
            <ac:spMk id="3" creationId="{9CDC807D-920E-8DC2-E043-5C87DA5A9467}"/>
          </ac:spMkLst>
        </pc:spChg>
        <pc:spChg chg="mod">
          <ac:chgData name="GERALDO AVELINO GOMES FILHO" userId="cb76a2c3-1493-4a8f-a814-6303474fc5e1" providerId="ADAL" clId="{3065BF21-82F2-4C94-B2B8-4F172F1AE4B5}" dt="2026-07-23T19:36:26.806" v="682" actId="2711"/>
          <ac:spMkLst>
            <pc:docMk/>
            <pc:sldMk cId="4188147630" sldId="2220"/>
            <ac:spMk id="6" creationId="{5DB290BC-880C-A2BB-6C56-5BDB10CE7BD6}"/>
          </ac:spMkLst>
        </pc:spChg>
        <pc:picChg chg="del">
          <ac:chgData name="GERALDO AVELINO GOMES FILHO" userId="cb76a2c3-1493-4a8f-a814-6303474fc5e1" providerId="ADAL" clId="{3065BF21-82F2-4C94-B2B8-4F172F1AE4B5}" dt="2026-07-23T18:42:02.317" v="398" actId="478"/>
          <ac:picMkLst>
            <pc:docMk/>
            <pc:sldMk cId="4188147630" sldId="2220"/>
            <ac:picMk id="4" creationId="{7C7A0EF8-603E-5BEB-C060-01065504E40B}"/>
          </ac:picMkLst>
        </pc:picChg>
        <pc:picChg chg="add mod">
          <ac:chgData name="GERALDO AVELINO GOMES FILHO" userId="cb76a2c3-1493-4a8f-a814-6303474fc5e1" providerId="ADAL" clId="{3065BF21-82F2-4C94-B2B8-4F172F1AE4B5}" dt="2026-07-23T18:42:31.316" v="404" actId="1076"/>
          <ac:picMkLst>
            <pc:docMk/>
            <pc:sldMk cId="4188147630" sldId="2220"/>
            <ac:picMk id="5" creationId="{C689988A-9B22-8DF0-FE6A-16A7684C097A}"/>
          </ac:picMkLst>
        </pc:picChg>
      </pc:sldChg>
      <pc:sldChg chg="modSp add mod">
        <pc:chgData name="GERALDO AVELINO GOMES FILHO" userId="cb76a2c3-1493-4a8f-a814-6303474fc5e1" providerId="ADAL" clId="{3065BF21-82F2-4C94-B2B8-4F172F1AE4B5}" dt="2026-07-23T19:37:59.675" v="691" actId="1076"/>
        <pc:sldMkLst>
          <pc:docMk/>
          <pc:sldMk cId="1808269580" sldId="2221"/>
        </pc:sldMkLst>
        <pc:spChg chg="mod">
          <ac:chgData name="GERALDO AVELINO GOMES FILHO" userId="cb76a2c3-1493-4a8f-a814-6303474fc5e1" providerId="ADAL" clId="{3065BF21-82F2-4C94-B2B8-4F172F1AE4B5}" dt="2026-07-23T19:37:59.675" v="691" actId="1076"/>
          <ac:spMkLst>
            <pc:docMk/>
            <pc:sldMk cId="1808269580" sldId="2221"/>
            <ac:spMk id="3" creationId="{9A506628-FA0E-F54E-E09D-EC2EECC1935C}"/>
          </ac:spMkLst>
        </pc:spChg>
        <pc:spChg chg="mod">
          <ac:chgData name="GERALDO AVELINO GOMES FILHO" userId="cb76a2c3-1493-4a8f-a814-6303474fc5e1" providerId="ADAL" clId="{3065BF21-82F2-4C94-B2B8-4F172F1AE4B5}" dt="2026-07-23T19:37:50.107" v="690" actId="1076"/>
          <ac:spMkLst>
            <pc:docMk/>
            <pc:sldMk cId="1808269580" sldId="2221"/>
            <ac:spMk id="5" creationId="{8AE1F5AA-D15A-675C-D68F-177AE1593487}"/>
          </ac:spMkLst>
        </pc:spChg>
        <pc:spChg chg="mod">
          <ac:chgData name="GERALDO AVELINO GOMES FILHO" userId="cb76a2c3-1493-4a8f-a814-6303474fc5e1" providerId="ADAL" clId="{3065BF21-82F2-4C94-B2B8-4F172F1AE4B5}" dt="2026-07-23T19:05:02.436" v="517" actId="1076"/>
          <ac:spMkLst>
            <pc:docMk/>
            <pc:sldMk cId="1808269580" sldId="2221"/>
            <ac:spMk id="7" creationId="{31766F73-18BA-0125-F7D8-41D505B15BC7}"/>
          </ac:spMkLst>
        </pc:spChg>
      </pc:sldChg>
      <pc:sldChg chg="addSp delSp modSp add mod">
        <pc:chgData name="GERALDO AVELINO GOMES FILHO" userId="cb76a2c3-1493-4a8f-a814-6303474fc5e1" providerId="ADAL" clId="{3065BF21-82F2-4C94-B2B8-4F172F1AE4B5}" dt="2026-07-23T19:38:18.475" v="692" actId="255"/>
        <pc:sldMkLst>
          <pc:docMk/>
          <pc:sldMk cId="2959835112" sldId="2222"/>
        </pc:sldMkLst>
        <pc:spChg chg="mod">
          <ac:chgData name="GERALDO AVELINO GOMES FILHO" userId="cb76a2c3-1493-4a8f-a814-6303474fc5e1" providerId="ADAL" clId="{3065BF21-82F2-4C94-B2B8-4F172F1AE4B5}" dt="2026-07-23T19:38:18.475" v="692" actId="255"/>
          <ac:spMkLst>
            <pc:docMk/>
            <pc:sldMk cId="2959835112" sldId="2222"/>
            <ac:spMk id="3" creationId="{1DD660BF-82B3-51BF-5D3D-0BD9F197A3DF}"/>
          </ac:spMkLst>
        </pc:spChg>
        <pc:spChg chg="add mod">
          <ac:chgData name="GERALDO AVELINO GOMES FILHO" userId="cb76a2c3-1493-4a8f-a814-6303474fc5e1" providerId="ADAL" clId="{3065BF21-82F2-4C94-B2B8-4F172F1AE4B5}" dt="2026-07-23T19:05:56.519" v="523" actId="1076"/>
          <ac:spMkLst>
            <pc:docMk/>
            <pc:sldMk cId="2959835112" sldId="2222"/>
            <ac:spMk id="4" creationId="{BB55A695-6BDD-3FAB-BF35-FF6346A4384C}"/>
          </ac:spMkLst>
        </pc:spChg>
        <pc:spChg chg="del">
          <ac:chgData name="GERALDO AVELINO GOMES FILHO" userId="cb76a2c3-1493-4a8f-a814-6303474fc5e1" providerId="ADAL" clId="{3065BF21-82F2-4C94-B2B8-4F172F1AE4B5}" dt="2026-07-23T19:03:21.809" v="501" actId="478"/>
          <ac:spMkLst>
            <pc:docMk/>
            <pc:sldMk cId="2959835112" sldId="2222"/>
            <ac:spMk id="5" creationId="{3E750F49-97B5-8EED-61F1-6A45AFB2058E}"/>
          </ac:spMkLst>
        </pc:spChg>
        <pc:spChg chg="del">
          <ac:chgData name="GERALDO AVELINO GOMES FILHO" userId="cb76a2c3-1493-4a8f-a814-6303474fc5e1" providerId="ADAL" clId="{3065BF21-82F2-4C94-B2B8-4F172F1AE4B5}" dt="2026-07-23T19:03:24.418" v="502" actId="478"/>
          <ac:spMkLst>
            <pc:docMk/>
            <pc:sldMk cId="2959835112" sldId="2222"/>
            <ac:spMk id="7" creationId="{13279941-91EC-A58D-66A5-146BAC158C9E}"/>
          </ac:spMkLst>
        </pc:spChg>
      </pc:sldChg>
      <pc:sldChg chg="addSp delSp modSp add mod">
        <pc:chgData name="GERALDO AVELINO GOMES FILHO" userId="cb76a2c3-1493-4a8f-a814-6303474fc5e1" providerId="ADAL" clId="{3065BF21-82F2-4C94-B2B8-4F172F1AE4B5}" dt="2026-07-23T19:38:52.935" v="696" actId="1076"/>
        <pc:sldMkLst>
          <pc:docMk/>
          <pc:sldMk cId="4836603" sldId="2223"/>
        </pc:sldMkLst>
        <pc:spChg chg="mod">
          <ac:chgData name="GERALDO AVELINO GOMES FILHO" userId="cb76a2c3-1493-4a8f-a814-6303474fc5e1" providerId="ADAL" clId="{3065BF21-82F2-4C94-B2B8-4F172F1AE4B5}" dt="2026-07-23T19:38:52.935" v="696" actId="1076"/>
          <ac:spMkLst>
            <pc:docMk/>
            <pc:sldMk cId="4836603" sldId="2223"/>
            <ac:spMk id="5" creationId="{A6F7173E-02ED-B229-283E-7A1B91FD58E8}"/>
          </ac:spMkLst>
        </pc:spChg>
        <pc:spChg chg="add del mod">
          <ac:chgData name="GERALDO AVELINO GOMES FILHO" userId="cb76a2c3-1493-4a8f-a814-6303474fc5e1" providerId="ADAL" clId="{3065BF21-82F2-4C94-B2B8-4F172F1AE4B5}" dt="2026-07-23T19:38:32.372" v="693" actId="255"/>
          <ac:spMkLst>
            <pc:docMk/>
            <pc:sldMk cId="4836603" sldId="2223"/>
            <ac:spMk id="8" creationId="{F736057F-8174-88D2-9AFF-DE867F91B0B3}"/>
          </ac:spMkLst>
        </pc:spChg>
        <pc:spChg chg="mod">
          <ac:chgData name="GERALDO AVELINO GOMES FILHO" userId="cb76a2c3-1493-4a8f-a814-6303474fc5e1" providerId="ADAL" clId="{3065BF21-82F2-4C94-B2B8-4F172F1AE4B5}" dt="2026-07-23T19:07:02.676" v="535" actId="1076"/>
          <ac:spMkLst>
            <pc:docMk/>
            <pc:sldMk cId="4836603" sldId="2223"/>
            <ac:spMk id="9" creationId="{3FA32407-DEDD-33C4-F45B-A67C32529DEF}"/>
          </ac:spMkLst>
        </pc:spChg>
        <pc:picChg chg="add del">
          <ac:chgData name="GERALDO AVELINO GOMES FILHO" userId="cb76a2c3-1493-4a8f-a814-6303474fc5e1" providerId="ADAL" clId="{3065BF21-82F2-4C94-B2B8-4F172F1AE4B5}" dt="2026-07-23T19:07:14.055" v="538" actId="478"/>
          <ac:picMkLst>
            <pc:docMk/>
            <pc:sldMk cId="4836603" sldId="2223"/>
            <ac:picMk id="4" creationId="{9EDFD876-EA38-19A1-F47F-64D24704D67D}"/>
          </ac:picMkLst>
        </pc:picChg>
        <pc:picChg chg="add mod">
          <ac:chgData name="GERALDO AVELINO GOMES FILHO" userId="cb76a2c3-1493-4a8f-a814-6303474fc5e1" providerId="ADAL" clId="{3065BF21-82F2-4C94-B2B8-4F172F1AE4B5}" dt="2026-07-23T19:07:21.280" v="542" actId="1076"/>
          <ac:picMkLst>
            <pc:docMk/>
            <pc:sldMk cId="4836603" sldId="2223"/>
            <ac:picMk id="6" creationId="{08000F37-C348-EE5F-0C7E-70C33C25682B}"/>
          </ac:picMkLst>
        </pc:picChg>
      </pc:sldChg>
      <pc:sldChg chg="addSp delSp modSp add mod">
        <pc:chgData name="GERALDO AVELINO GOMES FILHO" userId="cb76a2c3-1493-4a8f-a814-6303474fc5e1" providerId="ADAL" clId="{3065BF21-82F2-4C94-B2B8-4F172F1AE4B5}" dt="2026-07-23T19:39:24.184" v="700" actId="255"/>
        <pc:sldMkLst>
          <pc:docMk/>
          <pc:sldMk cId="3980154814" sldId="2224"/>
        </pc:sldMkLst>
        <pc:spChg chg="mod">
          <ac:chgData name="GERALDO AVELINO GOMES FILHO" userId="cb76a2c3-1493-4a8f-a814-6303474fc5e1" providerId="ADAL" clId="{3065BF21-82F2-4C94-B2B8-4F172F1AE4B5}" dt="2026-07-23T19:39:24.184" v="700" actId="255"/>
          <ac:spMkLst>
            <pc:docMk/>
            <pc:sldMk cId="3980154814" sldId="2224"/>
            <ac:spMk id="3" creationId="{E7FB0D33-1EF4-4C11-1EDE-F1F4029E1ED7}"/>
          </ac:spMkLst>
        </pc:spChg>
        <pc:spChg chg="mod">
          <ac:chgData name="GERALDO AVELINO GOMES FILHO" userId="cb76a2c3-1493-4a8f-a814-6303474fc5e1" providerId="ADAL" clId="{3065BF21-82F2-4C94-B2B8-4F172F1AE4B5}" dt="2026-07-23T19:39:12.248" v="698" actId="2711"/>
          <ac:spMkLst>
            <pc:docMk/>
            <pc:sldMk cId="3980154814" sldId="2224"/>
            <ac:spMk id="6" creationId="{B9231D22-E89C-BD4A-614B-82C033525477}"/>
          </ac:spMkLst>
        </pc:spChg>
        <pc:picChg chg="add mod">
          <ac:chgData name="GERALDO AVELINO GOMES FILHO" userId="cb76a2c3-1493-4a8f-a814-6303474fc5e1" providerId="ADAL" clId="{3065BF21-82F2-4C94-B2B8-4F172F1AE4B5}" dt="2026-07-23T19:08:29.512" v="549" actId="1076"/>
          <ac:picMkLst>
            <pc:docMk/>
            <pc:sldMk cId="3980154814" sldId="2224"/>
            <ac:picMk id="4" creationId="{AB94EC50-FBA6-E646-9B90-714BEFA11C24}"/>
          </ac:picMkLst>
        </pc:picChg>
        <pc:picChg chg="del">
          <ac:chgData name="GERALDO AVELINO GOMES FILHO" userId="cb76a2c3-1493-4a8f-a814-6303474fc5e1" providerId="ADAL" clId="{3065BF21-82F2-4C94-B2B8-4F172F1AE4B5}" dt="2026-07-23T19:08:25.320" v="547" actId="478"/>
          <ac:picMkLst>
            <pc:docMk/>
            <pc:sldMk cId="3980154814" sldId="2224"/>
            <ac:picMk id="5" creationId="{1B5E433A-BD1A-390A-E04E-CBA56C490318}"/>
          </ac:picMkLst>
        </pc:picChg>
      </pc:sldChg>
      <pc:sldChg chg="modSp add mod">
        <pc:chgData name="GERALDO AVELINO GOMES FILHO" userId="cb76a2c3-1493-4a8f-a814-6303474fc5e1" providerId="ADAL" clId="{3065BF21-82F2-4C94-B2B8-4F172F1AE4B5}" dt="2026-07-23T19:09:55.653" v="553" actId="6549"/>
        <pc:sldMkLst>
          <pc:docMk/>
          <pc:sldMk cId="117394595" sldId="2225"/>
        </pc:sldMkLst>
        <pc:spChg chg="mod">
          <ac:chgData name="GERALDO AVELINO GOMES FILHO" userId="cb76a2c3-1493-4a8f-a814-6303474fc5e1" providerId="ADAL" clId="{3065BF21-82F2-4C94-B2B8-4F172F1AE4B5}" dt="2026-07-23T19:09:55.653" v="553" actId="6549"/>
          <ac:spMkLst>
            <pc:docMk/>
            <pc:sldMk cId="117394595" sldId="2225"/>
            <ac:spMk id="5" creationId="{DAE69578-39D4-3223-CEFC-6CFD3559F1B8}"/>
          </ac:spMkLst>
        </pc:spChg>
      </pc:sldChg>
      <pc:sldChg chg="modSp add mod">
        <pc:chgData name="GERALDO AVELINO GOMES FILHO" userId="cb76a2c3-1493-4a8f-a814-6303474fc5e1" providerId="ADAL" clId="{3065BF21-82F2-4C94-B2B8-4F172F1AE4B5}" dt="2026-07-23T19:10:13.044" v="556" actId="6549"/>
        <pc:sldMkLst>
          <pc:docMk/>
          <pc:sldMk cId="3120287035" sldId="2226"/>
        </pc:sldMkLst>
        <pc:spChg chg="mod">
          <ac:chgData name="GERALDO AVELINO GOMES FILHO" userId="cb76a2c3-1493-4a8f-a814-6303474fc5e1" providerId="ADAL" clId="{3065BF21-82F2-4C94-B2B8-4F172F1AE4B5}" dt="2026-07-23T19:10:13.044" v="556" actId="6549"/>
          <ac:spMkLst>
            <pc:docMk/>
            <pc:sldMk cId="3120287035" sldId="2226"/>
            <ac:spMk id="5" creationId="{AF3B5183-5829-8A51-8302-7260819E4994}"/>
          </ac:spMkLst>
        </pc:spChg>
      </pc:sldChg>
      <pc:sldChg chg="addSp modSp new mod">
        <pc:chgData name="GERALDO AVELINO GOMES FILHO" userId="cb76a2c3-1493-4a8f-a814-6303474fc5e1" providerId="ADAL" clId="{3065BF21-82F2-4C94-B2B8-4F172F1AE4B5}" dt="2026-07-23T19:11:44.892" v="577" actId="403"/>
        <pc:sldMkLst>
          <pc:docMk/>
          <pc:sldMk cId="1378142625" sldId="2227"/>
        </pc:sldMkLst>
        <pc:spChg chg="add mod">
          <ac:chgData name="GERALDO AVELINO GOMES FILHO" userId="cb76a2c3-1493-4a8f-a814-6303474fc5e1" providerId="ADAL" clId="{3065BF21-82F2-4C94-B2B8-4F172F1AE4B5}" dt="2026-07-23T19:11:44.892" v="577" actId="403"/>
          <ac:spMkLst>
            <pc:docMk/>
            <pc:sldMk cId="1378142625" sldId="2227"/>
            <ac:spMk id="4" creationId="{77797A1D-D230-5A80-8760-2063F690B872}"/>
          </ac:spMkLst>
        </pc:spChg>
        <pc:picChg chg="add mod">
          <ac:chgData name="GERALDO AVELINO GOMES FILHO" userId="cb76a2c3-1493-4a8f-a814-6303474fc5e1" providerId="ADAL" clId="{3065BF21-82F2-4C94-B2B8-4F172F1AE4B5}" dt="2026-07-23T19:10:38.466" v="561" actId="1076"/>
          <ac:picMkLst>
            <pc:docMk/>
            <pc:sldMk cId="1378142625" sldId="2227"/>
            <ac:picMk id="2" creationId="{5E3758CA-BAE7-73DD-9020-8390B0E796A8}"/>
          </ac:picMkLst>
        </pc:picChg>
      </pc:sldChg>
      <pc:sldChg chg="addSp modSp add mod">
        <pc:chgData name="GERALDO AVELINO GOMES FILHO" userId="cb76a2c3-1493-4a8f-a814-6303474fc5e1" providerId="ADAL" clId="{3065BF21-82F2-4C94-B2B8-4F172F1AE4B5}" dt="2026-07-23T19:16:59.483" v="621" actId="1076"/>
        <pc:sldMkLst>
          <pc:docMk/>
          <pc:sldMk cId="1287993305" sldId="2228"/>
        </pc:sldMkLst>
        <pc:spChg chg="mod">
          <ac:chgData name="GERALDO AVELINO GOMES FILHO" userId="cb76a2c3-1493-4a8f-a814-6303474fc5e1" providerId="ADAL" clId="{3065BF21-82F2-4C94-B2B8-4F172F1AE4B5}" dt="2026-07-23T19:16:43.544" v="618" actId="20577"/>
          <ac:spMkLst>
            <pc:docMk/>
            <pc:sldMk cId="1287993305" sldId="2228"/>
            <ac:spMk id="4" creationId="{1D87ECC3-D33D-4EDC-548C-9BD9F92D7BCB}"/>
          </ac:spMkLst>
        </pc:spChg>
        <pc:picChg chg="add mod">
          <ac:chgData name="GERALDO AVELINO GOMES FILHO" userId="cb76a2c3-1493-4a8f-a814-6303474fc5e1" providerId="ADAL" clId="{3065BF21-82F2-4C94-B2B8-4F172F1AE4B5}" dt="2026-07-23T19:16:59.483" v="621" actId="1076"/>
          <ac:picMkLst>
            <pc:docMk/>
            <pc:sldMk cId="1287993305" sldId="2228"/>
            <ac:picMk id="3" creationId="{EE9920E2-4386-CB74-8DD6-989F4C4EB15E}"/>
          </ac:picMkLst>
        </pc:picChg>
      </pc:sldChg>
      <pc:sldChg chg="modSp add mod">
        <pc:chgData name="GERALDO AVELINO GOMES FILHO" userId="cb76a2c3-1493-4a8f-a814-6303474fc5e1" providerId="ADAL" clId="{3065BF21-82F2-4C94-B2B8-4F172F1AE4B5}" dt="2026-07-23T19:15:26.598" v="593" actId="1076"/>
        <pc:sldMkLst>
          <pc:docMk/>
          <pc:sldMk cId="950796382" sldId="2229"/>
        </pc:sldMkLst>
        <pc:spChg chg="mod">
          <ac:chgData name="GERALDO AVELINO GOMES FILHO" userId="cb76a2c3-1493-4a8f-a814-6303474fc5e1" providerId="ADAL" clId="{3065BF21-82F2-4C94-B2B8-4F172F1AE4B5}" dt="2026-07-23T19:15:26.598" v="593" actId="1076"/>
          <ac:spMkLst>
            <pc:docMk/>
            <pc:sldMk cId="950796382" sldId="2229"/>
            <ac:spMk id="4" creationId="{5CDA3F2E-79B3-93EB-A56B-C503F3C4C036}"/>
          </ac:spMkLst>
        </pc:spChg>
      </pc:sldChg>
      <pc:sldChg chg="modSp add mod">
        <pc:chgData name="GERALDO AVELINO GOMES FILHO" userId="cb76a2c3-1493-4a8f-a814-6303474fc5e1" providerId="ADAL" clId="{3065BF21-82F2-4C94-B2B8-4F172F1AE4B5}" dt="2026-07-23T19:18:00.767" v="630" actId="404"/>
        <pc:sldMkLst>
          <pc:docMk/>
          <pc:sldMk cId="1262553224" sldId="2230"/>
        </pc:sldMkLst>
        <pc:spChg chg="mod">
          <ac:chgData name="GERALDO AVELINO GOMES FILHO" userId="cb76a2c3-1493-4a8f-a814-6303474fc5e1" providerId="ADAL" clId="{3065BF21-82F2-4C94-B2B8-4F172F1AE4B5}" dt="2026-07-23T19:18:00.767" v="630" actId="404"/>
          <ac:spMkLst>
            <pc:docMk/>
            <pc:sldMk cId="1262553224" sldId="2230"/>
            <ac:spMk id="4" creationId="{D389CA6E-0109-4B31-C825-2B99C4CD704D}"/>
          </ac:spMkLst>
        </pc:spChg>
      </pc:sldChg>
      <pc:sldChg chg="modSp add mod">
        <pc:chgData name="GERALDO AVELINO GOMES FILHO" userId="cb76a2c3-1493-4a8f-a814-6303474fc5e1" providerId="ADAL" clId="{3065BF21-82F2-4C94-B2B8-4F172F1AE4B5}" dt="2026-07-23T19:18:12.348" v="632" actId="121"/>
        <pc:sldMkLst>
          <pc:docMk/>
          <pc:sldMk cId="3075517495" sldId="2231"/>
        </pc:sldMkLst>
        <pc:spChg chg="mod">
          <ac:chgData name="GERALDO AVELINO GOMES FILHO" userId="cb76a2c3-1493-4a8f-a814-6303474fc5e1" providerId="ADAL" clId="{3065BF21-82F2-4C94-B2B8-4F172F1AE4B5}" dt="2026-07-23T19:18:12.348" v="632" actId="121"/>
          <ac:spMkLst>
            <pc:docMk/>
            <pc:sldMk cId="3075517495" sldId="2231"/>
            <ac:spMk id="4" creationId="{6D125135-720A-D15B-1050-ADFAD19D4B0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59E7F-958F-4FFD-9667-A18686709A3F}" type="datetimeFigureOut">
              <a:rPr lang="pt-BR" smtClean="0"/>
              <a:t>30/07/2026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D3722-B5ED-478C-B5AD-884992C969A5}" type="slidenum">
              <a:rPr lang="pt-BR" smtClean="0"/>
              <a:t>‹nº›</a:t>
            </a:fld>
            <a:endParaRPr lang="pt-BR"/>
          </a:p>
        </p:txBody>
      </p:sp>
    </p:spTree>
    <p:extLst>
      <p:ext uri="{BB962C8B-B14F-4D97-AF65-F5344CB8AC3E}">
        <p14:creationId xmlns:p14="http://schemas.microsoft.com/office/powerpoint/2010/main" val="1568393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0C469-32E4-51A9-F835-09FD87444DC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A56095B-B3AE-5EBB-FCF8-DF02F3A74E5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88CF8B3-DB56-96E2-5E13-D9132313AE3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C03C634-84A1-FFD7-573A-A8725FD6E3F1}"/>
              </a:ext>
            </a:extLst>
          </p:cNvPr>
          <p:cNvSpPr>
            <a:spLocks noGrp="1"/>
          </p:cNvSpPr>
          <p:nvPr>
            <p:ph type="sldNum" sz="quarter" idx="5"/>
          </p:nvPr>
        </p:nvSpPr>
        <p:spPr/>
        <p:txBody>
          <a:bodyPr/>
          <a:lstStyle/>
          <a:p>
            <a:fld id="{CE2D3722-B5ED-478C-B5AD-884992C969A5}" type="slidenum">
              <a:rPr lang="pt-BR" smtClean="0"/>
              <a:t>2</a:t>
            </a:fld>
            <a:endParaRPr lang="pt-BR"/>
          </a:p>
        </p:txBody>
      </p:sp>
    </p:spTree>
    <p:extLst>
      <p:ext uri="{BB962C8B-B14F-4D97-AF65-F5344CB8AC3E}">
        <p14:creationId xmlns:p14="http://schemas.microsoft.com/office/powerpoint/2010/main" val="2434831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097AB-22A2-8424-040D-23C1055AA55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F0F4B41-92C8-B0FD-CEA7-01A83B60B6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97923EE-B779-3078-32B2-9BA3B5D860A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BA92A61-9FBF-0C60-2106-47DC86C41540}"/>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3919203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9CC94-731F-D746-8BF9-C9C2F9B372A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78D66AF-C334-67B0-6D05-682400691AF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433D41A-D7B2-BF3F-F65D-6F02DCDC03F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2CCF8E0-AA65-7F34-9A24-BD152C180C81}"/>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2181673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E9286-D208-8C32-7E09-E282F0F60B6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F828790-0652-4456-5940-7BD251ED413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8FF9AC9-C276-8C40-1946-EE4DDB4D7A7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DCAFBD2-577B-0722-3695-C6F2AEEDBC65}"/>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3534556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FILOSOFIA</a:t>
            </a:r>
          </a:p>
        </p:txBody>
      </p:sp>
    </p:spTree>
    <p:extLst>
      <p:ext uri="{BB962C8B-B14F-4D97-AF65-F5344CB8AC3E}">
        <p14:creationId xmlns:p14="http://schemas.microsoft.com/office/powerpoint/2010/main" val="3208145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4FD72-4553-95A6-F0D9-C74A94C04D2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378D0F0-5E36-08F8-3547-DF1EFD3532E9}"/>
              </a:ext>
            </a:extLst>
          </p:cNvPr>
          <p:cNvSpPr txBox="1"/>
          <p:nvPr/>
        </p:nvSpPr>
        <p:spPr>
          <a:xfrm>
            <a:off x="0" y="566678"/>
            <a:ext cx="12192000" cy="6524863"/>
          </a:xfrm>
          <a:prstGeom prst="rect">
            <a:avLst/>
          </a:prstGeom>
          <a:noFill/>
        </p:spPr>
        <p:txBody>
          <a:bodyPr wrap="square">
            <a:spAutoFit/>
          </a:bodyPr>
          <a:lstStyle/>
          <a:p>
            <a:r>
              <a:rPr lang="pt-BR" sz="2000" dirty="0">
                <a:latin typeface="Arial Narrow" panose="020B0606020202030204" pitchFamily="34" charset="0"/>
                <a:ea typeface="Inter" panose="020B0604020202020204" charset="0"/>
                <a:cs typeface="Arial" panose="020B0604020202020204" pitchFamily="34" charset="0"/>
              </a:rPr>
              <a:t>Leia o texto a seguir:</a:t>
            </a:r>
          </a:p>
          <a:p>
            <a:r>
              <a:rPr lang="pt-BR" sz="2000" b="1" dirty="0">
                <a:latin typeface="Arial Narrow" panose="020B0606020202030204" pitchFamily="34" charset="0"/>
                <a:ea typeface="Inter" panose="020B0604020202020204" charset="0"/>
                <a:cs typeface="Arial" panose="020B0604020202020204" pitchFamily="34" charset="0"/>
              </a:rPr>
              <a:t>Texto I </a:t>
            </a:r>
          </a:p>
          <a:p>
            <a:pPr algn="just"/>
            <a:endParaRPr lang="pt-BR" sz="2000" b="1" dirty="0">
              <a:latin typeface="Arial Narrow" panose="020B0606020202030204" pitchFamily="34" charset="0"/>
            </a:endParaRPr>
          </a:p>
          <a:p>
            <a:pPr algn="just"/>
            <a:r>
              <a:rPr lang="pt-BR" sz="2000" b="1" dirty="0">
                <a:latin typeface="Arial Narrow" panose="020B0606020202030204" pitchFamily="34" charset="0"/>
              </a:rPr>
              <a:t>Os Direitos Naturais e o Iluminismo</a:t>
            </a:r>
            <a:endParaRPr lang="pt-BR" sz="2000" dirty="0">
              <a:latin typeface="Arial Narrow" panose="020B0606020202030204" pitchFamily="34" charset="0"/>
            </a:endParaRPr>
          </a:p>
          <a:p>
            <a:pPr algn="just"/>
            <a:r>
              <a:rPr lang="pt-BR" sz="2000" dirty="0">
                <a:latin typeface="Arial Narrow" panose="020B0606020202030204" pitchFamily="34" charset="0"/>
              </a:rPr>
              <a:t> </a:t>
            </a:r>
          </a:p>
          <a:p>
            <a:pPr algn="just"/>
            <a:r>
              <a:rPr lang="pt-BR" sz="2000" dirty="0">
                <a:latin typeface="Arial Narrow" panose="020B0606020202030204" pitchFamily="34" charset="0"/>
              </a:rPr>
              <a:t>A ideia de direitos naturais é o conceito usado na filosofia e nos estudos jurídicos segundo o qual uma pessoa possui certos direitos desde o nascimento e que, por não dependerem da concessão por um determinado estado ou autoridade legal, não podem ser removidos, ou seja, são inalienáveis. Entre eles podem ser citados o direito à vida, liberdade, igualdade, propriedade, justiça e felicidade.</a:t>
            </a:r>
          </a:p>
          <a:p>
            <a:pPr algn="just"/>
            <a:r>
              <a:rPr lang="pt-BR" sz="2000" dirty="0">
                <a:latin typeface="Arial Narrow" panose="020B0606020202030204" pitchFamily="34" charset="0"/>
              </a:rPr>
              <a:t>Coletivamente, os direitos naturais costumam ser mencionados como a lei natural, um assunto de particular interesse para os filósofos do Iluminismo. Os direitos naturais podem ser contrastados com os direitos legais, aqueles concedidos aos cidadãos pelo sistema legal do estado em que ele nasceu ou vive (por exemplo, o direito ao voto). Há muito debate sobre exatamente quais direitos podem ser considerados naturais e se, de fato, existem de maneira independente de um determinado sistema jurídico. A aceitação dos direitos naturais com frequência conduziu à proteção formal de certos direitos universais – que se tornaram conhecidos como "direitos humanos", uma vez que se aplicam a todos e em qualquer lugar – em documentos formais que vão desde a Declaração de Direitos dos Cidadãos dos Estados Unidos (1791) até a Declaração Universal dos Direitos Humanos das Nações Unidas (1948). Como afirma S. Blackburn:</a:t>
            </a:r>
          </a:p>
          <a:p>
            <a:pPr algn="just"/>
            <a:r>
              <a:rPr lang="pt-BR" sz="2000" dirty="0">
                <a:latin typeface="Arial Narrow" panose="020B0606020202030204" pitchFamily="34" charset="0"/>
              </a:rPr>
              <a:t>“As listas básicas que relacionam os direitos humanos a serem respeitados por qualquer constituição legítima são surpreendentemente semelhantes, sugerindo uma concepção comum das condições necessárias para as sociedades que concedem aos direitos humanos sua plena dignidade ou respeito.” (417)</a:t>
            </a:r>
          </a:p>
          <a:p>
            <a:endParaRPr lang="pt-BR" dirty="0"/>
          </a:p>
        </p:txBody>
      </p:sp>
      <p:pic>
        <p:nvPicPr>
          <p:cNvPr id="1026" name="Imagem 3">
            <a:extLst>
              <a:ext uri="{FF2B5EF4-FFF2-40B4-BE49-F238E27FC236}">
                <a16:creationId xmlns:a16="http://schemas.microsoft.com/office/drawing/2014/main" id="{12E1FF5B-35D4-4A42-24D6-F1E678CB30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1353" y="597480"/>
            <a:ext cx="17287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xaDeTexto 3">
            <a:extLst>
              <a:ext uri="{FF2B5EF4-FFF2-40B4-BE49-F238E27FC236}">
                <a16:creationId xmlns:a16="http://schemas.microsoft.com/office/drawing/2014/main" id="{4EC9B427-A6FF-D7A8-C6BB-4907571C80EA}"/>
              </a:ext>
            </a:extLst>
          </p:cNvPr>
          <p:cNvSpPr txBox="1"/>
          <p:nvPr/>
        </p:nvSpPr>
        <p:spPr>
          <a:xfrm>
            <a:off x="9100141" y="597480"/>
            <a:ext cx="3091859" cy="548099"/>
          </a:xfrm>
          <a:prstGeom prst="rect">
            <a:avLst/>
          </a:prstGeom>
          <a:noFill/>
        </p:spPr>
        <p:txBody>
          <a:bodyPr wrap="square">
            <a:spAutoFit/>
          </a:bodyPr>
          <a:lstStyle/>
          <a:p>
            <a:pPr algn="just">
              <a:lnSpc>
                <a:spcPct val="107000"/>
              </a:lnSpc>
              <a:spcAft>
                <a:spcPts val="800"/>
              </a:spcAft>
              <a:buNone/>
            </a:pPr>
            <a:r>
              <a:rPr lang="pt-PT" sz="1100" b="1" kern="100" dirty="0">
                <a:effectLst/>
                <a:latin typeface="Arial" panose="020B0604020202020204" pitchFamily="34" charset="0"/>
                <a:ea typeface="Calibri" panose="020F0502020204030204" pitchFamily="34" charset="0"/>
                <a:cs typeface="Times New Roman" panose="02020603050405020304" pitchFamily="18" charset="0"/>
              </a:rPr>
              <a:t>Profª. </a:t>
            </a:r>
            <a:r>
              <a:rPr lang="pt-PT" sz="1100" b="1" kern="100" dirty="0">
                <a:latin typeface="Arial" panose="020B0604020202020204" pitchFamily="34" charset="0"/>
                <a:ea typeface="Calibri" panose="020F0502020204030204" pitchFamily="34" charset="0"/>
                <a:cs typeface="Times New Roman" panose="02020603050405020304" pitchFamily="18" charset="0"/>
              </a:rPr>
              <a:t>Rafael Arcanjo</a:t>
            </a:r>
            <a:r>
              <a:rPr lang="pt-PT" sz="1100" b="1" kern="100" dirty="0">
                <a:effectLst/>
                <a:latin typeface="Arial" panose="020B0604020202020204" pitchFamily="34" charset="0"/>
                <a:ea typeface="Calibri" panose="020F0502020204030204" pitchFamily="34" charset="0"/>
                <a:cs typeface="Times New Roman" panose="02020603050405020304" pitchFamily="18" charset="0"/>
              </a:rPr>
              <a:t>.</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1100" b="1" kern="100" dirty="0">
                <a:latin typeface="Arial" panose="020B0604020202020204" pitchFamily="34" charset="0"/>
                <a:ea typeface="Calibri" panose="020F0502020204030204" pitchFamily="34" charset="0"/>
                <a:cs typeface="Times New Roman" panose="02020603050405020304" pitchFamily="18" charset="0"/>
              </a:rPr>
              <a:t>Colégio Estadual José Valente – Nerópolis</a:t>
            </a:r>
            <a:r>
              <a:rPr lang="pt-PT" sz="1100" b="1" kern="100" dirty="0">
                <a:effectLst/>
                <a:latin typeface="Arial" panose="020B0604020202020204" pitchFamily="34" charset="0"/>
                <a:ea typeface="Calibri" panose="020F0502020204030204" pitchFamily="34" charset="0"/>
                <a:cs typeface="Times New Roman" panose="02020603050405020304" pitchFamily="18" charset="0"/>
              </a:rPr>
              <a:t>.</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1813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A272B3D-B10E-8D82-4782-E81EED11F802}"/>
              </a:ext>
            </a:extLst>
          </p:cNvPr>
          <p:cNvSpPr txBox="1"/>
          <p:nvPr/>
        </p:nvSpPr>
        <p:spPr>
          <a:xfrm>
            <a:off x="0" y="633743"/>
            <a:ext cx="12192000" cy="4553554"/>
          </a:xfrm>
          <a:prstGeom prst="rect">
            <a:avLst/>
          </a:prstGeom>
          <a:noFill/>
        </p:spPr>
        <p:txBody>
          <a:bodyPr wrap="square">
            <a:spAutoFit/>
          </a:bodyPr>
          <a:lstStyle/>
          <a:p>
            <a:pPr algn="just">
              <a:lnSpc>
                <a:spcPct val="107000"/>
              </a:lnSpc>
              <a:spcAft>
                <a:spcPts val="800"/>
              </a:spcAf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O que são direitos naturais?</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questão dos direitos naturais vem sendo analisada por filósofos desde os pensadores da Antiguidade até as modernas organizações de direitos humanos. Os pensadores do Iluminismo estavam especialmente preocupados com a questão de qual sistema de governo é o melhor e as escolhas, em geral, limitam-se a poucas opções: democracia, democracia limitada/elitista ou alguma forma de monarquia. Embora o debate sobre os direitos naturais ganhe caráter secundário neste debate, torna-se relevante, já que os filósofos viram-se obrigados a considerar o sucesso de um sistema político em particular pela forma como protegia os direitos dos cidadãos. Alguns pensadores sugeriram que, por acreditarem que os cidadãos tinham direitos naturais independentes do Estado, o governo poderia ser legitimamente contestado, em especial caso se baseasse em direitos não naturais, como o privilégio. Essa ideia acabou sendo adotada por revolucionários, por exemplo, durante a Revolução Francesa (1789-1799) e a Guerra da Independência Americana (1775-1783), para legitimar a deposição de governos e regimes de poder existentes.</a:t>
            </a: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Para aqueles pensadores do Iluminismo que pensaram que eles realmente existissem, os direitos naturais são geralmente os seguintes:</a:t>
            </a:r>
          </a:p>
        </p:txBody>
      </p:sp>
    </p:spTree>
    <p:extLst>
      <p:ext uri="{BB962C8B-B14F-4D97-AF65-F5344CB8AC3E}">
        <p14:creationId xmlns:p14="http://schemas.microsoft.com/office/powerpoint/2010/main" val="1848253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BEDAF-E501-FEDB-F172-35ED6862C0D4}"/>
            </a:ext>
          </a:extLst>
        </p:cNvPr>
        <p:cNvGrpSpPr/>
        <p:nvPr/>
      </p:nvGrpSpPr>
      <p:grpSpPr>
        <a:xfrm>
          <a:off x="0" y="0"/>
          <a:ext cx="0" cy="0"/>
          <a:chOff x="0" y="0"/>
          <a:chExt cx="0" cy="0"/>
        </a:xfrm>
      </p:grpSpPr>
      <p:pic>
        <p:nvPicPr>
          <p:cNvPr id="2055" name="Imagem 1">
            <a:extLst>
              <a:ext uri="{FF2B5EF4-FFF2-40B4-BE49-F238E27FC236}">
                <a16:creationId xmlns:a16="http://schemas.microsoft.com/office/drawing/2014/main" id="{FE62C49A-B8F9-DB9D-C894-486D5D3D10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9934" y="823864"/>
            <a:ext cx="4538677" cy="5719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ixaDeTexto 7">
            <a:extLst>
              <a:ext uri="{FF2B5EF4-FFF2-40B4-BE49-F238E27FC236}">
                <a16:creationId xmlns:a16="http://schemas.microsoft.com/office/drawing/2014/main" id="{60036EE4-B8B5-EC7A-4C1F-F8EF34E33791}"/>
              </a:ext>
            </a:extLst>
          </p:cNvPr>
          <p:cNvSpPr txBox="1"/>
          <p:nvPr/>
        </p:nvSpPr>
        <p:spPr>
          <a:xfrm>
            <a:off x="0" y="611049"/>
            <a:ext cx="8618899" cy="4283737"/>
          </a:xfrm>
          <a:prstGeom prst="rect">
            <a:avLst/>
          </a:prstGeom>
          <a:noFill/>
        </p:spPr>
        <p:txBody>
          <a:bodyPr wrap="square">
            <a:spAutoFit/>
          </a:bodyPr>
          <a:lstStyle/>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vida</a:t>
            </a: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liberdade</a:t>
            </a: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justiça</a:t>
            </a: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propriedade</a:t>
            </a: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 busca da felicidade</a:t>
            </a: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privacidade</a:t>
            </a: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liberdade de expressão</a:t>
            </a: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autodefesa</a:t>
            </a: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liberdade religiosa</a:t>
            </a:r>
          </a:p>
          <a:p>
            <a:pPr marL="342900" lvl="0" indent="-342900" algn="just">
              <a:lnSpc>
                <a:spcPct val="107000"/>
              </a:lnSpc>
              <a:spcAft>
                <a:spcPts val="800"/>
              </a:spcAft>
              <a:buFont typeface="Symbol" panose="05050102010706020507" pitchFamily="18" charset="2"/>
              <a:buChar char=""/>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liberdade da escravidão</a:t>
            </a:r>
          </a:p>
        </p:txBody>
      </p:sp>
      <p:sp>
        <p:nvSpPr>
          <p:cNvPr id="10" name="CaixaDeTexto 9">
            <a:extLst>
              <a:ext uri="{FF2B5EF4-FFF2-40B4-BE49-F238E27FC236}">
                <a16:creationId xmlns:a16="http://schemas.microsoft.com/office/drawing/2014/main" id="{617D505C-30E3-96AD-56A8-0A950CDB1375}"/>
              </a:ext>
            </a:extLst>
          </p:cNvPr>
          <p:cNvSpPr txBox="1"/>
          <p:nvPr/>
        </p:nvSpPr>
        <p:spPr>
          <a:xfrm>
            <a:off x="5975287" y="6633363"/>
            <a:ext cx="6699565" cy="246221"/>
          </a:xfrm>
          <a:prstGeom prst="rect">
            <a:avLst/>
          </a:prstGeom>
          <a:noFill/>
        </p:spPr>
        <p:txBody>
          <a:bodyPr wrap="square">
            <a:spAutoFit/>
          </a:bodyPr>
          <a:lstStyle/>
          <a:p>
            <a:r>
              <a:rPr lang="pt-BR" sz="1000" dirty="0">
                <a:latin typeface="Arial Narrow" panose="020B0606020202030204" pitchFamily="34" charset="0"/>
              </a:rPr>
              <a:t>Representação da Declaração dos Direitos do Homem e do Cidadão , óleo sobre tela de Jean-Jacques-François Le </a:t>
            </a:r>
            <a:r>
              <a:rPr lang="pt-BR" sz="1000" dirty="0" err="1">
                <a:latin typeface="Arial Narrow" panose="020B0606020202030204" pitchFamily="34" charset="0"/>
              </a:rPr>
              <a:t>Barbier</a:t>
            </a:r>
            <a:r>
              <a:rPr lang="pt-BR" sz="1000" dirty="0">
                <a:latin typeface="Arial Narrow" panose="020B0606020202030204" pitchFamily="34" charset="0"/>
              </a:rPr>
              <a:t>, c. 1789.</a:t>
            </a:r>
          </a:p>
        </p:txBody>
      </p:sp>
    </p:spTree>
    <p:extLst>
      <p:ext uri="{BB962C8B-B14F-4D97-AF65-F5344CB8AC3E}">
        <p14:creationId xmlns:p14="http://schemas.microsoft.com/office/powerpoint/2010/main" val="1610000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3305763-E5F3-F63A-282E-FCAE7013B786}"/>
              </a:ext>
            </a:extLst>
          </p:cNvPr>
          <p:cNvSpPr txBox="1"/>
          <p:nvPr/>
        </p:nvSpPr>
        <p:spPr>
          <a:xfrm>
            <a:off x="0" y="570368"/>
            <a:ext cx="12192000" cy="5940088"/>
          </a:xfrm>
          <a:prstGeom prst="rect">
            <a:avLst/>
          </a:prstGeom>
          <a:noFill/>
        </p:spPr>
        <p:txBody>
          <a:bodyPr wrap="square">
            <a:spAutoFit/>
          </a:bodyPr>
          <a:lstStyle/>
          <a:p>
            <a:pPr algn="just"/>
            <a:r>
              <a:rPr lang="pt-BR" sz="2000" dirty="0">
                <a:latin typeface="Arial Narrow" panose="020B0606020202030204" pitchFamily="34" charset="0"/>
              </a:rPr>
              <a:t>(...) Em resumo, então, os direitos naturais são aqueles que uma pessoa possa considerar fundamentais para seu bem-estar e com os quais será possível exercer com plenitude seu papel como cidadão dentro de uma sociedade específica. Nenhum governo pode retirar os direitos naturais dos cidadãos, pois estes os possuem independentemente do estado.</a:t>
            </a:r>
          </a:p>
          <a:p>
            <a:pPr algn="just"/>
            <a:endParaRPr lang="pt-BR" sz="2000" b="1" dirty="0">
              <a:latin typeface="Arial Narrow" panose="020B0606020202030204" pitchFamily="34" charset="0"/>
            </a:endParaRPr>
          </a:p>
          <a:p>
            <a:pPr algn="just"/>
            <a:r>
              <a:rPr lang="pt-BR" sz="2000" b="1" dirty="0">
                <a:latin typeface="Arial Narrow" panose="020B0606020202030204" pitchFamily="34" charset="0"/>
              </a:rPr>
              <a:t>O Apoio aos Direitos Naturais</a:t>
            </a:r>
          </a:p>
          <a:p>
            <a:pPr algn="just"/>
            <a:r>
              <a:rPr lang="pt-BR" sz="2000" dirty="0">
                <a:latin typeface="Arial Narrow" panose="020B0606020202030204" pitchFamily="34" charset="0"/>
              </a:rPr>
              <a:t>O apoio aos direitos naturais depende da consideração de como os humanos interagiam antes da formação das sociedades políticas. Este período tornou-se comumente conhecido como o estado natural (ou estado da natureza (...).</a:t>
            </a:r>
          </a:p>
          <a:p>
            <a:pPr algn="just"/>
            <a:r>
              <a:rPr lang="pt-BR" sz="2000" dirty="0">
                <a:latin typeface="Arial Narrow" panose="020B0606020202030204" pitchFamily="34" charset="0"/>
              </a:rPr>
              <a:t>A ordem da natureza, cada vez mais revelada pelo progresso da Revolução Científica, tornou-se um argumento segundo o qual a sociedade humana poderia ser ordenada exatamente da mesma forma, o que levou alguns pensadores a sugerir que os humanos não precisavam de tanta interferência estatal em sua presente situação. A opinião sobre a natureza humana também ganhou importância, já que podia influenciar quais restrições ou direitos considerados necessários. Thomas Hobbes (1588-1679), por exemplo, tinha uma visão pessimista da natureza humana, o que o levou a pensar que um governo autoritário forte, o Leviatã, era necessário para proteger os direitos, a maioria dos quais visa ao bem comum (exceto o direito de autoproteção), num contrato social ou um acordo de compromisso entre os cidadãos. Hobbes não acreditava no direito de depor a autoridade do governo que defendia, ou seja, a monarquia absoluta. Os pontos de vista de Hobbes talvez representem uma reação à sua experiência pessoal durante o tumulto das Guerras Civis Inglesas (1642-1651). Muitos pensadores não concordavam com a existência de quaisquer direitos naturais fora de uma sociedade política. Os pensadores iluministas estavam dispostos a demonstrar que a capacidade inerente da humanidade para a razão e de submeter o interesse próprio à coletividade permitiria aos cidadãos mais direitos do que alguém como Hobbes estava preparado para conceder. </a:t>
            </a:r>
          </a:p>
        </p:txBody>
      </p:sp>
    </p:spTree>
    <p:extLst>
      <p:ext uri="{BB962C8B-B14F-4D97-AF65-F5344CB8AC3E}">
        <p14:creationId xmlns:p14="http://schemas.microsoft.com/office/powerpoint/2010/main" val="1293249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Imagem 1">
            <a:extLst>
              <a:ext uri="{FF2B5EF4-FFF2-40B4-BE49-F238E27FC236}">
                <a16:creationId xmlns:a16="http://schemas.microsoft.com/office/drawing/2014/main" id="{16B00972-A5A1-B3DD-343F-4500DF5D1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4074" y="607502"/>
            <a:ext cx="3666058" cy="585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3B383AC9-29A2-E87A-DFCD-9D4FADDA46AA}"/>
              </a:ext>
            </a:extLst>
          </p:cNvPr>
          <p:cNvSpPr txBox="1"/>
          <p:nvPr/>
        </p:nvSpPr>
        <p:spPr>
          <a:xfrm>
            <a:off x="2571471" y="6546647"/>
            <a:ext cx="6654009" cy="261610"/>
          </a:xfrm>
          <a:prstGeom prst="rect">
            <a:avLst/>
          </a:prstGeom>
          <a:noFill/>
        </p:spPr>
        <p:txBody>
          <a:bodyPr wrap="square">
            <a:spAutoFit/>
          </a:bodyPr>
          <a:lstStyle/>
          <a:p>
            <a:r>
              <a:rPr lang="pt-BR" sz="1100" dirty="0">
                <a:latin typeface="Arial Narrow" panose="020B0606020202030204" pitchFamily="34" charset="0"/>
              </a:rPr>
              <a:t>Frontispício da obra Leviatã , do filósofo inglês Thomas Hobbes (1588-1679), publicada em 1651. Gravura de Abraham Bosse.</a:t>
            </a:r>
          </a:p>
        </p:txBody>
      </p:sp>
    </p:spTree>
    <p:extLst>
      <p:ext uri="{BB962C8B-B14F-4D97-AF65-F5344CB8AC3E}">
        <p14:creationId xmlns:p14="http://schemas.microsoft.com/office/powerpoint/2010/main" val="3970375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D759E38-10DC-538F-D208-7612CFD2FA88}"/>
              </a:ext>
            </a:extLst>
          </p:cNvPr>
          <p:cNvSpPr txBox="1"/>
          <p:nvPr/>
        </p:nvSpPr>
        <p:spPr>
          <a:xfrm>
            <a:off x="63374" y="561315"/>
            <a:ext cx="12128626" cy="6324295"/>
          </a:xfrm>
          <a:prstGeom prst="rect">
            <a:avLst/>
          </a:prstGeom>
          <a:noFill/>
        </p:spPr>
        <p:txBody>
          <a:bodyPr wrap="square">
            <a:spAutoFit/>
          </a:bodyPr>
          <a:lstStyle/>
          <a:p>
            <a:pPr algn="just">
              <a:lnSpc>
                <a:spcPct val="107000"/>
              </a:lnSpc>
              <a:spcAft>
                <a:spcPts val="800"/>
              </a:spcAft>
              <a:buNone/>
            </a:pPr>
            <a:r>
              <a:rPr lang="pt-BR" sz="2000" dirty="0">
                <a:latin typeface="Arial Narrow" panose="020B0606020202030204" pitchFamily="34" charset="0"/>
              </a:rPr>
              <a:t>Um desses pensadores era John Locke (1632-1704).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Locke achava que os humanos possuem uma capacidade natural de razão e autocontrole, o que significa que conseguem trabalhar juntos para o bem comum. Mesmo no estado natural, Locke acreditava na lei natural e universal de que "ninguém deve prejudicar outro em sua vida, saúde, liberdade ou posses" (citado em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Popkin</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77). Ele sustentava que a liberdade dos cidadãos deve ser protegida da interferência estatal. Além disso, discordava do ponto de vista de Hobbes, segundo o qual a propriedade não seria um direito natural. De fato, o objetivo principal do governo proposto por Locke consistia em proteger a propriedade, que definia não somente pelas posses físicas nas quais uma pessoa investiu seu trabalho, mas também a vida e a liberdade, tão integral seria a propriedade na existência dos cidadãos. O filósofo acreditava que, desde que se considere a igualdade como um direito natural, todas as pessoas são iguais perante a lei. Em suma, os indivíduos são mais importantes do que as instituições, e a influência destas últimas deve ser minimizada por uma separação formal de poder entre o monarca, o parlamento, um órgão responsável pela política externa e o judiciário. Além disso, e ao contrário de Hobbes, Locke argumentava que os cidadãos tinham todo o direito de substituir um governo que reprovassem. Nenhum governo pode retirar os direitos naturais dos cidadãos porque eles os possuem independentemente do estado.</a:t>
            </a:r>
            <a:r>
              <a:rPr lang="pt-BR" sz="2000" kern="100" dirty="0">
                <a:latin typeface="Arial Narrow" panose="020B0606020202030204" pitchFamily="34" charset="0"/>
                <a:ea typeface="Calibri" panose="020F0502020204030204" pitchFamily="34" charset="0"/>
                <a:cs typeface="Times New Roman" panose="02020603050405020304" pitchFamily="18" charset="0"/>
              </a:rPr>
              <a:t> </a:t>
            </a:r>
            <a:r>
              <a:rPr lang="pt-BR" sz="2000" dirty="0">
                <a:latin typeface="Arial Narrow" panose="020B0606020202030204" pitchFamily="34" charset="0"/>
              </a:rPr>
              <a:t>Jean-Jacques Rousseau (1712-1778) sugeriu que os seres humanos no estado natural são livres, iguais e possuem dois instintos básicos: o senso de autopreservação e a compaixão pelos demais. Ele acrescenta que, diante da ausência flagrante de igualdade e do frequente abuso perpetrado pelos ricos e poderosos, muitos indivíduos estariam melhor se retornassem ao estado natural. O filósofo negava que a propriedade privada fosse um direito natural e a considerava uma criação infeliz da sociedade. No entanto, a posse de direitos naturais significa que Rousseau defendia uma sociedade política que protegesse esses direitos e reduzisse a desigualdade. Os cidadãos consentem em formar tal sociedade e, portanto, o objetivo dos governos é o bem comum.</a:t>
            </a:r>
          </a:p>
        </p:txBody>
      </p:sp>
    </p:spTree>
    <p:extLst>
      <p:ext uri="{BB962C8B-B14F-4D97-AF65-F5344CB8AC3E}">
        <p14:creationId xmlns:p14="http://schemas.microsoft.com/office/powerpoint/2010/main" val="3356172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862DABE-9B4E-4F87-4065-811C7BFAFE0A}"/>
              </a:ext>
            </a:extLst>
          </p:cNvPr>
          <p:cNvSpPr txBox="1"/>
          <p:nvPr/>
        </p:nvSpPr>
        <p:spPr>
          <a:xfrm>
            <a:off x="0" y="543208"/>
            <a:ext cx="12192000" cy="6734664"/>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Alguns pensadores consideravam importantes outros direitos específicos. Denis Diderot (1713-1784), Montesquieu, Voltaire (1694-1778), além do próprio Rousseau, consideravam a escravidão como contrária ao direito natural à liberdade. Infelizmente, vários homens politicamente poderosos estavam ganhando muito dinheiro com o comércio de escravos para permitir quaisquer reformas significativas naquela área até séculos posteriores. Thomas Paine (1737-1809) escreveu na obra Os Direitos do Homem (1791 e 1792) que "cada direito civil nasce de um direito natural, que jamais deve ser invadido pelas autoridades, cuja única função deve ser a de reforçá-los" (</a:t>
            </a:r>
            <a:r>
              <a:rPr lang="pt-BR" sz="2000" kern="100" dirty="0" err="1">
                <a:effectLst/>
                <a:latin typeface="Arial Narrow" panose="020B0606020202030204" pitchFamily="34" charset="0"/>
                <a:ea typeface="Calibri" panose="020F0502020204030204" pitchFamily="34" charset="0"/>
                <a:cs typeface="Times New Roman" panose="02020603050405020304" pitchFamily="18" charset="0"/>
              </a:rPr>
              <a:t>Yolton</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459). Paine acreditava que o direito de decidir livremente suas crenças religiosas seria um direito inalienável. Immanuel Kant (1724-1804) defendia a importância da liberdade de expressão e escreveu: "a liberdade da pena é a única salvaguarda dos direitos do povo" (Robertson, 395).</a:t>
            </a:r>
          </a:p>
          <a:p>
            <a:pPr algn="just">
              <a:lnSpc>
                <a:spcPct val="107000"/>
              </a:lnSpc>
              <a:spcAft>
                <a:spcPts val="800"/>
              </a:spcAft>
            </a:pPr>
            <a:r>
              <a:rPr lang="pt-BR" sz="2000" b="1" dirty="0">
                <a:latin typeface="Arial Narrow" panose="020B0606020202030204" pitchFamily="34" charset="0"/>
              </a:rPr>
              <a:t>A Crítica aos Direitos Naturais</a:t>
            </a:r>
          </a:p>
          <a:p>
            <a:pPr algn="just">
              <a:lnSpc>
                <a:spcPct val="107000"/>
              </a:lnSpc>
              <a:spcAft>
                <a:spcPts val="800"/>
              </a:spcAft>
            </a:pPr>
            <a:r>
              <a:rPr lang="pt-BR" sz="2000" dirty="0">
                <a:latin typeface="Arial Narrow" panose="020B0606020202030204" pitchFamily="34" charset="0"/>
              </a:rPr>
              <a:t>Muitos pensadores não concordavam que já tivesse existido um estado natural ou que houvesse quaisquer direitos naturais além dos concedidos pela sociedade política. (...) Para os opositores, o que alguns filósofos estão realmente dizendo sobre os direitos naturais é que representam algo que devemos ter e não necessariamente que possuímos de forma intrínseca. Alguns críticos, como William Godwin (1756-1836), sustentam que não temos nenhum direito, apenas deveres, principalmente o dever de contribuir para o bem comum de todos.</a:t>
            </a:r>
          </a:p>
          <a:p>
            <a:pPr algn="just">
              <a:lnSpc>
                <a:spcPct val="107000"/>
              </a:lnSpc>
              <a:spcAft>
                <a:spcPts val="800"/>
              </a:spcAft>
            </a:pPr>
            <a:r>
              <a:rPr lang="pt-BR" sz="2000" dirty="0">
                <a:latin typeface="Arial Narrow" panose="020B0606020202030204" pitchFamily="34" charset="0"/>
              </a:rPr>
              <a:t>Outros críticos destacam que os direitos naturais, quando relacionados, aparecem de forma muito vaga, apesar das relações humanas serem com frequência complexas, e exigem uma definição mais precisa, algo geralmente só possibilitado por leis. Por exemplo, a busca da felicidade necessita de uma definição do que seja felicidade, um tema que mesmo o mais reticente dos filósofos precisaria encher muitas páginas para definir. </a:t>
            </a:r>
          </a:p>
          <a:p>
            <a:pPr algn="just">
              <a:lnSpc>
                <a:spcPct val="107000"/>
              </a:lnSpc>
              <a:spcAft>
                <a:spcPts val="800"/>
              </a:spcAft>
              <a:buNone/>
            </a:pP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2801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65D978E-4D72-4DB2-7996-D440796CDAD4}"/>
              </a:ext>
            </a:extLst>
          </p:cNvPr>
          <p:cNvSpPr txBox="1"/>
          <p:nvPr/>
        </p:nvSpPr>
        <p:spPr>
          <a:xfrm>
            <a:off x="-1508" y="561479"/>
            <a:ext cx="12193508" cy="6524863"/>
          </a:xfrm>
          <a:prstGeom prst="rect">
            <a:avLst/>
          </a:prstGeom>
          <a:noFill/>
        </p:spPr>
        <p:txBody>
          <a:bodyPr wrap="square">
            <a:spAutoFit/>
          </a:bodyPr>
          <a:lstStyle/>
          <a:p>
            <a:pPr algn="just"/>
            <a:r>
              <a:rPr lang="pt-BR" sz="2000" kern="100" dirty="0">
                <a:effectLst/>
                <a:latin typeface="Arial Narrow" panose="020B0606020202030204" pitchFamily="34" charset="0"/>
                <a:ea typeface="Calibri" panose="020F0502020204030204" pitchFamily="34" charset="0"/>
              </a:rPr>
              <a:t>Em um exemplo mais prático, pode-se ter o direito de possuir uma propriedade, digamos uma casa, mas não necessariamente o direito de fazer alterações nela, se for, por exemplo, uma propriedade de determinado valor arquitetônico (por exemplo, incluído na relação de patrimônio histórico protegido). A liberdade de expressão pode ser concedida, mas, quando alguém incita atos violentos contra os demais, esse direito deve ser retirado? Há também o problema de que alguns direitos naturais podem entrar em conflito entre si ou com o bem comum. Alguns pensadores sustentam que certos direitos não deveriam existir como, por exemplo, a propriedade privada na forma de riqueza excessiva. A legislação precisa então considerar uma classificação de direitos, algo que gera muita discordância entre os cidadãos. Por fim, opositores dos direitos naturais assinalam que, se a cada geração continuarmos adicionando à lista (como, por exemplo, o direito ao trabalho, um acréscimo relativamente recente), isso só demonstra que os direitos naturais não são "naturais", algo com que nascemos antes das sociedades existirem, mas, sim, algo que os humanos adquirem e reivindicam à medida que as sociedades evoluem e se desenvolvem.</a:t>
            </a:r>
          </a:p>
          <a:p>
            <a:pPr algn="just"/>
            <a:r>
              <a:rPr lang="pt-BR" sz="2000" b="1" dirty="0">
                <a:latin typeface="Arial Narrow" panose="020B0606020202030204" pitchFamily="34" charset="0"/>
              </a:rPr>
              <a:t>Legado</a:t>
            </a:r>
            <a:endParaRPr lang="pt-BR" sz="2000" dirty="0">
              <a:latin typeface="Arial Narrow" panose="020B0606020202030204" pitchFamily="34" charset="0"/>
            </a:endParaRPr>
          </a:p>
          <a:p>
            <a:pPr algn="just"/>
            <a:r>
              <a:rPr lang="pt-BR" sz="2000" dirty="0">
                <a:latin typeface="Arial Narrow" panose="020B0606020202030204" pitchFamily="34" charset="0"/>
              </a:rPr>
              <a:t>Certamente, a ideia de direitos naturais acabou sendo empregada por radicais para legitimar a deposição de governos. Tanto na França quanto nos Estados Unidos, os revolucionários afirmavam que, como os cidadãos tinham direitos inalienáveis, o desejo de mudar para um governo que protegesse melhor esses direitos também se tornava legítimo. Além disso, muitos radicais recorreram ao ponto de vista comum na Antiguidade, segundo o qual uma pessoa só exerce a cidadania plena se tiver o direito de participar do governo (a participação mínima sendo o direito de voto). Este não era o caso dos cidadãos de governos monárquicos da época e menos ainda nas colônias governadas por estas monarquias. Tanto a Declaração da Independência dos EUA (1776) quanto a Declaração dos Direitos do Homem e do Cidadão (1789) da Revolução Francesa fazem menções específicas aos direitos naturais. A Declaração da Independência está repleta de terminologia relativa a eles, em frases como "consideramos estas verdades evidentes", "todos os homens são criados iguais" e "vida, liberdade e a busca da felicidade".</a:t>
            </a:r>
          </a:p>
          <a:p>
            <a:endParaRPr lang="pt-BR" dirty="0"/>
          </a:p>
        </p:txBody>
      </p:sp>
    </p:spTree>
    <p:extLst>
      <p:ext uri="{BB962C8B-B14F-4D97-AF65-F5344CB8AC3E}">
        <p14:creationId xmlns:p14="http://schemas.microsoft.com/office/powerpoint/2010/main" val="731793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B45B21B-0B8C-D88A-F616-AEEC1EA52628}"/>
              </a:ext>
            </a:extLst>
          </p:cNvPr>
          <p:cNvSpPr txBox="1"/>
          <p:nvPr/>
        </p:nvSpPr>
        <p:spPr>
          <a:xfrm>
            <a:off x="-1508" y="553164"/>
            <a:ext cx="12096938" cy="4389920"/>
          </a:xfrm>
          <a:prstGeom prst="rect">
            <a:avLst/>
          </a:prstGeom>
          <a:noFill/>
        </p:spPr>
        <p:txBody>
          <a:bodyPr wrap="square">
            <a:spAutoFit/>
          </a:bodyPr>
          <a:lstStyle/>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O debate continuou entre filósofos e políticos sobre quais as condições específicas nas quais certos direitos deveriam ser protegidos. No Iluminismo, os absolutistas acreditavam que o Estado deveria ser capaz de substituir certos direitos individuais no interesse do controle e da segurança para todos. Os pensadores liberais sustentavam que os indivíduos deveriam ser protegidos da interferência excessiva do Estado em seus direitos, particularmente os direitos civis. Os direitos civis passaram a ser sinônimos de direitos naturais enquanto outros direitos, não-universais, passaram a ser considerados como direitos políticos. Esta última categoria, que abrange, por exemplo, o direito ao voto ou à participação no governo, recebeu limitações. Em apenas dois exemplos de limites à participação política completa, as mulheres não dispunham dos mesmos direitos que os homens e quem possuía propriedades tinha vantagens sobre os demais (mesmo para pensadores iluministas como Rousseau, Montesquieu e Paine).</a:t>
            </a:r>
          </a:p>
          <a:p>
            <a:pPr>
              <a:buNone/>
            </a:pPr>
            <a:r>
              <a:rPr lang="pt-BR" sz="2000" kern="100" dirty="0">
                <a:effectLst/>
                <a:latin typeface="Arial Narrow" panose="020B0606020202030204" pitchFamily="34" charset="0"/>
                <a:ea typeface="Calibri" panose="020F0502020204030204" pitchFamily="34" charset="0"/>
              </a:rPr>
              <a:t>O Iluminismo, então, trouxe algum progresso no sentido da clareza em relação à definição dos direitos e o que eles implicam e, de forma limitada, sobre a garantia da igualdade de direitos para todos, mas ainda havia muito espaço para aperfeiçoamentos e ainda muitos debates por vir sobre o que exatamente constitui um direito e como esses direitos podem ser melhor protegidos, problemas espinhosos que continuam a desafiar governos e organismos internacionais até os dias atuais.</a:t>
            </a:r>
            <a:endParaRPr lang="pt-BR" sz="2000" dirty="0">
              <a:latin typeface="Arial Narrow" panose="020B0606020202030204" pitchFamily="34" charset="0"/>
            </a:endParaRPr>
          </a:p>
        </p:txBody>
      </p:sp>
      <p:sp>
        <p:nvSpPr>
          <p:cNvPr id="5" name="CaixaDeTexto 4">
            <a:extLst>
              <a:ext uri="{FF2B5EF4-FFF2-40B4-BE49-F238E27FC236}">
                <a16:creationId xmlns:a16="http://schemas.microsoft.com/office/drawing/2014/main" id="{6625FE9A-F3AA-FA41-A3F5-90B9A6B5DA4C}"/>
              </a:ext>
            </a:extLst>
          </p:cNvPr>
          <p:cNvSpPr txBox="1"/>
          <p:nvPr/>
        </p:nvSpPr>
        <p:spPr>
          <a:xfrm>
            <a:off x="6058278" y="6592543"/>
            <a:ext cx="6133722" cy="244554"/>
          </a:xfrm>
          <a:prstGeom prst="rect">
            <a:avLst/>
          </a:prstGeom>
          <a:noFill/>
        </p:spPr>
        <p:txBody>
          <a:bodyPr wrap="square">
            <a:spAutoFit/>
          </a:bodyPr>
          <a:lstStyle/>
          <a:p>
            <a:pPr algn="r">
              <a:lnSpc>
                <a:spcPct val="107000"/>
              </a:lnSpc>
              <a:spcAft>
                <a:spcPts val="800"/>
              </a:spcAft>
              <a:buNone/>
            </a:pPr>
            <a:r>
              <a:rPr lang="pt-BR" sz="1000" i="1"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https://www.worldhistory.org/trans/</a:t>
            </a:r>
            <a:r>
              <a:rPr lang="pt-BR" sz="1000" i="1" kern="100" dirty="0" err="1">
                <a:effectLst/>
                <a:latin typeface="Arial Narrow" panose="020B0606020202030204" pitchFamily="34" charset="0"/>
                <a:ea typeface="Calibri" panose="020F0502020204030204" pitchFamily="34" charset="0"/>
                <a:cs typeface="Times New Roman" panose="02020603050405020304" pitchFamily="18" charset="0"/>
              </a:rPr>
              <a:t>pt</a:t>
            </a:r>
            <a:r>
              <a:rPr lang="pt-BR" sz="1000" i="1" kern="100" dirty="0">
                <a:effectLst/>
                <a:latin typeface="Arial Narrow" panose="020B0606020202030204" pitchFamily="34" charset="0"/>
                <a:ea typeface="Calibri" panose="020F0502020204030204" pitchFamily="34" charset="0"/>
                <a:cs typeface="Times New Roman" panose="02020603050405020304" pitchFamily="18" charset="0"/>
              </a:rPr>
              <a:t>/2-2375/os-direitos-naturais-e-o-iluminismo/.</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000" i="1" kern="100" dirty="0">
                <a:effectLst/>
                <a:latin typeface="Arial Narrow" panose="020B0606020202030204" pitchFamily="34" charset="0"/>
                <a:ea typeface="Calibri" panose="020F0502020204030204" pitchFamily="34" charset="0"/>
                <a:cs typeface="Times New Roman" panose="02020603050405020304" pitchFamily="18" charset="0"/>
              </a:rPr>
              <a:t>Acesso em: 16 jul. 2026.</a:t>
            </a:r>
            <a:endParaRPr lang="pt-BR" sz="1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9177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AEC5-6631-B845-15BC-607F5F5B3941}"/>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72B837B3-7F35-49E5-340E-6BD3B5A339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CEAE6697-43E7-7733-A240-69C605FE36D5}"/>
              </a:ext>
            </a:extLst>
          </p:cNvPr>
          <p:cNvSpPr txBox="1">
            <a:spLocks noChangeArrowheads="1"/>
          </p:cNvSpPr>
          <p:nvPr/>
        </p:nvSpPr>
        <p:spPr bwMode="auto">
          <a:xfrm>
            <a:off x="-1" y="1137160"/>
            <a:ext cx="12192000" cy="610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1900" b="1" dirty="0">
                <a:latin typeface="Arial Narrow" panose="020B0606020202030204" pitchFamily="34" charset="0"/>
                <a:ea typeface="Inter" panose="020B0604020202020204" charset="0"/>
                <a:cs typeface="Arial" panose="020B0604020202020204" pitchFamily="34" charset="0"/>
              </a:rPr>
              <a:t>Depois de ler o texto e discuti-lo em sala, responda: </a:t>
            </a:r>
          </a:p>
          <a:p>
            <a:pPr algn="just">
              <a:lnSpc>
                <a:spcPct val="100000"/>
              </a:lnSpc>
              <a:spcBef>
                <a:spcPct val="0"/>
              </a:spcBef>
              <a:buFontTx/>
              <a:buNone/>
            </a:pPr>
            <a:r>
              <a:rPr lang="pt-BR" altLang="pt-BR" sz="1900" dirty="0">
                <a:latin typeface="Arial Narrow" panose="020B0606020202030204" pitchFamily="34" charset="0"/>
                <a:ea typeface="Inter" panose="020B0604020202020204" charset="0"/>
                <a:cs typeface="Arial" panose="020B0604020202020204" pitchFamily="34" charset="0"/>
              </a:rPr>
              <a:t>1. Quais são os exemplos de direitos naturais?</a:t>
            </a:r>
          </a:p>
          <a:p>
            <a:pPr algn="just">
              <a:lnSpc>
                <a:spcPct val="100000"/>
              </a:lnSpc>
              <a:spcBef>
                <a:spcPct val="0"/>
              </a:spcBef>
              <a:buFontTx/>
              <a:buNone/>
            </a:pPr>
            <a:endParaRPr lang="pt-BR" altLang="pt-BR" sz="19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1900" dirty="0">
                <a:latin typeface="Arial Narrow" panose="020B0606020202030204" pitchFamily="34" charset="0"/>
                <a:ea typeface="Inter" panose="020B0604020202020204" charset="0"/>
                <a:cs typeface="Arial" panose="020B0604020202020204" pitchFamily="34" charset="0"/>
              </a:rPr>
              <a:t>2. Qual é o significado de "direitos naturais"?</a:t>
            </a:r>
          </a:p>
          <a:p>
            <a:pPr algn="just">
              <a:lnSpc>
                <a:spcPct val="100000"/>
              </a:lnSpc>
              <a:spcBef>
                <a:spcPct val="0"/>
              </a:spcBef>
              <a:buFontTx/>
              <a:buNone/>
            </a:pPr>
            <a:endParaRPr lang="pt-BR" altLang="pt-BR" sz="19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1900" dirty="0">
                <a:latin typeface="Arial Narrow" panose="020B0606020202030204" pitchFamily="34" charset="0"/>
                <a:ea typeface="Inter" panose="020B0604020202020204" charset="0"/>
                <a:cs typeface="Arial" panose="020B0604020202020204" pitchFamily="34" charset="0"/>
              </a:rPr>
              <a:t>3. Direitos naturais e direitos humanos são a mesma coisa?</a:t>
            </a:r>
          </a:p>
          <a:p>
            <a:pPr algn="just">
              <a:lnSpc>
                <a:spcPct val="100000"/>
              </a:lnSpc>
              <a:spcBef>
                <a:spcPct val="0"/>
              </a:spcBef>
              <a:buFontTx/>
              <a:buNone/>
            </a:pPr>
            <a:endParaRPr lang="pt-BR" altLang="pt-BR" sz="19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1900" dirty="0">
                <a:latin typeface="Arial Narrow" panose="020B0606020202030204" pitchFamily="34" charset="0"/>
                <a:ea typeface="Inter" panose="020B0604020202020204" charset="0"/>
                <a:cs typeface="Arial" panose="020B0604020202020204" pitchFamily="34" charset="0"/>
              </a:rPr>
              <a:t>4. (Toda Matéria – adaptado) “Pode-se questionar aqui o que acontecerá se o poder Executivo, que detém a força da comunidade civil, se utilizar dessa força para impedir que o poder Legislativo se reúna e atue, quando a constituição fundamental ou as necessidades da vida pública o requerem?</a:t>
            </a:r>
          </a:p>
          <a:p>
            <a:pPr algn="just">
              <a:lnSpc>
                <a:spcPct val="100000"/>
              </a:lnSpc>
              <a:spcBef>
                <a:spcPct val="0"/>
              </a:spcBef>
              <a:buFontTx/>
              <a:buNone/>
            </a:pPr>
            <a:r>
              <a:rPr lang="pt-BR" altLang="pt-BR" sz="1900" dirty="0">
                <a:latin typeface="Arial Narrow" panose="020B0606020202030204" pitchFamily="34" charset="0"/>
                <a:ea typeface="Inter" panose="020B0604020202020204" charset="0"/>
                <a:cs typeface="Arial" panose="020B0604020202020204" pitchFamily="34" charset="0"/>
              </a:rPr>
              <a:t>Eu respondo que o fato de se servir da força contra o povo sem autoridade e indo de encontro à confiança depositada no autor de ato equivale, por si só, a entrar em guerra contra o povo, que tem o direito de restaurar seu poder legislativo no exercício de seu poder”</a:t>
            </a:r>
          </a:p>
          <a:p>
            <a:pPr algn="r">
              <a:lnSpc>
                <a:spcPct val="100000"/>
              </a:lnSpc>
              <a:spcBef>
                <a:spcPct val="0"/>
              </a:spcBef>
              <a:buFontTx/>
              <a:buNone/>
            </a:pPr>
            <a:r>
              <a:rPr lang="pt-BR" altLang="pt-BR" sz="1000" dirty="0">
                <a:latin typeface="Arial Narrow" panose="020B0606020202030204" pitchFamily="34" charset="0"/>
                <a:ea typeface="Inter" panose="020B0604020202020204" charset="0"/>
                <a:cs typeface="Arial" panose="020B0604020202020204" pitchFamily="34" charset="0"/>
              </a:rPr>
              <a:t>(LOCKE, J. Segundo Tratado sobre o Governo).</a:t>
            </a:r>
          </a:p>
          <a:p>
            <a:pPr algn="just">
              <a:lnSpc>
                <a:spcPct val="100000"/>
              </a:lnSpc>
              <a:spcBef>
                <a:spcPct val="0"/>
              </a:spcBef>
              <a:buFontTx/>
              <a:buNone/>
            </a:pPr>
            <a:r>
              <a:rPr lang="pt-BR" altLang="pt-BR" sz="1900" dirty="0">
                <a:latin typeface="Arial Narrow" panose="020B0606020202030204" pitchFamily="34" charset="0"/>
                <a:ea typeface="Inter" panose="020B0604020202020204" charset="0"/>
                <a:cs typeface="Arial" panose="020B0604020202020204" pitchFamily="34" charset="0"/>
              </a:rPr>
              <a:t>De acordo com as ideias de Locke, em uma sociedade, os cidadãos:</a:t>
            </a:r>
          </a:p>
          <a:p>
            <a:pPr algn="just">
              <a:lnSpc>
                <a:spcPct val="100000"/>
              </a:lnSpc>
              <a:spcBef>
                <a:spcPct val="0"/>
              </a:spcBef>
              <a:buFontTx/>
              <a:buNone/>
            </a:pPr>
            <a:r>
              <a:rPr lang="pt-BR" altLang="pt-BR" sz="1900" dirty="0">
                <a:latin typeface="Arial Narrow" panose="020B0606020202030204" pitchFamily="34" charset="0"/>
                <a:ea typeface="Inter" panose="020B0604020202020204" charset="0"/>
                <a:cs typeface="Arial" panose="020B0604020202020204" pitchFamily="34" charset="0"/>
              </a:rPr>
              <a:t>(A) legitimam o poder executivo, que pode, pelo princípio da força, submeter a todos em favor da paz e da preservação de todos.</a:t>
            </a:r>
          </a:p>
          <a:p>
            <a:pPr algn="just">
              <a:lnSpc>
                <a:spcPct val="100000"/>
              </a:lnSpc>
              <a:spcBef>
                <a:spcPct val="0"/>
              </a:spcBef>
              <a:buFontTx/>
              <a:buNone/>
            </a:pPr>
            <a:r>
              <a:rPr lang="pt-BR" altLang="pt-BR" sz="1900" dirty="0">
                <a:latin typeface="Arial Narrow" panose="020B0606020202030204" pitchFamily="34" charset="0"/>
                <a:ea typeface="Inter" panose="020B0604020202020204" charset="0"/>
                <a:cs typeface="Arial" panose="020B0604020202020204" pitchFamily="34" charset="0"/>
              </a:rPr>
              <a:t>(B) têm o direito à resistência contra o poder estatal, caso o governo venha a trair a confiança nele depositada.</a:t>
            </a:r>
          </a:p>
          <a:p>
            <a:pPr algn="just">
              <a:lnSpc>
                <a:spcPct val="100000"/>
              </a:lnSpc>
              <a:spcBef>
                <a:spcPct val="0"/>
              </a:spcBef>
              <a:buFontTx/>
              <a:buNone/>
            </a:pPr>
            <a:r>
              <a:rPr lang="pt-BR" altLang="pt-BR" sz="1900" dirty="0">
                <a:latin typeface="Arial Narrow" panose="020B0606020202030204" pitchFamily="34" charset="0"/>
                <a:ea typeface="Inter" panose="020B0604020202020204" charset="0"/>
                <a:cs typeface="Arial" panose="020B0604020202020204" pitchFamily="34" charset="0"/>
              </a:rPr>
              <a:t>(C) não têm poder de agir contra o poder estatal, visto que, entre os acordos feitos, está a renúncia do direito de se defenderem.</a:t>
            </a:r>
          </a:p>
          <a:p>
            <a:pPr algn="just">
              <a:lnSpc>
                <a:spcPct val="100000"/>
              </a:lnSpc>
              <a:spcBef>
                <a:spcPct val="0"/>
              </a:spcBef>
              <a:buFontTx/>
              <a:buNone/>
            </a:pPr>
            <a:r>
              <a:rPr lang="pt-BR" altLang="pt-BR" sz="1900" dirty="0">
                <a:latin typeface="Arial Narrow" panose="020B0606020202030204" pitchFamily="34" charset="0"/>
                <a:ea typeface="Inter" panose="020B0604020202020204" charset="0"/>
                <a:cs typeface="Arial" panose="020B0604020202020204" pitchFamily="34" charset="0"/>
              </a:rPr>
              <a:t>(D) dificilmente se colocam contra o poder executivo, mesmo quando tomam medidas extremas como o povo, pois confiam que sempre terão assegurados o direito à propriedade privada.</a:t>
            </a:r>
          </a:p>
          <a:p>
            <a:pPr algn="just">
              <a:lnSpc>
                <a:spcPct val="100000"/>
              </a:lnSpc>
              <a:spcBef>
                <a:spcPct val="0"/>
              </a:spcBef>
              <a:buFontTx/>
              <a:buNone/>
            </a:pPr>
            <a:r>
              <a:rPr lang="pt-BR" altLang="pt-BR" sz="1900" dirty="0">
                <a:latin typeface="Arial Narrow" panose="020B0606020202030204" pitchFamily="34" charset="0"/>
                <a:ea typeface="Inter" panose="020B0604020202020204" charset="0"/>
                <a:cs typeface="Arial" panose="020B0604020202020204" pitchFamily="34" charset="0"/>
              </a:rPr>
              <a:t>(E) devem abrir mão dos seus direitos em nome do pacto social e alienar esses direitos ao soberano.</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 </a:t>
            </a:r>
          </a:p>
        </p:txBody>
      </p:sp>
    </p:spTree>
    <p:extLst>
      <p:ext uri="{BB962C8B-B14F-4D97-AF65-F5344CB8AC3E}">
        <p14:creationId xmlns:p14="http://schemas.microsoft.com/office/powerpoint/2010/main" val="412220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356AB-EEB1-2E8D-E35A-96E7BB1FB840}"/>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CEFC1878-2293-B94E-B054-6F898564E05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EE0E4EC9-FDDF-ADCE-7E73-65A4F19178A3}"/>
              </a:ext>
            </a:extLst>
          </p:cNvPr>
          <p:cNvSpPr txBox="1">
            <a:spLocks noChangeArrowheads="1"/>
          </p:cNvSpPr>
          <p:nvPr/>
        </p:nvSpPr>
        <p:spPr bwMode="auto">
          <a:xfrm>
            <a:off x="-1" y="1137160"/>
            <a:ext cx="12192000"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5. (Enem – 2021): Antes que a arte polisse nossas maneiras e ensinasse nossas paixões a falarem a linguagem apurada, nossos costumes eram rústicos. Não era melhor, mas os homens encontravam sua segurança na facilidade para se reconhecerem reciprocamente, e essa vantagem, de cujo valor não temos mais a noção, poupava-lhes muitos vícios.</a:t>
            </a:r>
          </a:p>
          <a:p>
            <a:pPr algn="r">
              <a:lnSpc>
                <a:spcPct val="100000"/>
              </a:lnSpc>
              <a:spcBef>
                <a:spcPct val="0"/>
              </a:spcBef>
              <a:buFontTx/>
              <a:buNone/>
            </a:pPr>
            <a:r>
              <a:rPr lang="pt-BR" altLang="pt-BR" sz="1000" dirty="0">
                <a:latin typeface="Arial Narrow" panose="020B0606020202030204" pitchFamily="34" charset="0"/>
                <a:ea typeface="Inter" panose="020B0604020202020204" charset="0"/>
                <a:cs typeface="Arial" panose="020B0604020202020204" pitchFamily="34" charset="0"/>
              </a:rPr>
              <a:t>(ROUSSEAU, J.-J. Discurso sobre as ciências e as artes. São Paulo: Abril Cultural, 1983 - adaptado).</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No presente excerto, o filósofo Jean-Jacques Rousseau (1712-1778) exalta uma condição que teria sido vivenciada pelo homem em qual situação?</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(A) No sistema monástico, pela valorização da religião.</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(B) Na existência em comunidade, pela comunhão de valores.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(C) No modelo de autogestão, pela emancipação do sujeito.</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(D) No estado de natureza, pelo exercício da liberdade.</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(E) Na vida em sociedade, pela abundância de bens.</a:t>
            </a:r>
          </a:p>
        </p:txBody>
      </p:sp>
    </p:spTree>
    <p:extLst>
      <p:ext uri="{BB962C8B-B14F-4D97-AF65-F5344CB8AC3E}">
        <p14:creationId xmlns:p14="http://schemas.microsoft.com/office/powerpoint/2010/main" val="444738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EFD71-2F0B-5C87-EB0D-6281F5B4FCC4}"/>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01E68161-2A2D-A3DC-45D3-0E55B9323A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BCC95CF1-A591-FCB6-6FB7-63B23671C0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2" y="1096963"/>
            <a:ext cx="8439097" cy="30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089AB145-7632-54A0-C717-0ED91A67C2F0}"/>
              </a:ext>
            </a:extLst>
          </p:cNvPr>
          <p:cNvSpPr txBox="1"/>
          <p:nvPr/>
        </p:nvSpPr>
        <p:spPr>
          <a:xfrm>
            <a:off x="483079" y="2887975"/>
            <a:ext cx="3835423" cy="400110"/>
          </a:xfrm>
          <a:prstGeom prst="rect">
            <a:avLst/>
          </a:prstGeom>
          <a:noFill/>
        </p:spPr>
        <p:txBody>
          <a:bodyPr wrap="square">
            <a:spAutoFit/>
          </a:bodyPr>
          <a:lstStyle/>
          <a:p>
            <a:r>
              <a:rPr lang="pt-BR" sz="2000" b="1" dirty="0">
                <a:latin typeface="Arial Narrow" panose="020B0606020202030204" pitchFamily="34" charset="0"/>
              </a:rPr>
              <a:t>Spinoza – O Apóstolo da Razão</a:t>
            </a:r>
            <a:endParaRPr lang="pt-BR" sz="2000" dirty="0">
              <a:latin typeface="Arial Narrow" panose="020B0606020202030204" pitchFamily="34" charset="0"/>
            </a:endParaRPr>
          </a:p>
        </p:txBody>
      </p:sp>
      <p:sp>
        <p:nvSpPr>
          <p:cNvPr id="6" name="CaixaDeTexto 5">
            <a:extLst>
              <a:ext uri="{FF2B5EF4-FFF2-40B4-BE49-F238E27FC236}">
                <a16:creationId xmlns:a16="http://schemas.microsoft.com/office/drawing/2014/main" id="{E9B59056-EDE4-4BA8-69F0-5FA8A448A0C2}"/>
              </a:ext>
            </a:extLst>
          </p:cNvPr>
          <p:cNvSpPr txBox="1"/>
          <p:nvPr/>
        </p:nvSpPr>
        <p:spPr>
          <a:xfrm>
            <a:off x="2453767" y="3489814"/>
            <a:ext cx="9256142" cy="2862322"/>
          </a:xfrm>
          <a:prstGeom prst="rect">
            <a:avLst/>
          </a:prstGeom>
          <a:noFill/>
        </p:spPr>
        <p:txBody>
          <a:bodyPr wrap="square">
            <a:spAutoFit/>
          </a:bodyPr>
          <a:lstStyle/>
          <a:p>
            <a:pPr algn="just"/>
            <a:r>
              <a:rPr lang="pt-BR" sz="2000" b="1" dirty="0">
                <a:latin typeface="Arial Narrow" panose="020B0606020202030204" pitchFamily="34" charset="0"/>
              </a:rPr>
              <a:t>SINOPSE: </a:t>
            </a:r>
            <a:r>
              <a:rPr lang="pt-BR" sz="2000" dirty="0">
                <a:latin typeface="Arial Narrow" panose="020B0606020202030204" pitchFamily="34" charset="0"/>
              </a:rPr>
              <a:t>Em </a:t>
            </a:r>
            <a:r>
              <a:rPr lang="pt-BR" sz="2000" i="1" dirty="0">
                <a:latin typeface="Arial Narrow" panose="020B0606020202030204" pitchFamily="34" charset="0"/>
              </a:rPr>
              <a:t>Spinoza – O Apóstolo da Razão</a:t>
            </a:r>
            <a:r>
              <a:rPr lang="pt-BR" sz="2000" dirty="0">
                <a:latin typeface="Arial Narrow" panose="020B0606020202030204" pitchFamily="34" charset="0"/>
              </a:rPr>
              <a:t> temos a biografia do pensador do século XVII Baruch de Espinosa. Esse pensador holandês, filho de portugueses que fugiram do seu país em função da Inquisição, é considerado um dos percussores do iluminismo. Ele desafiou a Igreja e propôs uma separação entre a religião e a filosofia.</a:t>
            </a:r>
          </a:p>
          <a:p>
            <a:pPr algn="just"/>
            <a:r>
              <a:rPr lang="pt-BR" sz="2000" dirty="0">
                <a:latin typeface="Arial Narrow" panose="020B0606020202030204" pitchFamily="34" charset="0"/>
              </a:rPr>
              <a:t>Foi banido pela Sinagoga Portuguesa de Amsterdam, quando em suas obras defendia que a Bíblia era metafórica, não possibilitando uma leitura racional, que o conhecimento não se separa da liberdade e que a democracia é a forma mais natural de organização política dos seres humanos.</a:t>
            </a:r>
          </a:p>
          <a:p>
            <a:pPr algn="just"/>
            <a:r>
              <a:rPr lang="pt-BR" sz="2000" b="1" dirty="0">
                <a:latin typeface="Arial Narrow" panose="020B0606020202030204" pitchFamily="34" charset="0"/>
              </a:rPr>
              <a:t>Classificação</a:t>
            </a:r>
            <a:r>
              <a:rPr lang="pt-BR" sz="2000" dirty="0">
                <a:latin typeface="Arial Narrow" panose="020B0606020202030204" pitchFamily="34" charset="0"/>
              </a:rPr>
              <a:t>: Livre.</a:t>
            </a:r>
          </a:p>
        </p:txBody>
      </p:sp>
      <p:pic>
        <p:nvPicPr>
          <p:cNvPr id="4098" name="Imagem 2" descr="ESPINOSA – O APÓSTOLO DA RAZÃO. |">
            <a:extLst>
              <a:ext uri="{FF2B5EF4-FFF2-40B4-BE49-F238E27FC236}">
                <a16:creationId xmlns:a16="http://schemas.microsoft.com/office/drawing/2014/main" id="{5620F820-7F0B-C173-C480-BB8D536050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95325" y="3981968"/>
            <a:ext cx="1616075"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9803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7085</TotalTime>
  <Words>2936</Words>
  <Application>Microsoft Office PowerPoint</Application>
  <PresentationFormat>Widescreen</PresentationFormat>
  <Paragraphs>76</Paragraphs>
  <Slides>14</Slides>
  <Notes>4</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14</vt:i4>
      </vt:variant>
    </vt:vector>
  </HeadingPairs>
  <TitlesOfParts>
    <vt:vector size="22" baseType="lpstr">
      <vt:lpstr>Aptos</vt:lpstr>
      <vt:lpstr>Arial</vt:lpstr>
      <vt:lpstr>Arial Narrow</vt:lpstr>
      <vt:lpstr>Calibri</vt:lpstr>
      <vt:lpstr>Calibri Light</vt:lpstr>
      <vt:lpstr>Symbol</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GERALDO AVELINO GOMES FILHO</cp:lastModifiedBy>
  <cp:revision>212</cp:revision>
  <dcterms:created xsi:type="dcterms:W3CDTF">2024-02-02T11:27:21Z</dcterms:created>
  <dcterms:modified xsi:type="dcterms:W3CDTF">2026-07-30T13:47:03Z</dcterms:modified>
</cp:coreProperties>
</file>