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2" r:id="rId3"/>
    <p:sldId id="257" r:id="rId4"/>
    <p:sldId id="350" r:id="rId5"/>
    <p:sldId id="263" r:id="rId6"/>
    <p:sldId id="351" r:id="rId7"/>
    <p:sldId id="352" r:id="rId8"/>
    <p:sldId id="354" r:id="rId9"/>
    <p:sldId id="421" r:id="rId10"/>
    <p:sldId id="261" r:id="rId11"/>
    <p:sldId id="268" r:id="rId12"/>
    <p:sldId id="266" r:id="rId13"/>
    <p:sldId id="406" r:id="rId14"/>
    <p:sldId id="407" r:id="rId15"/>
    <p:sldId id="409" r:id="rId16"/>
    <p:sldId id="408" r:id="rId17"/>
    <p:sldId id="349" r:id="rId18"/>
    <p:sldId id="360" r:id="rId19"/>
    <p:sldId id="359" r:id="rId20"/>
    <p:sldId id="410" r:id="rId21"/>
    <p:sldId id="411" r:id="rId22"/>
    <p:sldId id="412" r:id="rId23"/>
    <p:sldId id="280" r:id="rId24"/>
    <p:sldId id="367" r:id="rId25"/>
    <p:sldId id="329" r:id="rId26"/>
    <p:sldId id="282" r:id="rId27"/>
    <p:sldId id="413" r:id="rId28"/>
    <p:sldId id="414" r:id="rId29"/>
    <p:sldId id="283" r:id="rId30"/>
    <p:sldId id="415" r:id="rId31"/>
    <p:sldId id="416" r:id="rId32"/>
    <p:sldId id="368" r:id="rId33"/>
    <p:sldId id="417" r:id="rId34"/>
    <p:sldId id="419" r:id="rId35"/>
    <p:sldId id="418" r:id="rId36"/>
    <p:sldId id="294" r:id="rId37"/>
    <p:sldId id="374" r:id="rId38"/>
    <p:sldId id="420" r:id="rId39"/>
    <p:sldId id="260" r:id="rId40"/>
  </p:sldIdLst>
  <p:sldSz cx="12192000" cy="68580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29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DB598D-CDA7-4EF4-8E67-20D3375EB10E}" v="221" dt="2025-10-01T19:02:27.1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80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RALDO AVELINO GOMES FILHO" userId="cb76a2c3-1493-4a8f-a814-6303474fc5e1" providerId="ADAL" clId="{3065BF21-82F2-4C94-B2B8-4F172F1AE4B5}"/>
    <pc:docChg chg="undo redo custSel addSld delSld modSld sldOrd">
      <pc:chgData name="GERALDO AVELINO GOMES FILHO" userId="cb76a2c3-1493-4a8f-a814-6303474fc5e1" providerId="ADAL" clId="{3065BF21-82F2-4C94-B2B8-4F172F1AE4B5}" dt="2025-10-01T19:42:50.278" v="1235" actId="20577"/>
      <pc:docMkLst>
        <pc:docMk/>
      </pc:docMkLst>
      <pc:sldChg chg="modSp mod">
        <pc:chgData name="GERALDO AVELINO GOMES FILHO" userId="cb76a2c3-1493-4a8f-a814-6303474fc5e1" providerId="ADAL" clId="{3065BF21-82F2-4C94-B2B8-4F172F1AE4B5}" dt="2025-10-01T18:55:55.464" v="1225" actId="20577"/>
        <pc:sldMkLst>
          <pc:docMk/>
          <pc:sldMk cId="0" sldId="257"/>
        </pc:sldMkLst>
        <pc:spChg chg="mod">
          <ac:chgData name="GERALDO AVELINO GOMES FILHO" userId="cb76a2c3-1493-4a8f-a814-6303474fc5e1" providerId="ADAL" clId="{3065BF21-82F2-4C94-B2B8-4F172F1AE4B5}" dt="2025-10-01T18:55:55.464" v="1225" actId="20577"/>
          <ac:spMkLst>
            <pc:docMk/>
            <pc:sldMk cId="0" sldId="257"/>
            <ac:spMk id="4" creationId="{F3028E2B-B52F-129F-0353-0AD258742F6F}"/>
          </ac:spMkLst>
        </pc:spChg>
      </pc:sldChg>
      <pc:sldChg chg="addSp delSp modSp del mod setBg">
        <pc:chgData name="GERALDO AVELINO GOMES FILHO" userId="cb76a2c3-1493-4a8f-a814-6303474fc5e1" providerId="ADAL" clId="{3065BF21-82F2-4C94-B2B8-4F172F1AE4B5}" dt="2025-10-01T18:28:59.036" v="1155" actId="47"/>
        <pc:sldMkLst>
          <pc:docMk/>
          <pc:sldMk cId="0" sldId="259"/>
        </pc:sldMkLst>
      </pc:sldChg>
      <pc:sldChg chg="addSp delSp modSp mod">
        <pc:chgData name="GERALDO AVELINO GOMES FILHO" userId="cb76a2c3-1493-4a8f-a814-6303474fc5e1" providerId="ADAL" clId="{3065BF21-82F2-4C94-B2B8-4F172F1AE4B5}" dt="2025-10-01T18:49:07.246" v="1196" actId="20577"/>
        <pc:sldMkLst>
          <pc:docMk/>
          <pc:sldMk cId="0" sldId="261"/>
        </pc:sldMkLst>
        <pc:spChg chg="add mod">
          <ac:chgData name="GERALDO AVELINO GOMES FILHO" userId="cb76a2c3-1493-4a8f-a814-6303474fc5e1" providerId="ADAL" clId="{3065BF21-82F2-4C94-B2B8-4F172F1AE4B5}" dt="2025-10-01T18:49:07.246" v="1196" actId="20577"/>
          <ac:spMkLst>
            <pc:docMk/>
            <pc:sldMk cId="0" sldId="261"/>
            <ac:spMk id="5" creationId="{C8C3CA2B-B85D-4299-F698-F3B811964BE3}"/>
          </ac:spMkLst>
        </pc:spChg>
        <pc:picChg chg="add mod">
          <ac:chgData name="GERALDO AVELINO GOMES FILHO" userId="cb76a2c3-1493-4a8f-a814-6303474fc5e1" providerId="ADAL" clId="{3065BF21-82F2-4C94-B2B8-4F172F1AE4B5}" dt="2025-09-29T19:19:30.942" v="218" actId="1076"/>
          <ac:picMkLst>
            <pc:docMk/>
            <pc:sldMk cId="0" sldId="261"/>
            <ac:picMk id="2" creationId="{B0B3B9EA-813E-7EFA-46C4-7163371A89BE}"/>
          </ac:picMkLst>
        </pc:picChg>
        <pc:picChg chg="add mod">
          <ac:chgData name="GERALDO AVELINO GOMES FILHO" userId="cb76a2c3-1493-4a8f-a814-6303474fc5e1" providerId="ADAL" clId="{3065BF21-82F2-4C94-B2B8-4F172F1AE4B5}" dt="2025-10-01T18:48:54.180" v="1193" actId="1076"/>
          <ac:picMkLst>
            <pc:docMk/>
            <pc:sldMk cId="0" sldId="261"/>
            <ac:picMk id="8" creationId="{D6A15BE1-B9B3-FB09-6A71-655E605FB17A}"/>
          </ac:picMkLst>
        </pc:picChg>
      </pc:sldChg>
      <pc:sldChg chg="addSp delSp modSp mod">
        <pc:chgData name="GERALDO AVELINO GOMES FILHO" userId="cb76a2c3-1493-4a8f-a814-6303474fc5e1" providerId="ADAL" clId="{3065BF21-82F2-4C94-B2B8-4F172F1AE4B5}" dt="2025-09-29T18:55:59.574" v="64" actId="1076"/>
        <pc:sldMkLst>
          <pc:docMk/>
          <pc:sldMk cId="0" sldId="263"/>
        </pc:sldMkLst>
        <pc:picChg chg="add mod">
          <ac:chgData name="GERALDO AVELINO GOMES FILHO" userId="cb76a2c3-1493-4a8f-a814-6303474fc5e1" providerId="ADAL" clId="{3065BF21-82F2-4C94-B2B8-4F172F1AE4B5}" dt="2025-09-29T18:55:59.574" v="64" actId="1076"/>
          <ac:picMkLst>
            <pc:docMk/>
            <pc:sldMk cId="0" sldId="263"/>
            <ac:picMk id="3" creationId="{D4DD4E03-4218-CE3F-EB41-6ED89CF2C63D}"/>
          </ac:picMkLst>
        </pc:picChg>
      </pc:sldChg>
      <pc:sldChg chg="addSp delSp modSp mod">
        <pc:chgData name="GERALDO AVELINO GOMES FILHO" userId="cb76a2c3-1493-4a8f-a814-6303474fc5e1" providerId="ADAL" clId="{3065BF21-82F2-4C94-B2B8-4F172F1AE4B5}" dt="2025-09-29T19:33:15.545" v="273" actId="2711"/>
        <pc:sldMkLst>
          <pc:docMk/>
          <pc:sldMk cId="0" sldId="266"/>
        </pc:sldMkLst>
        <pc:spChg chg="mod">
          <ac:chgData name="GERALDO AVELINO GOMES FILHO" userId="cb76a2c3-1493-4a8f-a814-6303474fc5e1" providerId="ADAL" clId="{3065BF21-82F2-4C94-B2B8-4F172F1AE4B5}" dt="2025-09-29T19:33:15.545" v="273" actId="2711"/>
          <ac:spMkLst>
            <pc:docMk/>
            <pc:sldMk cId="0" sldId="266"/>
            <ac:spMk id="13315" creationId="{58747819-E17B-7FFF-E03A-0568C87A6258}"/>
          </ac:spMkLst>
        </pc:spChg>
        <pc:picChg chg="add mod">
          <ac:chgData name="GERALDO AVELINO GOMES FILHO" userId="cb76a2c3-1493-4a8f-a814-6303474fc5e1" providerId="ADAL" clId="{3065BF21-82F2-4C94-B2B8-4F172F1AE4B5}" dt="2025-09-29T19:28:48.242" v="255" actId="1076"/>
          <ac:picMkLst>
            <pc:docMk/>
            <pc:sldMk cId="0" sldId="266"/>
            <ac:picMk id="2" creationId="{E632A810-E609-FBD9-E83C-A840B042A9CF}"/>
          </ac:picMkLst>
        </pc:picChg>
      </pc:sldChg>
      <pc:sldChg chg="addSp delSp modSp mod">
        <pc:chgData name="GERALDO AVELINO GOMES FILHO" userId="cb76a2c3-1493-4a8f-a814-6303474fc5e1" providerId="ADAL" clId="{3065BF21-82F2-4C94-B2B8-4F172F1AE4B5}" dt="2025-09-30T15:37:11.013" v="1147" actId="1076"/>
        <pc:sldMkLst>
          <pc:docMk/>
          <pc:sldMk cId="0" sldId="268"/>
        </pc:sldMkLst>
        <pc:spChg chg="add mod">
          <ac:chgData name="GERALDO AVELINO GOMES FILHO" userId="cb76a2c3-1493-4a8f-a814-6303474fc5e1" providerId="ADAL" clId="{3065BF21-82F2-4C94-B2B8-4F172F1AE4B5}" dt="2025-09-30T15:37:10.037" v="1146" actId="1076"/>
          <ac:spMkLst>
            <pc:docMk/>
            <pc:sldMk cId="0" sldId="268"/>
            <ac:spMk id="3" creationId="{25550C26-36B0-F42B-3F61-B1B8FD87F29F}"/>
          </ac:spMkLst>
        </pc:spChg>
        <pc:spChg chg="add mod">
          <ac:chgData name="GERALDO AVELINO GOMES FILHO" userId="cb76a2c3-1493-4a8f-a814-6303474fc5e1" providerId="ADAL" clId="{3065BF21-82F2-4C94-B2B8-4F172F1AE4B5}" dt="2025-09-29T19:28:04.472" v="249" actId="122"/>
          <ac:spMkLst>
            <pc:docMk/>
            <pc:sldMk cId="0" sldId="268"/>
            <ac:spMk id="4" creationId="{2C66576B-8EC7-2D3B-2EDE-E92808A4A4C7}"/>
          </ac:spMkLst>
        </pc:spChg>
        <pc:picChg chg="add mod">
          <ac:chgData name="GERALDO AVELINO GOMES FILHO" userId="cb76a2c3-1493-4a8f-a814-6303474fc5e1" providerId="ADAL" clId="{3065BF21-82F2-4C94-B2B8-4F172F1AE4B5}" dt="2025-09-29T19:28:20.112" v="252" actId="1076"/>
          <ac:picMkLst>
            <pc:docMk/>
            <pc:sldMk cId="0" sldId="268"/>
            <ac:picMk id="6" creationId="{DC6EF74D-07A9-6B6F-019B-03CC38595FF5}"/>
          </ac:picMkLst>
        </pc:picChg>
        <pc:picChg chg="mod">
          <ac:chgData name="GERALDO AVELINO GOMES FILHO" userId="cb76a2c3-1493-4a8f-a814-6303474fc5e1" providerId="ADAL" clId="{3065BF21-82F2-4C94-B2B8-4F172F1AE4B5}" dt="2025-09-30T15:37:11.013" v="1147" actId="1076"/>
          <ac:picMkLst>
            <pc:docMk/>
            <pc:sldMk cId="0" sldId="268"/>
            <ac:picMk id="12290" creationId="{082CE06F-2896-0706-291B-BC2630662428}"/>
          </ac:picMkLst>
        </pc:picChg>
      </pc:sldChg>
      <pc:sldChg chg="del">
        <pc:chgData name="GERALDO AVELINO GOMES FILHO" userId="cb76a2c3-1493-4a8f-a814-6303474fc5e1" providerId="ADAL" clId="{3065BF21-82F2-4C94-B2B8-4F172F1AE4B5}" dt="2025-09-29T19:34:59.506" v="286" actId="47"/>
        <pc:sldMkLst>
          <pc:docMk/>
          <pc:sldMk cId="0" sldId="277"/>
        </pc:sldMkLst>
      </pc:sldChg>
      <pc:sldChg chg="del">
        <pc:chgData name="GERALDO AVELINO GOMES FILHO" userId="cb76a2c3-1493-4a8f-a814-6303474fc5e1" providerId="ADAL" clId="{3065BF21-82F2-4C94-B2B8-4F172F1AE4B5}" dt="2025-09-29T19:34:59.506" v="286" actId="47"/>
        <pc:sldMkLst>
          <pc:docMk/>
          <pc:sldMk cId="0" sldId="278"/>
        </pc:sldMkLst>
      </pc:sldChg>
      <pc:sldChg chg="addSp delSp modSp mod">
        <pc:chgData name="GERALDO AVELINO GOMES FILHO" userId="cb76a2c3-1493-4a8f-a814-6303474fc5e1" providerId="ADAL" clId="{3065BF21-82F2-4C94-B2B8-4F172F1AE4B5}" dt="2025-10-01T18:53:29.581" v="1215" actId="14100"/>
        <pc:sldMkLst>
          <pc:docMk/>
          <pc:sldMk cId="0" sldId="280"/>
        </pc:sldMkLst>
        <pc:spChg chg="del mod">
          <ac:chgData name="GERALDO AVELINO GOMES FILHO" userId="cb76a2c3-1493-4a8f-a814-6303474fc5e1" providerId="ADAL" clId="{3065BF21-82F2-4C94-B2B8-4F172F1AE4B5}" dt="2025-09-30T10:52:42.945" v="451"/>
          <ac:spMkLst>
            <pc:docMk/>
            <pc:sldMk cId="0" sldId="280"/>
            <ac:spMk id="3" creationId="{BC941380-5B3F-B025-FF4D-67D1715AA6CE}"/>
          </ac:spMkLst>
        </pc:spChg>
        <pc:spChg chg="add mod">
          <ac:chgData name="GERALDO AVELINO GOMES FILHO" userId="cb76a2c3-1493-4a8f-a814-6303474fc5e1" providerId="ADAL" clId="{3065BF21-82F2-4C94-B2B8-4F172F1AE4B5}" dt="2025-10-01T18:53:24.645" v="1214" actId="1076"/>
          <ac:spMkLst>
            <pc:docMk/>
            <pc:sldMk cId="0" sldId="280"/>
            <ac:spMk id="4" creationId="{D3F4745D-1100-481B-226F-865D275DA3A6}"/>
          </ac:spMkLst>
        </pc:spChg>
        <pc:spChg chg="add mod">
          <ac:chgData name="GERALDO AVELINO GOMES FILHO" userId="cb76a2c3-1493-4a8f-a814-6303474fc5e1" providerId="ADAL" clId="{3065BF21-82F2-4C94-B2B8-4F172F1AE4B5}" dt="2025-10-01T18:53:04.451" v="1211" actId="1076"/>
          <ac:spMkLst>
            <pc:docMk/>
            <pc:sldMk cId="0" sldId="280"/>
            <ac:spMk id="7" creationId="{193971BA-3A34-45E5-AC62-8F64D5F793D7}"/>
          </ac:spMkLst>
        </pc:spChg>
        <pc:picChg chg="add mod">
          <ac:chgData name="GERALDO AVELINO GOMES FILHO" userId="cb76a2c3-1493-4a8f-a814-6303474fc5e1" providerId="ADAL" clId="{3065BF21-82F2-4C94-B2B8-4F172F1AE4B5}" dt="2025-10-01T18:53:29.581" v="1215" actId="14100"/>
          <ac:picMkLst>
            <pc:docMk/>
            <pc:sldMk cId="0" sldId="280"/>
            <ac:picMk id="5" creationId="{8B797A8F-83EE-1E07-FA3E-EB76A1B50E00}"/>
          </ac:picMkLst>
        </pc:picChg>
      </pc:sldChg>
      <pc:sldChg chg="addSp delSp modSp mod">
        <pc:chgData name="GERALDO AVELINO GOMES FILHO" userId="cb76a2c3-1493-4a8f-a814-6303474fc5e1" providerId="ADAL" clId="{3065BF21-82F2-4C94-B2B8-4F172F1AE4B5}" dt="2025-09-30T11:06:13.377" v="570" actId="1076"/>
        <pc:sldMkLst>
          <pc:docMk/>
          <pc:sldMk cId="0" sldId="282"/>
        </pc:sldMkLst>
        <pc:spChg chg="del">
          <ac:chgData name="GERALDO AVELINO GOMES FILHO" userId="cb76a2c3-1493-4a8f-a814-6303474fc5e1" providerId="ADAL" clId="{3065BF21-82F2-4C94-B2B8-4F172F1AE4B5}" dt="2025-09-30T10:58:53.362" v="522" actId="478"/>
          <ac:spMkLst>
            <pc:docMk/>
            <pc:sldMk cId="0" sldId="282"/>
            <ac:spMk id="3" creationId="{CD26D9E6-2968-B39B-F580-19B358178C48}"/>
          </ac:spMkLst>
        </pc:spChg>
        <pc:spChg chg="add mod">
          <ac:chgData name="GERALDO AVELINO GOMES FILHO" userId="cb76a2c3-1493-4a8f-a814-6303474fc5e1" providerId="ADAL" clId="{3065BF21-82F2-4C94-B2B8-4F172F1AE4B5}" dt="2025-09-30T11:04:08.021" v="559" actId="1076"/>
          <ac:spMkLst>
            <pc:docMk/>
            <pc:sldMk cId="0" sldId="282"/>
            <ac:spMk id="5" creationId="{428AC8FB-CE9F-9E7F-8748-EFE13675B891}"/>
          </ac:spMkLst>
        </pc:spChg>
        <pc:spChg chg="add mod">
          <ac:chgData name="GERALDO AVELINO GOMES FILHO" userId="cb76a2c3-1493-4a8f-a814-6303474fc5e1" providerId="ADAL" clId="{3065BF21-82F2-4C94-B2B8-4F172F1AE4B5}" dt="2025-09-30T11:06:13.377" v="570" actId="1076"/>
          <ac:spMkLst>
            <pc:docMk/>
            <pc:sldMk cId="0" sldId="282"/>
            <ac:spMk id="7" creationId="{E0F63787-2FED-C7EC-D285-5BEB0FC931F8}"/>
          </ac:spMkLst>
        </pc:spChg>
        <pc:spChg chg="add mod">
          <ac:chgData name="GERALDO AVELINO GOMES FILHO" userId="cb76a2c3-1493-4a8f-a814-6303474fc5e1" providerId="ADAL" clId="{3065BF21-82F2-4C94-B2B8-4F172F1AE4B5}" dt="2025-09-30T11:06:00.285" v="568" actId="1076"/>
          <ac:spMkLst>
            <pc:docMk/>
            <pc:sldMk cId="0" sldId="282"/>
            <ac:spMk id="9" creationId="{3FDEACCA-4B63-C2B4-2160-8FEFF3F7988C}"/>
          </ac:spMkLst>
        </pc:spChg>
        <pc:picChg chg="add mod">
          <ac:chgData name="GERALDO AVELINO GOMES FILHO" userId="cb76a2c3-1493-4a8f-a814-6303474fc5e1" providerId="ADAL" clId="{3065BF21-82F2-4C94-B2B8-4F172F1AE4B5}" dt="2025-09-30T11:06:05.794" v="569" actId="1076"/>
          <ac:picMkLst>
            <pc:docMk/>
            <pc:sldMk cId="0" sldId="282"/>
            <ac:picMk id="2" creationId="{E7758FE8-9B94-7290-2E94-866B9C479AAD}"/>
          </ac:picMkLst>
        </pc:picChg>
        <pc:picChg chg="mod">
          <ac:chgData name="GERALDO AVELINO GOMES FILHO" userId="cb76a2c3-1493-4a8f-a814-6303474fc5e1" providerId="ADAL" clId="{3065BF21-82F2-4C94-B2B8-4F172F1AE4B5}" dt="2025-09-30T11:00:39.355" v="548" actId="1076"/>
          <ac:picMkLst>
            <pc:docMk/>
            <pc:sldMk cId="0" sldId="282"/>
            <ac:picMk id="25602" creationId="{B55BB912-B365-6818-77C3-794A414724ED}"/>
          </ac:picMkLst>
        </pc:picChg>
      </pc:sldChg>
      <pc:sldChg chg="addSp delSp modSp mod">
        <pc:chgData name="GERALDO AVELINO GOMES FILHO" userId="cb76a2c3-1493-4a8f-a814-6303474fc5e1" providerId="ADAL" clId="{3065BF21-82F2-4C94-B2B8-4F172F1AE4B5}" dt="2025-09-30T14:22:20.397" v="1039" actId="1076"/>
        <pc:sldMkLst>
          <pc:docMk/>
          <pc:sldMk cId="0" sldId="283"/>
        </pc:sldMkLst>
        <pc:spChg chg="add mod">
          <ac:chgData name="GERALDO AVELINO GOMES FILHO" userId="cb76a2c3-1493-4a8f-a814-6303474fc5e1" providerId="ADAL" clId="{3065BF21-82F2-4C94-B2B8-4F172F1AE4B5}" dt="2025-09-30T11:16:53.635" v="619" actId="1076"/>
          <ac:spMkLst>
            <pc:docMk/>
            <pc:sldMk cId="0" sldId="283"/>
            <ac:spMk id="3" creationId="{966EC925-2DC4-C717-7DF4-019CC743FA17}"/>
          </ac:spMkLst>
        </pc:spChg>
        <pc:spChg chg="del mod">
          <ac:chgData name="GERALDO AVELINO GOMES FILHO" userId="cb76a2c3-1493-4a8f-a814-6303474fc5e1" providerId="ADAL" clId="{3065BF21-82F2-4C94-B2B8-4F172F1AE4B5}" dt="2025-09-30T11:11:29.237" v="585"/>
          <ac:spMkLst>
            <pc:docMk/>
            <pc:sldMk cId="0" sldId="283"/>
            <ac:spMk id="4" creationId="{0C92E465-F76D-FD7F-B4B6-9305D567959E}"/>
          </ac:spMkLst>
        </pc:spChg>
        <pc:spChg chg="add del">
          <ac:chgData name="GERALDO AVELINO GOMES FILHO" userId="cb76a2c3-1493-4a8f-a814-6303474fc5e1" providerId="ADAL" clId="{3065BF21-82F2-4C94-B2B8-4F172F1AE4B5}" dt="2025-09-30T11:17:12.114" v="622" actId="22"/>
          <ac:spMkLst>
            <pc:docMk/>
            <pc:sldMk cId="0" sldId="283"/>
            <ac:spMk id="6" creationId="{D58AEBEF-78FA-7489-3C02-B34DEADE347F}"/>
          </ac:spMkLst>
        </pc:spChg>
        <pc:spChg chg="add del">
          <ac:chgData name="GERALDO AVELINO GOMES FILHO" userId="cb76a2c3-1493-4a8f-a814-6303474fc5e1" providerId="ADAL" clId="{3065BF21-82F2-4C94-B2B8-4F172F1AE4B5}" dt="2025-09-30T11:17:17.476" v="624" actId="22"/>
          <ac:spMkLst>
            <pc:docMk/>
            <pc:sldMk cId="0" sldId="283"/>
            <ac:spMk id="8" creationId="{28D3AEBC-9F51-41CF-CBD1-15D89BCABD86}"/>
          </ac:spMkLst>
        </pc:spChg>
        <pc:spChg chg="add mod">
          <ac:chgData name="GERALDO AVELINO GOMES FILHO" userId="cb76a2c3-1493-4a8f-a814-6303474fc5e1" providerId="ADAL" clId="{3065BF21-82F2-4C94-B2B8-4F172F1AE4B5}" dt="2025-09-30T14:22:20.397" v="1039" actId="1076"/>
          <ac:spMkLst>
            <pc:docMk/>
            <pc:sldMk cId="0" sldId="283"/>
            <ac:spMk id="10" creationId="{FB317DF7-24D1-16CD-8508-A19C74716CFD}"/>
          </ac:spMkLst>
        </pc:spChg>
      </pc:sldChg>
      <pc:sldChg chg="addSp delSp modSp del mod modClrScheme chgLayout">
        <pc:chgData name="GERALDO AVELINO GOMES FILHO" userId="cb76a2c3-1493-4a8f-a814-6303474fc5e1" providerId="ADAL" clId="{3065BF21-82F2-4C94-B2B8-4F172F1AE4B5}" dt="2025-09-30T11:41:05.630" v="790" actId="47"/>
        <pc:sldMkLst>
          <pc:docMk/>
          <pc:sldMk cId="0" sldId="284"/>
        </pc:sldMkLst>
        <pc:spChg chg="del mod">
          <ac:chgData name="GERALDO AVELINO GOMES FILHO" userId="cb76a2c3-1493-4a8f-a814-6303474fc5e1" providerId="ADAL" clId="{3065BF21-82F2-4C94-B2B8-4F172F1AE4B5}" dt="2025-09-30T11:22:00.611" v="666"/>
          <ac:spMkLst>
            <pc:docMk/>
            <pc:sldMk cId="0" sldId="284"/>
            <ac:spMk id="3" creationId="{4AEC8F0F-E7C9-2C18-DC39-BB9DEF89AED1}"/>
          </ac:spMkLst>
        </pc:spChg>
        <pc:spChg chg="add mod">
          <ac:chgData name="GERALDO AVELINO GOMES FILHO" userId="cb76a2c3-1493-4a8f-a814-6303474fc5e1" providerId="ADAL" clId="{3065BF21-82F2-4C94-B2B8-4F172F1AE4B5}" dt="2025-09-30T11:34:58.342" v="736" actId="123"/>
          <ac:spMkLst>
            <pc:docMk/>
            <pc:sldMk cId="0" sldId="284"/>
            <ac:spMk id="4" creationId="{716285DA-A613-F048-3AE7-C5FF824FA977}"/>
          </ac:spMkLst>
        </pc:spChg>
        <pc:spChg chg="add mod">
          <ac:chgData name="GERALDO AVELINO GOMES FILHO" userId="cb76a2c3-1493-4a8f-a814-6303474fc5e1" providerId="ADAL" clId="{3065BF21-82F2-4C94-B2B8-4F172F1AE4B5}" dt="2025-09-30T11:33:57.908" v="727" actId="1076"/>
          <ac:spMkLst>
            <pc:docMk/>
            <pc:sldMk cId="0" sldId="284"/>
            <ac:spMk id="7" creationId="{B3CC1696-D525-6F36-E2EF-452C1A1977C4}"/>
          </ac:spMkLst>
        </pc:spChg>
        <pc:spChg chg="add mod">
          <ac:chgData name="GERALDO AVELINO GOMES FILHO" userId="cb76a2c3-1493-4a8f-a814-6303474fc5e1" providerId="ADAL" clId="{3065BF21-82F2-4C94-B2B8-4F172F1AE4B5}" dt="2025-09-30T11:35:09.828" v="737" actId="1076"/>
          <ac:spMkLst>
            <pc:docMk/>
            <pc:sldMk cId="0" sldId="284"/>
            <ac:spMk id="9" creationId="{5E479E08-42B1-CE66-2D99-9C155CBFBFDE}"/>
          </ac:spMkLst>
        </pc:spChg>
        <pc:spChg chg="add del mod ord">
          <ac:chgData name="GERALDO AVELINO GOMES FILHO" userId="cb76a2c3-1493-4a8f-a814-6303474fc5e1" providerId="ADAL" clId="{3065BF21-82F2-4C94-B2B8-4F172F1AE4B5}" dt="2025-09-30T11:36:24.154" v="739" actId="700"/>
          <ac:spMkLst>
            <pc:docMk/>
            <pc:sldMk cId="0" sldId="284"/>
            <ac:spMk id="10" creationId="{0A567E87-A46E-4820-C669-1ECEBDD10B52}"/>
          </ac:spMkLst>
        </pc:spChg>
        <pc:spChg chg="add del mod ord">
          <ac:chgData name="GERALDO AVELINO GOMES FILHO" userId="cb76a2c3-1493-4a8f-a814-6303474fc5e1" providerId="ADAL" clId="{3065BF21-82F2-4C94-B2B8-4F172F1AE4B5}" dt="2025-09-30T11:36:24.154" v="739" actId="700"/>
          <ac:spMkLst>
            <pc:docMk/>
            <pc:sldMk cId="0" sldId="284"/>
            <ac:spMk id="11" creationId="{BA9FA8C1-7136-781F-3957-C9AEA460C6C8}"/>
          </ac:spMkLst>
        </pc:spChg>
        <pc:spChg chg="add del mod ord">
          <ac:chgData name="GERALDO AVELINO GOMES FILHO" userId="cb76a2c3-1493-4a8f-a814-6303474fc5e1" providerId="ADAL" clId="{3065BF21-82F2-4C94-B2B8-4F172F1AE4B5}" dt="2025-09-30T11:36:24.154" v="739" actId="700"/>
          <ac:spMkLst>
            <pc:docMk/>
            <pc:sldMk cId="0" sldId="284"/>
            <ac:spMk id="12" creationId="{DFAC64F4-2BB7-0915-A59D-CEDD3AD503C1}"/>
          </ac:spMkLst>
        </pc:spChg>
        <pc:spChg chg="add del mod ord">
          <ac:chgData name="GERALDO AVELINO GOMES FILHO" userId="cb76a2c3-1493-4a8f-a814-6303474fc5e1" providerId="ADAL" clId="{3065BF21-82F2-4C94-B2B8-4F172F1AE4B5}" dt="2025-09-30T11:37:14.208" v="742" actId="478"/>
          <ac:spMkLst>
            <pc:docMk/>
            <pc:sldMk cId="0" sldId="284"/>
            <ac:spMk id="13" creationId="{46560A11-B102-5A2B-8CC4-C8D7E617342D}"/>
          </ac:spMkLst>
        </pc:spChg>
        <pc:spChg chg="add del mod ord">
          <ac:chgData name="GERALDO AVELINO GOMES FILHO" userId="cb76a2c3-1493-4a8f-a814-6303474fc5e1" providerId="ADAL" clId="{3065BF21-82F2-4C94-B2B8-4F172F1AE4B5}" dt="2025-09-30T11:37:16.666" v="743" actId="478"/>
          <ac:spMkLst>
            <pc:docMk/>
            <pc:sldMk cId="0" sldId="284"/>
            <ac:spMk id="14" creationId="{66D66C66-6816-008A-D3C9-61C8505D3879}"/>
          </ac:spMkLst>
        </pc:spChg>
        <pc:spChg chg="add del mod ord">
          <ac:chgData name="GERALDO AVELINO GOMES FILHO" userId="cb76a2c3-1493-4a8f-a814-6303474fc5e1" providerId="ADAL" clId="{3065BF21-82F2-4C94-B2B8-4F172F1AE4B5}" dt="2025-09-30T11:37:20.911" v="744" actId="478"/>
          <ac:spMkLst>
            <pc:docMk/>
            <pc:sldMk cId="0" sldId="284"/>
            <ac:spMk id="15" creationId="{49BC5417-2C84-123F-60B6-97776A752D47}"/>
          </ac:spMkLst>
        </pc:spChg>
        <pc:picChg chg="add mod">
          <ac:chgData name="GERALDO AVELINO GOMES FILHO" userId="cb76a2c3-1493-4a8f-a814-6303474fc5e1" providerId="ADAL" clId="{3065BF21-82F2-4C94-B2B8-4F172F1AE4B5}" dt="2025-09-30T11:33:54.231" v="726" actId="1076"/>
          <ac:picMkLst>
            <pc:docMk/>
            <pc:sldMk cId="0" sldId="284"/>
            <ac:picMk id="5" creationId="{B6DE8DEB-D0E7-DD4E-77C0-8B3E3EB2D3C5}"/>
          </ac:picMkLst>
        </pc:picChg>
        <pc:picChg chg="mod">
          <ac:chgData name="GERALDO AVELINO GOMES FILHO" userId="cb76a2c3-1493-4a8f-a814-6303474fc5e1" providerId="ADAL" clId="{3065BF21-82F2-4C94-B2B8-4F172F1AE4B5}" dt="2025-09-30T11:32:47.586" v="712" actId="1076"/>
          <ac:picMkLst>
            <pc:docMk/>
            <pc:sldMk cId="0" sldId="284"/>
            <ac:picMk id="27650" creationId="{76687216-F38D-97B5-DB4E-358E7CDB96C3}"/>
          </ac:picMkLst>
        </pc:picChg>
      </pc:sldChg>
      <pc:sldChg chg="addSp delSp modSp mod">
        <pc:chgData name="GERALDO AVELINO GOMES FILHO" userId="cb76a2c3-1493-4a8f-a814-6303474fc5e1" providerId="ADAL" clId="{3065BF21-82F2-4C94-B2B8-4F172F1AE4B5}" dt="2025-09-30T13:52:57.812" v="984" actId="1076"/>
        <pc:sldMkLst>
          <pc:docMk/>
          <pc:sldMk cId="0" sldId="294"/>
        </pc:sldMkLst>
        <pc:spChg chg="add mod">
          <ac:chgData name="GERALDO AVELINO GOMES FILHO" userId="cb76a2c3-1493-4a8f-a814-6303474fc5e1" providerId="ADAL" clId="{3065BF21-82F2-4C94-B2B8-4F172F1AE4B5}" dt="2025-09-30T13:52:02.479" v="979"/>
          <ac:spMkLst>
            <pc:docMk/>
            <pc:sldMk cId="0" sldId="294"/>
            <ac:spMk id="2" creationId="{F968585F-5F83-3B24-F36F-43E6B7518169}"/>
          </ac:spMkLst>
        </pc:spChg>
        <pc:picChg chg="add mod">
          <ac:chgData name="GERALDO AVELINO GOMES FILHO" userId="cb76a2c3-1493-4a8f-a814-6303474fc5e1" providerId="ADAL" clId="{3065BF21-82F2-4C94-B2B8-4F172F1AE4B5}" dt="2025-09-30T13:52:57.812" v="984" actId="1076"/>
          <ac:picMkLst>
            <pc:docMk/>
            <pc:sldMk cId="0" sldId="294"/>
            <ac:picMk id="4" creationId="{EEBDCB03-D724-2BA0-DDBB-2F293E349AD1}"/>
          </ac:picMkLst>
        </pc:picChg>
        <pc:picChg chg="del">
          <ac:chgData name="GERALDO AVELINO GOMES FILHO" userId="cb76a2c3-1493-4a8f-a814-6303474fc5e1" providerId="ADAL" clId="{3065BF21-82F2-4C94-B2B8-4F172F1AE4B5}" dt="2025-09-30T13:51:43.893" v="975" actId="478"/>
          <ac:picMkLst>
            <pc:docMk/>
            <pc:sldMk cId="0" sldId="294"/>
            <ac:picMk id="34819" creationId="{5233A41A-B650-C50F-7B58-815C71A085C8}"/>
          </ac:picMkLst>
        </pc:picChg>
        <pc:picChg chg="del">
          <ac:chgData name="GERALDO AVELINO GOMES FILHO" userId="cb76a2c3-1493-4a8f-a814-6303474fc5e1" providerId="ADAL" clId="{3065BF21-82F2-4C94-B2B8-4F172F1AE4B5}" dt="2025-09-30T13:51:44.993" v="976" actId="478"/>
          <ac:picMkLst>
            <pc:docMk/>
            <pc:sldMk cId="0" sldId="294"/>
            <ac:picMk id="34820" creationId="{285F323A-3D72-9140-3E39-D8C9474C1CE4}"/>
          </ac:picMkLst>
        </pc:picChg>
        <pc:picChg chg="add del">
          <ac:chgData name="GERALDO AVELINO GOMES FILHO" userId="cb76a2c3-1493-4a8f-a814-6303474fc5e1" providerId="ADAL" clId="{3065BF21-82F2-4C94-B2B8-4F172F1AE4B5}" dt="2025-09-30T13:52:17.060" v="981" actId="478"/>
          <ac:picMkLst>
            <pc:docMk/>
            <pc:sldMk cId="0" sldId="294"/>
            <ac:picMk id="34821" creationId="{A606012E-EEA3-D556-ABB1-5D8F6ABA78C2}"/>
          </ac:picMkLst>
        </pc:picChg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296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03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09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11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15"/>
        </pc:sldMkLst>
      </pc:sldChg>
      <pc:sldChg chg="addSp delSp modSp del mod">
        <pc:chgData name="GERALDO AVELINO GOMES FILHO" userId="cb76a2c3-1493-4a8f-a814-6303474fc5e1" providerId="ADAL" clId="{3065BF21-82F2-4C94-B2B8-4F172F1AE4B5}" dt="2025-09-30T15:14:37.596" v="1099" actId="47"/>
        <pc:sldMkLst>
          <pc:docMk/>
          <pc:sldMk cId="0" sldId="327"/>
        </pc:sldMkLst>
        <pc:spChg chg="mod">
          <ac:chgData name="GERALDO AVELINO GOMES FILHO" userId="cb76a2c3-1493-4a8f-a814-6303474fc5e1" providerId="ADAL" clId="{3065BF21-82F2-4C94-B2B8-4F172F1AE4B5}" dt="2025-09-30T15:06:24.343" v="1043" actId="207"/>
          <ac:spMkLst>
            <pc:docMk/>
            <pc:sldMk cId="0" sldId="327"/>
            <ac:spMk id="3" creationId="{966B0E34-FB7A-60FD-EFD0-EB3F9122544B}"/>
          </ac:spMkLst>
        </pc:spChg>
      </pc:sldChg>
      <pc:sldChg chg="addSp delSp modSp mod">
        <pc:chgData name="GERALDO AVELINO GOMES FILHO" userId="cb76a2c3-1493-4a8f-a814-6303474fc5e1" providerId="ADAL" clId="{3065BF21-82F2-4C94-B2B8-4F172F1AE4B5}" dt="2025-10-01T18:52:35.237" v="1209" actId="255"/>
        <pc:sldMkLst>
          <pc:docMk/>
          <pc:sldMk cId="0" sldId="329"/>
        </pc:sldMkLst>
        <pc:spChg chg="add del">
          <ac:chgData name="GERALDO AVELINO GOMES FILHO" userId="cb76a2c3-1493-4a8f-a814-6303474fc5e1" providerId="ADAL" clId="{3065BF21-82F2-4C94-B2B8-4F172F1AE4B5}" dt="2025-09-30T10:56:40.871" v="502" actId="22"/>
          <ac:spMkLst>
            <pc:docMk/>
            <pc:sldMk cId="0" sldId="329"/>
            <ac:spMk id="3" creationId="{D1E364BE-F0BE-5A84-7BE6-FD4F7F08F2A8}"/>
          </ac:spMkLst>
        </pc:spChg>
        <pc:spChg chg="add del">
          <ac:chgData name="GERALDO AVELINO GOMES FILHO" userId="cb76a2c3-1493-4a8f-a814-6303474fc5e1" providerId="ADAL" clId="{3065BF21-82F2-4C94-B2B8-4F172F1AE4B5}" dt="2025-09-30T10:56:43.696" v="504" actId="22"/>
          <ac:spMkLst>
            <pc:docMk/>
            <pc:sldMk cId="0" sldId="329"/>
            <ac:spMk id="5" creationId="{082FD76D-569E-010F-4982-A86022D26387}"/>
          </ac:spMkLst>
        </pc:spChg>
        <pc:spChg chg="add mod">
          <ac:chgData name="GERALDO AVELINO GOMES FILHO" userId="cb76a2c3-1493-4a8f-a814-6303474fc5e1" providerId="ADAL" clId="{3065BF21-82F2-4C94-B2B8-4F172F1AE4B5}" dt="2025-10-01T18:52:35.237" v="1209" actId="255"/>
          <ac:spMkLst>
            <pc:docMk/>
            <pc:sldMk cId="0" sldId="329"/>
            <ac:spMk id="6" creationId="{C01FA2A2-0325-B36C-915F-CCA410610B86}"/>
          </ac:spMkLst>
        </pc:spChg>
        <pc:picChg chg="del">
          <ac:chgData name="GERALDO AVELINO GOMES FILHO" userId="cb76a2c3-1493-4a8f-a814-6303474fc5e1" providerId="ADAL" clId="{3065BF21-82F2-4C94-B2B8-4F172F1AE4B5}" dt="2025-09-30T10:56:34.579" v="499" actId="478"/>
          <ac:picMkLst>
            <pc:docMk/>
            <pc:sldMk cId="0" sldId="329"/>
            <ac:picMk id="24579" creationId="{1FDA8387-866E-D92F-93C6-8067B117D532}"/>
          </ac:picMkLst>
        </pc:picChg>
        <pc:picChg chg="del">
          <ac:chgData name="GERALDO AVELINO GOMES FILHO" userId="cb76a2c3-1493-4a8f-a814-6303474fc5e1" providerId="ADAL" clId="{3065BF21-82F2-4C94-B2B8-4F172F1AE4B5}" dt="2025-09-30T10:56:36.781" v="500" actId="478"/>
          <ac:picMkLst>
            <pc:docMk/>
            <pc:sldMk cId="0" sldId="329"/>
            <ac:picMk id="24580" creationId="{5B7202E1-ED37-6CCF-622C-6A6C9CA07749}"/>
          </ac:picMkLst>
        </pc:picChg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32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33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35"/>
        </pc:sldMkLst>
      </pc:sldChg>
      <pc:sldChg chg="del">
        <pc:chgData name="GERALDO AVELINO GOMES FILHO" userId="cb76a2c3-1493-4a8f-a814-6303474fc5e1" providerId="ADAL" clId="{3065BF21-82F2-4C94-B2B8-4F172F1AE4B5}" dt="2025-09-29T19:34:59.506" v="286" actId="47"/>
        <pc:sldMkLst>
          <pc:docMk/>
          <pc:sldMk cId="0" sldId="337"/>
        </pc:sldMkLst>
      </pc:sldChg>
      <pc:sldChg chg="del">
        <pc:chgData name="GERALDO AVELINO GOMES FILHO" userId="cb76a2c3-1493-4a8f-a814-6303474fc5e1" providerId="ADAL" clId="{3065BF21-82F2-4C94-B2B8-4F172F1AE4B5}" dt="2025-09-29T19:34:59.506" v="286" actId="47"/>
        <pc:sldMkLst>
          <pc:docMk/>
          <pc:sldMk cId="0" sldId="347"/>
        </pc:sldMkLst>
      </pc:sldChg>
      <pc:sldChg chg="del">
        <pc:chgData name="GERALDO AVELINO GOMES FILHO" userId="cb76a2c3-1493-4a8f-a814-6303474fc5e1" providerId="ADAL" clId="{3065BF21-82F2-4C94-B2B8-4F172F1AE4B5}" dt="2025-09-29T19:40:13.817" v="319" actId="47"/>
        <pc:sldMkLst>
          <pc:docMk/>
          <pc:sldMk cId="0" sldId="348"/>
        </pc:sldMkLst>
      </pc:sldChg>
      <pc:sldChg chg="addSp delSp modSp mod">
        <pc:chgData name="GERALDO AVELINO GOMES FILHO" userId="cb76a2c3-1493-4a8f-a814-6303474fc5e1" providerId="ADAL" clId="{3065BF21-82F2-4C94-B2B8-4F172F1AE4B5}" dt="2025-10-01T18:51:11.836" v="1203" actId="2711"/>
        <pc:sldMkLst>
          <pc:docMk/>
          <pc:sldMk cId="0" sldId="349"/>
        </pc:sldMkLst>
        <pc:spChg chg="add mod">
          <ac:chgData name="GERALDO AVELINO GOMES FILHO" userId="cb76a2c3-1493-4a8f-a814-6303474fc5e1" providerId="ADAL" clId="{3065BF21-82F2-4C94-B2B8-4F172F1AE4B5}" dt="2025-09-29T19:50:33.704" v="369" actId="113"/>
          <ac:spMkLst>
            <pc:docMk/>
            <pc:sldMk cId="0" sldId="349"/>
            <ac:spMk id="3" creationId="{BB68E39B-0C63-E184-7E77-F270A65F5835}"/>
          </ac:spMkLst>
        </pc:spChg>
        <pc:spChg chg="add mod">
          <ac:chgData name="GERALDO AVELINO GOMES FILHO" userId="cb76a2c3-1493-4a8f-a814-6303474fc5e1" providerId="ADAL" clId="{3065BF21-82F2-4C94-B2B8-4F172F1AE4B5}" dt="2025-10-01T18:51:11.836" v="1203" actId="2711"/>
          <ac:spMkLst>
            <pc:docMk/>
            <pc:sldMk cId="0" sldId="349"/>
            <ac:spMk id="7" creationId="{4BA83133-5B16-DA04-4E40-CA046E26A524}"/>
          </ac:spMkLst>
        </pc:spChg>
        <pc:spChg chg="add mod">
          <ac:chgData name="GERALDO AVELINO GOMES FILHO" userId="cb76a2c3-1493-4a8f-a814-6303474fc5e1" providerId="ADAL" clId="{3065BF21-82F2-4C94-B2B8-4F172F1AE4B5}" dt="2025-09-29T19:52:01.806" v="385" actId="1076"/>
          <ac:spMkLst>
            <pc:docMk/>
            <pc:sldMk cId="0" sldId="349"/>
            <ac:spMk id="9" creationId="{8DE1C1AE-F0BE-23C9-DE76-174ADFE7A8D5}"/>
          </ac:spMkLst>
        </pc:spChg>
        <pc:picChg chg="add mod">
          <ac:chgData name="GERALDO AVELINO GOMES FILHO" userId="cb76a2c3-1493-4a8f-a814-6303474fc5e1" providerId="ADAL" clId="{3065BF21-82F2-4C94-B2B8-4F172F1AE4B5}" dt="2025-09-29T19:50:35.455" v="370" actId="1076"/>
          <ac:picMkLst>
            <pc:docMk/>
            <pc:sldMk cId="0" sldId="349"/>
            <ac:picMk id="5" creationId="{C251C0D1-4C1D-5B69-C39E-9B907821C285}"/>
          </ac:picMkLst>
        </pc:picChg>
        <pc:picChg chg="mod">
          <ac:chgData name="GERALDO AVELINO GOMES FILHO" userId="cb76a2c3-1493-4a8f-a814-6303474fc5e1" providerId="ADAL" clId="{3065BF21-82F2-4C94-B2B8-4F172F1AE4B5}" dt="2025-09-29T19:51:26.226" v="377" actId="1076"/>
          <ac:picMkLst>
            <pc:docMk/>
            <pc:sldMk cId="0" sldId="349"/>
            <ac:picMk id="19458" creationId="{01D1236B-3A52-6675-389D-BD02E42BA4E3}"/>
          </ac:picMkLst>
        </pc:picChg>
      </pc:sldChg>
      <pc:sldChg chg="addSp delSp modSp mod">
        <pc:chgData name="GERALDO AVELINO GOMES FILHO" userId="cb76a2c3-1493-4a8f-a814-6303474fc5e1" providerId="ADAL" clId="{3065BF21-82F2-4C94-B2B8-4F172F1AE4B5}" dt="2025-10-01T19:42:50.278" v="1235" actId="20577"/>
        <pc:sldMkLst>
          <pc:docMk/>
          <pc:sldMk cId="0" sldId="350"/>
        </pc:sldMkLst>
        <pc:spChg chg="add mod">
          <ac:chgData name="GERALDO AVELINO GOMES FILHO" userId="cb76a2c3-1493-4a8f-a814-6303474fc5e1" providerId="ADAL" clId="{3065BF21-82F2-4C94-B2B8-4F172F1AE4B5}" dt="2025-10-01T19:42:50.278" v="1235" actId="20577"/>
          <ac:spMkLst>
            <pc:docMk/>
            <pc:sldMk cId="0" sldId="350"/>
            <ac:spMk id="3" creationId="{AD485459-1049-CDBC-86CA-47C05F83DBB6}"/>
          </ac:spMkLst>
        </pc:spChg>
        <pc:spChg chg="add mod">
          <ac:chgData name="GERALDO AVELINO GOMES FILHO" userId="cb76a2c3-1493-4a8f-a814-6303474fc5e1" providerId="ADAL" clId="{3065BF21-82F2-4C94-B2B8-4F172F1AE4B5}" dt="2025-10-01T19:02:45.827" v="1232" actId="14100"/>
          <ac:spMkLst>
            <pc:docMk/>
            <pc:sldMk cId="0" sldId="350"/>
            <ac:spMk id="5" creationId="{0502BAFD-A4A6-3485-E6E4-CAE1C2891537}"/>
          </ac:spMkLst>
        </pc:spChg>
        <pc:spChg chg="add mod">
          <ac:chgData name="GERALDO AVELINO GOMES FILHO" userId="cb76a2c3-1493-4a8f-a814-6303474fc5e1" providerId="ADAL" clId="{3065BF21-82F2-4C94-B2B8-4F172F1AE4B5}" dt="2025-10-01T19:02:43.178" v="1231" actId="14100"/>
          <ac:spMkLst>
            <pc:docMk/>
            <pc:sldMk cId="0" sldId="350"/>
            <ac:spMk id="7" creationId="{6B1690E1-FE6F-B3F3-3637-902B1D50785B}"/>
          </ac:spMkLst>
        </pc:spChg>
        <pc:spChg chg="add del mod">
          <ac:chgData name="GERALDO AVELINO GOMES FILHO" userId="cb76a2c3-1493-4a8f-a814-6303474fc5e1" providerId="ADAL" clId="{3065BF21-82F2-4C94-B2B8-4F172F1AE4B5}" dt="2025-09-30T15:33:51.120" v="1124" actId="478"/>
          <ac:spMkLst>
            <pc:docMk/>
            <pc:sldMk cId="0" sldId="350"/>
            <ac:spMk id="9" creationId="{07CE0728-F11D-EBDC-901C-3AFD564353BA}"/>
          </ac:spMkLst>
        </pc:spChg>
      </pc:sldChg>
      <pc:sldChg chg="addSp delSp modSp mod">
        <pc:chgData name="GERALDO AVELINO GOMES FILHO" userId="cb76a2c3-1493-4a8f-a814-6303474fc5e1" providerId="ADAL" clId="{3065BF21-82F2-4C94-B2B8-4F172F1AE4B5}" dt="2025-09-29T19:02:28.632" v="102" actId="14100"/>
        <pc:sldMkLst>
          <pc:docMk/>
          <pc:sldMk cId="0" sldId="351"/>
        </pc:sldMkLst>
        <pc:picChg chg="add mod">
          <ac:chgData name="GERALDO AVELINO GOMES FILHO" userId="cb76a2c3-1493-4a8f-a814-6303474fc5e1" providerId="ADAL" clId="{3065BF21-82F2-4C94-B2B8-4F172F1AE4B5}" dt="2025-09-29T19:02:28.632" v="102" actId="14100"/>
          <ac:picMkLst>
            <pc:docMk/>
            <pc:sldMk cId="0" sldId="351"/>
            <ac:picMk id="3" creationId="{487250DB-77E4-55B4-C030-7164C2EBB50B}"/>
          </ac:picMkLst>
        </pc:picChg>
      </pc:sldChg>
      <pc:sldChg chg="addSp delSp modSp mod">
        <pc:chgData name="GERALDO AVELINO GOMES FILHO" userId="cb76a2c3-1493-4a8f-a814-6303474fc5e1" providerId="ADAL" clId="{3065BF21-82F2-4C94-B2B8-4F172F1AE4B5}" dt="2025-09-30T15:35:23.052" v="1138" actId="20577"/>
        <pc:sldMkLst>
          <pc:docMk/>
          <pc:sldMk cId="0" sldId="352"/>
        </pc:sldMkLst>
        <pc:spChg chg="add mod">
          <ac:chgData name="GERALDO AVELINO GOMES FILHO" userId="cb76a2c3-1493-4a8f-a814-6303474fc5e1" providerId="ADAL" clId="{3065BF21-82F2-4C94-B2B8-4F172F1AE4B5}" dt="2025-09-29T19:14:42.080" v="180" actId="1076"/>
          <ac:spMkLst>
            <pc:docMk/>
            <pc:sldMk cId="0" sldId="352"/>
            <ac:spMk id="4" creationId="{5091B9CB-538D-9E75-CC00-26C1F63D3326}"/>
          </ac:spMkLst>
        </pc:spChg>
        <pc:spChg chg="add mod">
          <ac:chgData name="GERALDO AVELINO GOMES FILHO" userId="cb76a2c3-1493-4a8f-a814-6303474fc5e1" providerId="ADAL" clId="{3065BF21-82F2-4C94-B2B8-4F172F1AE4B5}" dt="2025-09-29T19:14:37.333" v="179" actId="1076"/>
          <ac:spMkLst>
            <pc:docMk/>
            <pc:sldMk cId="0" sldId="352"/>
            <ac:spMk id="6" creationId="{EA555F14-D529-D4E9-E697-AC704AC6B333}"/>
          </ac:spMkLst>
        </pc:spChg>
        <pc:spChg chg="add mod">
          <ac:chgData name="GERALDO AVELINO GOMES FILHO" userId="cb76a2c3-1493-4a8f-a814-6303474fc5e1" providerId="ADAL" clId="{3065BF21-82F2-4C94-B2B8-4F172F1AE4B5}" dt="2025-09-29T19:14:48.674" v="181" actId="1076"/>
          <ac:spMkLst>
            <pc:docMk/>
            <pc:sldMk cId="0" sldId="352"/>
            <ac:spMk id="7" creationId="{4351F803-D78A-E347-0C90-2452C13327BA}"/>
          </ac:spMkLst>
        </pc:spChg>
        <pc:spChg chg="add mod">
          <ac:chgData name="GERALDO AVELINO GOMES FILHO" userId="cb76a2c3-1493-4a8f-a814-6303474fc5e1" providerId="ADAL" clId="{3065BF21-82F2-4C94-B2B8-4F172F1AE4B5}" dt="2025-09-29T19:14:57.331" v="183" actId="1076"/>
          <ac:spMkLst>
            <pc:docMk/>
            <pc:sldMk cId="0" sldId="352"/>
            <ac:spMk id="8" creationId="{6A45E70A-DF45-0F54-A366-8A5F35F726ED}"/>
          </ac:spMkLst>
        </pc:spChg>
        <pc:spChg chg="add mod">
          <ac:chgData name="GERALDO AVELINO GOMES FILHO" userId="cb76a2c3-1493-4a8f-a814-6303474fc5e1" providerId="ADAL" clId="{3065BF21-82F2-4C94-B2B8-4F172F1AE4B5}" dt="2025-09-29T19:14:52.932" v="182" actId="1076"/>
          <ac:spMkLst>
            <pc:docMk/>
            <pc:sldMk cId="0" sldId="352"/>
            <ac:spMk id="9" creationId="{B1586A9A-E1DC-A87E-6A86-C8DF01EF03A5}"/>
          </ac:spMkLst>
        </pc:spChg>
        <pc:spChg chg="add mod">
          <ac:chgData name="GERALDO AVELINO GOMES FILHO" userId="cb76a2c3-1493-4a8f-a814-6303474fc5e1" providerId="ADAL" clId="{3065BF21-82F2-4C94-B2B8-4F172F1AE4B5}" dt="2025-09-29T19:13:47.994" v="173"/>
          <ac:spMkLst>
            <pc:docMk/>
            <pc:sldMk cId="0" sldId="352"/>
            <ac:spMk id="10" creationId="{5E069B08-CA9C-0224-0A93-908E4249B4AC}"/>
          </ac:spMkLst>
        </pc:spChg>
        <pc:spChg chg="add mod">
          <ac:chgData name="GERALDO AVELINO GOMES FILHO" userId="cb76a2c3-1493-4a8f-a814-6303474fc5e1" providerId="ADAL" clId="{3065BF21-82F2-4C94-B2B8-4F172F1AE4B5}" dt="2025-09-30T15:35:23.052" v="1138" actId="20577"/>
          <ac:spMkLst>
            <pc:docMk/>
            <pc:sldMk cId="0" sldId="352"/>
            <ac:spMk id="12" creationId="{791082C7-72E7-AE54-AF8E-5D1EC48F60BF}"/>
          </ac:spMkLst>
        </pc:spChg>
        <pc:spChg chg="add mod">
          <ac:chgData name="GERALDO AVELINO GOMES FILHO" userId="cb76a2c3-1493-4a8f-a814-6303474fc5e1" providerId="ADAL" clId="{3065BF21-82F2-4C94-B2B8-4F172F1AE4B5}" dt="2025-09-29T19:14:21.450" v="177"/>
          <ac:spMkLst>
            <pc:docMk/>
            <pc:sldMk cId="0" sldId="352"/>
            <ac:spMk id="14" creationId="{92173470-7C0A-476C-831A-473384961D71}"/>
          </ac:spMkLst>
        </pc:spChg>
        <pc:spChg chg="add mod">
          <ac:chgData name="GERALDO AVELINO GOMES FILHO" userId="cb76a2c3-1493-4a8f-a814-6303474fc5e1" providerId="ADAL" clId="{3065BF21-82F2-4C94-B2B8-4F172F1AE4B5}" dt="2025-09-29T19:14:27.784" v="178"/>
          <ac:spMkLst>
            <pc:docMk/>
            <pc:sldMk cId="0" sldId="352"/>
            <ac:spMk id="15" creationId="{F6386AE1-3AA6-7AE7-B50A-1735710F42E5}"/>
          </ac:spMkLst>
        </pc:spChg>
      </pc:sldChg>
      <pc:sldChg chg="addSp delSp modSp mod">
        <pc:chgData name="GERALDO AVELINO GOMES FILHO" userId="cb76a2c3-1493-4a8f-a814-6303474fc5e1" providerId="ADAL" clId="{3065BF21-82F2-4C94-B2B8-4F172F1AE4B5}" dt="2025-10-01T18:48:32.259" v="1192" actId="14100"/>
        <pc:sldMkLst>
          <pc:docMk/>
          <pc:sldMk cId="0" sldId="354"/>
        </pc:sldMkLst>
        <pc:spChg chg="add mod">
          <ac:chgData name="GERALDO AVELINO GOMES FILHO" userId="cb76a2c3-1493-4a8f-a814-6303474fc5e1" providerId="ADAL" clId="{3065BF21-82F2-4C94-B2B8-4F172F1AE4B5}" dt="2025-09-29T19:07:13.976" v="125" actId="1076"/>
          <ac:spMkLst>
            <pc:docMk/>
            <pc:sldMk cId="0" sldId="354"/>
            <ac:spMk id="4" creationId="{C28F501F-A6D6-15C9-197A-D8DCA1198EA5}"/>
          </ac:spMkLst>
        </pc:spChg>
        <pc:spChg chg="add mod">
          <ac:chgData name="GERALDO AVELINO GOMES FILHO" userId="cb76a2c3-1493-4a8f-a814-6303474fc5e1" providerId="ADAL" clId="{3065BF21-82F2-4C94-B2B8-4F172F1AE4B5}" dt="2025-10-01T18:48:32.259" v="1192" actId="14100"/>
          <ac:spMkLst>
            <pc:docMk/>
            <pc:sldMk cId="0" sldId="354"/>
            <ac:spMk id="7" creationId="{E53CED1F-8C5F-E4C6-29A7-936255BA3D69}"/>
          </ac:spMkLst>
        </pc:spChg>
        <pc:picChg chg="add mod">
          <ac:chgData name="GERALDO AVELINO GOMES FILHO" userId="cb76a2c3-1493-4a8f-a814-6303474fc5e1" providerId="ADAL" clId="{3065BF21-82F2-4C94-B2B8-4F172F1AE4B5}" dt="2025-09-29T19:06:01.491" v="118" actId="1076"/>
          <ac:picMkLst>
            <pc:docMk/>
            <pc:sldMk cId="0" sldId="354"/>
            <ac:picMk id="2" creationId="{0E49D203-6497-F752-439C-A10B4151BFDE}"/>
          </ac:picMkLst>
        </pc:picChg>
      </pc:sldChg>
      <pc:sldChg chg="addSp delSp modSp mod">
        <pc:chgData name="GERALDO AVELINO GOMES FILHO" userId="cb76a2c3-1493-4a8f-a814-6303474fc5e1" providerId="ADAL" clId="{3065BF21-82F2-4C94-B2B8-4F172F1AE4B5}" dt="2025-09-29T19:57:55.388" v="405" actId="1076"/>
        <pc:sldMkLst>
          <pc:docMk/>
          <pc:sldMk cId="0" sldId="359"/>
        </pc:sldMkLst>
        <pc:picChg chg="add mod">
          <ac:chgData name="GERALDO AVELINO GOMES FILHO" userId="cb76a2c3-1493-4a8f-a814-6303474fc5e1" providerId="ADAL" clId="{3065BF21-82F2-4C94-B2B8-4F172F1AE4B5}" dt="2025-09-29T19:57:55.388" v="405" actId="1076"/>
          <ac:picMkLst>
            <pc:docMk/>
            <pc:sldMk cId="0" sldId="359"/>
            <ac:picMk id="6" creationId="{C65177ED-4152-DAF2-6F6B-47EC5EC7EFE7}"/>
          </ac:picMkLst>
        </pc:picChg>
      </pc:sldChg>
      <pc:sldChg chg="addSp delSp modSp mod">
        <pc:chgData name="GERALDO AVELINO GOMES FILHO" userId="cb76a2c3-1493-4a8f-a814-6303474fc5e1" providerId="ADAL" clId="{3065BF21-82F2-4C94-B2B8-4F172F1AE4B5}" dt="2025-09-29T19:53:17.161" v="391" actId="1076"/>
        <pc:sldMkLst>
          <pc:docMk/>
          <pc:sldMk cId="0" sldId="360"/>
        </pc:sldMkLst>
        <pc:picChg chg="add mod">
          <ac:chgData name="GERALDO AVELINO GOMES FILHO" userId="cb76a2c3-1493-4a8f-a814-6303474fc5e1" providerId="ADAL" clId="{3065BF21-82F2-4C94-B2B8-4F172F1AE4B5}" dt="2025-09-29T19:53:17.161" v="391" actId="1076"/>
          <ac:picMkLst>
            <pc:docMk/>
            <pc:sldMk cId="0" sldId="360"/>
            <ac:picMk id="4" creationId="{39724815-4F20-45CD-4F8D-E37C8FDA1179}"/>
          </ac:picMkLst>
        </pc:picChg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62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65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66"/>
        </pc:sldMkLst>
      </pc:sldChg>
      <pc:sldChg chg="modSp mod">
        <pc:chgData name="GERALDO AVELINO GOMES FILHO" userId="cb76a2c3-1493-4a8f-a814-6303474fc5e1" providerId="ADAL" clId="{3065BF21-82F2-4C94-B2B8-4F172F1AE4B5}" dt="2025-10-01T18:52:48.067" v="1210" actId="255"/>
        <pc:sldMkLst>
          <pc:docMk/>
          <pc:sldMk cId="0" sldId="367"/>
        </pc:sldMkLst>
        <pc:spChg chg="mod">
          <ac:chgData name="GERALDO AVELINO GOMES FILHO" userId="cb76a2c3-1493-4a8f-a814-6303474fc5e1" providerId="ADAL" clId="{3065BF21-82F2-4C94-B2B8-4F172F1AE4B5}" dt="2025-10-01T18:52:48.067" v="1210" actId="255"/>
          <ac:spMkLst>
            <pc:docMk/>
            <pc:sldMk cId="0" sldId="367"/>
            <ac:spMk id="3" creationId="{CCC4CAC0-D9BB-E477-AEAC-7BD49E7AE62E}"/>
          </ac:spMkLst>
        </pc:spChg>
      </pc:sldChg>
      <pc:sldChg chg="addSp delSp modSp mod modClrScheme chgLayout">
        <pc:chgData name="GERALDO AVELINO GOMES FILHO" userId="cb76a2c3-1493-4a8f-a814-6303474fc5e1" providerId="ADAL" clId="{3065BF21-82F2-4C94-B2B8-4F172F1AE4B5}" dt="2025-10-01T18:54:39.494" v="1222" actId="1076"/>
        <pc:sldMkLst>
          <pc:docMk/>
          <pc:sldMk cId="0" sldId="368"/>
        </pc:sldMkLst>
        <pc:spChg chg="add del mod ord">
          <ac:chgData name="GERALDO AVELINO GOMES FILHO" userId="cb76a2c3-1493-4a8f-a814-6303474fc5e1" providerId="ADAL" clId="{3065BF21-82F2-4C94-B2B8-4F172F1AE4B5}" dt="2025-09-30T11:39:03.917" v="772" actId="478"/>
          <ac:spMkLst>
            <pc:docMk/>
            <pc:sldMk cId="0" sldId="368"/>
            <ac:spMk id="2" creationId="{15934306-4C54-8781-979B-CEA53BC271CA}"/>
          </ac:spMkLst>
        </pc:spChg>
        <pc:spChg chg="del mod">
          <ac:chgData name="GERALDO AVELINO GOMES FILHO" userId="cb76a2c3-1493-4a8f-a814-6303474fc5e1" providerId="ADAL" clId="{3065BF21-82F2-4C94-B2B8-4F172F1AE4B5}" dt="2025-09-30T11:22:09.507" v="669"/>
          <ac:spMkLst>
            <pc:docMk/>
            <pc:sldMk cId="0" sldId="368"/>
            <ac:spMk id="3" creationId="{FB997CE5-CE72-CF97-9F17-E1121516D076}"/>
          </ac:spMkLst>
        </pc:spChg>
        <pc:spChg chg="add mod ord">
          <ac:chgData name="GERALDO AVELINO GOMES FILHO" userId="cb76a2c3-1493-4a8f-a814-6303474fc5e1" providerId="ADAL" clId="{3065BF21-82F2-4C94-B2B8-4F172F1AE4B5}" dt="2025-10-01T18:54:39.494" v="1222" actId="1076"/>
          <ac:spMkLst>
            <pc:docMk/>
            <pc:sldMk cId="0" sldId="368"/>
            <ac:spMk id="4" creationId="{90DA8084-C1B6-2EBE-4644-38D982AF037E}"/>
          </ac:spMkLst>
        </pc:spChg>
        <pc:spChg chg="add del mod ord">
          <ac:chgData name="GERALDO AVELINO GOMES FILHO" userId="cb76a2c3-1493-4a8f-a814-6303474fc5e1" providerId="ADAL" clId="{3065BF21-82F2-4C94-B2B8-4F172F1AE4B5}" dt="2025-09-30T11:38:50.038" v="767" actId="478"/>
          <ac:spMkLst>
            <pc:docMk/>
            <pc:sldMk cId="0" sldId="368"/>
            <ac:spMk id="5" creationId="{B43EC9EB-B66A-C34C-35DD-2523F7FF414C}"/>
          </ac:spMkLst>
        </pc:spChg>
        <pc:spChg chg="add del mod">
          <ac:chgData name="GERALDO AVELINO GOMES FILHO" userId="cb76a2c3-1493-4a8f-a814-6303474fc5e1" providerId="ADAL" clId="{3065BF21-82F2-4C94-B2B8-4F172F1AE4B5}" dt="2025-09-30T11:39:34.705" v="782" actId="478"/>
          <ac:spMkLst>
            <pc:docMk/>
            <pc:sldMk cId="0" sldId="368"/>
            <ac:spMk id="7" creationId="{FEAE897C-B09B-C9D7-97F6-06B1096A9718}"/>
          </ac:spMkLst>
        </pc:spChg>
        <pc:spChg chg="add del mod">
          <ac:chgData name="GERALDO AVELINO GOMES FILHO" userId="cb76a2c3-1493-4a8f-a814-6303474fc5e1" providerId="ADAL" clId="{3065BF21-82F2-4C94-B2B8-4F172F1AE4B5}" dt="2025-09-30T11:39:36.683" v="783" actId="478"/>
          <ac:spMkLst>
            <pc:docMk/>
            <pc:sldMk cId="0" sldId="368"/>
            <ac:spMk id="8" creationId="{92A0FD73-B695-6178-A4A4-F43ECCF4BF67}"/>
          </ac:spMkLst>
        </pc:spChg>
        <pc:spChg chg="add mod">
          <ac:chgData name="GERALDO AVELINO GOMES FILHO" userId="cb76a2c3-1493-4a8f-a814-6303474fc5e1" providerId="ADAL" clId="{3065BF21-82F2-4C94-B2B8-4F172F1AE4B5}" dt="2025-10-01T18:54:32.358" v="1221" actId="14100"/>
          <ac:spMkLst>
            <pc:docMk/>
            <pc:sldMk cId="0" sldId="368"/>
            <ac:spMk id="9" creationId="{C0A9211E-B44D-4C65-3B1D-E3483CABD22D}"/>
          </ac:spMkLst>
        </pc:spChg>
        <pc:spChg chg="add mod">
          <ac:chgData name="GERALDO AVELINO GOMES FILHO" userId="cb76a2c3-1493-4a8f-a814-6303474fc5e1" providerId="ADAL" clId="{3065BF21-82F2-4C94-B2B8-4F172F1AE4B5}" dt="2025-09-30T11:40:34.717" v="789" actId="1076"/>
          <ac:spMkLst>
            <pc:docMk/>
            <pc:sldMk cId="0" sldId="368"/>
            <ac:spMk id="10" creationId="{FE563AB1-1E77-9C8B-A3D1-F7100D23FD55}"/>
          </ac:spMkLst>
        </pc:spChg>
        <pc:picChg chg="add mod">
          <ac:chgData name="GERALDO AVELINO GOMES FILHO" userId="cb76a2c3-1493-4a8f-a814-6303474fc5e1" providerId="ADAL" clId="{3065BF21-82F2-4C94-B2B8-4F172F1AE4B5}" dt="2025-09-30T11:40:04.866" v="786" actId="1076"/>
          <ac:picMkLst>
            <pc:docMk/>
            <pc:sldMk cId="0" sldId="368"/>
            <ac:picMk id="6" creationId="{942015B9-6CF3-E798-6D0E-B498B0AFFFAD}"/>
          </ac:picMkLst>
        </pc:picChg>
        <pc:picChg chg="mod">
          <ac:chgData name="GERALDO AVELINO GOMES FILHO" userId="cb76a2c3-1493-4a8f-a814-6303474fc5e1" providerId="ADAL" clId="{3065BF21-82F2-4C94-B2B8-4F172F1AE4B5}" dt="2025-09-30T11:39:08.486" v="774" actId="1076"/>
          <ac:picMkLst>
            <pc:docMk/>
            <pc:sldMk cId="0" sldId="368"/>
            <ac:picMk id="28674" creationId="{30435586-9D5D-0287-D58A-2787641662B4}"/>
          </ac:picMkLst>
        </pc:picChg>
      </pc:sldChg>
      <pc:sldChg chg="del">
        <pc:chgData name="GERALDO AVELINO GOMES FILHO" userId="cb76a2c3-1493-4a8f-a814-6303474fc5e1" providerId="ADAL" clId="{3065BF21-82F2-4C94-B2B8-4F172F1AE4B5}" dt="2025-09-30T11:21:34.865" v="663" actId="47"/>
        <pc:sldMkLst>
          <pc:docMk/>
          <pc:sldMk cId="0" sldId="369"/>
        </pc:sldMkLst>
      </pc:sldChg>
      <pc:sldChg chg="del">
        <pc:chgData name="GERALDO AVELINO GOMES FILHO" userId="cb76a2c3-1493-4a8f-a814-6303474fc5e1" providerId="ADAL" clId="{3065BF21-82F2-4C94-B2B8-4F172F1AE4B5}" dt="2025-09-30T11:21:34.865" v="663" actId="47"/>
        <pc:sldMkLst>
          <pc:docMk/>
          <pc:sldMk cId="0" sldId="370"/>
        </pc:sldMkLst>
      </pc:sldChg>
      <pc:sldChg chg="del">
        <pc:chgData name="GERALDO AVELINO GOMES FILHO" userId="cb76a2c3-1493-4a8f-a814-6303474fc5e1" providerId="ADAL" clId="{3065BF21-82F2-4C94-B2B8-4F172F1AE4B5}" dt="2025-09-30T11:21:34.865" v="663" actId="47"/>
        <pc:sldMkLst>
          <pc:docMk/>
          <pc:sldMk cId="0" sldId="371"/>
        </pc:sldMkLst>
      </pc:sldChg>
      <pc:sldChg chg="del ord">
        <pc:chgData name="GERALDO AVELINO GOMES FILHO" userId="cb76a2c3-1493-4a8f-a814-6303474fc5e1" providerId="ADAL" clId="{3065BF21-82F2-4C94-B2B8-4F172F1AE4B5}" dt="2025-09-30T13:53:03.435" v="985" actId="47"/>
        <pc:sldMkLst>
          <pc:docMk/>
          <pc:sldMk cId="0" sldId="372"/>
        </pc:sldMkLst>
      </pc:sldChg>
      <pc:sldChg chg="modSp del mod">
        <pc:chgData name="GERALDO AVELINO GOMES FILHO" userId="cb76a2c3-1493-4a8f-a814-6303474fc5e1" providerId="ADAL" clId="{3065BF21-82F2-4C94-B2B8-4F172F1AE4B5}" dt="2025-09-30T15:24:28.646" v="1123" actId="47"/>
        <pc:sldMkLst>
          <pc:docMk/>
          <pc:sldMk cId="0" sldId="373"/>
        </pc:sldMkLst>
        <pc:spChg chg="mod">
          <ac:chgData name="GERALDO AVELINO GOMES FILHO" userId="cb76a2c3-1493-4a8f-a814-6303474fc5e1" providerId="ADAL" clId="{3065BF21-82F2-4C94-B2B8-4F172F1AE4B5}" dt="2025-09-30T14:14:20.176" v="1010" actId="2711"/>
          <ac:spMkLst>
            <pc:docMk/>
            <pc:sldMk cId="0" sldId="373"/>
            <ac:spMk id="4" creationId="{0F52993E-59C2-99CA-1474-A523B0D1EE4A}"/>
          </ac:spMkLst>
        </pc:spChg>
      </pc:sldChg>
      <pc:sldChg chg="modSp mod">
        <pc:chgData name="GERALDO AVELINO GOMES FILHO" userId="cb76a2c3-1493-4a8f-a814-6303474fc5e1" providerId="ADAL" clId="{3065BF21-82F2-4C94-B2B8-4F172F1AE4B5}" dt="2025-09-30T15:43:12.524" v="1153" actId="1076"/>
        <pc:sldMkLst>
          <pc:docMk/>
          <pc:sldMk cId="0" sldId="374"/>
        </pc:sldMkLst>
        <pc:spChg chg="mod">
          <ac:chgData name="GERALDO AVELINO GOMES FILHO" userId="cb76a2c3-1493-4a8f-a814-6303474fc5e1" providerId="ADAL" clId="{3065BF21-82F2-4C94-B2B8-4F172F1AE4B5}" dt="2025-09-30T15:43:12.524" v="1153" actId="1076"/>
          <ac:spMkLst>
            <pc:docMk/>
            <pc:sldMk cId="0" sldId="374"/>
            <ac:spMk id="4" creationId="{FA12F75F-6345-017F-3E21-F1273CFCBE69}"/>
          </ac:spMkLst>
        </pc:spChg>
        <pc:picChg chg="mod">
          <ac:chgData name="GERALDO AVELINO GOMES FILHO" userId="cb76a2c3-1493-4a8f-a814-6303474fc5e1" providerId="ADAL" clId="{3065BF21-82F2-4C94-B2B8-4F172F1AE4B5}" dt="2025-09-30T13:54:26.934" v="991" actId="1076"/>
          <ac:picMkLst>
            <pc:docMk/>
            <pc:sldMk cId="0" sldId="374"/>
            <ac:picMk id="35843" creationId="{B91598A0-1EC3-D731-A3DC-24332B02765A}"/>
          </ac:picMkLst>
        </pc:picChg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75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76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77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78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79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80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81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82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83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84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85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86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87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88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89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90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91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92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93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94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95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96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97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98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399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400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401"/>
        </pc:sldMkLst>
      </pc:sldChg>
      <pc:sldChg chg="del">
        <pc:chgData name="GERALDO AVELINO GOMES FILHO" userId="cb76a2c3-1493-4a8f-a814-6303474fc5e1" providerId="ADAL" clId="{3065BF21-82F2-4C94-B2B8-4F172F1AE4B5}" dt="2025-09-30T13:53:26.870" v="986" actId="47"/>
        <pc:sldMkLst>
          <pc:docMk/>
          <pc:sldMk cId="0" sldId="402"/>
        </pc:sldMkLst>
      </pc:sldChg>
      <pc:sldChg chg="del">
        <pc:chgData name="GERALDO AVELINO GOMES FILHO" userId="cb76a2c3-1493-4a8f-a814-6303474fc5e1" providerId="ADAL" clId="{3065BF21-82F2-4C94-B2B8-4F172F1AE4B5}" dt="2025-09-30T13:54:50.720" v="996" actId="47"/>
        <pc:sldMkLst>
          <pc:docMk/>
          <pc:sldMk cId="0" sldId="403"/>
        </pc:sldMkLst>
      </pc:sldChg>
      <pc:sldChg chg="del">
        <pc:chgData name="GERALDO AVELINO GOMES FILHO" userId="cb76a2c3-1493-4a8f-a814-6303474fc5e1" providerId="ADAL" clId="{3065BF21-82F2-4C94-B2B8-4F172F1AE4B5}" dt="2025-09-30T13:54:54.532" v="997" actId="47"/>
        <pc:sldMkLst>
          <pc:docMk/>
          <pc:sldMk cId="0" sldId="404"/>
        </pc:sldMkLst>
      </pc:sldChg>
      <pc:sldChg chg="del">
        <pc:chgData name="GERALDO AVELINO GOMES FILHO" userId="cb76a2c3-1493-4a8f-a814-6303474fc5e1" providerId="ADAL" clId="{3065BF21-82F2-4C94-B2B8-4F172F1AE4B5}" dt="2025-09-30T13:54:59.869" v="998" actId="47"/>
        <pc:sldMkLst>
          <pc:docMk/>
          <pc:sldMk cId="0" sldId="405"/>
        </pc:sldMkLst>
      </pc:sldChg>
      <pc:sldChg chg="modSp add mod">
        <pc:chgData name="GERALDO AVELINO GOMES FILHO" userId="cb76a2c3-1493-4a8f-a814-6303474fc5e1" providerId="ADAL" clId="{3065BF21-82F2-4C94-B2B8-4F172F1AE4B5}" dt="2025-09-29T19:33:52.728" v="285" actId="20577"/>
        <pc:sldMkLst>
          <pc:docMk/>
          <pc:sldMk cId="579984731" sldId="406"/>
        </pc:sldMkLst>
        <pc:spChg chg="mod">
          <ac:chgData name="GERALDO AVELINO GOMES FILHO" userId="cb76a2c3-1493-4a8f-a814-6303474fc5e1" providerId="ADAL" clId="{3065BF21-82F2-4C94-B2B8-4F172F1AE4B5}" dt="2025-09-29T19:33:52.728" v="285" actId="20577"/>
          <ac:spMkLst>
            <pc:docMk/>
            <pc:sldMk cId="579984731" sldId="406"/>
            <ac:spMk id="13315" creationId="{BA842543-2A92-0049-669C-0C2F62AA37BD}"/>
          </ac:spMkLst>
        </pc:spChg>
      </pc:sldChg>
      <pc:sldChg chg="addSp delSp modSp add mod ord">
        <pc:chgData name="GERALDO AVELINO GOMES FILHO" userId="cb76a2c3-1493-4a8f-a814-6303474fc5e1" providerId="ADAL" clId="{3065BF21-82F2-4C94-B2B8-4F172F1AE4B5}" dt="2025-09-29T19:38:57.651" v="317" actId="1076"/>
        <pc:sldMkLst>
          <pc:docMk/>
          <pc:sldMk cId="3702990043" sldId="407"/>
        </pc:sldMkLst>
        <pc:spChg chg="add mod">
          <ac:chgData name="GERALDO AVELINO GOMES FILHO" userId="cb76a2c3-1493-4a8f-a814-6303474fc5e1" providerId="ADAL" clId="{3065BF21-82F2-4C94-B2B8-4F172F1AE4B5}" dt="2025-09-29T19:37:53.090" v="311" actId="1076"/>
          <ac:spMkLst>
            <pc:docMk/>
            <pc:sldMk cId="3702990043" sldId="407"/>
            <ac:spMk id="3" creationId="{55719A36-6D67-E625-CC6C-6CF8F8A3F6E8}"/>
          </ac:spMkLst>
        </pc:spChg>
        <pc:spChg chg="add mod">
          <ac:chgData name="GERALDO AVELINO GOMES FILHO" userId="cb76a2c3-1493-4a8f-a814-6303474fc5e1" providerId="ADAL" clId="{3065BF21-82F2-4C94-B2B8-4F172F1AE4B5}" dt="2025-09-29T19:38:57.651" v="317" actId="1076"/>
          <ac:spMkLst>
            <pc:docMk/>
            <pc:sldMk cId="3702990043" sldId="407"/>
            <ac:spMk id="6" creationId="{AD2CB6CA-A1C8-A67A-CE16-B8BC35E4CEA7}"/>
          </ac:spMkLst>
        </pc:spChg>
        <pc:picChg chg="add mod">
          <ac:chgData name="GERALDO AVELINO GOMES FILHO" userId="cb76a2c3-1493-4a8f-a814-6303474fc5e1" providerId="ADAL" clId="{3065BF21-82F2-4C94-B2B8-4F172F1AE4B5}" dt="2025-09-29T19:38:49.605" v="316" actId="1076"/>
          <ac:picMkLst>
            <pc:docMk/>
            <pc:sldMk cId="3702990043" sldId="407"/>
            <ac:picMk id="4" creationId="{75F68619-8D17-79FA-623E-34653FADE3BA}"/>
          </ac:picMkLst>
        </pc:picChg>
        <pc:picChg chg="mod">
          <ac:chgData name="GERALDO AVELINO GOMES FILHO" userId="cb76a2c3-1493-4a8f-a814-6303474fc5e1" providerId="ADAL" clId="{3065BF21-82F2-4C94-B2B8-4F172F1AE4B5}" dt="2025-09-29T19:37:53.707" v="312" actId="1076"/>
          <ac:picMkLst>
            <pc:docMk/>
            <pc:sldMk cId="3702990043" sldId="407"/>
            <ac:picMk id="36866" creationId="{ED7C2A66-0FBF-2D50-F3FD-3A5265D96406}"/>
          </ac:picMkLst>
        </pc:picChg>
      </pc:sldChg>
      <pc:sldChg chg="delSp modSp add mod">
        <pc:chgData name="GERALDO AVELINO GOMES FILHO" userId="cb76a2c3-1493-4a8f-a814-6303474fc5e1" providerId="ADAL" clId="{3065BF21-82F2-4C94-B2B8-4F172F1AE4B5}" dt="2025-10-01T18:50:14.047" v="1202" actId="14100"/>
        <pc:sldMkLst>
          <pc:docMk/>
          <pc:sldMk cId="644954411" sldId="408"/>
        </pc:sldMkLst>
        <pc:spChg chg="mod">
          <ac:chgData name="GERALDO AVELINO GOMES FILHO" userId="cb76a2c3-1493-4a8f-a814-6303474fc5e1" providerId="ADAL" clId="{3065BF21-82F2-4C94-B2B8-4F172F1AE4B5}" dt="2025-10-01T18:50:14.047" v="1202" actId="14100"/>
          <ac:spMkLst>
            <pc:docMk/>
            <pc:sldMk cId="644954411" sldId="408"/>
            <ac:spMk id="3" creationId="{B6D83697-9F80-DB5A-BA28-2AF5B52A0BE6}"/>
          </ac:spMkLst>
        </pc:spChg>
        <pc:spChg chg="mod">
          <ac:chgData name="GERALDO AVELINO GOMES FILHO" userId="cb76a2c3-1493-4a8f-a814-6303474fc5e1" providerId="ADAL" clId="{3065BF21-82F2-4C94-B2B8-4F172F1AE4B5}" dt="2025-10-01T18:49:52.040" v="1199" actId="403"/>
          <ac:spMkLst>
            <pc:docMk/>
            <pc:sldMk cId="644954411" sldId="408"/>
            <ac:spMk id="7" creationId="{AED71644-265C-5CEB-CDAD-07F0B0858E08}"/>
          </ac:spMkLst>
        </pc:spChg>
      </pc:sldChg>
      <pc:sldChg chg="modSp add mod ord">
        <pc:chgData name="GERALDO AVELINO GOMES FILHO" userId="cb76a2c3-1493-4a8f-a814-6303474fc5e1" providerId="ADAL" clId="{3065BF21-82F2-4C94-B2B8-4F172F1AE4B5}" dt="2025-10-01T18:46:22.068" v="1186" actId="20577"/>
        <pc:sldMkLst>
          <pc:docMk/>
          <pc:sldMk cId="84767890" sldId="409"/>
        </pc:sldMkLst>
        <pc:spChg chg="mod">
          <ac:chgData name="GERALDO AVELINO GOMES FILHO" userId="cb76a2c3-1493-4a8f-a814-6303474fc5e1" providerId="ADAL" clId="{3065BF21-82F2-4C94-B2B8-4F172F1AE4B5}" dt="2025-10-01T18:46:22.068" v="1186" actId="20577"/>
          <ac:spMkLst>
            <pc:docMk/>
            <pc:sldMk cId="84767890" sldId="409"/>
            <ac:spMk id="4" creationId="{75E0FB58-AA74-F898-682A-27603AB876A4}"/>
          </ac:spMkLst>
        </pc:spChg>
      </pc:sldChg>
      <pc:sldChg chg="modSp add mod">
        <pc:chgData name="GERALDO AVELINO GOMES FILHO" userId="cb76a2c3-1493-4a8f-a814-6303474fc5e1" providerId="ADAL" clId="{3065BF21-82F2-4C94-B2B8-4F172F1AE4B5}" dt="2025-09-30T15:15:56.109" v="1101" actId="20577"/>
        <pc:sldMkLst>
          <pc:docMk/>
          <pc:sldMk cId="493880500" sldId="410"/>
        </pc:sldMkLst>
        <pc:spChg chg="mod">
          <ac:chgData name="GERALDO AVELINO GOMES FILHO" userId="cb76a2c3-1493-4a8f-a814-6303474fc5e1" providerId="ADAL" clId="{3065BF21-82F2-4C94-B2B8-4F172F1AE4B5}" dt="2025-09-30T15:15:56.109" v="1101" actId="20577"/>
          <ac:spMkLst>
            <pc:docMk/>
            <pc:sldMk cId="493880500" sldId="410"/>
            <ac:spMk id="13315" creationId="{DCA185CB-D7D9-0DE2-25E8-288FA52E5D29}"/>
          </ac:spMkLst>
        </pc:spChg>
      </pc:sldChg>
      <pc:sldChg chg="addSp delSp modSp add mod">
        <pc:chgData name="GERALDO AVELINO GOMES FILHO" userId="cb76a2c3-1493-4a8f-a814-6303474fc5e1" providerId="ADAL" clId="{3065BF21-82F2-4C94-B2B8-4F172F1AE4B5}" dt="2025-10-01T18:51:45.176" v="1206" actId="403"/>
        <pc:sldMkLst>
          <pc:docMk/>
          <pc:sldMk cId="654792324" sldId="411"/>
        </pc:sldMkLst>
        <pc:spChg chg="mod">
          <ac:chgData name="GERALDO AVELINO GOMES FILHO" userId="cb76a2c3-1493-4a8f-a814-6303474fc5e1" providerId="ADAL" clId="{3065BF21-82F2-4C94-B2B8-4F172F1AE4B5}" dt="2025-10-01T18:51:45.176" v="1206" actId="403"/>
          <ac:spMkLst>
            <pc:docMk/>
            <pc:sldMk cId="654792324" sldId="411"/>
            <ac:spMk id="3" creationId="{7EEAB648-4ABB-5041-3F67-B71DBB444352}"/>
          </ac:spMkLst>
        </pc:spChg>
        <pc:spChg chg="mod">
          <ac:chgData name="GERALDO AVELINO GOMES FILHO" userId="cb76a2c3-1493-4a8f-a814-6303474fc5e1" providerId="ADAL" clId="{3065BF21-82F2-4C94-B2B8-4F172F1AE4B5}" dt="2025-10-01T18:51:31.833" v="1204" actId="2711"/>
          <ac:spMkLst>
            <pc:docMk/>
            <pc:sldMk cId="654792324" sldId="411"/>
            <ac:spMk id="6" creationId="{00D65BB7-88BD-A7C0-C8C1-86B6C668A7E8}"/>
          </ac:spMkLst>
        </pc:spChg>
        <pc:picChg chg="add mod">
          <ac:chgData name="GERALDO AVELINO GOMES FILHO" userId="cb76a2c3-1493-4a8f-a814-6303474fc5e1" providerId="ADAL" clId="{3065BF21-82F2-4C94-B2B8-4F172F1AE4B5}" dt="2025-09-29T20:02:29.436" v="425" actId="1076"/>
          <ac:picMkLst>
            <pc:docMk/>
            <pc:sldMk cId="654792324" sldId="411"/>
            <ac:picMk id="2" creationId="{720AC491-2A63-A03A-55CD-6324711742DF}"/>
          </ac:picMkLst>
        </pc:picChg>
      </pc:sldChg>
      <pc:sldChg chg="modSp add mod">
        <pc:chgData name="GERALDO AVELINO GOMES FILHO" userId="cb76a2c3-1493-4a8f-a814-6303474fc5e1" providerId="ADAL" clId="{3065BF21-82F2-4C94-B2B8-4F172F1AE4B5}" dt="2025-10-01T18:46:55.318" v="1189" actId="20577"/>
        <pc:sldMkLst>
          <pc:docMk/>
          <pc:sldMk cId="3171587613" sldId="412"/>
        </pc:sldMkLst>
        <pc:spChg chg="mod">
          <ac:chgData name="GERALDO AVELINO GOMES FILHO" userId="cb76a2c3-1493-4a8f-a814-6303474fc5e1" providerId="ADAL" clId="{3065BF21-82F2-4C94-B2B8-4F172F1AE4B5}" dt="2025-10-01T18:46:55.318" v="1189" actId="20577"/>
          <ac:spMkLst>
            <pc:docMk/>
            <pc:sldMk cId="3171587613" sldId="412"/>
            <ac:spMk id="4" creationId="{04E5F9A6-8CCE-E15C-9463-B170E5732C02}"/>
          </ac:spMkLst>
        </pc:spChg>
      </pc:sldChg>
      <pc:sldChg chg="modSp add mod ord">
        <pc:chgData name="GERALDO AVELINO GOMES FILHO" userId="cb76a2c3-1493-4a8f-a814-6303474fc5e1" providerId="ADAL" clId="{3065BF21-82F2-4C94-B2B8-4F172F1AE4B5}" dt="2025-09-30T11:20:25.364" v="662" actId="20577"/>
        <pc:sldMkLst>
          <pc:docMk/>
          <pc:sldMk cId="3079118088" sldId="413"/>
        </pc:sldMkLst>
        <pc:spChg chg="mod">
          <ac:chgData name="GERALDO AVELINO GOMES FILHO" userId="cb76a2c3-1493-4a8f-a814-6303474fc5e1" providerId="ADAL" clId="{3065BF21-82F2-4C94-B2B8-4F172F1AE4B5}" dt="2025-09-30T11:20:25.364" v="662" actId="20577"/>
          <ac:spMkLst>
            <pc:docMk/>
            <pc:sldMk cId="3079118088" sldId="413"/>
            <ac:spMk id="13315" creationId="{90E91E9F-F895-1DF6-35BA-9816C73C053F}"/>
          </ac:spMkLst>
        </pc:spChg>
      </pc:sldChg>
      <pc:sldChg chg="addSp delSp modSp add mod ord">
        <pc:chgData name="GERALDO AVELINO GOMES FILHO" userId="cb76a2c3-1493-4a8f-a814-6303474fc5e1" providerId="ADAL" clId="{3065BF21-82F2-4C94-B2B8-4F172F1AE4B5}" dt="2025-09-30T11:19:17.490" v="645" actId="20577"/>
        <pc:sldMkLst>
          <pc:docMk/>
          <pc:sldMk cId="1986128234" sldId="414"/>
        </pc:sldMkLst>
        <pc:spChg chg="add del mod">
          <ac:chgData name="GERALDO AVELINO GOMES FILHO" userId="cb76a2c3-1493-4a8f-a814-6303474fc5e1" providerId="ADAL" clId="{3065BF21-82F2-4C94-B2B8-4F172F1AE4B5}" dt="2025-09-30T11:16:19.379" v="610" actId="478"/>
          <ac:spMkLst>
            <pc:docMk/>
            <pc:sldMk cId="1986128234" sldId="414"/>
            <ac:spMk id="3" creationId="{68CC3EED-770B-9B8E-B562-AE9A53E06906}"/>
          </ac:spMkLst>
        </pc:spChg>
        <pc:spChg chg="mod">
          <ac:chgData name="GERALDO AVELINO GOMES FILHO" userId="cb76a2c3-1493-4a8f-a814-6303474fc5e1" providerId="ADAL" clId="{3065BF21-82F2-4C94-B2B8-4F172F1AE4B5}" dt="2025-09-30T11:19:17.490" v="645" actId="20577"/>
          <ac:spMkLst>
            <pc:docMk/>
            <pc:sldMk cId="1986128234" sldId="414"/>
            <ac:spMk id="4" creationId="{056B0FF8-2589-C468-D182-E6DD6F9195DF}"/>
          </ac:spMkLst>
        </pc:spChg>
        <pc:spChg chg="del">
          <ac:chgData name="GERALDO AVELINO GOMES FILHO" userId="cb76a2c3-1493-4a8f-a814-6303474fc5e1" providerId="ADAL" clId="{3065BF21-82F2-4C94-B2B8-4F172F1AE4B5}" dt="2025-09-30T11:14:34.937" v="594" actId="478"/>
          <ac:spMkLst>
            <pc:docMk/>
            <pc:sldMk cId="1986128234" sldId="414"/>
            <ac:spMk id="7" creationId="{B03FAC6C-91EE-2FB8-7A89-73F708823F19}"/>
          </ac:spMkLst>
        </pc:spChg>
        <pc:picChg chg="del">
          <ac:chgData name="GERALDO AVELINO GOMES FILHO" userId="cb76a2c3-1493-4a8f-a814-6303474fc5e1" providerId="ADAL" clId="{3065BF21-82F2-4C94-B2B8-4F172F1AE4B5}" dt="2025-09-30T11:14:31.328" v="593" actId="478"/>
          <ac:picMkLst>
            <pc:docMk/>
            <pc:sldMk cId="1986128234" sldId="414"/>
            <ac:picMk id="5" creationId="{2585413C-23C9-FF09-30E0-8A9E56496D55}"/>
          </ac:picMkLst>
        </pc:picChg>
      </pc:sldChg>
      <pc:sldChg chg="modSp add mod ord">
        <pc:chgData name="GERALDO AVELINO GOMES FILHO" userId="cb76a2c3-1493-4a8f-a814-6303474fc5e1" providerId="ADAL" clId="{3065BF21-82F2-4C94-B2B8-4F172F1AE4B5}" dt="2025-09-30T11:24:34.539" v="680"/>
        <pc:sldMkLst>
          <pc:docMk/>
          <pc:sldMk cId="477036106" sldId="415"/>
        </pc:sldMkLst>
        <pc:spChg chg="mod">
          <ac:chgData name="GERALDO AVELINO GOMES FILHO" userId="cb76a2c3-1493-4a8f-a814-6303474fc5e1" providerId="ADAL" clId="{3065BF21-82F2-4C94-B2B8-4F172F1AE4B5}" dt="2025-09-30T11:24:23.989" v="678" actId="403"/>
          <ac:spMkLst>
            <pc:docMk/>
            <pc:sldMk cId="477036106" sldId="415"/>
            <ac:spMk id="13315" creationId="{9E41F29A-0587-36CA-CED4-5EACE54CB569}"/>
          </ac:spMkLst>
        </pc:spChg>
      </pc:sldChg>
      <pc:sldChg chg="delSp modSp add mod ord">
        <pc:chgData name="GERALDO AVELINO GOMES FILHO" userId="cb76a2c3-1493-4a8f-a814-6303474fc5e1" providerId="ADAL" clId="{3065BF21-82F2-4C94-B2B8-4F172F1AE4B5}" dt="2025-10-01T18:53:59.801" v="1216" actId="403"/>
        <pc:sldMkLst>
          <pc:docMk/>
          <pc:sldMk cId="104798757" sldId="416"/>
        </pc:sldMkLst>
        <pc:spChg chg="mod">
          <ac:chgData name="GERALDO AVELINO GOMES FILHO" userId="cb76a2c3-1493-4a8f-a814-6303474fc5e1" providerId="ADAL" clId="{3065BF21-82F2-4C94-B2B8-4F172F1AE4B5}" dt="2025-10-01T18:53:59.801" v="1216" actId="403"/>
          <ac:spMkLst>
            <pc:docMk/>
            <pc:sldMk cId="104798757" sldId="416"/>
            <ac:spMk id="4" creationId="{A837F29C-674F-4672-E767-3E9BD846ECC5}"/>
          </ac:spMkLst>
        </pc:spChg>
        <pc:spChg chg="del">
          <ac:chgData name="GERALDO AVELINO GOMES FILHO" userId="cb76a2c3-1493-4a8f-a814-6303474fc5e1" providerId="ADAL" clId="{3065BF21-82F2-4C94-B2B8-4F172F1AE4B5}" dt="2025-09-30T11:30:11.867" v="687" actId="478"/>
          <ac:spMkLst>
            <pc:docMk/>
            <pc:sldMk cId="104798757" sldId="416"/>
            <ac:spMk id="7" creationId="{72A9A446-00B0-AFE6-79B7-75B5B94232A1}"/>
          </ac:spMkLst>
        </pc:spChg>
        <pc:picChg chg="del">
          <ac:chgData name="GERALDO AVELINO GOMES FILHO" userId="cb76a2c3-1493-4a8f-a814-6303474fc5e1" providerId="ADAL" clId="{3065BF21-82F2-4C94-B2B8-4F172F1AE4B5}" dt="2025-09-30T11:30:10.241" v="686" actId="478"/>
          <ac:picMkLst>
            <pc:docMk/>
            <pc:sldMk cId="104798757" sldId="416"/>
            <ac:picMk id="5" creationId="{166ECCF8-A722-C6CF-E167-68EB2D34CB38}"/>
          </ac:picMkLst>
        </pc:picChg>
      </pc:sldChg>
      <pc:sldChg chg="addSp delSp modSp add mod ord">
        <pc:chgData name="GERALDO AVELINO GOMES FILHO" userId="cb76a2c3-1493-4a8f-a814-6303474fc5e1" providerId="ADAL" clId="{3065BF21-82F2-4C94-B2B8-4F172F1AE4B5}" dt="2025-09-30T13:38:58.126" v="824" actId="113"/>
        <pc:sldMkLst>
          <pc:docMk/>
          <pc:sldMk cId="3482112947" sldId="417"/>
        </pc:sldMkLst>
        <pc:spChg chg="add mod">
          <ac:chgData name="GERALDO AVELINO GOMES FILHO" userId="cb76a2c3-1493-4a8f-a814-6303474fc5e1" providerId="ADAL" clId="{3065BF21-82F2-4C94-B2B8-4F172F1AE4B5}" dt="2025-09-30T13:38:58.126" v="824" actId="113"/>
          <ac:spMkLst>
            <pc:docMk/>
            <pc:sldMk cId="3482112947" sldId="417"/>
            <ac:spMk id="3" creationId="{96592389-F1D2-C961-FF66-B75F44337112}"/>
          </ac:spMkLst>
        </pc:spChg>
        <pc:spChg chg="del mod">
          <ac:chgData name="GERALDO AVELINO GOMES FILHO" userId="cb76a2c3-1493-4a8f-a814-6303474fc5e1" providerId="ADAL" clId="{3065BF21-82F2-4C94-B2B8-4F172F1AE4B5}" dt="2025-09-30T13:37:09.373" v="810"/>
          <ac:spMkLst>
            <pc:docMk/>
            <pc:sldMk cId="3482112947" sldId="417"/>
            <ac:spMk id="4" creationId="{24C1DD24-9CD4-CA9A-2EC5-1AAF32E6AB0C}"/>
          </ac:spMkLst>
        </pc:spChg>
      </pc:sldChg>
      <pc:sldChg chg="addSp delSp modSp add mod ord setBg modClrScheme chgLayout">
        <pc:chgData name="GERALDO AVELINO GOMES FILHO" userId="cb76a2c3-1493-4a8f-a814-6303474fc5e1" providerId="ADAL" clId="{3065BF21-82F2-4C94-B2B8-4F172F1AE4B5}" dt="2025-09-30T15:22:17.565" v="1117" actId="1076"/>
        <pc:sldMkLst>
          <pc:docMk/>
          <pc:sldMk cId="4003370473" sldId="418"/>
        </pc:sldMkLst>
        <pc:spChg chg="add del mod ord">
          <ac:chgData name="GERALDO AVELINO GOMES FILHO" userId="cb76a2c3-1493-4a8f-a814-6303474fc5e1" providerId="ADAL" clId="{3065BF21-82F2-4C94-B2B8-4F172F1AE4B5}" dt="2025-09-30T13:40:37.452" v="834" actId="700"/>
          <ac:spMkLst>
            <pc:docMk/>
            <pc:sldMk cId="4003370473" sldId="418"/>
            <ac:spMk id="2" creationId="{F8FBB3B2-F862-CFD0-08A4-2D8DA824D608}"/>
          </ac:spMkLst>
        </pc:spChg>
        <pc:spChg chg="del mod">
          <ac:chgData name="GERALDO AVELINO GOMES FILHO" userId="cb76a2c3-1493-4a8f-a814-6303474fc5e1" providerId="ADAL" clId="{3065BF21-82F2-4C94-B2B8-4F172F1AE4B5}" dt="2025-09-30T13:41:43.683" v="844"/>
          <ac:spMkLst>
            <pc:docMk/>
            <pc:sldMk cId="4003370473" sldId="418"/>
            <ac:spMk id="3" creationId="{7E72679E-9A60-CA7F-4701-A740B37076CC}"/>
          </ac:spMkLst>
        </pc:spChg>
        <pc:spChg chg="add del mod ord">
          <ac:chgData name="GERALDO AVELINO GOMES FILHO" userId="cb76a2c3-1493-4a8f-a814-6303474fc5e1" providerId="ADAL" clId="{3065BF21-82F2-4C94-B2B8-4F172F1AE4B5}" dt="2025-09-30T13:40:37.452" v="834" actId="700"/>
          <ac:spMkLst>
            <pc:docMk/>
            <pc:sldMk cId="4003370473" sldId="418"/>
            <ac:spMk id="4" creationId="{4D71B46B-2F7A-7AEC-7564-A1E7250BA4FD}"/>
          </ac:spMkLst>
        </pc:spChg>
        <pc:spChg chg="add del mod ord">
          <ac:chgData name="GERALDO AVELINO GOMES FILHO" userId="cb76a2c3-1493-4a8f-a814-6303474fc5e1" providerId="ADAL" clId="{3065BF21-82F2-4C94-B2B8-4F172F1AE4B5}" dt="2025-09-30T13:40:37.452" v="834" actId="700"/>
          <ac:spMkLst>
            <pc:docMk/>
            <pc:sldMk cId="4003370473" sldId="418"/>
            <ac:spMk id="5" creationId="{7DA41CF2-1638-A9CD-8E3C-83B0FCED663D}"/>
          </ac:spMkLst>
        </pc:spChg>
        <pc:spChg chg="add del mod ord">
          <ac:chgData name="GERALDO AVELINO GOMES FILHO" userId="cb76a2c3-1493-4a8f-a814-6303474fc5e1" providerId="ADAL" clId="{3065BF21-82F2-4C94-B2B8-4F172F1AE4B5}" dt="2025-09-30T13:40:58.107" v="836" actId="700"/>
          <ac:spMkLst>
            <pc:docMk/>
            <pc:sldMk cId="4003370473" sldId="418"/>
            <ac:spMk id="6" creationId="{8A82A0AF-7BE7-BF69-D57F-9EA80DA5B0CC}"/>
          </ac:spMkLst>
        </pc:spChg>
        <pc:spChg chg="add del mod ord">
          <ac:chgData name="GERALDO AVELINO GOMES FILHO" userId="cb76a2c3-1493-4a8f-a814-6303474fc5e1" providerId="ADAL" clId="{3065BF21-82F2-4C94-B2B8-4F172F1AE4B5}" dt="2025-09-30T13:40:58.107" v="836" actId="700"/>
          <ac:spMkLst>
            <pc:docMk/>
            <pc:sldMk cId="4003370473" sldId="418"/>
            <ac:spMk id="7" creationId="{704428CD-7DA0-4221-7913-6D180457112D}"/>
          </ac:spMkLst>
        </pc:spChg>
        <pc:spChg chg="add del mod ord">
          <ac:chgData name="GERALDO AVELINO GOMES FILHO" userId="cb76a2c3-1493-4a8f-a814-6303474fc5e1" providerId="ADAL" clId="{3065BF21-82F2-4C94-B2B8-4F172F1AE4B5}" dt="2025-09-30T13:40:58.107" v="836" actId="700"/>
          <ac:spMkLst>
            <pc:docMk/>
            <pc:sldMk cId="4003370473" sldId="418"/>
            <ac:spMk id="8" creationId="{3173DF87-1E93-6B8E-41D9-5EDEAA4C3383}"/>
          </ac:spMkLst>
        </pc:spChg>
        <pc:spChg chg="add del mod ord">
          <ac:chgData name="GERALDO AVELINO GOMES FILHO" userId="cb76a2c3-1493-4a8f-a814-6303474fc5e1" providerId="ADAL" clId="{3065BF21-82F2-4C94-B2B8-4F172F1AE4B5}" dt="2025-09-30T13:45:18.672" v="890" actId="700"/>
          <ac:spMkLst>
            <pc:docMk/>
            <pc:sldMk cId="4003370473" sldId="418"/>
            <ac:spMk id="9" creationId="{8B4A634B-5FF8-370F-59C6-797F045D3A57}"/>
          </ac:spMkLst>
        </pc:spChg>
        <pc:spChg chg="add del mod ord">
          <ac:chgData name="GERALDO AVELINO GOMES FILHO" userId="cb76a2c3-1493-4a8f-a814-6303474fc5e1" providerId="ADAL" clId="{3065BF21-82F2-4C94-B2B8-4F172F1AE4B5}" dt="2025-09-30T13:45:18.672" v="890" actId="700"/>
          <ac:spMkLst>
            <pc:docMk/>
            <pc:sldMk cId="4003370473" sldId="418"/>
            <ac:spMk id="10" creationId="{5917B328-5FF2-9CE8-077F-A5A5C5915C14}"/>
          </ac:spMkLst>
        </pc:spChg>
        <pc:spChg chg="add del mod ord">
          <ac:chgData name="GERALDO AVELINO GOMES FILHO" userId="cb76a2c3-1493-4a8f-a814-6303474fc5e1" providerId="ADAL" clId="{3065BF21-82F2-4C94-B2B8-4F172F1AE4B5}" dt="2025-09-30T13:45:18.672" v="890" actId="700"/>
          <ac:spMkLst>
            <pc:docMk/>
            <pc:sldMk cId="4003370473" sldId="418"/>
            <ac:spMk id="11" creationId="{60573958-4961-9B44-54B3-3D733CE6337E}"/>
          </ac:spMkLst>
        </pc:spChg>
        <pc:spChg chg="add del mod ord">
          <ac:chgData name="GERALDO AVELINO GOMES FILHO" userId="cb76a2c3-1493-4a8f-a814-6303474fc5e1" providerId="ADAL" clId="{3065BF21-82F2-4C94-B2B8-4F172F1AE4B5}" dt="2025-09-30T13:46:24.283" v="904" actId="478"/>
          <ac:spMkLst>
            <pc:docMk/>
            <pc:sldMk cId="4003370473" sldId="418"/>
            <ac:spMk id="12" creationId="{721B3083-6FC3-C876-70B3-6A35326E4F13}"/>
          </ac:spMkLst>
        </pc:spChg>
        <pc:spChg chg="add mod ord">
          <ac:chgData name="GERALDO AVELINO GOMES FILHO" userId="cb76a2c3-1493-4a8f-a814-6303474fc5e1" providerId="ADAL" clId="{3065BF21-82F2-4C94-B2B8-4F172F1AE4B5}" dt="2025-09-30T15:22:17.565" v="1117" actId="1076"/>
          <ac:spMkLst>
            <pc:docMk/>
            <pc:sldMk cId="4003370473" sldId="418"/>
            <ac:spMk id="13" creationId="{35AAC58F-8748-ED16-5944-0EFCE6DEBFD3}"/>
          </ac:spMkLst>
        </pc:spChg>
        <pc:spChg chg="add del mod ord">
          <ac:chgData name="GERALDO AVELINO GOMES FILHO" userId="cb76a2c3-1493-4a8f-a814-6303474fc5e1" providerId="ADAL" clId="{3065BF21-82F2-4C94-B2B8-4F172F1AE4B5}" dt="2025-09-30T13:46:26.103" v="905" actId="478"/>
          <ac:spMkLst>
            <pc:docMk/>
            <pc:sldMk cId="4003370473" sldId="418"/>
            <ac:spMk id="14" creationId="{D5B598FC-6981-135D-B9C2-9996CE9D2DFB}"/>
          </ac:spMkLst>
        </pc:spChg>
        <pc:spChg chg="add mod">
          <ac:chgData name="GERALDO AVELINO GOMES FILHO" userId="cb76a2c3-1493-4a8f-a814-6303474fc5e1" providerId="ADAL" clId="{3065BF21-82F2-4C94-B2B8-4F172F1AE4B5}" dt="2025-09-30T13:47:28.329" v="919" actId="1076"/>
          <ac:spMkLst>
            <pc:docMk/>
            <pc:sldMk cId="4003370473" sldId="418"/>
            <ac:spMk id="17" creationId="{1FBD05C6-F270-0834-B385-FFC489533516}"/>
          </ac:spMkLst>
        </pc:spChg>
        <pc:spChg chg="add del mod">
          <ac:chgData name="GERALDO AVELINO GOMES FILHO" userId="cb76a2c3-1493-4a8f-a814-6303474fc5e1" providerId="ADAL" clId="{3065BF21-82F2-4C94-B2B8-4F172F1AE4B5}" dt="2025-09-30T13:48:28.374" v="936" actId="478"/>
          <ac:spMkLst>
            <pc:docMk/>
            <pc:sldMk cId="4003370473" sldId="418"/>
            <ac:spMk id="19" creationId="{AA36CAE1-53ED-7E66-A671-A3A185ED5EAA}"/>
          </ac:spMkLst>
        </pc:spChg>
        <pc:spChg chg="add mod">
          <ac:chgData name="GERALDO AVELINO GOMES FILHO" userId="cb76a2c3-1493-4a8f-a814-6303474fc5e1" providerId="ADAL" clId="{3065BF21-82F2-4C94-B2B8-4F172F1AE4B5}" dt="2025-09-30T13:50:31.616" v="967" actId="14100"/>
          <ac:spMkLst>
            <pc:docMk/>
            <pc:sldMk cId="4003370473" sldId="418"/>
            <ac:spMk id="20" creationId="{3DA89C90-9EC2-DB02-4D79-50080458130C}"/>
          </ac:spMkLst>
        </pc:spChg>
        <pc:spChg chg="add del">
          <ac:chgData name="GERALDO AVELINO GOMES FILHO" userId="cb76a2c3-1493-4a8f-a814-6303474fc5e1" providerId="ADAL" clId="{3065BF21-82F2-4C94-B2B8-4F172F1AE4B5}" dt="2025-09-30T13:41:08.086" v="838" actId="26606"/>
          <ac:spMkLst>
            <pc:docMk/>
            <pc:sldMk cId="4003370473" sldId="418"/>
            <ac:spMk id="22535" creationId="{04812C46-200A-4DEB-A05E-3ED6C68C2387}"/>
          </ac:spMkLst>
        </pc:spChg>
        <pc:spChg chg="add del">
          <ac:chgData name="GERALDO AVELINO GOMES FILHO" userId="cb76a2c3-1493-4a8f-a814-6303474fc5e1" providerId="ADAL" clId="{3065BF21-82F2-4C94-B2B8-4F172F1AE4B5}" dt="2025-09-30T13:41:08.086" v="838" actId="26606"/>
          <ac:spMkLst>
            <pc:docMk/>
            <pc:sldMk cId="4003370473" sldId="418"/>
            <ac:spMk id="22537" creationId="{D1EA859B-E555-4109-94F3-6700E046E008}"/>
          </ac:spMkLst>
        </pc:spChg>
        <pc:picChg chg="add mod">
          <ac:chgData name="GERALDO AVELINO GOMES FILHO" userId="cb76a2c3-1493-4a8f-a814-6303474fc5e1" providerId="ADAL" clId="{3065BF21-82F2-4C94-B2B8-4F172F1AE4B5}" dt="2025-09-30T14:21:50.447" v="1038" actId="14100"/>
          <ac:picMkLst>
            <pc:docMk/>
            <pc:sldMk cId="4003370473" sldId="418"/>
            <ac:picMk id="15" creationId="{C292D6CA-C2AB-3442-0F33-4372FE286C26}"/>
          </ac:picMkLst>
        </pc:picChg>
        <pc:picChg chg="mod">
          <ac:chgData name="GERALDO AVELINO GOMES FILHO" userId="cb76a2c3-1493-4a8f-a814-6303474fc5e1" providerId="ADAL" clId="{3065BF21-82F2-4C94-B2B8-4F172F1AE4B5}" dt="2025-09-30T13:50:33.171" v="968" actId="1076"/>
          <ac:picMkLst>
            <pc:docMk/>
            <pc:sldMk cId="4003370473" sldId="418"/>
            <ac:picMk id="22530" creationId="{BA3010C9-60A1-B401-D979-FD99E271905C}"/>
          </ac:picMkLst>
        </pc:picChg>
      </pc:sldChg>
      <pc:sldChg chg="addSp delSp modSp add mod modClrScheme chgLayout">
        <pc:chgData name="GERALDO AVELINO GOMES FILHO" userId="cb76a2c3-1493-4a8f-a814-6303474fc5e1" providerId="ADAL" clId="{3065BF21-82F2-4C94-B2B8-4F172F1AE4B5}" dt="2025-10-01T18:54:55.323" v="1223" actId="403"/>
        <pc:sldMkLst>
          <pc:docMk/>
          <pc:sldMk cId="3420393157" sldId="419"/>
        </pc:sldMkLst>
        <pc:spChg chg="add del mod ord">
          <ac:chgData name="GERALDO AVELINO GOMES FILHO" userId="cb76a2c3-1493-4a8f-a814-6303474fc5e1" providerId="ADAL" clId="{3065BF21-82F2-4C94-B2B8-4F172F1AE4B5}" dt="2025-09-30T13:42:20.607" v="855" actId="478"/>
          <ac:spMkLst>
            <pc:docMk/>
            <pc:sldMk cId="3420393157" sldId="419"/>
            <ac:spMk id="2" creationId="{4E0C752F-6CDA-ED37-8F52-701E0ABA967B}"/>
          </ac:spMkLst>
        </pc:spChg>
        <pc:spChg chg="del">
          <ac:chgData name="GERALDO AVELINO GOMES FILHO" userId="cb76a2c3-1493-4a8f-a814-6303474fc5e1" providerId="ADAL" clId="{3065BF21-82F2-4C94-B2B8-4F172F1AE4B5}" dt="2025-09-30T13:41:19.092" v="840" actId="478"/>
          <ac:spMkLst>
            <pc:docMk/>
            <pc:sldMk cId="3420393157" sldId="419"/>
            <ac:spMk id="3" creationId="{1557AED1-3AE5-DEE7-3751-8149A2E5F939}"/>
          </ac:spMkLst>
        </pc:spChg>
        <pc:spChg chg="add mod ord">
          <ac:chgData name="GERALDO AVELINO GOMES FILHO" userId="cb76a2c3-1493-4a8f-a814-6303474fc5e1" providerId="ADAL" clId="{3065BF21-82F2-4C94-B2B8-4F172F1AE4B5}" dt="2025-10-01T18:54:55.323" v="1223" actId="403"/>
          <ac:spMkLst>
            <pc:docMk/>
            <pc:sldMk cId="3420393157" sldId="419"/>
            <ac:spMk id="4" creationId="{48156AEF-80D9-AF3D-F532-A4872EB955CD}"/>
          </ac:spMkLst>
        </pc:spChg>
        <pc:spChg chg="add del mod ord">
          <ac:chgData name="GERALDO AVELINO GOMES FILHO" userId="cb76a2c3-1493-4a8f-a814-6303474fc5e1" providerId="ADAL" clId="{3065BF21-82F2-4C94-B2B8-4F172F1AE4B5}" dt="2025-09-30T13:42:24.251" v="856" actId="478"/>
          <ac:spMkLst>
            <pc:docMk/>
            <pc:sldMk cId="3420393157" sldId="419"/>
            <ac:spMk id="5" creationId="{BDE1968D-DD41-F72D-3AC9-BAE5DDB51400}"/>
          </ac:spMkLst>
        </pc:spChg>
        <pc:spChg chg="add mod">
          <ac:chgData name="GERALDO AVELINO GOMES FILHO" userId="cb76a2c3-1493-4a8f-a814-6303474fc5e1" providerId="ADAL" clId="{3065BF21-82F2-4C94-B2B8-4F172F1AE4B5}" dt="2025-09-30T13:43:42.322" v="872" actId="1076"/>
          <ac:spMkLst>
            <pc:docMk/>
            <pc:sldMk cId="3420393157" sldId="419"/>
            <ac:spMk id="7" creationId="{4702A2F2-669D-640E-62D9-99E8247318CB}"/>
          </ac:spMkLst>
        </pc:spChg>
        <pc:spChg chg="add mod">
          <ac:chgData name="GERALDO AVELINO GOMES FILHO" userId="cb76a2c3-1493-4a8f-a814-6303474fc5e1" providerId="ADAL" clId="{3065BF21-82F2-4C94-B2B8-4F172F1AE4B5}" dt="2025-09-30T13:44:32.069" v="888" actId="1076"/>
          <ac:spMkLst>
            <pc:docMk/>
            <pc:sldMk cId="3420393157" sldId="419"/>
            <ac:spMk id="10" creationId="{07D04EA2-C040-C9B4-8887-A173D4594E19}"/>
          </ac:spMkLst>
        </pc:spChg>
        <pc:picChg chg="add mod">
          <ac:chgData name="GERALDO AVELINO GOMES FILHO" userId="cb76a2c3-1493-4a8f-a814-6303474fc5e1" providerId="ADAL" clId="{3065BF21-82F2-4C94-B2B8-4F172F1AE4B5}" dt="2025-09-30T13:43:46.426" v="874" actId="1076"/>
          <ac:picMkLst>
            <pc:docMk/>
            <pc:sldMk cId="3420393157" sldId="419"/>
            <ac:picMk id="8" creationId="{E70E4912-DC33-5419-DBED-F008357D9ED6}"/>
          </ac:picMkLst>
        </pc:picChg>
        <pc:picChg chg="mod">
          <ac:chgData name="GERALDO AVELINO GOMES FILHO" userId="cb76a2c3-1493-4a8f-a814-6303474fc5e1" providerId="ADAL" clId="{3065BF21-82F2-4C94-B2B8-4F172F1AE4B5}" dt="2025-09-30T13:42:09.050" v="852" actId="1076"/>
          <ac:picMkLst>
            <pc:docMk/>
            <pc:sldMk cId="3420393157" sldId="419"/>
            <ac:picMk id="22530" creationId="{21535233-EAA6-0713-8D34-5B6327D58D1F}"/>
          </ac:picMkLst>
        </pc:picChg>
      </pc:sldChg>
      <pc:sldChg chg="addSp delSp modSp add mod">
        <pc:chgData name="GERALDO AVELINO GOMES FILHO" userId="cb76a2c3-1493-4a8f-a814-6303474fc5e1" providerId="ADAL" clId="{3065BF21-82F2-4C94-B2B8-4F172F1AE4B5}" dt="2025-10-01T18:55:23.400" v="1224" actId="1076"/>
        <pc:sldMkLst>
          <pc:docMk/>
          <pc:sldMk cId="2168496888" sldId="420"/>
        </pc:sldMkLst>
        <pc:spChg chg="mod">
          <ac:chgData name="GERALDO AVELINO GOMES FILHO" userId="cb76a2c3-1493-4a8f-a814-6303474fc5e1" providerId="ADAL" clId="{3065BF21-82F2-4C94-B2B8-4F172F1AE4B5}" dt="2025-10-01T18:55:23.400" v="1224" actId="1076"/>
          <ac:spMkLst>
            <pc:docMk/>
            <pc:sldMk cId="2168496888" sldId="420"/>
            <ac:spMk id="3" creationId="{D9E6757E-37DA-B752-7497-BB2A0B8D10F1}"/>
          </ac:spMkLst>
        </pc:spChg>
        <pc:spChg chg="mod">
          <ac:chgData name="GERALDO AVELINO GOMES FILHO" userId="cb76a2c3-1493-4a8f-a814-6303474fc5e1" providerId="ADAL" clId="{3065BF21-82F2-4C94-B2B8-4F172F1AE4B5}" dt="2025-09-30T15:23:55.535" v="1122" actId="20577"/>
          <ac:spMkLst>
            <pc:docMk/>
            <pc:sldMk cId="2168496888" sldId="420"/>
            <ac:spMk id="6" creationId="{14C168E2-C2AC-CDB8-3B3D-B4C11550A3B6}"/>
          </ac:spMkLst>
        </pc:spChg>
        <pc:picChg chg="del">
          <ac:chgData name="GERALDO AVELINO GOMES FILHO" userId="cb76a2c3-1493-4a8f-a814-6303474fc5e1" providerId="ADAL" clId="{3065BF21-82F2-4C94-B2B8-4F172F1AE4B5}" dt="2025-09-30T13:56:16.454" v="1005" actId="478"/>
          <ac:picMkLst>
            <pc:docMk/>
            <pc:sldMk cId="2168496888" sldId="420"/>
            <ac:picMk id="2" creationId="{A7654C26-4A0F-B641-5D38-8D492CE74C6B}"/>
          </ac:picMkLst>
        </pc:picChg>
        <pc:picChg chg="add mod">
          <ac:chgData name="GERALDO AVELINO GOMES FILHO" userId="cb76a2c3-1493-4a8f-a814-6303474fc5e1" providerId="ADAL" clId="{3065BF21-82F2-4C94-B2B8-4F172F1AE4B5}" dt="2025-09-30T15:23:43.598" v="1120" actId="1076"/>
          <ac:picMkLst>
            <pc:docMk/>
            <pc:sldMk cId="2168496888" sldId="420"/>
            <ac:picMk id="4" creationId="{9E7F976B-6360-9094-B084-AFA5DF7B2BC1}"/>
          </ac:picMkLst>
        </pc:picChg>
        <pc:picChg chg="mod">
          <ac:chgData name="GERALDO AVELINO GOMES FILHO" userId="cb76a2c3-1493-4a8f-a814-6303474fc5e1" providerId="ADAL" clId="{3065BF21-82F2-4C94-B2B8-4F172F1AE4B5}" dt="2025-09-30T14:16:54.688" v="1014" actId="1076"/>
          <ac:picMkLst>
            <pc:docMk/>
            <pc:sldMk cId="2168496888" sldId="420"/>
            <ac:picMk id="36866" creationId="{592C7A68-674B-5944-E8A3-F07CA4550601}"/>
          </ac:picMkLst>
        </pc:picChg>
        <pc:picChg chg="mod">
          <ac:chgData name="GERALDO AVELINO GOMES FILHO" userId="cb76a2c3-1493-4a8f-a814-6303474fc5e1" providerId="ADAL" clId="{3065BF21-82F2-4C94-B2B8-4F172F1AE4B5}" dt="2025-09-30T15:22:51.888" v="1119" actId="14100"/>
          <ac:picMkLst>
            <pc:docMk/>
            <pc:sldMk cId="2168496888" sldId="420"/>
            <ac:picMk id="36868" creationId="{7C84F18D-AFE1-7DF1-08BA-E57E7A51A917}"/>
          </ac:picMkLst>
        </pc:picChg>
      </pc:sldChg>
      <pc:sldChg chg="addSp delSp modSp new del mod">
        <pc:chgData name="GERALDO AVELINO GOMES FILHO" userId="cb76a2c3-1493-4a8f-a814-6303474fc5e1" providerId="ADAL" clId="{3065BF21-82F2-4C94-B2B8-4F172F1AE4B5}" dt="2025-09-30T13:51:13.992" v="974" actId="47"/>
        <pc:sldMkLst>
          <pc:docMk/>
          <pc:sldMk cId="2802316582" sldId="420"/>
        </pc:sldMkLst>
        <pc:spChg chg="del mod">
          <ac:chgData name="GERALDO AVELINO GOMES FILHO" userId="cb76a2c3-1493-4a8f-a814-6303474fc5e1" providerId="ADAL" clId="{3065BF21-82F2-4C94-B2B8-4F172F1AE4B5}" dt="2025-09-30T13:49:34.059" v="957" actId="21"/>
          <ac:spMkLst>
            <pc:docMk/>
            <pc:sldMk cId="2802316582" sldId="420"/>
            <ac:spMk id="3" creationId="{3DA89C90-9EC2-DB02-4D79-50080458130C}"/>
          </ac:spMkLst>
        </pc:spChg>
        <pc:spChg chg="mod">
          <ac:chgData name="GERALDO AVELINO GOMES FILHO" userId="cb76a2c3-1493-4a8f-a814-6303474fc5e1" providerId="ADAL" clId="{3065BF21-82F2-4C94-B2B8-4F172F1AE4B5}" dt="2025-09-30T13:49:03.794" v="943"/>
          <ac:spMkLst>
            <pc:docMk/>
            <pc:sldMk cId="2802316582" sldId="420"/>
            <ac:spMk id="4" creationId="{1B050CC3-01F4-563D-F06E-2B20D9BBC261}"/>
          </ac:spMkLst>
        </pc:spChg>
        <pc:spChg chg="add mod">
          <ac:chgData name="GERALDO AVELINO GOMES FILHO" userId="cb76a2c3-1493-4a8f-a814-6303474fc5e1" providerId="ADAL" clId="{3065BF21-82F2-4C94-B2B8-4F172F1AE4B5}" dt="2025-09-30T13:49:34.059" v="957" actId="21"/>
          <ac:spMkLst>
            <pc:docMk/>
            <pc:sldMk cId="2802316582" sldId="420"/>
            <ac:spMk id="5" creationId="{AF576D7A-4974-8D4A-9220-9F4661E19915}"/>
          </ac:spMkLst>
        </pc:spChg>
      </pc:sldChg>
      <pc:sldChg chg="modSp add del mod">
        <pc:chgData name="GERALDO AVELINO GOMES FILHO" userId="cb76a2c3-1493-4a8f-a814-6303474fc5e1" providerId="ADAL" clId="{3065BF21-82F2-4C94-B2B8-4F172F1AE4B5}" dt="2025-09-30T15:06:30.099" v="1045"/>
        <pc:sldMkLst>
          <pc:docMk/>
          <pc:sldMk cId="923541542" sldId="421"/>
        </pc:sldMkLst>
        <pc:picChg chg="mod">
          <ac:chgData name="GERALDO AVELINO GOMES FILHO" userId="cb76a2c3-1493-4a8f-a814-6303474fc5e1" providerId="ADAL" clId="{3065BF21-82F2-4C94-B2B8-4F172F1AE4B5}" dt="2025-09-30T15:06:26.986" v="1044" actId="1076"/>
          <ac:picMkLst>
            <pc:docMk/>
            <pc:sldMk cId="923541542" sldId="421"/>
            <ac:picMk id="4" creationId="{1B7519C5-205E-5F52-5E53-E719849E3EA1}"/>
          </ac:picMkLst>
        </pc:picChg>
      </pc:sldChg>
      <pc:sldChg chg="addSp delSp modSp add mod modClrScheme chgLayout">
        <pc:chgData name="GERALDO AVELINO GOMES FILHO" userId="cb76a2c3-1493-4a8f-a814-6303474fc5e1" providerId="ADAL" clId="{3065BF21-82F2-4C94-B2B8-4F172F1AE4B5}" dt="2025-09-30T15:13:57.210" v="1098" actId="1076"/>
        <pc:sldMkLst>
          <pc:docMk/>
          <pc:sldMk cId="4221561265" sldId="421"/>
        </pc:sldMkLst>
        <pc:spChg chg="del">
          <ac:chgData name="GERALDO AVELINO GOMES FILHO" userId="cb76a2c3-1493-4a8f-a814-6303474fc5e1" providerId="ADAL" clId="{3065BF21-82F2-4C94-B2B8-4F172F1AE4B5}" dt="2025-09-30T15:06:48.953" v="1048" actId="478"/>
          <ac:spMkLst>
            <pc:docMk/>
            <pc:sldMk cId="4221561265" sldId="421"/>
            <ac:spMk id="3" creationId="{6CAF41EE-8F12-0066-AA93-BC591BD2E55C}"/>
          </ac:spMkLst>
        </pc:spChg>
        <pc:spChg chg="add del mod ord">
          <ac:chgData name="GERALDO AVELINO GOMES FILHO" userId="cb76a2c3-1493-4a8f-a814-6303474fc5e1" providerId="ADAL" clId="{3065BF21-82F2-4C94-B2B8-4F172F1AE4B5}" dt="2025-09-30T15:07:11.294" v="1052" actId="478"/>
          <ac:spMkLst>
            <pc:docMk/>
            <pc:sldMk cId="4221561265" sldId="421"/>
            <ac:spMk id="4" creationId="{587137D0-9A07-960D-DBAD-C8CF6F4C07F7}"/>
          </ac:spMkLst>
        </pc:spChg>
        <pc:spChg chg="add mod ord">
          <ac:chgData name="GERALDO AVELINO GOMES FILHO" userId="cb76a2c3-1493-4a8f-a814-6303474fc5e1" providerId="ADAL" clId="{3065BF21-82F2-4C94-B2B8-4F172F1AE4B5}" dt="2025-09-30T15:13:57.210" v="1098" actId="1076"/>
          <ac:spMkLst>
            <pc:docMk/>
            <pc:sldMk cId="4221561265" sldId="421"/>
            <ac:spMk id="5" creationId="{6C3A74E7-D56A-1131-26A0-E55BB3D7B46D}"/>
          </ac:spMkLst>
        </pc:spChg>
        <pc:spChg chg="add del mod ord">
          <ac:chgData name="GERALDO AVELINO GOMES FILHO" userId="cb76a2c3-1493-4a8f-a814-6303474fc5e1" providerId="ADAL" clId="{3065BF21-82F2-4C94-B2B8-4F172F1AE4B5}" dt="2025-09-30T15:07:17.712" v="1053" actId="478"/>
          <ac:spMkLst>
            <pc:docMk/>
            <pc:sldMk cId="4221561265" sldId="421"/>
            <ac:spMk id="6" creationId="{FDC2E46D-563F-0011-8549-9C448F43C57A}"/>
          </ac:spMkLst>
        </pc:spChg>
        <pc:spChg chg="del">
          <ac:chgData name="GERALDO AVELINO GOMES FILHO" userId="cb76a2c3-1493-4a8f-a814-6303474fc5e1" providerId="ADAL" clId="{3065BF21-82F2-4C94-B2B8-4F172F1AE4B5}" dt="2025-09-30T15:06:51.021" v="1049" actId="478"/>
          <ac:spMkLst>
            <pc:docMk/>
            <pc:sldMk cId="4221561265" sldId="421"/>
            <ac:spMk id="7" creationId="{8B21E650-7CD7-3CD9-E618-5D9248BCD515}"/>
          </ac:spMkLst>
        </pc:spChg>
        <pc:spChg chg="del">
          <ac:chgData name="GERALDO AVELINO GOMES FILHO" userId="cb76a2c3-1493-4a8f-a814-6303474fc5e1" providerId="ADAL" clId="{3065BF21-82F2-4C94-B2B8-4F172F1AE4B5}" dt="2025-09-30T15:06:53.019" v="1050" actId="478"/>
          <ac:spMkLst>
            <pc:docMk/>
            <pc:sldMk cId="4221561265" sldId="421"/>
            <ac:spMk id="9" creationId="{E42301E6-A83D-CE56-4222-CAB521FA253D}"/>
          </ac:spMkLst>
        </pc:spChg>
        <pc:spChg chg="add del mod">
          <ac:chgData name="GERALDO AVELINO GOMES FILHO" userId="cb76a2c3-1493-4a8f-a814-6303474fc5e1" providerId="ADAL" clId="{3065BF21-82F2-4C94-B2B8-4F172F1AE4B5}" dt="2025-09-30T15:13:40.124" v="1096" actId="478"/>
          <ac:spMkLst>
            <pc:docMk/>
            <pc:sldMk cId="4221561265" sldId="421"/>
            <ac:spMk id="10" creationId="{95E3A15F-EEB2-773E-EED3-6FC22485AC2B}"/>
          </ac:spMkLst>
        </pc:spChg>
        <pc:spChg chg="add mod">
          <ac:chgData name="GERALDO AVELINO GOMES FILHO" userId="cb76a2c3-1493-4a8f-a814-6303474fc5e1" providerId="ADAL" clId="{3065BF21-82F2-4C94-B2B8-4F172F1AE4B5}" dt="2025-09-30T15:13:25.127" v="1092" actId="1076"/>
          <ac:spMkLst>
            <pc:docMk/>
            <pc:sldMk cId="4221561265" sldId="421"/>
            <ac:spMk id="12" creationId="{66EAF2C6-F5FA-6E15-822D-AC88C9993A5F}"/>
          </ac:spMkLst>
        </pc:spChg>
        <pc:spChg chg="add mod">
          <ac:chgData name="GERALDO AVELINO GOMES FILHO" userId="cb76a2c3-1493-4a8f-a814-6303474fc5e1" providerId="ADAL" clId="{3065BF21-82F2-4C94-B2B8-4F172F1AE4B5}" dt="2025-09-30T15:13:46.877" v="1097" actId="1076"/>
          <ac:spMkLst>
            <pc:docMk/>
            <pc:sldMk cId="4221561265" sldId="421"/>
            <ac:spMk id="13" creationId="{FA2BC12B-FFEC-1DAC-FD5F-181B5A6B4356}"/>
          </ac:spMkLst>
        </pc:spChg>
        <pc:picChg chg="del">
          <ac:chgData name="GERALDO AVELINO GOMES FILHO" userId="cb76a2c3-1493-4a8f-a814-6303474fc5e1" providerId="ADAL" clId="{3065BF21-82F2-4C94-B2B8-4F172F1AE4B5}" dt="2025-09-30T15:06:46.838" v="1047" actId="478"/>
          <ac:picMkLst>
            <pc:docMk/>
            <pc:sldMk cId="4221561265" sldId="421"/>
            <ac:picMk id="2" creationId="{5C010FE2-BB72-0A73-E1A6-EDBCB6EA03FA}"/>
          </ac:picMkLst>
        </pc:picChg>
        <pc:picChg chg="add mod">
          <ac:chgData name="GERALDO AVELINO GOMES FILHO" userId="cb76a2c3-1493-4a8f-a814-6303474fc5e1" providerId="ADAL" clId="{3065BF21-82F2-4C94-B2B8-4F172F1AE4B5}" dt="2025-09-30T15:13:26.762" v="1093" actId="1076"/>
          <ac:picMkLst>
            <pc:docMk/>
            <pc:sldMk cId="4221561265" sldId="421"/>
            <ac:picMk id="8" creationId="{D689B586-16B5-644C-154F-15A2881BA8F0}"/>
          </ac:picMkLst>
        </pc:picChg>
      </pc:sldChg>
      <pc:sldChg chg="modSp add mod">
        <pc:chgData name="GERALDO AVELINO GOMES FILHO" userId="cb76a2c3-1493-4a8f-a814-6303474fc5e1" providerId="ADAL" clId="{3065BF21-82F2-4C94-B2B8-4F172F1AE4B5}" dt="2025-10-01T18:30:14.633" v="1174" actId="20577"/>
        <pc:sldMkLst>
          <pc:docMk/>
          <pc:sldMk cId="0" sldId="422"/>
        </pc:sldMkLst>
        <pc:spChg chg="mod">
          <ac:chgData name="GERALDO AVELINO GOMES FILHO" userId="cb76a2c3-1493-4a8f-a814-6303474fc5e1" providerId="ADAL" clId="{3065BF21-82F2-4C94-B2B8-4F172F1AE4B5}" dt="2025-10-01T18:30:14.633" v="1174" actId="20577"/>
          <ac:spMkLst>
            <pc:docMk/>
            <pc:sldMk cId="0" sldId="422"/>
            <ac:spMk id="5" creationId="{B0186F31-D201-D469-FCA7-07B6A09A8CE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0319EAF-A1B3-696A-FBE4-02073B8D7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9FBB6-0FAA-4F35-AB2C-A7F1BB65F367}" type="datetimeFigureOut">
              <a:rPr lang="pt-BR"/>
              <a:pPr>
                <a:defRPr/>
              </a:pPr>
              <a:t>01/10/2025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CD024B-F54F-4648-D416-6C924F37F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15A1BFE-2458-5866-0CF2-5C63BD6BA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CC463-76AE-409F-8A81-AA88F5AECFB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07232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8ABDA98-A2C9-B02F-1806-074E50CA2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CC909-5578-4981-9C8E-27A23451B6EE}" type="datetimeFigureOut">
              <a:rPr lang="pt-BR"/>
              <a:pPr>
                <a:defRPr/>
              </a:pPr>
              <a:t>01/10/2025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05BDDF-B5C6-6555-2B7D-D9771EF4C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6B3FF9-0B96-6FC2-1F9F-C98F3F073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1F61C-6CED-4841-8105-9D559E0909A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32263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115897-098E-FE9A-79C1-073EB312F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28981-79A4-4479-8D79-566E2473E274}" type="datetimeFigureOut">
              <a:rPr lang="pt-BR"/>
              <a:pPr>
                <a:defRPr/>
              </a:pPr>
              <a:t>01/10/2025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DA67BBE-C611-9175-5B33-AD9483EA4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8B2B47F-59CE-61C6-4B9A-C205D479C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0167D-5EA8-4E12-BD1A-6D06053EE4F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6997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0D3603D5-3580-392F-B71E-1E2529234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F9CEC-CE2A-4EB3-A8D1-92592DF87601}" type="datetimeFigureOut">
              <a:rPr lang="pt-BR"/>
              <a:pPr>
                <a:defRPr/>
              </a:pPr>
              <a:t>01/10/2025</a:t>
            </a:fld>
            <a:endParaRPr lang="pt-BR" dirty="0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2298054E-F058-EE71-31C5-E48815857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A29B8AD3-4C5D-F227-5DE8-2300B36C8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367DE-BF58-4671-A74E-10D345FCBAFC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754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204E67EC-7ED9-1168-6A18-A5B8D85C4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AC73F-B5DA-4079-A42B-7DF4C51704EA}" type="datetimeFigureOut">
              <a:rPr lang="pt-BR"/>
              <a:pPr>
                <a:defRPr/>
              </a:pPr>
              <a:t>01/10/2025</a:t>
            </a:fld>
            <a:endParaRPr lang="pt-BR" dirty="0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797C5606-ABC0-46C9-401A-821A1739A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651EF974-853A-AA26-B7FF-DEFCB848C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AF105-C19D-44D3-AB8E-A9B60FE6BA9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244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id="{A426A711-A1CC-2551-0C64-36B248536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0B239-5347-4C8F-9B9F-8F4EF84DA11D}" type="datetimeFigureOut">
              <a:rPr lang="pt-BR"/>
              <a:pPr>
                <a:defRPr/>
              </a:pPr>
              <a:t>01/10/2025</a:t>
            </a:fld>
            <a:endParaRPr lang="pt-BR" dirty="0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7F6F39C7-5F7A-5905-ED19-88513F2BF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DE6D7552-F942-14BF-1B05-B012FB9C0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7C73A-8BD6-4EA7-815F-352BC171563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35097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>
            <a:extLst>
              <a:ext uri="{FF2B5EF4-FFF2-40B4-BE49-F238E27FC236}">
                <a16:creationId xmlns:a16="http://schemas.microsoft.com/office/drawing/2014/main" id="{03AF1C0A-BD01-E58E-739F-D8A3A51E1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CEA48-AC6E-4BBB-915E-5812F06C8A53}" type="datetimeFigureOut">
              <a:rPr lang="pt-BR"/>
              <a:pPr>
                <a:defRPr/>
              </a:pPr>
              <a:t>01/10/2025</a:t>
            </a:fld>
            <a:endParaRPr lang="pt-BR" dirty="0"/>
          </a:p>
        </p:txBody>
      </p:sp>
      <p:sp>
        <p:nvSpPr>
          <p:cNvPr id="3" name="Espaço Reservado para Rodapé 4">
            <a:extLst>
              <a:ext uri="{FF2B5EF4-FFF2-40B4-BE49-F238E27FC236}">
                <a16:creationId xmlns:a16="http://schemas.microsoft.com/office/drawing/2014/main" id="{5ADD53B1-21E9-F6C9-0345-C02DA21BF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:a16="http://schemas.microsoft.com/office/drawing/2014/main" id="{98E3BF7D-7D01-A80D-A96F-74030073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37B0E-6D46-47B7-9619-48E1B55B41C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603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E0DC49A3-78C7-1CD3-87D8-75AA27A8B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C3D6B-1CB8-41BE-BAE3-321F5F77BCC5}" type="datetimeFigureOut">
              <a:rPr lang="pt-BR"/>
              <a:pPr>
                <a:defRPr/>
              </a:pPr>
              <a:t>01/10/2025</a:t>
            </a:fld>
            <a:endParaRPr lang="pt-BR" dirty="0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77947DA8-82FD-B90C-41DA-1DCC4431D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554069C7-6F91-39DD-B410-171FD561D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BBB49-78DB-4CB0-9800-670A05E7CB68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5261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FBE014EC-C1A4-A8D1-764B-993C3E485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C71AF-4B11-41BF-9190-DF950258D400}" type="datetimeFigureOut">
              <a:rPr lang="pt-BR"/>
              <a:pPr>
                <a:defRPr/>
              </a:pPr>
              <a:t>01/10/2025</a:t>
            </a:fld>
            <a:endParaRPr lang="pt-BR" dirty="0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ED7A1227-E229-6454-5661-7534FE675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3709AC2E-365F-1B34-12FD-77D4CE1D2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360F0-2090-4F56-B0C5-48C0EA49BA1D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2163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245DEE-710D-936D-AC84-735DA5BB0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0DD06-9120-4B50-AFC2-A50082A10FEF}" type="datetimeFigureOut">
              <a:rPr lang="pt-BR"/>
              <a:pPr>
                <a:defRPr/>
              </a:pPr>
              <a:t>01/10/2025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F82BE5-72C0-D20E-9CF2-89B276475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8DEB445-1FE3-C43D-75FC-51F4BB54C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48364-5E1B-4B19-8D52-12E836F660CA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04217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6ED2CD-0A38-8324-E58A-830B03289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93E35-F6BB-4478-A65A-BB60590AC78B}" type="datetimeFigureOut">
              <a:rPr lang="pt-BR"/>
              <a:pPr>
                <a:defRPr/>
              </a:pPr>
              <a:t>01/10/2025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C5B1D4-590B-81B4-D547-7AEC951E6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346D535-C87E-211E-297F-E6040F40B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15BF8-1E07-47FB-95FE-5B0A7BCAA39C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21341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92E79B52-6C73-E3DA-5241-B2E05ABE5C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EE5FF1E8-22F5-EE33-93C4-FB2BB10D07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de texto Mestres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E7F989-2300-187D-944F-3E655E4B65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2002AF5-C9F4-4A1E-925E-1360018FDBB7}" type="datetimeFigureOut">
              <a:rPr lang="pt-BR"/>
              <a:pPr>
                <a:defRPr/>
              </a:pPr>
              <a:t>01/10/2025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E3BB41C-D58B-62D7-9581-E92F25CBE9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7BF1C9-41F7-B7C3-5AB7-0D4954A4C5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8F98209-E5CD-4B52-AA41-96DAF22AEB88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m 8" descr="Diagrama&#10;&#10;Descrição gerada automaticamente">
            <a:extLst>
              <a:ext uri="{FF2B5EF4-FFF2-40B4-BE49-F238E27FC236}">
                <a16:creationId xmlns:a16="http://schemas.microsoft.com/office/drawing/2014/main" id="{6AEFF146-69D9-6114-ABF5-4ABDBF3EC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CaixaDeTexto 5">
            <a:extLst>
              <a:ext uri="{FF2B5EF4-FFF2-40B4-BE49-F238E27FC236}">
                <a16:creationId xmlns:a16="http://schemas.microsoft.com/office/drawing/2014/main" id="{9CC2CAB2-4AF9-C7F8-D4EE-947B9DCEE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063" y="3224213"/>
            <a:ext cx="36734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800" b="1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9º ANO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7735A0-4344-AAF6-2D12-0C53B453EF7A}"/>
              </a:ext>
            </a:extLst>
          </p:cNvPr>
          <p:cNvSpPr txBox="1"/>
          <p:nvPr/>
        </p:nvSpPr>
        <p:spPr>
          <a:xfrm>
            <a:off x="404813" y="5422900"/>
            <a:ext cx="391636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4º Bimestre - 2025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C5B751C-C037-8BEC-5248-7C31E47957AF}"/>
              </a:ext>
            </a:extLst>
          </p:cNvPr>
          <p:cNvSpPr/>
          <p:nvPr/>
        </p:nvSpPr>
        <p:spPr>
          <a:xfrm>
            <a:off x="404813" y="4200525"/>
            <a:ext cx="3916362" cy="708025"/>
          </a:xfrm>
          <a:prstGeom prst="rect">
            <a:avLst/>
          </a:prstGeom>
          <a:solidFill>
            <a:srgbClr val="692986"/>
          </a:solidFill>
          <a:ln>
            <a:solidFill>
              <a:srgbClr val="69298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2054" name="CaixaDeTexto 4">
            <a:extLst>
              <a:ext uri="{FF2B5EF4-FFF2-40B4-BE49-F238E27FC236}">
                <a16:creationId xmlns:a16="http://schemas.microsoft.com/office/drawing/2014/main" id="{55A2AE66-0B2F-82C0-50EE-46ACDE417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063" y="4127500"/>
            <a:ext cx="3367087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400" b="1" dirty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GEOGRAFIA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m 3">
            <a:extLst>
              <a:ext uri="{FF2B5EF4-FFF2-40B4-BE49-F238E27FC236}">
                <a16:creationId xmlns:a16="http://schemas.microsoft.com/office/drawing/2014/main" id="{853278C6-8704-E19B-B88D-2EEA2C4BA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0" y="0"/>
            <a:ext cx="12187238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0186F31-D201-D469-FCA7-07B6A09A8CEE}"/>
              </a:ext>
            </a:extLst>
          </p:cNvPr>
          <p:cNvSpPr txBox="1"/>
          <p:nvPr/>
        </p:nvSpPr>
        <p:spPr>
          <a:xfrm>
            <a:off x="196251" y="902264"/>
            <a:ext cx="11656444" cy="52629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latin typeface="Inter" panose="020B0604020202020204"/>
              </a:rPr>
              <a:t>Prezados(as) estudantes do 9º ano,</a:t>
            </a:r>
          </a:p>
          <a:p>
            <a:pPr algn="just"/>
            <a:endParaRPr lang="pt-BR" sz="2400" dirty="0">
              <a:latin typeface="Inter" panose="020B0604020202020204"/>
            </a:endParaRPr>
          </a:p>
          <a:p>
            <a:pPr algn="just"/>
            <a:r>
              <a:rPr lang="pt-BR" sz="2400" dirty="0">
                <a:latin typeface="Inter" panose="020B0604020202020204"/>
              </a:rPr>
              <a:t>	No bimestre anterior, estudamos como a identidade cultural de diferentes povos na Europa, Ásia e Oceania se relaciona com os elementos naturais de cada paisagem local. Também refletimos sobre o processo histórico da globalização, analisando a integração econômica, política e cultural, assim como suas consequências em termos de desigualdade social. </a:t>
            </a:r>
          </a:p>
          <a:p>
            <a:pPr algn="just"/>
            <a:r>
              <a:rPr lang="pt-BR" sz="2400" dirty="0">
                <a:latin typeface="Inter" panose="020B0604020202020204"/>
              </a:rPr>
              <a:t>	Neste bimestre, avançaremos para o estudo do desenvolvimento industrial e tecnológico nesses continentes, compreendendo a relação entre os principais polos industriais e tecnológicos e a disponibilidade de recursos naturais, fontes de energia e infraestrutura. Também analisaremos os impactos ambientais decorrentes do uso desses recursos, refletindo sobre poluição, mudanças climáticas e esgotamento de recursos, além de avaliarmos alternativas sustentáveis e renováveis para uma transição energética consciente e equilibrada.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m 3">
            <a:extLst>
              <a:ext uri="{FF2B5EF4-FFF2-40B4-BE49-F238E27FC236}">
                <a16:creationId xmlns:a16="http://schemas.microsoft.com/office/drawing/2014/main" id="{A03462CB-B9D6-278A-1102-9A9496293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13"/>
            <a:ext cx="12187238" cy="686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CaixaDeTexto 5">
            <a:extLst>
              <a:ext uri="{FF2B5EF4-FFF2-40B4-BE49-F238E27FC236}">
                <a16:creationId xmlns:a16="http://schemas.microsoft.com/office/drawing/2014/main" id="{D68C2B67-70E4-A06A-90DB-5ACE55CDB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50" y="3859213"/>
            <a:ext cx="114649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 b="1">
              <a:latin typeface="Arial Narrow" panose="020B060602020203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2400" b="1">
              <a:latin typeface="Arial Narrow" panose="020B060602020203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2400">
                <a:latin typeface="Arial Narrow" panose="020B0606020202030204" pitchFamily="34" charset="0"/>
                <a:cs typeface="Times New Roman" panose="02020603050405020304" pitchFamily="18" charset="0"/>
              </a:rPr>
              <a:t>	</a:t>
            </a:r>
            <a:endParaRPr lang="pt-BR" altLang="pt-BR" sz="2400">
              <a:latin typeface="Arial Narrow" panose="020B0606020202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3028E2B-B52F-129F-0353-0AD258742F6F}"/>
              </a:ext>
            </a:extLst>
          </p:cNvPr>
          <p:cNvSpPr txBox="1"/>
          <p:nvPr/>
        </p:nvSpPr>
        <p:spPr>
          <a:xfrm>
            <a:off x="482600" y="504825"/>
            <a:ext cx="11060113" cy="5252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endParaRPr lang="pt-BR" sz="24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sz="2400" b="1" kern="100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TEMÁTICA:</a:t>
            </a:r>
            <a:r>
              <a:rPr lang="pt-BR" sz="2400" b="1" kern="1800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pt-BR" sz="2400" kern="100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Desenvolvimento industrial e tecnológico na Europa, Ásia e Oceania</a:t>
            </a:r>
            <a:r>
              <a:rPr lang="pt-BR" sz="2400" kern="1800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.</a:t>
            </a:r>
            <a:endParaRPr lang="pt-BR" sz="2400" kern="100" dirty="0"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defRPr/>
            </a:pPr>
            <a:endParaRPr lang="pt-BR" sz="2400" b="1" dirty="0"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defRPr/>
            </a:pPr>
            <a:r>
              <a:rPr lang="pt-BR" sz="2400" b="1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Matriz de Habilidades Essenciais:</a:t>
            </a:r>
          </a:p>
          <a:p>
            <a:pPr marL="457200" algn="just">
              <a:lnSpc>
                <a:spcPct val="115000"/>
              </a:lnSpc>
              <a:defRPr/>
            </a:pPr>
            <a:r>
              <a:rPr lang="pt-BR" sz="2400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(EF09GE18-A) Identificar os locais com maior desenvolvimento industrial e tecnológico na Europa, Ásia e Oceania, relacionando-os com os usos de recursos naturais e fontes de energia destes continentes.</a:t>
            </a:r>
          </a:p>
          <a:p>
            <a:pPr marL="457200" algn="just">
              <a:lnSpc>
                <a:spcPct val="115000"/>
              </a:lnSpc>
              <a:spcAft>
                <a:spcPts val="800"/>
              </a:spcAft>
              <a:defRPr/>
            </a:pPr>
            <a:endParaRPr lang="pt-BR" sz="2400" b="1" dirty="0"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sz="2400" b="1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Objeto de Conhecimento:</a:t>
            </a:r>
            <a:endParaRPr lang="pt-BR" sz="2400" dirty="0"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"/>
              <a:defRPr/>
            </a:pPr>
            <a:r>
              <a:rPr lang="pt-BR" sz="2400" kern="100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Polos industriais e tecnológicos (Europa, Ásia e Oceania).</a:t>
            </a:r>
          </a:p>
          <a:p>
            <a:pPr>
              <a:lnSpc>
                <a:spcPct val="115000"/>
              </a:lnSpc>
              <a:spcAft>
                <a:spcPts val="800"/>
              </a:spcAft>
              <a:defRPr/>
            </a:pPr>
            <a:endParaRPr lang="pt-BR" sz="24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agem 3">
            <a:extLst>
              <a:ext uri="{FF2B5EF4-FFF2-40B4-BE49-F238E27FC236}">
                <a16:creationId xmlns:a16="http://schemas.microsoft.com/office/drawing/2014/main" id="{1460894F-FEC4-6577-8A72-748354B2C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13"/>
            <a:ext cx="12187238" cy="686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D485459-1049-CDBC-86CA-47C05F83DBB6}"/>
              </a:ext>
            </a:extLst>
          </p:cNvPr>
          <p:cNvSpPr txBox="1"/>
          <p:nvPr/>
        </p:nvSpPr>
        <p:spPr>
          <a:xfrm>
            <a:off x="362309" y="1509658"/>
            <a:ext cx="11369616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Os grandes centros industriais e tecnológicos</a:t>
            </a:r>
          </a:p>
          <a:p>
            <a:pPr algn="just"/>
            <a:endParaRPr lang="pt-BR" sz="2200" b="1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/>
            <a:r>
              <a:rPr lang="pt-BR" sz="22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O advento da industrialização, iniciado na Inglaterra no século XVIII, marcou uma transformação decisiva na organização da sociedade e do espaço geográfico. A substituição do trabalho artesanal pelas máquinas, o uso intensivo de novas fontes de energia, como o carvão, a incorporação de novos materiais, como ferro e aço, e os avanços técnicos consolidaram a supremacia dos países europeus pioneiros. Ao longo dos séculos XIX e XX, a industrialização expandiu-se para outras regiões do mundo, acompanhada de inovações como a eletricidade, o petróleo e, mais recentemente, as tecnologias digitais.</a:t>
            </a:r>
          </a:p>
          <a:p>
            <a:pPr algn="just"/>
            <a:endParaRPr lang="pt-BR" sz="2200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/>
            <a:r>
              <a:rPr lang="pt-BR" sz="22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Contudo, essa expansão nunca foi homogênea, pois o desenvolvimento industrial de um local, muitas vezes, depende de uma combinação de condições favoráveis, como a disponibilidade de recursos naturais, energia abundante, mão de obra qualificada, transporte eficiente e mercados consumidores. Esses fatores são importantes para a formação de polos industriais e tecnológicos, conectados às redes globais de produção e comércio.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502BAFD-A4A6-3485-E6E4-CAE1C2891537}"/>
              </a:ext>
            </a:extLst>
          </p:cNvPr>
          <p:cNvSpPr txBox="1"/>
          <p:nvPr/>
        </p:nvSpPr>
        <p:spPr>
          <a:xfrm>
            <a:off x="362310" y="516250"/>
            <a:ext cx="256204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Leia o texto a seguir: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B1690E1-FE6F-B3F3-3637-902B1D50785B}"/>
              </a:ext>
            </a:extLst>
          </p:cNvPr>
          <p:cNvSpPr txBox="1"/>
          <p:nvPr/>
        </p:nvSpPr>
        <p:spPr>
          <a:xfrm>
            <a:off x="362309" y="983040"/>
            <a:ext cx="11128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Texto 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m 3">
            <a:extLst>
              <a:ext uri="{FF2B5EF4-FFF2-40B4-BE49-F238E27FC236}">
                <a16:creationId xmlns:a16="http://schemas.microsoft.com/office/drawing/2014/main" id="{2E9BEC77-7FD6-5199-42D1-233075659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8425"/>
            <a:ext cx="12187238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4DD4E03-4218-CE3F-EB41-6ED89CF2C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57" y="914399"/>
            <a:ext cx="11418917" cy="52065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magem 3">
            <a:extLst>
              <a:ext uri="{FF2B5EF4-FFF2-40B4-BE49-F238E27FC236}">
                <a16:creationId xmlns:a16="http://schemas.microsoft.com/office/drawing/2014/main" id="{A7EFF7DF-090F-A8B7-FC05-9C6765F6A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8425"/>
            <a:ext cx="12187238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CaixaDeTexto 2">
            <a:extLst>
              <a:ext uri="{FF2B5EF4-FFF2-40B4-BE49-F238E27FC236}">
                <a16:creationId xmlns:a16="http://schemas.microsoft.com/office/drawing/2014/main" id="{7D03D7B1-2D60-9E07-F700-D082F1678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925" y="1581150"/>
            <a:ext cx="11447463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Font typeface="Arial" panose="020B0604020202020204" pitchFamily="34" charset="0"/>
              <a:buNone/>
            </a:pPr>
            <a:r>
              <a:rPr lang="pt-BR" altLang="pt-BR" sz="220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</a:p>
          <a:p>
            <a:pPr algn="just">
              <a:buFont typeface="Arial" panose="020B0604020202020204" pitchFamily="34" charset="0"/>
              <a:buNone/>
            </a:pPr>
            <a:endParaRPr lang="pt-BR" altLang="pt-BR" sz="220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None/>
            </a:pPr>
            <a:endParaRPr lang="pt-BR" altLang="pt-BR" sz="220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None/>
            </a:pPr>
            <a:endParaRPr lang="pt-BR" altLang="pt-BR" sz="240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87250DB-77E4-55B4-C030-7164C2EBB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99" y="759687"/>
            <a:ext cx="11537433" cy="574775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m 3">
            <a:extLst>
              <a:ext uri="{FF2B5EF4-FFF2-40B4-BE49-F238E27FC236}">
                <a16:creationId xmlns:a16="http://schemas.microsoft.com/office/drawing/2014/main" id="{849706B6-1469-97D9-2D15-5449BA6A7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-106363"/>
            <a:ext cx="12187237" cy="686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hape 1">
            <a:extLst>
              <a:ext uri="{FF2B5EF4-FFF2-40B4-BE49-F238E27FC236}">
                <a16:creationId xmlns:a16="http://schemas.microsoft.com/office/drawing/2014/main" id="{5091B9CB-538D-9E75-CC00-26C1F63D3326}"/>
              </a:ext>
            </a:extLst>
          </p:cNvPr>
          <p:cNvSpPr/>
          <p:nvPr/>
        </p:nvSpPr>
        <p:spPr>
          <a:xfrm>
            <a:off x="816650" y="2167592"/>
            <a:ext cx="7556421" cy="1506736"/>
          </a:xfrm>
          <a:prstGeom prst="roundRect">
            <a:avLst>
              <a:gd name="adj" fmla="val 7282"/>
            </a:avLst>
          </a:prstGeom>
          <a:solidFill>
            <a:srgbClr val="FFFFFF"/>
          </a:solidFill>
          <a:ln w="22860">
            <a:solidFill>
              <a:srgbClr val="E5B2B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EA555F14-D529-D4E9-E697-AC704AC6B333}"/>
              </a:ext>
            </a:extLst>
          </p:cNvPr>
          <p:cNvSpPr/>
          <p:nvPr/>
        </p:nvSpPr>
        <p:spPr>
          <a:xfrm>
            <a:off x="770930" y="1293019"/>
            <a:ext cx="2977039" cy="379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✔ Oceania</a:t>
            </a:r>
            <a:endParaRPr lang="en-US" sz="2300" dirty="0"/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4351F803-D78A-E347-0C90-2452C13327BA}"/>
              </a:ext>
            </a:extLst>
          </p:cNvPr>
          <p:cNvSpPr/>
          <p:nvPr/>
        </p:nvSpPr>
        <p:spPr>
          <a:xfrm>
            <a:off x="748069" y="2167592"/>
            <a:ext cx="91440" cy="1506736"/>
          </a:xfrm>
          <a:prstGeom prst="roundRect">
            <a:avLst>
              <a:gd name="adj" fmla="val 91163"/>
            </a:avLst>
          </a:prstGeom>
          <a:solidFill>
            <a:srgbClr val="ED000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6A45E70A-DF45-0F54-A366-8A5F35F726ED}"/>
              </a:ext>
            </a:extLst>
          </p:cNvPr>
          <p:cNvSpPr/>
          <p:nvPr/>
        </p:nvSpPr>
        <p:spPr>
          <a:xfrm>
            <a:off x="1083588" y="2920960"/>
            <a:ext cx="704540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polo ligado à mineração (carvão, ferro, ouro), siderurgia, gás natural e energias renováveis.</a:t>
            </a:r>
            <a:endParaRPr lang="en-US" sz="1550" dirty="0"/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B1586A9A-E1DC-A87E-6A86-C8DF01EF03A5}"/>
              </a:ext>
            </a:extLst>
          </p:cNvPr>
          <p:cNvSpPr/>
          <p:nvPr/>
        </p:nvSpPr>
        <p:spPr>
          <a:xfrm>
            <a:off x="1083588" y="246459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Austrália</a:t>
            </a:r>
            <a:endParaRPr lang="en-US" sz="1950" dirty="0"/>
          </a:p>
        </p:txBody>
      </p:sp>
      <p:sp>
        <p:nvSpPr>
          <p:cNvPr id="10" name="Shape 5">
            <a:extLst>
              <a:ext uri="{FF2B5EF4-FFF2-40B4-BE49-F238E27FC236}">
                <a16:creationId xmlns:a16="http://schemas.microsoft.com/office/drawing/2014/main" id="{5E069B08-CA9C-0224-0A93-908E4249B4AC}"/>
              </a:ext>
            </a:extLst>
          </p:cNvPr>
          <p:cNvSpPr/>
          <p:nvPr/>
        </p:nvSpPr>
        <p:spPr>
          <a:xfrm>
            <a:off x="793790" y="4515445"/>
            <a:ext cx="7556421" cy="1506736"/>
          </a:xfrm>
          <a:prstGeom prst="roundRect">
            <a:avLst>
              <a:gd name="adj" fmla="val 7282"/>
            </a:avLst>
          </a:prstGeom>
          <a:solidFill>
            <a:srgbClr val="FFFFFF"/>
          </a:solidFill>
          <a:ln w="22860">
            <a:solidFill>
              <a:srgbClr val="E5B2B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791082C7-72E7-AE54-AF8E-5D1EC48F60BF}"/>
              </a:ext>
            </a:extLst>
          </p:cNvPr>
          <p:cNvSpPr/>
          <p:nvPr/>
        </p:nvSpPr>
        <p:spPr>
          <a:xfrm>
            <a:off x="1083588" y="5165884"/>
            <a:ext cx="704540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referência em agricultura tecnológica, pecuária de alta produtividade e uso de </a:t>
            </a:r>
            <a:r>
              <a:rPr lang="en-US" sz="155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energias</a:t>
            </a: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55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limpas</a:t>
            </a: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550" dirty="0"/>
          </a:p>
        </p:txBody>
      </p:sp>
      <p:sp>
        <p:nvSpPr>
          <p:cNvPr id="14" name="Text 7">
            <a:extLst>
              <a:ext uri="{FF2B5EF4-FFF2-40B4-BE49-F238E27FC236}">
                <a16:creationId xmlns:a16="http://schemas.microsoft.com/office/drawing/2014/main" id="{92173470-7C0A-476C-831A-473384961D71}"/>
              </a:ext>
            </a:extLst>
          </p:cNvPr>
          <p:cNvSpPr/>
          <p:nvPr/>
        </p:nvSpPr>
        <p:spPr>
          <a:xfrm>
            <a:off x="1083588" y="473666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Nova Zelândia</a:t>
            </a:r>
            <a:endParaRPr lang="en-US" sz="1950" dirty="0"/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F6386AE1-3AA6-7AE7-B50A-1735710F42E5}"/>
              </a:ext>
            </a:extLst>
          </p:cNvPr>
          <p:cNvSpPr/>
          <p:nvPr/>
        </p:nvSpPr>
        <p:spPr>
          <a:xfrm>
            <a:off x="770930" y="4515445"/>
            <a:ext cx="91440" cy="1506736"/>
          </a:xfrm>
          <a:prstGeom prst="roundRect">
            <a:avLst>
              <a:gd name="adj" fmla="val 91163"/>
            </a:avLst>
          </a:prstGeom>
          <a:solidFill>
            <a:srgbClr val="ED0000"/>
          </a:solidFill>
          <a:ln/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magem 3">
            <a:extLst>
              <a:ext uri="{FF2B5EF4-FFF2-40B4-BE49-F238E27FC236}">
                <a16:creationId xmlns:a16="http://schemas.microsoft.com/office/drawing/2014/main" id="{9B02B07F-D303-DAA0-AB70-8B16F6B4B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-3175"/>
            <a:ext cx="12187237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 descr="Mapa&#10;&#10;O conteúdo gerado por IA pode estar incorreto.">
            <a:extLst>
              <a:ext uri="{FF2B5EF4-FFF2-40B4-BE49-F238E27FC236}">
                <a16:creationId xmlns:a16="http://schemas.microsoft.com/office/drawing/2014/main" id="{0E49D203-6497-F752-439C-A10B4151B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5759" y="1469074"/>
            <a:ext cx="7540482" cy="481958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28F501F-A6D6-15C9-197A-D8DCA1198EA5}"/>
              </a:ext>
            </a:extLst>
          </p:cNvPr>
          <p:cNvSpPr txBox="1"/>
          <p:nvPr/>
        </p:nvSpPr>
        <p:spPr>
          <a:xfrm>
            <a:off x="6014768" y="6305910"/>
            <a:ext cx="60339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Disponível em: https://www.mapchart.net/world.html. Acesso em: 11 set. 2025.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53CED1F-8C5F-E4C6-29A7-936255BA3D69}"/>
              </a:ext>
            </a:extLst>
          </p:cNvPr>
          <p:cNvSpPr txBox="1"/>
          <p:nvPr/>
        </p:nvSpPr>
        <p:spPr>
          <a:xfrm>
            <a:off x="357996" y="781016"/>
            <a:ext cx="95796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latin typeface="Inter" panose="020B0604020202020204"/>
              </a:rPr>
              <a:t>Observe no mapa os principais polos industriais e tecnológicos mencionados no texto.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A84CB-B4F4-772F-2F6F-B4259746B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m 3">
            <a:extLst>
              <a:ext uri="{FF2B5EF4-FFF2-40B4-BE49-F238E27FC236}">
                <a16:creationId xmlns:a16="http://schemas.microsoft.com/office/drawing/2014/main" id="{937668DD-4E21-73C8-6DF9-CC82BB775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-11113"/>
            <a:ext cx="12187237" cy="686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C3A74E7-D56A-1131-26A0-E55BB3D7B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475" y="767636"/>
            <a:ext cx="6169174" cy="5844696"/>
          </a:xfrm>
        </p:spPr>
        <p:txBody>
          <a:bodyPr/>
          <a:lstStyle/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  <a:defRPr/>
            </a:pPr>
            <a:r>
              <a:rPr lang="pt-BR" sz="2800" b="1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Vale a pena saber!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  <a:defRPr/>
            </a:pPr>
            <a:r>
              <a:rPr lang="pt-BR" sz="24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Bangalore, na Índia, é chamada de "Vale do Silício indiano" por concentrar empresas de tecnologia e inovação, empregando milhões de pessoas e atraindo investimentos globais. Esse polo mostra como a Ásia se tornou peça-chave nas cadeias produtivas e tecnológicas mundiais.</a:t>
            </a:r>
          </a:p>
          <a:p>
            <a:endParaRPr lang="pt-BR" dirty="0"/>
          </a:p>
        </p:txBody>
      </p:sp>
      <p:pic>
        <p:nvPicPr>
          <p:cNvPr id="8" name="Imagem 7" descr="manyata tech park">
            <a:extLst>
              <a:ext uri="{FF2B5EF4-FFF2-40B4-BE49-F238E27FC236}">
                <a16:creationId xmlns:a16="http://schemas.microsoft.com/office/drawing/2014/main" id="{D689B586-16B5-644C-154F-15A2881BA8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1302" y="1920577"/>
            <a:ext cx="4236223" cy="317758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66EAF2C6-F5FA-6E15-822D-AC88C9993A5F}"/>
              </a:ext>
            </a:extLst>
          </p:cNvPr>
          <p:cNvSpPr txBox="1"/>
          <p:nvPr/>
        </p:nvSpPr>
        <p:spPr>
          <a:xfrm>
            <a:off x="7509295" y="720248"/>
            <a:ext cx="42485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kern="100" dirty="0">
                <a:solidFill>
                  <a:srgbClr val="000000"/>
                </a:solidFill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Parque tecnológico em Bangalore, Índia — Exemplo do "Vale do Silício Asiático", um dos maiores polos de tecnologia do mundo. </a:t>
            </a:r>
            <a:endParaRPr lang="pt-BR" b="1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A2BC12B-FFEC-1DAC-FD5F-181B5A6B4356}"/>
              </a:ext>
            </a:extLst>
          </p:cNvPr>
          <p:cNvSpPr txBox="1"/>
          <p:nvPr/>
        </p:nvSpPr>
        <p:spPr>
          <a:xfrm>
            <a:off x="165339" y="5052596"/>
            <a:ext cx="11592465" cy="1628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800" kern="100" dirty="0">
                <a:solidFill>
                  <a:srgbClr val="000000"/>
                </a:solidFill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Texto elaborado para fins didáticos. Equipe NUREDI.</a:t>
            </a:r>
            <a:endParaRPr lang="pt-BR" sz="800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Referências: </a:t>
            </a:r>
            <a:endParaRPr lang="pt-BR" sz="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CÂMARA DE COMÉRCIO ÍNDIA-BRASIL – A Índia como um dos maiores </a:t>
            </a:r>
            <a:r>
              <a:rPr lang="pt-BR" sz="6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pólos</a:t>
            </a: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de tecnologia da informação do mundo – 2021. Disponível em: https://www.indiabrazilchamber.org/post/a-%C3%ADndia-como-um-dos-maiores-p%C3%B3los-de-tecnologia-da-informa%C3%A7%C3%A3o-do-mundo. Acesso em: 11 set. 2025.</a:t>
            </a:r>
            <a:endParaRPr lang="pt-BR" sz="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EUROSTAT – Energy, </a:t>
            </a:r>
            <a:r>
              <a:rPr lang="pt-BR" sz="6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Industry</a:t>
            </a: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6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and</a:t>
            </a: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Technology </a:t>
            </a:r>
            <a:r>
              <a:rPr lang="pt-BR" sz="6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Statistics</a:t>
            </a: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2023. Disponível em: https://ec.europa.eu/</a:t>
            </a:r>
            <a:r>
              <a:rPr lang="pt-BR" sz="6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eurostat</a:t>
            </a: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 Acesso em: 11 set. 2025.</a:t>
            </a:r>
            <a:endParaRPr lang="pt-BR" sz="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INTERNATIONAL RENEWABLE ENERGY AGENCY – </a:t>
            </a:r>
            <a:r>
              <a:rPr lang="pt-BR" sz="6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Renewable</a:t>
            </a: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Energy </a:t>
            </a:r>
            <a:r>
              <a:rPr lang="pt-BR" sz="6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Statistics</a:t>
            </a: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2024 – 2024. Disponível em: https://www.irena.org/</a:t>
            </a:r>
            <a:r>
              <a:rPr lang="pt-BR" sz="6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Statistics</a:t>
            </a: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 Acesso em: 11 set. 2025.</a:t>
            </a:r>
            <a:endParaRPr lang="pt-BR" sz="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Reuters – China sets new clean </a:t>
            </a:r>
            <a:r>
              <a:rPr lang="pt-BR" sz="6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electricity</a:t>
            </a: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6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milestones</a:t>
            </a: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6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during</a:t>
            </a: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Q1 2025. Publicado em: 22 abr. 2025. Disponível em: https://www.reuters.com/</a:t>
            </a:r>
            <a:r>
              <a:rPr lang="pt-BR" sz="6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sustainability</a:t>
            </a: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/</a:t>
            </a:r>
            <a:r>
              <a:rPr lang="pt-BR" sz="6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climate-energy</a:t>
            </a: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/china-sets-new-clean-electricity-milestones-during-q1-2025-maguire-2025-04-22/. Acesso em: 16 set. 2025.</a:t>
            </a:r>
            <a:endParaRPr lang="pt-BR" sz="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USITC (United States </a:t>
            </a:r>
            <a:r>
              <a:rPr lang="pt-BR" sz="6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International</a:t>
            </a: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Trade Commission) – Taiwan: The Silicon </a:t>
            </a:r>
            <a:r>
              <a:rPr lang="pt-BR" sz="6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Island</a:t>
            </a: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– 2023. Disponível em: https://www.usitc.gov/</a:t>
            </a:r>
            <a:r>
              <a:rPr lang="pt-BR" sz="6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publications</a:t>
            </a: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/332/</a:t>
            </a:r>
            <a:r>
              <a:rPr lang="pt-BR" sz="6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executive_briefings</a:t>
            </a: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/ebot_silicon_island_taiwan_semiconductor.pdf. Acesso em: 16 set. 2025.</a:t>
            </a:r>
            <a:endParaRPr lang="pt-BR" sz="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World Nuclear </a:t>
            </a:r>
            <a:r>
              <a:rPr lang="pt-BR" sz="6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Association</a:t>
            </a: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(2023). Disponível em: https://www.world-nuclear.org/</a:t>
            </a:r>
            <a:r>
              <a:rPr lang="pt-BR" sz="6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information-library</a:t>
            </a: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/country-profiles/countries-a-f/</a:t>
            </a:r>
            <a:r>
              <a:rPr lang="pt-BR" sz="6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france</a:t>
            </a:r>
            <a:r>
              <a:rPr lang="pt-BR" sz="6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 Acesso em: 16 set. 2025.</a:t>
            </a:r>
            <a:endParaRPr lang="pt-BR" sz="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561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Imagem 3">
            <a:extLst>
              <a:ext uri="{FF2B5EF4-FFF2-40B4-BE49-F238E27FC236}">
                <a16:creationId xmlns:a16="http://schemas.microsoft.com/office/drawing/2014/main" id="{26FA0550-AE25-EDDD-7F76-180B887B6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12187237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0B3B9EA-813E-7EFA-46C4-7163371A8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511" y="614962"/>
            <a:ext cx="3992562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8C3CA2B-B85D-4299-F698-F3B811964BE3}"/>
              </a:ext>
            </a:extLst>
          </p:cNvPr>
          <p:cNvSpPr txBox="1"/>
          <p:nvPr/>
        </p:nvSpPr>
        <p:spPr>
          <a:xfrm>
            <a:off x="327804" y="1345721"/>
            <a:ext cx="11343735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1. A expansão industrial nunca foi homogênea. Explique dois fatores importantes para a formação de polos industriais e tecnológicos.</a:t>
            </a:r>
          </a:p>
          <a:p>
            <a:endParaRPr lang="pt-BR" sz="2000" dirty="0">
              <a:latin typeface="Inter" panose="020B0604020202020204" charset="0"/>
              <a:ea typeface="Inter" panose="020B0604020202020204" charset="0"/>
            </a:endParaRPr>
          </a:p>
          <a:p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2. A Ásia se destaca como um centro de produção e inovação tecnológica. Qual dos países a seguir é descrito como líder mundial na fabricação de semicondutores?</a:t>
            </a:r>
          </a:p>
          <a:p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(A) China		 	 (B) Japão</a:t>
            </a:r>
          </a:p>
          <a:p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(C) Índia			 	 (D) Taiwan</a:t>
            </a:r>
          </a:p>
          <a:p>
            <a:endParaRPr lang="pt-BR" sz="2000" dirty="0">
              <a:latin typeface="Inter" panose="020B0604020202020204" charset="0"/>
              <a:ea typeface="Inter" panose="020B0604020202020204" charset="0"/>
            </a:endParaRPr>
          </a:p>
          <a:p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3. Correlacione corretamente a numeração correspondente a cada país da (Coluna A) com seu respectivo setor de destaque (Coluna B).</a:t>
            </a:r>
          </a:p>
          <a:p>
            <a:endParaRPr lang="pt-BR" dirty="0"/>
          </a:p>
          <a:p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6A15BE1-B9B3-FB09-6A71-655E605FB1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804" y="4762041"/>
            <a:ext cx="11070077" cy="165236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Imagem 3">
            <a:extLst>
              <a:ext uri="{FF2B5EF4-FFF2-40B4-BE49-F238E27FC236}">
                <a16:creationId xmlns:a16="http://schemas.microsoft.com/office/drawing/2014/main" id="{082CE06F-2896-0706-291B-BC2630662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87238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C66576B-8EC7-2D3B-2EDE-E92808A4A4C7}"/>
              </a:ext>
            </a:extLst>
          </p:cNvPr>
          <p:cNvSpPr txBox="1"/>
          <p:nvPr/>
        </p:nvSpPr>
        <p:spPr>
          <a:xfrm>
            <a:off x="340878" y="668121"/>
            <a:ext cx="115054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Inter" panose="020B0604020202020204" charset="0"/>
                <a:ea typeface="Inter" panose="020B0604020202020204" charset="0"/>
              </a:rPr>
              <a:t>Leia o texto a seguir:</a:t>
            </a:r>
          </a:p>
          <a:p>
            <a:r>
              <a:rPr lang="pt-BR" b="1" dirty="0">
                <a:latin typeface="Inter" panose="020B0604020202020204" charset="0"/>
                <a:ea typeface="Inter" panose="020B0604020202020204" charset="0"/>
              </a:rPr>
              <a:t>Texto II</a:t>
            </a:r>
          </a:p>
          <a:p>
            <a:pPr algn="ctr"/>
            <a:r>
              <a:rPr lang="pt-BR" b="1" dirty="0">
                <a:latin typeface="Inter" panose="020B0604020202020204" charset="0"/>
                <a:ea typeface="Inter" panose="020B0604020202020204" charset="0"/>
              </a:rPr>
              <a:t>Quadro comparativo dos processos industriais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C6EF74D-07A9-6B6F-019B-03CC38595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03" y="1664574"/>
            <a:ext cx="10663194" cy="484551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5550C26-36B0-F42B-3F61-B1B8FD87F29F}"/>
              </a:ext>
            </a:extLst>
          </p:cNvPr>
          <p:cNvSpPr txBox="1"/>
          <p:nvPr/>
        </p:nvSpPr>
        <p:spPr>
          <a:xfrm>
            <a:off x="10420710" y="6468200"/>
            <a:ext cx="1309056" cy="21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Fonte: Equipe NUREDI.</a:t>
            </a:r>
            <a:endParaRPr lang="pt-BR" sz="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m 3">
            <a:extLst>
              <a:ext uri="{FF2B5EF4-FFF2-40B4-BE49-F238E27FC236}">
                <a16:creationId xmlns:a16="http://schemas.microsoft.com/office/drawing/2014/main" id="{088BA1CB-7327-315A-FA50-8C312A53C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4675" y="26988"/>
            <a:ext cx="13339763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CaixaDeTexto 2">
            <a:extLst>
              <a:ext uri="{FF2B5EF4-FFF2-40B4-BE49-F238E27FC236}">
                <a16:creationId xmlns:a16="http://schemas.microsoft.com/office/drawing/2014/main" id="{58747819-E17B-7FFF-E03A-0568C87A6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1156" y="1282400"/>
            <a:ext cx="11542713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4. Correlacione corretamente cada país com seu respectivo setor industrial de destaque.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Países: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1.	Japão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2.	Índia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3.	Alemanha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4.	Austrália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2400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Setor Industrial: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(  ) Mineração e energias renováveis.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(  ) Eletrônicos, automóveis e robótica de alta precisão.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(  ) Tecnologia da informação e serviços digitais.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(  ) Engenharia, automóveis e indústria química.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632A810-E609-FBD9-E83C-A840B042A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511" y="623588"/>
            <a:ext cx="3992562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2D234-3617-5C7B-309B-CAE91522A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m 3">
            <a:extLst>
              <a:ext uri="{FF2B5EF4-FFF2-40B4-BE49-F238E27FC236}">
                <a16:creationId xmlns:a16="http://schemas.microsoft.com/office/drawing/2014/main" id="{5DE7787C-6587-6395-6BC4-2BB0BD584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4675" y="26988"/>
            <a:ext cx="13339763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CaixaDeTexto 2">
            <a:extLst>
              <a:ext uri="{FF2B5EF4-FFF2-40B4-BE49-F238E27FC236}">
                <a16:creationId xmlns:a16="http://schemas.microsoft.com/office/drawing/2014/main" id="{BA842543-2A92-0049-669C-0C2F62AA3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1156" y="1282400"/>
            <a:ext cx="11542713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5. Qual continente é descrito como o “centro atual da produção e inovação tecnológica mundial”?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(A) Oceania.			(B) América.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(C) Europa.			(D) Ásia.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2400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6. O “Texto II - Quadro comparativo dos processos industriais”, aponta diferenças significativas entre os processos industriais da Europa e da Oceania. Com base nas informações da tabela, explique uma diferença fundamental entre os "Setores de destaque" desses dois continentes.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2400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7. A tabela do “Texto II”, indica que a industrialização da Oceania tem uma forte ligação com as atividades do setor primário da economia. Identifique na coluna "Setores de destaque" uma atividade listada para a Oceania que confirmam essa afirmação.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3600BEF-3E66-A92A-AD87-E792E93A0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511" y="623588"/>
            <a:ext cx="3992562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984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12F64-911F-2A59-6A75-7DCFB970B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Imagem 3">
            <a:extLst>
              <a:ext uri="{FF2B5EF4-FFF2-40B4-BE49-F238E27FC236}">
                <a16:creationId xmlns:a16="http://schemas.microsoft.com/office/drawing/2014/main" id="{ED7C2A66-0FBF-2D50-F3FD-3A5265D96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69"/>
            <a:ext cx="12187237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Imagem 25">
            <a:extLst>
              <a:ext uri="{FF2B5EF4-FFF2-40B4-BE49-F238E27FC236}">
                <a16:creationId xmlns:a16="http://schemas.microsoft.com/office/drawing/2014/main" id="{5B70504C-0F68-CDD9-A073-BA774B826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744538"/>
            <a:ext cx="2143125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Imagem 2">
            <a:extLst>
              <a:ext uri="{FF2B5EF4-FFF2-40B4-BE49-F238E27FC236}">
                <a16:creationId xmlns:a16="http://schemas.microsoft.com/office/drawing/2014/main" id="{AA3E7967-29B1-7D8A-EE95-E6FB205E9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363" y="1096963"/>
            <a:ext cx="7854950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5719A36-6D67-E625-CC6C-6CF8F8A3F6E8}"/>
              </a:ext>
            </a:extLst>
          </p:cNvPr>
          <p:cNvSpPr txBox="1"/>
          <p:nvPr/>
        </p:nvSpPr>
        <p:spPr>
          <a:xfrm>
            <a:off x="379563" y="2575481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Megafábricas (</a:t>
            </a:r>
            <a:r>
              <a:rPr lang="pt-BR" sz="18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Megafactories</a:t>
            </a:r>
            <a:r>
              <a:rPr lang="pt-BR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- Série Documental)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5F68619-8D17-79FA-623E-34653FADE3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63" y="3345107"/>
            <a:ext cx="1800000" cy="261927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D2CB6CA-A1C8-A67A-CE16-B8BC35E4CEA7}"/>
              </a:ext>
            </a:extLst>
          </p:cNvPr>
          <p:cNvSpPr txBox="1"/>
          <p:nvPr/>
        </p:nvSpPr>
        <p:spPr>
          <a:xfrm>
            <a:off x="2453767" y="3489814"/>
            <a:ext cx="925614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/>
              <a:t>SINOPSE: </a:t>
            </a:r>
          </a:p>
          <a:p>
            <a:pPr algn="just"/>
            <a:r>
              <a:rPr lang="pt-BR" dirty="0"/>
              <a:t>Classificação: Não recomendado para menores de 10 anos.</a:t>
            </a:r>
          </a:p>
          <a:p>
            <a:pPr algn="just"/>
            <a:r>
              <a:rPr lang="pt-BR" dirty="0"/>
              <a:t>Esta série documental do </a:t>
            </a:r>
            <a:r>
              <a:rPr lang="pt-BR" dirty="0" err="1"/>
              <a:t>National</a:t>
            </a:r>
            <a:r>
              <a:rPr lang="pt-BR" dirty="0"/>
              <a:t> </a:t>
            </a:r>
            <a:r>
              <a:rPr lang="pt-BR" dirty="0" err="1"/>
              <a:t>Geographic</a:t>
            </a:r>
            <a:r>
              <a:rPr lang="pt-BR" dirty="0"/>
              <a:t> leva os espectadores para dentro das fábricas mais impressionantes e tecnologicamente avançadas do mundo. Vários episódios se encaixam perfeitamente com o conteúdo da tabela, mostrando a produção de carros de luxo na Alemanha (como Porsche e BMW), a fabricação de eletrônicos na Ásia e a extração de recursos minerais na Austrália. A série ilustra visualmente a "economia consolidada" e o "alto investimento em inovação" da Europa, bem como o poder de produção asiático e a indústria baseada em recursos da Oceania.</a:t>
            </a:r>
          </a:p>
        </p:txBody>
      </p:sp>
    </p:spTree>
    <p:extLst>
      <p:ext uri="{BB962C8B-B14F-4D97-AF65-F5344CB8AC3E}">
        <p14:creationId xmlns:p14="http://schemas.microsoft.com/office/powerpoint/2010/main" val="3702990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D4ED0-C3BC-04FF-E835-07EBA493C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m 3">
            <a:extLst>
              <a:ext uri="{FF2B5EF4-FFF2-40B4-BE49-F238E27FC236}">
                <a16:creationId xmlns:a16="http://schemas.microsoft.com/office/drawing/2014/main" id="{0498BD86-85C7-6739-D0BA-3B55377F1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13"/>
            <a:ext cx="12187238" cy="686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CaixaDeTexto 5">
            <a:extLst>
              <a:ext uri="{FF2B5EF4-FFF2-40B4-BE49-F238E27FC236}">
                <a16:creationId xmlns:a16="http://schemas.microsoft.com/office/drawing/2014/main" id="{31970906-5F8F-DE23-BCE4-AB76267D5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50" y="3859213"/>
            <a:ext cx="114649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 b="1">
              <a:latin typeface="Arial Narrow" panose="020B060602020203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2400" b="1">
              <a:latin typeface="Arial Narrow" panose="020B060602020203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2400">
                <a:latin typeface="Arial Narrow" panose="020B0606020202030204" pitchFamily="34" charset="0"/>
                <a:cs typeface="Times New Roman" panose="02020603050405020304" pitchFamily="18" charset="0"/>
              </a:rPr>
              <a:t>	</a:t>
            </a:r>
            <a:endParaRPr lang="pt-BR" altLang="pt-BR" sz="2400">
              <a:latin typeface="Arial Narrow" panose="020B0606020202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5E0FB58-AA74-F898-682A-27603AB876A4}"/>
              </a:ext>
            </a:extLst>
          </p:cNvPr>
          <p:cNvSpPr txBox="1"/>
          <p:nvPr/>
        </p:nvSpPr>
        <p:spPr>
          <a:xfrm>
            <a:off x="482600" y="504825"/>
            <a:ext cx="11060113" cy="472507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endParaRPr lang="pt-BR" sz="24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sz="2400" b="1" kern="100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TEMÁTICA:</a:t>
            </a:r>
            <a:r>
              <a:rPr lang="pt-BR" sz="2400" b="1" kern="1800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pt-BR" sz="2400" kern="100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Impactos Socioambientais da Industrialização</a:t>
            </a:r>
            <a:r>
              <a:rPr lang="pt-BR" sz="2400" kern="1800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.</a:t>
            </a:r>
            <a:endParaRPr lang="pt-BR" sz="2400" kern="100" dirty="0"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defRPr/>
            </a:pPr>
            <a:endParaRPr lang="pt-BR" sz="2400" b="1" dirty="0"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defRPr/>
            </a:pPr>
            <a:r>
              <a:rPr lang="pt-BR" sz="2400" b="1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Matriz de Habilidades Essenciais:</a:t>
            </a:r>
            <a:endParaRPr lang="pt-BR" sz="2400" dirty="0"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defRPr/>
            </a:pPr>
            <a:r>
              <a:rPr lang="pt-BR" sz="2400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(EF09GE18-B) Relacionar e analisar as consequências do uso de recursos naturais e de diferentes fontes de energia na degradação ambiental, com enfoque na sustentabilidade.</a:t>
            </a:r>
          </a:p>
          <a:p>
            <a:pPr marL="457200" algn="just">
              <a:lnSpc>
                <a:spcPct val="115000"/>
              </a:lnSpc>
              <a:spcAft>
                <a:spcPts val="800"/>
              </a:spcAft>
              <a:defRPr/>
            </a:pPr>
            <a:endParaRPr lang="pt-BR" sz="2400" b="1" dirty="0"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sz="2400" b="1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Objeto de Conhecimento:</a:t>
            </a:r>
            <a:endParaRPr lang="pt-BR" sz="2400" dirty="0"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"/>
              <a:defRPr/>
            </a:pPr>
            <a:r>
              <a:rPr lang="pt-BR" sz="2400" kern="100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Impactos socioambientais e transição energética.</a:t>
            </a:r>
          </a:p>
        </p:txBody>
      </p:sp>
    </p:spTree>
    <p:extLst>
      <p:ext uri="{BB962C8B-B14F-4D97-AF65-F5344CB8AC3E}">
        <p14:creationId xmlns:p14="http://schemas.microsoft.com/office/powerpoint/2010/main" val="84767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4692-57ED-C9A8-28F7-5EAF3D5BF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agem 3">
            <a:extLst>
              <a:ext uri="{FF2B5EF4-FFF2-40B4-BE49-F238E27FC236}">
                <a16:creationId xmlns:a16="http://schemas.microsoft.com/office/drawing/2014/main" id="{60DEFC20-2550-07CD-3498-D5396F35C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13"/>
            <a:ext cx="12187238" cy="686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6D83697-9F80-DB5A-BA28-2AF5B52A0BE6}"/>
              </a:ext>
            </a:extLst>
          </p:cNvPr>
          <p:cNvSpPr txBox="1"/>
          <p:nvPr/>
        </p:nvSpPr>
        <p:spPr>
          <a:xfrm>
            <a:off x="362308" y="2465538"/>
            <a:ext cx="1160252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A industrialização teve um papel fundamental nas transformações econômicas e sociais ao redor do mundo. No caso europeu, o processo teve início no século XVIII, tornando o continente pioneiro em tecnologia, transportes e produção em larga escala. Esse processo impulsionou o desenvolvimento econômico e científico, mas também gerou consequências negativas, como poluição, aumento da desigualdade social e exploração da força de trabalho.</a:t>
            </a:r>
          </a:p>
          <a:p>
            <a:pPr algn="just"/>
            <a:r>
              <a:rPr lang="pt-BR" sz="20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No continente asiático, embora tardia, a industrialização foi intensa no século XX, transformando países como China, Japão e Coreia do Sul em líderes globais da indústria e tecnologia. Esse progresso acelerado, ao mesmo tempo que gerou empregos e modernização, aprofundou a desigualdade entre o campo e a cidade e causou graves danos ambientais. Um exemplo é a poluição atmosférica em cidades chinesas, que tornou o uso de máscaras comum, embora o problema venha sendo combatido com a transição para energias mais limpas.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ED71644-265C-5CEB-CDAD-07F0B0858E08}"/>
              </a:ext>
            </a:extLst>
          </p:cNvPr>
          <p:cNvSpPr txBox="1"/>
          <p:nvPr/>
        </p:nvSpPr>
        <p:spPr>
          <a:xfrm>
            <a:off x="362309" y="788110"/>
            <a:ext cx="6107502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Leia o texto a seguir:</a:t>
            </a:r>
          </a:p>
          <a:p>
            <a:endParaRPr lang="pt-BR" sz="2000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r>
              <a:rPr lang="pt-BR" sz="2000" b="1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Texto III</a:t>
            </a:r>
          </a:p>
          <a:p>
            <a:endParaRPr lang="pt-BR" sz="2000" b="1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r>
              <a:rPr lang="pt-BR" sz="2000" b="1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Impactos Socioambientais da Industrialização</a:t>
            </a:r>
          </a:p>
          <a:p>
            <a:endParaRPr lang="pt-BR" b="1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9544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Imagem 3">
            <a:extLst>
              <a:ext uri="{FF2B5EF4-FFF2-40B4-BE49-F238E27FC236}">
                <a16:creationId xmlns:a16="http://schemas.microsoft.com/office/drawing/2014/main" id="{01D1236B-3A52-6675-389D-BD02E42BA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-184150"/>
            <a:ext cx="12187237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B68E39B-0C63-E184-7E77-F270A65F5835}"/>
              </a:ext>
            </a:extLst>
          </p:cNvPr>
          <p:cNvSpPr txBox="1"/>
          <p:nvPr/>
        </p:nvSpPr>
        <p:spPr>
          <a:xfrm>
            <a:off x="1391009" y="789642"/>
            <a:ext cx="9857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1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Máscaras contra a poluição: a realidade do ar em algumas cidades da China.</a:t>
            </a: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C251C0D1-4C1D-5B69-C39E-9B907821C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3548" y="1497784"/>
            <a:ext cx="3240000" cy="185878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BA83133-5B16-DA04-4E40-CA046E26A524}"/>
              </a:ext>
            </a:extLst>
          </p:cNvPr>
          <p:cNvSpPr txBox="1"/>
          <p:nvPr/>
        </p:nvSpPr>
        <p:spPr>
          <a:xfrm>
            <a:off x="245133" y="4064106"/>
            <a:ext cx="1170173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Inter" panose="020B0604020202020204"/>
              </a:rPr>
              <a:t>Por sua vez, a Oceania teve um processo de industrialização mais limitado, concentrando-se principalmente em setores como mineração, agropecuária e pesquisas ligadas à sustentabilidade. Países como Austrália e Nova Zelândia buscam equilibrar o crescimento econômico com a preservação ambiental, embora ainda enfrentem desafios relacionados à exploração dos recursos naturais.</a:t>
            </a:r>
          </a:p>
          <a:p>
            <a:pPr algn="just"/>
            <a:r>
              <a:rPr lang="pt-BR" dirty="0">
                <a:latin typeface="Inter" panose="020B0604020202020204"/>
              </a:rPr>
              <a:t>A industrialização, portanto, gerou tanto avanços e melhores condições de vida quanto desafios sociais e ambientais. Os impactos desse processo, porém, variam em cada continente, como detalha o quadro a seguir: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DE1C1AE-F0BE-23C9-DE76-174ADFE7A8D5}"/>
              </a:ext>
            </a:extLst>
          </p:cNvPr>
          <p:cNvSpPr txBox="1"/>
          <p:nvPr/>
        </p:nvSpPr>
        <p:spPr>
          <a:xfrm>
            <a:off x="4032849" y="3393709"/>
            <a:ext cx="279064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dirty="0"/>
              <a:t>Disponível em: https://abre.ai/nw7V. Acesso em: 11 set. 2025.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Imagem 3">
            <a:extLst>
              <a:ext uri="{FF2B5EF4-FFF2-40B4-BE49-F238E27FC236}">
                <a16:creationId xmlns:a16="http://schemas.microsoft.com/office/drawing/2014/main" id="{B1E75C27-0097-308E-0306-813CE4588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275" y="-123825"/>
            <a:ext cx="12187238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9724815-4F20-45CD-4F8D-E37C8FDA1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85" y="1184734"/>
            <a:ext cx="11723298" cy="492705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magem 3">
            <a:extLst>
              <a:ext uri="{FF2B5EF4-FFF2-40B4-BE49-F238E27FC236}">
                <a16:creationId xmlns:a16="http://schemas.microsoft.com/office/drawing/2014/main" id="{F702AA03-F42E-019D-F8FD-ADF1C4A5B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14288"/>
            <a:ext cx="12187237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65177ED-4152-DAF2-6F6B-47EC5EC7E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007" y="718242"/>
            <a:ext cx="10575985" cy="591058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93852-7F32-1510-B9A6-4C023637A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m 3">
            <a:extLst>
              <a:ext uri="{FF2B5EF4-FFF2-40B4-BE49-F238E27FC236}">
                <a16:creationId xmlns:a16="http://schemas.microsoft.com/office/drawing/2014/main" id="{0E5BB92B-B42D-EA2F-CA94-E533D5549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4675" y="26988"/>
            <a:ext cx="13339763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CaixaDeTexto 2">
            <a:extLst>
              <a:ext uri="{FF2B5EF4-FFF2-40B4-BE49-F238E27FC236}">
                <a16:creationId xmlns:a16="http://schemas.microsoft.com/office/drawing/2014/main" id="{DCA185CB-D7D9-0DE2-25E8-288FA52E5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2309" y="1190446"/>
            <a:ext cx="12836105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8. Segundo o “Texto III”, um dos impactos negativos mais evidentes da intensa industrialização na Ásia, que afeta diretamente a saúde da população nos centros urbanos, é: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(A) A alta concentração de poluentes no ar.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(B) O esgotamento dos avanços na ciência e saúde.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(C) A dependência da exportação de matérias-primas.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(D) A exploração de colônias para obtenção de matéria-prima.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2400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9. O quadro comparativo do “Texto III” mostra que, embora a industrialização tenha trazido desenvolvimento, seus impactos negativos variaram. Cite um impacto negativo da industrialização na Europa e um impacto negativo na Oceania, destacando a diferença entre eles.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2400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10. Com base nas informações do Texto III, explique como a existência de um porto como o de </a:t>
            </a:r>
            <a:r>
              <a:rPr lang="pt-BR" altLang="pt-BR" sz="2400" dirty="0" err="1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Mundra</a:t>
            </a: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, na Índia, contribui para um dos "Impactos Positivos" listados para a Ásia no quadro comparativo.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D0E7563-FDE4-1FC7-9241-B01085BE8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511" y="623588"/>
            <a:ext cx="3992562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38805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337D7-1391-BE8A-58AA-0CA91E4F0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Imagem 3">
            <a:extLst>
              <a:ext uri="{FF2B5EF4-FFF2-40B4-BE49-F238E27FC236}">
                <a16:creationId xmlns:a16="http://schemas.microsoft.com/office/drawing/2014/main" id="{304EA453-E5BC-B70C-EA41-1B300D7C1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69"/>
            <a:ext cx="12187237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Imagem 25">
            <a:extLst>
              <a:ext uri="{FF2B5EF4-FFF2-40B4-BE49-F238E27FC236}">
                <a16:creationId xmlns:a16="http://schemas.microsoft.com/office/drawing/2014/main" id="{79A6DCF3-42C2-139D-A1D8-48F026CEF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744538"/>
            <a:ext cx="2143125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Imagem 2">
            <a:extLst>
              <a:ext uri="{FF2B5EF4-FFF2-40B4-BE49-F238E27FC236}">
                <a16:creationId xmlns:a16="http://schemas.microsoft.com/office/drawing/2014/main" id="{E2B43F1C-4855-C097-08E9-5B57E2915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363" y="1096963"/>
            <a:ext cx="7854950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EEAB648-4ABB-5041-3F67-B71DBB444352}"/>
              </a:ext>
            </a:extLst>
          </p:cNvPr>
          <p:cNvSpPr txBox="1"/>
          <p:nvPr/>
        </p:nvSpPr>
        <p:spPr>
          <a:xfrm>
            <a:off x="379563" y="2575481"/>
            <a:ext cx="6094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latin typeface="Inter" panose="020B0604020202020204"/>
                <a:ea typeface="Arial" panose="020B0604020202020204" pitchFamily="34" charset="0"/>
              </a:rPr>
              <a:t>Tempos Modernos</a:t>
            </a:r>
            <a:endParaRPr lang="pt-BR" sz="2000" dirty="0">
              <a:latin typeface="Inter" panose="020B0604020202020204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0D65BB7-88BD-A7C0-C8C1-86B6C668A7E8}"/>
              </a:ext>
            </a:extLst>
          </p:cNvPr>
          <p:cNvSpPr txBox="1"/>
          <p:nvPr/>
        </p:nvSpPr>
        <p:spPr>
          <a:xfrm>
            <a:off x="2453767" y="3489814"/>
            <a:ext cx="925614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Inter" panose="020B0604020202020204"/>
              </a:rPr>
              <a:t>SINOPSE: </a:t>
            </a:r>
          </a:p>
          <a:p>
            <a:pPr algn="just"/>
            <a:r>
              <a:rPr lang="pt-BR" dirty="0">
                <a:latin typeface="Inter" panose="020B0604020202020204"/>
              </a:rPr>
              <a:t>Neste clássico do cinema mudo, Charlie Chaplin interpreta o "Operário", que luta para sobreviver na sociedade industrializada, enfrentando a loucura da linha de montagem e a automação do trabalho. O filme faz uma crítica profunda aos impactos sociais da industrialização, mostrando a alienação do trabalhador, a exploração e as condições precárias nas fábricas. Ao expor a desumanização do trabalho e as consequências ambientais de um modelo de produção em massa, Chaplin reflete sobre os dilemas de um sistema econômico centrado na indústria, que promove avanços econômicos, mas também gera desigualdade social e degradação ambiental.</a:t>
            </a:r>
          </a:p>
        </p:txBody>
      </p:sp>
      <p:pic>
        <p:nvPicPr>
          <p:cNvPr id="2" name="Imagem 1" descr="Motor de um carro&#10;&#10;O conteúdo gerado por IA pode estar incorreto.">
            <a:extLst>
              <a:ext uri="{FF2B5EF4-FFF2-40B4-BE49-F238E27FC236}">
                <a16:creationId xmlns:a16="http://schemas.microsoft.com/office/drawing/2014/main" id="{720AC491-2A63-A03A-55CD-6324711742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91" y="3316485"/>
            <a:ext cx="1800000" cy="258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7923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9EF18-8BB2-E166-8E17-3B8D6895E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m 3">
            <a:extLst>
              <a:ext uri="{FF2B5EF4-FFF2-40B4-BE49-F238E27FC236}">
                <a16:creationId xmlns:a16="http://schemas.microsoft.com/office/drawing/2014/main" id="{B5AEA8E3-5C4A-8E9A-432E-8C875325C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13"/>
            <a:ext cx="12187238" cy="686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CaixaDeTexto 5">
            <a:extLst>
              <a:ext uri="{FF2B5EF4-FFF2-40B4-BE49-F238E27FC236}">
                <a16:creationId xmlns:a16="http://schemas.microsoft.com/office/drawing/2014/main" id="{70CF118D-D1AC-D20B-E31A-101729BA9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50" y="3859213"/>
            <a:ext cx="114649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1800" b="1">
              <a:latin typeface="Arial Narrow" panose="020B060602020203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2400" b="1">
              <a:latin typeface="Arial Narrow" panose="020B060602020203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2400">
                <a:latin typeface="Arial Narrow" panose="020B0606020202030204" pitchFamily="34" charset="0"/>
                <a:cs typeface="Times New Roman" panose="02020603050405020304" pitchFamily="18" charset="0"/>
              </a:rPr>
              <a:t>	</a:t>
            </a:r>
            <a:endParaRPr lang="pt-BR" altLang="pt-BR" sz="2400">
              <a:latin typeface="Arial Narrow" panose="020B0606020202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4E5F9A6-8CCE-E15C-9463-B170E5732C02}"/>
              </a:ext>
            </a:extLst>
          </p:cNvPr>
          <p:cNvSpPr txBox="1"/>
          <p:nvPr/>
        </p:nvSpPr>
        <p:spPr>
          <a:xfrm>
            <a:off x="482600" y="504825"/>
            <a:ext cx="11060113" cy="514980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endParaRPr lang="pt-BR" sz="24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sz="2400" b="1" kern="100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TEMÁTICA:</a:t>
            </a:r>
            <a:r>
              <a:rPr lang="pt-BR" sz="2400" b="1" kern="1800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pt-BR" sz="2400" kern="100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A Matriz Energética e suas Fontes</a:t>
            </a:r>
            <a:r>
              <a:rPr lang="pt-BR" sz="2400" kern="1800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endParaRPr lang="pt-BR" sz="2400" kern="100" dirty="0"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defRPr/>
            </a:pPr>
            <a:r>
              <a:rPr lang="pt-BR" sz="2400" b="1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Matriz de Habilidades Essenciais:</a:t>
            </a:r>
            <a:endParaRPr lang="pt-BR" sz="2400" dirty="0"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defRPr/>
            </a:pPr>
            <a:r>
              <a:rPr lang="pt-BR" sz="2400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(EF09GE18-B) Relacionar e analisar as consequências do uso de recursos naturais e de diferentes fontes de energia na degradação ambiental, com enfoque na sustentabilidade.</a:t>
            </a:r>
          </a:p>
          <a:p>
            <a:pPr marL="457200" algn="just">
              <a:lnSpc>
                <a:spcPct val="115000"/>
              </a:lnSpc>
              <a:defRPr/>
            </a:pPr>
            <a:endParaRPr lang="pt-BR" sz="2400" dirty="0"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sz="2400" b="1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Objeto de Conhecimento:</a:t>
            </a:r>
            <a:endParaRPr lang="pt-BR" sz="2400" dirty="0"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"/>
              <a:defRPr/>
            </a:pPr>
            <a:r>
              <a:rPr lang="pt-BR" sz="2400" kern="100" dirty="0"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Usos de recursos naturais e das diferentes fontes de energia; Impactos socioambientais e transição energética.</a:t>
            </a:r>
            <a:endParaRPr lang="pt-BR" sz="24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587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Imagem 3">
            <a:extLst>
              <a:ext uri="{FF2B5EF4-FFF2-40B4-BE49-F238E27FC236}">
                <a16:creationId xmlns:a16="http://schemas.microsoft.com/office/drawing/2014/main" id="{75C17358-665D-4A07-F68B-4108B4D49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-12700"/>
            <a:ext cx="12187238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3F4745D-1100-481B-226F-865D275DA3A6}"/>
              </a:ext>
            </a:extLst>
          </p:cNvPr>
          <p:cNvSpPr txBox="1"/>
          <p:nvPr/>
        </p:nvSpPr>
        <p:spPr>
          <a:xfrm>
            <a:off x="295230" y="753704"/>
            <a:ext cx="1152057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Leia o texto a seguir:</a:t>
            </a:r>
          </a:p>
          <a:p>
            <a:endParaRPr lang="pt-BR" sz="2200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r>
              <a:rPr lang="pt-BR" sz="2200" b="1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Texto IV</a:t>
            </a:r>
          </a:p>
          <a:p>
            <a:endParaRPr lang="pt-BR" sz="2200" b="1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r>
              <a:rPr lang="pt-BR" sz="2200" b="1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Fontes de energia</a:t>
            </a:r>
          </a:p>
          <a:p>
            <a:pPr algn="just"/>
            <a:r>
              <a:rPr lang="pt-BR" sz="22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As fontes de energia são recursos naturais ou artificiais utilizados pelas sociedades humanas para gerar diferentes formas de energia. Essa energia é essencial para atividades cotidianas, como movimentar veículos, aquecer ambientes e produzir eletricidade para inúmeros usos.</a:t>
            </a:r>
          </a:p>
          <a:p>
            <a:pPr algn="just"/>
            <a:r>
              <a:rPr lang="pt-BR" sz="22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De acordo com sua disponibilidade e forma de utilização, as fontes de energia podem ser classificadas em renováveis ou não renováveis.</a:t>
            </a:r>
          </a:p>
        </p:txBody>
      </p:sp>
      <p:pic>
        <p:nvPicPr>
          <p:cNvPr id="5" name="image5.png" descr="Diferença entre energia renovável e não renovável">
            <a:extLst>
              <a:ext uri="{FF2B5EF4-FFF2-40B4-BE49-F238E27FC236}">
                <a16:creationId xmlns:a16="http://schemas.microsoft.com/office/drawing/2014/main" id="{8B797A8F-83EE-1E07-FA3E-EB76A1B50E00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833720" y="4231579"/>
            <a:ext cx="4154340" cy="2105898"/>
          </a:xfrm>
          <a:prstGeom prst="rect">
            <a:avLst/>
          </a:prstGeom>
          <a:ln/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93971BA-3A34-45E5-AC62-8F64D5F793D7}"/>
              </a:ext>
            </a:extLst>
          </p:cNvPr>
          <p:cNvSpPr txBox="1"/>
          <p:nvPr/>
        </p:nvSpPr>
        <p:spPr>
          <a:xfrm>
            <a:off x="4362584" y="6337477"/>
            <a:ext cx="3127077" cy="21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8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Disponível em: https://abre.ai/nw7S. Acesso em: 11 set. 2025.</a:t>
            </a:r>
            <a:endParaRPr lang="pt-BR" sz="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Imagem 3">
            <a:extLst>
              <a:ext uri="{FF2B5EF4-FFF2-40B4-BE49-F238E27FC236}">
                <a16:creationId xmlns:a16="http://schemas.microsoft.com/office/drawing/2014/main" id="{69F7845E-FBF6-9EF9-700F-6E975D4E5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0"/>
            <a:ext cx="12187238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CCC4CAC0-D9BB-E477-AEAC-7BD49E7AE62E}"/>
              </a:ext>
            </a:extLst>
          </p:cNvPr>
          <p:cNvSpPr txBox="1"/>
          <p:nvPr/>
        </p:nvSpPr>
        <p:spPr>
          <a:xfrm>
            <a:off x="158570" y="880553"/>
            <a:ext cx="11361738" cy="46081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sz="2400" b="1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Renováveis: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sz="24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São aquelas que, após serem utilizadas, permanecem disponíveis para uso contínuo, pois se regeneram naturalmente ou podem ser reproduzidas indefinidamente.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sz="24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Exemplos: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sz="24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• </a:t>
            </a:r>
            <a:r>
              <a:rPr lang="pt-BR" sz="2400" b="1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Biomassa</a:t>
            </a:r>
            <a:r>
              <a:rPr lang="pt-BR" sz="24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: obtida da queima de matéria orgânica para produzir calor e eletricidade.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sz="24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• </a:t>
            </a:r>
            <a:r>
              <a:rPr lang="pt-BR" sz="2400" b="1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Energia hidrelétrica</a:t>
            </a:r>
            <a:r>
              <a:rPr lang="pt-BR" sz="24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: gerada a partir do aproveitamento do movimento das águas.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sz="24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• </a:t>
            </a:r>
            <a:r>
              <a:rPr lang="pt-BR" sz="2400" b="1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Energia solar</a:t>
            </a:r>
            <a:r>
              <a:rPr lang="pt-BR" sz="24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: captada por placas fotovoltaicas.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sz="24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• </a:t>
            </a:r>
            <a:r>
              <a:rPr lang="pt-BR" sz="2400" b="1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Energia eólica</a:t>
            </a:r>
            <a:r>
              <a:rPr lang="pt-BR" sz="24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: produzida pela força dos ventos.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sz="24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• </a:t>
            </a:r>
            <a:r>
              <a:rPr lang="pt-BR" sz="2400" b="1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Energia geotérmica</a:t>
            </a:r>
            <a:r>
              <a:rPr lang="pt-BR" sz="24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: obtida do calor interno da Terra.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Imagem 3">
            <a:extLst>
              <a:ext uri="{FF2B5EF4-FFF2-40B4-BE49-F238E27FC236}">
                <a16:creationId xmlns:a16="http://schemas.microsoft.com/office/drawing/2014/main" id="{B632316F-1086-C2E9-B46A-DC0822A4A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8900"/>
            <a:ext cx="12187238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01FA2A2-0325-B36C-915F-CCA410610B86}"/>
              </a:ext>
            </a:extLst>
          </p:cNvPr>
          <p:cNvSpPr txBox="1"/>
          <p:nvPr/>
        </p:nvSpPr>
        <p:spPr>
          <a:xfrm>
            <a:off x="141318" y="595881"/>
            <a:ext cx="11823520" cy="6098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sz="2000" b="1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Não Renováveis: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sz="20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São obtidas de jazidas minerais e resultam de processos naturais que ocorreram ao longo de milhões de anos, em condições específicas de temperatura e pressão. Por serem limitadas e finitas, não podem ser repostas em curto prazo.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sz="20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Exemplos: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sz="20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• </a:t>
            </a:r>
            <a:r>
              <a:rPr lang="pt-BR" sz="2000" b="1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Petróleo</a:t>
            </a:r>
            <a:r>
              <a:rPr lang="pt-BR" sz="20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: base dos combustíveis fósseis (gasolina, diesel, querosene).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sz="20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• </a:t>
            </a:r>
            <a:r>
              <a:rPr lang="pt-BR" sz="2000" b="1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Carvão mineral</a:t>
            </a:r>
            <a:r>
              <a:rPr lang="pt-BR" sz="20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: importante para geração de energia em usinas termelétricas.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sz="20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• </a:t>
            </a:r>
            <a:r>
              <a:rPr lang="pt-BR" sz="2000" b="1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Gás natural</a:t>
            </a:r>
            <a:r>
              <a:rPr lang="pt-BR" sz="20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: menos poluente que o carvão, mas ainda um combustível fóssil.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sz="20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• </a:t>
            </a:r>
            <a:r>
              <a:rPr lang="pt-BR" sz="2000" b="1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Nuclear</a:t>
            </a:r>
            <a:r>
              <a:rPr lang="pt-BR" sz="20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: utiliza urânio ou plutônio; emite pouco CO₂, mas gera resíduos radioativos de difícil manejo.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sz="2000" kern="1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Agora que entendemos a diferença entre fontes de energia renováveis e não renováveis, o gráfico a seguir mostra sua distribuição no consumo global. A Matriz Energética Mundial 2022 revela a predominância de fontes não renováveis, como petróleo (30,2%), carvão (27,6%) e gás natural (23,1%), evidenciando a dependência de combustíveis fósseis e seus impactos ambientais. As fontes renováveis, como biomassa (8,8%) e energia hidráulica (2,5%), ainda representam uma parcela menor, destacando a necessidade de maior transição para alternativas mais sustentáveis.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Imagem 3">
            <a:extLst>
              <a:ext uri="{FF2B5EF4-FFF2-40B4-BE49-F238E27FC236}">
                <a16:creationId xmlns:a16="http://schemas.microsoft.com/office/drawing/2014/main" id="{B55BB912-B365-6818-77C3-794A41472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85" y="56881"/>
            <a:ext cx="12187238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6.png" descr="Gráfico, Gráfico de pizza&#10;&#10;O conteúdo gerado por IA pode estar incorreto.">
            <a:extLst>
              <a:ext uri="{FF2B5EF4-FFF2-40B4-BE49-F238E27FC236}">
                <a16:creationId xmlns:a16="http://schemas.microsoft.com/office/drawing/2014/main" id="{E7758FE8-9B94-7290-2E94-866B9C479AAD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475913" y="1365264"/>
            <a:ext cx="5382885" cy="4445011"/>
          </a:xfrm>
          <a:prstGeom prst="rect">
            <a:avLst/>
          </a:prstGeom>
          <a:ln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28AC8FB-CE9F-9E7F-8748-EFE13675B891}"/>
              </a:ext>
            </a:extLst>
          </p:cNvPr>
          <p:cNvSpPr txBox="1"/>
          <p:nvPr/>
        </p:nvSpPr>
        <p:spPr>
          <a:xfrm>
            <a:off x="150018" y="6234698"/>
            <a:ext cx="656995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100" dirty="0"/>
              <a:t>Texto da Redação da Empresa de pesquisa Energética do Ministério de Minas e Energia. Adaptado.</a:t>
            </a:r>
          </a:p>
          <a:p>
            <a:pPr algn="just"/>
            <a:r>
              <a:rPr lang="pt-BR" sz="1100" dirty="0"/>
              <a:t>Disponível em: https://www.epe.gov.br/</a:t>
            </a:r>
            <a:r>
              <a:rPr lang="pt-BR" sz="1100" dirty="0" err="1"/>
              <a:t>pt</a:t>
            </a:r>
            <a:r>
              <a:rPr lang="pt-BR" sz="1100" dirty="0"/>
              <a:t>/</a:t>
            </a:r>
            <a:r>
              <a:rPr lang="pt-BR" sz="1100" dirty="0" err="1"/>
              <a:t>abcdenergia</a:t>
            </a:r>
            <a:r>
              <a:rPr lang="pt-BR" sz="1100" dirty="0"/>
              <a:t>/matriz-</a:t>
            </a:r>
            <a:r>
              <a:rPr lang="pt-BR" sz="1100" dirty="0" err="1"/>
              <a:t>energetica</a:t>
            </a:r>
            <a:r>
              <a:rPr lang="pt-BR" sz="1100" dirty="0"/>
              <a:t>-e-</a:t>
            </a:r>
            <a:r>
              <a:rPr lang="pt-BR" sz="1100" dirty="0" err="1"/>
              <a:t>eletrica</a:t>
            </a:r>
            <a:r>
              <a:rPr lang="pt-BR" sz="1100" dirty="0"/>
              <a:t>. Acesso em: 11 set. 2025.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0F63787-2FED-C7EC-D285-5BEB0FC931F8}"/>
              </a:ext>
            </a:extLst>
          </p:cNvPr>
          <p:cNvSpPr txBox="1"/>
          <p:nvPr/>
        </p:nvSpPr>
        <p:spPr>
          <a:xfrm>
            <a:off x="3992007" y="5929873"/>
            <a:ext cx="37719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dirty="0"/>
              <a:t>Disponível em: https://abre.ai/nvk2. Acesso em: 11 set. 2025.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FDEACCA-4B63-C2B4-2160-8FEFF3F7988C}"/>
              </a:ext>
            </a:extLst>
          </p:cNvPr>
          <p:cNvSpPr txBox="1"/>
          <p:nvPr/>
        </p:nvSpPr>
        <p:spPr>
          <a:xfrm>
            <a:off x="3789287" y="797322"/>
            <a:ext cx="3866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latin typeface="Inter" panose="020B0604020202020204" charset="0"/>
                <a:ea typeface="Inter" panose="020B0604020202020204" charset="0"/>
              </a:rPr>
              <a:t>Matriz Energética Mundial 2022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805DC-5646-28B8-02BB-03801829C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m 3">
            <a:extLst>
              <a:ext uri="{FF2B5EF4-FFF2-40B4-BE49-F238E27FC236}">
                <a16:creationId xmlns:a16="http://schemas.microsoft.com/office/drawing/2014/main" id="{7AC4D220-AFE5-7E0B-340D-4A90FFC4A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4675" y="26988"/>
            <a:ext cx="13339763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CaixaDeTexto 2">
            <a:extLst>
              <a:ext uri="{FF2B5EF4-FFF2-40B4-BE49-F238E27FC236}">
                <a16:creationId xmlns:a16="http://schemas.microsoft.com/office/drawing/2014/main" id="{90E91E9F-F895-1DF6-35BA-9816C73C0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35786" y="1217654"/>
            <a:ext cx="12861984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11. O Texto IV classifica as fontes de energia em renováveis e não renováveis. Com base nas definições e exemplos fornecidos, qual das alternativas abaixo contém apenas fontes de energia renováveis?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(A) Eólica, Solar e Biomassa.				(B) Solar, Gás Natural e Eólica.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(C) Petróleo, Carvão Mineral e Nuclear.			(D) Hidrelétrica, Petróleo e Geotérmica.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2000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12. Observe o gráfico "Matriz Energética Mundial 2022". Com base no gráfico e nas definições do Texto IV, qual grupo de fontes de energia (renováveis ou não renováveis) é o mais utilizado no mundo? Cite duas fontes desse grupo que se destacam no gráfico.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2000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13. Com base nas definições do Texto IV, explique qual é a principal diferença entre uma fonte de energia renovável, como a eólica, e uma fonte não renovável, como o gás natural, considerando o tempo de reposição de cada uma.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2000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14. A energia nuclear é descrita no Texto IV como uma fonte que "emite pouco CO₂", um benefício em comparação aos combustíveis fósseis. Contudo, o texto também aponta um importante impacto ambiental negativo relacionado a ela. Com base na leitura, identifique esse impacto e explique por que ele representa um desafio para a sustentabilidade.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18EA212-2ED2-ABB9-868F-6425D3001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511" y="623588"/>
            <a:ext cx="3992562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91180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93824-8CD2-5C17-9038-941D44C91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Imagem 3">
            <a:extLst>
              <a:ext uri="{FF2B5EF4-FFF2-40B4-BE49-F238E27FC236}">
                <a16:creationId xmlns:a16="http://schemas.microsoft.com/office/drawing/2014/main" id="{45E2988A-4789-72FD-C255-95314DB20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-12700"/>
            <a:ext cx="12187238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56B0FF8-2589-C468-D182-E6DD6F9195DF}"/>
              </a:ext>
            </a:extLst>
          </p:cNvPr>
          <p:cNvSpPr txBox="1"/>
          <p:nvPr/>
        </p:nvSpPr>
        <p:spPr>
          <a:xfrm>
            <a:off x="147952" y="607055"/>
            <a:ext cx="11896096" cy="6663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Leia o texto a seguir:</a:t>
            </a:r>
          </a:p>
          <a:p>
            <a:endParaRPr lang="pt-BR" b="1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r>
              <a:rPr lang="pt-BR" b="1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Texto V</a:t>
            </a:r>
          </a:p>
          <a:p>
            <a:endParaRPr lang="pt-BR" b="1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r>
              <a:rPr lang="pt-BR" b="1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Sustentabilidade e Consciência Ecológica</a:t>
            </a:r>
          </a:p>
          <a:p>
            <a:pPr algn="just"/>
            <a:endParaRPr lang="pt-BR" sz="1700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/>
            <a:r>
              <a:rPr lang="pt-BR" sz="20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A consciência global sobre os efeitos da atividade humana no planeta ganhou força a partir das últimas décadas do século XX, à medida que aumentava a percepção dos danos ambientais. Questões como a poluição do ar, a contaminação das águas e a perda da biodiversidade revelaram que os recursos naturais são finitos e que seu uso excessivo ameaça a sustentabilidade da vida no planeta.</a:t>
            </a:r>
          </a:p>
          <a:p>
            <a:pPr algn="just"/>
            <a:endParaRPr lang="pt-BR" sz="2000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/>
            <a:r>
              <a:rPr lang="pt-BR" sz="20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Esse cenário impulsionou a consolidação do conceito de desenvolvimento sustentável: a busca por equilibrar o crescimento econômico com a preservação ambiental.</a:t>
            </a:r>
          </a:p>
          <a:p>
            <a:pPr algn="just"/>
            <a:endParaRPr lang="pt-BR" sz="2000" dirty="0">
              <a:latin typeface="Inter" panose="020B0604020202020204" charset="0"/>
              <a:ea typeface="Inter" panose="020B0604020202020204" charset="0"/>
            </a:endParaRPr>
          </a:p>
          <a:p>
            <a:pPr algn="just"/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O principal desafio para alcançar a sustentabilidade hoje é a nossa dependência dos combustíveis fósseis. A queima de petróleo e, principalmente, de carvão mineral em indústrias e termelétricas representa uma das principais causas da emissão de gases de efeito estufa. Em resposta a essa crise, a União Europeia adotou políticas mais rigorosas, estabelecendo como meta reduzir 55% de suas emissões até 2030 (em relação a 1990) e aumentar a participação das fontes renováveis para aproximadamente 45% de sua matriz energética, segundo dados da </a:t>
            </a:r>
            <a:r>
              <a:rPr lang="pt-BR" sz="2000" dirty="0" err="1">
                <a:latin typeface="Inter" panose="020B0604020202020204" charset="0"/>
                <a:ea typeface="Inter" panose="020B0604020202020204" charset="0"/>
              </a:rPr>
              <a:t>European</a:t>
            </a:r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 Commission (2023). </a:t>
            </a:r>
          </a:p>
          <a:p>
            <a:pPr algn="just"/>
            <a:endParaRPr lang="pt-BR" sz="2000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/>
            <a:endParaRPr lang="pt-BR" sz="2000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1282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Imagem 3">
            <a:extLst>
              <a:ext uri="{FF2B5EF4-FFF2-40B4-BE49-F238E27FC236}">
                <a16:creationId xmlns:a16="http://schemas.microsoft.com/office/drawing/2014/main" id="{85FCA244-8B0A-D92F-169A-5F00DB8AD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12187237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66EC925-2DC4-C717-7DF4-019CC743FA17}"/>
              </a:ext>
            </a:extLst>
          </p:cNvPr>
          <p:cNvSpPr txBox="1"/>
          <p:nvPr/>
        </p:nvSpPr>
        <p:spPr>
          <a:xfrm>
            <a:off x="155276" y="6011030"/>
            <a:ext cx="1150763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dirty="0">
                <a:latin typeface="Inter" panose="020B0604020202020204" charset="0"/>
                <a:ea typeface="Inter" panose="020B0604020202020204" charset="0"/>
              </a:rPr>
              <a:t>Elaborado para Fins didáticos. Equipe NUREDI.</a:t>
            </a:r>
          </a:p>
          <a:p>
            <a:r>
              <a:rPr lang="pt-BR" sz="1100" dirty="0">
                <a:latin typeface="Inter" panose="020B0604020202020204" charset="0"/>
                <a:ea typeface="Inter" panose="020B0604020202020204" charset="0"/>
              </a:rPr>
              <a:t>Fontes: EUROPEAN COMMISSION – 2030 </a:t>
            </a:r>
            <a:r>
              <a:rPr lang="pt-BR" sz="1100" dirty="0" err="1">
                <a:latin typeface="Inter" panose="020B0604020202020204" charset="0"/>
                <a:ea typeface="Inter" panose="020B0604020202020204" charset="0"/>
              </a:rPr>
              <a:t>Climate</a:t>
            </a:r>
            <a:r>
              <a:rPr lang="pt-BR" sz="1100" dirty="0">
                <a:latin typeface="Inter" panose="020B0604020202020204" charset="0"/>
                <a:ea typeface="Inter" panose="020B0604020202020204" charset="0"/>
              </a:rPr>
              <a:t>-Targets e </a:t>
            </a:r>
            <a:r>
              <a:rPr lang="pt-BR" sz="1100" dirty="0" err="1">
                <a:latin typeface="Inter" panose="020B0604020202020204" charset="0"/>
                <a:ea typeface="Inter" panose="020B0604020202020204" charset="0"/>
              </a:rPr>
              <a:t>Renewables</a:t>
            </a:r>
            <a:r>
              <a:rPr lang="pt-BR" sz="1100" dirty="0">
                <a:latin typeface="Inter" panose="020B0604020202020204" charset="0"/>
                <a:ea typeface="Inter" panose="020B0604020202020204" charset="0"/>
              </a:rPr>
              <a:t> Energy </a:t>
            </a:r>
            <a:r>
              <a:rPr lang="pt-BR" sz="1100" dirty="0" err="1">
                <a:latin typeface="Inter" panose="020B0604020202020204" charset="0"/>
                <a:ea typeface="Inter" panose="020B0604020202020204" charset="0"/>
              </a:rPr>
              <a:t>Directive</a:t>
            </a:r>
            <a:r>
              <a:rPr lang="pt-BR" sz="1100" dirty="0">
                <a:latin typeface="Inter" panose="020B0604020202020204" charset="0"/>
                <a:ea typeface="Inter" panose="020B0604020202020204" charset="0"/>
              </a:rPr>
              <a:t> (EU/2023/2413) – 2023.</a:t>
            </a:r>
          </a:p>
          <a:p>
            <a:r>
              <a:rPr lang="pt-BR" sz="1100" dirty="0">
                <a:latin typeface="Inter" panose="020B0604020202020204" charset="0"/>
                <a:ea typeface="Inter" panose="020B0604020202020204" charset="0"/>
              </a:rPr>
              <a:t>https://energy.ec.europa.eu/topics/renewable-energy/renewable-energy-directive-targets-and-rules/renewable-energy-targets_en.Acesso em: 11 set. 2025.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B317DF7-24D1-16CD-8508-A19C74716CFD}"/>
              </a:ext>
            </a:extLst>
          </p:cNvPr>
          <p:cNvSpPr txBox="1"/>
          <p:nvPr/>
        </p:nvSpPr>
        <p:spPr>
          <a:xfrm>
            <a:off x="155276" y="1420466"/>
            <a:ext cx="1178368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Este esforço se reflete em outros continentes, embora com desafios distintos: na Ásia, gigantes como China e Índia buscam diversificar suas fontes para reduzir a dependência do carvão, enquanto, na Oceania, a Nova Zelândia avança com energias limpas, em contraste com a Austrália, cuja economia ainda é muito atrelada à exportação de combustíveis fósseis.</a:t>
            </a:r>
          </a:p>
          <a:p>
            <a:pPr algn="just"/>
            <a:endParaRPr lang="pt-BR" sz="2000" dirty="0">
              <a:latin typeface="Inter" panose="020B0604020202020204" charset="0"/>
              <a:ea typeface="Inter" panose="020B0604020202020204" charset="0"/>
            </a:endParaRPr>
          </a:p>
          <a:p>
            <a:pPr algn="just"/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A transição para um futuro mais sustentável exige não apenas avanços tecnológicos e acordos globais para redução das emissões, mas também uma transformação profunda na sociedade. Isso envolve mudanças na produção industrial, nos padrões de consumo e nos estilos de vida. Para que essa transformação seja efetiva, é fundamental a adoção de políticas ambientais mais rigorosas e, sobretudo, o compromisso e a ação conjunta de governos, empresas e cidadãos.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41E78-40C0-A5A5-7CDD-26569EDAE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m 3">
            <a:extLst>
              <a:ext uri="{FF2B5EF4-FFF2-40B4-BE49-F238E27FC236}">
                <a16:creationId xmlns:a16="http://schemas.microsoft.com/office/drawing/2014/main" id="{7E25F13C-2637-B877-1DE5-4CAFDA379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4675" y="26988"/>
            <a:ext cx="13339763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CaixaDeTexto 2">
            <a:extLst>
              <a:ext uri="{FF2B5EF4-FFF2-40B4-BE49-F238E27FC236}">
                <a16:creationId xmlns:a16="http://schemas.microsoft.com/office/drawing/2014/main" id="{9E41F29A-0587-36CA-CED4-5EACE54CB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35786" y="1282400"/>
            <a:ext cx="12861984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15. De acordo com o Texto V, qual é o principal desafio para alcançar a sustentabilidade hoje e por que ele é considerado o maior responsável pela emissão de gases de efeito estufa?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2400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16. As diferentes regiões do mundo enfrentam a transição energética de maneiras distintas. Qual é a meta estabelecida pela União Europeia para responder a essa crise?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(A) Aumentar a exportação de combustíveis fósseis para financiar energias limpas.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(B) Reduzir a dependência do carvão, seguindo o mesmo modelo da Austrália.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(C) Focar apenas em inovações tecnológicas, sem alterar os padrões de consumo.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(D) Reduzir 55% de suas emissões e aumentar a participação de fontes renováveis para 45% em sua matriz energética.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2400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17. A transição para um futuro sustentável depende de mais do que apenas avanços tecnológicos e acordos globais. Cite duas outras mudanças necessárias para que essa transição ocorra.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B42291A-4BB8-DE7B-DCD8-3172F95A5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511" y="623588"/>
            <a:ext cx="3992562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70361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619E9-20A8-7F9B-703F-9C77978D9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Imagem 3">
            <a:extLst>
              <a:ext uri="{FF2B5EF4-FFF2-40B4-BE49-F238E27FC236}">
                <a16:creationId xmlns:a16="http://schemas.microsoft.com/office/drawing/2014/main" id="{0519289C-2AAD-AB6B-5AF4-9112394E1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-12700"/>
            <a:ext cx="12187238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837F29C-674F-4672-E767-3E9BD846ECC5}"/>
              </a:ext>
            </a:extLst>
          </p:cNvPr>
          <p:cNvSpPr txBox="1"/>
          <p:nvPr/>
        </p:nvSpPr>
        <p:spPr>
          <a:xfrm>
            <a:off x="155275" y="655608"/>
            <a:ext cx="11766431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Leia o texto a seguir:</a:t>
            </a:r>
          </a:p>
          <a:p>
            <a:endParaRPr lang="pt-BR" sz="2000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r>
              <a:rPr lang="pt-BR" sz="2000" b="1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Texto VI</a:t>
            </a:r>
          </a:p>
          <a:p>
            <a:endParaRPr lang="pt-BR" sz="2000" b="1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/>
            <a:r>
              <a:rPr lang="pt-BR" sz="2000" b="1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Usos de recursos naturais e das diferentes fontes de energia</a:t>
            </a:r>
          </a:p>
          <a:p>
            <a:pPr algn="just"/>
            <a:r>
              <a:rPr lang="pt-BR" sz="20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O consumo de energia é um dos principais fatores de degradação ambiental no mundo. Cada tipo de fonte energética oferece benefícios econômicos, mas também apresenta desafios ambientais, que se manifestam de maneiras distintas em diferentes regiões.</a:t>
            </a:r>
          </a:p>
          <a:p>
            <a:pPr algn="just"/>
            <a:endParaRPr lang="pt-BR" sz="2000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/>
            <a:r>
              <a:rPr lang="pt-BR" sz="2000" b="1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Fontes renováveis (solar, eólica, geotérmica, biomassa)</a:t>
            </a:r>
          </a:p>
          <a:p>
            <a:pPr algn="just"/>
            <a:r>
              <a:rPr lang="pt-BR" sz="20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As energias renováveis são o pilar da transição energética global, aproveitando as condições naturais de cada território.</a:t>
            </a:r>
          </a:p>
          <a:p>
            <a:pPr algn="just"/>
            <a:endParaRPr lang="pt-BR" sz="2000" dirty="0"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/>
            <a:r>
              <a:rPr lang="pt-BR" sz="20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• </a:t>
            </a:r>
            <a:r>
              <a:rPr lang="pt-BR" sz="2000" b="1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Europa</a:t>
            </a:r>
          </a:p>
          <a:p>
            <a:pPr algn="just"/>
            <a:r>
              <a:rPr lang="pt-BR" sz="20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Alemanha: segundo dados da Agência Internacional de Energia Renovável (IRENA-2025), o país é líder na produção de energia solar e eólica no continente, impulsionado por seu programa de longo prazo chamado </a:t>
            </a:r>
            <a:r>
              <a:rPr lang="pt-BR" sz="2000" dirty="0" err="1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Energiewende</a:t>
            </a:r>
            <a:r>
              <a:rPr lang="pt-BR" sz="20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 (Transição Energética), que visa substituir fontes fósseis e nucleares.</a:t>
            </a:r>
          </a:p>
          <a:p>
            <a:pPr algn="just"/>
            <a:r>
              <a:rPr lang="pt-BR" sz="2000" dirty="0"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Dinamarca: é uma referência mundial em energia eólica offshore (no mar), aproveitando os ventos fortes e constantes do Mar do Norte e sua extensa costa.</a:t>
            </a:r>
          </a:p>
        </p:txBody>
      </p:sp>
    </p:spTree>
    <p:extLst>
      <p:ext uri="{BB962C8B-B14F-4D97-AF65-F5344CB8AC3E}">
        <p14:creationId xmlns:p14="http://schemas.microsoft.com/office/powerpoint/2010/main" val="1047987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Imagem 3">
            <a:extLst>
              <a:ext uri="{FF2B5EF4-FFF2-40B4-BE49-F238E27FC236}">
                <a16:creationId xmlns:a16="http://schemas.microsoft.com/office/drawing/2014/main" id="{30435586-9D5D-0287-D58A-278764166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12187237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0DA8084-C1B6-2EBE-4644-38D982AF0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1258705"/>
            <a:ext cx="6764397" cy="5620409"/>
          </a:xfrm>
        </p:spPr>
        <p:txBody>
          <a:bodyPr/>
          <a:lstStyle/>
          <a:p>
            <a:pPr marL="0" indent="0" algn="just">
              <a:buNone/>
            </a:pPr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• </a:t>
            </a:r>
            <a:r>
              <a:rPr lang="pt-BR" sz="2000" b="1" dirty="0">
                <a:latin typeface="Inter" panose="020B0604020202020204" charset="0"/>
                <a:ea typeface="Inter" panose="020B0604020202020204" charset="0"/>
              </a:rPr>
              <a:t>Ásia</a:t>
            </a:r>
          </a:p>
          <a:p>
            <a:pPr marL="0" indent="0" algn="just">
              <a:buNone/>
            </a:pPr>
            <a:r>
              <a:rPr lang="pt-BR" sz="2000" b="1" dirty="0">
                <a:latin typeface="Inter" panose="020B0604020202020204" charset="0"/>
                <a:ea typeface="Inter" panose="020B0604020202020204" charset="0"/>
              </a:rPr>
              <a:t>China</a:t>
            </a:r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: líder mundial absoluto em capacidade instalada e investimentos em energia solar e eólica, numa tentativa de garantir sua segurança energética e combater a poluição do ar em suas metrópoles.</a:t>
            </a:r>
          </a:p>
          <a:p>
            <a:pPr marL="0" indent="0" algn="just">
              <a:buNone/>
            </a:pPr>
            <a:r>
              <a:rPr lang="pt-BR" sz="2000" b="1" dirty="0">
                <a:latin typeface="Inter" panose="020B0604020202020204" charset="0"/>
                <a:ea typeface="Inter" panose="020B0604020202020204" charset="0"/>
              </a:rPr>
              <a:t>Índia</a:t>
            </a:r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: tem aumentado seus investimentos em energia solar para reduzir a dependência do carvão mineral.</a:t>
            </a:r>
          </a:p>
          <a:p>
            <a:pPr marL="0" indent="0" algn="just">
              <a:buNone/>
            </a:pPr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• </a:t>
            </a:r>
            <a:r>
              <a:rPr lang="pt-BR" sz="2000" b="1" dirty="0">
                <a:latin typeface="Inter" panose="020B0604020202020204" charset="0"/>
                <a:ea typeface="Inter" panose="020B0604020202020204" charset="0"/>
              </a:rPr>
              <a:t>Oceania</a:t>
            </a:r>
          </a:p>
          <a:p>
            <a:pPr marL="0" indent="0" algn="just">
              <a:buNone/>
            </a:pPr>
            <a:r>
              <a:rPr lang="pt-BR" sz="2000" b="1" dirty="0">
                <a:latin typeface="Inter" panose="020B0604020202020204" charset="0"/>
                <a:ea typeface="Inter" panose="020B0604020202020204" charset="0"/>
              </a:rPr>
              <a:t>Nova Zelândia</a:t>
            </a:r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: localizada no Círculo de Fogo do Pacífico, o país possui grande potencial para energia geotérmica devido à intensa atividade tectônica, além de uma sólida base em energia hidrelétrica. Segundo a IEA (2024), mais de 80% da eletricidade da Nova Zelândia provém de fontes renováveis, incluindo geotérmica e hidrelétrica.</a:t>
            </a:r>
          </a:p>
          <a:p>
            <a:pPr marL="0" indent="0" algn="just">
              <a:buNone/>
            </a:pPr>
            <a:r>
              <a:rPr lang="pt-BR" sz="2000" b="1" dirty="0">
                <a:latin typeface="Inter" panose="020B0604020202020204" charset="0"/>
                <a:ea typeface="Inter" panose="020B0604020202020204" charset="0"/>
              </a:rPr>
              <a:t>Austrália</a:t>
            </a:r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: utiliza seu vasto território desértico, com baixa população e altíssima insolação, para expandir projetos de energia solar em larga escala.</a:t>
            </a:r>
          </a:p>
        </p:txBody>
      </p:sp>
      <p:pic>
        <p:nvPicPr>
          <p:cNvPr id="6" name="Imagem 5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942015B9-6CF3-E798-6D0E-B498B0AFF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63" y="1500024"/>
            <a:ext cx="3992224" cy="349769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C0A9211E-B44D-4C65-3B1D-E3483CABD22D}"/>
              </a:ext>
            </a:extLst>
          </p:cNvPr>
          <p:cNvSpPr txBox="1"/>
          <p:nvPr/>
        </p:nvSpPr>
        <p:spPr>
          <a:xfrm>
            <a:off x="140898" y="804778"/>
            <a:ext cx="54662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/>
              <a:t>Maiores capacidades solares fotovoltaicas (GW)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E563AB1-1E77-9C8B-A3D1-F7100D23FD55}"/>
              </a:ext>
            </a:extLst>
          </p:cNvPr>
          <p:cNvSpPr txBox="1"/>
          <p:nvPr/>
        </p:nvSpPr>
        <p:spPr>
          <a:xfrm>
            <a:off x="597863" y="6346224"/>
            <a:ext cx="375680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dirty="0"/>
              <a:t>Disponível em: https://abre.ai/</a:t>
            </a:r>
            <a:r>
              <a:rPr lang="pt-BR" sz="1100" dirty="0" err="1"/>
              <a:t>nxOB</a:t>
            </a:r>
            <a:r>
              <a:rPr lang="pt-BR" sz="1100" dirty="0"/>
              <a:t>. Acesso em: 11 set. 2025.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4261B-79CB-9688-0DAD-F7416821B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Imagem 3">
            <a:extLst>
              <a:ext uri="{FF2B5EF4-FFF2-40B4-BE49-F238E27FC236}">
                <a16:creationId xmlns:a16="http://schemas.microsoft.com/office/drawing/2014/main" id="{ADF5E3E4-49E4-5512-88F8-402B0384C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-12700"/>
            <a:ext cx="12187238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6592389-F1D2-C961-FF66-B75F44337112}"/>
              </a:ext>
            </a:extLst>
          </p:cNvPr>
          <p:cNvSpPr txBox="1"/>
          <p:nvPr/>
        </p:nvSpPr>
        <p:spPr>
          <a:xfrm>
            <a:off x="219972" y="816041"/>
            <a:ext cx="1172761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Inter" panose="020B0604020202020204" charset="0"/>
                <a:ea typeface="Inter" panose="020B0604020202020204" charset="0"/>
              </a:rPr>
              <a:t>Fontes fósseis (petróleo, carvão, gás natural)</a:t>
            </a:r>
          </a:p>
          <a:p>
            <a:pPr algn="just"/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A dependência de petróleo, carvão mineral e gás natural ainda é o maior desafio para a sustentabilidade do planeta.</a:t>
            </a:r>
          </a:p>
          <a:p>
            <a:pPr algn="just"/>
            <a:endParaRPr lang="pt-BR" sz="2000" dirty="0">
              <a:latin typeface="Inter" panose="020B0604020202020204" charset="0"/>
              <a:ea typeface="Inter" panose="020B0604020202020204" charset="0"/>
            </a:endParaRPr>
          </a:p>
          <a:p>
            <a:pPr algn="just"/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• </a:t>
            </a:r>
            <a:r>
              <a:rPr lang="pt-BR" sz="2000" b="1" dirty="0">
                <a:latin typeface="Inter" panose="020B0604020202020204" charset="0"/>
                <a:ea typeface="Inter" panose="020B0604020202020204" charset="0"/>
              </a:rPr>
              <a:t>Europa</a:t>
            </a:r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: a Alemanha ainda depende do carvão, especialmente após a decisão de desativar suas usinas nucleares, mas busca acelerar a transição. A geopolítica recente, como o conflito na Ucrânia, expôs a vulnerabilidade da dependência do gás natural importado.</a:t>
            </a:r>
          </a:p>
          <a:p>
            <a:pPr algn="just"/>
            <a:endParaRPr lang="pt-BR" sz="2000" dirty="0">
              <a:latin typeface="Inter" panose="020B0604020202020204" charset="0"/>
              <a:ea typeface="Inter" panose="020B0604020202020204" charset="0"/>
            </a:endParaRPr>
          </a:p>
          <a:p>
            <a:pPr algn="just"/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• </a:t>
            </a:r>
            <a:r>
              <a:rPr lang="pt-BR" sz="2000" b="1" dirty="0">
                <a:latin typeface="Inter" panose="020B0604020202020204" charset="0"/>
                <a:ea typeface="Inter" panose="020B0604020202020204" charset="0"/>
              </a:rPr>
              <a:t>Ásia</a:t>
            </a:r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: segundo dados da IEA (2024), China e Índia são os maiores consumidores de carvão do mundo, representando juntos uma grande parte da demanda global, impulsionada pelos setores energético e industrial. Esse consumo intenso de carvão, embora fundamental para sustentar o crescimento econômico e industrial, também resulta em graves níveis de poluição atmosférica e problemas de saúde pública devido às emissões de poluentes.</a:t>
            </a:r>
          </a:p>
          <a:p>
            <a:pPr algn="just"/>
            <a:endParaRPr lang="pt-BR" sz="2000" dirty="0">
              <a:latin typeface="Inter" panose="020B0604020202020204" charset="0"/>
              <a:ea typeface="Inter" panose="020B0604020202020204" charset="0"/>
            </a:endParaRPr>
          </a:p>
          <a:p>
            <a:pPr algn="just"/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• </a:t>
            </a:r>
            <a:r>
              <a:rPr lang="pt-BR" sz="2000" b="1" dirty="0">
                <a:latin typeface="Inter" panose="020B0604020202020204" charset="0"/>
                <a:ea typeface="Inter" panose="020B0604020202020204" charset="0"/>
              </a:rPr>
              <a:t>Oceania</a:t>
            </a:r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: a Austrália baseia grande parte de sua economia na extração e exportação de carvão e gás natural, gerando críticas em relação às emissões de gases de efeito estufa.</a:t>
            </a:r>
          </a:p>
        </p:txBody>
      </p:sp>
    </p:spTree>
    <p:extLst>
      <p:ext uri="{BB962C8B-B14F-4D97-AF65-F5344CB8AC3E}">
        <p14:creationId xmlns:p14="http://schemas.microsoft.com/office/powerpoint/2010/main" val="34821129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63EAB-2CB8-CDBF-6582-49854B477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Imagem 3">
            <a:extLst>
              <a:ext uri="{FF2B5EF4-FFF2-40B4-BE49-F238E27FC236}">
                <a16:creationId xmlns:a16="http://schemas.microsoft.com/office/drawing/2014/main" id="{21535233-EAA6-0713-8D34-5B6327D58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-12700"/>
            <a:ext cx="12187238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8156AEF-80D9-AF3D-F532-A4872EB95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454" y="903467"/>
            <a:ext cx="6744120" cy="5954533"/>
          </a:xfrm>
        </p:spPr>
        <p:txBody>
          <a:bodyPr/>
          <a:lstStyle/>
          <a:p>
            <a:pPr marL="0" indent="0" algn="just">
              <a:buNone/>
            </a:pPr>
            <a:r>
              <a:rPr lang="pt-BR" sz="2000" b="1" dirty="0">
                <a:latin typeface="Inter" panose="020B0604020202020204" charset="0"/>
                <a:ea typeface="Inter" panose="020B0604020202020204" charset="0"/>
              </a:rPr>
              <a:t>Hidrelétricas</a:t>
            </a:r>
          </a:p>
          <a:p>
            <a:pPr algn="just"/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A força das águas é uma importante fonte de eletricidade, mas seus projetos geram grandes transformações na paisagem e na vida das pessoas.</a:t>
            </a:r>
          </a:p>
          <a:p>
            <a:pPr algn="just"/>
            <a:r>
              <a:rPr lang="pt-BR" sz="2000" b="1" dirty="0">
                <a:latin typeface="Inter" panose="020B0604020202020204" charset="0"/>
                <a:ea typeface="Inter" panose="020B0604020202020204" charset="0"/>
              </a:rPr>
              <a:t>Europa</a:t>
            </a:r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: segundo a </a:t>
            </a:r>
            <a:r>
              <a:rPr lang="pt-BR" sz="2000" dirty="0" err="1">
                <a:latin typeface="Inter" panose="020B0604020202020204" charset="0"/>
                <a:ea typeface="Inter" panose="020B0604020202020204" charset="0"/>
              </a:rPr>
              <a:t>International</a:t>
            </a:r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 Energy </a:t>
            </a:r>
            <a:r>
              <a:rPr lang="pt-BR" sz="2000" dirty="0" err="1">
                <a:latin typeface="Inter" panose="020B0604020202020204" charset="0"/>
                <a:ea typeface="Inter" panose="020B0604020202020204" charset="0"/>
              </a:rPr>
              <a:t>Agency</a:t>
            </a:r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 (IEA), a Noruega é um exemplo de uso sustentável de energia hidrelétrica, com 92% de sua eletricidade gerada por essa fonte. Embora o país tenha uma matriz elétrica quase totalmente renovável, existem problemas associados aos impactos ambientais em áreas naturais alagadas.</a:t>
            </a:r>
          </a:p>
          <a:p>
            <a:pPr algn="just"/>
            <a:r>
              <a:rPr lang="pt-BR" sz="2000" b="1" dirty="0">
                <a:latin typeface="Inter" panose="020B0604020202020204" charset="0"/>
                <a:ea typeface="Inter" panose="020B0604020202020204" charset="0"/>
              </a:rPr>
              <a:t>Ásia</a:t>
            </a:r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: a China abriga a Usina de Três Gargantas, no rio Yangtzé, a maior do mundo em capacidade, mas sua construção gerou graves impactos socioambientais, incluindo o deslocamento forçado de populações e uma significativa perda de biodiversidade.</a:t>
            </a:r>
          </a:p>
          <a:p>
            <a:pPr algn="just"/>
            <a:r>
              <a:rPr lang="pt-BR" sz="2000" b="1" dirty="0">
                <a:latin typeface="Inter" panose="020B0604020202020204" charset="0"/>
                <a:ea typeface="Inter" panose="020B0604020202020204" charset="0"/>
              </a:rPr>
              <a:t>Oceania</a:t>
            </a:r>
            <a:r>
              <a:rPr lang="pt-BR" sz="2000" dirty="0">
                <a:latin typeface="Inter" panose="020B0604020202020204" charset="0"/>
                <a:ea typeface="Inter" panose="020B0604020202020204" charset="0"/>
              </a:rPr>
              <a:t>: a Nova Zelândia utiliza hidrelétricas em larga escala, embora o represamento de rios afete ecossistemas locais.</a:t>
            </a:r>
          </a:p>
          <a:p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702A2F2-669D-640E-62D9-99E8247318CB}"/>
              </a:ext>
            </a:extLst>
          </p:cNvPr>
          <p:cNvSpPr txBox="1"/>
          <p:nvPr/>
        </p:nvSpPr>
        <p:spPr>
          <a:xfrm>
            <a:off x="313426" y="1476488"/>
            <a:ext cx="4442604" cy="536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400" b="1" kern="1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Barragem das Três Gargantas, rio </a:t>
            </a:r>
            <a:r>
              <a:rPr lang="pt-BR" sz="1400" b="1" i="1" kern="1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Yangtze</a:t>
            </a:r>
            <a:r>
              <a:rPr lang="pt-BR" sz="1400" b="1" i="1" kern="1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, </a:t>
            </a:r>
            <a:r>
              <a:rPr lang="pt-BR" sz="1400" b="1" i="1" kern="1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Yichang</a:t>
            </a:r>
            <a:r>
              <a:rPr lang="pt-BR" sz="1400" b="1" kern="1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(China).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70E4912-DC33-5419-DBED-F008357D9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272" y="2124396"/>
            <a:ext cx="4174618" cy="2755804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7D04EA2-C040-C9B4-8887-A173D4594E19}"/>
              </a:ext>
            </a:extLst>
          </p:cNvPr>
          <p:cNvSpPr txBox="1"/>
          <p:nvPr/>
        </p:nvSpPr>
        <p:spPr>
          <a:xfrm>
            <a:off x="500495" y="4991486"/>
            <a:ext cx="4552171" cy="21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8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Disponível em: https://www.britannica.com/</a:t>
            </a:r>
            <a:r>
              <a:rPr lang="pt-BR" sz="8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topic</a:t>
            </a:r>
            <a:r>
              <a:rPr lang="pt-BR" sz="8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/</a:t>
            </a:r>
            <a:r>
              <a:rPr lang="pt-BR" sz="8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Three</a:t>
            </a:r>
            <a:r>
              <a:rPr lang="pt-BR" sz="8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-</a:t>
            </a:r>
            <a:r>
              <a:rPr lang="pt-BR" sz="8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Gorges</a:t>
            </a:r>
            <a:r>
              <a:rPr lang="pt-BR" sz="8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-Dam. Acesso em: 11 set. 2025.</a:t>
            </a:r>
            <a:endParaRPr lang="pt-BR" sz="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3931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6E349-6805-19B5-1E02-B45676142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Imagem 3">
            <a:extLst>
              <a:ext uri="{FF2B5EF4-FFF2-40B4-BE49-F238E27FC236}">
                <a16:creationId xmlns:a16="http://schemas.microsoft.com/office/drawing/2014/main" id="{BA3010C9-60A1-B401-D979-FD99E2719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7238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spaço Reservado para Conteúdo 12">
            <a:extLst>
              <a:ext uri="{FF2B5EF4-FFF2-40B4-BE49-F238E27FC236}">
                <a16:creationId xmlns:a16="http://schemas.microsoft.com/office/drawing/2014/main" id="{35AAC58F-8748-ED16-5944-0EFCE6DEB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9821" y="780393"/>
            <a:ext cx="6724441" cy="6077607"/>
          </a:xfrm>
        </p:spPr>
        <p:txBody>
          <a:bodyPr/>
          <a:lstStyle/>
          <a:p>
            <a:pPr marL="0" indent="0" algn="just">
              <a:buNone/>
            </a:pPr>
            <a:r>
              <a:rPr lang="pt-BR" sz="1800" b="1" dirty="0">
                <a:latin typeface="Inter" panose="020B0604020202020204" charset="0"/>
                <a:ea typeface="Inter" panose="020B0604020202020204" charset="0"/>
              </a:rPr>
              <a:t>Nuclear</a:t>
            </a:r>
          </a:p>
          <a:p>
            <a:pPr algn="just"/>
            <a:r>
              <a:rPr lang="pt-BR" sz="1800" dirty="0">
                <a:latin typeface="Inter" panose="020B0604020202020204" charset="0"/>
                <a:ea typeface="Inter" panose="020B0604020202020204" charset="0"/>
              </a:rPr>
              <a:t>A energia nuclear não emite gases de efeito estufa em quantidades relevantes, mas seus riscos e os resíduos que gera são objeto de intenso debate.</a:t>
            </a:r>
          </a:p>
          <a:p>
            <a:pPr algn="just"/>
            <a:r>
              <a:rPr lang="pt-BR" sz="1800" b="1" dirty="0">
                <a:latin typeface="Inter" panose="020B0604020202020204" charset="0"/>
                <a:ea typeface="Inter" panose="020B0604020202020204" charset="0"/>
              </a:rPr>
              <a:t>Europa</a:t>
            </a:r>
            <a:r>
              <a:rPr lang="pt-BR" sz="1800" dirty="0">
                <a:latin typeface="Inter" panose="020B0604020202020204" charset="0"/>
                <a:ea typeface="Inter" panose="020B0604020202020204" charset="0"/>
              </a:rPr>
              <a:t>: a França é o país mais dependente de energia nuclear do mundo, gerando cerca de dois terços de sua eletricidade a partir dessa fonte, segundo a World Nuclear </a:t>
            </a:r>
            <a:r>
              <a:rPr lang="pt-BR" sz="1800" dirty="0" err="1">
                <a:latin typeface="Inter" panose="020B0604020202020204" charset="0"/>
                <a:ea typeface="Inter" panose="020B0604020202020204" charset="0"/>
              </a:rPr>
              <a:t>Association</a:t>
            </a:r>
            <a:r>
              <a:rPr lang="pt-BR" sz="1800" dirty="0">
                <a:latin typeface="Inter" panose="020B0604020202020204" charset="0"/>
                <a:ea typeface="Inter" panose="020B0604020202020204" charset="0"/>
              </a:rPr>
              <a:t> (2025). Isso garante baixa emissão de carbono, mas o país enfrenta o desafio de gerenciar os rejeitos nucleares de alta periculosidade.</a:t>
            </a:r>
          </a:p>
          <a:p>
            <a:pPr algn="just"/>
            <a:r>
              <a:rPr lang="pt-BR" sz="1800" b="1" dirty="0">
                <a:latin typeface="Inter" panose="020B0604020202020204" charset="0"/>
                <a:ea typeface="Inter" panose="020B0604020202020204" charset="0"/>
              </a:rPr>
              <a:t>Ásia</a:t>
            </a:r>
            <a:r>
              <a:rPr lang="pt-BR" sz="1800" dirty="0">
                <a:latin typeface="Inter" panose="020B0604020202020204" charset="0"/>
                <a:ea typeface="Inter" panose="020B0604020202020204" charset="0"/>
              </a:rPr>
              <a:t>: o Japão possui uma indústria nuclear avançada, mas o acidente de Fukushima, em 2011, causado por um tsunami, reacendeu o debate global sobre a segurança dessa tecnologia. Atualmente, a matriz energética japonesa é fortemente dependente da importação de combustíveis fósseis.</a:t>
            </a:r>
          </a:p>
          <a:p>
            <a:pPr algn="just"/>
            <a:r>
              <a:rPr lang="pt-BR" sz="1800" b="1" dirty="0">
                <a:latin typeface="Inter" panose="020B0604020202020204" charset="0"/>
                <a:ea typeface="Inter" panose="020B0604020202020204" charset="0"/>
              </a:rPr>
              <a:t>Oceania</a:t>
            </a:r>
            <a:r>
              <a:rPr lang="pt-BR" sz="1800" dirty="0">
                <a:latin typeface="Inter" panose="020B0604020202020204" charset="0"/>
                <a:ea typeface="Inter" panose="020B0604020202020204" charset="0"/>
              </a:rPr>
              <a:t>: a região destaca-se por sua política antinuclear. A Austrália, apesar de ser uma grande produtora de urânio, não possui usinas nucleares. A Nova Zelândia, por lei, declara-se um território livre de armas e energia nuclear.</a:t>
            </a:r>
          </a:p>
        </p:txBody>
      </p:sp>
      <p:pic>
        <p:nvPicPr>
          <p:cNvPr id="15" name="Imagem 14" descr="Gráfico, Gráfico de pizza Descrição gerada automaticamente">
            <a:extLst>
              <a:ext uri="{FF2B5EF4-FFF2-40B4-BE49-F238E27FC236}">
                <a16:creationId xmlns:a16="http://schemas.microsoft.com/office/drawing/2014/main" id="{C292D6CA-C2AB-3442-0F33-4372FE286C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39" y="1408009"/>
            <a:ext cx="5313812" cy="359531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1FBD05C6-F270-0834-B385-FFC489533516}"/>
              </a:ext>
            </a:extLst>
          </p:cNvPr>
          <p:cNvSpPr txBox="1"/>
          <p:nvPr/>
        </p:nvSpPr>
        <p:spPr>
          <a:xfrm>
            <a:off x="931429" y="4927162"/>
            <a:ext cx="3519802" cy="21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8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Disponível em: https://abre.ai/</a:t>
            </a:r>
            <a:r>
              <a:rPr lang="pt-BR" sz="800" kern="1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nxRF</a:t>
            </a:r>
            <a:r>
              <a:rPr lang="pt-BR" sz="800" kern="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 Acesso em: 11 set. 2025. Adaptado</a:t>
            </a:r>
            <a:endParaRPr lang="pt-BR" sz="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Espaço Reservado para Conteúdo 2">
            <a:extLst>
              <a:ext uri="{FF2B5EF4-FFF2-40B4-BE49-F238E27FC236}">
                <a16:creationId xmlns:a16="http://schemas.microsoft.com/office/drawing/2014/main" id="{3DA89C90-9EC2-DB02-4D79-50080458130C}"/>
              </a:ext>
            </a:extLst>
          </p:cNvPr>
          <p:cNvSpPr txBox="1">
            <a:spLocks/>
          </p:cNvSpPr>
          <p:nvPr/>
        </p:nvSpPr>
        <p:spPr bwMode="auto">
          <a:xfrm>
            <a:off x="106393" y="5684808"/>
            <a:ext cx="8045569" cy="931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pt-BR" sz="800" dirty="0">
                <a:latin typeface="Inter" panose="020B0604020202020204" charset="0"/>
                <a:ea typeface="Inter" panose="020B0604020202020204" charset="0"/>
              </a:rPr>
              <a:t>Elaborado para fins didáticos. Equipe NUREDI.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pt-BR" sz="800" dirty="0">
                <a:latin typeface="Inter" panose="020B0604020202020204" charset="0"/>
                <a:ea typeface="Inter" panose="020B0604020202020204" charset="0"/>
              </a:rPr>
              <a:t>Fonte: INTERNATIONAL ENERGY AGENCY (IEA). Disponível em: https://www.iea.org/. Acesso em: 11 set. 2025.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pt-BR" sz="800" dirty="0">
                <a:latin typeface="Inter" panose="020B0604020202020204" charset="0"/>
                <a:ea typeface="Inter" panose="020B0604020202020204" charset="0"/>
              </a:rPr>
              <a:t>NASA – Ozone </a:t>
            </a:r>
            <a:r>
              <a:rPr lang="pt-BR" sz="800" dirty="0" err="1">
                <a:latin typeface="Inter" panose="020B0604020202020204" charset="0"/>
                <a:ea typeface="Inter" panose="020B0604020202020204" charset="0"/>
              </a:rPr>
              <a:t>Monitoring</a:t>
            </a:r>
            <a:r>
              <a:rPr lang="pt-BR" sz="800" dirty="0">
                <a:latin typeface="Inter" panose="020B0604020202020204" charset="0"/>
                <a:ea typeface="Inter" panose="020B0604020202020204" charset="0"/>
              </a:rPr>
              <a:t> </a:t>
            </a:r>
            <a:r>
              <a:rPr lang="pt-BR" sz="800" dirty="0" err="1">
                <a:latin typeface="Inter" panose="020B0604020202020204" charset="0"/>
                <a:ea typeface="Inter" panose="020B0604020202020204" charset="0"/>
              </a:rPr>
              <a:t>and</a:t>
            </a:r>
            <a:r>
              <a:rPr lang="pt-BR" sz="800" dirty="0">
                <a:latin typeface="Inter" panose="020B0604020202020204" charset="0"/>
                <a:ea typeface="Inter" panose="020B0604020202020204" charset="0"/>
              </a:rPr>
              <a:t> </a:t>
            </a:r>
            <a:r>
              <a:rPr lang="pt-BR" sz="800" dirty="0" err="1">
                <a:latin typeface="Inter" panose="020B0604020202020204" charset="0"/>
                <a:ea typeface="Inter" panose="020B0604020202020204" charset="0"/>
              </a:rPr>
              <a:t>Atmospheric</a:t>
            </a:r>
            <a:r>
              <a:rPr lang="pt-BR" sz="800" dirty="0">
                <a:latin typeface="Inter" panose="020B0604020202020204" charset="0"/>
                <a:ea typeface="Inter" panose="020B0604020202020204" charset="0"/>
              </a:rPr>
              <a:t> </a:t>
            </a:r>
            <a:r>
              <a:rPr lang="pt-BR" sz="800" dirty="0" err="1">
                <a:latin typeface="Inter" panose="020B0604020202020204" charset="0"/>
                <a:ea typeface="Inter" panose="020B0604020202020204" charset="0"/>
              </a:rPr>
              <a:t>Composition</a:t>
            </a:r>
            <a:r>
              <a:rPr lang="pt-BR" sz="800" dirty="0">
                <a:latin typeface="Inter" panose="020B0604020202020204" charset="0"/>
                <a:ea typeface="Inter" panose="020B0604020202020204" charset="0"/>
              </a:rPr>
              <a:t> Data 2023 – 2023. Disponível em: https://ozonewatch.gsfc.nasa.gov/. Acesso em: 11 set. 2025.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pt-BR" sz="800" dirty="0">
                <a:latin typeface="Inter" panose="020B0604020202020204" charset="0"/>
                <a:ea typeface="Inter" panose="020B0604020202020204" charset="0"/>
              </a:rPr>
              <a:t>WORLD NUCLEAR ASSOCIATION (WNA). Disponível em: https://www.world-nuclear.org/</a:t>
            </a:r>
            <a:r>
              <a:rPr lang="pt-BR" sz="800" dirty="0" err="1">
                <a:latin typeface="Inter" panose="020B0604020202020204" charset="0"/>
                <a:ea typeface="Inter" panose="020B0604020202020204" charset="0"/>
              </a:rPr>
              <a:t>information-library</a:t>
            </a:r>
            <a:r>
              <a:rPr lang="pt-BR" sz="800" dirty="0">
                <a:latin typeface="Inter" panose="020B0604020202020204" charset="0"/>
                <a:ea typeface="Inter" panose="020B0604020202020204" charset="0"/>
              </a:rPr>
              <a:t>/country-profiles/countries-a-f/</a:t>
            </a:r>
            <a:r>
              <a:rPr lang="pt-BR" sz="800" dirty="0" err="1">
                <a:latin typeface="Inter" panose="020B0604020202020204" charset="0"/>
                <a:ea typeface="Inter" panose="020B0604020202020204" charset="0"/>
              </a:rPr>
              <a:t>france</a:t>
            </a:r>
            <a:r>
              <a:rPr lang="pt-BR" sz="800" dirty="0">
                <a:latin typeface="Inter" panose="020B0604020202020204" charset="0"/>
                <a:ea typeface="Inter" panose="020B0604020202020204" charset="0"/>
              </a:rPr>
              <a:t>. Acesso em: 16 set. 2025.</a:t>
            </a:r>
          </a:p>
          <a:p>
            <a:pPr algn="just"/>
            <a:endParaRPr lang="pt-BR" sz="800" dirty="0">
              <a:latin typeface="Inter" panose="020B0604020202020204" charset="0"/>
              <a:ea typeface="Inte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3704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Imagem 3">
            <a:extLst>
              <a:ext uri="{FF2B5EF4-FFF2-40B4-BE49-F238E27FC236}">
                <a16:creationId xmlns:a16="http://schemas.microsoft.com/office/drawing/2014/main" id="{5CCD1211-AD43-048E-3501-7F1AB4B9C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-3175"/>
            <a:ext cx="12187237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EEBDCB03-D724-2BA0-DDBB-2F293E349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13" y="1425796"/>
            <a:ext cx="10612545" cy="400323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Imagem 3">
            <a:extLst>
              <a:ext uri="{FF2B5EF4-FFF2-40B4-BE49-F238E27FC236}">
                <a16:creationId xmlns:a16="http://schemas.microsoft.com/office/drawing/2014/main" id="{BD9BCA5E-66BF-3094-7DCF-8F2B29134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7238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Imagem 1">
            <a:extLst>
              <a:ext uri="{FF2B5EF4-FFF2-40B4-BE49-F238E27FC236}">
                <a16:creationId xmlns:a16="http://schemas.microsoft.com/office/drawing/2014/main" id="{B91598A0-1EC3-D731-A3DC-24332B027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60" y="627857"/>
            <a:ext cx="4818063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A12F75F-6345-017F-3E21-F1273CFCBE69}"/>
              </a:ext>
            </a:extLst>
          </p:cNvPr>
          <p:cNvSpPr txBox="1"/>
          <p:nvPr/>
        </p:nvSpPr>
        <p:spPr>
          <a:xfrm>
            <a:off x="315913" y="1491382"/>
            <a:ext cx="11555412" cy="50354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kern="100" dirty="0">
                <a:solidFill>
                  <a:srgbClr val="000000"/>
                </a:solidFill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18. O Texto VI descreve como diferentes países utilizam diversas fontes de energia. Qual alternativa apresenta uma associação correta entre o país e sua realidade energética, conforme o texto?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kern="100" dirty="0">
                <a:solidFill>
                  <a:srgbClr val="000000"/>
                </a:solidFill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(A) Japão - Destaca-se pelo uso exclusivo de fontes renováveis.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kern="100" dirty="0">
                <a:solidFill>
                  <a:srgbClr val="000000"/>
                </a:solidFill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(B) Alemanha - Baseia sua economia na exportação de carvão mineral.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kern="100" dirty="0">
                <a:solidFill>
                  <a:srgbClr val="000000"/>
                </a:solidFill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(C) Austrália - Possui uma economia fortemente atrelada à extração e exportação de combustíveis fósseis.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kern="100" dirty="0">
                <a:solidFill>
                  <a:srgbClr val="000000"/>
                </a:solidFill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(D) Noruega - Enfrenta grandes debates sobre a segurança de suas usinas nucleares.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endParaRPr lang="pt-BR" kern="100" dirty="0">
              <a:solidFill>
                <a:srgbClr val="000000"/>
              </a:solidFill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kern="100" dirty="0">
                <a:solidFill>
                  <a:srgbClr val="000000"/>
                </a:solidFill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19. A energia hidrelétrica é uma fonte renovável, mas o Texto VI aponta seus impactos negativos. Compare os impactos da energia hidrelétrica na China e na Noruega, conforme descrito no texto.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endParaRPr lang="pt-BR" kern="100" dirty="0">
              <a:solidFill>
                <a:srgbClr val="000000"/>
              </a:solidFill>
              <a:latin typeface="Inter" panose="020B060402020202020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defRPr/>
            </a:pPr>
            <a:r>
              <a:rPr lang="pt-BR" kern="100" dirty="0">
                <a:solidFill>
                  <a:srgbClr val="000000"/>
                </a:solidFill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rPr>
              <a:t>20. O texto mostra que a energia nuclear é uma alternativa aos combustíveis fósseis, mas que também apresenta desafios. Com base no exemplo da França, cite um benefício e um desafio (ou impacto negativo) do uso da energia nuclear.</a:t>
            </a:r>
            <a:endParaRPr lang="pt-BR" sz="1200" kern="100" dirty="0"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AA3BB-873F-1967-DC87-82C41E374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Imagem 3">
            <a:extLst>
              <a:ext uri="{FF2B5EF4-FFF2-40B4-BE49-F238E27FC236}">
                <a16:creationId xmlns:a16="http://schemas.microsoft.com/office/drawing/2014/main" id="{592C7A68-674B-5944-E8A3-F07CA4550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26"/>
            <a:ext cx="12187237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Imagem 25">
            <a:extLst>
              <a:ext uri="{FF2B5EF4-FFF2-40B4-BE49-F238E27FC236}">
                <a16:creationId xmlns:a16="http://schemas.microsoft.com/office/drawing/2014/main" id="{5ABF4FED-08AC-CF1F-73E2-414120FD5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744538"/>
            <a:ext cx="2143125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Imagem 2">
            <a:extLst>
              <a:ext uri="{FF2B5EF4-FFF2-40B4-BE49-F238E27FC236}">
                <a16:creationId xmlns:a16="http://schemas.microsoft.com/office/drawing/2014/main" id="{7C84F18D-AFE1-7DF1-08BA-E57E7A51A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363" y="1096963"/>
            <a:ext cx="7854950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9E6757E-37DA-B752-7497-BB2A0B8D10F1}"/>
              </a:ext>
            </a:extLst>
          </p:cNvPr>
          <p:cNvSpPr txBox="1"/>
          <p:nvPr/>
        </p:nvSpPr>
        <p:spPr>
          <a:xfrm>
            <a:off x="925880" y="2698444"/>
            <a:ext cx="7073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ea typeface="Arial" panose="020B0604020202020204" pitchFamily="34" charset="0"/>
              </a:rPr>
              <a:t>2040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4C168E2-C2AC-CDB8-3B3D-B4C11550A3B6}"/>
              </a:ext>
            </a:extLst>
          </p:cNvPr>
          <p:cNvSpPr txBox="1"/>
          <p:nvPr/>
        </p:nvSpPr>
        <p:spPr>
          <a:xfrm>
            <a:off x="2453767" y="3489814"/>
            <a:ext cx="925614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Inter" panose="020B0604020202020204" charset="0"/>
                <a:ea typeface="Inter" panose="020B0604020202020204" charset="0"/>
              </a:rPr>
              <a:t>SINOPSE: </a:t>
            </a:r>
          </a:p>
          <a:p>
            <a:pPr algn="just"/>
            <a:r>
              <a:rPr lang="pt-BR" dirty="0">
                <a:latin typeface="Inter" panose="020B0604020202020204" charset="0"/>
                <a:ea typeface="Inter" panose="020B0604020202020204" charset="0"/>
              </a:rPr>
              <a:t>Classificação: Livre</a:t>
            </a:r>
          </a:p>
          <a:p>
            <a:pPr algn="just"/>
            <a:r>
              <a:rPr lang="pt-BR" dirty="0">
                <a:latin typeface="Inter" panose="020B0604020202020204" charset="0"/>
                <a:ea typeface="Inter" panose="020B0604020202020204" charset="0"/>
              </a:rPr>
              <a:t>Preocupado com o futuro da filha, o cineasta Damon </a:t>
            </a:r>
            <a:r>
              <a:rPr lang="pt-BR" dirty="0" err="1">
                <a:latin typeface="Inter" panose="020B0604020202020204" charset="0"/>
                <a:ea typeface="Inter" panose="020B0604020202020204" charset="0"/>
              </a:rPr>
              <a:t>Gameau</a:t>
            </a:r>
            <a:r>
              <a:rPr lang="pt-BR" dirty="0">
                <a:latin typeface="Inter" panose="020B0604020202020204" charset="0"/>
                <a:ea typeface="Inter" panose="020B0604020202020204" charset="0"/>
              </a:rPr>
              <a:t> viaja pelo mundo em busca de novas abordagens e soluções para as mudanças climáticas. Ele se reúne com inovadores e agentes de mudança em muitos campos para criar uma visão de como essas medidas poderiam regenerar o planeta para as gerações futuras.</a:t>
            </a:r>
          </a:p>
        </p:txBody>
      </p:sp>
      <p:pic>
        <p:nvPicPr>
          <p:cNvPr id="4" name="Imagem 3" descr="Mulher sentada na grama&#10;&#10;O conteúdo gerado por IA pode estar incorreto.">
            <a:extLst>
              <a:ext uri="{FF2B5EF4-FFF2-40B4-BE49-F238E27FC236}">
                <a16:creationId xmlns:a16="http://schemas.microsoft.com/office/drawing/2014/main" id="{9E7F976B-6360-9094-B084-AFA5DF7B2B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63" y="3170506"/>
            <a:ext cx="1800000" cy="239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4968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ítulo 1">
            <a:extLst>
              <a:ext uri="{FF2B5EF4-FFF2-40B4-BE49-F238E27FC236}">
                <a16:creationId xmlns:a16="http://schemas.microsoft.com/office/drawing/2014/main" id="{08E0BB95-E4D3-4565-68B8-852CB39169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/>
          </a:p>
        </p:txBody>
      </p:sp>
      <p:sp>
        <p:nvSpPr>
          <p:cNvPr id="79875" name="Espaço Reservado para Conteúdo 2">
            <a:extLst>
              <a:ext uri="{FF2B5EF4-FFF2-40B4-BE49-F238E27FC236}">
                <a16:creationId xmlns:a16="http://schemas.microsoft.com/office/drawing/2014/main" id="{0FD93552-B6B1-C156-D0E9-1F2E5FB0D9B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altLang="pt-BR"/>
          </a:p>
        </p:txBody>
      </p:sp>
      <p:pic>
        <p:nvPicPr>
          <p:cNvPr id="79876" name="Imagem 3">
            <a:extLst>
              <a:ext uri="{FF2B5EF4-FFF2-40B4-BE49-F238E27FC236}">
                <a16:creationId xmlns:a16="http://schemas.microsoft.com/office/drawing/2014/main" id="{FDA97CDF-53B9-C233-498C-1696B0142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23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3139</TotalTime>
  <Words>4458</Words>
  <Application>Microsoft Office PowerPoint</Application>
  <PresentationFormat>Widescreen</PresentationFormat>
  <Paragraphs>246</Paragraphs>
  <Slides>39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8" baseType="lpstr">
      <vt:lpstr>Arial</vt:lpstr>
      <vt:lpstr>Arial Narrow</vt:lpstr>
      <vt:lpstr>Calibri</vt:lpstr>
      <vt:lpstr>Calibri Light</vt:lpstr>
      <vt:lpstr>Inter</vt:lpstr>
      <vt:lpstr>Inter Bold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Adriani Grun</dc:creator>
  <cp:lastModifiedBy>GERALDO AVELINO GOMES FILHO</cp:lastModifiedBy>
  <cp:revision>135</cp:revision>
  <dcterms:created xsi:type="dcterms:W3CDTF">2024-02-06T14:42:54Z</dcterms:created>
  <dcterms:modified xsi:type="dcterms:W3CDTF">2025-10-01T19:43:00Z</dcterms:modified>
</cp:coreProperties>
</file>