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30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331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347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2" r:id="rId79"/>
    <p:sldId id="333" r:id="rId80"/>
    <p:sldId id="346" r:id="rId8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007605-8AB8-4833-BF37-5D96AB577617}" v="1029" dt="2024-09-10T20:47:22.7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794" autoAdjust="0"/>
  </p:normalViewPr>
  <p:slideViewPr>
    <p:cSldViewPr snapToGrid="0">
      <p:cViewPr varScale="1">
        <p:scale>
          <a:sx n="101" d="100"/>
          <a:sy n="101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ilirio Neto" userId="457339ee7ae6e424" providerId="LiveId" clId="{7C007605-8AB8-4833-BF37-5D96AB577617}"/>
    <pc:docChg chg="undo redo custSel addSld delSld modSld modMainMaster modNotesMaster">
      <pc:chgData name="Basilirio Neto" userId="457339ee7ae6e424" providerId="LiveId" clId="{7C007605-8AB8-4833-BF37-5D96AB577617}" dt="2024-09-10T20:48:39.474" v="3855" actId="2696"/>
      <pc:docMkLst>
        <pc:docMk/>
      </pc:docMkLst>
      <pc:sldChg chg="modSp mod">
        <pc:chgData name="Basilirio Neto" userId="457339ee7ae6e424" providerId="LiveId" clId="{7C007605-8AB8-4833-BF37-5D96AB577617}" dt="2024-09-10T14:28:41.130" v="2275"/>
        <pc:sldMkLst>
          <pc:docMk/>
          <pc:sldMk cId="476362437" sldId="256"/>
        </pc:sldMkLst>
        <pc:spChg chg="mod">
          <ac:chgData name="Basilirio Neto" userId="457339ee7ae6e424" providerId="LiveId" clId="{7C007605-8AB8-4833-BF37-5D96AB577617}" dt="2024-09-10T14:28:41.130" v="2275"/>
          <ac:spMkLst>
            <pc:docMk/>
            <pc:sldMk cId="476362437" sldId="256"/>
            <ac:spMk id="4" creationId="{6EEEB700-CB53-E6A8-902A-BB7A6D468080}"/>
          </ac:spMkLst>
        </pc:spChg>
        <pc:spChg chg="mod">
          <ac:chgData name="Basilirio Neto" userId="457339ee7ae6e424" providerId="LiveId" clId="{7C007605-8AB8-4833-BF37-5D96AB577617}" dt="2024-09-10T14:28:41.130" v="2275"/>
          <ac:spMkLst>
            <pc:docMk/>
            <pc:sldMk cId="476362437" sldId="256"/>
            <ac:spMk id="5" creationId="{1508C3B4-91C0-DDF5-55DB-D14D5D3BD884}"/>
          </ac:spMkLst>
        </pc:spChg>
        <pc:spChg chg="mod">
          <ac:chgData name="Basilirio Neto" userId="457339ee7ae6e424" providerId="LiveId" clId="{7C007605-8AB8-4833-BF37-5D96AB577617}" dt="2024-09-10T14:28:41.130" v="2275"/>
          <ac:spMkLst>
            <pc:docMk/>
            <pc:sldMk cId="476362437" sldId="256"/>
            <ac:spMk id="6" creationId="{3ECEDD10-CA31-C46B-CEF0-4982D717EF4A}"/>
          </ac:spMkLst>
        </pc:spChg>
        <pc:picChg chg="mod">
          <ac:chgData name="Basilirio Neto" userId="457339ee7ae6e424" providerId="LiveId" clId="{7C007605-8AB8-4833-BF37-5D96AB577617}" dt="2024-09-10T14:28:41.130" v="2275"/>
          <ac:picMkLst>
            <pc:docMk/>
            <pc:sldMk cId="476362437" sldId="256"/>
            <ac:picMk id="2" creationId="{E067563B-70BA-7477-1FAC-7A571498CE7C}"/>
          </ac:picMkLst>
        </pc:pic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785256632" sldId="257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785256632" sldId="257"/>
            <ac:spMk id="4" creationId="{641C4E3A-4450-3406-E2B3-7614C7CFF7CD}"/>
          </ac:spMkLst>
        </pc:spChg>
        <pc:spChg chg="del">
          <ac:chgData name="Basilirio Neto" userId="457339ee7ae6e424" providerId="LiveId" clId="{7C007605-8AB8-4833-BF37-5D96AB577617}" dt="2024-09-09T17:03:55.413" v="269" actId="478"/>
          <ac:spMkLst>
            <pc:docMk/>
            <pc:sldMk cId="785256632" sldId="257"/>
            <ac:spMk id="8" creationId="{7E62AE58-69BA-681C-2543-ED8610C1835C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785256632" sldId="257"/>
            <ac:spMk id="9" creationId="{651AB318-A688-C32B-6DA5-31AE8297FEDE}"/>
          </ac:spMkLst>
        </pc:spChg>
        <pc:spChg chg="del">
          <ac:chgData name="Basilirio Neto" userId="457339ee7ae6e424" providerId="LiveId" clId="{7C007605-8AB8-4833-BF37-5D96AB577617}" dt="2024-09-09T17:03:57.960" v="271" actId="478"/>
          <ac:spMkLst>
            <pc:docMk/>
            <pc:sldMk cId="785256632" sldId="257"/>
            <ac:spMk id="11" creationId="{CF4BE1AD-9E84-02FB-6FDF-1A90AB5A29D0}"/>
          </ac:spMkLst>
        </pc:spChg>
        <pc:spChg chg="del">
          <ac:chgData name="Basilirio Neto" userId="457339ee7ae6e424" providerId="LiveId" clId="{7C007605-8AB8-4833-BF37-5D96AB577617}" dt="2024-09-09T17:04:01.177" v="273" actId="478"/>
          <ac:spMkLst>
            <pc:docMk/>
            <pc:sldMk cId="785256632" sldId="257"/>
            <ac:spMk id="13" creationId="{3A93FC15-E0C4-2474-E49A-2DB7267C8EB5}"/>
          </ac:spMkLst>
        </pc:spChg>
        <pc:spChg chg="del">
          <ac:chgData name="Basilirio Neto" userId="457339ee7ae6e424" providerId="LiveId" clId="{7C007605-8AB8-4833-BF37-5D96AB577617}" dt="2024-09-09T17:04:02.472" v="274" actId="478"/>
          <ac:spMkLst>
            <pc:docMk/>
            <pc:sldMk cId="785256632" sldId="257"/>
            <ac:spMk id="16" creationId="{8364DCE2-3B4D-4067-B644-EB8D17027C0D}"/>
          </ac:spMkLst>
        </pc:spChg>
        <pc:spChg chg="del">
          <ac:chgData name="Basilirio Neto" userId="457339ee7ae6e424" providerId="LiveId" clId="{7C007605-8AB8-4833-BF37-5D96AB577617}" dt="2024-09-09T17:04:04.329" v="275" actId="478"/>
          <ac:spMkLst>
            <pc:docMk/>
            <pc:sldMk cId="785256632" sldId="257"/>
            <ac:spMk id="19" creationId="{0FD6D339-0713-7A35-ED26-0A5177152C15}"/>
          </ac:spMkLst>
        </pc:spChg>
        <pc:spChg chg="del">
          <ac:chgData name="Basilirio Neto" userId="457339ee7ae6e424" providerId="LiveId" clId="{7C007605-8AB8-4833-BF37-5D96AB577617}" dt="2024-09-09T17:04:08.185" v="281" actId="478"/>
          <ac:spMkLst>
            <pc:docMk/>
            <pc:sldMk cId="785256632" sldId="257"/>
            <ac:spMk id="22" creationId="{B67FD1A7-62C4-C7E4-A7F9-27497490869A}"/>
          </ac:spMkLst>
        </pc:spChg>
        <pc:spChg chg="del">
          <ac:chgData name="Basilirio Neto" userId="457339ee7ae6e424" providerId="LiveId" clId="{7C007605-8AB8-4833-BF37-5D96AB577617}" dt="2024-09-09T17:04:07.448" v="280" actId="478"/>
          <ac:spMkLst>
            <pc:docMk/>
            <pc:sldMk cId="785256632" sldId="257"/>
            <ac:spMk id="25" creationId="{D60E5407-262B-688E-445A-0EC4586F499F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785256632" sldId="257"/>
            <ac:picMk id="6" creationId="{03319314-7A93-1938-31DC-1531B0F001A0}"/>
          </ac:picMkLst>
        </pc:picChg>
        <pc:picChg chg="mod">
          <ac:chgData name="Basilirio Neto" userId="457339ee7ae6e424" providerId="LiveId" clId="{7C007605-8AB8-4833-BF37-5D96AB577617}" dt="2024-09-10T14:28:41.130" v="2275"/>
          <ac:picMkLst>
            <pc:docMk/>
            <pc:sldMk cId="785256632" sldId="257"/>
            <ac:picMk id="7" creationId="{1F9D76AF-0EFF-51FC-7BE9-3623A1E4BFE3}"/>
          </ac:picMkLst>
        </pc:picChg>
        <pc:picChg chg="del">
          <ac:chgData name="Basilirio Neto" userId="457339ee7ae6e424" providerId="LiveId" clId="{7C007605-8AB8-4833-BF37-5D96AB577617}" dt="2024-09-09T17:03:56.777" v="270" actId="478"/>
          <ac:picMkLst>
            <pc:docMk/>
            <pc:sldMk cId="785256632" sldId="257"/>
            <ac:picMk id="9" creationId="{568D5CC9-8DCB-8308-CB82-A80BFBFE16C8}"/>
          </ac:picMkLst>
        </pc:picChg>
        <pc:picChg chg="del">
          <ac:chgData name="Basilirio Neto" userId="457339ee7ae6e424" providerId="LiveId" clId="{7C007605-8AB8-4833-BF37-5D96AB577617}" dt="2024-09-09T17:03:59.768" v="272" actId="478"/>
          <ac:picMkLst>
            <pc:docMk/>
            <pc:sldMk cId="785256632" sldId="257"/>
            <ac:picMk id="14" creationId="{F00693C7-66D3-AFEC-9282-BB24F942FA9D}"/>
          </ac:picMkLst>
        </pc:picChg>
        <pc:picChg chg="del">
          <ac:chgData name="Basilirio Neto" userId="457339ee7ae6e424" providerId="LiveId" clId="{7C007605-8AB8-4833-BF37-5D96AB577617}" dt="2024-09-09T17:04:05.737" v="277" actId="478"/>
          <ac:picMkLst>
            <pc:docMk/>
            <pc:sldMk cId="785256632" sldId="257"/>
            <ac:picMk id="17" creationId="{F8B78031-9FBA-AD16-1D1F-04A48A2B42C5}"/>
          </ac:picMkLst>
        </pc:picChg>
        <pc:picChg chg="del">
          <ac:chgData name="Basilirio Neto" userId="457339ee7ae6e424" providerId="LiveId" clId="{7C007605-8AB8-4833-BF37-5D96AB577617}" dt="2024-09-09T17:04:05.145" v="276" actId="478"/>
          <ac:picMkLst>
            <pc:docMk/>
            <pc:sldMk cId="785256632" sldId="257"/>
            <ac:picMk id="20" creationId="{881C3D34-EE24-5390-4BD2-3984327AA47F}"/>
          </ac:picMkLst>
        </pc:picChg>
        <pc:picChg chg="del">
          <ac:chgData name="Basilirio Neto" userId="457339ee7ae6e424" providerId="LiveId" clId="{7C007605-8AB8-4833-BF37-5D96AB577617}" dt="2024-09-09T17:04:06.266" v="278" actId="478"/>
          <ac:picMkLst>
            <pc:docMk/>
            <pc:sldMk cId="785256632" sldId="257"/>
            <ac:picMk id="23" creationId="{835EBCE2-E197-03DF-B251-696752384F08}"/>
          </ac:picMkLst>
        </pc:picChg>
        <pc:picChg chg="del">
          <ac:chgData name="Basilirio Neto" userId="457339ee7ae6e424" providerId="LiveId" clId="{7C007605-8AB8-4833-BF37-5D96AB577617}" dt="2024-09-09T17:04:06.762" v="279" actId="478"/>
          <ac:picMkLst>
            <pc:docMk/>
            <pc:sldMk cId="785256632" sldId="257"/>
            <ac:picMk id="26" creationId="{4F707DF9-42A6-FD2B-F822-43F7AB3AB28B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785256632" sldId="257"/>
            <ac:cxnSpMk id="2" creationId="{9A8D5CDA-3A25-8EC7-9542-87E008431FD0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2669300725" sldId="258"/>
        </pc:sldMkLst>
        <pc:spChg chg="del mod">
          <ac:chgData name="Basilirio Neto" userId="457339ee7ae6e424" providerId="LiveId" clId="{7C007605-8AB8-4833-BF37-5D96AB577617}" dt="2024-09-09T17:04:12.073" v="283" actId="478"/>
          <ac:spMkLst>
            <pc:docMk/>
            <pc:sldMk cId="2669300725" sldId="258"/>
            <ac:spMk id="3" creationId="{29EB27A7-1D1F-C0F7-7612-B2DE6171CFF9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669300725" sldId="258"/>
            <ac:spMk id="3" creationId="{4216AF29-2F72-12EA-F41D-314A249A93E6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669300725" sldId="258"/>
            <ac:spMk id="5" creationId="{03C83062-5F35-F2F3-B1B0-3AFCB50B7021}"/>
          </ac:spMkLst>
        </pc:spChg>
        <pc:spChg chg="del">
          <ac:chgData name="Basilirio Neto" userId="457339ee7ae6e424" providerId="LiveId" clId="{7C007605-8AB8-4833-BF37-5D96AB577617}" dt="2024-09-09T17:04:14.297" v="284" actId="478"/>
          <ac:spMkLst>
            <pc:docMk/>
            <pc:sldMk cId="2669300725" sldId="258"/>
            <ac:spMk id="6" creationId="{F40C2A09-033D-464E-1369-FED5A3F7C431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669300725" sldId="258"/>
            <ac:cxnSpMk id="9" creationId="{28A9B346-B20D-1C0D-D624-43F28C9ED935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693238921" sldId="259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693238921" sldId="259"/>
            <ac:spMk id="4" creationId="{33493619-6721-FE82-DC9E-A7BAD6EDBA6D}"/>
          </ac:spMkLst>
        </pc:spChg>
        <pc:spChg chg="del">
          <ac:chgData name="Basilirio Neto" userId="457339ee7ae6e424" providerId="LiveId" clId="{7C007605-8AB8-4833-BF37-5D96AB577617}" dt="2024-09-09T17:04:18.088" v="285" actId="478"/>
          <ac:spMkLst>
            <pc:docMk/>
            <pc:sldMk cId="693238921" sldId="259"/>
            <ac:spMk id="6" creationId="{5A23C17E-A903-6877-5864-A64B01A55836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693238921" sldId="259"/>
            <ac:spMk id="6" creationId="{D888D8E9-8E64-AA8C-9A0E-3A82D02C61EE}"/>
          </ac:spMkLst>
        </pc:spChg>
        <pc:spChg chg="del">
          <ac:chgData name="Basilirio Neto" userId="457339ee7ae6e424" providerId="LiveId" clId="{7C007605-8AB8-4833-BF37-5D96AB577617}" dt="2024-09-09T17:04:19.673" v="286" actId="478"/>
          <ac:spMkLst>
            <pc:docMk/>
            <pc:sldMk cId="693238921" sldId="259"/>
            <ac:spMk id="10" creationId="{2A2015D2-B2ED-F291-EEEF-8AF3C00D7200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693238921" sldId="259"/>
            <ac:cxnSpMk id="2" creationId="{B8C5E9C5-B4CF-C576-8FE3-DA567EBD1F57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989592918" sldId="260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989592918" sldId="260"/>
            <ac:spMk id="4" creationId="{77F4A87B-2BAC-4E56-EFA4-1772026C1786}"/>
          </ac:spMkLst>
        </pc:spChg>
        <pc:spChg chg="del">
          <ac:chgData name="Basilirio Neto" userId="457339ee7ae6e424" providerId="LiveId" clId="{7C007605-8AB8-4833-BF37-5D96AB577617}" dt="2024-09-09T17:04:23.225" v="287" actId="478"/>
          <ac:spMkLst>
            <pc:docMk/>
            <pc:sldMk cId="1989592918" sldId="260"/>
            <ac:spMk id="6" creationId="{D02C82D5-22E9-C5F8-8BD3-568F4E086C29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989592918" sldId="260"/>
            <ac:spMk id="7" creationId="{6A01F4C4-18D6-41DC-958F-B5E73551A5C9}"/>
          </ac:spMkLst>
        </pc:spChg>
        <pc:spChg chg="del">
          <ac:chgData name="Basilirio Neto" userId="457339ee7ae6e424" providerId="LiveId" clId="{7C007605-8AB8-4833-BF37-5D96AB577617}" dt="2024-09-09T17:04:24.744" v="288" actId="478"/>
          <ac:spMkLst>
            <pc:docMk/>
            <pc:sldMk cId="1989592918" sldId="260"/>
            <ac:spMk id="8" creationId="{F95F6724-BCBC-6C39-5DA2-73342567B3AF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989592918" sldId="260"/>
            <ac:picMk id="5" creationId="{5D99C8C1-3618-9ED3-0582-FAF61E13D07D}"/>
          </ac:picMkLst>
        </pc:picChg>
        <pc:cxnChg chg="add del mod">
          <ac:chgData name="Basilirio Neto" userId="457339ee7ae6e424" providerId="LiveId" clId="{7C007605-8AB8-4833-BF37-5D96AB577617}" dt="2024-09-10T14:28:41.130" v="2275"/>
          <ac:cxnSpMkLst>
            <pc:docMk/>
            <pc:sldMk cId="1989592918" sldId="260"/>
            <ac:cxnSpMk id="2" creationId="{3E67B0B4-3BC8-2D91-2A57-7FB4E18BFC5D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980737318" sldId="261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980737318" sldId="261"/>
            <ac:spMk id="3" creationId="{A3ECD41F-F6E9-CDB9-8198-CEDDBA489387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980737318" sldId="261"/>
            <ac:spMk id="5" creationId="{228C4716-117D-D47D-75E8-88ABE7661323}"/>
          </ac:spMkLst>
        </pc:spChg>
        <pc:spChg chg="del">
          <ac:chgData name="Basilirio Neto" userId="457339ee7ae6e424" providerId="LiveId" clId="{7C007605-8AB8-4833-BF37-5D96AB577617}" dt="2024-09-09T17:04:32.362" v="289" actId="478"/>
          <ac:spMkLst>
            <pc:docMk/>
            <pc:sldMk cId="3980737318" sldId="261"/>
            <ac:spMk id="8" creationId="{2B631C16-0B8B-9E5A-7FD0-8024EB71DA30}"/>
          </ac:spMkLst>
        </pc:spChg>
        <pc:spChg chg="del">
          <ac:chgData name="Basilirio Neto" userId="457339ee7ae6e424" providerId="LiveId" clId="{7C007605-8AB8-4833-BF37-5D96AB577617}" dt="2024-09-09T17:04:35.576" v="291" actId="478"/>
          <ac:spMkLst>
            <pc:docMk/>
            <pc:sldMk cId="3980737318" sldId="261"/>
            <ac:spMk id="11" creationId="{938802E5-30CC-ABC3-51C2-6573E482D265}"/>
          </ac:spMkLst>
        </pc:spChg>
        <pc:picChg chg="del">
          <ac:chgData name="Basilirio Neto" userId="457339ee7ae6e424" providerId="LiveId" clId="{7C007605-8AB8-4833-BF37-5D96AB577617}" dt="2024-09-09T17:04:33.432" v="290" actId="478"/>
          <ac:picMkLst>
            <pc:docMk/>
            <pc:sldMk cId="3980737318" sldId="261"/>
            <ac:picMk id="9" creationId="{FEC0CE32-700C-9DF8-0879-9D385517F2EF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980737318" sldId="261"/>
            <ac:cxnSpMk id="2" creationId="{715078DA-3AF5-3BBB-53ED-8CB6332662DD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083431210" sldId="262"/>
        </pc:sldMkLst>
        <pc:spChg chg="del">
          <ac:chgData name="Basilirio Neto" userId="457339ee7ae6e424" providerId="LiveId" clId="{7C007605-8AB8-4833-BF37-5D96AB577617}" dt="2024-09-09T17:04:40.280" v="292" actId="478"/>
          <ac:spMkLst>
            <pc:docMk/>
            <pc:sldMk cId="3083431210" sldId="262"/>
            <ac:spMk id="4" creationId="{3631FBB3-B478-EC77-2B9B-8B9388E02778}"/>
          </ac:spMkLst>
        </pc:spChg>
        <pc:spChg chg="add del mod">
          <ac:chgData name="Basilirio Neto" userId="457339ee7ae6e424" providerId="LiveId" clId="{7C007605-8AB8-4833-BF37-5D96AB577617}" dt="2024-09-10T14:28:41.130" v="2275"/>
          <ac:spMkLst>
            <pc:docMk/>
            <pc:sldMk cId="3083431210" sldId="262"/>
            <ac:spMk id="4" creationId="{F65F49B7-A984-9EAB-3C23-E685B5269C0B}"/>
          </ac:spMkLst>
        </pc:spChg>
        <pc:spChg chg="add del mod">
          <ac:chgData name="Basilirio Neto" userId="457339ee7ae6e424" providerId="LiveId" clId="{7C007605-8AB8-4833-BF37-5D96AB577617}" dt="2024-09-10T12:05:52.027" v="833" actId="478"/>
          <ac:spMkLst>
            <pc:docMk/>
            <pc:sldMk cId="3083431210" sldId="262"/>
            <ac:spMk id="6" creationId="{39320534-4AAD-9C67-2F9E-9A9942EB7899}"/>
          </ac:spMkLst>
        </pc:spChg>
        <pc:spChg chg="del">
          <ac:chgData name="Basilirio Neto" userId="457339ee7ae6e424" providerId="LiveId" clId="{7C007605-8AB8-4833-BF37-5D96AB577617}" dt="2024-09-09T17:04:41.704" v="293" actId="478"/>
          <ac:spMkLst>
            <pc:docMk/>
            <pc:sldMk cId="3083431210" sldId="262"/>
            <ac:spMk id="7" creationId="{9D6C253B-FF13-31D1-A78B-0A1FE3EF0076}"/>
          </ac:spMkLst>
        </pc:spChg>
        <pc:spChg chg="add del mod">
          <ac:chgData name="Basilirio Neto" userId="457339ee7ae6e424" providerId="LiveId" clId="{7C007605-8AB8-4833-BF37-5D96AB577617}" dt="2024-09-10T12:05:50.605" v="832" actId="478"/>
          <ac:spMkLst>
            <pc:docMk/>
            <pc:sldMk cId="3083431210" sldId="262"/>
            <ac:spMk id="8" creationId="{11E4A1DC-3941-4D58-B897-7EF979A85FAE}"/>
          </ac:spMkLst>
        </pc:spChg>
        <pc:cxnChg chg="del">
          <ac:chgData name="Basilirio Neto" userId="457339ee7ae6e424" providerId="LiveId" clId="{7C007605-8AB8-4833-BF37-5D96AB577617}" dt="2024-09-10T12:05:53.421" v="834" actId="478"/>
          <ac:cxnSpMkLst>
            <pc:docMk/>
            <pc:sldMk cId="3083431210" sldId="262"/>
            <ac:cxnSpMk id="2" creationId="{F3C5D2E6-B46A-C98E-8602-369B19149CE9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4219402068" sldId="263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219402068" sldId="263"/>
            <ac:spMk id="3" creationId="{698CBDC1-A5E7-7AA8-4025-96AF03453BBE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219402068" sldId="263"/>
            <ac:spMk id="5" creationId="{3F0A4F4F-7248-7729-5C29-850E20C269B5}"/>
          </ac:spMkLst>
        </pc:spChg>
        <pc:spChg chg="del">
          <ac:chgData name="Basilirio Neto" userId="457339ee7ae6e424" providerId="LiveId" clId="{7C007605-8AB8-4833-BF37-5D96AB577617}" dt="2024-09-09T17:04:43.880" v="294" actId="478"/>
          <ac:spMkLst>
            <pc:docMk/>
            <pc:sldMk cId="4219402068" sldId="263"/>
            <ac:spMk id="5" creationId="{9FB051EE-F139-73E8-64E2-11CF9855E167}"/>
          </ac:spMkLst>
        </pc:spChg>
        <pc:cxnChg chg="add mod">
          <ac:chgData name="Basilirio Neto" userId="457339ee7ae6e424" providerId="LiveId" clId="{7C007605-8AB8-4833-BF37-5D96AB577617}" dt="2024-09-10T14:28:41.130" v="2275"/>
          <ac:cxnSpMkLst>
            <pc:docMk/>
            <pc:sldMk cId="4219402068" sldId="263"/>
            <ac:cxnSpMk id="2" creationId="{5DD2CF9E-0894-8A4D-CCD1-BBA7CA5603DF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804607563" sldId="264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804607563" sldId="264"/>
            <ac:spMk id="5" creationId="{ACA407DD-8B63-554A-2BA9-C93B784A8BB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804607563" sldId="264"/>
            <ac:spMk id="9" creationId="{66B1ECF8-23E5-78A7-F6D9-EBA22327426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804607563" sldId="264"/>
            <ac:spMk id="13" creationId="{FA16C26F-382E-4FEA-CAF7-9C56CFFE6A53}"/>
          </ac:spMkLst>
        </pc:spChg>
        <pc:spChg chg="del">
          <ac:chgData name="Basilirio Neto" userId="457339ee7ae6e424" providerId="LiveId" clId="{7C007605-8AB8-4833-BF37-5D96AB577617}" dt="2024-09-09T17:04:54.457" v="298" actId="478"/>
          <ac:spMkLst>
            <pc:docMk/>
            <pc:sldMk cId="1804607563" sldId="264"/>
            <ac:spMk id="14" creationId="{236FB6B5-43F1-F5AA-567A-45D9EA65D69F}"/>
          </ac:spMkLst>
        </pc:spChg>
        <pc:spChg chg="del">
          <ac:chgData name="Basilirio Neto" userId="457339ee7ae6e424" providerId="LiveId" clId="{7C007605-8AB8-4833-BF37-5D96AB577617}" dt="2024-09-09T17:04:59.753" v="301" actId="478"/>
          <ac:spMkLst>
            <pc:docMk/>
            <pc:sldMk cId="1804607563" sldId="264"/>
            <ac:spMk id="17" creationId="{B118D5E9-D984-5F95-4ED1-F7B813BAC691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804607563" sldId="264"/>
            <ac:picMk id="7" creationId="{8C01267F-DF02-04BB-B52B-6415D581F728}"/>
          </ac:picMkLst>
        </pc:picChg>
        <pc:picChg chg="del">
          <ac:chgData name="Basilirio Neto" userId="457339ee7ae6e424" providerId="LiveId" clId="{7C007605-8AB8-4833-BF37-5D96AB577617}" dt="2024-09-09T17:05:06.251" v="304" actId="478"/>
          <ac:picMkLst>
            <pc:docMk/>
            <pc:sldMk cId="1804607563" sldId="264"/>
            <ac:picMk id="7" creationId="{A906CFA9-688C-2514-5618-682F07A550CA}"/>
          </ac:picMkLst>
        </pc:picChg>
        <pc:picChg chg="del">
          <ac:chgData name="Basilirio Neto" userId="457339ee7ae6e424" providerId="LiveId" clId="{7C007605-8AB8-4833-BF37-5D96AB577617}" dt="2024-09-09T17:04:57.497" v="300" actId="478"/>
          <ac:picMkLst>
            <pc:docMk/>
            <pc:sldMk cId="1804607563" sldId="264"/>
            <ac:picMk id="10" creationId="{403B1287-7DE5-3DE5-BF22-EC4DE3E1BC16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1804607563" sldId="264"/>
            <ac:picMk id="10" creationId="{D96E04FC-8A84-1672-0910-BBF50124EF11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1804607563" sldId="264"/>
            <ac:picMk id="11" creationId="{7EDA3568-BE4B-7E4A-3D82-0C14BCC0D8E4}"/>
          </ac:picMkLst>
        </pc:picChg>
        <pc:picChg chg="del">
          <ac:chgData name="Basilirio Neto" userId="457339ee7ae6e424" providerId="LiveId" clId="{7C007605-8AB8-4833-BF37-5D96AB577617}" dt="2024-09-09T17:04:56.041" v="299" actId="478"/>
          <ac:picMkLst>
            <pc:docMk/>
            <pc:sldMk cId="1804607563" sldId="264"/>
            <ac:picMk id="15" creationId="{DFA42712-D530-395A-8AC9-C950EB34D344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804607563" sldId="264"/>
            <ac:cxnSpMk id="2" creationId="{B994310D-4DE0-FFFD-3582-31CFB87C0C29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921833278" sldId="265"/>
        </pc:sldMkLst>
        <pc:spChg chg="add del">
          <ac:chgData name="Basilirio Neto" userId="457339ee7ae6e424" providerId="LiveId" clId="{7C007605-8AB8-4833-BF37-5D96AB577617}" dt="2024-09-10T12:22:16.852" v="957" actId="478"/>
          <ac:spMkLst>
            <pc:docMk/>
            <pc:sldMk cId="3921833278" sldId="265"/>
            <ac:spMk id="4" creationId="{0B485A33-B949-B060-972C-47586C2654E1}"/>
          </ac:spMkLst>
        </pc:spChg>
        <pc:spChg chg="del">
          <ac:chgData name="Basilirio Neto" userId="457339ee7ae6e424" providerId="LiveId" clId="{7C007605-8AB8-4833-BF37-5D96AB577617}" dt="2024-09-09T17:05:02.745" v="302" actId="478"/>
          <ac:spMkLst>
            <pc:docMk/>
            <pc:sldMk cId="3921833278" sldId="265"/>
            <ac:spMk id="5" creationId="{A2F8B930-DD3C-5FB9-9A36-FF666FF3D4EB}"/>
          </ac:spMkLst>
        </pc:spChg>
        <pc:spChg chg="add">
          <ac:chgData name="Basilirio Neto" userId="457339ee7ae6e424" providerId="LiveId" clId="{7C007605-8AB8-4833-BF37-5D96AB577617}" dt="2024-09-10T12:22:27.594" v="959"/>
          <ac:spMkLst>
            <pc:docMk/>
            <pc:sldMk cId="3921833278" sldId="265"/>
            <ac:spMk id="5" creationId="{DD64E2F3-2C23-9CA8-A0A5-5C4B27B24392}"/>
          </ac:spMkLst>
        </pc:spChg>
        <pc:spChg chg="add">
          <ac:chgData name="Basilirio Neto" userId="457339ee7ae6e424" providerId="LiveId" clId="{7C007605-8AB8-4833-BF37-5D96AB577617}" dt="2024-09-10T12:22:27.594" v="959"/>
          <ac:spMkLst>
            <pc:docMk/>
            <pc:sldMk cId="3921833278" sldId="265"/>
            <ac:spMk id="6" creationId="{A2068094-B372-5CB3-4771-C6C4A7050C4B}"/>
          </ac:spMkLst>
        </pc:spChg>
        <pc:spChg chg="add">
          <ac:chgData name="Basilirio Neto" userId="457339ee7ae6e424" providerId="LiveId" clId="{7C007605-8AB8-4833-BF37-5D96AB577617}" dt="2024-09-10T12:22:27.594" v="959"/>
          <ac:spMkLst>
            <pc:docMk/>
            <pc:sldMk cId="3921833278" sldId="265"/>
            <ac:spMk id="7" creationId="{CAA3A6A5-5D76-4F35-611B-861C2ACB8FA0}"/>
          </ac:spMkLst>
        </pc:spChg>
        <pc:spChg chg="del">
          <ac:chgData name="Basilirio Neto" userId="457339ee7ae6e424" providerId="LiveId" clId="{7C007605-8AB8-4833-BF37-5D96AB577617}" dt="2024-09-09T17:05:12.520" v="309" actId="478"/>
          <ac:spMkLst>
            <pc:docMk/>
            <pc:sldMk cId="3921833278" sldId="265"/>
            <ac:spMk id="8" creationId="{CAB864FC-7441-4275-084D-2E6789557019}"/>
          </ac:spMkLst>
        </pc:spChg>
        <pc:spChg chg="add">
          <ac:chgData name="Basilirio Neto" userId="457339ee7ae6e424" providerId="LiveId" clId="{7C007605-8AB8-4833-BF37-5D96AB577617}" dt="2024-09-10T12:22:27.594" v="959"/>
          <ac:spMkLst>
            <pc:docMk/>
            <pc:sldMk cId="3921833278" sldId="265"/>
            <ac:spMk id="8" creationId="{E54CEA79-BF1C-6341-B77E-82EB254EDE88}"/>
          </ac:spMkLst>
        </pc:spChg>
        <pc:spChg chg="del">
          <ac:chgData name="Basilirio Neto" userId="457339ee7ae6e424" providerId="LiveId" clId="{7C007605-8AB8-4833-BF37-5D96AB577617}" dt="2024-09-09T17:05:04.441" v="303" actId="478"/>
          <ac:spMkLst>
            <pc:docMk/>
            <pc:sldMk cId="3921833278" sldId="265"/>
            <ac:spMk id="10" creationId="{5A93EACD-FBE8-C361-44AB-66196D148377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921833278" sldId="265"/>
            <ac:spMk id="10" creationId="{A58F8612-CDD0-B854-FF36-E6DF055E5D44}"/>
          </ac:spMkLst>
        </pc:spChg>
        <pc:spChg chg="del mod">
          <ac:chgData name="Basilirio Neto" userId="457339ee7ae6e424" providerId="LiveId" clId="{7C007605-8AB8-4833-BF37-5D96AB577617}" dt="2024-09-09T17:05:09.849" v="306" actId="478"/>
          <ac:spMkLst>
            <pc:docMk/>
            <pc:sldMk cId="3921833278" sldId="265"/>
            <ac:spMk id="13" creationId="{84755B64-1F5B-037A-917D-B0280D38BE36}"/>
          </ac:spMkLst>
        </pc:spChg>
        <pc:picChg chg="del">
          <ac:chgData name="Basilirio Neto" userId="457339ee7ae6e424" providerId="LiveId" clId="{7C007605-8AB8-4833-BF37-5D96AB577617}" dt="2024-09-09T17:05:11.177" v="308" actId="478"/>
          <ac:picMkLst>
            <pc:docMk/>
            <pc:sldMk cId="3921833278" sldId="265"/>
            <ac:picMk id="6" creationId="{031F49C9-CC2D-9F9E-2B89-696BE39052C6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921833278" sldId="265"/>
            <ac:picMk id="11" creationId="{4FDCFB8E-6E68-8A47-D038-BE3DD5EFBC63}"/>
          </ac:picMkLst>
        </pc:picChg>
        <pc:picChg chg="del">
          <ac:chgData name="Basilirio Neto" userId="457339ee7ae6e424" providerId="LiveId" clId="{7C007605-8AB8-4833-BF37-5D96AB577617}" dt="2024-09-09T17:05:10.536" v="307" actId="478"/>
          <ac:picMkLst>
            <pc:docMk/>
            <pc:sldMk cId="3921833278" sldId="265"/>
            <ac:picMk id="11" creationId="{9289D238-6596-BA8E-75E6-3B5C5BCD1E97}"/>
          </ac:picMkLst>
        </pc:picChg>
        <pc:picChg chg="add">
          <ac:chgData name="Basilirio Neto" userId="457339ee7ae6e424" providerId="LiveId" clId="{7C007605-8AB8-4833-BF37-5D96AB577617}" dt="2024-09-10T12:22:27.594" v="959"/>
          <ac:picMkLst>
            <pc:docMk/>
            <pc:sldMk cId="3921833278" sldId="265"/>
            <ac:picMk id="2049" creationId="{AD7328B8-6437-A46E-2C38-9AA424B66102}"/>
          </ac:picMkLst>
        </pc:picChg>
        <pc:picChg chg="add">
          <ac:chgData name="Basilirio Neto" userId="457339ee7ae6e424" providerId="LiveId" clId="{7C007605-8AB8-4833-BF37-5D96AB577617}" dt="2024-09-10T12:22:27.594" v="959"/>
          <ac:picMkLst>
            <pc:docMk/>
            <pc:sldMk cId="3921833278" sldId="265"/>
            <ac:picMk id="2050" creationId="{D8F9A419-EA03-C03B-0593-174DD307D3FE}"/>
          </ac:picMkLst>
        </pc:picChg>
        <pc:picChg chg="add">
          <ac:chgData name="Basilirio Neto" userId="457339ee7ae6e424" providerId="LiveId" clId="{7C007605-8AB8-4833-BF37-5D96AB577617}" dt="2024-09-10T12:22:27.594" v="959"/>
          <ac:picMkLst>
            <pc:docMk/>
            <pc:sldMk cId="3921833278" sldId="265"/>
            <ac:picMk id="2051" creationId="{E911EA59-C9F1-82C5-81F7-7A0434B6A054}"/>
          </ac:picMkLst>
        </pc:picChg>
        <pc:cxnChg chg="del">
          <ac:chgData name="Basilirio Neto" userId="457339ee7ae6e424" providerId="LiveId" clId="{7C007605-8AB8-4833-BF37-5D96AB577617}" dt="2024-09-10T12:22:18.996" v="958" actId="478"/>
          <ac:cxnSpMkLst>
            <pc:docMk/>
            <pc:sldMk cId="3921833278" sldId="265"/>
            <ac:cxnSpMk id="2" creationId="{0999DE7F-764C-FBE4-710F-DAA6F4A03FDC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4022984340" sldId="266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022984340" sldId="266"/>
            <ac:spMk id="3" creationId="{38DB4C0D-53B1-52B2-47B7-67BCD24D78D7}"/>
          </ac:spMkLst>
        </pc:spChg>
        <pc:spChg chg="del">
          <ac:chgData name="Basilirio Neto" userId="457339ee7ae6e424" providerId="LiveId" clId="{7C007605-8AB8-4833-BF37-5D96AB577617}" dt="2024-09-09T17:05:15.881" v="310" actId="478"/>
          <ac:spMkLst>
            <pc:docMk/>
            <pc:sldMk cId="4022984340" sldId="266"/>
            <ac:spMk id="7" creationId="{374CCCAB-5897-62EC-04A7-49484483DA82}"/>
          </ac:spMkLst>
        </pc:spChg>
        <pc:spChg chg="del">
          <ac:chgData name="Basilirio Neto" userId="457339ee7ae6e424" providerId="LiveId" clId="{7C007605-8AB8-4833-BF37-5D96AB577617}" dt="2024-09-09T17:05:20.937" v="313" actId="478"/>
          <ac:spMkLst>
            <pc:docMk/>
            <pc:sldMk cId="4022984340" sldId="266"/>
            <ac:spMk id="10" creationId="{543F5EE1-F210-0233-5D36-7F6A151670D2}"/>
          </ac:spMkLst>
        </pc:spChg>
        <pc:picChg chg="add del mod">
          <ac:chgData name="Basilirio Neto" userId="457339ee7ae6e424" providerId="LiveId" clId="{7C007605-8AB8-4833-BF37-5D96AB577617}" dt="2024-09-10T12:25:20.355" v="986" actId="478"/>
          <ac:picMkLst>
            <pc:docMk/>
            <pc:sldMk cId="4022984340" sldId="266"/>
            <ac:picMk id="5" creationId="{C7D496A8-7398-2949-829D-469DF6998515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4022984340" sldId="266"/>
            <ac:picMk id="6" creationId="{80ABADCE-1A76-0E8C-85BF-175160915D58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4022984340" sldId="266"/>
            <ac:picMk id="7" creationId="{624C3164-8A84-EB15-CB9C-816708CCA76F}"/>
          </ac:picMkLst>
        </pc:picChg>
        <pc:picChg chg="del">
          <ac:chgData name="Basilirio Neto" userId="457339ee7ae6e424" providerId="LiveId" clId="{7C007605-8AB8-4833-BF37-5D96AB577617}" dt="2024-09-09T17:05:17.512" v="311" actId="478"/>
          <ac:picMkLst>
            <pc:docMk/>
            <pc:sldMk cId="4022984340" sldId="266"/>
            <ac:picMk id="8" creationId="{58B2CF8B-97B3-6705-9049-664CC38FD96F}"/>
          </ac:picMkLst>
        </pc:picChg>
        <pc:picChg chg="del">
          <ac:chgData name="Basilirio Neto" userId="457339ee7ae6e424" providerId="LiveId" clId="{7C007605-8AB8-4833-BF37-5D96AB577617}" dt="2024-09-09T17:05:19.241" v="312" actId="478"/>
          <ac:picMkLst>
            <pc:docMk/>
            <pc:sldMk cId="4022984340" sldId="266"/>
            <ac:picMk id="11" creationId="{3BB16AC4-15AC-97A4-3B05-108693AD3431}"/>
          </ac:picMkLst>
        </pc:picChg>
        <pc:cxnChg chg="del">
          <ac:chgData name="Basilirio Neto" userId="457339ee7ae6e424" providerId="LiveId" clId="{7C007605-8AB8-4833-BF37-5D96AB577617}" dt="2024-09-10T12:24:17.379" v="977" actId="478"/>
          <ac:cxnSpMkLst>
            <pc:docMk/>
            <pc:sldMk cId="4022984340" sldId="266"/>
            <ac:cxnSpMk id="4" creationId="{5E927470-E3BB-E9A8-9B31-08FA86FAF015}"/>
          </ac:cxnSpMkLst>
        </pc:cxnChg>
      </pc:sldChg>
      <pc:sldChg chg="addSp delSp modSp mod modNotes">
        <pc:chgData name="Basilirio Neto" userId="457339ee7ae6e424" providerId="LiveId" clId="{7C007605-8AB8-4833-BF37-5D96AB577617}" dt="2024-09-10T14:28:41.130" v="2275"/>
        <pc:sldMkLst>
          <pc:docMk/>
          <pc:sldMk cId="2176499250" sldId="267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176499250" sldId="267"/>
            <ac:spMk id="5" creationId="{4292C00E-C374-3F47-CC54-3CDB72469FA6}"/>
          </ac:spMkLst>
        </pc:spChg>
        <pc:spChg chg="del">
          <ac:chgData name="Basilirio Neto" userId="457339ee7ae6e424" providerId="LiveId" clId="{7C007605-8AB8-4833-BF37-5D96AB577617}" dt="2024-09-09T17:05:28.120" v="315" actId="478"/>
          <ac:spMkLst>
            <pc:docMk/>
            <pc:sldMk cId="2176499250" sldId="267"/>
            <ac:spMk id="8" creationId="{DFE01621-0194-A962-9FB2-B6BE42DC3130}"/>
          </ac:spMkLst>
        </pc:spChg>
        <pc:spChg chg="del">
          <ac:chgData name="Basilirio Neto" userId="457339ee7ae6e424" providerId="LiveId" clId="{7C007605-8AB8-4833-BF37-5D96AB577617}" dt="2024-09-09T17:05:31.353" v="317" actId="478"/>
          <ac:spMkLst>
            <pc:docMk/>
            <pc:sldMk cId="2176499250" sldId="267"/>
            <ac:spMk id="11" creationId="{E92BF941-81DE-602B-973E-7DE3CF01CCA3}"/>
          </ac:spMkLst>
        </pc:spChg>
        <pc:spChg chg="del">
          <ac:chgData name="Basilirio Neto" userId="457339ee7ae6e424" providerId="LiveId" clId="{7C007605-8AB8-4833-BF37-5D96AB577617}" dt="2024-09-09T17:05:33.977" v="319" actId="478"/>
          <ac:spMkLst>
            <pc:docMk/>
            <pc:sldMk cId="2176499250" sldId="267"/>
            <ac:spMk id="13" creationId="{D4A801DB-6E02-DFB9-F5A9-064D649B9909}"/>
          </ac:spMkLst>
        </pc:spChg>
        <pc:spChg chg="del">
          <ac:chgData name="Basilirio Neto" userId="457339ee7ae6e424" providerId="LiveId" clId="{7C007605-8AB8-4833-BF37-5D96AB577617}" dt="2024-09-09T17:05:35.401" v="320" actId="478"/>
          <ac:spMkLst>
            <pc:docMk/>
            <pc:sldMk cId="2176499250" sldId="267"/>
            <ac:spMk id="16" creationId="{574C9ECB-DB29-8732-6972-667847D77D65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2176499250" sldId="267"/>
            <ac:picMk id="3" creationId="{E0E43692-B702-1FBF-75EB-845D5B967506}"/>
          </ac:picMkLst>
        </pc:picChg>
        <pc:picChg chg="del">
          <ac:chgData name="Basilirio Neto" userId="457339ee7ae6e424" providerId="LiveId" clId="{7C007605-8AB8-4833-BF37-5D96AB577617}" dt="2024-09-09T17:05:26.777" v="314" actId="478"/>
          <ac:picMkLst>
            <pc:docMk/>
            <pc:sldMk cId="2176499250" sldId="267"/>
            <ac:picMk id="6" creationId="{57124F0E-F406-5CBE-5779-9B294754797E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2176499250" sldId="267"/>
            <ac:picMk id="6" creationId="{DAB6D294-2232-E7E4-3512-6724043F216D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2176499250" sldId="267"/>
            <ac:picMk id="7" creationId="{BB0C245C-4775-35A8-A181-A1ECEA0E45C9}"/>
          </ac:picMkLst>
        </pc:picChg>
        <pc:picChg chg="del">
          <ac:chgData name="Basilirio Neto" userId="457339ee7ae6e424" providerId="LiveId" clId="{7C007605-8AB8-4833-BF37-5D96AB577617}" dt="2024-09-09T17:05:29.753" v="316" actId="478"/>
          <ac:picMkLst>
            <pc:docMk/>
            <pc:sldMk cId="2176499250" sldId="267"/>
            <ac:picMk id="9" creationId="{F58E937C-2013-A6DC-599A-D04A17C35AF2}"/>
          </ac:picMkLst>
        </pc:picChg>
        <pc:picChg chg="del">
          <ac:chgData name="Basilirio Neto" userId="457339ee7ae6e424" providerId="LiveId" clId="{7C007605-8AB8-4833-BF37-5D96AB577617}" dt="2024-09-09T17:05:32.793" v="318" actId="478"/>
          <ac:picMkLst>
            <pc:docMk/>
            <pc:sldMk cId="2176499250" sldId="267"/>
            <ac:picMk id="14" creationId="{DEF388F9-D237-C216-EEA1-28D15E7C1BB8}"/>
          </ac:picMkLst>
        </pc:picChg>
        <pc:cxnChg chg="del">
          <ac:chgData name="Basilirio Neto" userId="457339ee7ae6e424" providerId="LiveId" clId="{7C007605-8AB8-4833-BF37-5D96AB577617}" dt="2024-09-10T12:29:24.821" v="1073" actId="478"/>
          <ac:cxnSpMkLst>
            <pc:docMk/>
            <pc:sldMk cId="2176499250" sldId="267"/>
            <ac:cxnSpMk id="2" creationId="{22627B76-C66D-DEA6-EEDC-116E6BD477B1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592404584" sldId="268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92404584" sldId="268"/>
            <ac:spMk id="5" creationId="{19BA79F5-1D5E-0FC1-B291-E497F4CB43BB}"/>
          </ac:spMkLst>
        </pc:spChg>
        <pc:spChg chg="del">
          <ac:chgData name="Basilirio Neto" userId="457339ee7ae6e424" providerId="LiveId" clId="{7C007605-8AB8-4833-BF37-5D96AB577617}" dt="2024-09-09T17:05:48.217" v="321" actId="478"/>
          <ac:spMkLst>
            <pc:docMk/>
            <pc:sldMk cId="3592404584" sldId="268"/>
            <ac:spMk id="5" creationId="{361D4A9B-A084-AC8F-AEA3-4B03ED13D462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92404584" sldId="268"/>
            <ac:spMk id="9" creationId="{27A5AB39-7C17-6821-F461-E11CDB8B4DDF}"/>
          </ac:spMkLst>
        </pc:spChg>
        <pc:spChg chg="del">
          <ac:chgData name="Basilirio Neto" userId="457339ee7ae6e424" providerId="LiveId" clId="{7C007605-8AB8-4833-BF37-5D96AB577617}" dt="2024-09-09T17:05:49.897" v="322" actId="478"/>
          <ac:spMkLst>
            <pc:docMk/>
            <pc:sldMk cId="3592404584" sldId="268"/>
            <ac:spMk id="9" creationId="{8EF06189-144C-0230-62E9-1D2A91B6233B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92404584" sldId="268"/>
            <ac:spMk id="13" creationId="{95E0B2C4-B49B-C41B-64AE-E1AF362C4914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592404584" sldId="268"/>
            <ac:picMk id="3" creationId="{CAFD30BD-D042-ECE3-134B-AC7964CF2578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592404584" sldId="268"/>
            <ac:picMk id="7" creationId="{19EBECAD-02F3-D078-9CA3-540883F40941}"/>
          </ac:picMkLst>
        </pc:picChg>
        <pc:picChg chg="del">
          <ac:chgData name="Basilirio Neto" userId="457339ee7ae6e424" providerId="LiveId" clId="{7C007605-8AB8-4833-BF37-5D96AB577617}" dt="2024-09-09T17:05:50.888" v="323" actId="478"/>
          <ac:picMkLst>
            <pc:docMk/>
            <pc:sldMk cId="3592404584" sldId="268"/>
            <ac:picMk id="11" creationId="{47FB39E5-CB0D-96C8-BF1B-E0248C7446CF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592404584" sldId="268"/>
            <ac:picMk id="11" creationId="{6C883150-6C23-9FC6-9C24-A9CCECFCCFC6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592404584" sldId="268"/>
            <ac:cxnSpMk id="2" creationId="{2B5591AF-EFE9-FB91-C281-D02CE9E0CBA2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2710138968" sldId="269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710138968" sldId="269"/>
            <ac:spMk id="4" creationId="{1ED7C037-72AD-A37D-3817-EDE8DFACEA8C}"/>
          </ac:spMkLst>
        </pc:spChg>
        <pc:spChg chg="del">
          <ac:chgData name="Basilirio Neto" userId="457339ee7ae6e424" providerId="LiveId" clId="{7C007605-8AB8-4833-BF37-5D96AB577617}" dt="2024-09-09T17:05:56.377" v="326" actId="478"/>
          <ac:spMkLst>
            <pc:docMk/>
            <pc:sldMk cId="2710138968" sldId="269"/>
            <ac:spMk id="7" creationId="{9182F09F-8182-620D-2FC2-79D8789CB814}"/>
          </ac:spMkLst>
        </pc:spChg>
        <pc:spChg chg="del">
          <ac:chgData name="Basilirio Neto" userId="457339ee7ae6e424" providerId="LiveId" clId="{7C007605-8AB8-4833-BF37-5D96AB577617}" dt="2024-09-09T17:05:54.313" v="325" actId="478"/>
          <ac:spMkLst>
            <pc:docMk/>
            <pc:sldMk cId="2710138968" sldId="269"/>
            <ac:spMk id="10" creationId="{5423C41D-FD56-B55C-30DA-19560D9ED735}"/>
          </ac:spMkLst>
        </pc:spChg>
        <pc:picChg chg="del">
          <ac:chgData name="Basilirio Neto" userId="457339ee7ae6e424" providerId="LiveId" clId="{7C007605-8AB8-4833-BF37-5D96AB577617}" dt="2024-09-09T17:05:58.425" v="328" actId="478"/>
          <ac:picMkLst>
            <pc:docMk/>
            <pc:sldMk cId="2710138968" sldId="269"/>
            <ac:picMk id="5" creationId="{720B6081-4656-D38C-C1DD-A005B7D510CF}"/>
          </ac:picMkLst>
        </pc:picChg>
        <pc:picChg chg="del">
          <ac:chgData name="Basilirio Neto" userId="457339ee7ae6e424" providerId="LiveId" clId="{7C007605-8AB8-4833-BF37-5D96AB577617}" dt="2024-09-09T17:05:57.721" v="327" actId="478"/>
          <ac:picMkLst>
            <pc:docMk/>
            <pc:sldMk cId="2710138968" sldId="269"/>
            <ac:picMk id="8" creationId="{ED70EF5C-8C68-06D8-DBEB-3192297980AA}"/>
          </ac:picMkLst>
        </pc:picChg>
        <pc:picChg chg="del">
          <ac:chgData name="Basilirio Neto" userId="457339ee7ae6e424" providerId="LiveId" clId="{7C007605-8AB8-4833-BF37-5D96AB577617}" dt="2024-09-09T17:05:52.792" v="324" actId="478"/>
          <ac:picMkLst>
            <pc:docMk/>
            <pc:sldMk cId="2710138968" sldId="269"/>
            <ac:picMk id="11" creationId="{D3FD1AA4-8BCF-A8DB-C08A-5E3DC82904E6}"/>
          </ac:picMkLst>
        </pc:picChg>
        <pc:cxnChg chg="del">
          <ac:chgData name="Basilirio Neto" userId="457339ee7ae6e424" providerId="LiveId" clId="{7C007605-8AB8-4833-BF37-5D96AB577617}" dt="2024-09-10T12:40:29.978" v="1311" actId="478"/>
          <ac:cxnSpMkLst>
            <pc:docMk/>
            <pc:sldMk cId="2710138968" sldId="269"/>
            <ac:cxnSpMk id="2" creationId="{5D4A1944-0015-F7F5-7BE6-B16E0F33BCED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265382570" sldId="270"/>
        </pc:sldMkLst>
        <pc:spChg chg="del">
          <ac:chgData name="Basilirio Neto" userId="457339ee7ae6e424" providerId="LiveId" clId="{7C007605-8AB8-4833-BF37-5D96AB577617}" dt="2024-09-09T17:06:06.025" v="333" actId="478"/>
          <ac:spMkLst>
            <pc:docMk/>
            <pc:sldMk cId="1265382570" sldId="270"/>
            <ac:spMk id="4" creationId="{35CA65D0-3A4F-B60E-7A1C-4A9CE6D71688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265382570" sldId="270"/>
            <ac:spMk id="4" creationId="{D502D8CC-663B-C42E-70C5-36C404CA98D3}"/>
          </ac:spMkLst>
        </pc:spChg>
        <pc:spChg chg="del">
          <ac:chgData name="Basilirio Neto" userId="457339ee7ae6e424" providerId="LiveId" clId="{7C007605-8AB8-4833-BF37-5D96AB577617}" dt="2024-09-09T17:06:07.401" v="334" actId="478"/>
          <ac:spMkLst>
            <pc:docMk/>
            <pc:sldMk cId="1265382570" sldId="270"/>
            <ac:spMk id="9" creationId="{AD3BE8E0-5FAC-B252-8AC4-313068C10F36}"/>
          </ac:spMkLst>
        </pc:spChg>
        <pc:spChg chg="del">
          <ac:chgData name="Basilirio Neto" userId="457339ee7ae6e424" providerId="LiveId" clId="{7C007605-8AB8-4833-BF37-5D96AB577617}" dt="2024-09-09T17:06:04.329" v="332" actId="478"/>
          <ac:spMkLst>
            <pc:docMk/>
            <pc:sldMk cId="1265382570" sldId="270"/>
            <ac:spMk id="11" creationId="{DBCD0CBC-7F0C-7B51-DD89-EA18C3E1932C}"/>
          </ac:spMkLst>
        </pc:spChg>
        <pc:spChg chg="del">
          <ac:chgData name="Basilirio Neto" userId="457339ee7ae6e424" providerId="LiveId" clId="{7C007605-8AB8-4833-BF37-5D96AB577617}" dt="2024-09-09T17:06:02.537" v="331" actId="478"/>
          <ac:spMkLst>
            <pc:docMk/>
            <pc:sldMk cId="1265382570" sldId="270"/>
            <ac:spMk id="15" creationId="{0451DE76-44C9-5AFA-9625-92B7A78147E3}"/>
          </ac:spMkLst>
        </pc:spChg>
        <pc:picChg chg="del">
          <ac:chgData name="Basilirio Neto" userId="457339ee7ae6e424" providerId="LiveId" clId="{7C007605-8AB8-4833-BF37-5D96AB577617}" dt="2024-09-09T17:06:00.568" v="329" actId="478"/>
          <ac:picMkLst>
            <pc:docMk/>
            <pc:sldMk cId="1265382570" sldId="270"/>
            <ac:picMk id="7" creationId="{32C983FE-02B0-FDB2-CE75-6B8CA3157636}"/>
          </ac:picMkLst>
        </pc:picChg>
        <pc:picChg chg="del">
          <ac:chgData name="Basilirio Neto" userId="457339ee7ae6e424" providerId="LiveId" clId="{7C007605-8AB8-4833-BF37-5D96AB577617}" dt="2024-09-09T17:06:01.113" v="330" actId="478"/>
          <ac:picMkLst>
            <pc:docMk/>
            <pc:sldMk cId="1265382570" sldId="270"/>
            <ac:picMk id="13" creationId="{0C419F0C-7806-88EF-3874-0F212E390238}"/>
          </ac:picMkLst>
        </pc:picChg>
        <pc:cxnChg chg="del mod">
          <ac:chgData name="Basilirio Neto" userId="457339ee7ae6e424" providerId="LiveId" clId="{7C007605-8AB8-4833-BF37-5D96AB577617}" dt="2024-09-10T12:43:42.330" v="1332" actId="478"/>
          <ac:cxnSpMkLst>
            <pc:docMk/>
            <pc:sldMk cId="1265382570" sldId="270"/>
            <ac:cxnSpMk id="2" creationId="{D77E92AC-1933-3189-7459-49D875A2F328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4175543922" sldId="271"/>
        </pc:sldMkLst>
        <pc:spChg chg="add">
          <ac:chgData name="Basilirio Neto" userId="457339ee7ae6e424" providerId="LiveId" clId="{7C007605-8AB8-4833-BF37-5D96AB577617}" dt="2024-09-10T12:45:30.611" v="1347"/>
          <ac:spMkLst>
            <pc:docMk/>
            <pc:sldMk cId="4175543922" sldId="271"/>
            <ac:spMk id="3" creationId="{F6DE650B-3552-32D7-6FED-A1651603A262}"/>
          </ac:spMkLst>
        </pc:spChg>
        <pc:spChg chg="del">
          <ac:chgData name="Basilirio Neto" userId="457339ee7ae6e424" providerId="LiveId" clId="{7C007605-8AB8-4833-BF37-5D96AB577617}" dt="2024-09-09T17:06:10.473" v="336" actId="478"/>
          <ac:spMkLst>
            <pc:docMk/>
            <pc:sldMk cId="4175543922" sldId="271"/>
            <ac:spMk id="4" creationId="{58EE36D4-EA3F-5A7E-E0F8-4882ACFB9C37}"/>
          </ac:spMkLst>
        </pc:spChg>
        <pc:spChg chg="add">
          <ac:chgData name="Basilirio Neto" userId="457339ee7ae6e424" providerId="LiveId" clId="{7C007605-8AB8-4833-BF37-5D96AB577617}" dt="2024-09-10T12:45:30.611" v="1347"/>
          <ac:spMkLst>
            <pc:docMk/>
            <pc:sldMk cId="4175543922" sldId="271"/>
            <ac:spMk id="4" creationId="{5E7B6B95-39D3-D046-8997-B3BE45C4C678}"/>
          </ac:spMkLst>
        </pc:spChg>
        <pc:spChg chg="add">
          <ac:chgData name="Basilirio Neto" userId="457339ee7ae6e424" providerId="LiveId" clId="{7C007605-8AB8-4833-BF37-5D96AB577617}" dt="2024-09-10T12:45:30.611" v="1347"/>
          <ac:spMkLst>
            <pc:docMk/>
            <pc:sldMk cId="4175543922" sldId="271"/>
            <ac:spMk id="5" creationId="{76BB21F0-FF75-F7B1-14CA-ECEDAC3D04E6}"/>
          </ac:spMkLst>
        </pc:spChg>
        <pc:spChg chg="add">
          <ac:chgData name="Basilirio Neto" userId="457339ee7ae6e424" providerId="LiveId" clId="{7C007605-8AB8-4833-BF37-5D96AB577617}" dt="2024-09-10T12:45:30.611" v="1347"/>
          <ac:spMkLst>
            <pc:docMk/>
            <pc:sldMk cId="4175543922" sldId="271"/>
            <ac:spMk id="6" creationId="{84C848A7-8E07-5CAA-E28C-C0B13D6C75F2}"/>
          </ac:spMkLst>
        </pc:spChg>
        <pc:spChg chg="add del mod">
          <ac:chgData name="Basilirio Neto" userId="457339ee7ae6e424" providerId="LiveId" clId="{7C007605-8AB8-4833-BF37-5D96AB577617}" dt="2024-09-10T12:46:08.014" v="1355" actId="22"/>
          <ac:spMkLst>
            <pc:docMk/>
            <pc:sldMk cId="4175543922" sldId="271"/>
            <ac:spMk id="8" creationId="{64A4CF3D-5D52-BC76-5323-ADD8320C5FA8}"/>
          </ac:spMkLst>
        </pc:spChg>
        <pc:spChg chg="del">
          <ac:chgData name="Basilirio Neto" userId="457339ee7ae6e424" providerId="LiveId" clId="{7C007605-8AB8-4833-BF37-5D96AB577617}" dt="2024-09-09T17:06:11.961" v="337" actId="478"/>
          <ac:spMkLst>
            <pc:docMk/>
            <pc:sldMk cId="4175543922" sldId="271"/>
            <ac:spMk id="8" creationId="{C4B59291-D629-3EFF-482E-F0A37B9A8CD7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175543922" sldId="271"/>
            <ac:spMk id="10" creationId="{CE69B717-F38C-8F41-7A34-72590712FD28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175543922" sldId="271"/>
            <ac:spMk id="13" creationId="{6B32552D-8E03-6F6C-5EB2-60E7E7691E6D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175543922" sldId="271"/>
            <ac:spMk id="16" creationId="{142CAD78-4187-F87F-B252-B1B37EB3413A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175543922" sldId="271"/>
            <ac:spMk id="18" creationId="{BCD1E7F9-A708-11B3-122E-9E54237EE088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175543922" sldId="271"/>
            <ac:spMk id="21" creationId="{77290263-5A74-7CCF-7CF5-27F7077DADF1}"/>
          </ac:spMkLst>
        </pc:spChg>
        <pc:picChg chg="del">
          <ac:chgData name="Basilirio Neto" userId="457339ee7ae6e424" providerId="LiveId" clId="{7C007605-8AB8-4833-BF37-5D96AB577617}" dt="2024-09-09T17:06:09.064" v="335" actId="478"/>
          <ac:picMkLst>
            <pc:docMk/>
            <pc:sldMk cId="4175543922" sldId="271"/>
            <ac:picMk id="6" creationId="{39DBE4D8-53A6-3A4D-C806-0189F3139538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4175543922" sldId="271"/>
            <ac:picMk id="11" creationId="{AC32A028-22F2-6578-67C9-C6D4519E5F3F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4175543922" sldId="271"/>
            <ac:picMk id="14" creationId="{8BCA0BF7-0FCD-69FB-377F-BFB9EC5DB026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4175543922" sldId="271"/>
            <ac:picMk id="19" creationId="{D10D4D8A-DC73-4347-5543-50871030559E}"/>
          </ac:picMkLst>
        </pc:picChg>
        <pc:picChg chg="add">
          <ac:chgData name="Basilirio Neto" userId="457339ee7ae6e424" providerId="LiveId" clId="{7C007605-8AB8-4833-BF37-5D96AB577617}" dt="2024-09-10T12:45:30.611" v="1347"/>
          <ac:picMkLst>
            <pc:docMk/>
            <pc:sldMk cId="4175543922" sldId="271"/>
            <ac:picMk id="3073" creationId="{1656B288-9EEB-7CDD-3022-AE6AF0AF0621}"/>
          </ac:picMkLst>
        </pc:picChg>
        <pc:picChg chg="add">
          <ac:chgData name="Basilirio Neto" userId="457339ee7ae6e424" providerId="LiveId" clId="{7C007605-8AB8-4833-BF37-5D96AB577617}" dt="2024-09-10T12:45:30.611" v="1347"/>
          <ac:picMkLst>
            <pc:docMk/>
            <pc:sldMk cId="4175543922" sldId="271"/>
            <ac:picMk id="3074" creationId="{9956C8C1-80B0-6D99-C12D-D607FFC6B268}"/>
          </ac:picMkLst>
        </pc:picChg>
        <pc:picChg chg="add">
          <ac:chgData name="Basilirio Neto" userId="457339ee7ae6e424" providerId="LiveId" clId="{7C007605-8AB8-4833-BF37-5D96AB577617}" dt="2024-09-10T12:45:30.611" v="1347"/>
          <ac:picMkLst>
            <pc:docMk/>
            <pc:sldMk cId="4175543922" sldId="271"/>
            <ac:picMk id="3075" creationId="{AF60535E-9B68-26B2-7D39-155700817CA2}"/>
          </ac:picMkLst>
        </pc:picChg>
        <pc:cxnChg chg="add del mod">
          <ac:chgData name="Basilirio Neto" userId="457339ee7ae6e424" providerId="LiveId" clId="{7C007605-8AB8-4833-BF37-5D96AB577617}" dt="2024-09-10T14:28:41.130" v="2275"/>
          <ac:cxnSpMkLst>
            <pc:docMk/>
            <pc:sldMk cId="4175543922" sldId="271"/>
            <ac:cxnSpMk id="2" creationId="{E6194BEA-E301-69AC-6A8F-1B3C014F78D7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373844963" sldId="272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73844963" sldId="272"/>
            <ac:spMk id="4" creationId="{92595BF8-0815-CAC0-FD37-AFA0D9B6ABEB}"/>
          </ac:spMkLst>
        </pc:spChg>
        <pc:spChg chg="del">
          <ac:chgData name="Basilirio Neto" userId="457339ee7ae6e424" providerId="LiveId" clId="{7C007605-8AB8-4833-BF37-5D96AB577617}" dt="2024-09-09T17:06:31.032" v="340" actId="478"/>
          <ac:spMkLst>
            <pc:docMk/>
            <pc:sldMk cId="1373844963" sldId="272"/>
            <ac:spMk id="5" creationId="{2523ED85-2C0A-A733-005F-9368F5BF1190}"/>
          </ac:spMkLst>
        </pc:spChg>
        <pc:spChg chg="del">
          <ac:chgData name="Basilirio Neto" userId="457339ee7ae6e424" providerId="LiveId" clId="{7C007605-8AB8-4833-BF37-5D96AB577617}" dt="2024-09-09T17:06:32.745" v="341" actId="478"/>
          <ac:spMkLst>
            <pc:docMk/>
            <pc:sldMk cId="1373844963" sldId="272"/>
            <ac:spMk id="7" creationId="{27FD4A35-C904-9B97-422A-9984EAEABA27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73844963" sldId="272"/>
            <ac:spMk id="7" creationId="{50EE670B-03EA-B664-89BD-403FA04B1590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73844963" sldId="272"/>
            <ac:spMk id="10" creationId="{6B48F41B-0F22-E753-D861-3B660E8B38D4}"/>
          </ac:spMkLst>
        </pc:spChg>
        <pc:picChg chg="del">
          <ac:chgData name="Basilirio Neto" userId="457339ee7ae6e424" providerId="LiveId" clId="{7C007605-8AB8-4833-BF37-5D96AB577617}" dt="2024-09-09T17:06:29.354" v="339" actId="478"/>
          <ac:picMkLst>
            <pc:docMk/>
            <pc:sldMk cId="1373844963" sldId="272"/>
            <ac:picMk id="3" creationId="{1F9FE520-9DA0-D5B8-0F85-BA7618C3753B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373844963" sldId="272"/>
            <ac:picMk id="5" creationId="{E7779695-1DD7-3418-3249-C1A9D8CC1B8A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373844963" sldId="272"/>
            <ac:picMk id="8" creationId="{5C1B5AC7-8F13-6597-D7BA-AFE89484A11F}"/>
          </ac:picMkLst>
        </pc:picChg>
        <pc:picChg chg="del">
          <ac:chgData name="Basilirio Neto" userId="457339ee7ae6e424" providerId="LiveId" clId="{7C007605-8AB8-4833-BF37-5D96AB577617}" dt="2024-09-09T17:06:33.593" v="342" actId="478"/>
          <ac:picMkLst>
            <pc:docMk/>
            <pc:sldMk cId="1373844963" sldId="272"/>
            <ac:picMk id="8" creationId="{D9110F0E-C294-D374-68AC-2BB418A2C9FC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373844963" sldId="272"/>
            <ac:cxnSpMk id="2" creationId="{1B22F8EF-E7F0-87E6-9517-0187D39C2E0C}"/>
          </ac:cxnSpMkLst>
        </pc:cxnChg>
      </pc:sldChg>
      <pc:sldChg chg="addSp delSp modSp mod modNotes">
        <pc:chgData name="Basilirio Neto" userId="457339ee7ae6e424" providerId="LiveId" clId="{7C007605-8AB8-4833-BF37-5D96AB577617}" dt="2024-09-10T14:28:41.130" v="2275"/>
        <pc:sldMkLst>
          <pc:docMk/>
          <pc:sldMk cId="570703836" sldId="273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570703836" sldId="273"/>
            <ac:spMk id="4" creationId="{68F098D7-4668-320B-EA83-20A45219030D}"/>
          </ac:spMkLst>
        </pc:spChg>
        <pc:spChg chg="del">
          <ac:chgData name="Basilirio Neto" userId="457339ee7ae6e424" providerId="LiveId" clId="{7C007605-8AB8-4833-BF37-5D96AB577617}" dt="2024-09-09T17:06:40.328" v="348" actId="478"/>
          <ac:spMkLst>
            <pc:docMk/>
            <pc:sldMk cId="570703836" sldId="273"/>
            <ac:spMk id="4" creationId="{9D394734-3690-6948-44AA-523AD23152FD}"/>
          </ac:spMkLst>
        </pc:spChg>
        <pc:spChg chg="del">
          <ac:chgData name="Basilirio Neto" userId="457339ee7ae6e424" providerId="LiveId" clId="{7C007605-8AB8-4833-BF37-5D96AB577617}" dt="2024-09-09T17:06:41.976" v="349" actId="478"/>
          <ac:spMkLst>
            <pc:docMk/>
            <pc:sldMk cId="570703836" sldId="273"/>
            <ac:spMk id="7" creationId="{7C22FB78-ABF2-2984-58AB-CF6BFCDC0BDE}"/>
          </ac:spMkLst>
        </pc:spChg>
        <pc:spChg chg="del">
          <ac:chgData name="Basilirio Neto" userId="457339ee7ae6e424" providerId="LiveId" clId="{7C007605-8AB8-4833-BF37-5D96AB577617}" dt="2024-09-09T17:06:37.960" v="346" actId="478"/>
          <ac:spMkLst>
            <pc:docMk/>
            <pc:sldMk cId="570703836" sldId="273"/>
            <ac:spMk id="9" creationId="{AA43635B-75A5-128B-77C5-BDD5F9FC3D8E}"/>
          </ac:spMkLst>
        </pc:spChg>
        <pc:picChg chg="del">
          <ac:chgData name="Basilirio Neto" userId="457339ee7ae6e424" providerId="LiveId" clId="{7C007605-8AB8-4833-BF37-5D96AB577617}" dt="2024-09-09T17:06:38.984" v="347" actId="478"/>
          <ac:picMkLst>
            <pc:docMk/>
            <pc:sldMk cId="570703836" sldId="273"/>
            <ac:picMk id="5" creationId="{4B6E6CE7-68FF-7114-2505-A1FF8AA4E9AF}"/>
          </ac:picMkLst>
        </pc:picChg>
        <pc:picChg chg="del">
          <ac:chgData name="Basilirio Neto" userId="457339ee7ae6e424" providerId="LiveId" clId="{7C007605-8AB8-4833-BF37-5D96AB577617}" dt="2024-09-09T17:06:35.208" v="343" actId="478"/>
          <ac:picMkLst>
            <pc:docMk/>
            <pc:sldMk cId="570703836" sldId="273"/>
            <ac:picMk id="11" creationId="{AB77798A-3864-EF65-20D7-217C619D8DD8}"/>
          </ac:picMkLst>
        </pc:picChg>
        <pc:picChg chg="del mod">
          <ac:chgData name="Basilirio Neto" userId="457339ee7ae6e424" providerId="LiveId" clId="{7C007605-8AB8-4833-BF37-5D96AB577617}" dt="2024-09-09T17:06:35.913" v="345" actId="478"/>
          <ac:picMkLst>
            <pc:docMk/>
            <pc:sldMk cId="570703836" sldId="273"/>
            <ac:picMk id="13" creationId="{310E302C-7192-8DC0-2D78-C93D0BA85543}"/>
          </ac:picMkLst>
        </pc:picChg>
        <pc:cxnChg chg="del">
          <ac:chgData name="Basilirio Neto" userId="457339ee7ae6e424" providerId="LiveId" clId="{7C007605-8AB8-4833-BF37-5D96AB577617}" dt="2024-09-10T12:53:50.307" v="1471" actId="478"/>
          <ac:cxnSpMkLst>
            <pc:docMk/>
            <pc:sldMk cId="570703836" sldId="273"/>
            <ac:cxnSpMk id="2" creationId="{7BFF1961-F748-2000-B864-F2E00F62C3F3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587131758" sldId="274"/>
        </pc:sldMkLst>
        <pc:spChg chg="del">
          <ac:chgData name="Basilirio Neto" userId="457339ee7ae6e424" providerId="LiveId" clId="{7C007605-8AB8-4833-BF37-5D96AB577617}" dt="2024-09-09T17:06:44.905" v="350" actId="478"/>
          <ac:spMkLst>
            <pc:docMk/>
            <pc:sldMk cId="1587131758" sldId="274"/>
            <ac:spMk id="4" creationId="{11F36A9D-2B97-F6FD-094A-F7F89856B782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587131758" sldId="274"/>
            <ac:spMk id="5" creationId="{A9CB3168-35D4-2C89-B80F-3ED0461A60DD}"/>
          </ac:spMkLst>
        </pc:spChg>
        <pc:spChg chg="del">
          <ac:chgData name="Basilirio Neto" userId="457339ee7ae6e424" providerId="LiveId" clId="{7C007605-8AB8-4833-BF37-5D96AB577617}" dt="2024-09-09T17:06:48.744" v="353" actId="478"/>
          <ac:spMkLst>
            <pc:docMk/>
            <pc:sldMk cId="1587131758" sldId="274"/>
            <ac:spMk id="9" creationId="{826322F4-5CDF-5360-ED90-74ACFD97DFA9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587131758" sldId="274"/>
            <ac:spMk id="9" creationId="{B5FAB8BE-55F7-81A7-0900-B9FE87E73EAB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587131758" sldId="274"/>
            <ac:picMk id="3" creationId="{FBC2D6CC-7308-1BE1-BE6A-FDAE90BE3198}"/>
          </ac:picMkLst>
        </pc:picChg>
        <pc:picChg chg="del">
          <ac:chgData name="Basilirio Neto" userId="457339ee7ae6e424" providerId="LiveId" clId="{7C007605-8AB8-4833-BF37-5D96AB577617}" dt="2024-09-09T17:06:46.920" v="352" actId="478"/>
          <ac:picMkLst>
            <pc:docMk/>
            <pc:sldMk cId="1587131758" sldId="274"/>
            <ac:picMk id="6" creationId="{8A95A4B8-B534-D7E0-C40B-5F7FC1F6B6A8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587131758" sldId="274"/>
            <ac:picMk id="7" creationId="{8039CDA9-8D05-802D-20C6-52CDCF3CEA67}"/>
          </ac:picMkLst>
        </pc:picChg>
        <pc:picChg chg="del">
          <ac:chgData name="Basilirio Neto" userId="457339ee7ae6e424" providerId="LiveId" clId="{7C007605-8AB8-4833-BF37-5D96AB577617}" dt="2024-09-09T17:06:46.249" v="351" actId="478"/>
          <ac:picMkLst>
            <pc:docMk/>
            <pc:sldMk cId="1587131758" sldId="274"/>
            <ac:picMk id="7" creationId="{D5EA2C89-76A9-70BE-B751-83673FF0FD74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587131758" sldId="274"/>
            <ac:cxnSpMk id="2" creationId="{DB5CF1E5-72EC-4513-D516-1783FB5E2E88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535828321" sldId="275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535828321" sldId="275"/>
            <ac:spMk id="4" creationId="{22A06079-1A11-CED0-A27C-DB387AA6BF94}"/>
          </ac:spMkLst>
        </pc:spChg>
        <pc:spChg chg="del">
          <ac:chgData name="Basilirio Neto" userId="457339ee7ae6e424" providerId="LiveId" clId="{7C007605-8AB8-4833-BF37-5D96AB577617}" dt="2024-09-09T17:06:53.496" v="354" actId="478"/>
          <ac:spMkLst>
            <pc:docMk/>
            <pc:sldMk cId="535828321" sldId="275"/>
            <ac:spMk id="4" creationId="{8135020F-49DD-FD87-96FC-83ABF1606531}"/>
          </ac:spMkLst>
        </pc:spChg>
        <pc:spChg chg="del">
          <ac:chgData name="Basilirio Neto" userId="457339ee7ae6e424" providerId="LiveId" clId="{7C007605-8AB8-4833-BF37-5D96AB577617}" dt="2024-09-09T17:06:55.737" v="355" actId="478"/>
          <ac:spMkLst>
            <pc:docMk/>
            <pc:sldMk cId="535828321" sldId="275"/>
            <ac:spMk id="6" creationId="{86CC867B-AB6F-89B8-6C73-98A0EC5CB7F9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535828321" sldId="275"/>
            <ac:spMk id="6" creationId="{B5BB90EE-69F7-2842-CCEA-C341B83CF1E7}"/>
          </ac:spMkLst>
        </pc:spChg>
        <pc:spChg chg="del">
          <ac:chgData name="Basilirio Neto" userId="457339ee7ae6e424" providerId="LiveId" clId="{7C007605-8AB8-4833-BF37-5D96AB577617}" dt="2024-09-09T17:06:57.128" v="356" actId="478"/>
          <ac:spMkLst>
            <pc:docMk/>
            <pc:sldMk cId="535828321" sldId="275"/>
            <ac:spMk id="8" creationId="{BEB5499F-E0A0-9127-0C60-8F432D379C2B}"/>
          </ac:spMkLst>
        </pc:spChg>
        <pc:spChg chg="del">
          <ac:chgData name="Basilirio Neto" userId="457339ee7ae6e424" providerId="LiveId" clId="{7C007605-8AB8-4833-BF37-5D96AB577617}" dt="2024-09-09T17:06:58.873" v="357" actId="478"/>
          <ac:spMkLst>
            <pc:docMk/>
            <pc:sldMk cId="535828321" sldId="275"/>
            <ac:spMk id="10" creationId="{F6306DCF-DEA1-960C-231C-1990334AE233}"/>
          </ac:spMkLst>
        </pc:spChg>
        <pc:spChg chg="del">
          <ac:chgData name="Basilirio Neto" userId="457339ee7ae6e424" providerId="LiveId" clId="{7C007605-8AB8-4833-BF37-5D96AB577617}" dt="2024-09-09T17:07:00.633" v="358" actId="478"/>
          <ac:spMkLst>
            <pc:docMk/>
            <pc:sldMk cId="535828321" sldId="275"/>
            <ac:spMk id="12" creationId="{EB517347-2681-0596-E125-F39077A86BE1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535828321" sldId="275"/>
            <ac:picMk id="7" creationId="{282ED24A-0965-573F-501F-5FF7C7F0E16C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535828321" sldId="275"/>
            <ac:cxnSpMk id="2" creationId="{9102F3F3-58C2-8FCA-430F-6C4D7A3837C7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4237884942" sldId="276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237884942" sldId="276"/>
            <ac:spMk id="4" creationId="{2024792C-6BDF-215F-066E-9D65C7290434}"/>
          </ac:spMkLst>
        </pc:spChg>
        <pc:spChg chg="del">
          <ac:chgData name="Basilirio Neto" userId="457339ee7ae6e424" providerId="LiveId" clId="{7C007605-8AB8-4833-BF37-5D96AB577617}" dt="2024-09-09T17:07:04.072" v="359" actId="478"/>
          <ac:spMkLst>
            <pc:docMk/>
            <pc:sldMk cId="4237884942" sldId="276"/>
            <ac:spMk id="5" creationId="{B99BAD8E-75C9-D4A1-2864-EE8512A7A91B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4237884942" sldId="276"/>
            <ac:spMk id="6" creationId="{596A906A-7B08-04B6-73A2-219070297DF8}"/>
          </ac:spMkLst>
        </pc:spChg>
        <pc:spChg chg="del">
          <ac:chgData name="Basilirio Neto" userId="457339ee7ae6e424" providerId="LiveId" clId="{7C007605-8AB8-4833-BF37-5D96AB577617}" dt="2024-09-09T17:07:07.240" v="361" actId="478"/>
          <ac:spMkLst>
            <pc:docMk/>
            <pc:sldMk cId="4237884942" sldId="276"/>
            <ac:spMk id="7" creationId="{180BC8BD-BB6E-1EF2-A962-4AD8929FD110}"/>
          </ac:spMkLst>
        </pc:spChg>
        <pc:picChg chg="del">
          <ac:chgData name="Basilirio Neto" userId="457339ee7ae6e424" providerId="LiveId" clId="{7C007605-8AB8-4833-BF37-5D96AB577617}" dt="2024-09-09T17:07:05.384" v="360" actId="478"/>
          <ac:picMkLst>
            <pc:docMk/>
            <pc:sldMk cId="4237884942" sldId="276"/>
            <ac:picMk id="3" creationId="{8EC66971-9A61-2D10-4A53-67AFDE852A8E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4237884942" sldId="276"/>
            <ac:cxnSpMk id="2" creationId="{CC8B247E-E7F7-25C7-2A76-0A86E02CECED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2728172364" sldId="277"/>
        </pc:sldMkLst>
        <pc:spChg chg="del">
          <ac:chgData name="Basilirio Neto" userId="457339ee7ae6e424" providerId="LiveId" clId="{7C007605-8AB8-4833-BF37-5D96AB577617}" dt="2024-09-09T17:07:11.609" v="363" actId="478"/>
          <ac:spMkLst>
            <pc:docMk/>
            <pc:sldMk cId="2728172364" sldId="277"/>
            <ac:spMk id="4" creationId="{E9ED19FF-8FEE-E377-F72B-E31344D70E5C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728172364" sldId="277"/>
            <ac:spMk id="7" creationId="{3A7A2E01-730A-6DDA-CF9D-901207642220}"/>
          </ac:spMkLst>
        </pc:spChg>
        <pc:spChg chg="del">
          <ac:chgData name="Basilirio Neto" userId="457339ee7ae6e424" providerId="LiveId" clId="{7C007605-8AB8-4833-BF37-5D96AB577617}" dt="2024-09-09T17:07:14.088" v="364" actId="478"/>
          <ac:spMkLst>
            <pc:docMk/>
            <pc:sldMk cId="2728172364" sldId="277"/>
            <ac:spMk id="8" creationId="{44B8B962-701E-7101-C6B4-FE14C3070F68}"/>
          </ac:spMkLst>
        </pc:spChg>
        <pc:spChg chg="del">
          <ac:chgData name="Basilirio Neto" userId="457339ee7ae6e424" providerId="LiveId" clId="{7C007605-8AB8-4833-BF37-5D96AB577617}" dt="2024-09-09T17:07:10.169" v="362" actId="478"/>
          <ac:spMkLst>
            <pc:docMk/>
            <pc:sldMk cId="2728172364" sldId="277"/>
            <ac:spMk id="9" creationId="{7D8DC139-9729-F685-614F-F5DDA0F6BCD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728172364" sldId="277"/>
            <ac:spMk id="9" creationId="{C9598387-6F10-3BB8-2277-19C8BEF0942C}"/>
          </ac:spMkLst>
        </pc:spChg>
        <pc:spChg chg="del">
          <ac:chgData name="Basilirio Neto" userId="457339ee7ae6e424" providerId="LiveId" clId="{7C007605-8AB8-4833-BF37-5D96AB577617}" dt="2024-09-09T17:07:17.032" v="366" actId="478"/>
          <ac:spMkLst>
            <pc:docMk/>
            <pc:sldMk cId="2728172364" sldId="277"/>
            <ac:spMk id="10" creationId="{3D1B648C-88D1-F220-1800-61687EAEF8CF}"/>
          </ac:spMkLst>
        </pc:spChg>
        <pc:spChg chg="del">
          <ac:chgData name="Basilirio Neto" userId="457339ee7ae6e424" providerId="LiveId" clId="{7C007605-8AB8-4833-BF37-5D96AB577617}" dt="2024-09-09T17:07:16.248" v="365" actId="478"/>
          <ac:spMkLst>
            <pc:docMk/>
            <pc:sldMk cId="2728172364" sldId="277"/>
            <ac:spMk id="12" creationId="{BB74F19A-819C-2598-F3C8-BF7473B497AD}"/>
          </ac:spMkLst>
        </pc:sp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2728172364" sldId="277"/>
            <ac:picMk id="4" creationId="{E0B0B877-A00C-AC52-7E24-5B3B540E9FE8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2728172364" sldId="277"/>
            <ac:picMk id="5" creationId="{1C97764C-9ACB-DE19-1CFB-4798873E19D0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2728172364" sldId="277"/>
            <ac:picMk id="10" creationId="{D3C3D70E-1852-1F12-5C95-6AC1930C341F}"/>
          </ac:picMkLst>
        </pc:picChg>
        <pc:picChg chg="del mod">
          <ac:chgData name="Basilirio Neto" userId="457339ee7ae6e424" providerId="LiveId" clId="{7C007605-8AB8-4833-BF37-5D96AB577617}" dt="2024-09-09T17:07:17.705" v="368" actId="478"/>
          <ac:picMkLst>
            <pc:docMk/>
            <pc:sldMk cId="2728172364" sldId="277"/>
            <ac:picMk id="13" creationId="{21A85B0A-0F8F-1937-B029-1FE03E1D0102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728172364" sldId="277"/>
            <ac:cxnSpMk id="2" creationId="{F153DD61-B35C-C0BD-9652-08739EB9C65C}"/>
          </ac:cxnSpMkLst>
        </pc:cxnChg>
      </pc:sldChg>
      <pc:sldChg chg="addSp delSp modSp mod modNotes">
        <pc:chgData name="Basilirio Neto" userId="457339ee7ae6e424" providerId="LiveId" clId="{7C007605-8AB8-4833-BF37-5D96AB577617}" dt="2024-09-10T14:28:41.130" v="2275"/>
        <pc:sldMkLst>
          <pc:docMk/>
          <pc:sldMk cId="2580622988" sldId="278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580622988" sldId="278"/>
            <ac:spMk id="4" creationId="{84D87D4B-CA56-77E4-96E5-FD4B2FC98632}"/>
          </ac:spMkLst>
        </pc:spChg>
        <pc:spChg chg="del">
          <ac:chgData name="Basilirio Neto" userId="457339ee7ae6e424" providerId="LiveId" clId="{7C007605-8AB8-4833-BF37-5D96AB577617}" dt="2024-09-09T17:07:22.857" v="371" actId="478"/>
          <ac:spMkLst>
            <pc:docMk/>
            <pc:sldMk cId="2580622988" sldId="278"/>
            <ac:spMk id="7" creationId="{BA9FD127-5786-1BBF-4E9A-3879594B5AA5}"/>
          </ac:spMkLst>
        </pc:spChg>
        <pc:spChg chg="del">
          <ac:chgData name="Basilirio Neto" userId="457339ee7ae6e424" providerId="LiveId" clId="{7C007605-8AB8-4833-BF37-5D96AB577617}" dt="2024-09-09T17:07:24.552" v="372" actId="478"/>
          <ac:spMkLst>
            <pc:docMk/>
            <pc:sldMk cId="2580622988" sldId="278"/>
            <ac:spMk id="15" creationId="{9F6018AE-0F2E-28D8-0472-55F85249178E}"/>
          </ac:spMkLst>
        </pc:spChg>
        <pc:spChg chg="del">
          <ac:chgData name="Basilirio Neto" userId="457339ee7ae6e424" providerId="LiveId" clId="{7C007605-8AB8-4833-BF37-5D96AB577617}" dt="2024-09-09T17:07:26.521" v="373" actId="478"/>
          <ac:spMkLst>
            <pc:docMk/>
            <pc:sldMk cId="2580622988" sldId="278"/>
            <ac:spMk id="17" creationId="{E19FBB90-92DB-34E5-9645-1588A02883C0}"/>
          </ac:spMkLst>
        </pc:spChg>
        <pc:picChg chg="del">
          <ac:chgData name="Basilirio Neto" userId="457339ee7ae6e424" providerId="LiveId" clId="{7C007605-8AB8-4833-BF37-5D96AB577617}" dt="2024-09-09T17:07:21.448" v="370" actId="478"/>
          <ac:picMkLst>
            <pc:docMk/>
            <pc:sldMk cId="2580622988" sldId="278"/>
            <ac:picMk id="9" creationId="{7CCAEB87-19F9-2B35-032E-D4289684C8C5}"/>
          </ac:picMkLst>
        </pc:picChg>
        <pc:picChg chg="del">
          <ac:chgData name="Basilirio Neto" userId="457339ee7ae6e424" providerId="LiveId" clId="{7C007605-8AB8-4833-BF37-5D96AB577617}" dt="2024-09-09T17:07:20.153" v="369" actId="478"/>
          <ac:picMkLst>
            <pc:docMk/>
            <pc:sldMk cId="2580622988" sldId="278"/>
            <ac:picMk id="13" creationId="{87938686-5DA4-FF84-F4C0-C10A4349764B}"/>
          </ac:picMkLst>
        </pc:picChg>
        <pc:cxnChg chg="del">
          <ac:chgData name="Basilirio Neto" userId="457339ee7ae6e424" providerId="LiveId" clId="{7C007605-8AB8-4833-BF37-5D96AB577617}" dt="2024-09-10T13:17:15.661" v="1618" actId="478"/>
          <ac:cxnSpMkLst>
            <pc:docMk/>
            <pc:sldMk cId="2580622988" sldId="278"/>
            <ac:cxnSpMk id="2" creationId="{8595A3EC-00CB-6F5C-417D-0836093CD3E8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723335252" sldId="279"/>
        </pc:sldMkLst>
        <pc:spChg chg="del">
          <ac:chgData name="Basilirio Neto" userId="457339ee7ae6e424" providerId="LiveId" clId="{7C007605-8AB8-4833-BF37-5D96AB577617}" dt="2024-09-09T17:07:43.192" v="383" actId="478"/>
          <ac:spMkLst>
            <pc:docMk/>
            <pc:sldMk cId="3723335252" sldId="279"/>
            <ac:spMk id="4" creationId="{7DC96D3C-B23B-EDE7-1429-82CAB7AA8A7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723335252" sldId="279"/>
            <ac:spMk id="4" creationId="{9578594A-2736-10F5-85BF-728700F93AEB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723335252" sldId="279"/>
            <ac:spMk id="6" creationId="{7D1E6D9B-33B8-1CAD-5F86-AB4DA1AA8F3B}"/>
          </ac:spMkLst>
        </pc:spChg>
        <pc:spChg chg="del">
          <ac:chgData name="Basilirio Neto" userId="457339ee7ae6e424" providerId="LiveId" clId="{7C007605-8AB8-4833-BF37-5D96AB577617}" dt="2024-09-09T17:07:41.577" v="382" actId="478"/>
          <ac:spMkLst>
            <pc:docMk/>
            <pc:sldMk cId="3723335252" sldId="279"/>
            <ac:spMk id="6" creationId="{CDD2FE3D-CF32-0EF9-5ADE-021D76D8A070}"/>
          </ac:spMkLst>
        </pc:spChg>
        <pc:spChg chg="del">
          <ac:chgData name="Basilirio Neto" userId="457339ee7ae6e424" providerId="LiveId" clId="{7C007605-8AB8-4833-BF37-5D96AB577617}" dt="2024-09-09T17:07:44.664" v="384" actId="478"/>
          <ac:spMkLst>
            <pc:docMk/>
            <pc:sldMk cId="3723335252" sldId="279"/>
            <ac:spMk id="8" creationId="{BF0EDC0F-8D2D-B89F-E4F3-FAF8C679C8AB}"/>
          </ac:spMkLst>
        </pc:spChg>
        <pc:spChg chg="del">
          <ac:chgData name="Basilirio Neto" userId="457339ee7ae6e424" providerId="LiveId" clId="{7C007605-8AB8-4833-BF37-5D96AB577617}" dt="2024-09-09T17:07:49.014" v="387" actId="478"/>
          <ac:spMkLst>
            <pc:docMk/>
            <pc:sldMk cId="3723335252" sldId="279"/>
            <ac:spMk id="9" creationId="{B3B50A52-E81C-8560-141A-D69A48F2AD75}"/>
          </ac:spMkLst>
        </pc:spChg>
        <pc:spChg chg="del">
          <ac:chgData name="Basilirio Neto" userId="457339ee7ae6e424" providerId="LiveId" clId="{7C007605-8AB8-4833-BF37-5D96AB577617}" dt="2024-09-09T17:07:48.265" v="386" actId="478"/>
          <ac:spMkLst>
            <pc:docMk/>
            <pc:sldMk cId="3723335252" sldId="279"/>
            <ac:spMk id="11" creationId="{DC8273FF-DC79-DA1F-DC4F-44DD1C45079D}"/>
          </ac:spMkLst>
        </pc:spChg>
        <pc:spChg chg="del">
          <ac:chgData name="Basilirio Neto" userId="457339ee7ae6e424" providerId="LiveId" clId="{7C007605-8AB8-4833-BF37-5D96AB577617}" dt="2024-09-09T17:07:46.744" v="385" actId="478"/>
          <ac:spMkLst>
            <pc:docMk/>
            <pc:sldMk cId="3723335252" sldId="279"/>
            <ac:spMk id="13" creationId="{1DB54C26-2239-EA1F-2DAB-A8B5AA6F6CDD}"/>
          </ac:spMkLst>
        </pc:spChg>
        <pc:spChg chg="del">
          <ac:chgData name="Basilirio Neto" userId="457339ee7ae6e424" providerId="LiveId" clId="{7C007605-8AB8-4833-BF37-5D96AB577617}" dt="2024-09-09T17:07:50.457" v="388" actId="478"/>
          <ac:spMkLst>
            <pc:docMk/>
            <pc:sldMk cId="3723335252" sldId="279"/>
            <ac:spMk id="15" creationId="{9188F3A5-9A50-506B-4D05-E1D42F9CE1D3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723335252" sldId="279"/>
            <ac:picMk id="8" creationId="{34C69EDD-FA4D-5B65-372E-CBE98E410035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723335252" sldId="279"/>
            <ac:cxnSpMk id="2" creationId="{343F965E-7DEA-9350-992B-1E670DED9A29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563895865" sldId="280"/>
        </pc:sldMkLst>
        <pc:spChg chg="del">
          <ac:chgData name="Basilirio Neto" userId="457339ee7ae6e424" providerId="LiveId" clId="{7C007605-8AB8-4833-BF37-5D96AB577617}" dt="2024-09-09T17:07:54.505" v="389" actId="478"/>
          <ac:spMkLst>
            <pc:docMk/>
            <pc:sldMk cId="3563895865" sldId="280"/>
            <ac:spMk id="4" creationId="{BD83C42C-A870-D857-B7D0-59FC6D28C3F7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63895865" sldId="280"/>
            <ac:spMk id="4" creationId="{E4B1C436-009F-F02F-6F32-4FADE7DA148A}"/>
          </ac:spMkLst>
        </pc:spChg>
        <pc:spChg chg="del">
          <ac:chgData name="Basilirio Neto" userId="457339ee7ae6e424" providerId="LiveId" clId="{7C007605-8AB8-4833-BF37-5D96AB577617}" dt="2024-09-09T17:07:56.697" v="390" actId="478"/>
          <ac:spMkLst>
            <pc:docMk/>
            <pc:sldMk cId="3563895865" sldId="280"/>
            <ac:spMk id="6" creationId="{35C03B02-99D0-BD25-1098-1F57BA945B98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63895865" sldId="280"/>
            <ac:spMk id="6" creationId="{997F6888-2FE3-75C3-24F8-399620B09E23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563895865" sldId="280"/>
            <ac:cxnSpMk id="2" creationId="{A9C6D14B-9A57-77A1-8FE2-93060DD35652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2927335903" sldId="281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2927335903" sldId="281"/>
            <ac:spMk id="4" creationId="{02A86B55-4B40-9E18-C20B-736B1F5DFBF2}"/>
          </ac:spMkLst>
        </pc:spChg>
        <pc:spChg chg="del">
          <ac:chgData name="Basilirio Neto" userId="457339ee7ae6e424" providerId="LiveId" clId="{7C007605-8AB8-4833-BF37-5D96AB577617}" dt="2024-09-09T17:08:00.713" v="391" actId="478"/>
          <ac:spMkLst>
            <pc:docMk/>
            <pc:sldMk cId="2927335903" sldId="281"/>
            <ac:spMk id="4" creationId="{3B8DAFF0-A9F5-6524-F0E1-3C763E064B76}"/>
          </ac:spMkLst>
        </pc:spChg>
        <pc:cxnChg chg="add del mod">
          <ac:chgData name="Basilirio Neto" userId="457339ee7ae6e424" providerId="LiveId" clId="{7C007605-8AB8-4833-BF37-5D96AB577617}" dt="2024-09-10T13:28:32.440" v="1748" actId="478"/>
          <ac:cxnSpMkLst>
            <pc:docMk/>
            <pc:sldMk cId="2927335903" sldId="281"/>
            <ac:cxnSpMk id="2" creationId="{DCDEEAD3-AE26-0E5F-9738-A69FF2D66470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954031957" sldId="282"/>
        </pc:sldMkLst>
        <pc:spChg chg="del">
          <ac:chgData name="Basilirio Neto" userId="457339ee7ae6e424" providerId="LiveId" clId="{7C007605-8AB8-4833-BF37-5D96AB577617}" dt="2024-09-09T17:08:05.017" v="393" actId="478"/>
          <ac:spMkLst>
            <pc:docMk/>
            <pc:sldMk cId="3954031957" sldId="282"/>
            <ac:spMk id="7" creationId="{8656314B-97B8-7689-D745-DEA3DE68977B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954031957" sldId="282"/>
            <ac:spMk id="7" creationId="{8DA5E62F-C984-1E6B-B4C8-CAFE4FC89EDD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954031957" sldId="282"/>
            <ac:spMk id="9" creationId="{2C718A49-F1C3-6A26-E5CB-EC296324F523}"/>
          </ac:spMkLst>
        </pc:spChg>
        <pc:spChg chg="del">
          <ac:chgData name="Basilirio Neto" userId="457339ee7ae6e424" providerId="LiveId" clId="{7C007605-8AB8-4833-BF37-5D96AB577617}" dt="2024-09-09T17:08:10.569" v="394" actId="478"/>
          <ac:spMkLst>
            <pc:docMk/>
            <pc:sldMk cId="3954031957" sldId="282"/>
            <ac:spMk id="9" creationId="{32DAE6E0-F56E-A49F-7D9A-C38A6803CA41}"/>
          </ac:spMkLst>
        </pc:sp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3954031957" sldId="282"/>
            <ac:picMk id="4" creationId="{863C0FF5-5F73-B933-A134-A001D0E5A07A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954031957" sldId="282"/>
            <ac:picMk id="5" creationId="{BABC70D2-6710-2017-580D-89867DB8654D}"/>
          </ac:picMkLst>
        </pc:picChg>
        <pc:picChg chg="del">
          <ac:chgData name="Basilirio Neto" userId="457339ee7ae6e424" providerId="LiveId" clId="{7C007605-8AB8-4833-BF37-5D96AB577617}" dt="2024-09-09T17:08:03.224" v="392" actId="478"/>
          <ac:picMkLst>
            <pc:docMk/>
            <pc:sldMk cId="3954031957" sldId="282"/>
            <ac:picMk id="10" creationId="{8124AFB0-BFF0-97D1-87BD-330783BD41A9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954031957" sldId="282"/>
            <ac:cxnSpMk id="2" creationId="{034D77A3-C041-6E7B-A118-19C2FA325CF2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126325000" sldId="283"/>
        </pc:sldMkLst>
        <pc:spChg chg="del">
          <ac:chgData name="Basilirio Neto" userId="457339ee7ae6e424" providerId="LiveId" clId="{7C007605-8AB8-4833-BF37-5D96AB577617}" dt="2024-09-09T17:08:15.464" v="395" actId="478"/>
          <ac:spMkLst>
            <pc:docMk/>
            <pc:sldMk cId="1126325000" sldId="283"/>
            <ac:spMk id="4" creationId="{AD096AB8-AE99-9868-33F3-13063D452BD7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126325000" sldId="283"/>
            <ac:spMk id="5" creationId="{3F1AEC2B-DF2C-D74D-05BB-9A21F427271C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126325000" sldId="283"/>
            <ac:spMk id="7" creationId="{9276655A-8B06-F4FD-A9C4-E07D5B96B4BE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126325000" sldId="283"/>
            <ac:spMk id="9" creationId="{20A224AB-1B19-FB7D-27BD-6BA7D55A8B87}"/>
          </ac:spMkLst>
        </pc:spChg>
        <pc:spChg chg="del">
          <ac:chgData name="Basilirio Neto" userId="457339ee7ae6e424" providerId="LiveId" clId="{7C007605-8AB8-4833-BF37-5D96AB577617}" dt="2024-09-09T17:08:17.192" v="396" actId="478"/>
          <ac:spMkLst>
            <pc:docMk/>
            <pc:sldMk cId="1126325000" sldId="283"/>
            <ac:spMk id="10" creationId="{24D4EFC2-DDD2-E947-4243-B735AC3F8BEB}"/>
          </ac:spMkLst>
        </pc:spChg>
        <pc:spChg chg="del">
          <ac:chgData name="Basilirio Neto" userId="457339ee7ae6e424" providerId="LiveId" clId="{7C007605-8AB8-4833-BF37-5D96AB577617}" dt="2024-09-09T17:08:18.872" v="397" actId="478"/>
          <ac:spMkLst>
            <pc:docMk/>
            <pc:sldMk cId="1126325000" sldId="283"/>
            <ac:spMk id="12" creationId="{EE94272F-CE9D-0687-5E60-6CBDCE1B6C24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126325000" sldId="283"/>
            <ac:picMk id="3" creationId="{0CF68EFE-7799-CE60-0620-F9B2B1244F33}"/>
          </ac:picMkLst>
        </pc:picChg>
        <pc:picChg chg="add mod modCrop">
          <ac:chgData name="Basilirio Neto" userId="457339ee7ae6e424" providerId="LiveId" clId="{7C007605-8AB8-4833-BF37-5D96AB577617}" dt="2024-09-10T14:28:41.130" v="2275"/>
          <ac:picMkLst>
            <pc:docMk/>
            <pc:sldMk cId="1126325000" sldId="283"/>
            <ac:picMk id="10" creationId="{288FB503-F9ED-49B9-228B-45485315BDF5}"/>
          </ac:picMkLst>
        </pc:picChg>
        <pc:cxnChg chg="add mod">
          <ac:chgData name="Basilirio Neto" userId="457339ee7ae6e424" providerId="LiveId" clId="{7C007605-8AB8-4833-BF37-5D96AB577617}" dt="2024-09-10T14:28:41.130" v="2275"/>
          <ac:cxnSpMkLst>
            <pc:docMk/>
            <pc:sldMk cId="1126325000" sldId="283"/>
            <ac:cxnSpMk id="2" creationId="{3ECF00B5-0256-3BC1-7100-F1BBB73FD602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336336297" sldId="284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36336297" sldId="284"/>
            <ac:spMk id="4" creationId="{2D3B75FC-9C03-5A16-B140-339EB7EBF10B}"/>
          </ac:spMkLst>
        </pc:spChg>
        <pc:spChg chg="del">
          <ac:chgData name="Basilirio Neto" userId="457339ee7ae6e424" providerId="LiveId" clId="{7C007605-8AB8-4833-BF37-5D96AB577617}" dt="2024-09-09T17:08:23.352" v="399" actId="478"/>
          <ac:spMkLst>
            <pc:docMk/>
            <pc:sldMk cId="1336336297" sldId="284"/>
            <ac:spMk id="4" creationId="{473CA490-D98D-7BED-7C17-CF9B5C327467}"/>
          </ac:spMkLst>
        </pc:spChg>
        <pc:spChg chg="del">
          <ac:chgData name="Basilirio Neto" userId="457339ee7ae6e424" providerId="LiveId" clId="{7C007605-8AB8-4833-BF37-5D96AB577617}" dt="2024-09-09T17:08:21.864" v="398" actId="478"/>
          <ac:spMkLst>
            <pc:docMk/>
            <pc:sldMk cId="1336336297" sldId="284"/>
            <ac:spMk id="6" creationId="{8D04E340-B19A-E338-0B3C-656B1BB68A53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36336297" sldId="284"/>
            <ac:spMk id="7" creationId="{2D2A88E8-90CA-EE2B-C961-D93F7ABA5144}"/>
          </ac:spMkLst>
        </pc:spChg>
        <pc:spChg chg="del">
          <ac:chgData name="Basilirio Neto" userId="457339ee7ae6e424" providerId="LiveId" clId="{7C007605-8AB8-4833-BF37-5D96AB577617}" dt="2024-09-09T17:08:26.312" v="401" actId="478"/>
          <ac:spMkLst>
            <pc:docMk/>
            <pc:sldMk cId="1336336297" sldId="284"/>
            <ac:spMk id="9" creationId="{B0E6E54E-6859-FD66-CA06-A4F19AA84A99}"/>
          </ac:spMkLst>
        </pc:spChg>
        <pc:spChg chg="del">
          <ac:chgData name="Basilirio Neto" userId="457339ee7ae6e424" providerId="LiveId" clId="{7C007605-8AB8-4833-BF37-5D96AB577617}" dt="2024-09-09T17:08:28.264" v="402" actId="478"/>
          <ac:spMkLst>
            <pc:docMk/>
            <pc:sldMk cId="1336336297" sldId="284"/>
            <ac:spMk id="11" creationId="{803A0E1E-33FD-75C7-025B-6FF6B49CECAC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336336297" sldId="284"/>
            <ac:picMk id="5" creationId="{A2F05D64-3B85-E127-A358-9E74408F411B}"/>
          </ac:picMkLst>
        </pc:picChg>
        <pc:picChg chg="del">
          <ac:chgData name="Basilirio Neto" userId="457339ee7ae6e424" providerId="LiveId" clId="{7C007605-8AB8-4833-BF37-5D96AB577617}" dt="2024-09-09T17:08:24.728" v="400" actId="478"/>
          <ac:picMkLst>
            <pc:docMk/>
            <pc:sldMk cId="1336336297" sldId="284"/>
            <ac:picMk id="7" creationId="{EECCD44C-2898-EAFC-7F07-F2EF5D9A4B35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336336297" sldId="284"/>
            <ac:cxnSpMk id="2" creationId="{40205130-CC56-EAF5-5672-EE347B2A5BE3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1383444450" sldId="285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83444450" sldId="285"/>
            <ac:spMk id="4" creationId="{55446CEC-CF29-7607-3941-730B899496E9}"/>
          </ac:spMkLst>
        </pc:spChg>
        <pc:spChg chg="del">
          <ac:chgData name="Basilirio Neto" userId="457339ee7ae6e424" providerId="LiveId" clId="{7C007605-8AB8-4833-BF37-5D96AB577617}" dt="2024-09-09T17:08:31.977" v="403" actId="478"/>
          <ac:spMkLst>
            <pc:docMk/>
            <pc:sldMk cId="1383444450" sldId="285"/>
            <ac:spMk id="4" creationId="{C4259E30-D758-522F-23A7-1C4FE6D6A119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83444450" sldId="285"/>
            <ac:spMk id="6" creationId="{52CFF4F9-59DE-EA5A-6319-054217C33FCF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1383444450" sldId="285"/>
            <ac:spMk id="9" creationId="{1469CEFA-8150-AAA5-FE8A-DC81E2712DD8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1383444450" sldId="285"/>
            <ac:picMk id="7" creationId="{0BEAD3BF-89CF-C9F5-D1D8-C1B123C7ACB8}"/>
          </ac:picMkLst>
        </pc:picChg>
        <pc:cxnChg chg="add mod">
          <ac:chgData name="Basilirio Neto" userId="457339ee7ae6e424" providerId="LiveId" clId="{7C007605-8AB8-4833-BF37-5D96AB577617}" dt="2024-09-10T14:28:41.130" v="2275"/>
          <ac:cxnSpMkLst>
            <pc:docMk/>
            <pc:sldMk cId="1383444450" sldId="285"/>
            <ac:cxnSpMk id="2" creationId="{E26995AB-71DC-609D-6F3F-799CC399D054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575133301" sldId="286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75133301" sldId="286"/>
            <ac:spMk id="4" creationId="{C59B808B-B085-60D2-03CA-4EC5ADDDCA87}"/>
          </ac:spMkLst>
        </pc:spChg>
        <pc:spChg chg="del">
          <ac:chgData name="Basilirio Neto" userId="457339ee7ae6e424" providerId="LiveId" clId="{7C007605-8AB8-4833-BF37-5D96AB577617}" dt="2024-09-09T17:08:35.865" v="405" actId="478"/>
          <ac:spMkLst>
            <pc:docMk/>
            <pc:sldMk cId="3575133301" sldId="286"/>
            <ac:spMk id="5" creationId="{0282CB45-9B19-01B8-EACD-1E81904FC20E}"/>
          </ac:spMkLst>
        </pc:spChg>
        <pc:spChg chg="del">
          <ac:chgData name="Basilirio Neto" userId="457339ee7ae6e424" providerId="LiveId" clId="{7C007605-8AB8-4833-BF37-5D96AB577617}" dt="2024-09-09T17:08:38.282" v="406" actId="478"/>
          <ac:spMkLst>
            <pc:docMk/>
            <pc:sldMk cId="3575133301" sldId="286"/>
            <ac:spMk id="6" creationId="{D2B892AE-98BC-E8BC-4B33-6ED72EDEE61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75133301" sldId="286"/>
            <ac:spMk id="7" creationId="{E6296E05-5A8E-8479-0ADA-E84DC262FC8B}"/>
          </ac:spMkLst>
        </pc:spChg>
        <pc:spChg chg="del">
          <ac:chgData name="Basilirio Neto" userId="457339ee7ae6e424" providerId="LiveId" clId="{7C007605-8AB8-4833-BF37-5D96AB577617}" dt="2024-09-09T17:08:39.962" v="407" actId="478"/>
          <ac:spMkLst>
            <pc:docMk/>
            <pc:sldMk cId="3575133301" sldId="286"/>
            <ac:spMk id="10" creationId="{4A90CCFC-3BE4-CE7C-87F9-93955003957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575133301" sldId="286"/>
            <ac:spMk id="10" creationId="{96062DB6-6B97-04DF-2159-B62865DE4660}"/>
          </ac:spMkLst>
        </pc:spChg>
        <pc:picChg chg="del">
          <ac:chgData name="Basilirio Neto" userId="457339ee7ae6e424" providerId="LiveId" clId="{7C007605-8AB8-4833-BF37-5D96AB577617}" dt="2024-09-09T17:08:34.265" v="404" actId="478"/>
          <ac:picMkLst>
            <pc:docMk/>
            <pc:sldMk cId="3575133301" sldId="286"/>
            <ac:picMk id="3" creationId="{CE5E2A18-E000-F9B4-5B3E-D0B3D8D33C40}"/>
          </ac:picMkLst>
        </pc:picChg>
        <pc:picChg chg="add mod">
          <ac:chgData name="Basilirio Neto" userId="457339ee7ae6e424" providerId="LiveId" clId="{7C007605-8AB8-4833-BF37-5D96AB577617}" dt="2024-09-10T14:14:02.438" v="2165"/>
          <ac:picMkLst>
            <pc:docMk/>
            <pc:sldMk cId="3575133301" sldId="286"/>
            <ac:picMk id="5" creationId="{2A662FBE-5D62-0020-5E57-0F7E125C238C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575133301" sldId="286"/>
            <ac:picMk id="8" creationId="{74F0C871-E672-5899-02A2-2619013C67DD}"/>
          </ac:picMkLst>
        </pc:picChg>
        <pc:picChg chg="del">
          <ac:chgData name="Basilirio Neto" userId="457339ee7ae6e424" providerId="LiveId" clId="{7C007605-8AB8-4833-BF37-5D96AB577617}" dt="2024-09-09T17:08:40.982" v="408" actId="478"/>
          <ac:picMkLst>
            <pc:docMk/>
            <pc:sldMk cId="3575133301" sldId="286"/>
            <ac:picMk id="8" creationId="{8793CE89-98D6-4D45-7E04-8E4F92211BF6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575133301" sldId="286"/>
            <ac:cxnSpMk id="2" creationId="{85E45037-93FC-8093-5399-AFE4027CD613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805071164" sldId="287"/>
        </pc:sldMkLst>
        <pc:spChg chg="del">
          <ac:chgData name="Basilirio Neto" userId="457339ee7ae6e424" providerId="LiveId" clId="{7C007605-8AB8-4833-BF37-5D96AB577617}" dt="2024-09-09T17:08:45.372" v="410" actId="478"/>
          <ac:spMkLst>
            <pc:docMk/>
            <pc:sldMk cId="3805071164" sldId="287"/>
            <ac:spMk id="4" creationId="{3FDF089F-A572-15DA-85EE-75ED6C482C5A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805071164" sldId="287"/>
            <ac:spMk id="4" creationId="{E5045146-8582-B298-A90D-3DBCEC331A30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805071164" sldId="287"/>
            <ac:spMk id="6" creationId="{6544E727-D323-49C7-1AE7-29EB7A37E6E4}"/>
          </ac:spMkLst>
        </pc:spChg>
        <pc:spChg chg="del">
          <ac:chgData name="Basilirio Neto" userId="457339ee7ae6e424" providerId="LiveId" clId="{7C007605-8AB8-4833-BF37-5D96AB577617}" dt="2024-09-09T17:08:47.226" v="411" actId="478"/>
          <ac:spMkLst>
            <pc:docMk/>
            <pc:sldMk cId="3805071164" sldId="287"/>
            <ac:spMk id="7" creationId="{1E964ADF-5DD9-F18F-8EA2-534A1A9712E6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805071164" sldId="287"/>
            <ac:spMk id="9" creationId="{6227742C-BF97-C6DF-F4D9-A1DAB8155DEC}"/>
          </ac:spMkLst>
        </pc:spChg>
        <pc:picChg chg="del">
          <ac:chgData name="Basilirio Neto" userId="457339ee7ae6e424" providerId="LiveId" clId="{7C007605-8AB8-4833-BF37-5D96AB577617}" dt="2024-09-09T17:08:43.786" v="409" actId="478"/>
          <ac:picMkLst>
            <pc:docMk/>
            <pc:sldMk cId="3805071164" sldId="287"/>
            <ac:picMk id="5" creationId="{C3C7ABB9-F4FE-74E7-3DC9-B83805FC0AC7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805071164" sldId="287"/>
            <ac:picMk id="7" creationId="{8996297F-CD72-17B9-375B-0D4425CCCE24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805071164" sldId="287"/>
            <ac:cxnSpMk id="2" creationId="{842ADB04-C650-8AAB-0551-C9EC758009D9}"/>
          </ac:cxnSpMkLst>
        </pc:cxnChg>
      </pc:sldChg>
      <pc:sldChg chg="addSp delSp modSp mod">
        <pc:chgData name="Basilirio Neto" userId="457339ee7ae6e424" providerId="LiveId" clId="{7C007605-8AB8-4833-BF37-5D96AB577617}" dt="2024-09-10T14:51:57.186" v="2413" actId="1076"/>
        <pc:sldMkLst>
          <pc:docMk/>
          <pc:sldMk cId="676800751" sldId="288"/>
        </pc:sldMkLst>
        <pc:spChg chg="del">
          <ac:chgData name="Basilirio Neto" userId="457339ee7ae6e424" providerId="LiveId" clId="{7C007605-8AB8-4833-BF37-5D96AB577617}" dt="2024-09-09T17:08:51.320" v="412" actId="478"/>
          <ac:spMkLst>
            <pc:docMk/>
            <pc:sldMk cId="676800751" sldId="288"/>
            <ac:spMk id="4" creationId="{62CBEC15-70E2-77E4-BE90-7E5D42CF8824}"/>
          </ac:spMkLst>
        </pc:spChg>
        <pc:spChg chg="add mod">
          <ac:chgData name="Basilirio Neto" userId="457339ee7ae6e424" providerId="LiveId" clId="{7C007605-8AB8-4833-BF37-5D96AB577617}" dt="2024-09-10T14:51:45.026" v="2409" actId="1076"/>
          <ac:spMkLst>
            <pc:docMk/>
            <pc:sldMk cId="676800751" sldId="288"/>
            <ac:spMk id="5" creationId="{166DE514-7CB6-46F1-051C-54D4AC8027D7}"/>
          </ac:spMkLst>
        </pc:spChg>
        <pc:spChg chg="del">
          <ac:chgData name="Basilirio Neto" userId="457339ee7ae6e424" providerId="LiveId" clId="{7C007605-8AB8-4833-BF37-5D96AB577617}" dt="2024-09-09T17:08:54.648" v="414" actId="478"/>
          <ac:spMkLst>
            <pc:docMk/>
            <pc:sldMk cId="676800751" sldId="288"/>
            <ac:spMk id="10" creationId="{0FDCAEAC-5546-9E7F-0389-800DADE6896F}"/>
          </ac:spMkLst>
        </pc:spChg>
        <pc:picChg chg="add mod">
          <ac:chgData name="Basilirio Neto" userId="457339ee7ae6e424" providerId="LiveId" clId="{7C007605-8AB8-4833-BF37-5D96AB577617}" dt="2024-09-10T14:51:57.186" v="2413" actId="1076"/>
          <ac:picMkLst>
            <pc:docMk/>
            <pc:sldMk cId="676800751" sldId="288"/>
            <ac:picMk id="3" creationId="{D4488AED-9E0B-670C-AA49-296A91417322}"/>
          </ac:picMkLst>
        </pc:picChg>
        <pc:picChg chg="add del mod">
          <ac:chgData name="Basilirio Neto" userId="457339ee7ae6e424" providerId="LiveId" clId="{7C007605-8AB8-4833-BF37-5D96AB577617}" dt="2024-09-10T14:48:17.715" v="2392" actId="478"/>
          <ac:picMkLst>
            <pc:docMk/>
            <pc:sldMk cId="676800751" sldId="288"/>
            <ac:picMk id="6" creationId="{0D652400-75E6-6137-B293-B1F0C67D390F}"/>
          </ac:picMkLst>
        </pc:picChg>
        <pc:picChg chg="del">
          <ac:chgData name="Basilirio Neto" userId="457339ee7ae6e424" providerId="LiveId" clId="{7C007605-8AB8-4833-BF37-5D96AB577617}" dt="2024-09-09T17:08:52.969" v="413" actId="478"/>
          <ac:picMkLst>
            <pc:docMk/>
            <pc:sldMk cId="676800751" sldId="288"/>
            <ac:picMk id="8" creationId="{4979087F-8434-9A0A-E972-EB33C16BD44E}"/>
          </ac:picMkLst>
        </pc:picChg>
        <pc:cxnChg chg="del mod">
          <ac:chgData name="Basilirio Neto" userId="457339ee7ae6e424" providerId="LiveId" clId="{7C007605-8AB8-4833-BF37-5D96AB577617}" dt="2024-09-10T14:48:24.371" v="2394" actId="478"/>
          <ac:cxnSpMkLst>
            <pc:docMk/>
            <pc:sldMk cId="676800751" sldId="288"/>
            <ac:cxnSpMk id="2" creationId="{C6EFBD29-B911-8415-CAA9-0AEB6B3DD1CC}"/>
          </ac:cxnSpMkLst>
        </pc:cxnChg>
      </pc:sldChg>
      <pc:sldChg chg="addSp delSp modSp mod">
        <pc:chgData name="Basilirio Neto" userId="457339ee7ae6e424" providerId="LiveId" clId="{7C007605-8AB8-4833-BF37-5D96AB577617}" dt="2024-09-10T14:52:23.535" v="2416" actId="14100"/>
        <pc:sldMkLst>
          <pc:docMk/>
          <pc:sldMk cId="499969889" sldId="289"/>
        </pc:sldMkLst>
        <pc:spChg chg="del">
          <ac:chgData name="Basilirio Neto" userId="457339ee7ae6e424" providerId="LiveId" clId="{7C007605-8AB8-4833-BF37-5D96AB577617}" dt="2024-09-09T17:08:57.865" v="415" actId="478"/>
          <ac:spMkLst>
            <pc:docMk/>
            <pc:sldMk cId="499969889" sldId="289"/>
            <ac:spMk id="4" creationId="{D58BDBE7-B3DC-7194-A142-9F5DBAE33CF5}"/>
          </ac:spMkLst>
        </pc:spChg>
        <pc:spChg chg="del">
          <ac:chgData name="Basilirio Neto" userId="457339ee7ae6e424" providerId="LiveId" clId="{7C007605-8AB8-4833-BF37-5D96AB577617}" dt="2024-09-09T17:09:00.936" v="417" actId="478"/>
          <ac:spMkLst>
            <pc:docMk/>
            <pc:sldMk cId="499969889" sldId="289"/>
            <ac:spMk id="5" creationId="{7D36D885-584A-E978-C000-3CC137B5AFA9}"/>
          </ac:spMkLst>
        </pc:spChg>
        <pc:spChg chg="add mod">
          <ac:chgData name="Basilirio Neto" userId="457339ee7ae6e424" providerId="LiveId" clId="{7C007605-8AB8-4833-BF37-5D96AB577617}" dt="2024-09-10T14:37:47.433" v="2363" actId="1076"/>
          <ac:spMkLst>
            <pc:docMk/>
            <pc:sldMk cId="499969889" sldId="289"/>
            <ac:spMk id="5" creationId="{F6E4302D-2A85-4D4C-A077-D28B432FCF20}"/>
          </ac:spMkLst>
        </pc:spChg>
        <pc:spChg chg="add mod">
          <ac:chgData name="Basilirio Neto" userId="457339ee7ae6e424" providerId="LiveId" clId="{7C007605-8AB8-4833-BF37-5D96AB577617}" dt="2024-09-10T14:52:23.535" v="2416" actId="14100"/>
          <ac:spMkLst>
            <pc:docMk/>
            <pc:sldMk cId="499969889" sldId="289"/>
            <ac:spMk id="7" creationId="{8C5A36E4-226B-76B0-9242-200112AE093C}"/>
          </ac:spMkLst>
        </pc:spChg>
        <pc:spChg chg="del">
          <ac:chgData name="Basilirio Neto" userId="457339ee7ae6e424" providerId="LiveId" clId="{7C007605-8AB8-4833-BF37-5D96AB577617}" dt="2024-09-09T17:09:00.058" v="416" actId="478"/>
          <ac:spMkLst>
            <pc:docMk/>
            <pc:sldMk cId="499969889" sldId="289"/>
            <ac:spMk id="7" creationId="{C02F9F4A-35FC-B3EF-6EE3-51FE0CA385E8}"/>
          </ac:spMkLst>
        </pc:spChg>
        <pc:spChg chg="del">
          <ac:chgData name="Basilirio Neto" userId="457339ee7ae6e424" providerId="LiveId" clId="{7C007605-8AB8-4833-BF37-5D96AB577617}" dt="2024-09-09T17:09:02.681" v="418" actId="478"/>
          <ac:spMkLst>
            <pc:docMk/>
            <pc:sldMk cId="499969889" sldId="289"/>
            <ac:spMk id="9" creationId="{779309B6-C3C1-EA4B-5D32-642FA387C7D8}"/>
          </ac:spMkLst>
        </pc:spChg>
        <pc:picChg chg="add mod">
          <ac:chgData name="Basilirio Neto" userId="457339ee7ae6e424" providerId="LiveId" clId="{7C007605-8AB8-4833-BF37-5D96AB577617}" dt="2024-09-10T14:37:53.914" v="2364" actId="1076"/>
          <ac:picMkLst>
            <pc:docMk/>
            <pc:sldMk cId="499969889" sldId="289"/>
            <ac:picMk id="3" creationId="{7AC2ECD6-B581-39C7-0574-2692E297A39A}"/>
          </ac:picMkLst>
        </pc:picChg>
        <pc:cxnChg chg="add del">
          <ac:chgData name="Basilirio Neto" userId="457339ee7ae6e424" providerId="LiveId" clId="{7C007605-8AB8-4833-BF37-5D96AB577617}" dt="2024-09-10T14:32:43" v="2276" actId="478"/>
          <ac:cxnSpMkLst>
            <pc:docMk/>
            <pc:sldMk cId="499969889" sldId="289"/>
            <ac:cxnSpMk id="2" creationId="{BDD8ECFF-EDF9-7CD9-3475-1E1460BE6A43}"/>
          </ac:cxnSpMkLst>
        </pc:cxnChg>
      </pc:sldChg>
      <pc:sldChg chg="addSp delSp modSp mod">
        <pc:chgData name="Basilirio Neto" userId="457339ee7ae6e424" providerId="LiveId" clId="{7C007605-8AB8-4833-BF37-5D96AB577617}" dt="2024-09-10T14:52:13.643" v="2415" actId="1076"/>
        <pc:sldMkLst>
          <pc:docMk/>
          <pc:sldMk cId="2048575455" sldId="290"/>
        </pc:sldMkLst>
        <pc:spChg chg="del">
          <ac:chgData name="Basilirio Neto" userId="457339ee7ae6e424" providerId="LiveId" clId="{7C007605-8AB8-4833-BF37-5D96AB577617}" dt="2024-09-09T17:09:07.576" v="420" actId="478"/>
          <ac:spMkLst>
            <pc:docMk/>
            <pc:sldMk cId="2048575455" sldId="290"/>
            <ac:spMk id="4" creationId="{59C4C469-8DA3-E6FD-0A3B-F05DF1DBAFFC}"/>
          </ac:spMkLst>
        </pc:spChg>
        <pc:spChg chg="add mod">
          <ac:chgData name="Basilirio Neto" userId="457339ee7ae6e424" providerId="LiveId" clId="{7C007605-8AB8-4833-BF37-5D96AB577617}" dt="2024-09-10T14:40:05.623" v="2382" actId="20577"/>
          <ac:spMkLst>
            <pc:docMk/>
            <pc:sldMk cId="2048575455" sldId="290"/>
            <ac:spMk id="4" creationId="{967E44AB-9068-AF10-3039-BB7305BBE5B1}"/>
          </ac:spMkLst>
        </pc:spChg>
        <pc:spChg chg="add mod">
          <ac:chgData name="Basilirio Neto" userId="457339ee7ae6e424" providerId="LiveId" clId="{7C007605-8AB8-4833-BF37-5D96AB577617}" dt="2024-09-10T14:40:46.426" v="2388" actId="1076"/>
          <ac:spMkLst>
            <pc:docMk/>
            <pc:sldMk cId="2048575455" sldId="290"/>
            <ac:spMk id="6" creationId="{7127362C-7984-DAF4-67F6-4C9E04567393}"/>
          </ac:spMkLst>
        </pc:spChg>
        <pc:spChg chg="del">
          <ac:chgData name="Basilirio Neto" userId="457339ee7ae6e424" providerId="LiveId" clId="{7C007605-8AB8-4833-BF37-5D96AB577617}" dt="2024-09-09T17:09:09.145" v="421" actId="478"/>
          <ac:spMkLst>
            <pc:docMk/>
            <pc:sldMk cId="2048575455" sldId="290"/>
            <ac:spMk id="10" creationId="{5EA69F8B-9135-39E9-0058-A370E575EDBB}"/>
          </ac:spMkLst>
        </pc:spChg>
        <pc:spChg chg="del">
          <ac:chgData name="Basilirio Neto" userId="457339ee7ae6e424" providerId="LiveId" clId="{7C007605-8AB8-4833-BF37-5D96AB577617}" dt="2024-09-09T17:09:10.762" v="422" actId="478"/>
          <ac:spMkLst>
            <pc:docMk/>
            <pc:sldMk cId="2048575455" sldId="290"/>
            <ac:spMk id="12" creationId="{DED3FAFE-B0A5-34B0-DB0B-C0F3055DB048}"/>
          </ac:spMkLst>
        </pc:spChg>
        <pc:spChg chg="del">
          <ac:chgData name="Basilirio Neto" userId="457339ee7ae6e424" providerId="LiveId" clId="{7C007605-8AB8-4833-BF37-5D96AB577617}" dt="2024-09-09T17:09:12.697" v="423" actId="478"/>
          <ac:spMkLst>
            <pc:docMk/>
            <pc:sldMk cId="2048575455" sldId="290"/>
            <ac:spMk id="14" creationId="{A2B6650D-BBAC-3CD1-D9F2-63731C69104D}"/>
          </ac:spMkLst>
        </pc:spChg>
        <pc:picChg chg="del">
          <ac:chgData name="Basilirio Neto" userId="457339ee7ae6e424" providerId="LiveId" clId="{7C007605-8AB8-4833-BF37-5D96AB577617}" dt="2024-09-09T17:09:05.544" v="419" actId="478"/>
          <ac:picMkLst>
            <pc:docMk/>
            <pc:sldMk cId="2048575455" sldId="290"/>
            <ac:picMk id="8" creationId="{00930ED4-1EE2-A3C4-FA82-C4F1DDE1373F}"/>
          </ac:picMkLst>
        </pc:picChg>
        <pc:picChg chg="add mod">
          <ac:chgData name="Basilirio Neto" userId="457339ee7ae6e424" providerId="LiveId" clId="{7C007605-8AB8-4833-BF37-5D96AB577617}" dt="2024-09-10T14:52:13.643" v="2415" actId="1076"/>
          <ac:picMkLst>
            <pc:docMk/>
            <pc:sldMk cId="2048575455" sldId="290"/>
            <ac:picMk id="8" creationId="{36E384E1-97B8-B01E-DE17-2F9C0F9DAB94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048575455" sldId="290"/>
            <ac:cxnSpMk id="2" creationId="{8B6B7555-6E81-9FBC-6F7B-ACDF961B5E7F}"/>
          </ac:cxnSpMkLst>
        </pc:cxnChg>
      </pc:sldChg>
      <pc:sldChg chg="addSp delSp modSp mod">
        <pc:chgData name="Basilirio Neto" userId="457339ee7ae6e424" providerId="LiveId" clId="{7C007605-8AB8-4833-BF37-5D96AB577617}" dt="2024-09-10T14:56:24.867" v="2447" actId="1076"/>
        <pc:sldMkLst>
          <pc:docMk/>
          <pc:sldMk cId="1022918249" sldId="291"/>
        </pc:sldMkLst>
        <pc:spChg chg="add mod">
          <ac:chgData name="Basilirio Neto" userId="457339ee7ae6e424" providerId="LiveId" clId="{7C007605-8AB8-4833-BF37-5D96AB577617}" dt="2024-09-10T14:52:49.400" v="2420" actId="255"/>
          <ac:spMkLst>
            <pc:docMk/>
            <pc:sldMk cId="1022918249" sldId="291"/>
            <ac:spMk id="4" creationId="{0925A658-9F33-A8F0-58D5-F7DC468A5D96}"/>
          </ac:spMkLst>
        </pc:spChg>
        <pc:spChg chg="del">
          <ac:chgData name="Basilirio Neto" userId="457339ee7ae6e424" providerId="LiveId" clId="{7C007605-8AB8-4833-BF37-5D96AB577617}" dt="2024-09-09T17:09:20.072" v="427" actId="478"/>
          <ac:spMkLst>
            <pc:docMk/>
            <pc:sldMk cId="1022918249" sldId="291"/>
            <ac:spMk id="8" creationId="{40DF3A99-E240-6706-22B1-9B90C8BC9E58}"/>
          </ac:spMkLst>
        </pc:spChg>
        <pc:spChg chg="add mod">
          <ac:chgData name="Basilirio Neto" userId="457339ee7ae6e424" providerId="LiveId" clId="{7C007605-8AB8-4833-BF37-5D96AB577617}" dt="2024-09-10T14:56:08.133" v="2446" actId="14100"/>
          <ac:spMkLst>
            <pc:docMk/>
            <pc:sldMk cId="1022918249" sldId="291"/>
            <ac:spMk id="8" creationId="{87E5BEF2-7CEF-1EC8-CF45-4C5F6172F253}"/>
          </ac:spMkLst>
        </pc:spChg>
        <pc:spChg chg="del">
          <ac:chgData name="Basilirio Neto" userId="457339ee7ae6e424" providerId="LiveId" clId="{7C007605-8AB8-4833-BF37-5D96AB577617}" dt="2024-09-09T17:09:21.578" v="428" actId="478"/>
          <ac:spMkLst>
            <pc:docMk/>
            <pc:sldMk cId="1022918249" sldId="291"/>
            <ac:spMk id="10" creationId="{585B6D7C-487E-56FC-D05B-3BBD7BEA0A3E}"/>
          </ac:spMkLst>
        </pc:spChg>
        <pc:spChg chg="del">
          <ac:chgData name="Basilirio Neto" userId="457339ee7ae6e424" providerId="LiveId" clId="{7C007605-8AB8-4833-BF37-5D96AB577617}" dt="2024-09-09T17:09:18.152" v="426" actId="478"/>
          <ac:spMkLst>
            <pc:docMk/>
            <pc:sldMk cId="1022918249" sldId="291"/>
            <ac:spMk id="12" creationId="{DA7D7DFF-B559-2D91-0CA8-7810BF161460}"/>
          </ac:spMkLst>
        </pc:spChg>
        <pc:spChg chg="del">
          <ac:chgData name="Basilirio Neto" userId="457339ee7ae6e424" providerId="LiveId" clId="{7C007605-8AB8-4833-BF37-5D96AB577617}" dt="2024-09-09T17:09:23.512" v="429" actId="478"/>
          <ac:spMkLst>
            <pc:docMk/>
            <pc:sldMk cId="1022918249" sldId="291"/>
            <ac:spMk id="16" creationId="{23649744-6748-58B5-BDAC-176F9AE0DBB9}"/>
          </ac:spMkLst>
        </pc:spChg>
        <pc:picChg chg="add mod">
          <ac:chgData name="Basilirio Neto" userId="457339ee7ae6e424" providerId="LiveId" clId="{7C007605-8AB8-4833-BF37-5D96AB577617}" dt="2024-09-10T14:56:24.867" v="2447" actId="1076"/>
          <ac:picMkLst>
            <pc:docMk/>
            <pc:sldMk cId="1022918249" sldId="291"/>
            <ac:picMk id="6" creationId="{008E9B31-B2D1-B237-D415-91ADD98AA43F}"/>
          </ac:picMkLst>
        </pc:picChg>
        <pc:picChg chg="del">
          <ac:chgData name="Basilirio Neto" userId="457339ee7ae6e424" providerId="LiveId" clId="{7C007605-8AB8-4833-BF37-5D96AB577617}" dt="2024-09-09T17:09:16.088" v="424" actId="478"/>
          <ac:picMkLst>
            <pc:docMk/>
            <pc:sldMk cId="1022918249" sldId="291"/>
            <ac:picMk id="6" creationId="{0F06828E-11CD-B1F0-A9C5-D035B09BDF15}"/>
          </ac:picMkLst>
        </pc:picChg>
        <pc:picChg chg="del">
          <ac:chgData name="Basilirio Neto" userId="457339ee7ae6e424" providerId="LiveId" clId="{7C007605-8AB8-4833-BF37-5D96AB577617}" dt="2024-09-09T17:09:16.840" v="425" actId="478"/>
          <ac:picMkLst>
            <pc:docMk/>
            <pc:sldMk cId="1022918249" sldId="291"/>
            <ac:picMk id="14" creationId="{82928BC4-1822-887B-0B9B-6DF5205B17D3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022918249" sldId="291"/>
            <ac:cxnSpMk id="2" creationId="{AA2B910E-6512-58C3-DF2B-7440B9A3DAF8}"/>
          </ac:cxnSpMkLst>
        </pc:cxnChg>
      </pc:sldChg>
      <pc:sldChg chg="addSp delSp modSp mod">
        <pc:chgData name="Basilirio Neto" userId="457339ee7ae6e424" providerId="LiveId" clId="{7C007605-8AB8-4833-BF37-5D96AB577617}" dt="2024-09-10T14:59:36.318" v="2463" actId="255"/>
        <pc:sldMkLst>
          <pc:docMk/>
          <pc:sldMk cId="261491953" sldId="292"/>
        </pc:sldMkLst>
        <pc:spChg chg="add mod">
          <ac:chgData name="Basilirio Neto" userId="457339ee7ae6e424" providerId="LiveId" clId="{7C007605-8AB8-4833-BF37-5D96AB577617}" dt="2024-09-10T14:57:20.382" v="2453" actId="2710"/>
          <ac:spMkLst>
            <pc:docMk/>
            <pc:sldMk cId="261491953" sldId="292"/>
            <ac:spMk id="4" creationId="{1CA0DBD7-E087-7A4C-2EC7-283E12FC8973}"/>
          </ac:spMkLst>
        </pc:spChg>
        <pc:spChg chg="del">
          <ac:chgData name="Basilirio Neto" userId="457339ee7ae6e424" providerId="LiveId" clId="{7C007605-8AB8-4833-BF37-5D96AB577617}" dt="2024-09-09T17:09:27.273" v="431" actId="478"/>
          <ac:spMkLst>
            <pc:docMk/>
            <pc:sldMk cId="261491953" sldId="292"/>
            <ac:spMk id="5" creationId="{EE057E42-23FE-51E1-C1CC-A431576C68F4}"/>
          </ac:spMkLst>
        </pc:spChg>
        <pc:spChg chg="add mod">
          <ac:chgData name="Basilirio Neto" userId="457339ee7ae6e424" providerId="LiveId" clId="{7C007605-8AB8-4833-BF37-5D96AB577617}" dt="2024-09-10T14:59:36.318" v="2463" actId="255"/>
          <ac:spMkLst>
            <pc:docMk/>
            <pc:sldMk cId="261491953" sldId="292"/>
            <ac:spMk id="6" creationId="{7726E97F-A9A6-46E9-2B17-A746259A399E}"/>
          </ac:spMkLst>
        </pc:spChg>
        <pc:spChg chg="del">
          <ac:chgData name="Basilirio Neto" userId="457339ee7ae6e424" providerId="LiveId" clId="{7C007605-8AB8-4833-BF37-5D96AB577617}" dt="2024-09-09T17:09:28.760" v="432" actId="478"/>
          <ac:spMkLst>
            <pc:docMk/>
            <pc:sldMk cId="261491953" sldId="292"/>
            <ac:spMk id="7" creationId="{A92D5C77-E42A-B227-AD66-02220BC82625}"/>
          </ac:spMkLst>
        </pc:spChg>
        <pc:spChg chg="del mod">
          <ac:chgData name="Basilirio Neto" userId="457339ee7ae6e424" providerId="LiveId" clId="{7C007605-8AB8-4833-BF37-5D96AB577617}" dt="2024-09-09T17:09:30.505" v="434" actId="478"/>
          <ac:spMkLst>
            <pc:docMk/>
            <pc:sldMk cId="261491953" sldId="292"/>
            <ac:spMk id="8" creationId="{F5A34A6C-8152-0B9C-0815-3A8F6DE4133F}"/>
          </ac:spMkLst>
        </pc:spChg>
        <pc:picChg chg="del">
          <ac:chgData name="Basilirio Neto" userId="457339ee7ae6e424" providerId="LiveId" clId="{7C007605-8AB8-4833-BF37-5D96AB577617}" dt="2024-09-09T17:09:25.720" v="430" actId="478"/>
          <ac:picMkLst>
            <pc:docMk/>
            <pc:sldMk cId="261491953" sldId="292"/>
            <ac:picMk id="3" creationId="{D4E1E0F9-7214-B6D0-2594-329E57B8A464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61491953" sldId="292"/>
            <ac:cxnSpMk id="2" creationId="{F3DCC82C-CC19-CBC4-4F3B-4350762DB4CD}"/>
          </ac:cxnSpMkLst>
        </pc:cxnChg>
      </pc:sldChg>
      <pc:sldChg chg="addSp delSp modSp mod">
        <pc:chgData name="Basilirio Neto" userId="457339ee7ae6e424" providerId="LiveId" clId="{7C007605-8AB8-4833-BF37-5D96AB577617}" dt="2024-09-10T15:01:44.572" v="2525" actId="123"/>
        <pc:sldMkLst>
          <pc:docMk/>
          <pc:sldMk cId="351143020" sldId="293"/>
        </pc:sldMkLst>
        <pc:spChg chg="add mod">
          <ac:chgData name="Basilirio Neto" userId="457339ee7ae6e424" providerId="LiveId" clId="{7C007605-8AB8-4833-BF37-5D96AB577617}" dt="2024-09-10T15:01:44.572" v="2525" actId="123"/>
          <ac:spMkLst>
            <pc:docMk/>
            <pc:sldMk cId="351143020" sldId="293"/>
            <ac:spMk id="4" creationId="{047058DF-6509-1406-D8FC-F6B65CE4C01D}"/>
          </ac:spMkLst>
        </pc:spChg>
        <pc:spChg chg="del">
          <ac:chgData name="Basilirio Neto" userId="457339ee7ae6e424" providerId="LiveId" clId="{7C007605-8AB8-4833-BF37-5D96AB577617}" dt="2024-09-09T17:09:33.656" v="436" actId="478"/>
          <ac:spMkLst>
            <pc:docMk/>
            <pc:sldMk cId="351143020" sldId="293"/>
            <ac:spMk id="6" creationId="{123F57ED-4762-AB43-436B-C0FF9D41FCDB}"/>
          </ac:spMkLst>
        </pc:spChg>
        <pc:spChg chg="del">
          <ac:chgData name="Basilirio Neto" userId="457339ee7ae6e424" providerId="LiveId" clId="{7C007605-8AB8-4833-BF37-5D96AB577617}" dt="2024-09-09T17:09:35.001" v="437" actId="478"/>
          <ac:spMkLst>
            <pc:docMk/>
            <pc:sldMk cId="351143020" sldId="293"/>
            <ac:spMk id="9" creationId="{32D01BAC-025E-FEA1-CAB5-F3664821423F}"/>
          </ac:spMkLst>
        </pc:spChg>
        <pc:picChg chg="del">
          <ac:chgData name="Basilirio Neto" userId="457339ee7ae6e424" providerId="LiveId" clId="{7C007605-8AB8-4833-BF37-5D96AB577617}" dt="2024-09-09T17:09:32.425" v="435" actId="478"/>
          <ac:picMkLst>
            <pc:docMk/>
            <pc:sldMk cId="351143020" sldId="293"/>
            <ac:picMk id="7" creationId="{1023E386-58D7-BAB2-E96E-74CADF40376A}"/>
          </ac:picMkLst>
        </pc:picChg>
        <pc:cxnChg chg="del mod">
          <ac:chgData name="Basilirio Neto" userId="457339ee7ae6e424" providerId="LiveId" clId="{7C007605-8AB8-4833-BF37-5D96AB577617}" dt="2024-09-10T15:00:44.675" v="2471" actId="478"/>
          <ac:cxnSpMkLst>
            <pc:docMk/>
            <pc:sldMk cId="351143020" sldId="293"/>
            <ac:cxnSpMk id="2" creationId="{7BAD7342-2B79-EAA9-10B6-4798B012D85F}"/>
          </ac:cxnSpMkLst>
        </pc:cxnChg>
      </pc:sldChg>
      <pc:sldChg chg="addSp delSp modSp mod">
        <pc:chgData name="Basilirio Neto" userId="457339ee7ae6e424" providerId="LiveId" clId="{7C007605-8AB8-4833-BF37-5D96AB577617}" dt="2024-09-10T17:10:27.105" v="2555" actId="1076"/>
        <pc:sldMkLst>
          <pc:docMk/>
          <pc:sldMk cId="1114787557" sldId="294"/>
        </pc:sldMkLst>
        <pc:spChg chg="del">
          <ac:chgData name="Basilirio Neto" userId="457339ee7ae6e424" providerId="LiveId" clId="{7C007605-8AB8-4833-BF37-5D96AB577617}" dt="2024-09-09T17:09:38.232" v="438" actId="478"/>
          <ac:spMkLst>
            <pc:docMk/>
            <pc:sldMk cId="1114787557" sldId="294"/>
            <ac:spMk id="4" creationId="{CE494E1A-3645-754D-3F07-53CA98528547}"/>
          </ac:spMkLst>
        </pc:spChg>
        <pc:spChg chg="del">
          <ac:chgData name="Basilirio Neto" userId="457339ee7ae6e424" providerId="LiveId" clId="{7C007605-8AB8-4833-BF37-5D96AB577617}" dt="2024-09-09T17:09:40.072" v="439" actId="478"/>
          <ac:spMkLst>
            <pc:docMk/>
            <pc:sldMk cId="1114787557" sldId="294"/>
            <ac:spMk id="6" creationId="{371D4950-94EE-D123-96DB-685A01F4B3FD}"/>
          </ac:spMkLst>
        </pc:spChg>
        <pc:spChg chg="add mod">
          <ac:chgData name="Basilirio Neto" userId="457339ee7ae6e424" providerId="LiveId" clId="{7C007605-8AB8-4833-BF37-5D96AB577617}" dt="2024-09-10T17:10:27.105" v="2555" actId="1076"/>
          <ac:spMkLst>
            <pc:docMk/>
            <pc:sldMk cId="1114787557" sldId="294"/>
            <ac:spMk id="7" creationId="{12C23410-59BA-7337-A27C-BBD0EC416163}"/>
          </ac:spMkLst>
        </pc:spChg>
        <pc:spChg chg="add mod">
          <ac:chgData name="Basilirio Neto" userId="457339ee7ae6e424" providerId="LiveId" clId="{7C007605-8AB8-4833-BF37-5D96AB577617}" dt="2024-09-10T17:10:10.554" v="2554" actId="1076"/>
          <ac:spMkLst>
            <pc:docMk/>
            <pc:sldMk cId="1114787557" sldId="294"/>
            <ac:spMk id="9" creationId="{02AFB47E-26D1-05DA-57E3-894A198F7202}"/>
          </ac:spMkLst>
        </pc:spChg>
        <pc:picChg chg="add mod">
          <ac:chgData name="Basilirio Neto" userId="457339ee7ae6e424" providerId="LiveId" clId="{7C007605-8AB8-4833-BF37-5D96AB577617}" dt="2024-09-10T15:03:57.910" v="2529" actId="1076"/>
          <ac:picMkLst>
            <pc:docMk/>
            <pc:sldMk cId="1114787557" sldId="294"/>
            <ac:picMk id="4" creationId="{B22DECEE-F8F7-9AB7-A787-D23C486A1FCA}"/>
          </ac:picMkLst>
        </pc:picChg>
        <pc:picChg chg="add mod">
          <ac:chgData name="Basilirio Neto" userId="457339ee7ae6e424" providerId="LiveId" clId="{7C007605-8AB8-4833-BF37-5D96AB577617}" dt="2024-09-10T17:07:22.545" v="2538" actId="1076"/>
          <ac:picMkLst>
            <pc:docMk/>
            <pc:sldMk cId="1114787557" sldId="294"/>
            <ac:picMk id="5" creationId="{D279548D-F540-73DF-26B9-2D91655958C3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114787557" sldId="294"/>
            <ac:cxnSpMk id="2" creationId="{9B35BCBE-0883-6CBF-92D8-DEC7319A8330}"/>
          </ac:cxnSpMkLst>
        </pc:cxnChg>
      </pc:sldChg>
      <pc:sldChg chg="addSp delSp modSp mod">
        <pc:chgData name="Basilirio Neto" userId="457339ee7ae6e424" providerId="LiveId" clId="{7C007605-8AB8-4833-BF37-5D96AB577617}" dt="2024-09-10T17:14:45.923" v="2578" actId="1076"/>
        <pc:sldMkLst>
          <pc:docMk/>
          <pc:sldMk cId="2976898107" sldId="295"/>
        </pc:sldMkLst>
        <pc:spChg chg="add mod">
          <ac:chgData name="Basilirio Neto" userId="457339ee7ae6e424" providerId="LiveId" clId="{7C007605-8AB8-4833-BF37-5D96AB577617}" dt="2024-09-10T17:12:22.310" v="2566" actId="20577"/>
          <ac:spMkLst>
            <pc:docMk/>
            <pc:sldMk cId="2976898107" sldId="295"/>
            <ac:spMk id="4" creationId="{1FC1EF7F-2141-A965-C217-151469CB99FB}"/>
          </ac:spMkLst>
        </pc:spChg>
        <pc:spChg chg="del">
          <ac:chgData name="Basilirio Neto" userId="457339ee7ae6e424" providerId="LiveId" clId="{7C007605-8AB8-4833-BF37-5D96AB577617}" dt="2024-09-09T17:09:43.144" v="440" actId="478"/>
          <ac:spMkLst>
            <pc:docMk/>
            <pc:sldMk cId="2976898107" sldId="295"/>
            <ac:spMk id="4" creationId="{D01FBC4B-570D-4476-A0AC-2FBAD34BCD81}"/>
          </ac:spMkLst>
        </pc:spChg>
        <pc:spChg chg="add mod">
          <ac:chgData name="Basilirio Neto" userId="457339ee7ae6e424" providerId="LiveId" clId="{7C007605-8AB8-4833-BF37-5D96AB577617}" dt="2024-09-10T17:14:45.923" v="2578" actId="1076"/>
          <ac:spMkLst>
            <pc:docMk/>
            <pc:sldMk cId="2976898107" sldId="295"/>
            <ac:spMk id="8" creationId="{A1E2D760-FDE4-D6E9-48BD-60D04A3EA5F6}"/>
          </ac:spMkLst>
        </pc:spChg>
        <pc:picChg chg="add mod">
          <ac:chgData name="Basilirio Neto" userId="457339ee7ae6e424" providerId="LiveId" clId="{7C007605-8AB8-4833-BF37-5D96AB577617}" dt="2024-09-10T17:14:41.578" v="2577" actId="1076"/>
          <ac:picMkLst>
            <pc:docMk/>
            <pc:sldMk cId="2976898107" sldId="295"/>
            <ac:picMk id="6" creationId="{14CC753A-DF96-F971-F074-13357DB316ED}"/>
          </ac:picMkLst>
        </pc:picChg>
        <pc:cxnChg chg="add mod">
          <ac:chgData name="Basilirio Neto" userId="457339ee7ae6e424" providerId="LiveId" clId="{7C007605-8AB8-4833-BF37-5D96AB577617}" dt="2024-09-10T14:28:41.130" v="2275"/>
          <ac:cxnSpMkLst>
            <pc:docMk/>
            <pc:sldMk cId="2976898107" sldId="295"/>
            <ac:cxnSpMk id="2" creationId="{94D72595-EA58-477D-B62E-1A4F62004E5A}"/>
          </ac:cxnSpMkLst>
        </pc:cxnChg>
      </pc:sldChg>
      <pc:sldChg chg="addSp delSp modSp mod">
        <pc:chgData name="Basilirio Neto" userId="457339ee7ae6e424" providerId="LiveId" clId="{7C007605-8AB8-4833-BF37-5D96AB577617}" dt="2024-09-10T17:35:12.496" v="2631" actId="948"/>
        <pc:sldMkLst>
          <pc:docMk/>
          <pc:sldMk cId="704432329" sldId="296"/>
        </pc:sldMkLst>
        <pc:spChg chg="add mod">
          <ac:chgData name="Basilirio Neto" userId="457339ee7ae6e424" providerId="LiveId" clId="{7C007605-8AB8-4833-BF37-5D96AB577617}" dt="2024-09-10T17:35:12.496" v="2631" actId="948"/>
          <ac:spMkLst>
            <pc:docMk/>
            <pc:sldMk cId="704432329" sldId="296"/>
            <ac:spMk id="4" creationId="{0B87162F-ED6B-488D-8ABF-4F373DACEC05}"/>
          </ac:spMkLst>
        </pc:spChg>
        <pc:spChg chg="del">
          <ac:chgData name="Basilirio Neto" userId="457339ee7ae6e424" providerId="LiveId" clId="{7C007605-8AB8-4833-BF37-5D96AB577617}" dt="2024-09-09T17:09:46.440" v="441" actId="478"/>
          <ac:spMkLst>
            <pc:docMk/>
            <pc:sldMk cId="704432329" sldId="296"/>
            <ac:spMk id="6" creationId="{54A4964F-BA4D-2473-F1DE-505C4674BADB}"/>
          </ac:spMkLst>
        </pc:spChg>
        <pc:spChg chg="add del mod">
          <ac:chgData name="Basilirio Neto" userId="457339ee7ae6e424" providerId="LiveId" clId="{7C007605-8AB8-4833-BF37-5D96AB577617}" dt="2024-09-10T17:30:22.839" v="2602" actId="22"/>
          <ac:spMkLst>
            <pc:docMk/>
            <pc:sldMk cId="704432329" sldId="296"/>
            <ac:spMk id="6" creationId="{B4CE36C0-C159-4F20-E1E1-CF9FAC8661D9}"/>
          </ac:spMkLst>
        </pc:spChg>
        <pc:spChg chg="del">
          <ac:chgData name="Basilirio Neto" userId="457339ee7ae6e424" providerId="LiveId" clId="{7C007605-8AB8-4833-BF37-5D96AB577617}" dt="2024-09-09T17:09:48.952" v="443" actId="478"/>
          <ac:spMkLst>
            <pc:docMk/>
            <pc:sldMk cId="704432329" sldId="296"/>
            <ac:spMk id="9" creationId="{906DBB33-33EA-9B01-AA52-9A1A31AA5234}"/>
          </ac:spMkLst>
        </pc:spChg>
        <pc:spChg chg="del">
          <ac:chgData name="Basilirio Neto" userId="457339ee7ae6e424" providerId="LiveId" clId="{7C007605-8AB8-4833-BF37-5D96AB577617}" dt="2024-09-09T17:09:50.984" v="444" actId="478"/>
          <ac:spMkLst>
            <pc:docMk/>
            <pc:sldMk cId="704432329" sldId="296"/>
            <ac:spMk id="11" creationId="{8828658E-CE61-AAA6-740A-4BE66DF3FFD1}"/>
          </ac:spMkLst>
        </pc:spChg>
        <pc:picChg chg="del">
          <ac:chgData name="Basilirio Neto" userId="457339ee7ae6e424" providerId="LiveId" clId="{7C007605-8AB8-4833-BF37-5D96AB577617}" dt="2024-09-09T17:09:47.640" v="442" actId="478"/>
          <ac:picMkLst>
            <pc:docMk/>
            <pc:sldMk cId="704432329" sldId="296"/>
            <ac:picMk id="7" creationId="{903C4998-3AC2-BCD8-E45B-7CEE07BEABBF}"/>
          </ac:picMkLst>
        </pc:picChg>
        <pc:cxnChg chg="del mod">
          <ac:chgData name="Basilirio Neto" userId="457339ee7ae6e424" providerId="LiveId" clId="{7C007605-8AB8-4833-BF37-5D96AB577617}" dt="2024-09-10T17:30:32.143" v="2605" actId="478"/>
          <ac:cxnSpMkLst>
            <pc:docMk/>
            <pc:sldMk cId="704432329" sldId="296"/>
            <ac:cxnSpMk id="2" creationId="{5C1D36C7-0FAD-49BC-FAA0-11858A7E9998}"/>
          </ac:cxnSpMkLst>
        </pc:cxnChg>
      </pc:sldChg>
      <pc:sldChg chg="addSp delSp modSp mod">
        <pc:chgData name="Basilirio Neto" userId="457339ee7ae6e424" providerId="LiveId" clId="{7C007605-8AB8-4833-BF37-5D96AB577617}" dt="2024-09-10T17:32:26.876" v="2622" actId="1076"/>
        <pc:sldMkLst>
          <pc:docMk/>
          <pc:sldMk cId="3503145544" sldId="297"/>
        </pc:sldMkLst>
        <pc:spChg chg="add mod">
          <ac:chgData name="Basilirio Neto" userId="457339ee7ae6e424" providerId="LiveId" clId="{7C007605-8AB8-4833-BF37-5D96AB577617}" dt="2024-09-10T17:32:26.876" v="2622" actId="1076"/>
          <ac:spMkLst>
            <pc:docMk/>
            <pc:sldMk cId="3503145544" sldId="297"/>
            <ac:spMk id="4" creationId="{B6B3535A-E88B-55F6-3162-0DA3683A98EC}"/>
          </ac:spMkLst>
        </pc:spChg>
        <pc:spChg chg="del mod">
          <ac:chgData name="Basilirio Neto" userId="457339ee7ae6e424" providerId="LiveId" clId="{7C007605-8AB8-4833-BF37-5D96AB577617}" dt="2024-09-09T17:09:54.249" v="446" actId="478"/>
          <ac:spMkLst>
            <pc:docMk/>
            <pc:sldMk cId="3503145544" sldId="297"/>
            <ac:spMk id="7" creationId="{4B2E47DC-1019-D282-1A22-D72C351177F3}"/>
          </ac:spMkLst>
        </pc:spChg>
        <pc:spChg chg="del mod">
          <ac:chgData name="Basilirio Neto" userId="457339ee7ae6e424" providerId="LiveId" clId="{7C007605-8AB8-4833-BF37-5D96AB577617}" dt="2024-09-09T17:10:01.208" v="453" actId="478"/>
          <ac:spMkLst>
            <pc:docMk/>
            <pc:sldMk cId="3503145544" sldId="297"/>
            <ac:spMk id="9" creationId="{EF7C9CB7-392A-62E1-DB4B-DD9543C55B3F}"/>
          </ac:spMkLst>
        </pc:spChg>
        <pc:spChg chg="del">
          <ac:chgData name="Basilirio Neto" userId="457339ee7ae6e424" providerId="LiveId" clId="{7C007605-8AB8-4833-BF37-5D96AB577617}" dt="2024-09-09T17:09:57.113" v="449" actId="478"/>
          <ac:spMkLst>
            <pc:docMk/>
            <pc:sldMk cId="3503145544" sldId="297"/>
            <ac:spMk id="11" creationId="{7858D0AD-3666-41B2-A80F-066B7EB62E0B}"/>
          </ac:spMkLst>
        </pc:spChg>
        <pc:spChg chg="del">
          <ac:chgData name="Basilirio Neto" userId="457339ee7ae6e424" providerId="LiveId" clId="{7C007605-8AB8-4833-BF37-5D96AB577617}" dt="2024-09-09T17:09:58.425" v="450" actId="478"/>
          <ac:spMkLst>
            <pc:docMk/>
            <pc:sldMk cId="3503145544" sldId="297"/>
            <ac:spMk id="18" creationId="{21CED0DA-705A-025B-C951-E68A3F917FF8}"/>
          </ac:spMkLst>
        </pc:spChg>
        <pc:spChg chg="del">
          <ac:chgData name="Basilirio Neto" userId="457339ee7ae6e424" providerId="LiveId" clId="{7C007605-8AB8-4833-BF37-5D96AB577617}" dt="2024-09-09T17:10:02.809" v="454" actId="478"/>
          <ac:spMkLst>
            <pc:docMk/>
            <pc:sldMk cId="3503145544" sldId="297"/>
            <ac:spMk id="20" creationId="{516257AC-85ED-9B0C-F73F-09A8580507F5}"/>
          </ac:spMkLst>
        </pc:spChg>
        <pc:picChg chg="del">
          <ac:chgData name="Basilirio Neto" userId="457339ee7ae6e424" providerId="LiveId" clId="{7C007605-8AB8-4833-BF37-5D96AB577617}" dt="2024-09-09T17:09:55.464" v="448" actId="478"/>
          <ac:picMkLst>
            <pc:docMk/>
            <pc:sldMk cId="3503145544" sldId="297"/>
            <ac:picMk id="4" creationId="{4A0422C7-8081-B4F6-F197-B680DBBD0D4F}"/>
          </ac:picMkLst>
        </pc:picChg>
        <pc:picChg chg="del">
          <ac:chgData name="Basilirio Neto" userId="457339ee7ae6e424" providerId="LiveId" clId="{7C007605-8AB8-4833-BF37-5D96AB577617}" dt="2024-09-09T17:09:54.888" v="447" actId="478"/>
          <ac:picMkLst>
            <pc:docMk/>
            <pc:sldMk cId="3503145544" sldId="297"/>
            <ac:picMk id="5" creationId="{E879B2B5-6908-8008-5B0C-AEBAF068A478}"/>
          </ac:picMkLst>
        </pc:picChg>
        <pc:cxnChg chg="del mod">
          <ac:chgData name="Basilirio Neto" userId="457339ee7ae6e424" providerId="LiveId" clId="{7C007605-8AB8-4833-BF37-5D96AB577617}" dt="2024-09-10T17:31:20.205" v="2611" actId="478"/>
          <ac:cxnSpMkLst>
            <pc:docMk/>
            <pc:sldMk cId="3503145544" sldId="297"/>
            <ac:cxnSpMk id="2" creationId="{1ABE53AD-1D8B-1260-6AFE-E77460C183B5}"/>
          </ac:cxnSpMkLst>
        </pc:cxnChg>
        <pc:cxnChg chg="del">
          <ac:chgData name="Basilirio Neto" userId="457339ee7ae6e424" providerId="LiveId" clId="{7C007605-8AB8-4833-BF37-5D96AB577617}" dt="2024-09-09T17:09:59.560" v="451" actId="478"/>
          <ac:cxnSpMkLst>
            <pc:docMk/>
            <pc:sldMk cId="3503145544" sldId="297"/>
            <ac:cxnSpMk id="13" creationId="{CC4A086D-F141-32CE-8E1B-6DBF610FB8AF}"/>
          </ac:cxnSpMkLst>
        </pc:cxnChg>
      </pc:sldChg>
      <pc:sldChg chg="addSp delSp modSp mod">
        <pc:chgData name="Basilirio Neto" userId="457339ee7ae6e424" providerId="LiveId" clId="{7C007605-8AB8-4833-BF37-5D96AB577617}" dt="2024-09-10T17:41:01.571" v="2656" actId="1076"/>
        <pc:sldMkLst>
          <pc:docMk/>
          <pc:sldMk cId="4095651004" sldId="298"/>
        </pc:sldMkLst>
        <pc:spChg chg="del">
          <ac:chgData name="Basilirio Neto" userId="457339ee7ae6e424" providerId="LiveId" clId="{7C007605-8AB8-4833-BF37-5D96AB577617}" dt="2024-09-09T17:10:06.312" v="455" actId="478"/>
          <ac:spMkLst>
            <pc:docMk/>
            <pc:sldMk cId="4095651004" sldId="298"/>
            <ac:spMk id="4" creationId="{8DC2433B-CA7C-46E5-E181-942C5666ED1F}"/>
          </ac:spMkLst>
        </pc:spChg>
        <pc:spChg chg="add mod">
          <ac:chgData name="Basilirio Neto" userId="457339ee7ae6e424" providerId="LiveId" clId="{7C007605-8AB8-4833-BF37-5D96AB577617}" dt="2024-09-10T17:40:23.644" v="2648" actId="1076"/>
          <ac:spMkLst>
            <pc:docMk/>
            <pc:sldMk cId="4095651004" sldId="298"/>
            <ac:spMk id="4" creationId="{D9A378E0-9B0E-832D-24D9-E88B0E8809D4}"/>
          </ac:spMkLst>
        </pc:spChg>
        <pc:spChg chg="del">
          <ac:chgData name="Basilirio Neto" userId="457339ee7ae6e424" providerId="LiveId" clId="{7C007605-8AB8-4833-BF37-5D96AB577617}" dt="2024-09-09T17:10:07.592" v="456" actId="478"/>
          <ac:spMkLst>
            <pc:docMk/>
            <pc:sldMk cId="4095651004" sldId="298"/>
            <ac:spMk id="5" creationId="{C4F8DC3F-BDE9-CA89-FA61-C56496DCD463}"/>
          </ac:spMkLst>
        </pc:spChg>
        <pc:spChg chg="del">
          <ac:chgData name="Basilirio Neto" userId="457339ee7ae6e424" providerId="LiveId" clId="{7C007605-8AB8-4833-BF37-5D96AB577617}" dt="2024-09-09T17:10:09.784" v="457" actId="478"/>
          <ac:spMkLst>
            <pc:docMk/>
            <pc:sldMk cId="4095651004" sldId="298"/>
            <ac:spMk id="7" creationId="{291BEE3D-B09B-9B1F-A23C-D04A35D977ED}"/>
          </ac:spMkLst>
        </pc:spChg>
        <pc:spChg chg="add mod">
          <ac:chgData name="Basilirio Neto" userId="457339ee7ae6e424" providerId="LiveId" clId="{7C007605-8AB8-4833-BF37-5D96AB577617}" dt="2024-09-10T17:41:01.571" v="2656" actId="1076"/>
          <ac:spMkLst>
            <pc:docMk/>
            <pc:sldMk cId="4095651004" sldId="298"/>
            <ac:spMk id="7" creationId="{8FF3FF46-5848-7722-EF52-48CE4C3669A6}"/>
          </ac:spMkLst>
        </pc:spChg>
        <pc:spChg chg="del">
          <ac:chgData name="Basilirio Neto" userId="457339ee7ae6e424" providerId="LiveId" clId="{7C007605-8AB8-4833-BF37-5D96AB577617}" dt="2024-09-09T17:10:11.527" v="458" actId="478"/>
          <ac:spMkLst>
            <pc:docMk/>
            <pc:sldMk cId="4095651004" sldId="298"/>
            <ac:spMk id="9" creationId="{694D4C21-A7A2-F6D1-1895-BB1B0D4DAF3B}"/>
          </ac:spMkLst>
        </pc:spChg>
        <pc:spChg chg="del">
          <ac:chgData name="Basilirio Neto" userId="457339ee7ae6e424" providerId="LiveId" clId="{7C007605-8AB8-4833-BF37-5D96AB577617}" dt="2024-09-09T17:10:14.040" v="459" actId="478"/>
          <ac:spMkLst>
            <pc:docMk/>
            <pc:sldMk cId="4095651004" sldId="298"/>
            <ac:spMk id="11" creationId="{4C295322-F72D-B327-AAB2-087C40D7F0F7}"/>
          </ac:spMkLst>
        </pc:spChg>
        <pc:spChg chg="del">
          <ac:chgData name="Basilirio Neto" userId="457339ee7ae6e424" providerId="LiveId" clId="{7C007605-8AB8-4833-BF37-5D96AB577617}" dt="2024-09-09T17:10:15.576" v="460" actId="478"/>
          <ac:spMkLst>
            <pc:docMk/>
            <pc:sldMk cId="4095651004" sldId="298"/>
            <ac:spMk id="13" creationId="{6CECCB71-EE4B-6123-D7BF-32F90A1C4DD5}"/>
          </ac:spMkLst>
        </pc:spChg>
        <pc:picChg chg="add mod">
          <ac:chgData name="Basilirio Neto" userId="457339ee7ae6e424" providerId="LiveId" clId="{7C007605-8AB8-4833-BF37-5D96AB577617}" dt="2024-09-10T17:40:32.004" v="2651" actId="1076"/>
          <ac:picMkLst>
            <pc:docMk/>
            <pc:sldMk cId="4095651004" sldId="298"/>
            <ac:picMk id="5" creationId="{EDAF44F3-DF00-FE34-7F32-A98EAB265CF3}"/>
          </ac:picMkLst>
        </pc:picChg>
        <pc:cxnChg chg="del mod">
          <ac:chgData name="Basilirio Neto" userId="457339ee7ae6e424" providerId="LiveId" clId="{7C007605-8AB8-4833-BF37-5D96AB577617}" dt="2024-09-10T17:39:18.655" v="2638" actId="478"/>
          <ac:cxnSpMkLst>
            <pc:docMk/>
            <pc:sldMk cId="4095651004" sldId="298"/>
            <ac:cxnSpMk id="2" creationId="{42361966-E069-AFE8-CC18-2F94F56E9B99}"/>
          </ac:cxnSpMkLst>
        </pc:cxnChg>
      </pc:sldChg>
      <pc:sldChg chg="addSp delSp modSp mod">
        <pc:chgData name="Basilirio Neto" userId="457339ee7ae6e424" providerId="LiveId" clId="{7C007605-8AB8-4833-BF37-5D96AB577617}" dt="2024-09-10T17:49:00.652" v="2709" actId="1076"/>
        <pc:sldMkLst>
          <pc:docMk/>
          <pc:sldMk cId="2855162219" sldId="299"/>
        </pc:sldMkLst>
        <pc:spChg chg="del">
          <ac:chgData name="Basilirio Neto" userId="457339ee7ae6e424" providerId="LiveId" clId="{7C007605-8AB8-4833-BF37-5D96AB577617}" dt="2024-09-09T17:10:19" v="461" actId="478"/>
          <ac:spMkLst>
            <pc:docMk/>
            <pc:sldMk cId="2855162219" sldId="299"/>
            <ac:spMk id="4" creationId="{2BEED09F-56C5-1C4F-AF94-FBECCF776884}"/>
          </ac:spMkLst>
        </pc:spChg>
        <pc:spChg chg="add mod">
          <ac:chgData name="Basilirio Neto" userId="457339ee7ae6e424" providerId="LiveId" clId="{7C007605-8AB8-4833-BF37-5D96AB577617}" dt="2024-09-10T17:47:54.607" v="2695" actId="20577"/>
          <ac:spMkLst>
            <pc:docMk/>
            <pc:sldMk cId="2855162219" sldId="299"/>
            <ac:spMk id="4" creationId="{525FFC82-41F8-8C1A-FF50-86AE09A56E36}"/>
          </ac:spMkLst>
        </pc:spChg>
        <pc:spChg chg="del">
          <ac:chgData name="Basilirio Neto" userId="457339ee7ae6e424" providerId="LiveId" clId="{7C007605-8AB8-4833-BF37-5D96AB577617}" dt="2024-09-09T17:10:20.456" v="462" actId="478"/>
          <ac:spMkLst>
            <pc:docMk/>
            <pc:sldMk cId="2855162219" sldId="299"/>
            <ac:spMk id="6" creationId="{F7C56B1E-2859-4F6A-E26C-77409CE8E496}"/>
          </ac:spMkLst>
        </pc:spChg>
        <pc:spChg chg="del">
          <ac:chgData name="Basilirio Neto" userId="457339ee7ae6e424" providerId="LiveId" clId="{7C007605-8AB8-4833-BF37-5D96AB577617}" dt="2024-09-09T17:10:21.944" v="463" actId="478"/>
          <ac:spMkLst>
            <pc:docMk/>
            <pc:sldMk cId="2855162219" sldId="299"/>
            <ac:spMk id="8" creationId="{4D2E6095-A2AA-482F-E745-307E0158C837}"/>
          </ac:spMkLst>
        </pc:spChg>
        <pc:spChg chg="add mod">
          <ac:chgData name="Basilirio Neto" userId="457339ee7ae6e424" providerId="LiveId" clId="{7C007605-8AB8-4833-BF37-5D96AB577617}" dt="2024-09-10T17:49:00.652" v="2709" actId="1076"/>
          <ac:spMkLst>
            <pc:docMk/>
            <pc:sldMk cId="2855162219" sldId="299"/>
            <ac:spMk id="8" creationId="{F764C60D-1932-01E7-7306-88956E06A387}"/>
          </ac:spMkLst>
        </pc:spChg>
        <pc:picChg chg="add mod">
          <ac:chgData name="Basilirio Neto" userId="457339ee7ae6e424" providerId="LiveId" clId="{7C007605-8AB8-4833-BF37-5D96AB577617}" dt="2024-09-10T17:48:21.948" v="2703" actId="1076"/>
          <ac:picMkLst>
            <pc:docMk/>
            <pc:sldMk cId="2855162219" sldId="299"/>
            <ac:picMk id="5" creationId="{F22C2E13-1BBE-CA2F-FE1A-A4ADAD753348}"/>
          </ac:picMkLst>
        </pc:picChg>
        <pc:picChg chg="add mod">
          <ac:chgData name="Basilirio Neto" userId="457339ee7ae6e424" providerId="LiveId" clId="{7C007605-8AB8-4833-BF37-5D96AB577617}" dt="2024-09-10T17:48:43.860" v="2706" actId="1076"/>
          <ac:picMkLst>
            <pc:docMk/>
            <pc:sldMk cId="2855162219" sldId="299"/>
            <ac:picMk id="6" creationId="{2C025985-42C7-F874-13F9-A58012EE5089}"/>
          </ac:picMkLst>
        </pc:picChg>
        <pc:cxnChg chg="del mod">
          <ac:chgData name="Basilirio Neto" userId="457339ee7ae6e424" providerId="LiveId" clId="{7C007605-8AB8-4833-BF37-5D96AB577617}" dt="2024-09-10T17:46:24.317" v="2678" actId="478"/>
          <ac:cxnSpMkLst>
            <pc:docMk/>
            <pc:sldMk cId="2855162219" sldId="299"/>
            <ac:cxnSpMk id="2" creationId="{F5673EB6-6710-8870-4F98-D7C7A99170E7}"/>
          </ac:cxnSpMkLst>
        </pc:cxnChg>
      </pc:sldChg>
      <pc:sldChg chg="addSp delSp modSp mod">
        <pc:chgData name="Basilirio Neto" userId="457339ee7ae6e424" providerId="LiveId" clId="{7C007605-8AB8-4833-BF37-5D96AB577617}" dt="2024-09-10T17:54:35.114" v="2765" actId="1076"/>
        <pc:sldMkLst>
          <pc:docMk/>
          <pc:sldMk cId="1966971733" sldId="300"/>
        </pc:sldMkLst>
        <pc:spChg chg="add mod">
          <ac:chgData name="Basilirio Neto" userId="457339ee7ae6e424" providerId="LiveId" clId="{7C007605-8AB8-4833-BF37-5D96AB577617}" dt="2024-09-10T17:52:31.932" v="2743" actId="1076"/>
          <ac:spMkLst>
            <pc:docMk/>
            <pc:sldMk cId="1966971733" sldId="300"/>
            <ac:spMk id="4" creationId="{C753E904-22FD-B282-7CF4-D3945B7F1F12}"/>
          </ac:spMkLst>
        </pc:spChg>
        <pc:spChg chg="del">
          <ac:chgData name="Basilirio Neto" userId="457339ee7ae6e424" providerId="LiveId" clId="{7C007605-8AB8-4833-BF37-5D96AB577617}" dt="2024-09-09T17:10:24.952" v="464" actId="478"/>
          <ac:spMkLst>
            <pc:docMk/>
            <pc:sldMk cId="1966971733" sldId="300"/>
            <ac:spMk id="4" creationId="{F080F1CB-E3CE-5449-8BAC-C38FC710C1AA}"/>
          </ac:spMkLst>
        </pc:spChg>
        <pc:spChg chg="del">
          <ac:chgData name="Basilirio Neto" userId="457339ee7ae6e424" providerId="LiveId" clId="{7C007605-8AB8-4833-BF37-5D96AB577617}" dt="2024-09-09T17:10:26.536" v="465" actId="478"/>
          <ac:spMkLst>
            <pc:docMk/>
            <pc:sldMk cId="1966971733" sldId="300"/>
            <ac:spMk id="6" creationId="{E346988D-26B6-17C7-9BA4-08ED70D4CC46}"/>
          </ac:spMkLst>
        </pc:spChg>
        <pc:spChg chg="add mod">
          <ac:chgData name="Basilirio Neto" userId="457339ee7ae6e424" providerId="LiveId" clId="{7C007605-8AB8-4833-BF37-5D96AB577617}" dt="2024-09-10T17:54:35.114" v="2765" actId="1076"/>
          <ac:spMkLst>
            <pc:docMk/>
            <pc:sldMk cId="1966971733" sldId="300"/>
            <ac:spMk id="7" creationId="{C5690F9A-751C-DB17-66F7-9832097C368E}"/>
          </ac:spMkLst>
        </pc:spChg>
        <pc:picChg chg="add mod">
          <ac:chgData name="Basilirio Neto" userId="457339ee7ae6e424" providerId="LiveId" clId="{7C007605-8AB8-4833-BF37-5D96AB577617}" dt="2024-09-10T17:52:22.973" v="2741" actId="1076"/>
          <ac:picMkLst>
            <pc:docMk/>
            <pc:sldMk cId="1966971733" sldId="300"/>
            <ac:picMk id="5" creationId="{5D5C82F8-066A-63D3-5D53-F412BC5CF50E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966971733" sldId="300"/>
            <ac:cxnSpMk id="2" creationId="{CFD44940-B63D-9314-4CF4-764121E1C866}"/>
          </ac:cxnSpMkLst>
        </pc:cxnChg>
      </pc:sldChg>
      <pc:sldChg chg="addSp delSp modSp mod">
        <pc:chgData name="Basilirio Neto" userId="457339ee7ae6e424" providerId="LiveId" clId="{7C007605-8AB8-4833-BF37-5D96AB577617}" dt="2024-09-10T18:00:20.038" v="2784" actId="14100"/>
        <pc:sldMkLst>
          <pc:docMk/>
          <pc:sldMk cId="1649875581" sldId="301"/>
        </pc:sldMkLst>
        <pc:spChg chg="del">
          <ac:chgData name="Basilirio Neto" userId="457339ee7ae6e424" providerId="LiveId" clId="{7C007605-8AB8-4833-BF37-5D96AB577617}" dt="2024-09-09T17:10:29.848" v="466" actId="478"/>
          <ac:spMkLst>
            <pc:docMk/>
            <pc:sldMk cId="1649875581" sldId="301"/>
            <ac:spMk id="4" creationId="{493B0DB7-6DFB-71D5-72B4-2B40F3D13408}"/>
          </ac:spMkLst>
        </pc:spChg>
        <pc:spChg chg="add mod">
          <ac:chgData name="Basilirio Neto" userId="457339ee7ae6e424" providerId="LiveId" clId="{7C007605-8AB8-4833-BF37-5D96AB577617}" dt="2024-09-10T18:00:20.038" v="2784" actId="14100"/>
          <ac:spMkLst>
            <pc:docMk/>
            <pc:sldMk cId="1649875581" sldId="301"/>
            <ac:spMk id="4" creationId="{8B7FA2A6-F9C0-A639-EA0F-B6F79CA4FAAE}"/>
          </ac:spMkLst>
        </pc:spChg>
        <pc:cxnChg chg="add del mod">
          <ac:chgData name="Basilirio Neto" userId="457339ee7ae6e424" providerId="LiveId" clId="{7C007605-8AB8-4833-BF37-5D96AB577617}" dt="2024-09-10T18:00:16.429" v="2783" actId="478"/>
          <ac:cxnSpMkLst>
            <pc:docMk/>
            <pc:sldMk cId="1649875581" sldId="301"/>
            <ac:cxnSpMk id="2" creationId="{CF131341-C2B7-E64E-652D-C90505F2C50E}"/>
          </ac:cxnSpMkLst>
        </pc:cxnChg>
      </pc:sldChg>
      <pc:sldChg chg="addSp delSp modSp mod">
        <pc:chgData name="Basilirio Neto" userId="457339ee7ae6e424" providerId="LiveId" clId="{7C007605-8AB8-4833-BF37-5D96AB577617}" dt="2024-09-10T18:06:55.717" v="2862" actId="1076"/>
        <pc:sldMkLst>
          <pc:docMk/>
          <pc:sldMk cId="1959969001" sldId="302"/>
        </pc:sldMkLst>
        <pc:spChg chg="add mod">
          <ac:chgData name="Basilirio Neto" userId="457339ee7ae6e424" providerId="LiveId" clId="{7C007605-8AB8-4833-BF37-5D96AB577617}" dt="2024-09-10T18:00:59.923" v="2808" actId="20577"/>
          <ac:spMkLst>
            <pc:docMk/>
            <pc:sldMk cId="1959969001" sldId="302"/>
            <ac:spMk id="4" creationId="{D5F4FE7D-BF18-A327-A383-DD79AEDEB0B0}"/>
          </ac:spMkLst>
        </pc:spChg>
        <pc:spChg chg="del">
          <ac:chgData name="Basilirio Neto" userId="457339ee7ae6e424" providerId="LiveId" clId="{7C007605-8AB8-4833-BF37-5D96AB577617}" dt="2024-09-09T17:10:32.888" v="467" actId="478"/>
          <ac:spMkLst>
            <pc:docMk/>
            <pc:sldMk cId="1959969001" sldId="302"/>
            <ac:spMk id="5" creationId="{F2B8C61E-2A34-BEDA-33C7-E19B4CF544CD}"/>
          </ac:spMkLst>
        </pc:spChg>
        <pc:spChg chg="del">
          <ac:chgData name="Basilirio Neto" userId="457339ee7ae6e424" providerId="LiveId" clId="{7C007605-8AB8-4833-BF37-5D96AB577617}" dt="2024-09-09T17:10:38.792" v="472" actId="478"/>
          <ac:spMkLst>
            <pc:docMk/>
            <pc:sldMk cId="1959969001" sldId="302"/>
            <ac:spMk id="7" creationId="{12F01F68-707D-4E0D-20BE-7E8711E92313}"/>
          </ac:spMkLst>
        </pc:spChg>
        <pc:spChg chg="add mod">
          <ac:chgData name="Basilirio Neto" userId="457339ee7ae6e424" providerId="LiveId" clId="{7C007605-8AB8-4833-BF37-5D96AB577617}" dt="2024-09-10T18:02:27.107" v="2824" actId="20577"/>
          <ac:spMkLst>
            <pc:docMk/>
            <pc:sldMk cId="1959969001" sldId="302"/>
            <ac:spMk id="7" creationId="{9D220261-88B4-8E45-6FE1-56462CEC0082}"/>
          </ac:spMkLst>
        </pc:spChg>
        <pc:spChg chg="del">
          <ac:chgData name="Basilirio Neto" userId="457339ee7ae6e424" providerId="LiveId" clId="{7C007605-8AB8-4833-BF37-5D96AB577617}" dt="2024-09-09T17:10:36.536" v="470" actId="478"/>
          <ac:spMkLst>
            <pc:docMk/>
            <pc:sldMk cId="1959969001" sldId="302"/>
            <ac:spMk id="10" creationId="{34238E4E-2D85-7691-5688-74C2026D8FE3}"/>
          </ac:spMkLst>
        </pc:spChg>
        <pc:spChg chg="del">
          <ac:chgData name="Basilirio Neto" userId="457339ee7ae6e424" providerId="LiveId" clId="{7C007605-8AB8-4833-BF37-5D96AB577617}" dt="2024-09-09T17:10:34.889" v="469" actId="478"/>
          <ac:spMkLst>
            <pc:docMk/>
            <pc:sldMk cId="1959969001" sldId="302"/>
            <ac:spMk id="12" creationId="{9FB08244-B1E2-7778-BA7C-418F83D51263}"/>
          </ac:spMkLst>
        </pc:spChg>
        <pc:picChg chg="del">
          <ac:chgData name="Basilirio Neto" userId="457339ee7ae6e424" providerId="LiveId" clId="{7C007605-8AB8-4833-BF37-5D96AB577617}" dt="2024-09-09T17:10:33.432" v="468" actId="478"/>
          <ac:picMkLst>
            <pc:docMk/>
            <pc:sldMk cId="1959969001" sldId="302"/>
            <ac:picMk id="3" creationId="{DDD0ADDF-43B0-CCF8-EF58-2D254D098470}"/>
          </ac:picMkLst>
        </pc:picChg>
        <pc:picChg chg="add mod">
          <ac:chgData name="Basilirio Neto" userId="457339ee7ae6e424" providerId="LiveId" clId="{7C007605-8AB8-4833-BF37-5D96AB577617}" dt="2024-09-10T18:06:55.717" v="2862" actId="1076"/>
          <ac:picMkLst>
            <pc:docMk/>
            <pc:sldMk cId="1959969001" sldId="302"/>
            <ac:picMk id="5" creationId="{52F20C24-B323-5B44-4E41-61C7A24F1846}"/>
          </ac:picMkLst>
        </pc:picChg>
        <pc:picChg chg="del">
          <ac:chgData name="Basilirio Neto" userId="457339ee7ae6e424" providerId="LiveId" clId="{7C007605-8AB8-4833-BF37-5D96AB577617}" dt="2024-09-09T17:10:37.224" v="471" actId="478"/>
          <ac:picMkLst>
            <pc:docMk/>
            <pc:sldMk cId="1959969001" sldId="302"/>
            <ac:picMk id="8" creationId="{4DF4B29E-8319-7513-4420-041046375C49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959969001" sldId="302"/>
            <ac:cxnSpMk id="2" creationId="{FFC1B970-9843-B558-298F-1E2BF9FB8FAA}"/>
          </ac:cxnSpMkLst>
        </pc:cxnChg>
      </pc:sldChg>
      <pc:sldChg chg="addSp delSp modSp mod">
        <pc:chgData name="Basilirio Neto" userId="457339ee7ae6e424" providerId="LiveId" clId="{7C007605-8AB8-4833-BF37-5D96AB577617}" dt="2024-09-10T18:06:23.782" v="2861" actId="1076"/>
        <pc:sldMkLst>
          <pc:docMk/>
          <pc:sldMk cId="1493827975" sldId="303"/>
        </pc:sldMkLst>
        <pc:spChg chg="del">
          <ac:chgData name="Basilirio Neto" userId="457339ee7ae6e424" providerId="LiveId" clId="{7C007605-8AB8-4833-BF37-5D96AB577617}" dt="2024-09-09T17:10:51.116" v="474" actId="478"/>
          <ac:spMkLst>
            <pc:docMk/>
            <pc:sldMk cId="1493827975" sldId="303"/>
            <ac:spMk id="4" creationId="{3A0A2548-F4C5-93C6-74D0-54A04A7731E7}"/>
          </ac:spMkLst>
        </pc:spChg>
        <pc:spChg chg="add mod">
          <ac:chgData name="Basilirio Neto" userId="457339ee7ae6e424" providerId="LiveId" clId="{7C007605-8AB8-4833-BF37-5D96AB577617}" dt="2024-09-10T18:06:23.782" v="2861" actId="1076"/>
          <ac:spMkLst>
            <pc:docMk/>
            <pc:sldMk cId="1493827975" sldId="303"/>
            <ac:spMk id="4" creationId="{CAAF2CD6-AF92-5610-BEC7-477D7748B3F8}"/>
          </ac:spMkLst>
        </pc:spChg>
        <pc:spChg chg="add mod">
          <ac:chgData name="Basilirio Neto" userId="457339ee7ae6e424" providerId="LiveId" clId="{7C007605-8AB8-4833-BF37-5D96AB577617}" dt="2024-09-10T18:06:10.090" v="2859"/>
          <ac:spMkLst>
            <pc:docMk/>
            <pc:sldMk cId="1493827975" sldId="303"/>
            <ac:spMk id="6" creationId="{8A42389F-D516-0764-0937-380C8279C715}"/>
          </ac:spMkLst>
        </pc:spChg>
        <pc:spChg chg="del">
          <ac:chgData name="Basilirio Neto" userId="457339ee7ae6e424" providerId="LiveId" clId="{7C007605-8AB8-4833-BF37-5D96AB577617}" dt="2024-09-09T17:10:54.008" v="477" actId="478"/>
          <ac:spMkLst>
            <pc:docMk/>
            <pc:sldMk cId="1493827975" sldId="303"/>
            <ac:spMk id="7" creationId="{5E0CA4B2-80CE-759A-5E01-1BF681748E43}"/>
          </ac:spMkLst>
        </pc:spChg>
        <pc:picChg chg="del mod">
          <ac:chgData name="Basilirio Neto" userId="457339ee7ae6e424" providerId="LiveId" clId="{7C007605-8AB8-4833-BF37-5D96AB577617}" dt="2024-09-09T17:10:52.567" v="476" actId="478"/>
          <ac:picMkLst>
            <pc:docMk/>
            <pc:sldMk cId="1493827975" sldId="303"/>
            <ac:picMk id="5" creationId="{D22A4310-0068-C2E0-1C4F-E3D9EF5D4BCA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493827975" sldId="303"/>
            <ac:cxnSpMk id="2" creationId="{4FBA2CDE-313A-828E-E870-40C908193972}"/>
          </ac:cxnSpMkLst>
        </pc:cxnChg>
      </pc:sldChg>
      <pc:sldChg chg="addSp delSp modSp mod">
        <pc:chgData name="Basilirio Neto" userId="457339ee7ae6e424" providerId="LiveId" clId="{7C007605-8AB8-4833-BF37-5D96AB577617}" dt="2024-09-10T18:10:27.113" v="2914" actId="1076"/>
        <pc:sldMkLst>
          <pc:docMk/>
          <pc:sldMk cId="2532659432" sldId="304"/>
        </pc:sldMkLst>
        <pc:spChg chg="del">
          <ac:chgData name="Basilirio Neto" userId="457339ee7ae6e424" providerId="LiveId" clId="{7C007605-8AB8-4833-BF37-5D96AB577617}" dt="2024-09-09T17:10:56.905" v="478" actId="478"/>
          <ac:spMkLst>
            <pc:docMk/>
            <pc:sldMk cId="2532659432" sldId="304"/>
            <ac:spMk id="4" creationId="{D940A526-8BE3-A90E-820F-62AA720FFB5B}"/>
          </ac:spMkLst>
        </pc:spChg>
        <pc:spChg chg="add mod">
          <ac:chgData name="Basilirio Neto" userId="457339ee7ae6e424" providerId="LiveId" clId="{7C007605-8AB8-4833-BF37-5D96AB577617}" dt="2024-09-10T18:09:11.714" v="2898"/>
          <ac:spMkLst>
            <pc:docMk/>
            <pc:sldMk cId="2532659432" sldId="304"/>
            <ac:spMk id="5" creationId="{0E3C1B0A-F44B-21CF-1158-32B9250AEDC8}"/>
          </ac:spMkLst>
        </pc:spChg>
        <pc:spChg chg="add del mod">
          <ac:chgData name="Basilirio Neto" userId="457339ee7ae6e424" providerId="LiveId" clId="{7C007605-8AB8-4833-BF37-5D96AB577617}" dt="2024-09-10T18:09:15.545" v="2899" actId="478"/>
          <ac:spMkLst>
            <pc:docMk/>
            <pc:sldMk cId="2532659432" sldId="304"/>
            <ac:spMk id="7" creationId="{8E62AB37-D422-B7BC-2783-42B643CE9A08}"/>
          </ac:spMkLst>
        </pc:spChg>
        <pc:spChg chg="add mod">
          <ac:chgData name="Basilirio Neto" userId="457339ee7ae6e424" providerId="LiveId" clId="{7C007605-8AB8-4833-BF37-5D96AB577617}" dt="2024-09-10T18:10:27.113" v="2914" actId="1076"/>
          <ac:spMkLst>
            <pc:docMk/>
            <pc:sldMk cId="2532659432" sldId="304"/>
            <ac:spMk id="8" creationId="{641D273F-31BD-EECA-099C-4EDFAEB9473E}"/>
          </ac:spMkLst>
        </pc:spChg>
        <pc:picChg chg="add mod">
          <ac:chgData name="Basilirio Neto" userId="457339ee7ae6e424" providerId="LiveId" clId="{7C007605-8AB8-4833-BF37-5D96AB577617}" dt="2024-09-10T18:07:26.591" v="2867" actId="1076"/>
          <ac:picMkLst>
            <pc:docMk/>
            <pc:sldMk cId="2532659432" sldId="304"/>
            <ac:picMk id="3" creationId="{333131A4-F646-38CD-4CFD-5903D2A06312}"/>
          </ac:picMkLst>
        </pc:picChg>
        <pc:cxnChg chg="add mod">
          <ac:chgData name="Basilirio Neto" userId="457339ee7ae6e424" providerId="LiveId" clId="{7C007605-8AB8-4833-BF37-5D96AB577617}" dt="2024-09-10T18:07:05.068" v="2863"/>
          <ac:cxnSpMkLst>
            <pc:docMk/>
            <pc:sldMk cId="2532659432" sldId="304"/>
            <ac:cxnSpMk id="2" creationId="{013895AF-9FEC-0FDD-B6A5-E23BF108B91B}"/>
          </ac:cxnSpMkLst>
        </pc:cxnChg>
      </pc:sldChg>
      <pc:sldChg chg="addSp delSp modSp mod">
        <pc:chgData name="Basilirio Neto" userId="457339ee7ae6e424" providerId="LiveId" clId="{7C007605-8AB8-4833-BF37-5D96AB577617}" dt="2024-09-10T18:13:54.172" v="2948" actId="20577"/>
        <pc:sldMkLst>
          <pc:docMk/>
          <pc:sldMk cId="3644707340" sldId="305"/>
        </pc:sldMkLst>
        <pc:spChg chg="del">
          <ac:chgData name="Basilirio Neto" userId="457339ee7ae6e424" providerId="LiveId" clId="{7C007605-8AB8-4833-BF37-5D96AB577617}" dt="2024-09-09T17:11:00.472" v="479" actId="478"/>
          <ac:spMkLst>
            <pc:docMk/>
            <pc:sldMk cId="3644707340" sldId="305"/>
            <ac:spMk id="4" creationId="{ABDAE51D-53EF-9BD6-BC91-7F4ABAB1E9DB}"/>
          </ac:spMkLst>
        </pc:spChg>
        <pc:spChg chg="del">
          <ac:chgData name="Basilirio Neto" userId="457339ee7ae6e424" providerId="LiveId" clId="{7C007605-8AB8-4833-BF37-5D96AB577617}" dt="2024-09-09T17:11:02.536" v="480" actId="478"/>
          <ac:spMkLst>
            <pc:docMk/>
            <pc:sldMk cId="3644707340" sldId="305"/>
            <ac:spMk id="6" creationId="{4DAB8865-3749-EC3F-722B-E68A4FE6EC27}"/>
          </ac:spMkLst>
        </pc:spChg>
        <pc:spChg chg="add mod">
          <ac:chgData name="Basilirio Neto" userId="457339ee7ae6e424" providerId="LiveId" clId="{7C007605-8AB8-4833-BF37-5D96AB577617}" dt="2024-09-10T18:12:38.974" v="2927" actId="115"/>
          <ac:spMkLst>
            <pc:docMk/>
            <pc:sldMk cId="3644707340" sldId="305"/>
            <ac:spMk id="8" creationId="{E2CFF6C1-AA07-0180-3677-7CD9C18410B1}"/>
          </ac:spMkLst>
        </pc:spChg>
        <pc:spChg chg="add mod">
          <ac:chgData name="Basilirio Neto" userId="457339ee7ae6e424" providerId="LiveId" clId="{7C007605-8AB8-4833-BF37-5D96AB577617}" dt="2024-09-10T18:13:54.172" v="2948" actId="20577"/>
          <ac:spMkLst>
            <pc:docMk/>
            <pc:sldMk cId="3644707340" sldId="305"/>
            <ac:spMk id="11" creationId="{9AC8976A-38AF-CB6C-CF4B-F786C94A6719}"/>
          </ac:spMkLst>
        </pc:spChg>
        <pc:picChg chg="add mod">
          <ac:chgData name="Basilirio Neto" userId="457339ee7ae6e424" providerId="LiveId" clId="{7C007605-8AB8-4833-BF37-5D96AB577617}" dt="2024-09-10T18:11:13.761" v="2916" actId="1076"/>
          <ac:picMkLst>
            <pc:docMk/>
            <pc:sldMk cId="3644707340" sldId="305"/>
            <ac:picMk id="4" creationId="{D4757D35-B7FE-1793-E883-AB3507BEC201}"/>
          </ac:picMkLst>
        </pc:picChg>
        <pc:picChg chg="add mod modCrop">
          <ac:chgData name="Basilirio Neto" userId="457339ee7ae6e424" providerId="LiveId" clId="{7C007605-8AB8-4833-BF37-5D96AB577617}" dt="2024-09-10T18:12:04.234" v="2920" actId="1076"/>
          <ac:picMkLst>
            <pc:docMk/>
            <pc:sldMk cId="3644707340" sldId="305"/>
            <ac:picMk id="6" creationId="{537F59BE-7B5E-850C-2FB1-C79F986AF456}"/>
          </ac:picMkLst>
        </pc:picChg>
        <pc:picChg chg="del">
          <ac:chgData name="Basilirio Neto" userId="457339ee7ae6e424" providerId="LiveId" clId="{7C007605-8AB8-4833-BF37-5D96AB577617}" dt="2024-09-09T17:11:03.607" v="481" actId="478"/>
          <ac:picMkLst>
            <pc:docMk/>
            <pc:sldMk cId="3644707340" sldId="305"/>
            <ac:picMk id="7" creationId="{B95647A5-CAE9-F380-5B2C-807D811A2BD4}"/>
          </ac:picMkLst>
        </pc:picChg>
        <pc:picChg chg="add mod">
          <ac:chgData name="Basilirio Neto" userId="457339ee7ae6e424" providerId="LiveId" clId="{7C007605-8AB8-4833-BF37-5D96AB577617}" dt="2024-09-10T18:12:56.154" v="2931" actId="1076"/>
          <ac:picMkLst>
            <pc:docMk/>
            <pc:sldMk cId="3644707340" sldId="305"/>
            <ac:picMk id="9" creationId="{261B980D-0940-A169-5C51-41783F87842D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644707340" sldId="305"/>
            <ac:cxnSpMk id="2" creationId="{7B47EE4E-81E6-05B8-A411-6BEAFDDCAFB4}"/>
          </ac:cxnSpMkLst>
        </pc:cxnChg>
      </pc:sldChg>
      <pc:sldChg chg="addSp delSp modSp mod">
        <pc:chgData name="Basilirio Neto" userId="457339ee7ae6e424" providerId="LiveId" clId="{7C007605-8AB8-4833-BF37-5D96AB577617}" dt="2024-09-10T18:16:41.086" v="2979" actId="14100"/>
        <pc:sldMkLst>
          <pc:docMk/>
          <pc:sldMk cId="2194858749" sldId="306"/>
        </pc:sldMkLst>
        <pc:spChg chg="del">
          <ac:chgData name="Basilirio Neto" userId="457339ee7ae6e424" providerId="LiveId" clId="{7C007605-8AB8-4833-BF37-5D96AB577617}" dt="2024-09-09T17:11:06.521" v="482" actId="478"/>
          <ac:spMkLst>
            <pc:docMk/>
            <pc:sldMk cId="2194858749" sldId="306"/>
            <ac:spMk id="4" creationId="{5B918C7F-619A-B6FD-EF6E-8623B977C680}"/>
          </ac:spMkLst>
        </pc:spChg>
        <pc:spChg chg="add mod">
          <ac:chgData name="Basilirio Neto" userId="457339ee7ae6e424" providerId="LiveId" clId="{7C007605-8AB8-4833-BF37-5D96AB577617}" dt="2024-09-10T18:16:41.086" v="2979" actId="14100"/>
          <ac:spMkLst>
            <pc:docMk/>
            <pc:sldMk cId="2194858749" sldId="306"/>
            <ac:spMk id="4" creationId="{9A6F44AC-EABD-9665-E6A2-B16970EF6B32}"/>
          </ac:spMkLst>
        </pc:spChg>
        <pc:spChg chg="add del mod">
          <ac:chgData name="Basilirio Neto" userId="457339ee7ae6e424" providerId="LiveId" clId="{7C007605-8AB8-4833-BF37-5D96AB577617}" dt="2024-09-10T18:16:33.437" v="2976" actId="478"/>
          <ac:spMkLst>
            <pc:docMk/>
            <pc:sldMk cId="2194858749" sldId="306"/>
            <ac:spMk id="6" creationId="{9F340F3F-6CD6-F707-A56F-6D1268030861}"/>
          </ac:spMkLst>
        </pc:spChg>
        <pc:spChg chg="del">
          <ac:chgData name="Basilirio Neto" userId="457339ee7ae6e424" providerId="LiveId" clId="{7C007605-8AB8-4833-BF37-5D96AB577617}" dt="2024-09-09T17:11:08.456" v="483" actId="478"/>
          <ac:spMkLst>
            <pc:docMk/>
            <pc:sldMk cId="2194858749" sldId="306"/>
            <ac:spMk id="7" creationId="{31BDCA1E-71ED-D5DE-097D-DBEB39A55B4F}"/>
          </ac:spMkLst>
        </pc:spChg>
        <pc:picChg chg="del">
          <ac:chgData name="Basilirio Neto" userId="457339ee7ae6e424" providerId="LiveId" clId="{7C007605-8AB8-4833-BF37-5D96AB577617}" dt="2024-09-09T17:11:09.255" v="484" actId="478"/>
          <ac:picMkLst>
            <pc:docMk/>
            <pc:sldMk cId="2194858749" sldId="306"/>
            <ac:picMk id="5" creationId="{5BD0017B-5A9E-95A8-048B-08CCB0C22E19}"/>
          </ac:picMkLst>
        </pc:picChg>
        <pc:cxnChg chg="del mod">
          <ac:chgData name="Basilirio Neto" userId="457339ee7ae6e424" providerId="LiveId" clId="{7C007605-8AB8-4833-BF37-5D96AB577617}" dt="2024-09-10T18:16:35.885" v="2977" actId="478"/>
          <ac:cxnSpMkLst>
            <pc:docMk/>
            <pc:sldMk cId="2194858749" sldId="306"/>
            <ac:cxnSpMk id="2" creationId="{7BD42AF6-A31B-8EE8-B634-6F0EABBD4A1F}"/>
          </ac:cxnSpMkLst>
        </pc:cxnChg>
      </pc:sldChg>
      <pc:sldChg chg="addSp delSp modSp mod">
        <pc:chgData name="Basilirio Neto" userId="457339ee7ae6e424" providerId="LiveId" clId="{7C007605-8AB8-4833-BF37-5D96AB577617}" dt="2024-09-10T18:21:46.920" v="3021" actId="179"/>
        <pc:sldMkLst>
          <pc:docMk/>
          <pc:sldMk cId="18994104" sldId="307"/>
        </pc:sldMkLst>
        <pc:spChg chg="add mod">
          <ac:chgData name="Basilirio Neto" userId="457339ee7ae6e424" providerId="LiveId" clId="{7C007605-8AB8-4833-BF37-5D96AB577617}" dt="2024-09-10T18:21:46.920" v="3021" actId="179"/>
          <ac:spMkLst>
            <pc:docMk/>
            <pc:sldMk cId="18994104" sldId="307"/>
            <ac:spMk id="4" creationId="{5ADAD1BB-C8FF-F44A-0284-59A7B1B0308B}"/>
          </ac:spMkLst>
        </pc:spChg>
        <pc:spChg chg="del">
          <ac:chgData name="Basilirio Neto" userId="457339ee7ae6e424" providerId="LiveId" clId="{7C007605-8AB8-4833-BF37-5D96AB577617}" dt="2024-09-09T17:11:14.615" v="487" actId="478"/>
          <ac:spMkLst>
            <pc:docMk/>
            <pc:sldMk cId="18994104" sldId="307"/>
            <ac:spMk id="7" creationId="{E81DD585-D279-C31D-8991-B15D0871EB78}"/>
          </ac:spMkLst>
        </pc:spChg>
        <pc:spChg chg="add mod">
          <ac:chgData name="Basilirio Neto" userId="457339ee7ae6e424" providerId="LiveId" clId="{7C007605-8AB8-4833-BF37-5D96AB577617}" dt="2024-09-10T18:21:39.664" v="3020" actId="179"/>
          <ac:spMkLst>
            <pc:docMk/>
            <pc:sldMk cId="18994104" sldId="307"/>
            <ac:spMk id="8" creationId="{8A9A9ED5-9AED-EFC4-4E96-76013EDC0F64}"/>
          </ac:spMkLst>
        </pc:spChg>
        <pc:spChg chg="del">
          <ac:chgData name="Basilirio Neto" userId="457339ee7ae6e424" providerId="LiveId" clId="{7C007605-8AB8-4833-BF37-5D96AB577617}" dt="2024-09-09T17:11:16.920" v="488" actId="478"/>
          <ac:spMkLst>
            <pc:docMk/>
            <pc:sldMk cId="18994104" sldId="307"/>
            <ac:spMk id="9" creationId="{B0EB59FA-DCEE-7333-3285-6E713A480BC3}"/>
          </ac:spMkLst>
        </pc:spChg>
        <pc:spChg chg="del">
          <ac:chgData name="Basilirio Neto" userId="457339ee7ae6e424" providerId="LiveId" clId="{7C007605-8AB8-4833-BF37-5D96AB577617}" dt="2024-09-09T17:11:19.096" v="489" actId="478"/>
          <ac:spMkLst>
            <pc:docMk/>
            <pc:sldMk cId="18994104" sldId="307"/>
            <ac:spMk id="11" creationId="{A2CB5F5C-E531-A6D1-B866-C29DED3D2390}"/>
          </ac:spMkLst>
        </pc:spChg>
        <pc:spChg chg="del">
          <ac:chgData name="Basilirio Neto" userId="457339ee7ae6e424" providerId="LiveId" clId="{7C007605-8AB8-4833-BF37-5D96AB577617}" dt="2024-09-09T17:11:20.680" v="490" actId="478"/>
          <ac:spMkLst>
            <pc:docMk/>
            <pc:sldMk cId="18994104" sldId="307"/>
            <ac:spMk id="16" creationId="{E3011940-1126-9769-A4FC-3ACF0770BB57}"/>
          </ac:spMkLst>
        </pc:spChg>
        <pc:spChg chg="del">
          <ac:chgData name="Basilirio Neto" userId="457339ee7ae6e424" providerId="LiveId" clId="{7C007605-8AB8-4833-BF37-5D96AB577617}" dt="2024-09-09T17:11:22.856" v="492" actId="478"/>
          <ac:spMkLst>
            <pc:docMk/>
            <pc:sldMk cId="18994104" sldId="307"/>
            <ac:spMk id="18" creationId="{3D322351-7133-E142-6316-A383B27D4384}"/>
          </ac:spMkLst>
        </pc:spChg>
        <pc:picChg chg="del">
          <ac:chgData name="Basilirio Neto" userId="457339ee7ae6e424" providerId="LiveId" clId="{7C007605-8AB8-4833-BF37-5D96AB577617}" dt="2024-09-09T17:11:11.176" v="485" actId="478"/>
          <ac:picMkLst>
            <pc:docMk/>
            <pc:sldMk cId="18994104" sldId="307"/>
            <ac:picMk id="4" creationId="{FA7E38E2-52EC-1D95-B0B1-74714C9356F7}"/>
          </ac:picMkLst>
        </pc:picChg>
        <pc:picChg chg="del">
          <ac:chgData name="Basilirio Neto" userId="457339ee7ae6e424" providerId="LiveId" clId="{7C007605-8AB8-4833-BF37-5D96AB577617}" dt="2024-09-09T17:11:11.672" v="486" actId="478"/>
          <ac:picMkLst>
            <pc:docMk/>
            <pc:sldMk cId="18994104" sldId="307"/>
            <ac:picMk id="5" creationId="{850B8EC3-52EE-0D21-4BCC-1DA150551D1B}"/>
          </ac:picMkLst>
        </pc:picChg>
        <pc:cxnChg chg="del mod">
          <ac:chgData name="Basilirio Neto" userId="457339ee7ae6e424" providerId="LiveId" clId="{7C007605-8AB8-4833-BF37-5D96AB577617}" dt="2024-09-10T18:17:01.006" v="2982" actId="478"/>
          <ac:cxnSpMkLst>
            <pc:docMk/>
            <pc:sldMk cId="18994104" sldId="307"/>
            <ac:cxnSpMk id="2" creationId="{2D993916-6761-92F5-C847-D83B1B846A79}"/>
          </ac:cxnSpMkLst>
        </pc:cxnChg>
        <pc:cxnChg chg="add mod">
          <ac:chgData name="Basilirio Neto" userId="457339ee7ae6e424" providerId="LiveId" clId="{7C007605-8AB8-4833-BF37-5D96AB577617}" dt="2024-09-10T18:18:24.416" v="3004"/>
          <ac:cxnSpMkLst>
            <pc:docMk/>
            <pc:sldMk cId="18994104" sldId="307"/>
            <ac:cxnSpMk id="5" creationId="{F878283C-D08B-3BB6-F261-6CDF00E0DC68}"/>
          </ac:cxnSpMkLst>
        </pc:cxnChg>
        <pc:cxnChg chg="add del mod">
          <ac:chgData name="Basilirio Neto" userId="457339ee7ae6e424" providerId="LiveId" clId="{7C007605-8AB8-4833-BF37-5D96AB577617}" dt="2024-09-10T18:18:49.113" v="3009" actId="478"/>
          <ac:cxnSpMkLst>
            <pc:docMk/>
            <pc:sldMk cId="18994104" sldId="307"/>
            <ac:cxnSpMk id="6" creationId="{2EA2B93F-0C71-379F-6671-8425F1442297}"/>
          </ac:cxnSpMkLst>
        </pc:cxnChg>
        <pc:cxnChg chg="del">
          <ac:chgData name="Basilirio Neto" userId="457339ee7ae6e424" providerId="LiveId" clId="{7C007605-8AB8-4833-BF37-5D96AB577617}" dt="2024-09-09T17:11:21.448" v="491" actId="478"/>
          <ac:cxnSpMkLst>
            <pc:docMk/>
            <pc:sldMk cId="18994104" sldId="307"/>
            <ac:cxnSpMk id="13" creationId="{BC0C7128-22BF-61EB-7182-59550D106E62}"/>
          </ac:cxnSpMkLst>
        </pc:cxnChg>
      </pc:sldChg>
      <pc:sldChg chg="addSp delSp modSp mod">
        <pc:chgData name="Basilirio Neto" userId="457339ee7ae6e424" providerId="LiveId" clId="{7C007605-8AB8-4833-BF37-5D96AB577617}" dt="2024-09-10T18:22:51.444" v="3030" actId="179"/>
        <pc:sldMkLst>
          <pc:docMk/>
          <pc:sldMk cId="2126664351" sldId="308"/>
        </pc:sldMkLst>
        <pc:spChg chg="add mod">
          <ac:chgData name="Basilirio Neto" userId="457339ee7ae6e424" providerId="LiveId" clId="{7C007605-8AB8-4833-BF37-5D96AB577617}" dt="2024-09-10T18:22:51.444" v="3030" actId="179"/>
          <ac:spMkLst>
            <pc:docMk/>
            <pc:sldMk cId="2126664351" sldId="308"/>
            <ac:spMk id="4" creationId="{AC4B6B97-26AE-1AAA-FB04-3CFE5D72C99A}"/>
          </ac:spMkLst>
        </pc:spChg>
        <pc:spChg chg="del">
          <ac:chgData name="Basilirio Neto" userId="457339ee7ae6e424" providerId="LiveId" clId="{7C007605-8AB8-4833-BF37-5D96AB577617}" dt="2024-09-09T17:11:28.104" v="493" actId="478"/>
          <ac:spMkLst>
            <pc:docMk/>
            <pc:sldMk cId="2126664351" sldId="308"/>
            <ac:spMk id="4" creationId="{EB64E450-D0D3-AD46-23FB-D9ADB6B23422}"/>
          </ac:spMkLst>
        </pc:spChg>
        <pc:spChg chg="del">
          <ac:chgData name="Basilirio Neto" userId="457339ee7ae6e424" providerId="LiveId" clId="{7C007605-8AB8-4833-BF37-5D96AB577617}" dt="2024-09-09T17:11:29.721" v="494" actId="478"/>
          <ac:spMkLst>
            <pc:docMk/>
            <pc:sldMk cId="2126664351" sldId="308"/>
            <ac:spMk id="6" creationId="{64540BD8-2753-96A4-7994-3070102A1323}"/>
          </ac:spMkLst>
        </pc:spChg>
        <pc:spChg chg="del">
          <ac:chgData name="Basilirio Neto" userId="457339ee7ae6e424" providerId="LiveId" clId="{7C007605-8AB8-4833-BF37-5D96AB577617}" dt="2024-09-09T17:11:31.192" v="495" actId="478"/>
          <ac:spMkLst>
            <pc:docMk/>
            <pc:sldMk cId="2126664351" sldId="308"/>
            <ac:spMk id="7" creationId="{D7CDC49F-DB95-24F0-6DBE-18389DDA1A7F}"/>
          </ac:spMkLst>
        </pc:spChg>
        <pc:spChg chg="del">
          <ac:chgData name="Basilirio Neto" userId="457339ee7ae6e424" providerId="LiveId" clId="{7C007605-8AB8-4833-BF37-5D96AB577617}" dt="2024-09-09T17:11:33.144" v="496" actId="478"/>
          <ac:spMkLst>
            <pc:docMk/>
            <pc:sldMk cId="2126664351" sldId="308"/>
            <ac:spMk id="9" creationId="{14902853-1851-608C-589B-0F5B8647CB38}"/>
          </ac:spMkLst>
        </pc:spChg>
        <pc:spChg chg="del">
          <ac:chgData name="Basilirio Neto" userId="457339ee7ae6e424" providerId="LiveId" clId="{7C007605-8AB8-4833-BF37-5D96AB577617}" dt="2024-09-09T17:11:37.336" v="498" actId="478"/>
          <ac:spMkLst>
            <pc:docMk/>
            <pc:sldMk cId="2126664351" sldId="308"/>
            <ac:spMk id="11" creationId="{CB2F2C89-560F-6018-597D-DDBC055E357C}"/>
          </ac:spMkLst>
        </pc:spChg>
        <pc:spChg chg="del">
          <ac:chgData name="Basilirio Neto" userId="457339ee7ae6e424" providerId="LiveId" clId="{7C007605-8AB8-4833-BF37-5D96AB577617}" dt="2024-09-09T17:11:35.225" v="497" actId="478"/>
          <ac:spMkLst>
            <pc:docMk/>
            <pc:sldMk cId="2126664351" sldId="308"/>
            <ac:spMk id="13" creationId="{EDC334C7-9C72-FE83-78DB-56B4D21831CD}"/>
          </ac:spMkLst>
        </pc:spChg>
        <pc:cxnChg chg="del mod">
          <ac:chgData name="Basilirio Neto" userId="457339ee7ae6e424" providerId="LiveId" clId="{7C007605-8AB8-4833-BF37-5D96AB577617}" dt="2024-09-10T18:22:36.576" v="3026" actId="478"/>
          <ac:cxnSpMkLst>
            <pc:docMk/>
            <pc:sldMk cId="2126664351" sldId="308"/>
            <ac:cxnSpMk id="2" creationId="{E23260A4-38B2-DCB9-20F3-5C88FEB10963}"/>
          </ac:cxnSpMkLst>
        </pc:cxnChg>
      </pc:sldChg>
      <pc:sldChg chg="addSp delSp modSp mod">
        <pc:chgData name="Basilirio Neto" userId="457339ee7ae6e424" providerId="LiveId" clId="{7C007605-8AB8-4833-BF37-5D96AB577617}" dt="2024-09-10T18:27:37.446" v="3206" actId="20577"/>
        <pc:sldMkLst>
          <pc:docMk/>
          <pc:sldMk cId="4130913904" sldId="309"/>
        </pc:sldMkLst>
        <pc:spChg chg="del">
          <ac:chgData name="Basilirio Neto" userId="457339ee7ae6e424" providerId="LiveId" clId="{7C007605-8AB8-4833-BF37-5D96AB577617}" dt="2024-09-09T17:11:40.776" v="499" actId="478"/>
          <ac:spMkLst>
            <pc:docMk/>
            <pc:sldMk cId="4130913904" sldId="309"/>
            <ac:spMk id="4" creationId="{33C5B2EC-E636-BA5F-F9F4-C92F2A6CEBCE}"/>
          </ac:spMkLst>
        </pc:spChg>
        <pc:spChg chg="add mod">
          <ac:chgData name="Basilirio Neto" userId="457339ee7ae6e424" providerId="LiveId" clId="{7C007605-8AB8-4833-BF37-5D96AB577617}" dt="2024-09-10T18:27:37.446" v="3206" actId="20577"/>
          <ac:spMkLst>
            <pc:docMk/>
            <pc:sldMk cId="4130913904" sldId="309"/>
            <ac:spMk id="5" creationId="{500A32F7-173B-4C1B-9A99-1DCDA25B5D10}"/>
          </ac:spMkLst>
        </pc:spChg>
        <pc:spChg chg="del">
          <ac:chgData name="Basilirio Neto" userId="457339ee7ae6e424" providerId="LiveId" clId="{7C007605-8AB8-4833-BF37-5D96AB577617}" dt="2024-09-09T17:11:42.616" v="500" actId="478"/>
          <ac:spMkLst>
            <pc:docMk/>
            <pc:sldMk cId="4130913904" sldId="309"/>
            <ac:spMk id="6" creationId="{19CF8DBE-12BF-C80A-EA7F-58DD3465F3DD}"/>
          </ac:spMkLst>
        </pc:spChg>
        <pc:spChg chg="del">
          <ac:chgData name="Basilirio Neto" userId="457339ee7ae6e424" providerId="LiveId" clId="{7C007605-8AB8-4833-BF37-5D96AB577617}" dt="2024-09-09T17:11:44.056" v="501" actId="478"/>
          <ac:spMkLst>
            <pc:docMk/>
            <pc:sldMk cId="4130913904" sldId="309"/>
            <ac:spMk id="8" creationId="{DBEF5934-8690-A77B-AD19-819CCEDDBB38}"/>
          </ac:spMkLst>
        </pc:spChg>
        <pc:picChg chg="add mod">
          <ac:chgData name="Basilirio Neto" userId="457339ee7ae6e424" providerId="LiveId" clId="{7C007605-8AB8-4833-BF37-5D96AB577617}" dt="2024-09-10T18:24:15.919" v="3037" actId="1076"/>
          <ac:picMkLst>
            <pc:docMk/>
            <pc:sldMk cId="4130913904" sldId="309"/>
            <ac:picMk id="3" creationId="{190EE616-D58B-6D88-9FC4-828E6B886B42}"/>
          </ac:picMkLst>
        </pc:picChg>
        <pc:cxnChg chg="del mod">
          <ac:chgData name="Basilirio Neto" userId="457339ee7ae6e424" providerId="LiveId" clId="{7C007605-8AB8-4833-BF37-5D96AB577617}" dt="2024-09-10T18:24:06.160" v="3034" actId="478"/>
          <ac:cxnSpMkLst>
            <pc:docMk/>
            <pc:sldMk cId="4130913904" sldId="309"/>
            <ac:cxnSpMk id="2" creationId="{A78E7B7B-F3F3-1D6D-4B05-D8F13EAAD936}"/>
          </ac:cxnSpMkLst>
        </pc:cxnChg>
      </pc:sldChg>
      <pc:sldChg chg="addSp delSp modSp mod">
        <pc:chgData name="Basilirio Neto" userId="457339ee7ae6e424" providerId="LiveId" clId="{7C007605-8AB8-4833-BF37-5D96AB577617}" dt="2024-09-10T18:40:32.714" v="3268" actId="1076"/>
        <pc:sldMkLst>
          <pc:docMk/>
          <pc:sldMk cId="3993068300" sldId="310"/>
        </pc:sldMkLst>
        <pc:spChg chg="del">
          <ac:chgData name="Basilirio Neto" userId="457339ee7ae6e424" providerId="LiveId" clId="{7C007605-8AB8-4833-BF37-5D96AB577617}" dt="2024-09-09T17:16:23.624" v="619" actId="478"/>
          <ac:spMkLst>
            <pc:docMk/>
            <pc:sldMk cId="3993068300" sldId="310"/>
            <ac:spMk id="4" creationId="{6AB356A9-E9F7-5270-D742-2B529A0D06F3}"/>
          </ac:spMkLst>
        </pc:spChg>
        <pc:spChg chg="del">
          <ac:chgData name="Basilirio Neto" userId="457339ee7ae6e424" providerId="LiveId" clId="{7C007605-8AB8-4833-BF37-5D96AB577617}" dt="2024-09-09T17:16:25.064" v="620" actId="478"/>
          <ac:spMkLst>
            <pc:docMk/>
            <pc:sldMk cId="3993068300" sldId="310"/>
            <ac:spMk id="6" creationId="{312EBE26-3335-2B62-22B6-BFA55AF375D3}"/>
          </ac:spMkLst>
        </pc:spChg>
        <pc:spChg chg="add mod">
          <ac:chgData name="Basilirio Neto" userId="457339ee7ae6e424" providerId="LiveId" clId="{7C007605-8AB8-4833-BF37-5D96AB577617}" dt="2024-09-10T18:38:51.918" v="3238" actId="14100"/>
          <ac:spMkLst>
            <pc:docMk/>
            <pc:sldMk cId="3993068300" sldId="310"/>
            <ac:spMk id="6" creationId="{4EE4A68F-30D8-2162-CCBC-2918B43BC3C7}"/>
          </ac:spMkLst>
        </pc:spChg>
        <pc:spChg chg="add del mod">
          <ac:chgData name="Basilirio Neto" userId="457339ee7ae6e424" providerId="LiveId" clId="{7C007605-8AB8-4833-BF37-5D96AB577617}" dt="2024-09-10T18:35:58.707" v="3224" actId="478"/>
          <ac:spMkLst>
            <pc:docMk/>
            <pc:sldMk cId="3993068300" sldId="310"/>
            <ac:spMk id="8" creationId="{0D8F7AA9-3A90-8558-D5D6-823D0CF42AC4}"/>
          </ac:spMkLst>
        </pc:spChg>
        <pc:spChg chg="del">
          <ac:chgData name="Basilirio Neto" userId="457339ee7ae6e424" providerId="LiveId" clId="{7C007605-8AB8-4833-BF37-5D96AB577617}" dt="2024-09-09T17:16:28.888" v="621" actId="478"/>
          <ac:spMkLst>
            <pc:docMk/>
            <pc:sldMk cId="3993068300" sldId="310"/>
            <ac:spMk id="8" creationId="{D5F4694F-7C2B-A97A-3D88-E7781DBC4837}"/>
          </ac:spMkLst>
        </pc:spChg>
        <pc:spChg chg="add del">
          <ac:chgData name="Basilirio Neto" userId="457339ee7ae6e424" providerId="LiveId" clId="{7C007605-8AB8-4833-BF37-5D96AB577617}" dt="2024-09-10T18:36:12.926" v="3226" actId="22"/>
          <ac:spMkLst>
            <pc:docMk/>
            <pc:sldMk cId="3993068300" sldId="310"/>
            <ac:spMk id="10" creationId="{4942E844-1DBF-1AA3-EFF9-70217C0830C4}"/>
          </ac:spMkLst>
        </pc:spChg>
        <pc:spChg chg="del">
          <ac:chgData name="Basilirio Neto" userId="457339ee7ae6e424" providerId="LiveId" clId="{7C007605-8AB8-4833-BF37-5D96AB577617}" dt="2024-09-09T17:16:22.424" v="618" actId="478"/>
          <ac:spMkLst>
            <pc:docMk/>
            <pc:sldMk cId="3993068300" sldId="310"/>
            <ac:spMk id="10" creationId="{EA40B1AF-D54E-D8E8-A77A-C45ACC2E1898}"/>
          </ac:spMkLst>
        </pc:spChg>
        <pc:spChg chg="add mod">
          <ac:chgData name="Basilirio Neto" userId="457339ee7ae6e424" providerId="LiveId" clId="{7C007605-8AB8-4833-BF37-5D96AB577617}" dt="2024-09-10T18:40:31.002" v="3267" actId="1076"/>
          <ac:spMkLst>
            <pc:docMk/>
            <pc:sldMk cId="3993068300" sldId="310"/>
            <ac:spMk id="14" creationId="{1638DD89-03ED-EFE3-FB58-569E0179D90D}"/>
          </ac:spMkLst>
        </pc:spChg>
        <pc:picChg chg="add mod">
          <ac:chgData name="Basilirio Neto" userId="457339ee7ae6e424" providerId="LiveId" clId="{7C007605-8AB8-4833-BF37-5D96AB577617}" dt="2024-09-10T18:34:54.113" v="3212" actId="1076"/>
          <ac:picMkLst>
            <pc:docMk/>
            <pc:sldMk cId="3993068300" sldId="310"/>
            <ac:picMk id="3" creationId="{19E7CF33-BB8B-E6DB-6360-A59ECD5300BC}"/>
          </ac:picMkLst>
        </pc:picChg>
        <pc:picChg chg="add mod">
          <ac:chgData name="Basilirio Neto" userId="457339ee7ae6e424" providerId="LiveId" clId="{7C007605-8AB8-4833-BF37-5D96AB577617}" dt="2024-09-10T18:35:06.298" v="3215" actId="1076"/>
          <ac:picMkLst>
            <pc:docMk/>
            <pc:sldMk cId="3993068300" sldId="310"/>
            <ac:picMk id="4" creationId="{E4DC4206-7F1F-4013-67BF-A59DE25C2DA5}"/>
          </ac:picMkLst>
        </pc:picChg>
        <pc:picChg chg="add mod modCrop">
          <ac:chgData name="Basilirio Neto" userId="457339ee7ae6e424" providerId="LiveId" clId="{7C007605-8AB8-4833-BF37-5D96AB577617}" dt="2024-09-10T18:40:32.714" v="3268" actId="1076"/>
          <ac:picMkLst>
            <pc:docMk/>
            <pc:sldMk cId="3993068300" sldId="310"/>
            <ac:picMk id="12" creationId="{354800C7-42BC-1C60-CB17-C9E7E55D8071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993068300" sldId="310"/>
            <ac:cxnSpMk id="2" creationId="{349B6E4F-15DD-A734-74BB-C6170D5B0E48}"/>
          </ac:cxnSpMkLst>
        </pc:cxnChg>
      </pc:sldChg>
      <pc:sldChg chg="addSp delSp modSp mod">
        <pc:chgData name="Basilirio Neto" userId="457339ee7ae6e424" providerId="LiveId" clId="{7C007605-8AB8-4833-BF37-5D96AB577617}" dt="2024-09-10T19:18:26.763" v="3440" actId="20577"/>
        <pc:sldMkLst>
          <pc:docMk/>
          <pc:sldMk cId="1675186058" sldId="311"/>
        </pc:sldMkLst>
        <pc:spChg chg="add mod">
          <ac:chgData name="Basilirio Neto" userId="457339ee7ae6e424" providerId="LiveId" clId="{7C007605-8AB8-4833-BF37-5D96AB577617}" dt="2024-09-10T19:18:26.763" v="3440" actId="20577"/>
          <ac:spMkLst>
            <pc:docMk/>
            <pc:sldMk cId="1675186058" sldId="311"/>
            <ac:spMk id="4" creationId="{CD6F4810-F1EA-2D0D-23E6-2FF2665A96CE}"/>
          </ac:spMkLst>
        </pc:spChg>
        <pc:spChg chg="del">
          <ac:chgData name="Basilirio Neto" userId="457339ee7ae6e424" providerId="LiveId" clId="{7C007605-8AB8-4833-BF37-5D96AB577617}" dt="2024-09-09T17:16:14.552" v="615" actId="478"/>
          <ac:spMkLst>
            <pc:docMk/>
            <pc:sldMk cId="1675186058" sldId="311"/>
            <ac:spMk id="5" creationId="{0092188C-858E-8537-E708-29DA3F5E1DEF}"/>
          </ac:spMkLst>
        </pc:spChg>
        <pc:spChg chg="del">
          <ac:chgData name="Basilirio Neto" userId="457339ee7ae6e424" providerId="LiveId" clId="{7C007605-8AB8-4833-BF37-5D96AB577617}" dt="2024-09-09T17:16:15.800" v="616" actId="478"/>
          <ac:spMkLst>
            <pc:docMk/>
            <pc:sldMk cId="1675186058" sldId="311"/>
            <ac:spMk id="7" creationId="{26EB203B-4AD9-817B-9077-6EF5C73C1B6F}"/>
          </ac:spMkLst>
        </pc:spChg>
        <pc:spChg chg="add mod">
          <ac:chgData name="Basilirio Neto" userId="457339ee7ae6e424" providerId="LiveId" clId="{7C007605-8AB8-4833-BF37-5D96AB577617}" dt="2024-09-10T18:55:46.891" v="3293" actId="179"/>
          <ac:spMkLst>
            <pc:docMk/>
            <pc:sldMk cId="1675186058" sldId="311"/>
            <ac:spMk id="7" creationId="{F91584F0-BF5E-AC59-A865-570D3EB916B5}"/>
          </ac:spMkLst>
        </pc:spChg>
        <pc:spChg chg="add mod">
          <ac:chgData name="Basilirio Neto" userId="457339ee7ae6e424" providerId="LiveId" clId="{7C007605-8AB8-4833-BF37-5D96AB577617}" dt="2024-09-10T19:04:45.734" v="3331" actId="1076"/>
          <ac:spMkLst>
            <pc:docMk/>
            <pc:sldMk cId="1675186058" sldId="311"/>
            <ac:spMk id="9" creationId="{AC2EB403-0AB1-583A-6026-CF27B359AC45}"/>
          </ac:spMkLst>
        </pc:spChg>
        <pc:spChg chg="add del mod">
          <ac:chgData name="Basilirio Neto" userId="457339ee7ae6e424" providerId="LiveId" clId="{7C007605-8AB8-4833-BF37-5D96AB577617}" dt="2024-09-10T19:04:31.150" v="3326" actId="478"/>
          <ac:spMkLst>
            <pc:docMk/>
            <pc:sldMk cId="1675186058" sldId="311"/>
            <ac:spMk id="13" creationId="{933DEF09-8AE5-B3AF-49D9-ED2AFC7986CD}"/>
          </ac:spMkLst>
        </pc:spChg>
        <pc:picChg chg="del">
          <ac:chgData name="Basilirio Neto" userId="457339ee7ae6e424" providerId="LiveId" clId="{7C007605-8AB8-4833-BF37-5D96AB577617}" dt="2024-09-09T17:16:18.471" v="617" actId="478"/>
          <ac:picMkLst>
            <pc:docMk/>
            <pc:sldMk cId="1675186058" sldId="311"/>
            <ac:picMk id="3" creationId="{BC71B3FC-BE77-B614-EC83-E00400EC705D}"/>
          </ac:picMkLst>
        </pc:picChg>
        <pc:picChg chg="add mod">
          <ac:chgData name="Basilirio Neto" userId="457339ee7ae6e424" providerId="LiveId" clId="{7C007605-8AB8-4833-BF37-5D96AB577617}" dt="2024-09-10T18:55:34.075" v="3292" actId="1076"/>
          <ac:picMkLst>
            <pc:docMk/>
            <pc:sldMk cId="1675186058" sldId="311"/>
            <ac:picMk id="5" creationId="{FACD7DD8-7A4B-24AA-9A80-D50F65A28FDB}"/>
          </ac:picMkLst>
        </pc:picChg>
        <pc:picChg chg="add mod">
          <ac:chgData name="Basilirio Neto" userId="457339ee7ae6e424" providerId="LiveId" clId="{7C007605-8AB8-4833-BF37-5D96AB577617}" dt="2024-09-10T19:04:41.054" v="3330" actId="14100"/>
          <ac:picMkLst>
            <pc:docMk/>
            <pc:sldMk cId="1675186058" sldId="311"/>
            <ac:picMk id="11" creationId="{0CF47FEE-5233-D12C-B34C-515ABBA585FF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675186058" sldId="311"/>
            <ac:cxnSpMk id="2" creationId="{DA68A3AD-4759-D8B8-F844-063F530DF31C}"/>
          </ac:cxnSpMkLst>
        </pc:cxnChg>
      </pc:sldChg>
      <pc:sldChg chg="addSp delSp modSp mod">
        <pc:chgData name="Basilirio Neto" userId="457339ee7ae6e424" providerId="LiveId" clId="{7C007605-8AB8-4833-BF37-5D96AB577617}" dt="2024-09-10T19:07:19.519" v="3343" actId="404"/>
        <pc:sldMkLst>
          <pc:docMk/>
          <pc:sldMk cId="3718616992" sldId="312"/>
        </pc:sldMkLst>
        <pc:spChg chg="add mod">
          <ac:chgData name="Basilirio Neto" userId="457339ee7ae6e424" providerId="LiveId" clId="{7C007605-8AB8-4833-BF37-5D96AB577617}" dt="2024-09-10T19:07:19.519" v="3343" actId="404"/>
          <ac:spMkLst>
            <pc:docMk/>
            <pc:sldMk cId="3718616992" sldId="312"/>
            <ac:spMk id="4" creationId="{C0012E56-B104-840A-A93E-D39F3A3DDCD6}"/>
          </ac:spMkLst>
        </pc:spChg>
        <pc:spChg chg="del">
          <ac:chgData name="Basilirio Neto" userId="457339ee7ae6e424" providerId="LiveId" clId="{7C007605-8AB8-4833-BF37-5D96AB577617}" dt="2024-09-09T17:16:09.048" v="613" actId="478"/>
          <ac:spMkLst>
            <pc:docMk/>
            <pc:sldMk cId="3718616992" sldId="312"/>
            <ac:spMk id="4" creationId="{C65983F0-624C-57C7-3EA2-673539E85766}"/>
          </ac:spMkLst>
        </pc:spChg>
        <pc:spChg chg="add del mod">
          <ac:chgData name="Basilirio Neto" userId="457339ee7ae6e424" providerId="LiveId" clId="{7C007605-8AB8-4833-BF37-5D96AB577617}" dt="2024-09-10T19:05:00.800" v="3334" actId="478"/>
          <ac:spMkLst>
            <pc:docMk/>
            <pc:sldMk cId="3718616992" sldId="312"/>
            <ac:spMk id="5" creationId="{9284DFA4-1339-7D38-641D-845EE1D71FE8}"/>
          </ac:spMkLst>
        </pc:spChg>
        <pc:spChg chg="del">
          <ac:chgData name="Basilirio Neto" userId="457339ee7ae6e424" providerId="LiveId" clId="{7C007605-8AB8-4833-BF37-5D96AB577617}" dt="2024-09-09T17:16:11.544" v="614" actId="478"/>
          <ac:spMkLst>
            <pc:docMk/>
            <pc:sldMk cId="3718616992" sldId="312"/>
            <ac:spMk id="6" creationId="{3771AC75-E993-0D9A-B6E5-4D140807C936}"/>
          </ac:spMkLst>
        </pc:spChg>
        <pc:cxnChg chg="del mod">
          <ac:chgData name="Basilirio Neto" userId="457339ee7ae6e424" providerId="LiveId" clId="{7C007605-8AB8-4833-BF37-5D96AB577617}" dt="2024-09-10T19:00:18.883" v="3324" actId="478"/>
          <ac:cxnSpMkLst>
            <pc:docMk/>
            <pc:sldMk cId="3718616992" sldId="312"/>
            <ac:cxnSpMk id="2" creationId="{9AB9A77D-48F7-0893-2315-11914193033E}"/>
          </ac:cxnSpMkLst>
        </pc:cxnChg>
      </pc:sldChg>
      <pc:sldChg chg="addSp delSp modSp mod">
        <pc:chgData name="Basilirio Neto" userId="457339ee7ae6e424" providerId="LiveId" clId="{7C007605-8AB8-4833-BF37-5D96AB577617}" dt="2024-09-10T19:10:37.505" v="3364" actId="20577"/>
        <pc:sldMkLst>
          <pc:docMk/>
          <pc:sldMk cId="2092262037" sldId="313"/>
        </pc:sldMkLst>
        <pc:spChg chg="del">
          <ac:chgData name="Basilirio Neto" userId="457339ee7ae6e424" providerId="LiveId" clId="{7C007605-8AB8-4833-BF37-5D96AB577617}" dt="2024-09-09T17:15:52.568" v="612" actId="478"/>
          <ac:spMkLst>
            <pc:docMk/>
            <pc:sldMk cId="2092262037" sldId="313"/>
            <ac:spMk id="4" creationId="{6B648AA1-11F3-3017-2FC0-BC70CEF08020}"/>
          </ac:spMkLst>
        </pc:spChg>
        <pc:spChg chg="add mod">
          <ac:chgData name="Basilirio Neto" userId="457339ee7ae6e424" providerId="LiveId" clId="{7C007605-8AB8-4833-BF37-5D96AB577617}" dt="2024-09-10T19:08:55.056" v="3352" actId="20577"/>
          <ac:spMkLst>
            <pc:docMk/>
            <pc:sldMk cId="2092262037" sldId="313"/>
            <ac:spMk id="5" creationId="{D68D0C84-1B4B-E6AC-9C18-FC37F096B282}"/>
          </ac:spMkLst>
        </pc:spChg>
        <pc:spChg chg="del">
          <ac:chgData name="Basilirio Neto" userId="457339ee7ae6e424" providerId="LiveId" clId="{7C007605-8AB8-4833-BF37-5D96AB577617}" dt="2024-09-09T17:15:50.861" v="611" actId="478"/>
          <ac:spMkLst>
            <pc:docMk/>
            <pc:sldMk cId="2092262037" sldId="313"/>
            <ac:spMk id="6" creationId="{B3944F6B-B426-772A-C880-8940DA4B5211}"/>
          </ac:spMkLst>
        </pc:spChg>
        <pc:spChg chg="add mod">
          <ac:chgData name="Basilirio Neto" userId="457339ee7ae6e424" providerId="LiveId" clId="{7C007605-8AB8-4833-BF37-5D96AB577617}" dt="2024-09-10T19:10:37.505" v="3364" actId="20577"/>
          <ac:spMkLst>
            <pc:docMk/>
            <pc:sldMk cId="2092262037" sldId="313"/>
            <ac:spMk id="7" creationId="{4ED967AC-5233-8899-577D-58FD481EB84D}"/>
          </ac:spMkLst>
        </pc:spChg>
        <pc:picChg chg="add mod">
          <ac:chgData name="Basilirio Neto" userId="457339ee7ae6e424" providerId="LiveId" clId="{7C007605-8AB8-4833-BF37-5D96AB577617}" dt="2024-09-10T19:08:03.790" v="3346" actId="1076"/>
          <ac:picMkLst>
            <pc:docMk/>
            <pc:sldMk cId="2092262037" sldId="313"/>
            <ac:picMk id="3" creationId="{74A934DC-D2BC-7590-8DE1-7C59B0B24E9E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092262037" sldId="313"/>
            <ac:cxnSpMk id="2" creationId="{7656CA0A-6A94-CBF5-72A3-CE0160609A94}"/>
          </ac:cxnSpMkLst>
        </pc:cxnChg>
      </pc:sldChg>
      <pc:sldChg chg="addSp delSp modSp mod">
        <pc:chgData name="Basilirio Neto" userId="457339ee7ae6e424" providerId="LiveId" clId="{7C007605-8AB8-4833-BF37-5D96AB577617}" dt="2024-09-10T19:12:36.689" v="3387"/>
        <pc:sldMkLst>
          <pc:docMk/>
          <pc:sldMk cId="3265425041" sldId="314"/>
        </pc:sldMkLst>
        <pc:spChg chg="add mod">
          <ac:chgData name="Basilirio Neto" userId="457339ee7ae6e424" providerId="LiveId" clId="{7C007605-8AB8-4833-BF37-5D96AB577617}" dt="2024-09-10T19:11:41.954" v="3377" actId="20577"/>
          <ac:spMkLst>
            <pc:docMk/>
            <pc:sldMk cId="3265425041" sldId="314"/>
            <ac:spMk id="4" creationId="{04003AF4-558F-2F0E-C1D3-CE3AFC132B87}"/>
          </ac:spMkLst>
        </pc:spChg>
        <pc:spChg chg="del mod">
          <ac:chgData name="Basilirio Neto" userId="457339ee7ae6e424" providerId="LiveId" clId="{7C007605-8AB8-4833-BF37-5D96AB577617}" dt="2024-09-09T17:15:47.128" v="609" actId="478"/>
          <ac:spMkLst>
            <pc:docMk/>
            <pc:sldMk cId="3265425041" sldId="314"/>
            <ac:spMk id="4" creationId="{E11C8F77-B8AE-9FEC-3B9F-69527C748E34}"/>
          </ac:spMkLst>
        </pc:spChg>
        <pc:spChg chg="add mod">
          <ac:chgData name="Basilirio Neto" userId="457339ee7ae6e424" providerId="LiveId" clId="{7C007605-8AB8-4833-BF37-5D96AB577617}" dt="2024-09-10T19:12:36.689" v="3387"/>
          <ac:spMkLst>
            <pc:docMk/>
            <pc:sldMk cId="3265425041" sldId="314"/>
            <ac:spMk id="6" creationId="{38F0E650-3F52-974B-300D-C31F7BC56FD3}"/>
          </ac:spMkLst>
        </pc:spChg>
        <pc:spChg chg="del">
          <ac:chgData name="Basilirio Neto" userId="457339ee7ae6e424" providerId="LiveId" clId="{7C007605-8AB8-4833-BF37-5D96AB577617}" dt="2024-09-09T17:15:48.585" v="610" actId="478"/>
          <ac:spMkLst>
            <pc:docMk/>
            <pc:sldMk cId="3265425041" sldId="314"/>
            <ac:spMk id="7" creationId="{84F2A641-34F0-EB7B-CDFD-DA7E01013207}"/>
          </ac:spMkLst>
        </pc:spChg>
        <pc:picChg chg="del">
          <ac:chgData name="Basilirio Neto" userId="457339ee7ae6e424" providerId="LiveId" clId="{7C007605-8AB8-4833-BF37-5D96AB577617}" dt="2024-09-09T17:15:45.624" v="607" actId="478"/>
          <ac:picMkLst>
            <pc:docMk/>
            <pc:sldMk cId="3265425041" sldId="314"/>
            <ac:picMk id="5" creationId="{7C0144CE-45F8-5567-76FF-3FBDFDD57690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265425041" sldId="314"/>
            <ac:cxnSpMk id="2" creationId="{D10DB4A8-BCCB-AD94-82E4-B36FACBB2127}"/>
          </ac:cxnSpMkLst>
        </pc:cxnChg>
      </pc:sldChg>
      <pc:sldChg chg="addSp delSp modSp mod">
        <pc:chgData name="Basilirio Neto" userId="457339ee7ae6e424" providerId="LiveId" clId="{7C007605-8AB8-4833-BF37-5D96AB577617}" dt="2024-09-10T19:13:49.558" v="3396" actId="2710"/>
        <pc:sldMkLst>
          <pc:docMk/>
          <pc:sldMk cId="3098671083" sldId="315"/>
        </pc:sldMkLst>
        <pc:spChg chg="add mod">
          <ac:chgData name="Basilirio Neto" userId="457339ee7ae6e424" providerId="LiveId" clId="{7C007605-8AB8-4833-BF37-5D96AB577617}" dt="2024-09-10T19:13:49.558" v="3396" actId="2710"/>
          <ac:spMkLst>
            <pc:docMk/>
            <pc:sldMk cId="3098671083" sldId="315"/>
            <ac:spMk id="4" creationId="{1758DCD0-ED04-283F-67C6-9C9688474704}"/>
          </ac:spMkLst>
        </pc:spChg>
        <pc:spChg chg="del">
          <ac:chgData name="Basilirio Neto" userId="457339ee7ae6e424" providerId="LiveId" clId="{7C007605-8AB8-4833-BF37-5D96AB577617}" dt="2024-09-09T17:15:40.952" v="604" actId="478"/>
          <ac:spMkLst>
            <pc:docMk/>
            <pc:sldMk cId="3098671083" sldId="315"/>
            <ac:spMk id="4" creationId="{1912BBE6-55A4-7DEE-61A5-CBED8C52A3C1}"/>
          </ac:spMkLst>
        </pc:spChg>
        <pc:spChg chg="del">
          <ac:chgData name="Basilirio Neto" userId="457339ee7ae6e424" providerId="LiveId" clId="{7C007605-8AB8-4833-BF37-5D96AB577617}" dt="2024-09-09T17:15:42.647" v="606" actId="478"/>
          <ac:spMkLst>
            <pc:docMk/>
            <pc:sldMk cId="3098671083" sldId="315"/>
            <ac:spMk id="6" creationId="{FE800FD8-4DA9-310C-6174-B99915B7AF6A}"/>
          </ac:spMkLst>
        </pc:spChg>
        <pc:spChg chg="del">
          <ac:chgData name="Basilirio Neto" userId="457339ee7ae6e424" providerId="LiveId" clId="{7C007605-8AB8-4833-BF37-5D96AB577617}" dt="2024-09-09T17:15:41.847" v="605" actId="478"/>
          <ac:spMkLst>
            <pc:docMk/>
            <pc:sldMk cId="3098671083" sldId="315"/>
            <ac:spMk id="8" creationId="{5ADC672A-F838-A11E-5C53-8F375E4FA918}"/>
          </ac:spMkLst>
        </pc:spChg>
        <pc:cxnChg chg="del mod">
          <ac:chgData name="Basilirio Neto" userId="457339ee7ae6e424" providerId="LiveId" clId="{7C007605-8AB8-4833-BF37-5D96AB577617}" dt="2024-09-10T19:13:07.662" v="3388" actId="478"/>
          <ac:cxnSpMkLst>
            <pc:docMk/>
            <pc:sldMk cId="3098671083" sldId="315"/>
            <ac:cxnSpMk id="2" creationId="{05504806-2616-B52E-307A-97F2937CBA93}"/>
          </ac:cxnSpMkLst>
        </pc:cxnChg>
      </pc:sldChg>
      <pc:sldChg chg="addSp delSp modSp mod">
        <pc:chgData name="Basilirio Neto" userId="457339ee7ae6e424" providerId="LiveId" clId="{7C007605-8AB8-4833-BF37-5D96AB577617}" dt="2024-09-10T19:17:50.844" v="3439" actId="179"/>
        <pc:sldMkLst>
          <pc:docMk/>
          <pc:sldMk cId="1314348516" sldId="316"/>
        </pc:sldMkLst>
        <pc:spChg chg="del">
          <ac:chgData name="Basilirio Neto" userId="457339ee7ae6e424" providerId="LiveId" clId="{7C007605-8AB8-4833-BF37-5D96AB577617}" dt="2024-09-09T17:15:36.936" v="602" actId="478"/>
          <ac:spMkLst>
            <pc:docMk/>
            <pc:sldMk cId="1314348516" sldId="316"/>
            <ac:spMk id="4" creationId="{B7499192-B515-8D87-EDB7-8367A612FC87}"/>
          </ac:spMkLst>
        </pc:spChg>
        <pc:spChg chg="del">
          <ac:chgData name="Basilirio Neto" userId="457339ee7ae6e424" providerId="LiveId" clId="{7C007605-8AB8-4833-BF37-5D96AB577617}" dt="2024-09-09T17:15:38.313" v="603" actId="478"/>
          <ac:spMkLst>
            <pc:docMk/>
            <pc:sldMk cId="1314348516" sldId="316"/>
            <ac:spMk id="6" creationId="{D268F904-22FB-B056-029C-9A38C8FF2948}"/>
          </ac:spMkLst>
        </pc:spChg>
        <pc:spChg chg="add mod">
          <ac:chgData name="Basilirio Neto" userId="457339ee7ae6e424" providerId="LiveId" clId="{7C007605-8AB8-4833-BF37-5D96AB577617}" dt="2024-09-10T19:15:44.455" v="3409" actId="20577"/>
          <ac:spMkLst>
            <pc:docMk/>
            <pc:sldMk cId="1314348516" sldId="316"/>
            <ac:spMk id="7" creationId="{07F69A49-6A4A-F1F3-40D5-6855AB1F71AD}"/>
          </ac:spMkLst>
        </pc:spChg>
        <pc:spChg chg="add mod">
          <ac:chgData name="Basilirio Neto" userId="457339ee7ae6e424" providerId="LiveId" clId="{7C007605-8AB8-4833-BF37-5D96AB577617}" dt="2024-09-10T19:17:50.844" v="3439" actId="179"/>
          <ac:spMkLst>
            <pc:docMk/>
            <pc:sldMk cId="1314348516" sldId="316"/>
            <ac:spMk id="11" creationId="{D683252E-B43F-22BA-A480-EDAB71D5B03F}"/>
          </ac:spMkLst>
        </pc:spChg>
        <pc:picChg chg="add mod">
          <ac:chgData name="Basilirio Neto" userId="457339ee7ae6e424" providerId="LiveId" clId="{7C007605-8AB8-4833-BF37-5D96AB577617}" dt="2024-09-10T19:14:35.239" v="3398" actId="1076"/>
          <ac:picMkLst>
            <pc:docMk/>
            <pc:sldMk cId="1314348516" sldId="316"/>
            <ac:picMk id="4" creationId="{4CFF3E2B-E270-FC6C-CC2B-6C07E8FC4486}"/>
          </ac:picMkLst>
        </pc:picChg>
        <pc:picChg chg="add mod">
          <ac:chgData name="Basilirio Neto" userId="457339ee7ae6e424" providerId="LiveId" clId="{7C007605-8AB8-4833-BF37-5D96AB577617}" dt="2024-09-10T19:15:09.120" v="3402" actId="1076"/>
          <ac:picMkLst>
            <pc:docMk/>
            <pc:sldMk cId="1314348516" sldId="316"/>
            <ac:picMk id="5" creationId="{936F7979-6191-853D-B675-895E98D9980D}"/>
          </ac:picMkLst>
        </pc:picChg>
        <pc:picChg chg="add mod">
          <ac:chgData name="Basilirio Neto" userId="457339ee7ae6e424" providerId="LiveId" clId="{7C007605-8AB8-4833-BF37-5D96AB577617}" dt="2024-09-10T19:16:34.449" v="3417" actId="1076"/>
          <ac:picMkLst>
            <pc:docMk/>
            <pc:sldMk cId="1314348516" sldId="316"/>
            <ac:picMk id="9" creationId="{139BB775-EFBD-55C8-EF45-FC7452A47BA5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314348516" sldId="316"/>
            <ac:cxnSpMk id="2" creationId="{A6735E9D-EB8C-1CE1-3409-9C93D03EE7C6}"/>
          </ac:cxnSpMkLst>
        </pc:cxnChg>
      </pc:sldChg>
      <pc:sldChg chg="addSp delSp modSp mod">
        <pc:chgData name="Basilirio Neto" userId="457339ee7ae6e424" providerId="LiveId" clId="{7C007605-8AB8-4833-BF37-5D96AB577617}" dt="2024-09-10T19:56:54.384" v="3478" actId="1076"/>
        <pc:sldMkLst>
          <pc:docMk/>
          <pc:sldMk cId="1773776072" sldId="317"/>
        </pc:sldMkLst>
        <pc:spChg chg="add mod">
          <ac:chgData name="Basilirio Neto" userId="457339ee7ae6e424" providerId="LiveId" clId="{7C007605-8AB8-4833-BF37-5D96AB577617}" dt="2024-09-10T19:20:07.648" v="3445" actId="255"/>
          <ac:spMkLst>
            <pc:docMk/>
            <pc:sldMk cId="1773776072" sldId="317"/>
            <ac:spMk id="4" creationId="{78DD01D5-59B7-7721-B963-E1A732C88015}"/>
          </ac:spMkLst>
        </pc:spChg>
        <pc:spChg chg="del">
          <ac:chgData name="Basilirio Neto" userId="457339ee7ae6e424" providerId="LiveId" clId="{7C007605-8AB8-4833-BF37-5D96AB577617}" dt="2024-09-09T17:15:28.232" v="600" actId="478"/>
          <ac:spMkLst>
            <pc:docMk/>
            <pc:sldMk cId="1773776072" sldId="317"/>
            <ac:spMk id="4" creationId="{E6C92AD9-4B55-B2F9-1A97-3D66A427F06E}"/>
          </ac:spMkLst>
        </pc:spChg>
        <pc:spChg chg="del">
          <ac:chgData name="Basilirio Neto" userId="457339ee7ae6e424" providerId="LiveId" clId="{7C007605-8AB8-4833-BF37-5D96AB577617}" dt="2024-09-09T17:15:29.447" v="601" actId="478"/>
          <ac:spMkLst>
            <pc:docMk/>
            <pc:sldMk cId="1773776072" sldId="317"/>
            <ac:spMk id="6" creationId="{FA5A9AAC-CF0B-8603-92C5-C064156917DD}"/>
          </ac:spMkLst>
        </pc:spChg>
        <pc:spChg chg="add mod">
          <ac:chgData name="Basilirio Neto" userId="457339ee7ae6e424" providerId="LiveId" clId="{7C007605-8AB8-4833-BF37-5D96AB577617}" dt="2024-09-10T19:21:09.926" v="3455" actId="1076"/>
          <ac:spMkLst>
            <pc:docMk/>
            <pc:sldMk cId="1773776072" sldId="317"/>
            <ac:spMk id="7" creationId="{7F4CE432-CECB-C877-C99A-717982F4C6B6}"/>
          </ac:spMkLst>
        </pc:spChg>
        <pc:spChg chg="del">
          <ac:chgData name="Basilirio Neto" userId="457339ee7ae6e424" providerId="LiveId" clId="{7C007605-8AB8-4833-BF37-5D96AB577617}" dt="2024-09-09T17:15:26.970" v="599" actId="478"/>
          <ac:spMkLst>
            <pc:docMk/>
            <pc:sldMk cId="1773776072" sldId="317"/>
            <ac:spMk id="8" creationId="{E2E32CA4-4FE0-BB0A-0012-2206A07A9A25}"/>
          </ac:spMkLst>
        </pc:spChg>
        <pc:spChg chg="add del mod">
          <ac:chgData name="Basilirio Neto" userId="457339ee7ae6e424" providerId="LiveId" clId="{7C007605-8AB8-4833-BF37-5D96AB577617}" dt="2024-09-10T19:21:33.506" v="3459" actId="22"/>
          <ac:spMkLst>
            <pc:docMk/>
            <pc:sldMk cId="1773776072" sldId="317"/>
            <ac:spMk id="9" creationId="{7853D906-71ED-AA26-9925-FC5DB428CFB8}"/>
          </ac:spMkLst>
        </pc:spChg>
        <pc:spChg chg="add del">
          <ac:chgData name="Basilirio Neto" userId="457339ee7ae6e424" providerId="LiveId" clId="{7C007605-8AB8-4833-BF37-5D96AB577617}" dt="2024-09-10T19:21:37.609" v="3461" actId="22"/>
          <ac:spMkLst>
            <pc:docMk/>
            <pc:sldMk cId="1773776072" sldId="317"/>
            <ac:spMk id="11" creationId="{0FD459A4-A026-9CA5-B9A6-FCAD7220C7C7}"/>
          </ac:spMkLst>
        </pc:spChg>
        <pc:spChg chg="add del">
          <ac:chgData name="Basilirio Neto" userId="457339ee7ae6e424" providerId="LiveId" clId="{7C007605-8AB8-4833-BF37-5D96AB577617}" dt="2024-09-10T19:22:13.281" v="3468" actId="478"/>
          <ac:spMkLst>
            <pc:docMk/>
            <pc:sldMk cId="1773776072" sldId="317"/>
            <ac:spMk id="15" creationId="{80DD5654-2C0B-CFA9-9CD4-0FD05597066A}"/>
          </ac:spMkLst>
        </pc:spChg>
        <pc:spChg chg="add mod">
          <ac:chgData name="Basilirio Neto" userId="457339ee7ae6e424" providerId="LiveId" clId="{7C007605-8AB8-4833-BF37-5D96AB577617}" dt="2024-09-10T19:56:31.743" v="3477" actId="1076"/>
          <ac:spMkLst>
            <pc:docMk/>
            <pc:sldMk cId="1773776072" sldId="317"/>
            <ac:spMk id="17" creationId="{8261AE65-1D90-FAA8-2157-24D11BDC9945}"/>
          </ac:spMkLst>
        </pc:spChg>
        <pc:picChg chg="add mod">
          <ac:chgData name="Basilirio Neto" userId="457339ee7ae6e424" providerId="LiveId" clId="{7C007605-8AB8-4833-BF37-5D96AB577617}" dt="2024-09-10T19:20:30.045" v="3450" actId="14100"/>
          <ac:picMkLst>
            <pc:docMk/>
            <pc:sldMk cId="1773776072" sldId="317"/>
            <ac:picMk id="5" creationId="{5998686E-1A74-2361-3846-E4DF49376D42}"/>
          </ac:picMkLst>
        </pc:picChg>
        <pc:picChg chg="del">
          <ac:chgData name="Basilirio Neto" userId="457339ee7ae6e424" providerId="LiveId" clId="{7C007605-8AB8-4833-BF37-5D96AB577617}" dt="2024-09-09T17:15:25.880" v="598" actId="478"/>
          <ac:picMkLst>
            <pc:docMk/>
            <pc:sldMk cId="1773776072" sldId="317"/>
            <ac:picMk id="9" creationId="{0865610A-4795-08D3-04F6-888E7D96C9DB}"/>
          </ac:picMkLst>
        </pc:picChg>
        <pc:picChg chg="add mod modCrop">
          <ac:chgData name="Basilirio Neto" userId="457339ee7ae6e424" providerId="LiveId" clId="{7C007605-8AB8-4833-BF37-5D96AB577617}" dt="2024-09-10T19:56:54.384" v="3478" actId="1076"/>
          <ac:picMkLst>
            <pc:docMk/>
            <pc:sldMk cId="1773776072" sldId="317"/>
            <ac:picMk id="13" creationId="{D9816939-13D6-F7A3-6B82-A7256DCCC15C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773776072" sldId="317"/>
            <ac:cxnSpMk id="2" creationId="{B584BCEC-BE40-69A1-4CCD-E62E3CD2713B}"/>
          </ac:cxnSpMkLst>
        </pc:cxnChg>
      </pc:sldChg>
      <pc:sldChg chg="addSp delSp modSp mod">
        <pc:chgData name="Basilirio Neto" userId="457339ee7ae6e424" providerId="LiveId" clId="{7C007605-8AB8-4833-BF37-5D96AB577617}" dt="2024-09-10T20:04:10.341" v="3493" actId="179"/>
        <pc:sldMkLst>
          <pc:docMk/>
          <pc:sldMk cId="268455701" sldId="318"/>
        </pc:sldMkLst>
        <pc:spChg chg="del">
          <ac:chgData name="Basilirio Neto" userId="457339ee7ae6e424" providerId="LiveId" clId="{7C007605-8AB8-4833-BF37-5D96AB577617}" dt="2024-09-09T17:15:23.784" v="597" actId="478"/>
          <ac:spMkLst>
            <pc:docMk/>
            <pc:sldMk cId="268455701" sldId="318"/>
            <ac:spMk id="4" creationId="{92D4A7CC-42F5-2439-DB0A-25892E53566A}"/>
          </ac:spMkLst>
        </pc:spChg>
        <pc:spChg chg="add mod">
          <ac:chgData name="Basilirio Neto" userId="457339ee7ae6e424" providerId="LiveId" clId="{7C007605-8AB8-4833-BF37-5D96AB577617}" dt="2024-09-10T20:04:10.341" v="3493" actId="179"/>
          <ac:spMkLst>
            <pc:docMk/>
            <pc:sldMk cId="268455701" sldId="318"/>
            <ac:spMk id="4" creationId="{C3DD647B-DA60-EC20-44B2-441C5C21488E}"/>
          </ac:spMkLst>
        </pc:spChg>
        <pc:spChg chg="add mod">
          <ac:chgData name="Basilirio Neto" userId="457339ee7ae6e424" providerId="LiveId" clId="{7C007605-8AB8-4833-BF37-5D96AB577617}" dt="2024-09-10T20:04:03.236" v="3492" actId="179"/>
          <ac:spMkLst>
            <pc:docMk/>
            <pc:sldMk cId="268455701" sldId="318"/>
            <ac:spMk id="6" creationId="{3DD602C5-C3C0-1E8E-AC87-FD7216BE9004}"/>
          </ac:spMkLst>
        </pc:spChg>
        <pc:spChg chg="del">
          <ac:chgData name="Basilirio Neto" userId="457339ee7ae6e424" providerId="LiveId" clId="{7C007605-8AB8-4833-BF37-5D96AB577617}" dt="2024-09-09T17:15:22.376" v="596" actId="478"/>
          <ac:spMkLst>
            <pc:docMk/>
            <pc:sldMk cId="268455701" sldId="318"/>
            <ac:spMk id="6" creationId="{6B764B69-A9C8-3961-7CFE-685B5CB7DFDE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68455701" sldId="318"/>
            <ac:cxnSpMk id="2" creationId="{279F5288-FBBF-D2F9-481B-FC21256DCB7E}"/>
          </ac:cxnSpMkLst>
        </pc:cxnChg>
      </pc:sldChg>
      <pc:sldChg chg="addSp delSp modSp mod">
        <pc:chgData name="Basilirio Neto" userId="457339ee7ae6e424" providerId="LiveId" clId="{7C007605-8AB8-4833-BF37-5D96AB577617}" dt="2024-09-10T20:14:24.167" v="3567" actId="179"/>
        <pc:sldMkLst>
          <pc:docMk/>
          <pc:sldMk cId="384239272" sldId="319"/>
        </pc:sldMkLst>
        <pc:spChg chg="add mod">
          <ac:chgData name="Basilirio Neto" userId="457339ee7ae6e424" providerId="LiveId" clId="{7C007605-8AB8-4833-BF37-5D96AB577617}" dt="2024-09-10T20:14:24.167" v="3567" actId="179"/>
          <ac:spMkLst>
            <pc:docMk/>
            <pc:sldMk cId="384239272" sldId="319"/>
            <ac:spMk id="4" creationId="{4CC59645-80BC-F2E4-707D-38C824BEA01E}"/>
          </ac:spMkLst>
        </pc:spChg>
        <pc:spChg chg="del">
          <ac:chgData name="Basilirio Neto" userId="457339ee7ae6e424" providerId="LiveId" clId="{7C007605-8AB8-4833-BF37-5D96AB577617}" dt="2024-09-09T17:15:15.688" v="593" actId="478"/>
          <ac:spMkLst>
            <pc:docMk/>
            <pc:sldMk cId="384239272" sldId="319"/>
            <ac:spMk id="4" creationId="{A0D282EB-3A60-100F-4507-B079ED053BEF}"/>
          </ac:spMkLst>
        </pc:spChg>
        <pc:spChg chg="del">
          <ac:chgData name="Basilirio Neto" userId="457339ee7ae6e424" providerId="LiveId" clId="{7C007605-8AB8-4833-BF37-5D96AB577617}" dt="2024-09-09T17:15:17.687" v="594" actId="478"/>
          <ac:spMkLst>
            <pc:docMk/>
            <pc:sldMk cId="384239272" sldId="319"/>
            <ac:spMk id="6" creationId="{201FEC8E-F74E-47C3-B7EF-53EA5E8A8099}"/>
          </ac:spMkLst>
        </pc:spChg>
        <pc:spChg chg="del">
          <ac:chgData name="Basilirio Neto" userId="457339ee7ae6e424" providerId="LiveId" clId="{7C007605-8AB8-4833-BF37-5D96AB577617}" dt="2024-09-09T17:15:19.192" v="595" actId="478"/>
          <ac:spMkLst>
            <pc:docMk/>
            <pc:sldMk cId="384239272" sldId="319"/>
            <ac:spMk id="8" creationId="{168F3663-4F76-10FC-90B0-8F4F4811E9E8}"/>
          </ac:spMkLst>
        </pc:spChg>
        <pc:cxnChg chg="del mod">
          <ac:chgData name="Basilirio Neto" userId="457339ee7ae6e424" providerId="LiveId" clId="{7C007605-8AB8-4833-BF37-5D96AB577617}" dt="2024-09-10T20:14:04.341" v="3560" actId="478"/>
          <ac:cxnSpMkLst>
            <pc:docMk/>
            <pc:sldMk cId="384239272" sldId="319"/>
            <ac:cxnSpMk id="2" creationId="{7851FC2C-BAA0-8F2D-54BB-A464DE350610}"/>
          </ac:cxnSpMkLst>
        </pc:cxnChg>
      </pc:sldChg>
      <pc:sldChg chg="addSp delSp modSp mod">
        <pc:chgData name="Basilirio Neto" userId="457339ee7ae6e424" providerId="LiveId" clId="{7C007605-8AB8-4833-BF37-5D96AB577617}" dt="2024-09-10T20:16:46.514" v="3583" actId="179"/>
        <pc:sldMkLst>
          <pc:docMk/>
          <pc:sldMk cId="1000386114" sldId="320"/>
        </pc:sldMkLst>
        <pc:spChg chg="add mod">
          <ac:chgData name="Basilirio Neto" userId="457339ee7ae6e424" providerId="LiveId" clId="{7C007605-8AB8-4833-BF37-5D96AB577617}" dt="2024-09-10T20:16:46.514" v="3583" actId="179"/>
          <ac:spMkLst>
            <pc:docMk/>
            <pc:sldMk cId="1000386114" sldId="320"/>
            <ac:spMk id="4" creationId="{BF876A92-327A-1B73-F123-D0963BED7E85}"/>
          </ac:spMkLst>
        </pc:spChg>
        <pc:spChg chg="del">
          <ac:chgData name="Basilirio Neto" userId="457339ee7ae6e424" providerId="LiveId" clId="{7C007605-8AB8-4833-BF37-5D96AB577617}" dt="2024-09-09T17:15:05.225" v="589" actId="478"/>
          <ac:spMkLst>
            <pc:docMk/>
            <pc:sldMk cId="1000386114" sldId="320"/>
            <ac:spMk id="7" creationId="{3E967887-278C-5409-42B2-E46E2FBE6603}"/>
          </ac:spMkLst>
        </pc:spChg>
        <pc:spChg chg="del">
          <ac:chgData name="Basilirio Neto" userId="457339ee7ae6e424" providerId="LiveId" clId="{7C007605-8AB8-4833-BF37-5D96AB577617}" dt="2024-09-09T17:15:08.136" v="592" actId="478"/>
          <ac:spMkLst>
            <pc:docMk/>
            <pc:sldMk cId="1000386114" sldId="320"/>
            <ac:spMk id="9" creationId="{272F3DD5-F644-3A5A-F896-A852ECFCB410}"/>
          </ac:spMkLst>
        </pc:spChg>
        <pc:spChg chg="del">
          <ac:chgData name="Basilirio Neto" userId="457339ee7ae6e424" providerId="LiveId" clId="{7C007605-8AB8-4833-BF37-5D96AB577617}" dt="2024-09-09T17:15:03.784" v="588" actId="478"/>
          <ac:spMkLst>
            <pc:docMk/>
            <pc:sldMk cId="1000386114" sldId="320"/>
            <ac:spMk id="11" creationId="{F7CA4A8D-6CC9-F05E-B116-3D6B0F6B0F3C}"/>
          </ac:spMkLst>
        </pc:spChg>
        <pc:picChg chg="del">
          <ac:chgData name="Basilirio Neto" userId="457339ee7ae6e424" providerId="LiveId" clId="{7C007605-8AB8-4833-BF37-5D96AB577617}" dt="2024-09-09T17:15:06.696" v="591" actId="478"/>
          <ac:picMkLst>
            <pc:docMk/>
            <pc:sldMk cId="1000386114" sldId="320"/>
            <ac:picMk id="4" creationId="{E3793086-3B07-372E-0D7E-57A310EE609A}"/>
          </ac:picMkLst>
        </pc:picChg>
        <pc:picChg chg="del">
          <ac:chgData name="Basilirio Neto" userId="457339ee7ae6e424" providerId="LiveId" clId="{7C007605-8AB8-4833-BF37-5D96AB577617}" dt="2024-09-09T17:15:06.104" v="590" actId="478"/>
          <ac:picMkLst>
            <pc:docMk/>
            <pc:sldMk cId="1000386114" sldId="320"/>
            <ac:picMk id="5" creationId="{F703DBEA-F592-E1F5-7C12-AA7C1D939AEA}"/>
          </ac:picMkLst>
        </pc:picChg>
        <pc:picChg chg="del">
          <ac:chgData name="Basilirio Neto" userId="457339ee7ae6e424" providerId="LiveId" clId="{7C007605-8AB8-4833-BF37-5D96AB577617}" dt="2024-09-09T17:15:02.840" v="587" actId="478"/>
          <ac:picMkLst>
            <pc:docMk/>
            <pc:sldMk cId="1000386114" sldId="320"/>
            <ac:picMk id="13" creationId="{3219FEBA-2CB2-6E8C-D3AE-1583F8C5E2AE}"/>
          </ac:picMkLst>
        </pc:picChg>
        <pc:cxnChg chg="del mod">
          <ac:chgData name="Basilirio Neto" userId="457339ee7ae6e424" providerId="LiveId" clId="{7C007605-8AB8-4833-BF37-5D96AB577617}" dt="2024-09-10T20:14:44.715" v="3568" actId="478"/>
          <ac:cxnSpMkLst>
            <pc:docMk/>
            <pc:sldMk cId="1000386114" sldId="320"/>
            <ac:cxnSpMk id="2" creationId="{06F628FF-53C0-6094-70F1-9591595685A5}"/>
          </ac:cxnSpMkLst>
        </pc:cxnChg>
      </pc:sldChg>
      <pc:sldChg chg="addSp delSp modSp mod">
        <pc:chgData name="Basilirio Neto" userId="457339ee7ae6e424" providerId="LiveId" clId="{7C007605-8AB8-4833-BF37-5D96AB577617}" dt="2024-09-10T20:24:15.609" v="3609" actId="1076"/>
        <pc:sldMkLst>
          <pc:docMk/>
          <pc:sldMk cId="3671642717" sldId="321"/>
        </pc:sldMkLst>
        <pc:spChg chg="del">
          <ac:chgData name="Basilirio Neto" userId="457339ee7ae6e424" providerId="LiveId" clId="{7C007605-8AB8-4833-BF37-5D96AB577617}" dt="2024-09-09T17:14:56.728" v="584" actId="478"/>
          <ac:spMkLst>
            <pc:docMk/>
            <pc:sldMk cId="3671642717" sldId="321"/>
            <ac:spMk id="4" creationId="{4AEB95E4-89E9-0429-AC6C-2E85991133F8}"/>
          </ac:spMkLst>
        </pc:spChg>
        <pc:spChg chg="add mod">
          <ac:chgData name="Basilirio Neto" userId="457339ee7ae6e424" providerId="LiveId" clId="{7C007605-8AB8-4833-BF37-5D96AB577617}" dt="2024-09-10T20:23:07.516" v="3593" actId="123"/>
          <ac:spMkLst>
            <pc:docMk/>
            <pc:sldMk cId="3671642717" sldId="321"/>
            <ac:spMk id="6" creationId="{3922AC40-B153-EA0F-A84E-F321F34C0561}"/>
          </ac:spMkLst>
        </pc:spChg>
        <pc:spChg chg="del">
          <ac:chgData name="Basilirio Neto" userId="457339ee7ae6e424" providerId="LiveId" clId="{7C007605-8AB8-4833-BF37-5D96AB577617}" dt="2024-09-09T17:14:54.120" v="582" actId="478"/>
          <ac:spMkLst>
            <pc:docMk/>
            <pc:sldMk cId="3671642717" sldId="321"/>
            <ac:spMk id="7" creationId="{5938B016-554C-C725-EFEA-D43073B1A7F8}"/>
          </ac:spMkLst>
        </pc:spChg>
        <pc:spChg chg="add mod">
          <ac:chgData name="Basilirio Neto" userId="457339ee7ae6e424" providerId="LiveId" clId="{7C007605-8AB8-4833-BF37-5D96AB577617}" dt="2024-09-10T20:24:11.538" v="3608"/>
          <ac:spMkLst>
            <pc:docMk/>
            <pc:sldMk cId="3671642717" sldId="321"/>
            <ac:spMk id="8" creationId="{A7B2C059-C8D0-D99C-6193-24BFAE801967}"/>
          </ac:spMkLst>
        </pc:spChg>
        <pc:picChg chg="add mod modCrop">
          <ac:chgData name="Basilirio Neto" userId="457339ee7ae6e424" providerId="LiveId" clId="{7C007605-8AB8-4833-BF37-5D96AB577617}" dt="2024-09-10T20:18:16.814" v="3586" actId="732"/>
          <ac:picMkLst>
            <pc:docMk/>
            <pc:sldMk cId="3671642717" sldId="321"/>
            <ac:picMk id="4" creationId="{3A22BC5E-5634-D31C-9961-08DDB220B4DF}"/>
          </ac:picMkLst>
        </pc:picChg>
        <pc:picChg chg="del">
          <ac:chgData name="Basilirio Neto" userId="457339ee7ae6e424" providerId="LiveId" clId="{7C007605-8AB8-4833-BF37-5D96AB577617}" dt="2024-09-09T17:14:54.936" v="583" actId="478"/>
          <ac:picMkLst>
            <pc:docMk/>
            <pc:sldMk cId="3671642717" sldId="321"/>
            <ac:picMk id="5" creationId="{CFC40C7F-51D4-F3D2-AE3C-55EA7F014EDC}"/>
          </ac:picMkLst>
        </pc:picChg>
        <pc:picChg chg="add mod">
          <ac:chgData name="Basilirio Neto" userId="457339ee7ae6e424" providerId="LiveId" clId="{7C007605-8AB8-4833-BF37-5D96AB577617}" dt="2024-09-10T20:24:15.609" v="3609" actId="1076"/>
          <ac:picMkLst>
            <pc:docMk/>
            <pc:sldMk cId="3671642717" sldId="321"/>
            <ac:picMk id="10" creationId="{1A025416-7435-9FF0-74CC-22DB3859D181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671642717" sldId="321"/>
            <ac:cxnSpMk id="2" creationId="{01E8077C-D97D-BDE5-501A-C790B173C6FA}"/>
          </ac:cxnSpMkLst>
        </pc:cxnChg>
      </pc:sldChg>
      <pc:sldChg chg="addSp delSp modSp mod">
        <pc:chgData name="Basilirio Neto" userId="457339ee7ae6e424" providerId="LiveId" clId="{7C007605-8AB8-4833-BF37-5D96AB577617}" dt="2024-09-10T20:25:20.380" v="3617" actId="255"/>
        <pc:sldMkLst>
          <pc:docMk/>
          <pc:sldMk cId="3046347427" sldId="322"/>
        </pc:sldMkLst>
        <pc:spChg chg="add mod">
          <ac:chgData name="Basilirio Neto" userId="457339ee7ae6e424" providerId="LiveId" clId="{7C007605-8AB8-4833-BF37-5D96AB577617}" dt="2024-09-10T20:24:56.857" v="3613" actId="255"/>
          <ac:spMkLst>
            <pc:docMk/>
            <pc:sldMk cId="3046347427" sldId="322"/>
            <ac:spMk id="4" creationId="{57E58E52-04DA-5FDA-91A4-79AED2F7366F}"/>
          </ac:spMkLst>
        </pc:spChg>
        <pc:spChg chg="del">
          <ac:chgData name="Basilirio Neto" userId="457339ee7ae6e424" providerId="LiveId" clId="{7C007605-8AB8-4833-BF37-5D96AB577617}" dt="2024-09-09T17:14:51.096" v="581" actId="478"/>
          <ac:spMkLst>
            <pc:docMk/>
            <pc:sldMk cId="3046347427" sldId="322"/>
            <ac:spMk id="5" creationId="{D06E5162-E64F-A6CA-6265-6735E404B06B}"/>
          </ac:spMkLst>
        </pc:spChg>
        <pc:spChg chg="add mod">
          <ac:chgData name="Basilirio Neto" userId="457339ee7ae6e424" providerId="LiveId" clId="{7C007605-8AB8-4833-BF37-5D96AB577617}" dt="2024-09-10T20:25:20.380" v="3617" actId="255"/>
          <ac:spMkLst>
            <pc:docMk/>
            <pc:sldMk cId="3046347427" sldId="322"/>
            <ac:spMk id="6" creationId="{45EBDBB6-B4B0-2FF0-D2EC-212974E77181}"/>
          </ac:spMkLst>
        </pc:spChg>
        <pc:picChg chg="del mod">
          <ac:chgData name="Basilirio Neto" userId="457339ee7ae6e424" providerId="LiveId" clId="{7C007605-8AB8-4833-BF37-5D96AB577617}" dt="2024-09-09T17:14:59.464" v="586" actId="478"/>
          <ac:picMkLst>
            <pc:docMk/>
            <pc:sldMk cId="3046347427" sldId="322"/>
            <ac:picMk id="3" creationId="{95120AA5-3C7D-7332-6A66-E56DF690F06C}"/>
          </ac:picMkLst>
        </pc:picChg>
        <pc:picChg chg="del">
          <ac:chgData name="Basilirio Neto" userId="457339ee7ae6e424" providerId="LiveId" clId="{7C007605-8AB8-4833-BF37-5D96AB577617}" dt="2024-09-09T17:14:49.352" v="580" actId="478"/>
          <ac:picMkLst>
            <pc:docMk/>
            <pc:sldMk cId="3046347427" sldId="322"/>
            <ac:picMk id="6" creationId="{125BC064-25E6-5BE4-947B-43300C7E7074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046347427" sldId="322"/>
            <ac:cxnSpMk id="2" creationId="{5204376C-A6D8-7DAF-484A-CF010428BD1B}"/>
          </ac:cxnSpMkLst>
        </pc:cxnChg>
      </pc:sldChg>
      <pc:sldChg chg="addSp delSp modSp mod">
        <pc:chgData name="Basilirio Neto" userId="457339ee7ae6e424" providerId="LiveId" clId="{7C007605-8AB8-4833-BF37-5D96AB577617}" dt="2024-09-10T20:27:46.226" v="3642" actId="14100"/>
        <pc:sldMkLst>
          <pc:docMk/>
          <pc:sldMk cId="3095151842" sldId="323"/>
        </pc:sldMkLst>
        <pc:spChg chg="add mod">
          <ac:chgData name="Basilirio Neto" userId="457339ee7ae6e424" providerId="LiveId" clId="{7C007605-8AB8-4833-BF37-5D96AB577617}" dt="2024-09-10T20:26:59.133" v="3635" actId="207"/>
          <ac:spMkLst>
            <pc:docMk/>
            <pc:sldMk cId="3095151842" sldId="323"/>
            <ac:spMk id="4" creationId="{045B757F-7E07-3455-5703-C062D5428A1B}"/>
          </ac:spMkLst>
        </pc:spChg>
        <pc:spChg chg="del">
          <ac:chgData name="Basilirio Neto" userId="457339ee7ae6e424" providerId="LiveId" clId="{7C007605-8AB8-4833-BF37-5D96AB577617}" dt="2024-09-09T17:14:47.271" v="579" actId="478"/>
          <ac:spMkLst>
            <pc:docMk/>
            <pc:sldMk cId="3095151842" sldId="323"/>
            <ac:spMk id="4" creationId="{E5F97668-7E62-B4C8-8B93-B22C01D42536}"/>
          </ac:spMkLst>
        </pc:spChg>
        <pc:spChg chg="add mod">
          <ac:chgData name="Basilirio Neto" userId="457339ee7ae6e424" providerId="LiveId" clId="{7C007605-8AB8-4833-BF37-5D96AB577617}" dt="2024-09-10T20:27:46.226" v="3642" actId="14100"/>
          <ac:spMkLst>
            <pc:docMk/>
            <pc:sldMk cId="3095151842" sldId="323"/>
            <ac:spMk id="7" creationId="{26234D97-66B1-94AB-6155-80EFB68AD79F}"/>
          </ac:spMkLst>
        </pc:spChg>
        <pc:spChg chg="del">
          <ac:chgData name="Basilirio Neto" userId="457339ee7ae6e424" providerId="LiveId" clId="{7C007605-8AB8-4833-BF37-5D96AB577617}" dt="2024-09-09T17:14:45.608" v="578" actId="478"/>
          <ac:spMkLst>
            <pc:docMk/>
            <pc:sldMk cId="3095151842" sldId="323"/>
            <ac:spMk id="8" creationId="{FC2C432B-5E1E-0D03-E640-B786858458F8}"/>
          </ac:spMkLst>
        </pc:spChg>
        <pc:picChg chg="add mod">
          <ac:chgData name="Basilirio Neto" userId="457339ee7ae6e424" providerId="LiveId" clId="{7C007605-8AB8-4833-BF37-5D96AB577617}" dt="2024-09-10T20:27:04.026" v="3636" actId="1076"/>
          <ac:picMkLst>
            <pc:docMk/>
            <pc:sldMk cId="3095151842" sldId="323"/>
            <ac:picMk id="5" creationId="{22C2C290-2014-E810-2E50-4E8188E0044B}"/>
          </ac:picMkLst>
        </pc:picChg>
        <pc:picChg chg="del">
          <ac:chgData name="Basilirio Neto" userId="457339ee7ae6e424" providerId="LiveId" clId="{7C007605-8AB8-4833-BF37-5D96AB577617}" dt="2024-09-09T17:14:42.457" v="577" actId="478"/>
          <ac:picMkLst>
            <pc:docMk/>
            <pc:sldMk cId="3095151842" sldId="323"/>
            <ac:picMk id="6" creationId="{E4D8D1C3-6F85-91A9-2832-DF975B1E4A24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095151842" sldId="323"/>
            <ac:cxnSpMk id="2" creationId="{5145B5EB-2D19-7389-5BDF-3F87A50378F7}"/>
          </ac:cxnSpMkLst>
        </pc:cxnChg>
      </pc:sldChg>
      <pc:sldChg chg="addSp delSp modSp mod">
        <pc:chgData name="Basilirio Neto" userId="457339ee7ae6e424" providerId="LiveId" clId="{7C007605-8AB8-4833-BF37-5D96AB577617}" dt="2024-09-10T20:33:27.277" v="3705" actId="1076"/>
        <pc:sldMkLst>
          <pc:docMk/>
          <pc:sldMk cId="1561366891" sldId="324"/>
        </pc:sldMkLst>
        <pc:spChg chg="del">
          <ac:chgData name="Basilirio Neto" userId="457339ee7ae6e424" providerId="LiveId" clId="{7C007605-8AB8-4833-BF37-5D96AB577617}" dt="2024-09-09T17:14:25.080" v="574" actId="478"/>
          <ac:spMkLst>
            <pc:docMk/>
            <pc:sldMk cId="1561366891" sldId="324"/>
            <ac:spMk id="4" creationId="{8FACA0B4-1AED-6F46-C047-EA0F884A1D6B}"/>
          </ac:spMkLst>
        </pc:spChg>
        <pc:spChg chg="add del mod">
          <ac:chgData name="Basilirio Neto" userId="457339ee7ae6e424" providerId="LiveId" clId="{7C007605-8AB8-4833-BF37-5D96AB577617}" dt="2024-09-10T20:29:11.867" v="3657"/>
          <ac:spMkLst>
            <pc:docMk/>
            <pc:sldMk cId="1561366891" sldId="324"/>
            <ac:spMk id="7" creationId="{F773CEAA-54F4-DABA-A4EB-30709568CE7F}"/>
          </ac:spMkLst>
        </pc:spChg>
        <pc:spChg chg="del">
          <ac:chgData name="Basilirio Neto" userId="457339ee7ae6e424" providerId="LiveId" clId="{7C007605-8AB8-4833-BF37-5D96AB577617}" dt="2024-09-09T17:14:26.761" v="575" actId="478"/>
          <ac:spMkLst>
            <pc:docMk/>
            <pc:sldMk cId="1561366891" sldId="324"/>
            <ac:spMk id="8" creationId="{2DCE8E5C-FCDE-0C91-AF95-CDA9C3F2A6E8}"/>
          </ac:spMkLst>
        </pc:spChg>
        <pc:spChg chg="add mod">
          <ac:chgData name="Basilirio Neto" userId="457339ee7ae6e424" providerId="LiveId" clId="{7C007605-8AB8-4833-BF37-5D96AB577617}" dt="2024-09-10T20:31:16.186" v="3683" actId="20577"/>
          <ac:spMkLst>
            <pc:docMk/>
            <pc:sldMk cId="1561366891" sldId="324"/>
            <ac:spMk id="9" creationId="{882FD243-8CAD-B3A9-B2A3-888607BDD5E6}"/>
          </ac:spMkLst>
        </pc:spChg>
        <pc:spChg chg="add del mod">
          <ac:chgData name="Basilirio Neto" userId="457339ee7ae6e424" providerId="LiveId" clId="{7C007605-8AB8-4833-BF37-5D96AB577617}" dt="2024-09-10T20:30:26.470" v="3670" actId="478"/>
          <ac:spMkLst>
            <pc:docMk/>
            <pc:sldMk cId="1561366891" sldId="324"/>
            <ac:spMk id="12" creationId="{62EB4B03-9EA3-6EDC-8BB6-FCB8604260CD}"/>
          </ac:spMkLst>
        </pc:spChg>
        <pc:spChg chg="add mod">
          <ac:chgData name="Basilirio Neto" userId="457339ee7ae6e424" providerId="LiveId" clId="{7C007605-8AB8-4833-BF37-5D96AB577617}" dt="2024-09-10T20:33:27.277" v="3705" actId="1076"/>
          <ac:spMkLst>
            <pc:docMk/>
            <pc:sldMk cId="1561366891" sldId="324"/>
            <ac:spMk id="14" creationId="{A3CB9C4F-8B59-4881-C805-4D7B427CDEF3}"/>
          </ac:spMkLst>
        </pc:spChg>
        <pc:picChg chg="add mod modCrop">
          <ac:chgData name="Basilirio Neto" userId="457339ee7ae6e424" providerId="LiveId" clId="{7C007605-8AB8-4833-BF37-5D96AB577617}" dt="2024-09-10T20:28:36.091" v="3645" actId="1076"/>
          <ac:picMkLst>
            <pc:docMk/>
            <pc:sldMk cId="1561366891" sldId="324"/>
            <ac:picMk id="4" creationId="{5AD4BB29-5174-90EF-B226-2A12801168A2}"/>
          </ac:picMkLst>
        </pc:picChg>
        <pc:picChg chg="add mod">
          <ac:chgData name="Basilirio Neto" userId="457339ee7ae6e424" providerId="LiveId" clId="{7C007605-8AB8-4833-BF37-5D96AB577617}" dt="2024-09-10T20:28:48.523" v="3648" actId="1076"/>
          <ac:picMkLst>
            <pc:docMk/>
            <pc:sldMk cId="1561366891" sldId="324"/>
            <ac:picMk id="5" creationId="{61628D58-7D0D-C4B3-0D55-313EB39702F8}"/>
          </ac:picMkLst>
        </pc:picChg>
        <pc:picChg chg="del">
          <ac:chgData name="Basilirio Neto" userId="457339ee7ae6e424" providerId="LiveId" clId="{7C007605-8AB8-4833-BF37-5D96AB577617}" dt="2024-09-09T17:14:27.864" v="576" actId="478"/>
          <ac:picMkLst>
            <pc:docMk/>
            <pc:sldMk cId="1561366891" sldId="324"/>
            <ac:picMk id="6" creationId="{F327EE93-56EE-56FB-37A3-DA1130C143BC}"/>
          </ac:picMkLst>
        </pc:picChg>
        <pc:picChg chg="add mod">
          <ac:chgData name="Basilirio Neto" userId="457339ee7ae6e424" providerId="LiveId" clId="{7C007605-8AB8-4833-BF37-5D96AB577617}" dt="2024-09-10T20:31:22.868" v="3685" actId="1076"/>
          <ac:picMkLst>
            <pc:docMk/>
            <pc:sldMk cId="1561366891" sldId="324"/>
            <ac:picMk id="10" creationId="{40741B95-2449-5CDE-C531-E74187B39686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561366891" sldId="324"/>
            <ac:cxnSpMk id="2" creationId="{E8894828-30D2-43A0-FAC0-79E629A13429}"/>
          </ac:cxnSpMkLst>
        </pc:cxnChg>
      </pc:sldChg>
      <pc:sldChg chg="addSp delSp modSp mod">
        <pc:chgData name="Basilirio Neto" userId="457339ee7ae6e424" providerId="LiveId" clId="{7C007605-8AB8-4833-BF37-5D96AB577617}" dt="2024-09-10T20:36:33.063" v="3736" actId="478"/>
        <pc:sldMkLst>
          <pc:docMk/>
          <pc:sldMk cId="1491858901" sldId="325"/>
        </pc:sldMkLst>
        <pc:spChg chg="del">
          <ac:chgData name="Basilirio Neto" userId="457339ee7ae6e424" providerId="LiveId" clId="{7C007605-8AB8-4833-BF37-5D96AB577617}" dt="2024-09-09T17:14:20.200" v="572" actId="478"/>
          <ac:spMkLst>
            <pc:docMk/>
            <pc:sldMk cId="1491858901" sldId="325"/>
            <ac:spMk id="5" creationId="{01AA1F85-30B7-205C-E823-EB81A254B015}"/>
          </ac:spMkLst>
        </pc:spChg>
        <pc:spChg chg="add mod">
          <ac:chgData name="Basilirio Neto" userId="457339ee7ae6e424" providerId="LiveId" clId="{7C007605-8AB8-4833-BF37-5D96AB577617}" dt="2024-09-10T20:35:17.882" v="3723" actId="179"/>
          <ac:spMkLst>
            <pc:docMk/>
            <pc:sldMk cId="1491858901" sldId="325"/>
            <ac:spMk id="6" creationId="{59FBEE1F-2BB6-9153-8F66-D08F0FD92B65}"/>
          </ac:spMkLst>
        </pc:spChg>
        <pc:spChg chg="del mod">
          <ac:chgData name="Basilirio Neto" userId="457339ee7ae6e424" providerId="LiveId" clId="{7C007605-8AB8-4833-BF37-5D96AB577617}" dt="2024-09-09T17:14:17.800" v="571" actId="478"/>
          <ac:spMkLst>
            <pc:docMk/>
            <pc:sldMk cId="1491858901" sldId="325"/>
            <ac:spMk id="7" creationId="{36483B49-0ADD-53E0-6F41-A8BA0B8E7F94}"/>
          </ac:spMkLst>
        </pc:spChg>
        <pc:spChg chg="add mod">
          <ac:chgData name="Basilirio Neto" userId="457339ee7ae6e424" providerId="LiveId" clId="{7C007605-8AB8-4833-BF37-5D96AB577617}" dt="2024-09-10T20:36:05.046" v="3731" actId="2710"/>
          <ac:spMkLst>
            <pc:docMk/>
            <pc:sldMk cId="1491858901" sldId="325"/>
            <ac:spMk id="8" creationId="{30A6C921-5032-0A34-B3F2-7C3F6B1A2470}"/>
          </ac:spMkLst>
        </pc:spChg>
        <pc:spChg chg="del mod">
          <ac:chgData name="Basilirio Neto" userId="457339ee7ae6e424" providerId="LiveId" clId="{7C007605-8AB8-4833-BF37-5D96AB577617}" dt="2024-09-09T17:14:15.287" v="569" actId="478"/>
          <ac:spMkLst>
            <pc:docMk/>
            <pc:sldMk cId="1491858901" sldId="325"/>
            <ac:spMk id="9" creationId="{FE276CC8-7606-E384-20E8-1C856909A484}"/>
          </ac:spMkLst>
        </pc:spChg>
        <pc:picChg chg="del">
          <ac:chgData name="Basilirio Neto" userId="457339ee7ae6e424" providerId="LiveId" clId="{7C007605-8AB8-4833-BF37-5D96AB577617}" dt="2024-09-09T17:14:21.207" v="573" actId="478"/>
          <ac:picMkLst>
            <pc:docMk/>
            <pc:sldMk cId="1491858901" sldId="325"/>
            <ac:picMk id="3" creationId="{B018F229-120D-5468-F032-46E853F63121}"/>
          </ac:picMkLst>
        </pc:picChg>
        <pc:picChg chg="add mod modCrop">
          <ac:chgData name="Basilirio Neto" userId="457339ee7ae6e424" providerId="LiveId" clId="{7C007605-8AB8-4833-BF37-5D96AB577617}" dt="2024-09-10T20:34:19.942" v="3713" actId="1076"/>
          <ac:picMkLst>
            <pc:docMk/>
            <pc:sldMk cId="1491858901" sldId="325"/>
            <ac:picMk id="4" creationId="{50CEC900-5416-E431-6E10-82CF084FC49D}"/>
          </ac:picMkLst>
        </pc:picChg>
        <pc:picChg chg="add del mod">
          <ac:chgData name="Basilirio Neto" userId="457339ee7ae6e424" providerId="LiveId" clId="{7C007605-8AB8-4833-BF37-5D96AB577617}" dt="2024-09-10T20:36:33.063" v="3736" actId="478"/>
          <ac:picMkLst>
            <pc:docMk/>
            <pc:sldMk cId="1491858901" sldId="325"/>
            <ac:picMk id="9" creationId="{F7F55992-71D7-9A13-8941-B2F083E50EA3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491858901" sldId="325"/>
            <ac:cxnSpMk id="2" creationId="{58B03564-5299-34A3-4F87-EABBEC719C08}"/>
          </ac:cxnSpMkLst>
        </pc:cxnChg>
      </pc:sldChg>
      <pc:sldChg chg="addSp delSp modSp mod">
        <pc:chgData name="Basilirio Neto" userId="457339ee7ae6e424" providerId="LiveId" clId="{7C007605-8AB8-4833-BF37-5D96AB577617}" dt="2024-09-10T20:37:00.775" v="3748" actId="1076"/>
        <pc:sldMkLst>
          <pc:docMk/>
          <pc:sldMk cId="1412545359" sldId="326"/>
        </pc:sldMkLst>
        <pc:spChg chg="del">
          <ac:chgData name="Basilirio Neto" userId="457339ee7ae6e424" providerId="LiveId" clId="{7C007605-8AB8-4833-BF37-5D96AB577617}" dt="2024-09-09T17:14:02.296" v="564" actId="478"/>
          <ac:spMkLst>
            <pc:docMk/>
            <pc:sldMk cId="1412545359" sldId="326"/>
            <ac:spMk id="4" creationId="{D974087F-0501-582E-D566-4512F6480983}"/>
          </ac:spMkLst>
        </pc:spChg>
        <pc:spChg chg="del">
          <ac:chgData name="Basilirio Neto" userId="457339ee7ae6e424" providerId="LiveId" clId="{7C007605-8AB8-4833-BF37-5D96AB577617}" dt="2024-09-09T17:14:05.065" v="565" actId="478"/>
          <ac:spMkLst>
            <pc:docMk/>
            <pc:sldMk cId="1412545359" sldId="326"/>
            <ac:spMk id="6" creationId="{A1B81D80-C4AB-C205-932E-568E145D3DFE}"/>
          </ac:spMkLst>
        </pc:spChg>
        <pc:spChg chg="del">
          <ac:chgData name="Basilirio Neto" userId="457339ee7ae6e424" providerId="LiveId" clId="{7C007605-8AB8-4833-BF37-5D96AB577617}" dt="2024-09-09T17:14:06.136" v="566" actId="478"/>
          <ac:spMkLst>
            <pc:docMk/>
            <pc:sldMk cId="1412545359" sldId="326"/>
            <ac:spMk id="7" creationId="{8F679EC4-3CED-EA06-7F8A-4BBD8F50B791}"/>
          </ac:spMkLst>
        </pc:spChg>
        <pc:spChg chg="del">
          <ac:chgData name="Basilirio Neto" userId="457339ee7ae6e424" providerId="LiveId" clId="{7C007605-8AB8-4833-BF37-5D96AB577617}" dt="2024-09-09T17:14:07.256" v="567" actId="478"/>
          <ac:spMkLst>
            <pc:docMk/>
            <pc:sldMk cId="1412545359" sldId="326"/>
            <ac:spMk id="9" creationId="{1B415F26-A53B-AB48-1482-F0E9A0135A8F}"/>
          </ac:spMkLst>
        </pc:spChg>
        <pc:picChg chg="add mod">
          <ac:chgData name="Basilirio Neto" userId="457339ee7ae6e424" providerId="LiveId" clId="{7C007605-8AB8-4833-BF37-5D96AB577617}" dt="2024-09-10T20:37:00.775" v="3748" actId="1076"/>
          <ac:picMkLst>
            <pc:docMk/>
            <pc:sldMk cId="1412545359" sldId="326"/>
            <ac:picMk id="3" creationId="{AE9C02DE-3C24-2535-86B9-4295818FFC41}"/>
          </ac:picMkLst>
        </pc:picChg>
        <pc:cxnChg chg="del mod">
          <ac:chgData name="Basilirio Neto" userId="457339ee7ae6e424" providerId="LiveId" clId="{7C007605-8AB8-4833-BF37-5D96AB577617}" dt="2024-09-10T20:36:36.008" v="3737" actId="478"/>
          <ac:cxnSpMkLst>
            <pc:docMk/>
            <pc:sldMk cId="1412545359" sldId="326"/>
            <ac:cxnSpMk id="2" creationId="{61372F40-141F-6FD1-3688-1D70E344C1C4}"/>
          </ac:cxnSpMkLst>
        </pc:cxnChg>
      </pc:sldChg>
      <pc:sldChg chg="addSp delSp modSp mod">
        <pc:chgData name="Basilirio Neto" userId="457339ee7ae6e424" providerId="LiveId" clId="{7C007605-8AB8-4833-BF37-5D96AB577617}" dt="2024-09-10T20:39:18.210" v="3759" actId="123"/>
        <pc:sldMkLst>
          <pc:docMk/>
          <pc:sldMk cId="2628971686" sldId="327"/>
        </pc:sldMkLst>
        <pc:spChg chg="add mod">
          <ac:chgData name="Basilirio Neto" userId="457339ee7ae6e424" providerId="LiveId" clId="{7C007605-8AB8-4833-BF37-5D96AB577617}" dt="2024-09-10T20:39:18.210" v="3759" actId="123"/>
          <ac:spMkLst>
            <pc:docMk/>
            <pc:sldMk cId="2628971686" sldId="327"/>
            <ac:spMk id="5" creationId="{DB2B388B-CDBC-E9C1-F9C3-5F7B5FAC8BE1}"/>
          </ac:spMkLst>
        </pc:spChg>
        <pc:spChg chg="del">
          <ac:chgData name="Basilirio Neto" userId="457339ee7ae6e424" providerId="LiveId" clId="{7C007605-8AB8-4833-BF37-5D96AB577617}" dt="2024-09-09T17:13:48.389" v="556" actId="478"/>
          <ac:spMkLst>
            <pc:docMk/>
            <pc:sldMk cId="2628971686" sldId="327"/>
            <ac:spMk id="6" creationId="{CAD9155D-63ED-5E0F-B56A-E98AEC4E94E4}"/>
          </ac:spMkLst>
        </pc:spChg>
        <pc:spChg chg="del mod">
          <ac:chgData name="Basilirio Neto" userId="457339ee7ae6e424" providerId="LiveId" clId="{7C007605-8AB8-4833-BF37-5D96AB577617}" dt="2024-09-09T17:13:54.696" v="561" actId="478"/>
          <ac:spMkLst>
            <pc:docMk/>
            <pc:sldMk cId="2628971686" sldId="327"/>
            <ac:spMk id="8" creationId="{2B70E87D-E5D1-193C-7A69-57267273CABE}"/>
          </ac:spMkLst>
        </pc:spChg>
        <pc:spChg chg="del">
          <ac:chgData name="Basilirio Neto" userId="457339ee7ae6e424" providerId="LiveId" clId="{7C007605-8AB8-4833-BF37-5D96AB577617}" dt="2024-09-09T17:13:52.697" v="559" actId="478"/>
          <ac:spMkLst>
            <pc:docMk/>
            <pc:sldMk cId="2628971686" sldId="327"/>
            <ac:spMk id="10" creationId="{818EA005-397C-7B31-3132-350E9DBC7DFF}"/>
          </ac:spMkLst>
        </pc:spChg>
        <pc:spChg chg="del">
          <ac:chgData name="Basilirio Neto" userId="457339ee7ae6e424" providerId="LiveId" clId="{7C007605-8AB8-4833-BF37-5D96AB577617}" dt="2024-09-09T17:13:51.463" v="558" actId="478"/>
          <ac:spMkLst>
            <pc:docMk/>
            <pc:sldMk cId="2628971686" sldId="327"/>
            <ac:spMk id="12" creationId="{BB42DF41-35D7-B95A-D659-2828AA359946}"/>
          </ac:spMkLst>
        </pc:spChg>
        <pc:spChg chg="del">
          <ac:chgData name="Basilirio Neto" userId="457339ee7ae6e424" providerId="LiveId" clId="{7C007605-8AB8-4833-BF37-5D96AB577617}" dt="2024-09-09T17:13:50.024" v="557" actId="478"/>
          <ac:spMkLst>
            <pc:docMk/>
            <pc:sldMk cId="2628971686" sldId="327"/>
            <ac:spMk id="14" creationId="{5CE7B4F9-2597-1A5F-A092-EFCE36860547}"/>
          </ac:spMkLst>
        </pc:spChg>
        <pc:picChg chg="add mod">
          <ac:chgData name="Basilirio Neto" userId="457339ee7ae6e424" providerId="LiveId" clId="{7C007605-8AB8-4833-BF37-5D96AB577617}" dt="2024-09-10T20:39:08.264" v="3758" actId="1076"/>
          <ac:picMkLst>
            <pc:docMk/>
            <pc:sldMk cId="2628971686" sldId="327"/>
            <ac:picMk id="3" creationId="{5340B5D4-1026-4FC1-97F7-67DC8360C721}"/>
          </ac:picMkLst>
        </pc:picChg>
        <pc:picChg chg="del">
          <ac:chgData name="Basilirio Neto" userId="457339ee7ae6e424" providerId="LiveId" clId="{7C007605-8AB8-4833-BF37-5D96AB577617}" dt="2024-09-09T17:13:55.752" v="562" actId="478"/>
          <ac:picMkLst>
            <pc:docMk/>
            <pc:sldMk cId="2628971686" sldId="327"/>
            <ac:picMk id="4" creationId="{883303A4-2F21-E30F-3BBF-C8F2B4846C01}"/>
          </ac:picMkLst>
        </pc:picChg>
        <pc:cxnChg chg="del mod">
          <ac:chgData name="Basilirio Neto" userId="457339ee7ae6e424" providerId="LiveId" clId="{7C007605-8AB8-4833-BF37-5D96AB577617}" dt="2024-09-10T20:38:54.312" v="3754" actId="478"/>
          <ac:cxnSpMkLst>
            <pc:docMk/>
            <pc:sldMk cId="2628971686" sldId="327"/>
            <ac:cxnSpMk id="2" creationId="{A0B7BF5D-0323-DA3A-F014-832B909D77D6}"/>
          </ac:cxnSpMkLst>
        </pc:cxnChg>
      </pc:sldChg>
      <pc:sldChg chg="addSp delSp modSp mod">
        <pc:chgData name="Basilirio Neto" userId="457339ee7ae6e424" providerId="LiveId" clId="{7C007605-8AB8-4833-BF37-5D96AB577617}" dt="2024-09-10T20:41:01.773" v="3770" actId="114"/>
        <pc:sldMkLst>
          <pc:docMk/>
          <pc:sldMk cId="2349131483" sldId="328"/>
        </pc:sldMkLst>
        <pc:spChg chg="add mod">
          <ac:chgData name="Basilirio Neto" userId="457339ee7ae6e424" providerId="LiveId" clId="{7C007605-8AB8-4833-BF37-5D96AB577617}" dt="2024-09-10T20:41:01.773" v="3770" actId="114"/>
          <ac:spMkLst>
            <pc:docMk/>
            <pc:sldMk cId="2349131483" sldId="328"/>
            <ac:spMk id="4" creationId="{3B200F96-E58D-5AC0-BE74-4E2ACDCB8C7B}"/>
          </ac:spMkLst>
        </pc:spChg>
        <pc:spChg chg="del">
          <ac:chgData name="Basilirio Neto" userId="457339ee7ae6e424" providerId="LiveId" clId="{7C007605-8AB8-4833-BF37-5D96AB577617}" dt="2024-09-09T17:13:43.192" v="554" actId="478"/>
          <ac:spMkLst>
            <pc:docMk/>
            <pc:sldMk cId="2349131483" sldId="328"/>
            <ac:spMk id="4" creationId="{F602F8CC-C585-FF22-AFF9-2E5F29446AEF}"/>
          </ac:spMkLst>
        </pc:spChg>
        <pc:spChg chg="del">
          <ac:chgData name="Basilirio Neto" userId="457339ee7ae6e424" providerId="LiveId" clId="{7C007605-8AB8-4833-BF37-5D96AB577617}" dt="2024-09-09T17:13:41.480" v="553" actId="478"/>
          <ac:spMkLst>
            <pc:docMk/>
            <pc:sldMk cId="2349131483" sldId="328"/>
            <ac:spMk id="6" creationId="{83437EDE-3FDC-A96B-BCBC-57CBBED00F25}"/>
          </ac:spMkLst>
        </pc:spChg>
        <pc:spChg chg="del">
          <ac:chgData name="Basilirio Neto" userId="457339ee7ae6e424" providerId="LiveId" clId="{7C007605-8AB8-4833-BF37-5D96AB577617}" dt="2024-09-09T17:13:40.185" v="552" actId="478"/>
          <ac:spMkLst>
            <pc:docMk/>
            <pc:sldMk cId="2349131483" sldId="328"/>
            <ac:spMk id="8" creationId="{C0380AAE-CBC5-2575-3CF7-98DBFC95A0D8}"/>
          </ac:spMkLst>
        </pc:spChg>
        <pc:spChg chg="del">
          <ac:chgData name="Basilirio Neto" userId="457339ee7ae6e424" providerId="LiveId" clId="{7C007605-8AB8-4833-BF37-5D96AB577617}" dt="2024-09-09T17:13:44.840" v="555" actId="478"/>
          <ac:spMkLst>
            <pc:docMk/>
            <pc:sldMk cId="2349131483" sldId="328"/>
            <ac:spMk id="10" creationId="{9BA328D1-2BE4-C2DF-A0F1-A6EC6ADEE639}"/>
          </ac:spMkLst>
        </pc:spChg>
        <pc:cxnChg chg="del mod">
          <ac:chgData name="Basilirio Neto" userId="457339ee7ae6e424" providerId="LiveId" clId="{7C007605-8AB8-4833-BF37-5D96AB577617}" dt="2024-09-10T20:40:29.257" v="3763" actId="478"/>
          <ac:cxnSpMkLst>
            <pc:docMk/>
            <pc:sldMk cId="2349131483" sldId="328"/>
            <ac:cxnSpMk id="2" creationId="{ADE25B33-BA52-C9FD-24C6-9538025C1ECC}"/>
          </ac:cxnSpMkLst>
        </pc:cxnChg>
      </pc:sldChg>
      <pc:sldChg chg="addSp delSp modSp mod">
        <pc:chgData name="Basilirio Neto" userId="457339ee7ae6e424" providerId="LiveId" clId="{7C007605-8AB8-4833-BF37-5D96AB577617}" dt="2024-09-10T20:43:56.234" v="3797" actId="14100"/>
        <pc:sldMkLst>
          <pc:docMk/>
          <pc:sldMk cId="360734050" sldId="329"/>
        </pc:sldMkLst>
        <pc:spChg chg="add mod">
          <ac:chgData name="Basilirio Neto" userId="457339ee7ae6e424" providerId="LiveId" clId="{7C007605-8AB8-4833-BF37-5D96AB577617}" dt="2024-09-10T20:41:49.508" v="3774" actId="255"/>
          <ac:spMkLst>
            <pc:docMk/>
            <pc:sldMk cId="360734050" sldId="329"/>
            <ac:spMk id="4" creationId="{8F465274-0CB2-DC53-EA55-B24286C97EBE}"/>
          </ac:spMkLst>
        </pc:spChg>
        <pc:spChg chg="del">
          <ac:chgData name="Basilirio Neto" userId="457339ee7ae6e424" providerId="LiveId" clId="{7C007605-8AB8-4833-BF37-5D96AB577617}" dt="2024-09-09T17:13:37.704" v="551" actId="478"/>
          <ac:spMkLst>
            <pc:docMk/>
            <pc:sldMk cId="360734050" sldId="329"/>
            <ac:spMk id="5" creationId="{1E43664F-52D4-4F8C-443A-00917370C028}"/>
          </ac:spMkLst>
        </pc:spChg>
        <pc:spChg chg="del">
          <ac:chgData name="Basilirio Neto" userId="457339ee7ae6e424" providerId="LiveId" clId="{7C007605-8AB8-4833-BF37-5D96AB577617}" dt="2024-09-09T17:13:36.200" v="550" actId="478"/>
          <ac:spMkLst>
            <pc:docMk/>
            <pc:sldMk cId="360734050" sldId="329"/>
            <ac:spMk id="7" creationId="{3C60C948-8724-4619-4502-079B1A33A039}"/>
          </ac:spMkLst>
        </pc:spChg>
        <pc:spChg chg="add mod">
          <ac:chgData name="Basilirio Neto" userId="457339ee7ae6e424" providerId="LiveId" clId="{7C007605-8AB8-4833-BF37-5D96AB577617}" dt="2024-09-10T20:43:36.559" v="3792" actId="255"/>
          <ac:spMkLst>
            <pc:docMk/>
            <pc:sldMk cId="360734050" sldId="329"/>
            <ac:spMk id="7" creationId="{4C454E48-BF3E-743B-69DE-C1AD4AD44487}"/>
          </ac:spMkLst>
        </pc:spChg>
        <pc:picChg chg="del">
          <ac:chgData name="Basilirio Neto" userId="457339ee7ae6e424" providerId="LiveId" clId="{7C007605-8AB8-4833-BF37-5D96AB577617}" dt="2024-09-09T17:13:59.015" v="563" actId="478"/>
          <ac:picMkLst>
            <pc:docMk/>
            <pc:sldMk cId="360734050" sldId="329"/>
            <ac:picMk id="3" creationId="{56B536E4-6625-125E-F185-5CF005B907A4}"/>
          </ac:picMkLst>
        </pc:picChg>
        <pc:picChg chg="add mod">
          <ac:chgData name="Basilirio Neto" userId="457339ee7ae6e424" providerId="LiveId" clId="{7C007605-8AB8-4833-BF37-5D96AB577617}" dt="2024-09-10T20:42:36.513" v="3779" actId="1076"/>
          <ac:picMkLst>
            <pc:docMk/>
            <pc:sldMk cId="360734050" sldId="329"/>
            <ac:picMk id="5" creationId="{A850309B-F363-9675-56B7-B25B061840F6}"/>
          </ac:picMkLst>
        </pc:picChg>
        <pc:picChg chg="add mod">
          <ac:chgData name="Basilirio Neto" userId="457339ee7ae6e424" providerId="LiveId" clId="{7C007605-8AB8-4833-BF37-5D96AB577617}" dt="2024-09-10T20:43:56.234" v="3797" actId="14100"/>
          <ac:picMkLst>
            <pc:docMk/>
            <pc:sldMk cId="360734050" sldId="329"/>
            <ac:picMk id="8" creationId="{56A475C9-E1E3-03D8-D738-458065A446BC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60734050" sldId="329"/>
            <ac:cxnSpMk id="2" creationId="{9B41B990-5265-581A-9CB4-BFEF0B15AB10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382592882" sldId="330"/>
        </pc:sldMkLst>
        <pc:spChg chg="del">
          <ac:chgData name="Basilirio Neto" userId="457339ee7ae6e424" providerId="LiveId" clId="{7C007605-8AB8-4833-BF37-5D96AB577617}" dt="2024-09-09T17:04:47.401" v="295" actId="478"/>
          <ac:spMkLst>
            <pc:docMk/>
            <pc:sldMk cId="382592882" sldId="330"/>
            <ac:spMk id="4" creationId="{64F4841B-6AEF-A118-D694-8293A4752441}"/>
          </ac:spMkLst>
        </pc:spChg>
        <pc:spChg chg="del">
          <ac:chgData name="Basilirio Neto" userId="457339ee7ae6e424" providerId="LiveId" clId="{7C007605-8AB8-4833-BF37-5D96AB577617}" dt="2024-09-09T17:04:50.552" v="297" actId="478"/>
          <ac:spMkLst>
            <pc:docMk/>
            <pc:sldMk cId="382592882" sldId="330"/>
            <ac:spMk id="7" creationId="{26B4D3A5-1AAD-8C03-E087-EE3AB6B33F5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82592882" sldId="330"/>
            <ac:spMk id="7" creationId="{64078E7F-23CE-CE6E-80B8-163F6BCBC1E1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82592882" sldId="330"/>
            <ac:spMk id="10" creationId="{7688745B-FE2A-16E0-DF25-3FDC3B1B8DD2}"/>
          </ac:spMkLst>
        </pc:sp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82592882" sldId="330"/>
            <ac:picMk id="4" creationId="{6C8E4404-249E-A4E9-AD61-31496684E897}"/>
          </ac:picMkLst>
        </pc:picChg>
        <pc:picChg chg="del">
          <ac:chgData name="Basilirio Neto" userId="457339ee7ae6e424" providerId="LiveId" clId="{7C007605-8AB8-4833-BF37-5D96AB577617}" dt="2024-09-09T17:04:48.680" v="296" actId="478"/>
          <ac:picMkLst>
            <pc:docMk/>
            <pc:sldMk cId="382592882" sldId="330"/>
            <ac:picMk id="5" creationId="{09500F33-F6F2-60D0-5FD6-EA11027ED63C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82592882" sldId="330"/>
            <ac:picMk id="5" creationId="{F1F9D25A-3CFA-9AB0-0CB2-50FCA580B62E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82592882" sldId="330"/>
            <ac:picMk id="8" creationId="{E2DB6765-6401-B1CB-B7CC-07A14BF48111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82592882" sldId="330"/>
            <ac:picMk id="11" creationId="{71D39961-E5E5-5D0C-CD45-895FDD248A68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82592882" sldId="330"/>
            <ac:cxnSpMk id="2" creationId="{0B825A1D-A640-7E51-8DF5-76F6607B9022}"/>
          </ac:cxnSpMkLst>
        </pc:cxnChg>
      </pc:sldChg>
      <pc:sldChg chg="addSp delSp modSp mod">
        <pc:chgData name="Basilirio Neto" userId="457339ee7ae6e424" providerId="LiveId" clId="{7C007605-8AB8-4833-BF37-5D96AB577617}" dt="2024-09-10T14:36:23.667" v="2350" actId="1076"/>
        <pc:sldMkLst>
          <pc:docMk/>
          <pc:sldMk cId="3738925953" sldId="331"/>
        </pc:sldMkLst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738925953" sldId="331"/>
            <ac:spMk id="4" creationId="{8F93EFBF-467D-8A5E-9F70-EA24322D2C14}"/>
          </ac:spMkLst>
        </pc:spChg>
        <pc:spChg chg="del">
          <ac:chgData name="Basilirio Neto" userId="457339ee7ae6e424" providerId="LiveId" clId="{7C007605-8AB8-4833-BF37-5D96AB577617}" dt="2024-09-09T17:07:30.649" v="377" actId="478"/>
          <ac:spMkLst>
            <pc:docMk/>
            <pc:sldMk cId="3738925953" sldId="331"/>
            <ac:spMk id="7" creationId="{139E180F-E916-ACA5-7936-61ABE041A013}"/>
          </ac:spMkLst>
        </pc:spChg>
        <pc:spChg chg="add mod">
          <ac:chgData name="Basilirio Neto" userId="457339ee7ae6e424" providerId="LiveId" clId="{7C007605-8AB8-4833-BF37-5D96AB577617}" dt="2024-09-10T14:28:41.130" v="2275"/>
          <ac:spMkLst>
            <pc:docMk/>
            <pc:sldMk cId="3738925953" sldId="331"/>
            <ac:spMk id="9" creationId="{737992A6-D352-1220-30B6-F792C639CB9B}"/>
          </ac:spMkLst>
        </pc:spChg>
        <pc:spChg chg="del">
          <ac:chgData name="Basilirio Neto" userId="457339ee7ae6e424" providerId="LiveId" clId="{7C007605-8AB8-4833-BF37-5D96AB577617}" dt="2024-09-09T17:07:34.665" v="379" actId="478"/>
          <ac:spMkLst>
            <pc:docMk/>
            <pc:sldMk cId="3738925953" sldId="331"/>
            <ac:spMk id="14" creationId="{6463C73E-5817-A2A1-3847-F344E8BE1F2A}"/>
          </ac:spMkLst>
        </pc:spChg>
        <pc:spChg chg="del">
          <ac:chgData name="Basilirio Neto" userId="457339ee7ae6e424" providerId="LiveId" clId="{7C007605-8AB8-4833-BF37-5D96AB577617}" dt="2024-09-09T17:07:36.761" v="380" actId="478"/>
          <ac:spMkLst>
            <pc:docMk/>
            <pc:sldMk cId="3738925953" sldId="331"/>
            <ac:spMk id="16" creationId="{B92137C6-836E-979C-A61A-05963A5BEEA4}"/>
          </ac:spMkLst>
        </pc:spChg>
        <pc:spChg chg="del">
          <ac:chgData name="Basilirio Neto" userId="457339ee7ae6e424" providerId="LiveId" clId="{7C007605-8AB8-4833-BF37-5D96AB577617}" dt="2024-09-09T17:07:32.856" v="378" actId="478"/>
          <ac:spMkLst>
            <pc:docMk/>
            <pc:sldMk cId="3738925953" sldId="331"/>
            <ac:spMk id="18" creationId="{DD1FD30E-B9B3-628C-1EB7-166D6B82C4A0}"/>
          </ac:spMkLst>
        </pc:spChg>
        <pc:picChg chg="del">
          <ac:chgData name="Basilirio Neto" userId="457339ee7ae6e424" providerId="LiveId" clId="{7C007605-8AB8-4833-BF37-5D96AB577617}" dt="2024-09-09T17:07:28.968" v="376" actId="478"/>
          <ac:picMkLst>
            <pc:docMk/>
            <pc:sldMk cId="3738925953" sldId="331"/>
            <ac:picMk id="4" creationId="{1874C045-03D4-E80E-4E3D-29A5499C6960}"/>
          </ac:picMkLst>
        </pc:picChg>
        <pc:picChg chg="del mod">
          <ac:chgData name="Basilirio Neto" userId="457339ee7ae6e424" providerId="LiveId" clId="{7C007605-8AB8-4833-BF37-5D96AB577617}" dt="2024-09-09T17:07:28.489" v="375" actId="478"/>
          <ac:picMkLst>
            <pc:docMk/>
            <pc:sldMk cId="3738925953" sldId="331"/>
            <ac:picMk id="5" creationId="{00077273-7847-2D14-BF3B-ECEC327F3CDF}"/>
          </ac:picMkLst>
        </pc:picChg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3738925953" sldId="331"/>
            <ac:picMk id="6" creationId="{81E61B02-0B58-F453-C444-BFD4DAAA3DBA}"/>
          </ac:picMkLst>
        </pc:picChg>
        <pc:picChg chg="add mod">
          <ac:chgData name="Basilirio Neto" userId="457339ee7ae6e424" providerId="LiveId" clId="{7C007605-8AB8-4833-BF37-5D96AB577617}" dt="2024-09-10T14:36:23.667" v="2350" actId="1076"/>
          <ac:picMkLst>
            <pc:docMk/>
            <pc:sldMk cId="3738925953" sldId="331"/>
            <ac:picMk id="7" creationId="{3EB0CE38-6820-F748-83E1-C78BF090D23C}"/>
          </ac:picMkLst>
        </pc:picChg>
        <pc:picChg chg="del">
          <ac:chgData name="Basilirio Neto" userId="457339ee7ae6e424" providerId="LiveId" clId="{7C007605-8AB8-4833-BF37-5D96AB577617}" dt="2024-09-09T17:07:37.704" v="381" actId="478"/>
          <ac:picMkLst>
            <pc:docMk/>
            <pc:sldMk cId="3738925953" sldId="331"/>
            <ac:picMk id="20" creationId="{70747492-4D73-6D6D-5FD2-7BFCAFD98245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738925953" sldId="331"/>
            <ac:cxnSpMk id="2" creationId="{9C09DAA6-8D11-8BC0-003B-C5BBBA4A3FE4}"/>
          </ac:cxnSpMkLst>
        </pc:cxnChg>
      </pc:sldChg>
      <pc:sldChg chg="addSp delSp modSp mod">
        <pc:chgData name="Basilirio Neto" userId="457339ee7ae6e424" providerId="LiveId" clId="{7C007605-8AB8-4833-BF37-5D96AB577617}" dt="2024-09-10T20:46:29.603" v="3821" actId="1076"/>
        <pc:sldMkLst>
          <pc:docMk/>
          <pc:sldMk cId="1568710238" sldId="332"/>
        </pc:sldMkLst>
        <pc:spChg chg="del">
          <ac:chgData name="Basilirio Neto" userId="457339ee7ae6e424" providerId="LiveId" clId="{7C007605-8AB8-4833-BF37-5D96AB577617}" dt="2024-09-09T17:13:31.688" v="548" actId="478"/>
          <ac:spMkLst>
            <pc:docMk/>
            <pc:sldMk cId="1568710238" sldId="332"/>
            <ac:spMk id="4" creationId="{2B4CBC16-3AB2-5075-B5F0-8960955C6EED}"/>
          </ac:spMkLst>
        </pc:spChg>
        <pc:spChg chg="add mod">
          <ac:chgData name="Basilirio Neto" userId="457339ee7ae6e424" providerId="LiveId" clId="{7C007605-8AB8-4833-BF37-5D96AB577617}" dt="2024-09-10T20:44:25.852" v="3802" actId="255"/>
          <ac:spMkLst>
            <pc:docMk/>
            <pc:sldMk cId="1568710238" sldId="332"/>
            <ac:spMk id="4" creationId="{70F3C995-7915-8DB9-10C1-87DE116AB77A}"/>
          </ac:spMkLst>
        </pc:spChg>
        <pc:spChg chg="del">
          <ac:chgData name="Basilirio Neto" userId="457339ee7ae6e424" providerId="LiveId" clId="{7C007605-8AB8-4833-BF37-5D96AB577617}" dt="2024-09-09T17:13:33.016" v="549" actId="478"/>
          <ac:spMkLst>
            <pc:docMk/>
            <pc:sldMk cId="1568710238" sldId="332"/>
            <ac:spMk id="6" creationId="{6C86E1EC-5EAD-A9C8-0B25-C1C20628A4AD}"/>
          </ac:spMkLst>
        </pc:spChg>
        <pc:spChg chg="add mod">
          <ac:chgData name="Basilirio Neto" userId="457339ee7ae6e424" providerId="LiveId" clId="{7C007605-8AB8-4833-BF37-5D96AB577617}" dt="2024-09-10T20:44:56.207" v="3809" actId="255"/>
          <ac:spMkLst>
            <pc:docMk/>
            <pc:sldMk cId="1568710238" sldId="332"/>
            <ac:spMk id="7" creationId="{A67CB4B9-1CA0-620B-2EEA-5FEBB15A7FB3}"/>
          </ac:spMkLst>
        </pc:spChg>
        <pc:spChg chg="add mod">
          <ac:chgData name="Basilirio Neto" userId="457339ee7ae6e424" providerId="LiveId" clId="{7C007605-8AB8-4833-BF37-5D96AB577617}" dt="2024-09-10T20:46:29.603" v="3821" actId="1076"/>
          <ac:spMkLst>
            <pc:docMk/>
            <pc:sldMk cId="1568710238" sldId="332"/>
            <ac:spMk id="10" creationId="{E1868D74-786C-20BE-989D-3312D3564DA9}"/>
          </ac:spMkLst>
        </pc:spChg>
        <pc:picChg chg="add mod">
          <ac:chgData name="Basilirio Neto" userId="457339ee7ae6e424" providerId="LiveId" clId="{7C007605-8AB8-4833-BF37-5D96AB577617}" dt="2024-09-10T20:44:36.362" v="3805" actId="14100"/>
          <ac:picMkLst>
            <pc:docMk/>
            <pc:sldMk cId="1568710238" sldId="332"/>
            <ac:picMk id="5" creationId="{B2C7FB6D-70B6-4A1C-840B-6E5C632B8D68}"/>
          </ac:picMkLst>
        </pc:picChg>
        <pc:picChg chg="add mod">
          <ac:chgData name="Basilirio Neto" userId="457339ee7ae6e424" providerId="LiveId" clId="{7C007605-8AB8-4833-BF37-5D96AB577617}" dt="2024-09-10T20:46:25.066" v="3820" actId="1076"/>
          <ac:picMkLst>
            <pc:docMk/>
            <pc:sldMk cId="1568710238" sldId="332"/>
            <ac:picMk id="8" creationId="{329A8247-2BAF-1585-AF77-D7F65BD6A631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568710238" sldId="332"/>
            <ac:cxnSpMk id="2" creationId="{45F3CAC4-4EB1-5D83-1BFD-521DF80DC0AC}"/>
          </ac:cxnSpMkLst>
        </pc:cxnChg>
      </pc:sldChg>
      <pc:sldChg chg="addSp delSp modSp mod">
        <pc:chgData name="Basilirio Neto" userId="457339ee7ae6e424" providerId="LiveId" clId="{7C007605-8AB8-4833-BF37-5D96AB577617}" dt="2024-09-10T20:47:37.947" v="3843" actId="1076"/>
        <pc:sldMkLst>
          <pc:docMk/>
          <pc:sldMk cId="2067298012" sldId="333"/>
        </pc:sldMkLst>
        <pc:spChg chg="add mod">
          <ac:chgData name="Basilirio Neto" userId="457339ee7ae6e424" providerId="LiveId" clId="{7C007605-8AB8-4833-BF37-5D96AB577617}" dt="2024-09-10T20:47:31.363" v="3842" actId="20577"/>
          <ac:spMkLst>
            <pc:docMk/>
            <pc:sldMk cId="2067298012" sldId="333"/>
            <ac:spMk id="4" creationId="{4BA5DCDF-73D0-B9A5-9DC6-9EFE29DDFD6C}"/>
          </ac:spMkLst>
        </pc:spChg>
        <pc:spChg chg="del">
          <ac:chgData name="Basilirio Neto" userId="457339ee7ae6e424" providerId="LiveId" clId="{7C007605-8AB8-4833-BF37-5D96AB577617}" dt="2024-09-09T17:13:25.896" v="546" actId="478"/>
          <ac:spMkLst>
            <pc:docMk/>
            <pc:sldMk cId="2067298012" sldId="333"/>
            <ac:spMk id="5" creationId="{B937A217-34D6-4639-DDB3-5ABF61C2CDE6}"/>
          </ac:spMkLst>
        </pc:spChg>
        <pc:spChg chg="del">
          <ac:chgData name="Basilirio Neto" userId="457339ee7ae6e424" providerId="LiveId" clId="{7C007605-8AB8-4833-BF37-5D96AB577617}" dt="2024-09-09T17:13:23.496" v="545" actId="478"/>
          <ac:spMkLst>
            <pc:docMk/>
            <pc:sldMk cId="2067298012" sldId="333"/>
            <ac:spMk id="7" creationId="{182C1860-2C40-C661-05B8-632CF396BFE5}"/>
          </ac:spMkLst>
        </pc:spChg>
        <pc:spChg chg="del">
          <ac:chgData name="Basilirio Neto" userId="457339ee7ae6e424" providerId="LiveId" clId="{7C007605-8AB8-4833-BF37-5D96AB577617}" dt="2024-09-09T17:13:19.512" v="543" actId="478"/>
          <ac:spMkLst>
            <pc:docMk/>
            <pc:sldMk cId="2067298012" sldId="333"/>
            <ac:spMk id="8" creationId="{9682558F-8375-108D-04F6-06CBC6D41641}"/>
          </ac:spMkLst>
        </pc:spChg>
        <pc:spChg chg="del">
          <ac:chgData name="Basilirio Neto" userId="457339ee7ae6e424" providerId="LiveId" clId="{7C007605-8AB8-4833-BF37-5D96AB577617}" dt="2024-09-09T17:13:20.856" v="544" actId="478"/>
          <ac:spMkLst>
            <pc:docMk/>
            <pc:sldMk cId="2067298012" sldId="333"/>
            <ac:spMk id="10" creationId="{5A531D60-F5D1-A327-16D2-37752932415D}"/>
          </ac:spMkLst>
        </pc:spChg>
        <pc:spChg chg="del">
          <ac:chgData name="Basilirio Neto" userId="457339ee7ae6e424" providerId="LiveId" clId="{7C007605-8AB8-4833-BF37-5D96AB577617}" dt="2024-09-09T17:13:18.088" v="542" actId="478"/>
          <ac:spMkLst>
            <pc:docMk/>
            <pc:sldMk cId="2067298012" sldId="333"/>
            <ac:spMk id="12" creationId="{38416AD3-9434-2ADC-E72B-008306CA998D}"/>
          </ac:spMkLst>
        </pc:spChg>
        <pc:picChg chg="del">
          <ac:chgData name="Basilirio Neto" userId="457339ee7ae6e424" providerId="LiveId" clId="{7C007605-8AB8-4833-BF37-5D96AB577617}" dt="2024-09-09T17:13:27.448" v="547" actId="478"/>
          <ac:picMkLst>
            <pc:docMk/>
            <pc:sldMk cId="2067298012" sldId="333"/>
            <ac:picMk id="3" creationId="{E10047C8-7B37-182C-5C83-C6CDCDC9CE1C}"/>
          </ac:picMkLst>
        </pc:picChg>
        <pc:picChg chg="add mod">
          <ac:chgData name="Basilirio Neto" userId="457339ee7ae6e424" providerId="LiveId" clId="{7C007605-8AB8-4833-BF37-5D96AB577617}" dt="2024-09-10T20:47:37.947" v="3843" actId="1076"/>
          <ac:picMkLst>
            <pc:docMk/>
            <pc:sldMk cId="2067298012" sldId="333"/>
            <ac:picMk id="5" creationId="{6B8E8416-2C7A-DA5D-0D56-6FF058071DC1}"/>
          </ac:picMkLst>
        </pc:picChg>
        <pc:cxnChg chg="del mod">
          <ac:chgData name="Basilirio Neto" userId="457339ee7ae6e424" providerId="LiveId" clId="{7C007605-8AB8-4833-BF37-5D96AB577617}" dt="2024-09-10T20:46:42.203" v="3823" actId="478"/>
          <ac:cxnSpMkLst>
            <pc:docMk/>
            <pc:sldMk cId="2067298012" sldId="333"/>
            <ac:cxnSpMk id="2" creationId="{9073671F-B6F5-E0BC-3F2F-79A4777307B3}"/>
          </ac:cxnSpMkLst>
        </pc:cxnChg>
      </pc:sldChg>
      <pc:sldChg chg="delSp modSp del mod">
        <pc:chgData name="Basilirio Neto" userId="457339ee7ae6e424" providerId="LiveId" clId="{7C007605-8AB8-4833-BF37-5D96AB577617}" dt="2024-09-10T20:47:55.736" v="3844" actId="2696"/>
        <pc:sldMkLst>
          <pc:docMk/>
          <pc:sldMk cId="490352911" sldId="334"/>
        </pc:sldMkLst>
        <pc:spChg chg="del">
          <ac:chgData name="Basilirio Neto" userId="457339ee7ae6e424" providerId="LiveId" clId="{7C007605-8AB8-4833-BF37-5D96AB577617}" dt="2024-09-09T17:13:03.496" v="538" actId="478"/>
          <ac:spMkLst>
            <pc:docMk/>
            <pc:sldMk cId="490352911" sldId="334"/>
            <ac:spMk id="4" creationId="{6B6F8A4B-03F5-9D06-094D-AD13002FC77C}"/>
          </ac:spMkLst>
        </pc:spChg>
        <pc:spChg chg="del">
          <ac:chgData name="Basilirio Neto" userId="457339ee7ae6e424" providerId="LiveId" clId="{7C007605-8AB8-4833-BF37-5D96AB577617}" dt="2024-09-09T17:12:59.705" v="536" actId="478"/>
          <ac:spMkLst>
            <pc:docMk/>
            <pc:sldMk cId="490352911" sldId="334"/>
            <ac:spMk id="5" creationId="{04797449-86C6-C424-B76D-9C4E724E9961}"/>
          </ac:spMkLst>
        </pc:spChg>
        <pc:spChg chg="del">
          <ac:chgData name="Basilirio Neto" userId="457339ee7ae6e424" providerId="LiveId" clId="{7C007605-8AB8-4833-BF37-5D96AB577617}" dt="2024-09-09T17:13:01.064" v="537" actId="478"/>
          <ac:spMkLst>
            <pc:docMk/>
            <pc:sldMk cId="490352911" sldId="334"/>
            <ac:spMk id="7" creationId="{3DE35D04-D365-F69A-828B-C67C469CDF0D}"/>
          </ac:spMkLst>
        </pc:spChg>
        <pc:spChg chg="del">
          <ac:chgData name="Basilirio Neto" userId="457339ee7ae6e424" providerId="LiveId" clId="{7C007605-8AB8-4833-BF37-5D96AB577617}" dt="2024-09-09T17:13:05.161" v="539" actId="478"/>
          <ac:spMkLst>
            <pc:docMk/>
            <pc:sldMk cId="490352911" sldId="334"/>
            <ac:spMk id="9" creationId="{E66080F5-4112-A3BB-1608-1F585DD0DE95}"/>
          </ac:spMkLst>
        </pc:spChg>
        <pc:spChg chg="del">
          <ac:chgData name="Basilirio Neto" userId="457339ee7ae6e424" providerId="LiveId" clId="{7C007605-8AB8-4833-BF37-5D96AB577617}" dt="2024-09-09T17:13:08.536" v="541" actId="478"/>
          <ac:spMkLst>
            <pc:docMk/>
            <pc:sldMk cId="490352911" sldId="334"/>
            <ac:spMk id="11" creationId="{09B5B08A-1AFF-3FF0-A7D9-821DBD2556DC}"/>
          </ac:spMkLst>
        </pc:spChg>
        <pc:spChg chg="del">
          <ac:chgData name="Basilirio Neto" userId="457339ee7ae6e424" providerId="LiveId" clId="{7C007605-8AB8-4833-BF37-5D96AB577617}" dt="2024-09-09T17:13:06.841" v="540" actId="478"/>
          <ac:spMkLst>
            <pc:docMk/>
            <pc:sldMk cId="490352911" sldId="334"/>
            <ac:spMk id="13" creationId="{3AB276D8-7554-986F-8DEA-028132D8DE87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490352911" sldId="334"/>
            <ac:cxnSpMk id="2" creationId="{916912AA-6B87-540B-AD50-377D30C3BB8A}"/>
          </ac:cxnSpMkLst>
        </pc:cxnChg>
      </pc:sldChg>
      <pc:sldChg chg="delSp modSp del mod">
        <pc:chgData name="Basilirio Neto" userId="457339ee7ae6e424" providerId="LiveId" clId="{7C007605-8AB8-4833-BF37-5D96AB577617}" dt="2024-09-10T20:47:57.810" v="3845" actId="2696"/>
        <pc:sldMkLst>
          <pc:docMk/>
          <pc:sldMk cId="2897178811" sldId="335"/>
        </pc:sldMkLst>
        <pc:spChg chg="del">
          <ac:chgData name="Basilirio Neto" userId="457339ee7ae6e424" providerId="LiveId" clId="{7C007605-8AB8-4833-BF37-5D96AB577617}" dt="2024-09-09T17:12:55.097" v="534" actId="478"/>
          <ac:spMkLst>
            <pc:docMk/>
            <pc:sldMk cId="2897178811" sldId="335"/>
            <ac:spMk id="4" creationId="{5C0214A5-88B0-BE0D-FA1C-8399846724E4}"/>
          </ac:spMkLst>
        </pc:spChg>
        <pc:spChg chg="del">
          <ac:chgData name="Basilirio Neto" userId="457339ee7ae6e424" providerId="LiveId" clId="{7C007605-8AB8-4833-BF37-5D96AB577617}" dt="2024-09-09T17:12:56.920" v="535" actId="478"/>
          <ac:spMkLst>
            <pc:docMk/>
            <pc:sldMk cId="2897178811" sldId="335"/>
            <ac:spMk id="7" creationId="{51E2C45C-B67D-DE4A-6B93-052524F3347C}"/>
          </ac:spMkLst>
        </pc:spChg>
        <pc:picChg chg="del">
          <ac:chgData name="Basilirio Neto" userId="457339ee7ae6e424" providerId="LiveId" clId="{7C007605-8AB8-4833-BF37-5D96AB577617}" dt="2024-09-09T17:12:53.480" v="533" actId="478"/>
          <ac:picMkLst>
            <pc:docMk/>
            <pc:sldMk cId="2897178811" sldId="335"/>
            <ac:picMk id="5" creationId="{AA09006B-FFD7-42CD-C4A3-0A7F2822797F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897178811" sldId="335"/>
            <ac:cxnSpMk id="2" creationId="{02121AFE-54F3-EEE6-BD15-0DC043234410}"/>
          </ac:cxnSpMkLst>
        </pc:cxnChg>
      </pc:sldChg>
      <pc:sldChg chg="delSp modSp del mod">
        <pc:chgData name="Basilirio Neto" userId="457339ee7ae6e424" providerId="LiveId" clId="{7C007605-8AB8-4833-BF37-5D96AB577617}" dt="2024-09-10T20:47:59.889" v="3846" actId="2696"/>
        <pc:sldMkLst>
          <pc:docMk/>
          <pc:sldMk cId="1654639732" sldId="336"/>
        </pc:sldMkLst>
        <pc:spChg chg="del">
          <ac:chgData name="Basilirio Neto" userId="457339ee7ae6e424" providerId="LiveId" clId="{7C007605-8AB8-4833-BF37-5D96AB577617}" dt="2024-09-09T17:12:47.512" v="530" actId="478"/>
          <ac:spMkLst>
            <pc:docMk/>
            <pc:sldMk cId="1654639732" sldId="336"/>
            <ac:spMk id="5" creationId="{07BE1364-628E-492F-0C71-A5DC23B63C60}"/>
          </ac:spMkLst>
        </pc:spChg>
        <pc:spChg chg="del">
          <ac:chgData name="Basilirio Neto" userId="457339ee7ae6e424" providerId="LiveId" clId="{7C007605-8AB8-4833-BF37-5D96AB577617}" dt="2024-09-09T17:12:49.656" v="531" actId="478"/>
          <ac:spMkLst>
            <pc:docMk/>
            <pc:sldMk cId="1654639732" sldId="336"/>
            <ac:spMk id="8" creationId="{C1B79603-9A87-7DE6-A5C5-776B70B93C83}"/>
          </ac:spMkLst>
        </pc:spChg>
        <pc:picChg chg="del">
          <ac:chgData name="Basilirio Neto" userId="457339ee7ae6e424" providerId="LiveId" clId="{7C007605-8AB8-4833-BF37-5D96AB577617}" dt="2024-09-09T17:12:50.552" v="532" actId="478"/>
          <ac:picMkLst>
            <pc:docMk/>
            <pc:sldMk cId="1654639732" sldId="336"/>
            <ac:picMk id="3" creationId="{81C7717E-97EC-E15B-F29D-ACDA9AE291A9}"/>
          </ac:picMkLst>
        </pc:picChg>
        <pc:picChg chg="del">
          <ac:chgData name="Basilirio Neto" userId="457339ee7ae6e424" providerId="LiveId" clId="{7C007605-8AB8-4833-BF37-5D96AB577617}" dt="2024-09-09T17:12:45.833" v="529" actId="478"/>
          <ac:picMkLst>
            <pc:docMk/>
            <pc:sldMk cId="1654639732" sldId="336"/>
            <ac:picMk id="6" creationId="{D86B6CBA-8BEE-713D-03A3-B0B35D5E8EC8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654639732" sldId="336"/>
            <ac:cxnSpMk id="2" creationId="{483A110C-E0EA-72DD-B53B-C2EEB581892E}"/>
          </ac:cxnSpMkLst>
        </pc:cxnChg>
      </pc:sldChg>
      <pc:sldChg chg="addSp delSp modSp del mod">
        <pc:chgData name="Basilirio Neto" userId="457339ee7ae6e424" providerId="LiveId" clId="{7C007605-8AB8-4833-BF37-5D96AB577617}" dt="2024-09-10T20:48:02.146" v="3847" actId="2696"/>
        <pc:sldMkLst>
          <pc:docMk/>
          <pc:sldMk cId="3471385772" sldId="337"/>
        </pc:sldMkLst>
        <pc:spChg chg="add del mod">
          <ac:chgData name="Basilirio Neto" userId="457339ee7ae6e424" providerId="LiveId" clId="{7C007605-8AB8-4833-BF37-5D96AB577617}" dt="2024-09-09T17:12:42.040" v="527" actId="478"/>
          <ac:spMkLst>
            <pc:docMk/>
            <pc:sldMk cId="3471385772" sldId="337"/>
            <ac:spMk id="4" creationId="{728AEA6D-D69D-61F1-0680-5FE492C77A9B}"/>
          </ac:spMkLst>
        </pc:spChg>
        <pc:spChg chg="add del mod">
          <ac:chgData name="Basilirio Neto" userId="457339ee7ae6e424" providerId="LiveId" clId="{7C007605-8AB8-4833-BF37-5D96AB577617}" dt="2024-09-09T17:12:43.720" v="528" actId="478"/>
          <ac:spMkLst>
            <pc:docMk/>
            <pc:sldMk cId="3471385772" sldId="337"/>
            <ac:spMk id="6" creationId="{928E9C41-6724-3A2F-BDF5-8C050296666D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471385772" sldId="337"/>
            <ac:cxnSpMk id="2" creationId="{30C00007-5BB1-58D7-D75D-82C88D4D98C4}"/>
          </ac:cxnSpMkLst>
        </pc:cxnChg>
      </pc:sldChg>
      <pc:sldChg chg="addSp delSp modSp del mod">
        <pc:chgData name="Basilirio Neto" userId="457339ee7ae6e424" providerId="LiveId" clId="{7C007605-8AB8-4833-BF37-5D96AB577617}" dt="2024-09-10T20:48:05.178" v="3848" actId="2696"/>
        <pc:sldMkLst>
          <pc:docMk/>
          <pc:sldMk cId="829504751" sldId="338"/>
        </pc:sldMkLst>
        <pc:spChg chg="add del mod">
          <ac:chgData name="Basilirio Neto" userId="457339ee7ae6e424" providerId="LiveId" clId="{7C007605-8AB8-4833-BF37-5D96AB577617}" dt="2024-09-09T17:12:24.057" v="518" actId="478"/>
          <ac:spMkLst>
            <pc:docMk/>
            <pc:sldMk cId="829504751" sldId="338"/>
            <ac:spMk id="7" creationId="{6C8FD09F-166C-DC8C-81D9-82CB3C1F0CB6}"/>
          </ac:spMkLst>
        </pc:spChg>
        <pc:spChg chg="add del mod">
          <ac:chgData name="Basilirio Neto" userId="457339ee7ae6e424" providerId="LiveId" clId="{7C007605-8AB8-4833-BF37-5D96AB577617}" dt="2024-09-09T17:12:25.592" v="519" actId="478"/>
          <ac:spMkLst>
            <pc:docMk/>
            <pc:sldMk cId="829504751" sldId="338"/>
            <ac:spMk id="8" creationId="{B8EDA1FA-E1EB-7C3E-7159-27330466FFF5}"/>
          </ac:spMkLst>
        </pc:spChg>
        <pc:spChg chg="add del mod">
          <ac:chgData name="Basilirio Neto" userId="457339ee7ae6e424" providerId="LiveId" clId="{7C007605-8AB8-4833-BF37-5D96AB577617}" dt="2024-09-09T17:12:26.824" v="520" actId="478"/>
          <ac:spMkLst>
            <pc:docMk/>
            <pc:sldMk cId="829504751" sldId="338"/>
            <ac:spMk id="10" creationId="{FD187517-511D-F71C-5CD2-209B778831BF}"/>
          </ac:spMkLst>
        </pc:spChg>
        <pc:spChg chg="add del mod">
          <ac:chgData name="Basilirio Neto" userId="457339ee7ae6e424" providerId="LiveId" clId="{7C007605-8AB8-4833-BF37-5D96AB577617}" dt="2024-09-09T17:12:28.473" v="521" actId="478"/>
          <ac:spMkLst>
            <pc:docMk/>
            <pc:sldMk cId="829504751" sldId="338"/>
            <ac:spMk id="12" creationId="{E705AE48-06CD-EA52-F6F4-CA6652C7558B}"/>
          </ac:spMkLst>
        </pc:spChg>
        <pc:picChg chg="add del mod modCrop">
          <ac:chgData name="Basilirio Neto" userId="457339ee7ae6e424" providerId="LiveId" clId="{7C007605-8AB8-4833-BF37-5D96AB577617}" dt="2024-09-09T17:12:21.928" v="516" actId="478"/>
          <ac:picMkLst>
            <pc:docMk/>
            <pc:sldMk cId="829504751" sldId="338"/>
            <ac:picMk id="4" creationId="{6E15E635-8F32-F757-EC66-8456367BCCA4}"/>
          </ac:picMkLst>
        </pc:picChg>
        <pc:picChg chg="add del mod">
          <ac:chgData name="Basilirio Neto" userId="457339ee7ae6e424" providerId="LiveId" clId="{7C007605-8AB8-4833-BF37-5D96AB577617}" dt="2024-09-09T17:12:22.440" v="517" actId="478"/>
          <ac:picMkLst>
            <pc:docMk/>
            <pc:sldMk cId="829504751" sldId="338"/>
            <ac:picMk id="5" creationId="{E5A9F070-393C-4804-27D7-FF5E2656F0A2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829504751" sldId="338"/>
            <ac:cxnSpMk id="2" creationId="{945B39DF-374B-0EAD-41D7-E44D9B530F9F}"/>
          </ac:cxnSpMkLst>
        </pc:cxnChg>
      </pc:sldChg>
      <pc:sldChg chg="addSp delSp modSp del mod">
        <pc:chgData name="Basilirio Neto" userId="457339ee7ae6e424" providerId="LiveId" clId="{7C007605-8AB8-4833-BF37-5D96AB577617}" dt="2024-09-10T20:48:09.912" v="3849" actId="2696"/>
        <pc:sldMkLst>
          <pc:docMk/>
          <pc:sldMk cId="2934906197" sldId="339"/>
        </pc:sldMkLst>
        <pc:spChg chg="add del mod">
          <ac:chgData name="Basilirio Neto" userId="457339ee7ae6e424" providerId="LiveId" clId="{7C007605-8AB8-4833-BF37-5D96AB577617}" dt="2024-09-09T17:12:36.408" v="525" actId="478"/>
          <ac:spMkLst>
            <pc:docMk/>
            <pc:sldMk cId="2934906197" sldId="339"/>
            <ac:spMk id="4" creationId="{8EA10C55-237E-FD9A-473E-01A3D64089C2}"/>
          </ac:spMkLst>
        </pc:spChg>
        <pc:spChg chg="add del mod">
          <ac:chgData name="Basilirio Neto" userId="457339ee7ae6e424" providerId="LiveId" clId="{7C007605-8AB8-4833-BF37-5D96AB577617}" dt="2024-09-09T12:16:43.476" v="76" actId="22"/>
          <ac:spMkLst>
            <pc:docMk/>
            <pc:sldMk cId="2934906197" sldId="339"/>
            <ac:spMk id="6" creationId="{62F18F07-5FA6-E978-18E0-6D43749381F8}"/>
          </ac:spMkLst>
        </pc:spChg>
        <pc:spChg chg="add del mod">
          <ac:chgData name="Basilirio Neto" userId="457339ee7ae6e424" providerId="LiveId" clId="{7C007605-8AB8-4833-BF37-5D96AB577617}" dt="2024-09-09T17:12:38.072" v="526" actId="478"/>
          <ac:spMkLst>
            <pc:docMk/>
            <pc:sldMk cId="2934906197" sldId="339"/>
            <ac:spMk id="8" creationId="{A2154294-A4C4-333D-4B33-F0FA7D0AB34E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934906197" sldId="339"/>
            <ac:cxnSpMk id="2" creationId="{EB4513AB-FACE-7C8D-20EF-FBD70CD330F9}"/>
          </ac:cxnSpMkLst>
        </pc:cxnChg>
      </pc:sldChg>
      <pc:sldChg chg="addSp delSp modSp del mod">
        <pc:chgData name="Basilirio Neto" userId="457339ee7ae6e424" providerId="LiveId" clId="{7C007605-8AB8-4833-BF37-5D96AB577617}" dt="2024-09-10T20:48:12.187" v="3850" actId="2696"/>
        <pc:sldMkLst>
          <pc:docMk/>
          <pc:sldMk cId="2992476985" sldId="340"/>
        </pc:sldMkLst>
        <pc:spChg chg="add del mod">
          <ac:chgData name="Basilirio Neto" userId="457339ee7ae6e424" providerId="LiveId" clId="{7C007605-8AB8-4833-BF37-5D96AB577617}" dt="2024-09-09T17:12:32.376" v="523" actId="478"/>
          <ac:spMkLst>
            <pc:docMk/>
            <pc:sldMk cId="2992476985" sldId="340"/>
            <ac:spMk id="4" creationId="{869EEAA0-7149-78C8-035B-AD8D6ACC2ABF}"/>
          </ac:spMkLst>
        </pc:spChg>
        <pc:spChg chg="add del mod">
          <ac:chgData name="Basilirio Neto" userId="457339ee7ae6e424" providerId="LiveId" clId="{7C007605-8AB8-4833-BF37-5D96AB577617}" dt="2024-09-09T17:12:33.609" v="524" actId="478"/>
          <ac:spMkLst>
            <pc:docMk/>
            <pc:sldMk cId="2992476985" sldId="340"/>
            <ac:spMk id="7" creationId="{CE0FF9E0-8033-AC5E-CC0F-B4D9366BDAB9}"/>
          </ac:spMkLst>
        </pc:spChg>
        <pc:picChg chg="add del mod">
          <ac:chgData name="Basilirio Neto" userId="457339ee7ae6e424" providerId="LiveId" clId="{7C007605-8AB8-4833-BF37-5D96AB577617}" dt="2024-09-09T17:12:30.792" v="522" actId="478"/>
          <ac:picMkLst>
            <pc:docMk/>
            <pc:sldMk cId="2992476985" sldId="340"/>
            <ac:picMk id="5" creationId="{0844FDB0-E17B-0E88-6C50-8CA2A53AFE19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992476985" sldId="340"/>
            <ac:cxnSpMk id="2" creationId="{43177E26-46E9-8190-99F5-BA11747DB47F}"/>
          </ac:cxnSpMkLst>
        </pc:cxnChg>
      </pc:sldChg>
      <pc:sldChg chg="addSp delSp modSp del mod">
        <pc:chgData name="Basilirio Neto" userId="457339ee7ae6e424" providerId="LiveId" clId="{7C007605-8AB8-4833-BF37-5D96AB577617}" dt="2024-09-10T20:48:25.393" v="3851" actId="2696"/>
        <pc:sldMkLst>
          <pc:docMk/>
          <pc:sldMk cId="2416745225" sldId="341"/>
        </pc:sldMkLst>
        <pc:spChg chg="add del mod">
          <ac:chgData name="Basilirio Neto" userId="457339ee7ae6e424" providerId="LiveId" clId="{7C007605-8AB8-4833-BF37-5D96AB577617}" dt="2024-09-09T17:12:18.328" v="513" actId="478"/>
          <ac:spMkLst>
            <pc:docMk/>
            <pc:sldMk cId="2416745225" sldId="341"/>
            <ac:spMk id="5" creationId="{B929882D-C80B-5F71-2A0A-56DFD9E3E6E9}"/>
          </ac:spMkLst>
        </pc:spChg>
        <pc:spChg chg="add del mod">
          <ac:chgData name="Basilirio Neto" userId="457339ee7ae6e424" providerId="LiveId" clId="{7C007605-8AB8-4833-BF37-5D96AB577617}" dt="2024-09-09T17:12:13.720" v="512" actId="478"/>
          <ac:spMkLst>
            <pc:docMk/>
            <pc:sldMk cId="2416745225" sldId="341"/>
            <ac:spMk id="7" creationId="{FD432C58-151D-E0C5-8403-2DB54B7186D1}"/>
          </ac:spMkLst>
        </pc:spChg>
        <pc:picChg chg="add del mod">
          <ac:chgData name="Basilirio Neto" userId="457339ee7ae6e424" providerId="LiveId" clId="{7C007605-8AB8-4833-BF37-5D96AB577617}" dt="2024-09-09T17:12:18.889" v="514" actId="478"/>
          <ac:picMkLst>
            <pc:docMk/>
            <pc:sldMk cId="2416745225" sldId="341"/>
            <ac:picMk id="3" creationId="{3ED30771-1B39-63BE-35B0-714E19E0A8AA}"/>
          </ac:picMkLst>
        </pc:pic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416745225" sldId="341"/>
            <ac:cxnSpMk id="2" creationId="{E38EA504-F1A8-F4C0-E329-6C7FCE9A91D7}"/>
          </ac:cxnSpMkLst>
        </pc:cxnChg>
      </pc:sldChg>
      <pc:sldChg chg="addSp delSp modSp del mod">
        <pc:chgData name="Basilirio Neto" userId="457339ee7ae6e424" providerId="LiveId" clId="{7C007605-8AB8-4833-BF37-5D96AB577617}" dt="2024-09-10T20:48:33.234" v="3853" actId="2696"/>
        <pc:sldMkLst>
          <pc:docMk/>
          <pc:sldMk cId="641265027" sldId="342"/>
        </pc:sldMkLst>
        <pc:spChg chg="add del mod">
          <ac:chgData name="Basilirio Neto" userId="457339ee7ae6e424" providerId="LiveId" clId="{7C007605-8AB8-4833-BF37-5D96AB577617}" dt="2024-09-09T17:12:06.616" v="509" actId="478"/>
          <ac:spMkLst>
            <pc:docMk/>
            <pc:sldMk cId="641265027" sldId="342"/>
            <ac:spMk id="4" creationId="{7E9B507C-FB50-7620-3405-0356ADD11A2C}"/>
          </ac:spMkLst>
        </pc:spChg>
        <pc:spChg chg="add del mod">
          <ac:chgData name="Basilirio Neto" userId="457339ee7ae6e424" providerId="LiveId" clId="{7C007605-8AB8-4833-BF37-5D96AB577617}" dt="2024-09-09T17:12:10.184" v="511" actId="478"/>
          <ac:spMkLst>
            <pc:docMk/>
            <pc:sldMk cId="641265027" sldId="342"/>
            <ac:spMk id="6" creationId="{89A5D2C7-7905-53F5-878B-74EA6BA49673}"/>
          </ac:spMkLst>
        </pc:spChg>
        <pc:spChg chg="add del mod">
          <ac:chgData name="Basilirio Neto" userId="457339ee7ae6e424" providerId="LiveId" clId="{7C007605-8AB8-4833-BF37-5D96AB577617}" dt="2024-09-09T17:12:08.681" v="510" actId="478"/>
          <ac:spMkLst>
            <pc:docMk/>
            <pc:sldMk cId="641265027" sldId="342"/>
            <ac:spMk id="8" creationId="{D628D8FF-6DE4-A7E1-2402-0C2F4AA378AF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641265027" sldId="342"/>
            <ac:cxnSpMk id="2" creationId="{652B6AE2-AFAC-C939-7631-B0673302AB52}"/>
          </ac:cxnSpMkLst>
        </pc:cxnChg>
      </pc:sldChg>
      <pc:sldChg chg="addSp delSp modSp del mod">
        <pc:chgData name="Basilirio Neto" userId="457339ee7ae6e424" providerId="LiveId" clId="{7C007605-8AB8-4833-BF37-5D96AB577617}" dt="2024-09-10T20:48:36.624" v="3854" actId="2696"/>
        <pc:sldMkLst>
          <pc:docMk/>
          <pc:sldMk cId="2777461966" sldId="343"/>
        </pc:sldMkLst>
        <pc:spChg chg="add del mod">
          <ac:chgData name="Basilirio Neto" userId="457339ee7ae6e424" providerId="LiveId" clId="{7C007605-8AB8-4833-BF37-5D96AB577617}" dt="2024-09-09T17:12:00.088" v="506" actId="478"/>
          <ac:spMkLst>
            <pc:docMk/>
            <pc:sldMk cId="2777461966" sldId="343"/>
            <ac:spMk id="4" creationId="{D29FFEB0-1A6C-C812-6ECA-C1262EFC29A5}"/>
          </ac:spMkLst>
        </pc:spChg>
        <pc:spChg chg="add del mod">
          <ac:chgData name="Basilirio Neto" userId="457339ee7ae6e424" providerId="LiveId" clId="{7C007605-8AB8-4833-BF37-5D96AB577617}" dt="2024-09-09T17:12:01.416" v="507" actId="478"/>
          <ac:spMkLst>
            <pc:docMk/>
            <pc:sldMk cId="2777461966" sldId="343"/>
            <ac:spMk id="6" creationId="{3563CF3D-98EC-D625-1CA6-7628991CBA44}"/>
          </ac:spMkLst>
        </pc:spChg>
        <pc:spChg chg="add del mod">
          <ac:chgData name="Basilirio Neto" userId="457339ee7ae6e424" providerId="LiveId" clId="{7C007605-8AB8-4833-BF37-5D96AB577617}" dt="2024-09-09T17:12:02.937" v="508" actId="478"/>
          <ac:spMkLst>
            <pc:docMk/>
            <pc:sldMk cId="2777461966" sldId="343"/>
            <ac:spMk id="8" creationId="{29479449-2297-7502-B33F-BCABC319FDFF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2777461966" sldId="343"/>
            <ac:cxnSpMk id="2" creationId="{3655BBAC-BE7E-6A39-5807-C9DE80136A53}"/>
          </ac:cxnSpMkLst>
        </pc:cxnChg>
      </pc:sldChg>
      <pc:sldChg chg="addSp delSp modSp del mod">
        <pc:chgData name="Basilirio Neto" userId="457339ee7ae6e424" providerId="LiveId" clId="{7C007605-8AB8-4833-BF37-5D96AB577617}" dt="2024-09-10T20:48:39.474" v="3855" actId="2696"/>
        <pc:sldMkLst>
          <pc:docMk/>
          <pc:sldMk cId="3771421931" sldId="344"/>
        </pc:sldMkLst>
        <pc:spChg chg="add del mod">
          <ac:chgData name="Basilirio Neto" userId="457339ee7ae6e424" providerId="LiveId" clId="{7C007605-8AB8-4833-BF37-5D96AB577617}" dt="2024-09-09T17:11:56.233" v="504" actId="478"/>
          <ac:spMkLst>
            <pc:docMk/>
            <pc:sldMk cId="3771421931" sldId="344"/>
            <ac:spMk id="4" creationId="{E243964B-2BEA-86B4-F5A2-C9E26965C8C5}"/>
          </ac:spMkLst>
        </pc:spChg>
        <pc:spChg chg="add del mod">
          <ac:chgData name="Basilirio Neto" userId="457339ee7ae6e424" providerId="LiveId" clId="{7C007605-8AB8-4833-BF37-5D96AB577617}" dt="2024-09-09T17:11:57.656" v="505" actId="478"/>
          <ac:spMkLst>
            <pc:docMk/>
            <pc:sldMk cId="3771421931" sldId="344"/>
            <ac:spMk id="6" creationId="{900CE72F-E5D2-0EBE-0B7F-7AE2BB9F1CAA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3771421931" sldId="344"/>
            <ac:cxnSpMk id="2" creationId="{035F550A-DB64-4653-B712-DBEF43C29958}"/>
          </ac:cxnSpMkLst>
        </pc:cxnChg>
      </pc:sldChg>
      <pc:sldChg chg="addSp delSp modSp del mod">
        <pc:chgData name="Basilirio Neto" userId="457339ee7ae6e424" providerId="LiveId" clId="{7C007605-8AB8-4833-BF37-5D96AB577617}" dt="2024-09-10T20:48:29.722" v="3852" actId="2696"/>
        <pc:sldMkLst>
          <pc:docMk/>
          <pc:sldMk cId="1955334069" sldId="345"/>
        </pc:sldMkLst>
        <pc:spChg chg="add del mod">
          <ac:chgData name="Basilirio Neto" userId="457339ee7ae6e424" providerId="LiveId" clId="{7C007605-8AB8-4833-BF37-5D96AB577617}" dt="2024-09-09T17:11:52.376" v="502" actId="478"/>
          <ac:spMkLst>
            <pc:docMk/>
            <pc:sldMk cId="1955334069" sldId="345"/>
            <ac:spMk id="4" creationId="{38172B23-DD60-6AE0-1984-B0A6FA443018}"/>
          </ac:spMkLst>
        </pc:spChg>
        <pc:spChg chg="add del mod">
          <ac:chgData name="Basilirio Neto" userId="457339ee7ae6e424" providerId="LiveId" clId="{7C007605-8AB8-4833-BF37-5D96AB577617}" dt="2024-09-09T17:11:53.607" v="503" actId="478"/>
          <ac:spMkLst>
            <pc:docMk/>
            <pc:sldMk cId="1955334069" sldId="345"/>
            <ac:spMk id="6" creationId="{36A8D286-D611-ACD9-E4EE-95C98B7600B4}"/>
          </ac:spMkLst>
        </pc:spChg>
        <pc:cxnChg chg="mod">
          <ac:chgData name="Basilirio Neto" userId="457339ee7ae6e424" providerId="LiveId" clId="{7C007605-8AB8-4833-BF37-5D96AB577617}" dt="2024-09-10T14:28:41.130" v="2275"/>
          <ac:cxnSpMkLst>
            <pc:docMk/>
            <pc:sldMk cId="1955334069" sldId="345"/>
            <ac:cxnSpMk id="2" creationId="{666EB5E8-820D-9EF6-A56F-C4F76800F87D}"/>
          </ac:cxnSpMkLst>
        </pc:cxnChg>
      </pc:sldChg>
      <pc:sldChg chg="addSp delSp modSp mod">
        <pc:chgData name="Basilirio Neto" userId="457339ee7ae6e424" providerId="LiveId" clId="{7C007605-8AB8-4833-BF37-5D96AB577617}" dt="2024-09-10T14:28:41.130" v="2275"/>
        <pc:sldMkLst>
          <pc:docMk/>
          <pc:sldMk cId="2976348086" sldId="346"/>
        </pc:sldMkLst>
        <pc:picChg chg="add mod">
          <ac:chgData name="Basilirio Neto" userId="457339ee7ae6e424" providerId="LiveId" clId="{7C007605-8AB8-4833-BF37-5D96AB577617}" dt="2024-09-10T14:28:41.130" v="2275"/>
          <ac:picMkLst>
            <pc:docMk/>
            <pc:sldMk cId="2976348086" sldId="346"/>
            <ac:picMk id="3" creationId="{DFD34D2E-ED0A-3CD2-C6E2-2F96845395F3}"/>
          </ac:picMkLst>
        </pc:picChg>
        <pc:cxnChg chg="del">
          <ac:chgData name="Basilirio Neto" userId="457339ee7ae6e424" providerId="LiveId" clId="{7C007605-8AB8-4833-BF37-5D96AB577617}" dt="2024-09-09T12:38:39.365" v="242" actId="478"/>
          <ac:cxnSpMkLst>
            <pc:docMk/>
            <pc:sldMk cId="2976348086" sldId="346"/>
            <ac:cxnSpMk id="2" creationId="{0932505E-FA8A-F252-0D48-1CBBC8E71950}"/>
          </ac:cxnSpMkLst>
        </pc:cxnChg>
      </pc:sldChg>
      <pc:sldChg chg="del">
        <pc:chgData name="Basilirio Neto" userId="457339ee7ae6e424" providerId="LiveId" clId="{7C007605-8AB8-4833-BF37-5D96AB577617}" dt="2024-09-09T12:38:43.508" v="243" actId="2696"/>
        <pc:sldMkLst>
          <pc:docMk/>
          <pc:sldMk cId="1499446853" sldId="347"/>
        </pc:sldMkLst>
      </pc:sldChg>
      <pc:sldChg chg="addSp modSp new mod">
        <pc:chgData name="Basilirio Neto" userId="457339ee7ae6e424" providerId="LiveId" clId="{7C007605-8AB8-4833-BF37-5D96AB577617}" dt="2024-09-10T14:51:09.914" v="2406" actId="14100"/>
        <pc:sldMkLst>
          <pc:docMk/>
          <pc:sldMk cId="1723110645" sldId="347"/>
        </pc:sldMkLst>
        <pc:picChg chg="add mod">
          <ac:chgData name="Basilirio Neto" userId="457339ee7ae6e424" providerId="LiveId" clId="{7C007605-8AB8-4833-BF37-5D96AB577617}" dt="2024-09-10T14:51:09.914" v="2406" actId="14100"/>
          <ac:picMkLst>
            <pc:docMk/>
            <pc:sldMk cId="1723110645" sldId="347"/>
            <ac:picMk id="3" creationId="{BCF12002-AAEF-522E-4428-8555FDBC2D78}"/>
          </ac:picMkLst>
        </pc:picChg>
      </pc:sldChg>
      <pc:sldChg chg="del">
        <pc:chgData name="Basilirio Neto" userId="457339ee7ae6e424" providerId="LiveId" clId="{7C007605-8AB8-4833-BF37-5D96AB577617}" dt="2024-09-09T12:38:45.945" v="244" actId="2696"/>
        <pc:sldMkLst>
          <pc:docMk/>
          <pc:sldMk cId="1433704079" sldId="348"/>
        </pc:sldMkLst>
      </pc:sldChg>
      <pc:sldChg chg="del">
        <pc:chgData name="Basilirio Neto" userId="457339ee7ae6e424" providerId="LiveId" clId="{7C007605-8AB8-4833-BF37-5D96AB577617}" dt="2024-09-09T12:38:48.566" v="245" actId="2696"/>
        <pc:sldMkLst>
          <pc:docMk/>
          <pc:sldMk cId="2273189941" sldId="349"/>
        </pc:sldMkLst>
      </pc:sldChg>
      <pc:sldChg chg="del">
        <pc:chgData name="Basilirio Neto" userId="457339ee7ae6e424" providerId="LiveId" clId="{7C007605-8AB8-4833-BF37-5D96AB577617}" dt="2024-09-09T12:39:19.866" v="246" actId="2696"/>
        <pc:sldMkLst>
          <pc:docMk/>
          <pc:sldMk cId="1108680573" sldId="350"/>
        </pc:sldMkLst>
      </pc:sldChg>
      <pc:sldChg chg="del">
        <pc:chgData name="Basilirio Neto" userId="457339ee7ae6e424" providerId="LiveId" clId="{7C007605-8AB8-4833-BF37-5D96AB577617}" dt="2024-09-09T12:39:39.934" v="253" actId="2696"/>
        <pc:sldMkLst>
          <pc:docMk/>
          <pc:sldMk cId="3787772806" sldId="351"/>
        </pc:sldMkLst>
      </pc:sldChg>
      <pc:sldChg chg="del">
        <pc:chgData name="Basilirio Neto" userId="457339ee7ae6e424" providerId="LiveId" clId="{7C007605-8AB8-4833-BF37-5D96AB577617}" dt="2024-09-09T12:39:42.055" v="254" actId="2696"/>
        <pc:sldMkLst>
          <pc:docMk/>
          <pc:sldMk cId="3495099501" sldId="352"/>
        </pc:sldMkLst>
      </pc:sldChg>
      <pc:sldChg chg="del">
        <pc:chgData name="Basilirio Neto" userId="457339ee7ae6e424" providerId="LiveId" clId="{7C007605-8AB8-4833-BF37-5D96AB577617}" dt="2024-09-09T12:39:36.593" v="252" actId="2696"/>
        <pc:sldMkLst>
          <pc:docMk/>
          <pc:sldMk cId="45188600" sldId="353"/>
        </pc:sldMkLst>
      </pc:sldChg>
      <pc:sldChg chg="del">
        <pc:chgData name="Basilirio Neto" userId="457339ee7ae6e424" providerId="LiveId" clId="{7C007605-8AB8-4833-BF37-5D96AB577617}" dt="2024-09-09T12:39:57.118" v="255" actId="2696"/>
        <pc:sldMkLst>
          <pc:docMk/>
          <pc:sldMk cId="3696640594" sldId="354"/>
        </pc:sldMkLst>
      </pc:sldChg>
      <pc:sldChg chg="del">
        <pc:chgData name="Basilirio Neto" userId="457339ee7ae6e424" providerId="LiveId" clId="{7C007605-8AB8-4833-BF37-5D96AB577617}" dt="2024-09-09T12:39:31.416" v="250" actId="2696"/>
        <pc:sldMkLst>
          <pc:docMk/>
          <pc:sldMk cId="3283407057" sldId="355"/>
        </pc:sldMkLst>
      </pc:sldChg>
      <pc:sldChg chg="del">
        <pc:chgData name="Basilirio Neto" userId="457339ee7ae6e424" providerId="LiveId" clId="{7C007605-8AB8-4833-BF37-5D96AB577617}" dt="2024-09-09T12:39:26.674" v="248" actId="2696"/>
        <pc:sldMkLst>
          <pc:docMk/>
          <pc:sldMk cId="789311946" sldId="356"/>
        </pc:sldMkLst>
      </pc:sldChg>
      <pc:sldChg chg="del">
        <pc:chgData name="Basilirio Neto" userId="457339ee7ae6e424" providerId="LiveId" clId="{7C007605-8AB8-4833-BF37-5D96AB577617}" dt="2024-09-09T12:39:33.314" v="251" actId="2696"/>
        <pc:sldMkLst>
          <pc:docMk/>
          <pc:sldMk cId="1839836506" sldId="357"/>
        </pc:sldMkLst>
      </pc:sldChg>
      <pc:sldChg chg="del">
        <pc:chgData name="Basilirio Neto" userId="457339ee7ae6e424" providerId="LiveId" clId="{7C007605-8AB8-4833-BF37-5D96AB577617}" dt="2024-09-09T12:39:29.187" v="249" actId="2696"/>
        <pc:sldMkLst>
          <pc:docMk/>
          <pc:sldMk cId="577999257" sldId="358"/>
        </pc:sldMkLst>
      </pc:sldChg>
      <pc:sldChg chg="del">
        <pc:chgData name="Basilirio Neto" userId="457339ee7ae6e424" providerId="LiveId" clId="{7C007605-8AB8-4833-BF37-5D96AB577617}" dt="2024-09-09T12:39:24.729" v="247" actId="2696"/>
        <pc:sldMkLst>
          <pc:docMk/>
          <pc:sldMk cId="3179694534" sldId="359"/>
        </pc:sldMkLst>
      </pc:sldChg>
      <pc:sldMasterChg chg="modSp">
        <pc:chgData name="Basilirio Neto" userId="457339ee7ae6e424" providerId="LiveId" clId="{7C007605-8AB8-4833-BF37-5D96AB577617}" dt="2024-09-10T14:28:41.130" v="2275"/>
        <pc:sldMasterMkLst>
          <pc:docMk/>
          <pc:sldMasterMk cId="2861837547" sldId="2147483648"/>
        </pc:sldMasterMkLst>
        <pc:spChg chg="mod">
          <ac:chgData name="Basilirio Neto" userId="457339ee7ae6e424" providerId="LiveId" clId="{7C007605-8AB8-4833-BF37-5D96AB577617}" dt="2024-09-10T14:28:41.130" v="2275"/>
          <ac:spMkLst>
            <pc:docMk/>
            <pc:sldMasterMk cId="2861837547" sldId="2147483648"/>
            <ac:spMk id="9" creationId="{C78BA821-B3E0-4352-9B1A-AFEE116914C7}"/>
          </ac:spMkLst>
        </pc:spChg>
        <pc:spChg chg="mod">
          <ac:chgData name="Basilirio Neto" userId="457339ee7ae6e424" providerId="LiveId" clId="{7C007605-8AB8-4833-BF37-5D96AB577617}" dt="2024-09-10T14:28:41.130" v="2275"/>
          <ac:spMkLst>
            <pc:docMk/>
            <pc:sldMasterMk cId="2861837547" sldId="2147483648"/>
            <ac:spMk id="10" creationId="{F0DA5AEB-E4F8-4CEF-9CE8-3B261EF82C3A}"/>
          </ac:spMkLst>
        </pc:spChg>
        <pc:picChg chg="mod">
          <ac:chgData name="Basilirio Neto" userId="457339ee7ae6e424" providerId="LiveId" clId="{7C007605-8AB8-4833-BF37-5D96AB577617}" dt="2024-09-10T14:28:41.130" v="2275"/>
          <ac:picMkLst>
            <pc:docMk/>
            <pc:sldMasterMk cId="2861837547" sldId="2147483648"/>
            <ac:picMk id="7" creationId="{C6FBA71B-1815-4E70-BBC9-93DD687E8F33}"/>
          </ac:picMkLst>
        </pc:picChg>
        <pc:picChg chg="mod">
          <ac:chgData name="Basilirio Neto" userId="457339ee7ae6e424" providerId="LiveId" clId="{7C007605-8AB8-4833-BF37-5D96AB577617}" dt="2024-09-10T14:28:41.130" v="2275"/>
          <ac:picMkLst>
            <pc:docMk/>
            <pc:sldMasterMk cId="2861837547" sldId="2147483648"/>
            <ac:picMk id="8" creationId="{1D093ECF-BC52-4844-A3A4-4CFB9369DA3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BE184-3899-4609-B61D-86DF221C9191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1B7B0-5EF3-47E0-B2BA-20C2B872AD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28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1B7B0-5EF3-47E0-B2BA-20C2B872AD9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0007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1B7B0-5EF3-47E0-B2BA-20C2B872AD93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411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1B7B0-5EF3-47E0-B2BA-20C2B872AD93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465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1B7B0-5EF3-47E0-B2BA-20C2B872AD93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472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1B7B0-5EF3-47E0-B2BA-20C2B872AD93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7899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1B7B0-5EF3-47E0-B2BA-20C2B872AD93}" type="slidenum">
              <a:rPr lang="pt-BR" smtClean="0"/>
              <a:t>76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265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1" y="330200"/>
            <a:ext cx="11839090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3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4" y="101519"/>
            <a:ext cx="867785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7" indent="-228607" algn="l" defTabSz="914422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3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4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9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microsoft.com/office/2007/relationships/hdphoto" Target="../media/hdphoto10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microsoft.com/office/2007/relationships/hdphoto" Target="../media/hdphoto1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microsoft.com/office/2007/relationships/hdphoto" Target="../media/hdphoto12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microsoft.com/office/2007/relationships/hdphoto" Target="../media/hdphoto14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microsoft.com/office/2007/relationships/hdphoto" Target="../media/hdphoto15.wdp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113.png"/><Relationship Id="rId4" Type="http://schemas.openxmlformats.org/officeDocument/2006/relationships/hyperlink" Target="https://brasilescola.uol.com.br/matematica/razao.htm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emf"/><Relationship Id="rId4" Type="http://schemas.microsoft.com/office/2007/relationships/hdphoto" Target="../media/hdphoto18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microsoft.com/office/2007/relationships/hdphoto" Target="../media/hdphoto7.wdp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29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7" Type="http://schemas.openxmlformats.org/officeDocument/2006/relationships/image" Target="../media/image143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142.png"/><Relationship Id="rId4" Type="http://schemas.microsoft.com/office/2007/relationships/hdphoto" Target="../media/hdphoto20.wdp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4.wdp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7" Type="http://schemas.openxmlformats.org/officeDocument/2006/relationships/image" Target="../media/image153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7.wdp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eta&#10;&#10;Descrição gerada automaticamente com confiança média">
            <a:extLst>
              <a:ext uri="{FF2B5EF4-FFF2-40B4-BE49-F238E27FC236}">
                <a16:creationId xmlns:a16="http://schemas.microsoft.com/office/drawing/2014/main" id="{E067563B-70BA-7477-1FAC-7A571498C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EEEB700-CB53-E6A8-902A-BB7A6D468080}"/>
              </a:ext>
            </a:extLst>
          </p:cNvPr>
          <p:cNvSpPr txBox="1"/>
          <p:nvPr/>
        </p:nvSpPr>
        <p:spPr>
          <a:xfrm>
            <a:off x="546848" y="3321426"/>
            <a:ext cx="2357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8º ANO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08C3B4-91C0-DDF5-55DB-D14D5D3BD884}"/>
              </a:ext>
            </a:extLst>
          </p:cNvPr>
          <p:cNvSpPr txBox="1"/>
          <p:nvPr/>
        </p:nvSpPr>
        <p:spPr>
          <a:xfrm>
            <a:off x="546850" y="4200483"/>
            <a:ext cx="420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CEDD10-CA31-C46B-CEF0-4982D717EF4A}"/>
              </a:ext>
            </a:extLst>
          </p:cNvPr>
          <p:cNvSpPr txBox="1"/>
          <p:nvPr/>
        </p:nvSpPr>
        <p:spPr>
          <a:xfrm>
            <a:off x="555812" y="5413829"/>
            <a:ext cx="4197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2"/>
                </a:solidFill>
              </a:rPr>
              <a:t>Outubro/Novembro - 2024</a:t>
            </a:r>
          </a:p>
        </p:txBody>
      </p:sp>
    </p:spTree>
    <p:extLst>
      <p:ext uri="{BB962C8B-B14F-4D97-AF65-F5344CB8AC3E}">
        <p14:creationId xmlns:p14="http://schemas.microsoft.com/office/powerpoint/2010/main" val="47636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A8D5CDA-3A25-8EC7-9542-87E008431FD0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6096003" y="1879773"/>
            <a:ext cx="3870" cy="466446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1F9D76AF-0EFF-51FC-7BE9-3623A1E4B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155" y="717931"/>
            <a:ext cx="4149435" cy="11618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41C4E3A-4450-3406-E2B3-7614C7CFF7CD}"/>
                  </a:ext>
                </a:extLst>
              </p:cNvPr>
              <p:cNvSpPr txBox="1"/>
              <p:nvPr/>
            </p:nvSpPr>
            <p:spPr>
              <a:xfrm>
                <a:off x="215162" y="1754467"/>
                <a:ext cx="5880841" cy="4917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a reta numérica, a seguir.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90174"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Nesta reta, o ponto P corresponde à fração: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</a:t>
                </a:r>
                <a14:m>
                  <m:oMath xmlns:m="http://schemas.openxmlformats.org/officeDocument/2006/math"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num>
                      <m:den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</a:t>
                </a:r>
                <a14:m>
                  <m:oMath xmlns:m="http://schemas.openxmlformats.org/officeDocument/2006/math"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</a:t>
                </a:r>
                <a14:m>
                  <m:oMath xmlns:m="http://schemas.openxmlformats.org/officeDocument/2006/math"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</a:t>
                </a:r>
                <a14:m>
                  <m:oMath xmlns:m="http://schemas.openxmlformats.org/officeDocument/2006/math"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pt-BR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41C4E3A-4450-3406-E2B3-7614C7CFF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62" y="1754467"/>
                <a:ext cx="5880841" cy="4917244"/>
              </a:xfrm>
              <a:prstGeom prst="rect">
                <a:avLst/>
              </a:prstGeom>
              <a:blipFill>
                <a:blip r:embed="rId3"/>
                <a:stretch>
                  <a:fillRect l="-1554" t="-620" b="-2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Antena em fundo branco&#10;&#10;Descrição gerada automaticamente com confiança baixa">
            <a:extLst>
              <a:ext uri="{FF2B5EF4-FFF2-40B4-BE49-F238E27FC236}">
                <a16:creationId xmlns:a16="http://schemas.microsoft.com/office/drawing/2014/main" id="{03319314-7A93-1938-31DC-1531B0F00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7" y="2330712"/>
            <a:ext cx="4564939" cy="9189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51AB318-A688-C32B-6DA5-31AE8297FEDE}"/>
                  </a:ext>
                </a:extLst>
              </p:cNvPr>
              <p:cNvSpPr txBox="1"/>
              <p:nvPr/>
            </p:nvSpPr>
            <p:spPr>
              <a:xfrm>
                <a:off x="6199088" y="1868193"/>
                <a:ext cx="5777753" cy="3978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2.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Marta foi ao supermercado e realizou uma compra no valor de R$ 536,70. Ela pagou com 3 notas de R$ 200,00.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foi o troco de Marta?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 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36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30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 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63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30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 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136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70</m:t>
                    </m:r>
                  </m:oMath>
                </a14:m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 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346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ker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30</m:t>
                    </m:r>
                  </m:oMath>
                </a14:m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51AB318-A688-C32B-6DA5-31AE8297F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088" y="1868193"/>
                <a:ext cx="5777753" cy="3978525"/>
              </a:xfrm>
              <a:prstGeom prst="rect">
                <a:avLst/>
              </a:prstGeom>
              <a:blipFill>
                <a:blip r:embed="rId5"/>
                <a:stretch>
                  <a:fillRect l="-1688" t="-766" b="-22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256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28A9B346-B20D-1C0D-D624-43F28C9ED935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216AF29-2F72-12EA-F41D-314A249A93E6}"/>
                  </a:ext>
                </a:extLst>
              </p:cNvPr>
              <p:cNvSpPr txBox="1"/>
              <p:nvPr/>
            </p:nvSpPr>
            <p:spPr>
              <a:xfrm>
                <a:off x="251017" y="752475"/>
                <a:ext cx="5844981" cy="4688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>
                  <a:lnSpc>
                    <a:spcPct val="115000"/>
                  </a:lnSpc>
                </a:pPr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3. 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Analise os números, a seguir:</a:t>
                </a:r>
              </a:p>
              <a:p>
                <a:pPr marR="88902" algn="just">
                  <a:lnSpc>
                    <a:spcPct val="115000"/>
                  </a:lnSpc>
                </a:pP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I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II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 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8</m:t>
                      </m:r>
                      <m:acc>
                        <m:accPr>
                          <m:chr m:val="̅"/>
                          <m:ctrlPr>
                            <a:rPr lang="pt-BR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92</m:t>
                          </m:r>
                        </m:e>
                      </m:acc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III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 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141592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…    </m:t>
                      </m:r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IV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BR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</a:pP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Quais destes números representa uma dízima periódica?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I e II.</a:t>
                </a:r>
                <a:b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II e III.</a:t>
                </a:r>
                <a:b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II e IV.</a:t>
                </a:r>
                <a:b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III e IV.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216AF29-2F72-12EA-F41D-314A249A9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17" y="752475"/>
                <a:ext cx="5844981" cy="4688206"/>
              </a:xfrm>
              <a:prstGeom prst="rect">
                <a:avLst/>
              </a:prstGeom>
              <a:blipFill>
                <a:blip r:embed="rId2"/>
                <a:stretch>
                  <a:fillRect l="-1564" t="-649" r="-1356" b="-1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3C83062-5F35-F2F3-B1B0-3AFCB50B7021}"/>
                  </a:ext>
                </a:extLst>
              </p:cNvPr>
              <p:cNvSpPr txBox="1"/>
              <p:nvPr/>
            </p:nvSpPr>
            <p:spPr>
              <a:xfrm>
                <a:off x="6096010" y="752477"/>
                <a:ext cx="5844976" cy="5420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(MS CONCURSOS - 2014 - UFAC - Adaptada)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Sejam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dois números reais. Sendo         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333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1212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…,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dízimas periódicas. A soma das frações geratrizes de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33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27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27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3C83062-5F35-F2F3-B1B0-3AFCB50B7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10" y="752477"/>
                <a:ext cx="5844976" cy="5420715"/>
              </a:xfrm>
              <a:prstGeom prst="rect">
                <a:avLst/>
              </a:prstGeom>
              <a:blipFill>
                <a:blip r:embed="rId3"/>
                <a:stretch>
                  <a:fillRect l="-1564" t="-899" r="-16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9300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8C5E9C5-B4CF-C576-8FE3-DA567EBD1F57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3493619-6721-FE82-DC9E-A7BAD6EDBA6D}"/>
              </a:ext>
            </a:extLst>
          </p:cNvPr>
          <p:cNvSpPr txBox="1"/>
          <p:nvPr/>
        </p:nvSpPr>
        <p:spPr>
          <a:xfrm>
            <a:off x="277907" y="752478"/>
            <a:ext cx="5746377" cy="4827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determinada prova, um candidato que acertou 13 questões recebeu um total de 39 pontos.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Sabendo que o valor das questões é sempre o mesmo, um candidato que obteve 54 pontos, acertou um total de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15 questões.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16 questões.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17 questões.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18 questões.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888D8E9-8E64-AA8C-9A0E-3A82D02C61EE}"/>
                  </a:ext>
                </a:extLst>
              </p:cNvPr>
              <p:cNvSpPr txBox="1"/>
              <p:nvPr/>
            </p:nvSpPr>
            <p:spPr>
              <a:xfrm>
                <a:off x="6167722" y="752477"/>
                <a:ext cx="5746377" cy="3923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tabLst>
                    <a:tab pos="485153" algn="l"/>
                  </a:tabLst>
                </a:pP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6.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uma empresa, a razão entre o número de mulheres e o número de homens é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Sabendo que há 60 homens nessa empresa, então o número de mulheres é: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18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27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36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42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888D8E9-8E64-AA8C-9A0E-3A82D02C6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722" y="752477"/>
                <a:ext cx="5746377" cy="3923895"/>
              </a:xfrm>
              <a:prstGeom prst="rect">
                <a:avLst/>
              </a:prstGeom>
              <a:blipFill>
                <a:blip r:embed="rId2"/>
                <a:stretch>
                  <a:fillRect l="-1699" t="-1398" r="-1699" b="-23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3238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E67B0B4-3BC8-2D91-2A57-7FB4E18BFC5D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7F4A87B-2BAC-4E56-EFA4-1772026C1786}"/>
              </a:ext>
            </a:extLst>
          </p:cNvPr>
          <p:cNvSpPr txBox="1"/>
          <p:nvPr/>
        </p:nvSpPr>
        <p:spPr>
          <a:xfrm>
            <a:off x="259975" y="752475"/>
            <a:ext cx="5836025" cy="5691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(Enem 2020 – Adaptado) 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empresa de ônibus utiliza um sistema de vendas de passagens que fornece a imagem de todos os assentos do ônibus, diferenciando os assentos já vendidos, por uma cor mais escura, dos assentos ainda disponíveis. A empresa monitora, permanentemente, o número de assentos já vendidos e compara-o com o número total de assentos do ônibus para avaliar a necessidade de alocação de veículos extras.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imagem tem-se a informação dos assentos já vendidos e dos ainda disponíveis em um determinado instante.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Representação dos assentos vendidos e dos assentos disponíveis em um ônibus em uma questão do Enem sobre razão e proporção.">
            <a:extLst>
              <a:ext uri="{FF2B5EF4-FFF2-40B4-BE49-F238E27FC236}">
                <a16:creationId xmlns:a16="http://schemas.microsoft.com/office/drawing/2014/main" id="{5D99C8C1-3618-9ED3-0582-FAF61E13D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067" y="752476"/>
            <a:ext cx="4762500" cy="18669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A01F4C4-18D6-41DC-958F-B5E73551A5C9}"/>
                  </a:ext>
                </a:extLst>
              </p:cNvPr>
              <p:cNvSpPr txBox="1"/>
              <p:nvPr/>
            </p:nvSpPr>
            <p:spPr>
              <a:xfrm>
                <a:off x="6176683" y="2650988"/>
                <a:ext cx="5755342" cy="3745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razão entre o número de assentos já vendidos e o total de assentos desse ônibus, no instante considerado na imagem, é: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42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26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42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26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42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26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A01F4C4-18D6-41DC-958F-B5E73551A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683" y="2650988"/>
                <a:ext cx="5755342" cy="3745449"/>
              </a:xfrm>
              <a:prstGeom prst="rect">
                <a:avLst/>
              </a:prstGeom>
              <a:blipFill>
                <a:blip r:embed="rId3"/>
                <a:stretch>
                  <a:fillRect l="-1589" t="-651" r="-16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592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15078DA-3AF5-3BBB-53ED-8CB6332662DD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1">
            <a:extLst>
              <a:ext uri="{FF2B5EF4-FFF2-40B4-BE49-F238E27FC236}">
                <a16:creationId xmlns:a16="http://schemas.microsoft.com/office/drawing/2014/main" id="{A3ECD41F-F6E9-CDB9-8198-CEDDBA489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4" y="752478"/>
            <a:ext cx="5907739" cy="456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1" rIns="91440" bIns="45721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pt-BR" altLang="pt-BR" sz="2400" b="1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pt-BR" altLang="pt-BR" sz="2400" b="1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(UFRGS Adaptado)</a:t>
            </a:r>
            <a:r>
              <a:rPr lang="pt-BR" alt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 proprietário de um carro bicombustível verificou que percorria a mesma distância gastando 60 litros de álcool ou 42 litros de gasolina. Concluiu, então, que só seria vantajoso abastecer o veículo com gasolina quando a razão entre o preço do litro do álcool e o preço do litro da gasolina fosse</a:t>
            </a:r>
            <a:endParaRPr lang="pt-BR" altLang="pt-BR" sz="2400" dirty="0">
              <a:latin typeface="Arial Narrow" panose="020B0606020202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pt-BR" altLang="pt-BR" sz="24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</a:t>
            </a:r>
            <a:r>
              <a:rPr lang="pt-BR" alt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menor que 0,4.</a:t>
            </a:r>
            <a:endParaRPr lang="pt-BR" altLang="pt-BR" sz="2400" dirty="0">
              <a:latin typeface="Arial Narrow" panose="020B0606020202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pt-BR" altLang="pt-BR" sz="24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</a:t>
            </a:r>
            <a:r>
              <a:rPr lang="pt-BR" alt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maior que 0,5 e menor que 0,6.</a:t>
            </a:r>
            <a:endParaRPr lang="pt-BR" altLang="pt-BR" sz="2400" dirty="0">
              <a:latin typeface="Arial Narrow" panose="020B0606020202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pt-BR" altLang="pt-BR" sz="24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</a:t>
            </a:r>
            <a:r>
              <a:rPr lang="pt-BR" alt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maior que 0,6 e menor que 0,7.</a:t>
            </a:r>
            <a:endParaRPr lang="pt-BR" altLang="pt-BR" sz="2400" dirty="0">
              <a:latin typeface="Arial Narrow" panose="020B0606020202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pt-BR" altLang="pt-BR" sz="24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</a:t>
            </a:r>
            <a:r>
              <a:rPr lang="pt-BR" alt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maior que 0,7.</a:t>
            </a:r>
            <a:endParaRPr lang="pt-BR" altLang="pt-BR" sz="24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28C4716-117D-D47D-75E8-88ABE7661323}"/>
              </a:ext>
            </a:extLst>
          </p:cNvPr>
          <p:cNvSpPr txBox="1"/>
          <p:nvPr/>
        </p:nvSpPr>
        <p:spPr>
          <a:xfrm>
            <a:off x="6221507" y="752477"/>
            <a:ext cx="5692580" cy="3646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 (IF-SP – Adaptada)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fazer uma viagem, levamos em consideração duas grandezas: velocidade do meio de transporte e tempo de viagem. Essas duas grandezas são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Completamente proporcionais.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Não proporcionais.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Diretamente proporcionais.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Inversamente proporcionais.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3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65F49B7-A984-9EAB-3C23-E685B5269C0B}"/>
              </a:ext>
            </a:extLst>
          </p:cNvPr>
          <p:cNvSpPr txBox="1"/>
          <p:nvPr/>
        </p:nvSpPr>
        <p:spPr>
          <a:xfrm>
            <a:off x="206188" y="752478"/>
            <a:ext cx="11689977" cy="5697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</a:t>
            </a:r>
            <a:r>
              <a:rPr lang="pt-BR" sz="2400" b="1" kern="100" dirty="0">
                <a:solidFill>
                  <a:srgbClr val="0D0D0D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400" b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(Enem 2012</a:t>
            </a: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Adaptado) </a:t>
            </a: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Nos shopping centers, costumam existir parques com vários brinquedos e jogos. Os usuários colocam créditos em um cartão, que são descontados por período de uso dos jogos.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Dependendo da pontuação da criança no jogo, ela recebe certo número de tíquetes para trocar por produtos nas lojas dos parques.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Suponha que o período de uso de um brinquedo em certo shopping custa R$ 3 e que uma bicicleta custa 9200 tíquetes.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Para uma criança que recebe 20 tíquetes por tempo de jogo, o valor, em reais, gasto com créditos para obter a quantidade de tíquetes para trocar pela bicicleta é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(A) 153.</a:t>
            </a:r>
            <a:endParaRPr lang="pt-BR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(B) 460.</a:t>
            </a:r>
            <a:endParaRPr lang="pt-BR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(C) 1218.</a:t>
            </a:r>
            <a:endParaRPr lang="pt-BR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(D) 1380.</a:t>
            </a:r>
            <a:endParaRPr lang="pt-BR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43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DD2CF9E-0894-8A4D-CCD1-BBA7CA5603DF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698CBDC1-A5E7-7AA8-4025-96AF03453BBE}"/>
              </a:ext>
            </a:extLst>
          </p:cNvPr>
          <p:cNvSpPr txBox="1"/>
          <p:nvPr/>
        </p:nvSpPr>
        <p:spPr>
          <a:xfrm>
            <a:off x="277916" y="752478"/>
            <a:ext cx="5818084" cy="498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 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veículo, a 110 km/h, gasta 3 horas em determinado percurso.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seria sua velocidade se o tempo gasto nesse percurso fosse de 5 horas?</a:t>
            </a: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90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66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55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45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F0A4F4F-7248-7729-5C29-850E20C269B5}"/>
              </a:ext>
            </a:extLst>
          </p:cNvPr>
          <p:cNvSpPr txBox="1"/>
          <p:nvPr/>
        </p:nvSpPr>
        <p:spPr>
          <a:xfrm>
            <a:off x="6158760" y="751918"/>
            <a:ext cx="5755323" cy="498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</a:t>
            </a: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automóvel gasta 6 horas em um percurso com velocidade de 30 km/h.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será a velocidade desse automóvel se ele gastar duas horas nesse mesmo percurso?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90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60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30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20 km/h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40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B825A1D-A640-7E51-8DF5-76F6607B9022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6C8E4404-249E-A4E9-AD61-31496684E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072" y="752475"/>
            <a:ext cx="4320000" cy="969412"/>
          </a:xfrm>
          <a:prstGeom prst="rect">
            <a:avLst/>
          </a:prstGeom>
        </p:spPr>
      </p:pic>
      <p:pic>
        <p:nvPicPr>
          <p:cNvPr id="5" name="Imagem 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F1F9D25A-3CFA-9AB0-0CB2-50FCA580B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884" y="1733690"/>
            <a:ext cx="3240000" cy="65522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4078E7F-23CE-CE6E-80B8-163F6BCBC1E1}"/>
                  </a:ext>
                </a:extLst>
              </p:cNvPr>
              <p:cNvSpPr txBox="1"/>
              <p:nvPr/>
            </p:nvSpPr>
            <p:spPr>
              <a:xfrm>
                <a:off x="161364" y="2413772"/>
                <a:ext cx="6096000" cy="49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CONJUNTO DOS NÚMEROS RACIONAIS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400" b="1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400" b="1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ℚ</m:t>
                        </m:r>
                      </m:e>
                    </m:d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4078E7F-23CE-CE6E-80B8-163F6BCBC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4" y="2413772"/>
                <a:ext cx="6096000" cy="492314"/>
              </a:xfrm>
              <a:prstGeom prst="rect">
                <a:avLst/>
              </a:prstGeom>
              <a:blipFill>
                <a:blip r:embed="rId4"/>
                <a:stretch>
                  <a:fillRect l="-200" t="-6173" b="-246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E2DB6765-6401-B1CB-B7CC-07A14BF481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93" t="6865" r="3461" b="3714"/>
          <a:stretch/>
        </p:blipFill>
        <p:spPr bwMode="auto">
          <a:xfrm>
            <a:off x="906919" y="3080791"/>
            <a:ext cx="3774592" cy="3024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688745B-FE2A-16E0-DF25-3FDC3B1B8DD2}"/>
                  </a:ext>
                </a:extLst>
              </p:cNvPr>
              <p:cNvSpPr txBox="1"/>
              <p:nvPr/>
            </p:nvSpPr>
            <p:spPr>
              <a:xfrm>
                <a:off x="6182378" y="752548"/>
                <a:ext cx="5785509" cy="304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números racionais são aqueles que podem ser escritos na forma de fração, em que o numerador é um número inteiro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ℤ</m:t>
                        </m:r>
                      </m:e>
                    </m:d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o denominador é um número inteiro não nulo, diferente de zero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ℤ</m:t>
                            </m:r>
                          </m:e>
                          <m:sup>
                            <m:r>
                              <a:rPr lang="pt-BR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Observe como podemos descrever esse conjunto utilizando a linguagem matemática.</a:t>
                </a:r>
                <a:r>
                  <a:rPr lang="pt-BR" sz="2400" kern="100" dirty="0"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688745B-FE2A-16E0-DF25-3FDC3B1B8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378" y="752548"/>
                <a:ext cx="5785509" cy="3040832"/>
              </a:xfrm>
              <a:prstGeom prst="rect">
                <a:avLst/>
              </a:prstGeom>
              <a:blipFill>
                <a:blip r:embed="rId6"/>
                <a:stretch>
                  <a:fillRect l="-1581" t="-802" r="-1370" b="-38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Uma imagem contendo Site&#10;&#10;Descrição gerada automaticamente">
            <a:extLst>
              <a:ext uri="{FF2B5EF4-FFF2-40B4-BE49-F238E27FC236}">
                <a16:creationId xmlns:a16="http://schemas.microsoft.com/office/drawing/2014/main" id="{71D39961-E5E5-5D0C-CD45-895FDD248A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5127" y="4097325"/>
            <a:ext cx="5040000" cy="161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2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994310D-4DE0-FFFD-3582-31CFB87C0C29}"/>
              </a:ext>
            </a:extLst>
          </p:cNvPr>
          <p:cNvCxnSpPr>
            <a:cxnSpLocks/>
          </p:cNvCxnSpPr>
          <p:nvPr/>
        </p:nvCxnSpPr>
        <p:spPr>
          <a:xfrm>
            <a:off x="6096000" y="797861"/>
            <a:ext cx="0" cy="5746377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A407DD-8B63-554A-2BA9-C93B784A8BB1}"/>
              </a:ext>
            </a:extLst>
          </p:cNvPr>
          <p:cNvSpPr txBox="1"/>
          <p:nvPr/>
        </p:nvSpPr>
        <p:spPr>
          <a:xfrm>
            <a:off x="179297" y="797859"/>
            <a:ext cx="5844987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número racional pode ser representado de diferentes formas.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01267F-DF02-04BB-B52B-6415D581F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00" y="1824031"/>
            <a:ext cx="5400000" cy="320994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6B1ECF8-23E5-78A7-F6D9-EBA223274261}"/>
              </a:ext>
            </a:extLst>
          </p:cNvPr>
          <p:cNvSpPr txBox="1"/>
          <p:nvPr/>
        </p:nvSpPr>
        <p:spPr>
          <a:xfrm>
            <a:off x="6284261" y="797861"/>
            <a:ext cx="5576046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Veja alguns exemplos de onde podemos encontrar esses números em nosso cotidiano: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Relógio no pulso&#10;&#10;Descrição gerada automaticamente com confiança baixa">
            <a:extLst>
              <a:ext uri="{FF2B5EF4-FFF2-40B4-BE49-F238E27FC236}">
                <a16:creationId xmlns:a16="http://schemas.microsoft.com/office/drawing/2014/main" id="{D96E04FC-8A84-1672-0910-BBF50124EF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6" t="5813" r="42605" b="4609"/>
          <a:stretch/>
        </p:blipFill>
        <p:spPr bwMode="auto">
          <a:xfrm>
            <a:off x="6521974" y="1715035"/>
            <a:ext cx="4825628" cy="20307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m 10" descr="Relógio no pulso&#10;&#10;Descrição gerada automaticamente com confiança baixa">
            <a:extLst>
              <a:ext uri="{FF2B5EF4-FFF2-40B4-BE49-F238E27FC236}">
                <a16:creationId xmlns:a16="http://schemas.microsoft.com/office/drawing/2014/main" id="{7EDA3568-BE4B-7E4A-3D82-0C14BCC0D8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45" t="5813" r="3065" b="4609"/>
          <a:stretch/>
        </p:blipFill>
        <p:spPr bwMode="auto">
          <a:xfrm>
            <a:off x="6642853" y="3745830"/>
            <a:ext cx="4065342" cy="25879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16C26F-382E-4FEA-CAF7-9C56CFFE6A53}"/>
              </a:ext>
            </a:extLst>
          </p:cNvPr>
          <p:cNvSpPr txBox="1"/>
          <p:nvPr/>
        </p:nvSpPr>
        <p:spPr>
          <a:xfrm>
            <a:off x="6128890" y="6333742"/>
            <a:ext cx="5886788" cy="325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ctr">
              <a:lnSpc>
                <a:spcPct val="115000"/>
              </a:lnSpc>
              <a:spcAft>
                <a:spcPts val="800"/>
              </a:spcAft>
            </a:pPr>
            <a:r>
              <a:rPr lang="pt-BR" sz="140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 </a:t>
            </a:r>
            <a:r>
              <a:rPr lang="pt-BR" sz="1401" u="sng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https://bityli.com/</a:t>
            </a:r>
            <a:r>
              <a:rPr lang="pt-BR" sz="1401" u="sng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xNnbkXH</a:t>
            </a:r>
            <a:r>
              <a:rPr lang="pt-BR" sz="140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Acesso em 22 de set. de 2022- Adaptado.</a:t>
            </a:r>
            <a:endParaRPr lang="pt-BR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607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A58F8612-CDD0-B854-FF36-E6DF055E5D44}"/>
                  </a:ext>
                </a:extLst>
              </p:cNvPr>
              <p:cNvSpPr txBox="1"/>
              <p:nvPr/>
            </p:nvSpPr>
            <p:spPr>
              <a:xfrm>
                <a:off x="206189" y="747812"/>
                <a:ext cx="11707906" cy="49034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u="sng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Números racionais representados na reta numérica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Assim como os números inteiros, cada número racional pode ser representado por um ponto na reta numérica.</a:t>
                </a: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Para representar um número racional, na reta numérica, precisamos analisar o sentido da reta (positivo ou negativo) e, a partir do zero, proceder de maneira semelhante à representação de uma fração ou de um número decimal na reta.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1: 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Localizar o ponto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0,</m:t>
                    </m:r>
                    <m:bar>
                      <m:barPr>
                        <m:pos m:val="top"/>
                        <m:ctrlPr>
                          <a:rPr lang="pt-BR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ba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Dividimos o segmento entre os números 0 e 1 em três partes iguais, pois o denominador é </a:t>
                </a: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A partir do zero, marcamos o ponto </a:t>
                </a:r>
                <a:r>
                  <a:rPr lang="pt-BR" sz="2400" b="1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pt-BR" sz="2400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após duas das partes, pois o numerador é </a:t>
                </a: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e, à direita do zero, pois o número é positivo.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A58F8612-CDD0-B854-FF36-E6DF055E5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89" y="747812"/>
                <a:ext cx="11707906" cy="4903458"/>
              </a:xfrm>
              <a:prstGeom prst="rect">
                <a:avLst/>
              </a:prstGeom>
              <a:blipFill>
                <a:blip r:embed="rId2"/>
                <a:stretch>
                  <a:fillRect l="-833" t="-622" r="-6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4FDCFB8E-6E68-8A47-D038-BE3DD5EFB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00" y="5115292"/>
            <a:ext cx="8640000" cy="107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33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8DB4C0D-53B1-52B2-47B7-67BCD24D78D7}"/>
                  </a:ext>
                </a:extLst>
              </p:cNvPr>
              <p:cNvSpPr txBox="1"/>
              <p:nvPr/>
            </p:nvSpPr>
            <p:spPr>
              <a:xfrm>
                <a:off x="276226" y="704817"/>
                <a:ext cx="11677650" cy="50039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2: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Localizar o ponto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b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–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= – 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75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Dividimos o segmento entre os números – 1 e 0 em quatro partes iguais, pois o denominador é </a:t>
                </a: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A partir do zero, marcamos o ponto </a:t>
                </a:r>
                <a:r>
                  <a:rPr lang="pt-BR" sz="2400" b="1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pt-BR" sz="2400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após três das partes, pois o numerador é </a:t>
                </a: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e, à esquerda do zero, pois o número é negativo.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3: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Localizar o ponto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8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Dividimos o segmento entre os números – 2 e – 1 em dez partes iguais, pois precisamos indicar os décimos de um número. A partir do </a:t>
                </a: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– 1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marcamos o ponto </a:t>
                </a:r>
                <a:r>
                  <a:rPr lang="pt-BR" sz="2400" b="1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pt-BR" sz="2400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após oito das partes, pois são </a:t>
                </a:r>
                <a:r>
                  <a:rPr lang="pt-BR" sz="2400" b="1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décimos e, à esquerda do zero, pois o número é negativo. Logo, marcamos 1 inteiro e 8 décimos negativos.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8DB4C0D-53B1-52B2-47B7-67BCD24D7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26" y="704817"/>
                <a:ext cx="11677650" cy="5003934"/>
              </a:xfrm>
              <a:prstGeom prst="rect">
                <a:avLst/>
              </a:prstGeom>
              <a:blipFill>
                <a:blip r:embed="rId2"/>
                <a:stretch>
                  <a:fillRect l="-783" r="-783" b="-18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Gráfico&#10;&#10;Descrição gerada automaticamente">
            <a:extLst>
              <a:ext uri="{FF2B5EF4-FFF2-40B4-BE49-F238E27FC236}">
                <a16:creationId xmlns:a16="http://schemas.microsoft.com/office/drawing/2014/main" id="{80ABADCE-1A76-0E8C-85BF-175160915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046" b="14035"/>
          <a:stretch/>
        </p:blipFill>
        <p:spPr>
          <a:xfrm>
            <a:off x="1776000" y="2792449"/>
            <a:ext cx="8640000" cy="82867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24C3164-8A84-EB15-CB9C-816708CCA7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90" b="16280"/>
          <a:stretch/>
        </p:blipFill>
        <p:spPr>
          <a:xfrm>
            <a:off x="1795051" y="5802397"/>
            <a:ext cx="8640000" cy="70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8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E0E43692-B702-1FBF-75EB-845D5B96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472756" y="510978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292C00E-C374-3F47-CC54-3CDB72469FA6}"/>
                  </a:ext>
                </a:extLst>
              </p:cNvPr>
              <p:cNvSpPr txBox="1"/>
              <p:nvPr/>
            </p:nvSpPr>
            <p:spPr>
              <a:xfrm>
                <a:off x="209550" y="1143932"/>
                <a:ext cx="11668124" cy="55054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Considere os números, a seguir, e marque-os na reta numérica.</a:t>
                </a:r>
                <a:endParaRPr lang="pt-BR" sz="2400" kern="100" dirty="0"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90174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>
                        <a:rPr lang="pt-BR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9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</m:t>
                      </m:r>
                      <m:r>
                        <a:rPr lang="pt-BR" sz="2400" i="1" kern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pt-BR" sz="2400" i="1" kern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i="1" kern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pt-BR" sz="2400" i="1" kern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i="1" kern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25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a:rPr lang="pt-BR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G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Observe a reta numérica, a seguir.</a:t>
                </a: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ctr">
                  <a:spcAft>
                    <a:spcPts val="800"/>
                  </a:spcAft>
                </a:pPr>
                <a:endParaRPr lang="pt-BR" sz="24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90174" algn="ctr"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Nesta reta, qual é o número que corresponde ao ponto P?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 3,5                                        (C)  3,7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 3,6                                        (D)  3,8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292C00E-C374-3F47-CC54-3CDB72469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0" y="1143932"/>
                <a:ext cx="11668124" cy="5505418"/>
              </a:xfrm>
              <a:prstGeom prst="rect">
                <a:avLst/>
              </a:prstGeom>
              <a:blipFill>
                <a:blip r:embed="rId5"/>
                <a:stretch>
                  <a:fillRect l="-784" t="-1107" b="-14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DAB6D294-2232-E7E4-3512-6724043F21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9199" b="25708"/>
          <a:stretch/>
        </p:blipFill>
        <p:spPr>
          <a:xfrm>
            <a:off x="1416000" y="2771778"/>
            <a:ext cx="9360000" cy="762000"/>
          </a:xfrm>
          <a:prstGeom prst="rect">
            <a:avLst/>
          </a:prstGeom>
        </p:spPr>
      </p:pic>
      <p:pic>
        <p:nvPicPr>
          <p:cNvPr id="7" name="Imagem 6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BB0C245C-4775-35A8-A181-A1ECEA0E45C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" b="21539"/>
          <a:stretch/>
        </p:blipFill>
        <p:spPr bwMode="auto">
          <a:xfrm>
            <a:off x="1776000" y="4295780"/>
            <a:ext cx="8640000" cy="962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6499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B5591AF-EFE9-FB91-C281-D02CE9E0CBA2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CAFD30BD-D042-ECE3-134B-AC7964CF25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2420"/>
          <a:stretch/>
        </p:blipFill>
        <p:spPr bwMode="auto">
          <a:xfrm>
            <a:off x="377506" y="450960"/>
            <a:ext cx="3240000" cy="6030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9BA79F5-1D5E-0FC1-B291-E497F4CB43BB}"/>
              </a:ext>
            </a:extLst>
          </p:cNvPr>
          <p:cNvSpPr txBox="1"/>
          <p:nvPr/>
        </p:nvSpPr>
        <p:spPr>
          <a:xfrm>
            <a:off x="219074" y="1053995"/>
            <a:ext cx="5743577" cy="1444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11" marR="88902" algn="ctr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DECIMAIS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Decimais exatos</a:t>
            </a:r>
            <a:r>
              <a:rPr 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são os decimais mais simples, pois possuem uma parte decimal finita.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9EBECAD-02F3-D078-9CA3-540883F40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62" y="2766309"/>
            <a:ext cx="4320000" cy="115113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7A5AB39-7C17-6821-F461-E11CDB8B4DDF}"/>
              </a:ext>
            </a:extLst>
          </p:cNvPr>
          <p:cNvSpPr txBox="1"/>
          <p:nvPr/>
        </p:nvSpPr>
        <p:spPr>
          <a:xfrm>
            <a:off x="219079" y="4210809"/>
            <a:ext cx="5743573" cy="176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Dízimas periódicas</a:t>
            </a:r>
            <a:r>
              <a:rPr 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são números decimais em que, a partir de alguma casa decimal, um algarismo ou grupo de algarismos passa a se repetir infinitamente.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C883150-6C23-9FC6-9C24-A9CCECFCC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349" y="1160282"/>
            <a:ext cx="5688000" cy="127218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5E0B2C4-B49B-C41B-64AE-E1AF362C4914}"/>
              </a:ext>
            </a:extLst>
          </p:cNvPr>
          <p:cNvSpPr txBox="1"/>
          <p:nvPr/>
        </p:nvSpPr>
        <p:spPr>
          <a:xfrm>
            <a:off x="6229353" y="2909300"/>
            <a:ext cx="5743573" cy="2603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números racionais são aqueles que podem ser representados na forma de fração, já os </a:t>
            </a:r>
            <a:r>
              <a:rPr lang="pt-BR" sz="2400" b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decimais não periódicos</a:t>
            </a: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400" b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infinitas casas decimais</a:t>
            </a: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não podem ser representados na forma de uma fração, portanto são conhecidos como números </a:t>
            </a:r>
            <a:r>
              <a:rPr lang="pt-BR" sz="2400" b="1" u="sng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irracionais</a:t>
            </a: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92404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ED7C037-72AD-A37D-3817-EDE8DFACEA8C}"/>
                  </a:ext>
                </a:extLst>
              </p:cNvPr>
              <p:cNvSpPr txBox="1"/>
              <p:nvPr/>
            </p:nvSpPr>
            <p:spPr>
              <a:xfrm>
                <a:off x="457198" y="856691"/>
                <a:ext cx="9801227" cy="53227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1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Ou seja,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1001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Representação decimal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finita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→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ú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meros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racionais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infinita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e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peri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ó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dica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→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ú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meros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racionais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infinita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e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ã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o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peri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ó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dica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→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ú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meros</m:t>
                            </m:r>
                            <m: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400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irracionais</m:t>
                            </m:r>
                          </m:e>
                        </m:eqArr>
                      </m:e>
                    </m:d>
                  </m:oMath>
                </a14:m>
                <a:endParaRPr lang="pt-BR" sz="24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1001"/>
                  </a:spcAft>
                </a:pPr>
                <a:endParaRPr lang="pt-BR" sz="24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1001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alguns exemplos de números irracionais: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indent="-342909">
                  <a:spcAft>
                    <a:spcPts val="1001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303003000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indent="-342909">
                  <a:spcAft>
                    <a:spcPts val="1001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203040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indent="-342909">
                  <a:spcAft>
                    <a:spcPts val="1001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rad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4142135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indent="-342909">
                  <a:spcAft>
                    <a:spcPts val="1001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7320508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indent="-342909">
                  <a:spcAft>
                    <a:spcPts val="1001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141592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ED7C037-72AD-A37D-3817-EDE8DFACE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8" y="856691"/>
                <a:ext cx="9801227" cy="5322739"/>
              </a:xfrm>
              <a:prstGeom prst="rect">
                <a:avLst/>
              </a:prstGeom>
              <a:blipFill>
                <a:blip r:embed="rId2"/>
                <a:stretch>
                  <a:fillRect l="-933" t="-1031" b="-11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0138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502D8CC-663B-C42E-70C5-36C404CA98D3}"/>
                  </a:ext>
                </a:extLst>
              </p:cNvPr>
              <p:cNvSpPr txBox="1"/>
              <p:nvPr/>
            </p:nvSpPr>
            <p:spPr>
              <a:xfrm>
                <a:off x="361950" y="734295"/>
                <a:ext cx="11468100" cy="57800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4:</a:t>
                </a:r>
                <a:r>
                  <a:rPr lang="pt-BR" sz="2400" b="1" i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Pesquisas mostram que a altura média do homem, nos anos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1000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era cerca de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1,68 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e, nos anos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2000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passou para cerca de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1,75 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Com base nessas pesquisas, a altura média do homem teve um aumento de quantos centímetros?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i="1" u="sng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Solução: </a:t>
                </a:r>
              </a:p>
              <a:p>
                <a:pPr indent="361960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Anos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1000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média =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1,68 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Anos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2000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média =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1,75 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1,75−1,68=0,07</m:t>
                      </m:r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b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1,68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1,75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houve um aumento de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0,07 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porém a questão pede em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𝑐𝑒𝑛𝑡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í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𝑚𝑒𝑡𝑟𝑜𝑠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basta convertermos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Como </a:t>
                </a:r>
                <a14:m>
                  <m:oMath xmlns:m="http://schemas.openxmlformats.org/officeDocument/2006/math"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𝑚𝑒𝑡𝑟𝑜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100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𝑐𝑒𝑛𝑡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í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𝑚𝑒𝑡𝑟𝑜𝑠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houve um aumento médio de 7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𝑐𝑚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502D8CC-663B-C42E-70C5-36C404CA9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0" y="734295"/>
                <a:ext cx="11468100" cy="5780044"/>
              </a:xfrm>
              <a:prstGeom prst="rect">
                <a:avLst/>
              </a:prstGeom>
              <a:blipFill>
                <a:blip r:embed="rId2"/>
                <a:stretch>
                  <a:fillRect l="-797" t="-527" r="-797" b="-12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5382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6194BEA-E301-69AC-6A8F-1B3C014F78D7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E69B717-F38C-8F41-7A34-72590712FD28}"/>
                  </a:ext>
                </a:extLst>
              </p:cNvPr>
              <p:cNvSpPr txBox="1"/>
              <p:nvPr/>
            </p:nvSpPr>
            <p:spPr>
              <a:xfrm>
                <a:off x="200025" y="427811"/>
                <a:ext cx="5895975" cy="3773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5:</a:t>
                </a:r>
                <a:r>
                  <a:rPr lang="pt-BR" sz="2400" b="1" i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Dona Karla comprou uma dúzia de um certo produto por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$ 162,00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 resolveu vender cada unidade por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19,75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Se ela comprar e vender 35 dessas unidades ela terá lucro ou prejuízo?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i="1" u="sng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Solução</a:t>
                </a:r>
                <a:r>
                  <a:rPr lang="pt-BR" sz="2400" i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Dona Karla comprou doze unidades, de um certo produto por 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$ 162,00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E69B717-F38C-8F41-7A34-72590712F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5" y="427811"/>
                <a:ext cx="5895975" cy="3773341"/>
              </a:xfrm>
              <a:prstGeom prst="rect">
                <a:avLst/>
              </a:prstGeom>
              <a:blipFill>
                <a:blip r:embed="rId2"/>
                <a:stretch>
                  <a:fillRect l="-1655" t="-808" r="-1551" b="-25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Aplicativo&#10;&#10;Descrição gerada automaticamente com confiança baixa">
            <a:extLst>
              <a:ext uri="{FF2B5EF4-FFF2-40B4-BE49-F238E27FC236}">
                <a16:creationId xmlns:a16="http://schemas.microsoft.com/office/drawing/2014/main" id="{AC32A028-22F2-6578-67C9-C6D4519E5F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72" b="5305"/>
          <a:stretch/>
        </p:blipFill>
        <p:spPr bwMode="auto">
          <a:xfrm>
            <a:off x="3319466" y="3994234"/>
            <a:ext cx="1757364" cy="25500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B32552D-8E03-6F6C-5EB2-60E7E7691E6D}"/>
                  </a:ext>
                </a:extLst>
              </p:cNvPr>
              <p:cNvSpPr txBox="1"/>
              <p:nvPr/>
            </p:nvSpPr>
            <p:spPr>
              <a:xfrm>
                <a:off x="6096000" y="615051"/>
                <a:ext cx="5895972" cy="1444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Assim, o valor de cada unidade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→</a:t>
                </a:r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$ 13,50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Como ela vende cada unidade por 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$ 19,75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podemos descobrir o lucro por unidade: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B32552D-8E03-6F6C-5EB2-60E7E7691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15051"/>
                <a:ext cx="5895972" cy="1444498"/>
              </a:xfrm>
              <a:prstGeom prst="rect">
                <a:avLst/>
              </a:prstGeom>
              <a:blipFill>
                <a:blip r:embed="rId4"/>
                <a:stretch>
                  <a:fillRect l="-1551" t="-1688" r="-1551" b="-8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 descr="Texto&#10;&#10;Descrição gerada automaticamente com confiança média">
            <a:extLst>
              <a:ext uri="{FF2B5EF4-FFF2-40B4-BE49-F238E27FC236}">
                <a16:creationId xmlns:a16="http://schemas.microsoft.com/office/drawing/2014/main" id="{8BCA0BF7-0FCD-69FB-377F-BFB9EC5DB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766" y="2349000"/>
            <a:ext cx="1080000" cy="10800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42CAD78-4187-F87F-B252-B1B37EB3413A}"/>
              </a:ext>
            </a:extLst>
          </p:cNvPr>
          <p:cNvSpPr txBox="1"/>
          <p:nvPr/>
        </p:nvSpPr>
        <p:spPr>
          <a:xfrm>
            <a:off x="7629527" y="2349003"/>
            <a:ext cx="4248149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Desta forma, ela obtém um lucro de R$ 6,25 por unidade.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CD1E7F9-A708-11B3-122E-9E54237EE088}"/>
              </a:ext>
            </a:extLst>
          </p:cNvPr>
          <p:cNvSpPr txBox="1"/>
          <p:nvPr/>
        </p:nvSpPr>
        <p:spPr>
          <a:xfrm>
            <a:off x="6096003" y="3501791"/>
            <a:ext cx="58959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Comprando e vendendo 35 dessas unidades 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m 18" descr="Texto&#10;&#10;Descrição gerada automaticamente com confiança baixa">
            <a:extLst>
              <a:ext uri="{FF2B5EF4-FFF2-40B4-BE49-F238E27FC236}">
                <a16:creationId xmlns:a16="http://schemas.microsoft.com/office/drawing/2014/main" id="{D10D4D8A-DC73-4347-5543-508710305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766" y="4229848"/>
            <a:ext cx="1440000" cy="18607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77290263-5A74-7CCF-7CF5-27F7077DADF1}"/>
                  </a:ext>
                </a:extLst>
              </p:cNvPr>
              <p:cNvSpPr txBox="1"/>
              <p:nvPr/>
            </p:nvSpPr>
            <p:spPr>
              <a:xfrm>
                <a:off x="7848609" y="4914086"/>
                <a:ext cx="4029068" cy="49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Ela terá </a:t>
                </a:r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lucro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de 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$ 218,75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77290263-5A74-7CCF-7CF5-27F7077DA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609" y="4914086"/>
                <a:ext cx="4029068" cy="492314"/>
              </a:xfrm>
              <a:prstGeom prst="rect">
                <a:avLst/>
              </a:prstGeom>
              <a:blipFill>
                <a:blip r:embed="rId7"/>
                <a:stretch>
                  <a:fillRect l="-2424" t="-6173" b="-259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543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B22F8EF-E7F0-87E6-9517-0187D39C2E0C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2595BF8-0815-CAC0-FD37-AFA0D9B6ABEB}"/>
                  </a:ext>
                </a:extLst>
              </p:cNvPr>
              <p:cNvSpPr txBox="1"/>
              <p:nvPr/>
            </p:nvSpPr>
            <p:spPr>
              <a:xfrm>
                <a:off x="200028" y="448539"/>
                <a:ext cx="5895973" cy="6191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6: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campeão de uma competição de corrida, de 100 metros livres, cruzou a linha de chegada em um tempo de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63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segundos e, o último colocado demorou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 mais que o tempo do campeão para cruzar a linha de chegada. Qual foi o tempo que o último colocado, desta corrida, demorou para concluir o percurso? </a:t>
                </a: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i="1" u="sng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Solução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último colocado demorou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63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segundos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 </m:t>
                    </m:r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de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63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⋅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12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63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f>
                        <m:fPr>
                          <m:ctrlP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63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2595BF8-0815-CAC0-FD37-AFA0D9B6A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8" y="448539"/>
                <a:ext cx="5895973" cy="6191631"/>
              </a:xfrm>
              <a:prstGeom prst="rect">
                <a:avLst/>
              </a:prstGeom>
              <a:blipFill>
                <a:blip r:embed="rId2"/>
                <a:stretch>
                  <a:fillRect l="-1655" t="-493" r="-27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Uma imagem contendo Forma&#10;&#10;Descrição gerada automaticamente">
            <a:extLst>
              <a:ext uri="{FF2B5EF4-FFF2-40B4-BE49-F238E27FC236}">
                <a16:creationId xmlns:a16="http://schemas.microsoft.com/office/drawing/2014/main" id="{E7779695-1DD7-3418-3249-C1A9D8CC1B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3" b="4673"/>
          <a:stretch/>
        </p:blipFill>
        <p:spPr bwMode="auto">
          <a:xfrm>
            <a:off x="7642085" y="645795"/>
            <a:ext cx="1800000" cy="2311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0EE670B-03EA-B664-89BD-403FA04B1590}"/>
                  </a:ext>
                </a:extLst>
              </p:cNvPr>
              <p:cNvSpPr txBox="1"/>
              <p:nvPr/>
            </p:nvSpPr>
            <p:spPr>
              <a:xfrm>
                <a:off x="6172199" y="2957148"/>
                <a:ext cx="5819772" cy="694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Somando: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63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de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63</m:t>
                    </m:r>
                  </m:oMath>
                </a14:m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0EE670B-03EA-B664-89BD-403FA04B1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199" y="2957148"/>
                <a:ext cx="5819772" cy="694229"/>
              </a:xfrm>
              <a:prstGeom prst="rect">
                <a:avLst/>
              </a:prstGeom>
              <a:blipFill>
                <a:blip r:embed="rId4"/>
                <a:stretch>
                  <a:fillRect l="-1571" b="-70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Texto&#10;&#10;Descrição gerada automaticamente com confiança baixa">
            <a:extLst>
              <a:ext uri="{FF2B5EF4-FFF2-40B4-BE49-F238E27FC236}">
                <a16:creationId xmlns:a16="http://schemas.microsoft.com/office/drawing/2014/main" id="{5C1B5AC7-8F13-6597-D7BA-AFE89484A1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2085" y="3648355"/>
            <a:ext cx="1440000" cy="11499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6B48F41B-0F22-E753-D861-3B660E8B38D4}"/>
                  </a:ext>
                </a:extLst>
              </p:cNvPr>
              <p:cNvSpPr txBox="1"/>
              <p:nvPr/>
            </p:nvSpPr>
            <p:spPr>
              <a:xfrm>
                <a:off x="6234118" y="4982301"/>
                <a:ext cx="5695941" cy="13419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Desta forma, o tempo gasto pelo último colocado, para percorrer os 100 metros, foi de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16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84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segundos.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6B48F41B-0F22-E753-D861-3B660E8B3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118" y="4982301"/>
                <a:ext cx="5695941" cy="1341906"/>
              </a:xfrm>
              <a:prstGeom prst="rect">
                <a:avLst/>
              </a:prstGeom>
              <a:blipFill>
                <a:blip r:embed="rId6"/>
                <a:stretch>
                  <a:fillRect l="-1713" t="-1818" r="-2891" b="-90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3844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8F098D7-4668-320B-EA83-20A45219030D}"/>
                  </a:ext>
                </a:extLst>
              </p:cNvPr>
              <p:cNvSpPr txBox="1"/>
              <p:nvPr/>
            </p:nvSpPr>
            <p:spPr>
              <a:xfrm>
                <a:off x="295275" y="704766"/>
                <a:ext cx="11620500" cy="5579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7: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Numa prova de matemática com cinquenta questões valendo 1 ponto cada, Sandra obteve 37,5 pontos, Marcela acertou 70% da prova e Rafaela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Quem obteve a maior nota dentre as 3 colegas?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i="1" u="sng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Solução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Para descobrirmos quem obteve maior nota, devemos encontrar a pontuação de cada uma das meninas.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Sandra 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37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Marcela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70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 </m:t>
                    </m:r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de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50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70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· 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50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3500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35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Rafaela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de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50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 </m:t>
                    </m:r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· </m:t>
                        </m:r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50</m:t>
                        </m:r>
                      </m:num>
                      <m:den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= </m:t>
                    </m:r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200</m:t>
                        </m:r>
                      </m:num>
                      <m:den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40</m:t>
                    </m:r>
                  </m:oMath>
                </a14:m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Logo, dentre as 3 colegas, a que obteve a maior nota foi Rafaela.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8F098D7-4668-320B-EA83-20A452190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704766"/>
                <a:ext cx="11620500" cy="5579348"/>
              </a:xfrm>
              <a:prstGeom prst="rect">
                <a:avLst/>
              </a:prstGeom>
              <a:blipFill>
                <a:blip r:embed="rId3"/>
                <a:stretch>
                  <a:fillRect l="-787" t="-546" r="-787" b="-14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0703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B5CF1E5-72EC-4513-D516-1783FB5E2E88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FBC2D6CC-7308-1BE1-BE6A-FDAE90BE31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1547063" y="872928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9CB3168-35D4-2C89-B80F-3ED0461A60DD}"/>
                  </a:ext>
                </a:extLst>
              </p:cNvPr>
              <p:cNvSpPr txBox="1"/>
              <p:nvPr/>
            </p:nvSpPr>
            <p:spPr>
              <a:xfrm>
                <a:off x="238128" y="1636612"/>
                <a:ext cx="5857874" cy="4907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</a:t>
                </a:r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Imagine que Joaquim tem um bolo dividido em 15 pedaços iguais. Joaquim decidiu comer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4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desse bolo. Quantos pedaços ele comeu?</a:t>
                </a: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4.</a:t>
                </a: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Lucas foi ao açougue e comprou três tipos de carne: </a:t>
                </a:r>
                <a14:m>
                  <m:oMath xmlns:m="http://schemas.openxmlformats.org/officeDocument/2006/math">
                    <m: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kg</m:t>
                    </m:r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acém, </a:t>
                </a:r>
                <a14:m>
                  <m:oMath xmlns:m="http://schemas.openxmlformats.org/officeDocument/2006/math">
                    <m: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0,8 </m:t>
                    </m:r>
                    <m:r>
                      <m:rPr>
                        <m:sty m:val="p"/>
                      </m:rP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kg</m:t>
                    </m:r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peito e </a:t>
                </a:r>
                <a14:m>
                  <m:oMath xmlns:m="http://schemas.openxmlformats.org/officeDocument/2006/math">
                    <m: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0,5 </m:t>
                    </m:r>
                    <m:r>
                      <m:rPr>
                        <m:sty m:val="p"/>
                      </m:rP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kg</m:t>
                    </m:r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cupim. Os valores dessas carnes, no açougue, constam no quadro, a seguir.</a:t>
                </a:r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9CB3168-35D4-2C89-B80F-3ED0461A6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8" y="1636612"/>
                <a:ext cx="5857874" cy="4907626"/>
              </a:xfrm>
              <a:prstGeom prst="rect">
                <a:avLst/>
              </a:prstGeom>
              <a:blipFill>
                <a:blip r:embed="rId4"/>
                <a:stretch>
                  <a:fillRect l="-1561" t="-620" r="-16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8039CDA9-8D05-802D-20C6-52CDCF3CE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1034" y="861431"/>
            <a:ext cx="4372585" cy="3553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B5FAB8BE-55F7-81A7-0900-B9FE87E73EAB}"/>
                  </a:ext>
                </a:extLst>
              </p:cNvPr>
              <p:cNvSpPr txBox="1"/>
              <p:nvPr/>
            </p:nvSpPr>
            <p:spPr>
              <a:xfrm>
                <a:off x="6200778" y="4654670"/>
                <a:ext cx="5753093" cy="13419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Sabendo que Lucas pagou as compras com uma nota 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$ 100,00</m:t>
                    </m:r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quanto ele recebeu de troco?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B5FAB8BE-55F7-81A7-0900-B9FE87E73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778" y="4654670"/>
                <a:ext cx="5753093" cy="1341906"/>
              </a:xfrm>
              <a:prstGeom prst="rect">
                <a:avLst/>
              </a:prstGeom>
              <a:blipFill>
                <a:blip r:embed="rId6"/>
                <a:stretch>
                  <a:fillRect l="-1589" t="-1818" r="-106" b="-90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7131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102F3F3-58C2-8FCA-430F-6C4D7A3837C7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2A06079-1A11-CED0-A27C-DB387AA6BF94}"/>
                  </a:ext>
                </a:extLst>
              </p:cNvPr>
              <p:cNvSpPr txBox="1"/>
              <p:nvPr/>
            </p:nvSpPr>
            <p:spPr>
              <a:xfrm>
                <a:off x="257178" y="752477"/>
                <a:ext cx="5838825" cy="3978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</a:t>
                </a: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Uma corrida de táxi é cobrada da seguinte maneira: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$ 5,50</m:t>
                    </m:r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taxa fixa, mais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$ 2,80</m:t>
                    </m:r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por quilômetro rodado.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Quanto custará uma corrida de 5 quilômetros?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R$ 8,30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R$ 10,50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R$ 14,00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R$ 19,50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2A06079-1A11-CED0-A27C-DB387AA6B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78" y="752477"/>
                <a:ext cx="5838825" cy="3978525"/>
              </a:xfrm>
              <a:prstGeom prst="rect">
                <a:avLst/>
              </a:prstGeom>
              <a:blipFill>
                <a:blip r:embed="rId2"/>
                <a:stretch>
                  <a:fillRect l="-1566" t="-766" r="-104" b="-22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5BB90EE-69F7-2842-CCEA-C341B83CF1E7}"/>
              </a:ext>
            </a:extLst>
          </p:cNvPr>
          <p:cNvSpPr txBox="1"/>
          <p:nvPr/>
        </p:nvSpPr>
        <p:spPr>
          <a:xfrm>
            <a:off x="6181728" y="752475"/>
            <a:ext cx="5753095" cy="5084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4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pt-BR" sz="24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lousa do professor de Marcos.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4" algn="ctr">
              <a:lnSpc>
                <a:spcPct val="115000"/>
              </a:lnSpc>
              <a:spcAft>
                <a:spcPts val="800"/>
              </a:spcAft>
            </a:pPr>
            <a:endParaRPr lang="pt-BR" sz="2400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4" algn="ctr">
              <a:lnSpc>
                <a:spcPct val="115000"/>
              </a:lnSpc>
              <a:spcAft>
                <a:spcPts val="800"/>
              </a:spcAft>
            </a:pPr>
            <a:endParaRPr lang="pt-BR" sz="2400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4" algn="ctr">
              <a:lnSpc>
                <a:spcPct val="115000"/>
              </a:lnSpc>
              <a:spcAft>
                <a:spcPts val="800"/>
              </a:spcAft>
            </a:pPr>
            <a:endParaRPr lang="pt-BR" sz="2400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4" algn="ctr">
              <a:lnSpc>
                <a:spcPct val="115000"/>
              </a:lnSpc>
              <a:spcAft>
                <a:spcPts val="800"/>
              </a:spcAft>
            </a:pPr>
            <a:endParaRPr lang="pt-BR" sz="2400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4" algn="ctr">
              <a:lnSpc>
                <a:spcPct val="115000"/>
              </a:lnSpc>
              <a:spcAft>
                <a:spcPts val="800"/>
              </a:spcAft>
            </a:pPr>
            <a:endParaRPr lang="pt-BR" sz="2400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4" algn="ctr">
              <a:lnSpc>
                <a:spcPct val="115000"/>
              </a:lnSpc>
              <a:spcAft>
                <a:spcPts val="800"/>
              </a:spcAft>
            </a:pPr>
            <a:endParaRPr lang="pt-BR" sz="2400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4" algn="ctr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4">
              <a:lnSpc>
                <a:spcPct val="107000"/>
              </a:lnSpc>
              <a:spcAft>
                <a:spcPts val="800"/>
              </a:spcAft>
            </a:pPr>
            <a:r>
              <a:rPr lang="pt-BR" sz="24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cada par de números, escritos por ele, qual número tem o maior valor?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282ED24A-0965-573F-501F-5FF7C7F0E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073" y="1296989"/>
            <a:ext cx="5400000" cy="353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28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C8B247E-E7F7-25C7-2A76-0A86E02CECED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024792C-6BDF-215F-066E-9D65C7290434}"/>
                  </a:ext>
                </a:extLst>
              </p:cNvPr>
              <p:cNvSpPr txBox="1"/>
              <p:nvPr/>
            </p:nvSpPr>
            <p:spPr>
              <a:xfrm>
                <a:off x="219076" y="752476"/>
                <a:ext cx="5800724" cy="5429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</a:t>
                </a: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Laura elaborou um planejamento diário para organizar seu tempo entre os afazeres. Ela passa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do dia dormindo,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trabalhando,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estudando e no restante do dia ela lê e assiste TV.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Quantas horas por dia ela passa lendo e assistindo TV?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8 horas.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6 horas.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5 horas.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4 horas.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024792C-6BDF-215F-066E-9D65C7290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76" y="752476"/>
                <a:ext cx="5800724" cy="5429884"/>
              </a:xfrm>
              <a:prstGeom prst="rect">
                <a:avLst/>
              </a:prstGeom>
              <a:blipFill>
                <a:blip r:embed="rId2"/>
                <a:stretch>
                  <a:fillRect l="-1681" t="-561" r="-1261" b="-14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96A906A-7B08-04B6-73A2-219070297DF8}"/>
                  </a:ext>
                </a:extLst>
              </p:cNvPr>
              <p:cNvSpPr txBox="1"/>
              <p:nvPr/>
            </p:nvSpPr>
            <p:spPr>
              <a:xfrm>
                <a:off x="6172205" y="609603"/>
                <a:ext cx="5714996" cy="3321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8.</a:t>
                </a: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No aniversário de Mariana, ela distribuiu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do bolo entre seus familiares. Do restante, metade ela distribuiu a seus amigos e a outra metade ela guardou na geladeira para comer posteriormente.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Que fração do bolo Mariana guardou na geladeira?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96A906A-7B08-04B6-73A2-219070297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5" y="609603"/>
                <a:ext cx="5714996" cy="3321487"/>
              </a:xfrm>
              <a:prstGeom prst="rect">
                <a:avLst/>
              </a:prstGeom>
              <a:blipFill>
                <a:blip r:embed="rId3"/>
                <a:stretch>
                  <a:fillRect l="-1708" r="-1387" b="-29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884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153DD61-B35C-C0BD-9652-08739EB9C65C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E0B0B877-A00C-AC52-7E24-5B3B540E9F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465"/>
          <a:stretch/>
        </p:blipFill>
        <p:spPr>
          <a:xfrm>
            <a:off x="899806" y="685803"/>
            <a:ext cx="4320000" cy="331173"/>
          </a:xfrm>
          <a:prstGeom prst="rect">
            <a:avLst/>
          </a:prstGeom>
        </p:spPr>
      </p:pic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1C97764C-9ACB-DE19-1CFB-4798873E19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31"/>
          <a:stretch/>
        </p:blipFill>
        <p:spPr bwMode="auto">
          <a:xfrm>
            <a:off x="1439806" y="1088072"/>
            <a:ext cx="3240000" cy="6506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A7A2E01-730A-6DDA-CF9D-901207642220}"/>
              </a:ext>
            </a:extLst>
          </p:cNvPr>
          <p:cNvSpPr txBox="1"/>
          <p:nvPr/>
        </p:nvSpPr>
        <p:spPr>
          <a:xfrm>
            <a:off x="238125" y="1738739"/>
            <a:ext cx="5857876" cy="4944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ctr">
              <a:lnSpc>
                <a:spcPct val="115000"/>
              </a:lnSpc>
              <a:spcAft>
                <a:spcPts val="800"/>
              </a:spcAft>
            </a:pPr>
            <a:r>
              <a:rPr lang="pt-BR" sz="2400" b="1" u="sng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DÍZIMA PERIÓDICA</a:t>
            </a: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dízima periódica é um número que possui sua parte decimal infinita e periódica, isto é, a partir de alguma casa após a vírgula, passam a repetir uma determinada sequência de algarismos de forma infinita.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635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representação decimal a dízima periódica pode ser representada de duas maneiras.</a:t>
            </a: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Podemos inserir, ao final do número, </a:t>
            </a: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reticências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(…) ou podemos colocar um </a:t>
            </a: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traço acima do seu período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(parte que se repete na dízima).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598387-6F10-3BB8-2277-19C8BEF0942C}"/>
              </a:ext>
            </a:extLst>
          </p:cNvPr>
          <p:cNvSpPr txBox="1"/>
          <p:nvPr/>
        </p:nvSpPr>
        <p:spPr>
          <a:xfrm>
            <a:off x="6191252" y="1413405"/>
            <a:ext cx="5762626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35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Exemplos: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Interface gráfica do usuário, Aplicativo&#10;&#10;Descrição gerada automaticamente com confiança média">
            <a:extLst>
              <a:ext uri="{FF2B5EF4-FFF2-40B4-BE49-F238E27FC236}">
                <a16:creationId xmlns:a16="http://schemas.microsoft.com/office/drawing/2014/main" id="{D3C3D70E-1852-1F12-5C95-6AC1930C3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562" y="2054420"/>
            <a:ext cx="5400000" cy="332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72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4D87D4B-CA56-77E4-96E5-FD4B2FC98632}"/>
                  </a:ext>
                </a:extLst>
              </p:cNvPr>
              <p:cNvSpPr txBox="1"/>
              <p:nvPr/>
            </p:nvSpPr>
            <p:spPr>
              <a:xfrm>
                <a:off x="309564" y="561975"/>
                <a:ext cx="11572875" cy="6162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-90174" algn="just">
                  <a:lnSpc>
                    <a:spcPct val="115000"/>
                  </a:lnSpc>
                </a:pPr>
                <a:r>
                  <a:rPr lang="pt-BR" sz="2400" b="1" u="sng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Dízimas periódicas simples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aquelas que apresentam, após a vírgula, apenas algarismos que se repetem. </a:t>
                </a:r>
                <a:endParaRPr lang="pt-BR" sz="2400" dirty="0">
                  <a:solidFill>
                    <a:srgbClr val="000000"/>
                  </a:solidFill>
                  <a:latin typeface="Calibri" panose="020F0502020204030204" pitchFamily="34" charset="0"/>
                  <a:ea typeface="Aptos" panose="020B0004020202020204" pitchFamily="34" charset="0"/>
                </a:endParaRPr>
              </a:p>
              <a:p>
                <a:pPr marR="635" indent="-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 de dízimas periódicas simples: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marR="635" indent="-342909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121212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400" kern="10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→ parte inteira igual a 0 e o </a:t>
                </a:r>
                <a:r>
                  <a:rPr lang="pt-BR" sz="2400" kern="10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400" kern="10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marR="635" indent="-342909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345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189189</m:t>
                    </m:r>
                    <m:bar>
                      <m:barPr>
                        <m:pos m:val="top"/>
                        <m:ctrlPr>
                          <a:rPr lang="pt-BR" sz="2400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400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189</m:t>
                        </m:r>
                      </m:e>
                    </m:ba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→ parte inteira igual a 345 e </a:t>
                </a:r>
                <a:r>
                  <a:rPr lang="pt-BR" sz="2400" kern="10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400" kern="10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189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u="sng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Dízimas periódicas compostas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aquelas que apresentam, após a vírgula, algarismos que não se repetem (antiperíodos) e algarismos que se repetem (períodos).</a:t>
                </a:r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São exemplos de dízimas compostas:</a:t>
                </a:r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indent="-342909" algn="just">
                  <a:lnSpc>
                    <a:spcPct val="115000"/>
                  </a:lnSpc>
                  <a:spcBef>
                    <a:spcPts val="601"/>
                  </a:spcBef>
                  <a:spcAft>
                    <a:spcPts val="601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4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4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0">
                        <a:solidFill>
                          <a:srgbClr val="D86DCB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11</m:t>
                    </m:r>
                    <m:r>
                      <a:rPr lang="pt-BR" sz="24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77</m:t>
                    </m:r>
                    <m:r>
                      <a:rPr lang="pt-BR" sz="2400" i="1" ker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</m:t>
                    </m:r>
                    <m:r>
                      <a:rPr lang="pt-BR" sz="24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→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parte inteira igual a 3, </a:t>
                </a:r>
                <a:r>
                  <a:rPr lang="pt-BR" sz="2400" kern="0" dirty="0">
                    <a:solidFill>
                      <a:srgbClr val="D86DCB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antiperíodo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400" kern="0" dirty="0">
                    <a:solidFill>
                      <a:srgbClr val="D86DCB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11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400" kern="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400" kern="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7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indent="-342909" algn="just">
                  <a:lnSpc>
                    <a:spcPct val="115000"/>
                  </a:lnSpc>
                  <a:spcBef>
                    <a:spcPts val="601"/>
                  </a:spcBef>
                  <a:spcAft>
                    <a:spcPts val="601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4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122</m:t>
                    </m:r>
                    <m:r>
                      <a:rPr lang="pt-BR" sz="24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0">
                        <a:solidFill>
                          <a:srgbClr val="D86DCB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8</m:t>
                    </m:r>
                    <m:r>
                      <a:rPr lang="pt-BR" sz="24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3030</m:t>
                    </m:r>
                    <m:bar>
                      <m:barPr>
                        <m:pos m:val="top"/>
                        <m:ctrlPr>
                          <a:rPr lang="pt-BR" sz="2400" i="1" ker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400" i="1" ker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30</m:t>
                        </m:r>
                      </m:e>
                    </m:bar>
                  </m:oMath>
                </a14:m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→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parte inteira igual a 122, </a:t>
                </a:r>
                <a:r>
                  <a:rPr lang="pt-BR" sz="2400" kern="0" dirty="0">
                    <a:solidFill>
                      <a:srgbClr val="D86DCB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antiperíodo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400" kern="0" dirty="0">
                    <a:solidFill>
                      <a:srgbClr val="D86DCB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400" kern="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400" kern="0" dirty="0">
                    <a:solidFill>
                      <a:srgbClr val="0070C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30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Bef>
                    <a:spcPts val="601"/>
                  </a:spcBef>
                  <a:spcAft>
                    <a:spcPts val="601"/>
                  </a:spcAft>
                </a:pP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as dízimas periódicas pertencem ao conjunto dos números racionais, elas podem ser representadas como uma fração que denominamos </a:t>
                </a:r>
                <a:r>
                  <a:rPr lang="pt-BR" sz="2400" b="1" u="sng" kern="0" dirty="0">
                    <a:solidFill>
                      <a:srgbClr val="7030A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fração geratriz</a:t>
                </a:r>
                <a:r>
                  <a:rPr lang="pt-BR" sz="2400" kern="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4D87D4B-CA56-77E4-96E5-FD4B2FC98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64" y="561975"/>
                <a:ext cx="11572875" cy="6162200"/>
              </a:xfrm>
              <a:prstGeom prst="rect">
                <a:avLst/>
              </a:prstGeom>
              <a:blipFill>
                <a:blip r:embed="rId3"/>
                <a:stretch>
                  <a:fillRect l="-843" t="-495" r="-790" b="-11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0622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C09DAA6-8D11-8BC0-003B-C5BBBA4A3FE4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93EFBF-467D-8A5E-9F70-EA24322D2C14}"/>
              </a:ext>
            </a:extLst>
          </p:cNvPr>
          <p:cNvSpPr txBox="1"/>
          <p:nvPr/>
        </p:nvSpPr>
        <p:spPr>
          <a:xfrm>
            <a:off x="219076" y="752478"/>
            <a:ext cx="5876924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lang="pt-BR" sz="2400" kern="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Lembre-se que, nos casos em que temos dízimas exatas, podemos obtê-las a partir das frações em que o denominador possui base 10.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1E61B02-0B58-F453-C444-BFD4DAAA3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39" y="2275639"/>
            <a:ext cx="5400000" cy="3487735"/>
          </a:xfrm>
          <a:prstGeom prst="rect">
            <a:avLst/>
          </a:prstGeom>
        </p:spPr>
      </p:pic>
      <p:pic>
        <p:nvPicPr>
          <p:cNvPr id="7" name="Imagem 6" descr="Texto&#10;&#10;Descrição gerada automaticamente com confiança média">
            <a:extLst>
              <a:ext uri="{FF2B5EF4-FFF2-40B4-BE49-F238E27FC236}">
                <a16:creationId xmlns:a16="http://schemas.microsoft.com/office/drawing/2014/main" id="{3EB0CE38-6820-F748-83E1-C78BF090D2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8483282" y="510980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37992A6-D352-1220-30B6-F792C639CB9B}"/>
                  </a:ext>
                </a:extLst>
              </p:cNvPr>
              <p:cNvSpPr txBox="1"/>
              <p:nvPr/>
            </p:nvSpPr>
            <p:spPr>
              <a:xfrm>
                <a:off x="6172213" y="993976"/>
                <a:ext cx="5800716" cy="5589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>
                  <a:lnSpc>
                    <a:spcPct val="115000"/>
                  </a:lnSpc>
                </a:pPr>
                <a:r>
                  <a:rPr lang="pt-BR" sz="2400" b="1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9.</a:t>
                </a:r>
                <a:r>
                  <a:rPr lang="pt-BR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Dê dois exemplos de dizima periódica simples e composta. </a:t>
                </a:r>
              </a:p>
              <a:p>
                <a:pPr marR="88902" algn="just">
                  <a:lnSpc>
                    <a:spcPct val="115000"/>
                  </a:lnSpc>
                </a:pPr>
                <a:endParaRPr lang="pt-BR" sz="1401" i="1" dirty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</a:pPr>
                <a:endParaRPr lang="pt-BR" sz="2400" i="1" dirty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2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10.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Escreva qual é o número decimal representa cada uma das frações, a seguir.</a:t>
                </a:r>
              </a:p>
              <a:p>
                <a:pPr marR="88902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</a:t>
                </a:r>
                <a14:m>
                  <m:oMath xmlns:m="http://schemas.openxmlformats.org/officeDocument/2006/math">
                    <m:r>
                      <a:rPr lang="pt-BR" sz="24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 </m:t>
                    </m:r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65</m:t>
                        </m:r>
                      </m:num>
                      <m:den>
                        <m:r>
                          <a:rPr lang="pt-BR" sz="2400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>
                  <a:lnSpc>
                    <a:spcPct val="150000"/>
                  </a:lnSpc>
                </a:pPr>
                <a:r>
                  <a:rPr lang="pt-BR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 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954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2">
                  <a:lnSpc>
                    <a:spcPct val="150000"/>
                  </a:lnSpc>
                </a:pPr>
                <a:r>
                  <a:rPr lang="pt-BR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 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754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2">
                  <a:lnSpc>
                    <a:spcPct val="150000"/>
                  </a:lnSpc>
                </a:pPr>
                <a:r>
                  <a:rPr lang="pt-BR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 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37992A6-D352-1220-30B6-F792C639C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13" y="993976"/>
                <a:ext cx="5800716" cy="5589543"/>
              </a:xfrm>
              <a:prstGeom prst="rect">
                <a:avLst/>
              </a:prstGeom>
              <a:blipFill>
                <a:blip r:embed="rId5"/>
                <a:stretch>
                  <a:fillRect l="-1682" t="-545" r="-1262" b="-1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925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43F965E-7DEA-9350-992B-1E670DED9A29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578594A-2736-10F5-85BF-728700F93AEB}"/>
                  </a:ext>
                </a:extLst>
              </p:cNvPr>
              <p:cNvSpPr txBox="1"/>
              <p:nvPr/>
            </p:nvSpPr>
            <p:spPr>
              <a:xfrm>
                <a:off x="257178" y="752476"/>
                <a:ext cx="5838821" cy="4547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11. 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Encontre a fração equivalente, com denominador de base 10, das seguintes frações: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578594A-2736-10F5-85BF-728700F93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78" y="752476"/>
                <a:ext cx="5838821" cy="4547014"/>
              </a:xfrm>
              <a:prstGeom prst="rect">
                <a:avLst/>
              </a:prstGeom>
              <a:blipFill>
                <a:blip r:embed="rId2"/>
                <a:stretch>
                  <a:fillRect l="-1566" t="-670" r="-1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7D1E6D9B-33B8-1CAD-5F86-AB4DA1AA8F3B}"/>
              </a:ext>
            </a:extLst>
          </p:cNvPr>
          <p:cNvSpPr txBox="1"/>
          <p:nvPr/>
        </p:nvSpPr>
        <p:spPr>
          <a:xfrm>
            <a:off x="6172207" y="752475"/>
            <a:ext cx="5838821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 </a:t>
            </a: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Complete o quadro, a seguir: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4C69EDD-FA4D-5B65-372E-CBE98E410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825" y="1664715"/>
            <a:ext cx="5760000" cy="313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35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9C6D14B-9A57-77A1-8FE2-93060DD35652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4B1C436-009F-F02F-6F32-4FADE7DA148A}"/>
                  </a:ext>
                </a:extLst>
              </p:cNvPr>
              <p:cNvSpPr txBox="1"/>
              <p:nvPr/>
            </p:nvSpPr>
            <p:spPr>
              <a:xfrm>
                <a:off x="209550" y="752475"/>
                <a:ext cx="5886450" cy="5084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13.</a:t>
                </a:r>
                <a:r>
                  <a:rPr lang="pt-BR" sz="24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Converta as frações para a forma decimal e classifique cada número em decimal exato ou dízima periódica.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 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 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pt-BR" sz="240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pt-BR" sz="24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4B1C436-009F-F02F-6F32-4FADE7DA1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0" y="752475"/>
                <a:ext cx="5886450" cy="5084149"/>
              </a:xfrm>
              <a:prstGeom prst="rect">
                <a:avLst/>
              </a:prstGeom>
              <a:blipFill>
                <a:blip r:embed="rId2"/>
                <a:stretch>
                  <a:fillRect l="-1553" t="-600" r="-1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97F6888-2FE3-75C3-24F8-399620B09E23}"/>
                  </a:ext>
                </a:extLst>
              </p:cNvPr>
              <p:cNvSpPr txBox="1"/>
              <p:nvPr/>
            </p:nvSpPr>
            <p:spPr>
              <a:xfrm>
                <a:off x="6096006" y="752478"/>
                <a:ext cx="5886444" cy="5787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/>
                <a:r>
                  <a:rPr lang="pt-BR" sz="24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14. </a:t>
                </a: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Ainda em relação ao que estudamos sobre dízimas periódicas, julgue as afirmativas, a seguir: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indent="361960" algn="just"/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I. A representação decimal da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é uma dízima periódica.</a:t>
                </a:r>
              </a:p>
              <a:p>
                <a:pPr marR="88902" indent="361960" algn="just"/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II. Uma dízima periódica pode ser um número racional ou irracional.</a:t>
                </a:r>
              </a:p>
              <a:p>
                <a:pPr marR="88902" indent="361960" algn="just"/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III. Toda dízima periódica composta possui parte inteira, parte não periódica e período. 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/>
                <a:r>
                  <a:rPr lang="pt-BR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/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Marque a alternativa correta:</a:t>
                </a:r>
              </a:p>
              <a:p>
                <a:pPr marR="88902" algn="just"/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/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Somente a afirmativa III é verdadeira. </a:t>
                </a:r>
                <a:b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</a:b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Somente a afirmativa II é verdadeira.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>
                  <a:tabLst>
                    <a:tab pos="270517" algn="l"/>
                  </a:tabLs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 Somente a afirmativa I é verdadeira.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2" algn="just">
                  <a:tabLst>
                    <a:tab pos="270517" algn="l"/>
                  </a:tabLst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 Somente as afirmativas II e III são verdadeiras.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97F6888-2FE3-75C3-24F8-399620B09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6" y="752478"/>
                <a:ext cx="5886444" cy="5787610"/>
              </a:xfrm>
              <a:prstGeom prst="rect">
                <a:avLst/>
              </a:prstGeom>
              <a:blipFill>
                <a:blip r:embed="rId3"/>
                <a:stretch>
                  <a:fillRect l="-1553" t="-842" r="-104" b="-14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3895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2A86B55-4B40-9E18-C20B-736B1F5DFBF2}"/>
                  </a:ext>
                </a:extLst>
              </p:cNvPr>
              <p:cNvSpPr txBox="1"/>
              <p:nvPr/>
            </p:nvSpPr>
            <p:spPr>
              <a:xfrm>
                <a:off x="338142" y="842699"/>
                <a:ext cx="11515724" cy="5310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15.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Obtenha as dízimas periódicas de cada uma das frações, a seguir, classificando-as em dízima periódica simples ou dízima periódica composta e, escreva o período e o antiperíodo (quando existir).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                                                          </m:t>
                      </m:r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137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den>
                      </m:f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                                             </m:t>
                      </m:r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96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56</m:t>
                          </m:r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                                             </m:t>
                      </m:r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1206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891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2A86B55-4B40-9E18-C20B-736B1F5DF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42" y="842699"/>
                <a:ext cx="11515724" cy="5310749"/>
              </a:xfrm>
              <a:prstGeom prst="rect">
                <a:avLst/>
              </a:prstGeom>
              <a:blipFill>
                <a:blip r:embed="rId2"/>
                <a:stretch>
                  <a:fillRect l="-794" t="-5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7335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34D77A3-C041-6E7B-A118-19C2FA325CF2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863C0FF5-5F73-B933-A134-A001D0E5A0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15"/>
          <a:stretch/>
        </p:blipFill>
        <p:spPr>
          <a:xfrm>
            <a:off x="988389" y="752475"/>
            <a:ext cx="4320000" cy="317106"/>
          </a:xfrm>
          <a:prstGeom prst="rect">
            <a:avLst/>
          </a:prstGeom>
        </p:spPr>
      </p:pic>
      <p:pic>
        <p:nvPicPr>
          <p:cNvPr id="5" name="Imagem 4" descr="Desenho de bandeira&#10;&#10;Descrição gerada automaticamente com confiança média">
            <a:extLst>
              <a:ext uri="{FF2B5EF4-FFF2-40B4-BE49-F238E27FC236}">
                <a16:creationId xmlns:a16="http://schemas.microsoft.com/office/drawing/2014/main" id="{BABC70D2-6710-2017-580D-89867DB86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389" y="1119659"/>
            <a:ext cx="3240000" cy="5386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DA5E62F-C984-1E6B-B4C8-CAFE4FC89EDD}"/>
                  </a:ext>
                </a:extLst>
              </p:cNvPr>
              <p:cNvSpPr txBox="1"/>
              <p:nvPr/>
            </p:nvSpPr>
            <p:spPr>
              <a:xfrm>
                <a:off x="209006" y="1708421"/>
                <a:ext cx="5886994" cy="45202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FRAÇÃO GERATRIZ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número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0,333…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chamado de decimal periódico não exato (dízima periódica) e, sendo um número racional, podemos associá-lo a uma fração, denominada de </a:t>
                </a:r>
                <a:r>
                  <a:rPr lang="pt-BR" sz="2400" b="1" u="sng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fração geratriz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Logo, toda dízima periódica, possui uma forma fracionária.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indent="26988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temos dois tipos de dizimas periódicas, encontramos as respectivas frações geratriz, de duas maneiras distintas: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DA5E62F-C984-1E6B-B4C8-CAFE4FC89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06" y="1708421"/>
                <a:ext cx="5886994" cy="4520212"/>
              </a:xfrm>
              <a:prstGeom prst="rect">
                <a:avLst/>
              </a:prstGeom>
              <a:blipFill>
                <a:blip r:embed="rId4"/>
                <a:stretch>
                  <a:fillRect l="-1553" t="-674" r="-1346" b="-18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2C718A49-F1C3-6A26-E5CB-EC296324F523}"/>
              </a:ext>
            </a:extLst>
          </p:cNvPr>
          <p:cNvSpPr txBox="1"/>
          <p:nvPr/>
        </p:nvSpPr>
        <p:spPr>
          <a:xfrm>
            <a:off x="6217924" y="752476"/>
            <a:ext cx="5765070" cy="515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kern="100" dirty="0">
                <a:solidFill>
                  <a:srgbClr val="156082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Dízima periódica simples</a:t>
            </a:r>
            <a:r>
              <a:rPr lang="pt-BR" sz="2400" b="1" kern="100" dirty="0">
                <a:solidFill>
                  <a:srgbClr val="156082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 passo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Igualar a dízima periódica a uma incógnita, por exemplo </a:t>
            </a:r>
            <a:r>
              <a:rPr lang="pt-BR" sz="2400" b="1" i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de forma a escrever uma equação do 1º grau com uma incógnita.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 passo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Multiplicar ambos os lados da equação por um múltiplo de 10 de acordo com a quantidade de algarismos do período da dízima.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 passo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Subtrair da equação encontrada, a equação inicial. 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 passo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Resolver a equação obtida no 3º passo.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031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ECF00B5-0256-3BC1-7100-F1BBB73FD602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, Aplicativo, Word&#10;&#10;Descrição gerada automaticamente">
            <a:extLst>
              <a:ext uri="{FF2B5EF4-FFF2-40B4-BE49-F238E27FC236}">
                <a16:creationId xmlns:a16="http://schemas.microsoft.com/office/drawing/2014/main" id="{0CF68EFE-7799-CE60-0620-F9B2B1244F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2" t="35807" r="66714" b="28977"/>
          <a:stretch/>
        </p:blipFill>
        <p:spPr bwMode="auto">
          <a:xfrm>
            <a:off x="496434" y="422773"/>
            <a:ext cx="3240000" cy="22654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F1AEC2B-DF2C-D74D-05BB-9A21F427271C}"/>
              </a:ext>
            </a:extLst>
          </p:cNvPr>
          <p:cNvSpPr txBox="1"/>
          <p:nvPr/>
        </p:nvSpPr>
        <p:spPr>
          <a:xfrm>
            <a:off x="198941" y="2693207"/>
            <a:ext cx="5512526" cy="325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35" algn="ctr" fontAlgn="base">
              <a:lnSpc>
                <a:spcPct val="115000"/>
              </a:lnSpc>
              <a:spcAft>
                <a:spcPts val="800"/>
              </a:spcAft>
            </a:pPr>
            <a:r>
              <a:rPr lang="pt-BR" sz="140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encurtador.com.br/</a:t>
            </a:r>
            <a:r>
              <a:rPr lang="pt-BR" sz="1401" kern="100" dirty="0" err="1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kuFNR</a:t>
            </a:r>
            <a:r>
              <a:rPr lang="pt-BR" sz="140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Acesso em 22 de setembro de 2022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276655A-8B06-F4FD-A9C4-E07D5B96B4BE}"/>
                  </a:ext>
                </a:extLst>
              </p:cNvPr>
              <p:cNvSpPr txBox="1"/>
              <p:nvPr/>
            </p:nvSpPr>
            <p:spPr>
              <a:xfrm>
                <a:off x="198941" y="2957979"/>
                <a:ext cx="5869577" cy="3773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 fontAlgn="base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Seguindo os passos, temos: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 fontAlgn="base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1º passo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Igualar a dízima periódica a uma incógnita de forma a escrever uma equação do 1º grau: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ctr" fontAlgn="base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666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…</m:t>
                      </m:r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 fontAlgn="base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2º passo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Multiplicar ambos os lados da equação por um múltiplo de 10 de acordo com a quantidade de algarismos do período da dízima.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276655A-8B06-F4FD-A9C4-E07D5B96B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41" y="2957979"/>
                <a:ext cx="5869577" cy="3773341"/>
              </a:xfrm>
              <a:prstGeom prst="rect">
                <a:avLst/>
              </a:prstGeom>
              <a:blipFill>
                <a:blip r:embed="rId4"/>
                <a:stretch>
                  <a:fillRect l="-1663" t="-646" r="-1351" b="-25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0A224AB-1B19-FB7D-27BD-6BA7D55A8B87}"/>
                  </a:ext>
                </a:extLst>
              </p:cNvPr>
              <p:cNvSpPr txBox="1"/>
              <p:nvPr/>
            </p:nvSpPr>
            <p:spPr>
              <a:xfrm>
                <a:off x="6096003" y="752478"/>
                <a:ext cx="5869573" cy="58415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just" fontAlgn="base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caso, multiplicaremos por 10, pois o período é composto pelo algarismo 6.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 fontAlgn="base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26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6666</m:t>
                      </m:r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3º passo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Subtrair da equação encontrada, a equação inicial, isto é, </a:t>
                </a: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24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→ Podemos simplificar essa fração por 3</a:t>
                </a:r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400" i="1" kern="1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24</m:t>
                              </m:r>
                            </m:e>
                            <m:sup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÷</m:t>
                              </m:r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400" i="1" kern="1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9</m:t>
                              </m:r>
                            </m:e>
                            <m:sup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÷</m:t>
                              </m:r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a fração geratriz de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666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0A224AB-1B19-FB7D-27BD-6BA7D55A8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3" y="752478"/>
                <a:ext cx="5869573" cy="5841536"/>
              </a:xfrm>
              <a:prstGeom prst="rect">
                <a:avLst/>
              </a:prstGeom>
              <a:blipFill>
                <a:blip r:embed="rId5"/>
                <a:stretch>
                  <a:fillRect l="-1558" t="-4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Interface gráfica do usuário, Texto, Aplicativo, Word&#10;&#10;Descrição gerada automaticamente">
            <a:extLst>
              <a:ext uri="{FF2B5EF4-FFF2-40B4-BE49-F238E27FC236}">
                <a16:creationId xmlns:a16="http://schemas.microsoft.com/office/drawing/2014/main" id="{288FB503-F9ED-49B9-228B-45485315BDF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75" t="52148" r="43418" b="33157"/>
          <a:stretch/>
        </p:blipFill>
        <p:spPr bwMode="auto">
          <a:xfrm>
            <a:off x="7729174" y="3114675"/>
            <a:ext cx="2710224" cy="11663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6325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0205130-CC56-EAF5-5672-EE347B2A5BE3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D3B75FC-9C03-5A16-B140-339EB7EBF10B}"/>
                  </a:ext>
                </a:extLst>
              </p:cNvPr>
              <p:cNvSpPr txBox="1"/>
              <p:nvPr/>
            </p:nvSpPr>
            <p:spPr>
              <a:xfrm>
                <a:off x="247652" y="752476"/>
                <a:ext cx="5848348" cy="58840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MÉTODO PRÁTICO</a:t>
                </a: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u="sng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Dízima simples</a:t>
                </a: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Devemos colocar:</a:t>
                </a:r>
                <a:endParaRPr lang="pt-BR" sz="24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</a:endParaRPr>
              </a:p>
              <a:p>
                <a:pPr marR="88902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 numerador, um número formado pelos algarismos inteiros e o período, menos os algarismos inteiros, sem a vírgula. </a:t>
                </a:r>
                <a:endParaRPr lang="pt-BR" sz="24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</a:endParaRPr>
              </a:p>
              <a:p>
                <a:pPr marR="90174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 denominador, um número formado apenas por algarismos iguais a nove. A quantidade de "noves" dependerá de quantos algarismos formam o período da dízima.</a:t>
                </a:r>
                <a:endParaRPr lang="pt-BR" sz="24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a fração geratriz do número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454545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D3B75FC-9C03-5A16-B140-339EB7EBF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52" y="752476"/>
                <a:ext cx="5848348" cy="5884047"/>
              </a:xfrm>
              <a:prstGeom prst="rect">
                <a:avLst/>
              </a:prstGeom>
              <a:blipFill>
                <a:blip r:embed="rId2"/>
                <a:stretch>
                  <a:fillRect l="-1668" t="-518" r="-13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Interface gráfica do usuário, Aplicativo, Word&#10;&#10;Descrição gerada automaticamente">
            <a:extLst>
              <a:ext uri="{FF2B5EF4-FFF2-40B4-BE49-F238E27FC236}">
                <a16:creationId xmlns:a16="http://schemas.microsoft.com/office/drawing/2014/main" id="{A2F05D64-3B85-E127-A358-9E74408F41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26326" t="41752" r="29571" b="18570"/>
          <a:stretch/>
        </p:blipFill>
        <p:spPr bwMode="auto">
          <a:xfrm>
            <a:off x="6209666" y="752470"/>
            <a:ext cx="5724000" cy="28967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D2A88E8-90CA-EE2B-C961-D93F7ABA5144}"/>
                  </a:ext>
                </a:extLst>
              </p:cNvPr>
              <p:cNvSpPr txBox="1"/>
              <p:nvPr/>
            </p:nvSpPr>
            <p:spPr>
              <a:xfrm>
                <a:off x="6198983" y="3694501"/>
                <a:ext cx="5734684" cy="2556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 indent="361960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indent="361960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645</m:t>
                          </m:r>
                          <m: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den>
                      </m:f>
                      <m:r>
                        <a:rPr lang="pt-BR" sz="2400" i="1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639</m:t>
                          </m:r>
                        </m:num>
                        <m:den>
                          <m: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a fração geratriz de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454545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639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</m:t>
                        </m:r>
                      </m:den>
                    </m:f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D2A88E8-90CA-EE2B-C961-D93F7ABA5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983" y="3694501"/>
                <a:ext cx="5734684" cy="2556405"/>
              </a:xfrm>
              <a:prstGeom prst="rect">
                <a:avLst/>
              </a:prstGeom>
              <a:blipFill>
                <a:blip r:embed="rId5"/>
                <a:stretch>
                  <a:fillRect l="-1700" t="-955" b="-14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6336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26995AB-71DC-609D-6F3F-799CC399D054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5446CEC-CF29-7607-3941-730B899496E9}"/>
              </a:ext>
            </a:extLst>
          </p:cNvPr>
          <p:cNvSpPr txBox="1"/>
          <p:nvPr/>
        </p:nvSpPr>
        <p:spPr>
          <a:xfrm>
            <a:off x="180974" y="442181"/>
            <a:ext cx="5915026" cy="6102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kern="100" dirty="0">
                <a:solidFill>
                  <a:srgbClr val="156082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Dízima periódica composta</a:t>
            </a:r>
            <a:r>
              <a:rPr lang="pt-BR" sz="2400" b="1" kern="100" dirty="0">
                <a:solidFill>
                  <a:srgbClr val="156082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 passo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Igualar a dízima periódica a uma incógnita, de forma a escrever uma equação do 1º grau com uma incógnita.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 passo: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Multiplicar ambos os lados da equação por um múltiplo de 10, observando a quantidade de casas do antiperíodo.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 passo: 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Multiplicar ambos os lados da equação do 2° passo por um múltiplo de 10, de acordo com a quantidade de algarismos do período da dízima.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 passo: 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Subtrair da última equação encontrada, pela penúltima equação.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5º passo: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Resolver a equação obtida no 4º passo.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2CFF4F9-59DE-EA5A-6319-054217C33FCF}"/>
              </a:ext>
            </a:extLst>
          </p:cNvPr>
          <p:cNvSpPr txBox="1"/>
          <p:nvPr/>
        </p:nvSpPr>
        <p:spPr>
          <a:xfrm>
            <a:off x="6172203" y="752477"/>
            <a:ext cx="57340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Seguindo os passos, temos: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Desenho de um cachorro&#10;&#10;Descrição gerada automaticamente">
            <a:extLst>
              <a:ext uri="{FF2B5EF4-FFF2-40B4-BE49-F238E27FC236}">
                <a16:creationId xmlns:a16="http://schemas.microsoft.com/office/drawing/2014/main" id="{0BEAD3BF-89CF-C9F5-D1D8-C1B123C7AC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" t="6535" b="5657"/>
          <a:stretch/>
        </p:blipFill>
        <p:spPr bwMode="auto">
          <a:xfrm>
            <a:off x="6618236" y="1618439"/>
            <a:ext cx="4856260" cy="36211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469CEFA-8150-AAA5-FE8A-DC81E2712DD8}"/>
              </a:ext>
            </a:extLst>
          </p:cNvPr>
          <p:cNvSpPr txBox="1"/>
          <p:nvPr/>
        </p:nvSpPr>
        <p:spPr>
          <a:xfrm>
            <a:off x="6081716" y="5282324"/>
            <a:ext cx="5915024" cy="543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35" algn="ctr" fontAlgn="base">
              <a:lnSpc>
                <a:spcPct val="107000"/>
              </a:lnSpc>
              <a:spcAft>
                <a:spcPts val="800"/>
              </a:spcAft>
            </a:pPr>
            <a:r>
              <a:rPr lang="pt-BR" sz="140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encurtador.com.br/</a:t>
            </a:r>
            <a:r>
              <a:rPr lang="pt-BR" sz="1401" kern="100" dirty="0" err="1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kuFNR</a:t>
            </a:r>
            <a:r>
              <a:rPr lang="pt-BR" sz="140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Acesso em 22 de setembro de 2022. Adaptado.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444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5E45037-93FC-8093-5399-AFE4027CD613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59B808B-B085-60D2-03CA-4EC5ADDDCA87}"/>
                  </a:ext>
                </a:extLst>
              </p:cNvPr>
              <p:cNvSpPr txBox="1"/>
              <p:nvPr/>
            </p:nvSpPr>
            <p:spPr>
              <a:xfrm>
                <a:off x="180976" y="752476"/>
                <a:ext cx="5915022" cy="5804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 fontAlgn="base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1º passo</a:t>
                </a: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Igualar a dízima periódica a uma incógnita, de forma a escrever uma equação do 1º grau.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=0,2333…</m:t>
                      </m:r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2º passo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Multiplicar ambos os lados da equação por um múltiplo de 10, de modo que o antiperíodo fique antes da vírgula.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=2,33…</m:t>
                      </m:r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3º passo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Depois, obter outra equação, multiplicando por um múltiplo de 10 também, de modo que o período fique antes da vírgula. 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100</m:t>
                      </m:r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=23,33…</m:t>
                      </m:r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59B808B-B085-60D2-03CA-4EC5ADDDC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76" y="752476"/>
                <a:ext cx="5915022" cy="5804666"/>
              </a:xfrm>
              <a:prstGeom prst="rect">
                <a:avLst/>
              </a:prstGeom>
              <a:blipFill>
                <a:blip r:embed="rId2"/>
                <a:stretch>
                  <a:fillRect l="-1649" t="-5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E6296E05-5A8E-8479-0ADA-E84DC262FC8B}"/>
              </a:ext>
            </a:extLst>
          </p:cNvPr>
          <p:cNvSpPr txBox="1"/>
          <p:nvPr/>
        </p:nvSpPr>
        <p:spPr>
          <a:xfrm>
            <a:off x="6096000" y="752476"/>
            <a:ext cx="5915022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4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 passo</a:t>
            </a: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Subtrair da última equação encontrada, pela penúltima equação.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Interface gráfica do usuário, Aplicativo, Word&#10;&#10;Descrição gerada automaticamente">
            <a:extLst>
              <a:ext uri="{FF2B5EF4-FFF2-40B4-BE49-F238E27FC236}">
                <a16:creationId xmlns:a16="http://schemas.microsoft.com/office/drawing/2014/main" id="{74F0C871-E672-5899-02A2-2619013C67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5" t="32148" r="34423" b="43708"/>
          <a:stretch/>
        </p:blipFill>
        <p:spPr bwMode="auto">
          <a:xfrm>
            <a:off x="7129780" y="1760357"/>
            <a:ext cx="3240000" cy="1568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96062DB6-6B97-04DF-2159-B62865DE4660}"/>
                  </a:ext>
                </a:extLst>
              </p:cNvPr>
              <p:cNvSpPr txBox="1"/>
              <p:nvPr/>
            </p:nvSpPr>
            <p:spPr>
              <a:xfrm>
                <a:off x="6096000" y="3429003"/>
                <a:ext cx="5915022" cy="1520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5º passo: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Resolver a equação obtida no 4º passo.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90</m:t>
                      </m:r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=21→ </m:t>
                      </m:r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96062DB6-6B97-04DF-2159-B62865DE4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429003"/>
                <a:ext cx="5915022" cy="1520160"/>
              </a:xfrm>
              <a:prstGeom prst="rect">
                <a:avLst/>
              </a:prstGeom>
              <a:blipFill>
                <a:blip r:embed="rId4"/>
                <a:stretch>
                  <a:fillRect l="-1546" t="-20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51333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42ADB04-C650-8AAB-0551-C9EC758009D9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045146-8582-B298-A90D-3DBCEC331A30}"/>
              </a:ext>
            </a:extLst>
          </p:cNvPr>
          <p:cNvSpPr txBox="1"/>
          <p:nvPr/>
        </p:nvSpPr>
        <p:spPr>
          <a:xfrm>
            <a:off x="190502" y="514349"/>
            <a:ext cx="5905499" cy="6216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2" algn="ctr">
              <a:lnSpc>
                <a:spcPct val="115000"/>
              </a:lnSpc>
              <a:spcAft>
                <a:spcPts val="800"/>
              </a:spcAft>
            </a:pPr>
            <a:r>
              <a:rPr lang="pt-BR" sz="2400" b="1" u="heavy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MÉTODO PRÁTICO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Dízima composta</a:t>
            </a:r>
            <a:endParaRPr lang="pt-BR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2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Devemos colocar: </a:t>
            </a:r>
            <a:endParaRPr lang="pt-BR" sz="2400" dirty="0">
              <a:solidFill>
                <a:srgbClr val="000000"/>
              </a:solidFill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R="88902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numerador uma subtração entre o número formado pelos algarismos da parte inteira, o antiperíodo e o período (sem a vírgula) e o número formado pela parte inteira e o antiperíodo, também sem a vírgula.</a:t>
            </a:r>
            <a:endParaRPr lang="pt-BR" sz="2400" dirty="0">
              <a:solidFill>
                <a:srgbClr val="000000"/>
              </a:solidFill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R="90174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denominador, um número formado apenas por algarismos iguais a nove. A quantidade de "noves" dependerá de quantos algarismos formam o período da dízima. A quantidade de “zeros” dependerá de quantos algarismos formam o antiperíodo.</a:t>
            </a:r>
            <a:endParaRPr lang="pt-BR" sz="2400" dirty="0">
              <a:solidFill>
                <a:srgbClr val="000000"/>
              </a:solidFill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544E727-D323-49C7-1AE7-29EB7A37E6E4}"/>
                  </a:ext>
                </a:extLst>
              </p:cNvPr>
              <p:cNvSpPr txBox="1"/>
              <p:nvPr/>
            </p:nvSpPr>
            <p:spPr>
              <a:xfrm>
                <a:off x="6095997" y="633414"/>
                <a:ext cx="5819774" cy="1064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4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a fração geratriz da dízima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3,1</m:t>
                    </m:r>
                    <m:bar>
                      <m:barPr>
                        <m:pos m:val="top"/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56</m:t>
                        </m:r>
                      </m:e>
                    </m:ba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544E727-D323-49C7-1AE7-29EB7A37E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7" y="633414"/>
                <a:ext cx="5819774" cy="1064202"/>
              </a:xfrm>
              <a:prstGeom prst="rect">
                <a:avLst/>
              </a:prstGeom>
              <a:blipFill>
                <a:blip r:embed="rId2"/>
                <a:stretch>
                  <a:fillRect l="-1571" t="-2874" b="-120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Interface gráfica do usuário, Aplicativo, Word&#10;&#10;Descrição gerada automaticamente">
            <a:extLst>
              <a:ext uri="{FF2B5EF4-FFF2-40B4-BE49-F238E27FC236}">
                <a16:creationId xmlns:a16="http://schemas.microsoft.com/office/drawing/2014/main" id="{8996297F-CD72-17B9-375B-0D4425CCCE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21178" t="27953" r="25242" b="20906"/>
          <a:stretch/>
        </p:blipFill>
        <p:spPr bwMode="auto">
          <a:xfrm>
            <a:off x="6122430" y="1616652"/>
            <a:ext cx="5760000" cy="30922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227742C-BF97-C6DF-F4D9-A1DAB8155DEC}"/>
                  </a:ext>
                </a:extLst>
              </p:cNvPr>
              <p:cNvSpPr txBox="1"/>
              <p:nvPr/>
            </p:nvSpPr>
            <p:spPr>
              <a:xfrm>
                <a:off x="6241501" y="4708897"/>
                <a:ext cx="5674274" cy="1897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2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</a:t>
                </a:r>
                <a:r>
                  <a:rPr lang="pt-BR" sz="2400" kern="100" dirty="0"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3156−31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</m:den>
                    </m:f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3125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</m:den>
                    </m:f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 indent="36196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a fração geratriz de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3,1</m:t>
                    </m:r>
                    <m:bar>
                      <m:barPr>
                        <m:pos m:val="top"/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56</m:t>
                        </m:r>
                      </m:e>
                    </m:ba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3125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</m:den>
                    </m:f>
                    <m:r>
                      <a:rPr lang="pt-BR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227742C-BF97-C6DF-F4D9-A1DAB8155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501" y="4708897"/>
                <a:ext cx="5674274" cy="1897122"/>
              </a:xfrm>
              <a:prstGeom prst="rect">
                <a:avLst/>
              </a:prstGeom>
              <a:blipFill>
                <a:blip r:embed="rId5"/>
                <a:stretch>
                  <a:fillRect l="-1719" r="-24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071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esenho com traços pretos em fundo branco&#10;&#10;Descrição gerada automaticamente com confiança média">
            <a:extLst>
              <a:ext uri="{FF2B5EF4-FFF2-40B4-BE49-F238E27FC236}">
                <a16:creationId xmlns:a16="http://schemas.microsoft.com/office/drawing/2014/main" id="{D4488AED-9E0B-670C-AA49-296A914173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9709"/>
          <a:stretch/>
        </p:blipFill>
        <p:spPr bwMode="auto">
          <a:xfrm>
            <a:off x="3745611" y="953959"/>
            <a:ext cx="5400000" cy="9793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66DE514-7CB6-46F1-051C-54D4AC8027D7}"/>
                  </a:ext>
                </a:extLst>
              </p:cNvPr>
              <p:cNvSpPr txBox="1"/>
              <p:nvPr/>
            </p:nvSpPr>
            <p:spPr>
              <a:xfrm>
                <a:off x="2128406" y="2102940"/>
                <a:ext cx="8634411" cy="4503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9525" algn="just">
                  <a:lnSpc>
                    <a:spcPct val="107000"/>
                  </a:lnSpc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frações geratrizes podem ser escritas pela sua forma irredutível</a:t>
                </a:r>
                <a:r>
                  <a:rPr lang="pt-BR" sz="24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9525" algn="just">
                  <a:lnSpc>
                    <a:spcPct val="107000"/>
                  </a:lnSpc>
                </a:pPr>
                <a:r>
                  <a:rPr lang="pt-BR" sz="24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marR="88902" indent="-342909">
                  <a:lnSpc>
                    <a:spcPct val="150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639</m:t>
                            </m:r>
                          </m:e>
                          <m:sup>
                            <m: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÷9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99</m:t>
                            </m:r>
                          </m:e>
                          <m:sup>
                            <m:r>
                              <a:rPr lang="pt-BR" sz="24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÷9</m:t>
                            </m:r>
                          </m:sup>
                        </m:sSup>
                      </m:den>
                    </m:f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71</m:t>
                        </m:r>
                      </m:num>
                      <m:den>
                        <m: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den>
                    </m:f>
                  </m:oMath>
                </a14:m>
                <a:endParaRPr lang="pt-BR" sz="2400" i="1" kern="100" dirty="0"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9" marR="88902" indent="-342909">
                  <a:lnSpc>
                    <a:spcPct val="150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400" i="1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3125</m:t>
                            </m:r>
                          </m:e>
                          <m:sup>
                            <m:r>
                              <a:rPr lang="pt-BR" sz="2400" i="1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÷5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BR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400" i="1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990</m:t>
                            </m:r>
                          </m:e>
                          <m:sup>
                            <m:r>
                              <a:rPr lang="pt-BR" sz="2400" i="1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÷5</m:t>
                            </m:r>
                          </m:sup>
                        </m:sSup>
                      </m:den>
                    </m:f>
                    <m:r>
                      <a:rPr lang="pt-BR" sz="2400" i="1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625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198</m:t>
                        </m:r>
                      </m:den>
                    </m:f>
                  </m:oMath>
                </a14:m>
                <a:endParaRPr lang="pt-BR" sz="2400" dirty="0"/>
              </a:p>
              <a:p>
                <a:pPr marL="342909" marR="88902" indent="-342909">
                  <a:lnSpc>
                    <a:spcPct val="150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endParaRPr lang="pt-BR" sz="2400" dirty="0"/>
              </a:p>
              <a:p>
                <a:pPr marR="88902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u="sng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Representando uma dízima composta por meio de fluxograma</a:t>
                </a:r>
                <a:endParaRPr lang="pt-BR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2">
                  <a:lnSpc>
                    <a:spcPct val="150000"/>
                  </a:lnSpc>
                  <a:spcAft>
                    <a:spcPts val="800"/>
                  </a:spcAft>
                </a:pPr>
                <a:endParaRPr lang="pt-BR" sz="24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66DE514-7CB6-46F1-051C-54D4AC802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406" y="2102940"/>
                <a:ext cx="8634411" cy="4503733"/>
              </a:xfrm>
              <a:prstGeom prst="rect">
                <a:avLst/>
              </a:prstGeom>
              <a:blipFill>
                <a:blip r:embed="rId5"/>
                <a:stretch>
                  <a:fillRect l="-1059" t="-10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8007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BCF12002-AAEF-522E-4428-8555FDBC2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42" y="637221"/>
            <a:ext cx="11731497" cy="541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10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DD8ECFF-EDF9-7CD9-3475-1E1460BE6A43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7AC2ECD6-B581-39C7-0574-2692E297A3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691832" y="510975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6E4302D-2A85-4D4C-A077-D28B432FCF20}"/>
              </a:ext>
            </a:extLst>
          </p:cNvPr>
          <p:cNvSpPr txBox="1"/>
          <p:nvPr/>
        </p:nvSpPr>
        <p:spPr>
          <a:xfrm>
            <a:off x="219075" y="1106342"/>
            <a:ext cx="5876923" cy="4081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16.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Expresse na forma de fração os seguintes números racionais: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0,777....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0,888...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1,3232....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1,444....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0,033...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f) 2,35111...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C5A36E4-226B-76B0-9242-200112AE093C}"/>
              </a:ext>
            </a:extLst>
          </p:cNvPr>
          <p:cNvSpPr txBox="1"/>
          <p:nvPr/>
        </p:nvSpPr>
        <p:spPr>
          <a:xfrm>
            <a:off x="6162676" y="681581"/>
            <a:ext cx="5810245" cy="5494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17.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relação às dízimas periódicas, julgue as afirmativas, a seguir: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I.  Toda dízima periódica é um número racional.</a:t>
            </a:r>
            <a:b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II. Tantos as dízimas periódicas, quanto as não periódicas possuem fração geratriz.</a:t>
            </a:r>
            <a:b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III. Chamamos de fração geratriz a representação fracionária da dízima periódica. 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</a:pPr>
            <a:r>
              <a:rPr lang="pt-BR" sz="24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Assinale a alternativa correta: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Somente a afirmativa I é verdadeira.</a:t>
            </a:r>
            <a:b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Somente as afirmativas I e II são verdadeiras.</a:t>
            </a:r>
            <a:b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Somente a afirmativa III é verdadeira.</a:t>
            </a:r>
            <a:b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Somente as afirmativas I e III são verdadeiras.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99969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B6B7555-6E81-9FBC-6F7B-ACDF961B5E7F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67E44AB-9068-AF10-3039-BB7305BBE5B1}"/>
                  </a:ext>
                </a:extLst>
              </p:cNvPr>
              <p:cNvSpPr txBox="1"/>
              <p:nvPr/>
            </p:nvSpPr>
            <p:spPr>
              <a:xfrm>
                <a:off x="190499" y="590551"/>
                <a:ext cx="5905498" cy="6042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18.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Ao realizar uma divisão encontrei como resultado o número </a:t>
                </a:r>
                <a14:m>
                  <m:oMath xmlns:m="http://schemas.openxmlformats.org/officeDocument/2006/math"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3050505</m:t>
                    </m:r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 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Com base nesse resultado, julgue as afirmativas, a seguir: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indent="361950" algn="just"/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I. Esse resultado é um número racional. </a:t>
                </a:r>
              </a:p>
              <a:p>
                <a:pPr marR="90170" indent="361950" algn="just"/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II. Esse resultado é uma dízima periódica composta.</a:t>
                </a:r>
              </a:p>
              <a:p>
                <a:pPr marR="90170" indent="361950" algn="just"/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III. O resultado não pode ser representado como uma fração.</a:t>
                </a:r>
                <a:endParaRPr lang="pt-BR" sz="24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90170" algn="just"/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Marque a alternativa correta:</a:t>
                </a:r>
                <a:endParaRPr lang="pt-BR" sz="24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 algn="just"/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</a:p>
              <a:p>
                <a:pPr marR="8890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Somente as afirmativas I e II são verdadeiras.</a:t>
                </a:r>
              </a:p>
              <a:p>
                <a:pPr marR="8890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Somente as afirmativas II e III são verdadeiras.</a:t>
                </a:r>
              </a:p>
              <a:p>
                <a:pPr marR="8890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Somente as afirmativas I e III são verdadeiras.</a:t>
                </a:r>
              </a:p>
              <a:p>
                <a:pPr marR="8890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Todas as afirmativas são verdadeiras.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67E44AB-9068-AF10-3039-BB7305BBE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9" y="590551"/>
                <a:ext cx="5905498" cy="6042680"/>
              </a:xfrm>
              <a:prstGeom prst="rect">
                <a:avLst/>
              </a:prstGeom>
              <a:blipFill>
                <a:blip r:embed="rId2"/>
                <a:stretch>
                  <a:fillRect l="-1548" t="-807" r="-103" b="-15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7127362C-7984-DAF4-67F6-4C9E04567393}"/>
              </a:ext>
            </a:extLst>
          </p:cNvPr>
          <p:cNvSpPr txBox="1"/>
          <p:nvPr/>
        </p:nvSpPr>
        <p:spPr>
          <a:xfrm>
            <a:off x="6162676" y="571502"/>
            <a:ext cx="5838825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 fontAlgn="base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Complete a tabela com as representações fracionárias, decimais dos seguintes números racionais: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6E384E1-97B8-B01E-DE17-2F9C0F9DA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553" y="2056283"/>
            <a:ext cx="5039470" cy="400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754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A2B910E-6512-58C3-DF2B-7440B9A3DAF8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25A658-9F33-A8F0-58D5-F7DC468A5D96}"/>
              </a:ext>
            </a:extLst>
          </p:cNvPr>
          <p:cNvSpPr txBox="1"/>
          <p:nvPr/>
        </p:nvSpPr>
        <p:spPr>
          <a:xfrm>
            <a:off x="266700" y="752476"/>
            <a:ext cx="5829300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20.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Analise os números na tabela, a seguir, e classifique-os em dízimas periódicas simples ou dízimas periódicas compostas.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08E9B31-B2D1-B237-D415-91ADD98AA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50" y="2421509"/>
            <a:ext cx="5760000" cy="20149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7E5BEF2-7CEF-1EC8-CF45-4C5F6172F253}"/>
                  </a:ext>
                </a:extLst>
              </p:cNvPr>
              <p:cNvSpPr txBox="1"/>
              <p:nvPr/>
            </p:nvSpPr>
            <p:spPr>
              <a:xfrm>
                <a:off x="6096001" y="752476"/>
                <a:ext cx="5924548" cy="5856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21.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fração geratriz do número </a:t>
                </a: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12249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12249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12249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9999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12249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999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22.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Resolva as expressões, a seguir, e apresente o resultado na forma fracionária: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66666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…+ 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25252525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 − 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77777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en-US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ba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– </m:t>
                    </m: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en-US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ba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+ </m:t>
                    </m: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en-US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ba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–  </m:t>
                    </m: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3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en-US" sz="23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bar>
                  </m:oMath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7E5BEF2-7CEF-1EC8-CF45-4C5F6172F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752476"/>
                <a:ext cx="5924548" cy="5856924"/>
              </a:xfrm>
              <a:prstGeom prst="rect">
                <a:avLst/>
              </a:prstGeom>
              <a:blipFill>
                <a:blip r:embed="rId3"/>
                <a:stretch>
                  <a:fillRect l="-1543" t="-520" r="-1235" b="-11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2918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3DCC82C-CC19-CBC4-4F3B-4350762DB4CD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CA0DBD7-E087-7A4C-2EC7-283E12FC8973}"/>
                  </a:ext>
                </a:extLst>
              </p:cNvPr>
              <p:cNvSpPr txBox="1"/>
              <p:nvPr/>
            </p:nvSpPr>
            <p:spPr>
              <a:xfrm>
                <a:off x="257181" y="752476"/>
                <a:ext cx="5838820" cy="4017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23.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</m:t>
                    </m:r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94</m:t>
                        </m:r>
                      </m:e>
                    </m:ba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</m:t>
                    </m:r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06</m:t>
                        </m:r>
                      </m:e>
                    </m:ba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então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1,010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 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1,111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CA0DBD7-E087-7A4C-2EC7-283E12FC8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81" y="752476"/>
                <a:ext cx="5838820" cy="4017446"/>
              </a:xfrm>
              <a:prstGeom prst="rect">
                <a:avLst/>
              </a:prstGeom>
              <a:blipFill>
                <a:blip r:embed="rId2"/>
                <a:stretch>
                  <a:fillRect l="-1566" r="-104" b="-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726E97F-A9A6-46E9-2B17-A746259A399E}"/>
                  </a:ext>
                </a:extLst>
              </p:cNvPr>
              <p:cNvSpPr txBox="1"/>
              <p:nvPr/>
            </p:nvSpPr>
            <p:spPr>
              <a:xfrm>
                <a:off x="6162680" y="752476"/>
                <a:ext cx="5838820" cy="56456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24.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Considere que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0,</m:t>
                    </m:r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Calibri Light" panose="020F0302020204030204" pitchFamily="34" charset="0"/>
                          </a:rPr>
                        </m:ctrlPr>
                      </m:barPr>
                      <m:e>
                        <m:r>
                          <a:rPr lang="en-US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Calibri Light" panose="020F0302020204030204" pitchFamily="34" charset="0"/>
                          </a:rPr>
                          <m:t>4</m:t>
                        </m:r>
                      </m:e>
                    </m:ba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4,</m:t>
                    </m:r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Calibri Light" panose="020F0302020204030204" pitchFamily="34" charset="0"/>
                          </a:rPr>
                        </m:ctrlPr>
                      </m:barPr>
                      <m:e>
                        <m:r>
                          <a:rPr lang="en-US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Calibri Light" panose="020F0302020204030204" pitchFamily="34" charset="0"/>
                          </a:rPr>
                          <m:t>5</m:t>
                        </m:r>
                      </m:e>
                    </m:bar>
                  </m:oMath>
                </a14:m>
                <a:r>
                  <a:rPr lang="en-US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escreva o resultado de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·</m:t>
                    </m:r>
                    <m:r>
                      <a:rPr lang="en-US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÷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endParaRPr lang="pt-BR" sz="1800" b="1" kern="1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25.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subtração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0,888…−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25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90</m:t>
                        </m:r>
                      </m:den>
                    </m:f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igual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726E97F-A9A6-46E9-2B17-A746259A3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80" y="752476"/>
                <a:ext cx="5838820" cy="5645648"/>
              </a:xfrm>
              <a:prstGeom prst="rect">
                <a:avLst/>
              </a:prstGeom>
              <a:blipFill>
                <a:blip r:embed="rId3"/>
                <a:stretch>
                  <a:fillRect l="-16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4919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47058DF-6509-1406-D8FC-F6B65CE4C01D}"/>
                  </a:ext>
                </a:extLst>
              </p:cNvPr>
              <p:cNvSpPr txBox="1"/>
              <p:nvPr/>
            </p:nvSpPr>
            <p:spPr>
              <a:xfrm>
                <a:off x="200025" y="523876"/>
                <a:ext cx="11639550" cy="61420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26.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Seja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1 </m:t>
                    </m:r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0,</m:t>
                    </m:r>
                    <m:acc>
                      <m:accPr>
                        <m:chr m:val="̅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e>
                    </m:acc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pt-BR" sz="2400" kern="100" dirty="0"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Quais das afirmações a seguir são verdadeiras?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(C)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(D)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≠ 0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27.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Eloísa dividiu dois números inteiros positivos, em sua calculadora, e obteve como resultado a dízima periódica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1,929292…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Se a divisão tivesse sido feita na ordem inversa, ou seja, trocando o dividendo (numerador) com o divisor (denominador), qual teria sido o resultado obtido por Eloísa?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28.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João dividiu dois números inteiros positivos e obteve como resultado a dízima periódica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0,1777…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Se ao invés de dividir ele tivesse multiplicado os dois números, qual teria sido o resultado obtido por João?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47058DF-6509-1406-D8FC-F6B65CE4C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5" y="523876"/>
                <a:ext cx="11639550" cy="6142066"/>
              </a:xfrm>
              <a:prstGeom prst="rect">
                <a:avLst/>
              </a:prstGeom>
              <a:blipFill>
                <a:blip r:embed="rId2"/>
                <a:stretch>
                  <a:fillRect l="-838" t="-497" r="-52" b="-12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1430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B35BCBE-0883-6CBF-92D8-DEC7319A8330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B22DECEE-F8F7-9AB7-A787-D23C486A1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04" y="752476"/>
            <a:ext cx="4320000" cy="942375"/>
          </a:xfrm>
          <a:prstGeom prst="rect">
            <a:avLst/>
          </a:prstGeom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D279548D-F540-73DF-26B9-2D9165595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248"/>
          <a:stretch/>
        </p:blipFill>
        <p:spPr bwMode="auto">
          <a:xfrm>
            <a:off x="456564" y="1694851"/>
            <a:ext cx="5487036" cy="2404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2C23410-59BA-7337-A27C-BBD0EC416163}"/>
              </a:ext>
            </a:extLst>
          </p:cNvPr>
          <p:cNvSpPr txBox="1"/>
          <p:nvPr/>
        </p:nvSpPr>
        <p:spPr>
          <a:xfrm>
            <a:off x="152083" y="3714935"/>
            <a:ext cx="5943917" cy="2829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matemática, 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referem-se a quantidades que podem ser medidas ou comparadas numericamente. Elas são essenciais para descrever e compreender o mundo ao nosso redor, desde o movimento de objetos físicos até abstrações como tempo e temperatura.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2AFB47E-26D1-05DA-57E3-894A198F7202}"/>
              </a:ext>
            </a:extLst>
          </p:cNvPr>
          <p:cNvSpPr txBox="1"/>
          <p:nvPr/>
        </p:nvSpPr>
        <p:spPr>
          <a:xfrm>
            <a:off x="6096000" y="559870"/>
            <a:ext cx="5867399" cy="5960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grandezas podem ser divididas em dois tipos principais: grandezas escalares e grandezas vetoriais.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tabLst>
                <a:tab pos="540385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 Tipo: Grandezas escalares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São completamente definidas por um número e uma unidade de medida. Exemplos incluem massa, temperatura, volume e tempo. Para representar uma grandeza escalar, geralmente, usamos números reais acompanhados de uma unidade apropriada.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tabLst>
                <a:tab pos="540385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 Tipo: Grandezas vetoriais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Possuem magnitude (valor numérico), direção e sentido. Exemplos incluem força, velocidade e deslocamento. Para representar uma grandeza vetorial é necessário especificar tanto o valor quanto a direção, muitas vezes usando sistemas de coordenadas ou notações específicas.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7875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4D72595-EA58-477D-B62E-1A4F62004E5A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FC1EF7F-2141-A965-C217-151469CB99FB}"/>
              </a:ext>
            </a:extLst>
          </p:cNvPr>
          <p:cNvSpPr txBox="1"/>
          <p:nvPr/>
        </p:nvSpPr>
        <p:spPr>
          <a:xfrm>
            <a:off x="200027" y="752476"/>
            <a:ext cx="5895973" cy="5837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Além disso, as grandezas podem ser classificadas como grandezas </a:t>
            </a:r>
            <a:r>
              <a:rPr lang="pt-BR" sz="2400" kern="100" dirty="0">
                <a:solidFill>
                  <a:srgbClr val="0F476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fundamentais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ou </a:t>
            </a:r>
            <a:r>
              <a:rPr lang="pt-BR" sz="2400" kern="100" dirty="0">
                <a:solidFill>
                  <a:srgbClr val="0F476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derivadas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Grandezas fundamentais são aquelas que não podem ser definidas em termos de outras grandezas, enquanto as derivadas são definidas pela combinação das fundamentais. </a:t>
            </a:r>
          </a:p>
          <a:p>
            <a:pPr algn="just">
              <a:spcAft>
                <a:spcPts val="800"/>
              </a:spcAft>
              <a:tabLst>
                <a:tab pos="6661150" algn="l"/>
              </a:tabLs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Internacional de Unidades (Si)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tabLst>
                <a:tab pos="6661150" algn="l"/>
              </a:tabLs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Internacional de Unidades (SI) é a forma moderna do sistema métrico e é a base internacionalmente reconhecida para medições de todas as espécies. Ele define unidades de medida para diversas quantidades físicas, como comprimento, massa, tempo, corrente elétrica e temperatura, entre outras. O SI é baseado em sete unidades, que são: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4CC753A-DF96-F971-F074-13357DB31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826" y="752476"/>
            <a:ext cx="5334300" cy="372215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1E2D760-FDE4-D6E9-48BD-60D04A3EA5F6}"/>
              </a:ext>
            </a:extLst>
          </p:cNvPr>
          <p:cNvSpPr txBox="1"/>
          <p:nvPr/>
        </p:nvSpPr>
        <p:spPr>
          <a:xfrm>
            <a:off x="6190950" y="4548386"/>
            <a:ext cx="5801023" cy="2041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Dessa forma podemos estabelecer uma relação entre duas ou mais grandezas.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Chamamos de </a:t>
            </a:r>
            <a:r>
              <a:rPr lang="pt-BR" sz="24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Razão</a:t>
            </a: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quociente entre duas grandezas e de </a:t>
            </a:r>
            <a:r>
              <a:rPr lang="pt-BR" sz="24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Proporção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igualdade entre duas razões.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8981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B87162F-ED6B-488D-8ABF-4F373DACEC05}"/>
                  </a:ext>
                </a:extLst>
              </p:cNvPr>
              <p:cNvSpPr txBox="1"/>
              <p:nvPr/>
            </p:nvSpPr>
            <p:spPr>
              <a:xfrm>
                <a:off x="323850" y="704289"/>
                <a:ext cx="11515726" cy="5238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ctr">
                  <a:spcAft>
                    <a:spcPts val="1500"/>
                  </a:spcAft>
                </a:pPr>
                <a:r>
                  <a:rPr lang="pt-BR" sz="2400" b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RAZÃO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269875" algn="just">
                  <a:spcAft>
                    <a:spcPts val="15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razão é uma comparação entre duas grandezas. Geralmente, essa comparação é feita através de uma fração. Veja alguns exemplos de razões em nosso cotidiano: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spcAft>
                    <a:spcPts val="1500"/>
                  </a:spcAft>
                  <a:buFont typeface="Symbol" panose="05050102010706020507" pitchFamily="18" charset="2"/>
                  <a:buChar char=""/>
                </a:pPr>
                <a:r>
                  <a:rPr lang="pt-BR" sz="2400" b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 (física)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Percebemos a razão ao andarmos a pé ou em algum meio de locomoção, pois existe uma razão entre a distância que percorremos e o tempo que levamos para percorrê-la, chamamos essa razão de velocidade.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velocidade é a grandeza utilizada para determinar a </a:t>
                </a:r>
                <a:r>
                  <a:rPr lang="pt-BR" sz="2400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divisão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entre o caminho percorrido e o intervalo de tempo necessário para percorrê-lo. Por exemplo, a velocidade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80 </m:t>
                        </m:r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den>
                    </m:f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15000"/>
                  </a:lnSpc>
                  <a:spcAft>
                    <a:spcPts val="1500"/>
                  </a:spcAft>
                  <a:buFont typeface="Symbol" panose="05050102010706020507" pitchFamily="18" charset="2"/>
                  <a:buChar char=""/>
                </a:pPr>
                <a:r>
                  <a:rPr lang="pt-BR" sz="2400" b="1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Densidade de uma matéria (química)</a:t>
                </a:r>
                <a:r>
                  <a:rPr lang="pt-BR" sz="24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pt-BR" sz="2400" dirty="0">
                    <a:solidFill>
                      <a:srgbClr val="40404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 </a:t>
                </a:r>
                <a:r>
                  <a:rPr lang="pt-BR" sz="24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densidade 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é a relação da massa de matéria em um determinado volume. Matematicamente, é calculada entre a razão da massa (m) e do volume (v) de um material. Por exemplo, a densidade da água a 25 °C é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1 </m:t>
                        </m:r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𝑔</m:t>
                        </m:r>
                      </m:num>
                      <m:den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pt-BR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pt-BR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B87162F-ED6B-488D-8ABF-4F373DACE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704289"/>
                <a:ext cx="11515726" cy="5238229"/>
              </a:xfrm>
              <a:prstGeom prst="rect">
                <a:avLst/>
              </a:prstGeom>
              <a:blipFill>
                <a:blip r:embed="rId2"/>
                <a:stretch>
                  <a:fillRect l="-847" t="-1164" r="-688" b="-2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4432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6B3535A-E88B-55F6-3162-0DA3683A98EC}"/>
                  </a:ext>
                </a:extLst>
              </p:cNvPr>
              <p:cNvSpPr txBox="1"/>
              <p:nvPr/>
            </p:nvSpPr>
            <p:spPr>
              <a:xfrm>
                <a:off x="338137" y="753991"/>
                <a:ext cx="11515725" cy="5807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88900" lvl="0" indent="-342900" algn="just">
                  <a:lnSpc>
                    <a:spcPct val="150000"/>
                  </a:lnSpc>
                  <a:buFont typeface="Symbol" panose="05050102010706020507" pitchFamily="18" charset="2"/>
                  <a:buChar char=""/>
                </a:pPr>
                <a:r>
                  <a:rPr lang="pt-BR" sz="2400" b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Escala (cartografia)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cartógrafos trabalham com uma visão reduzida do território, sendo necessário indicar a proporção entre a superfície terrestre e a sua representação. Esta proporção é indicada pela escala, ou seja, ela representa, a relação entre a medida de uma porção terri­torial, representada no papel, e sua medida real na superfície terrestre. Por exemplo, numa escala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100 000</m:t>
                        </m:r>
                      </m:den>
                    </m:f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ou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( 1 :100 000)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1 centímetro medido no mapa re­presenta uma distância de 100 000 centímetros ou 1 quilometro na superfície terrestre.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50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400" b="1" u="sng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Receitas (culinária)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pt-BR" sz="2400" b="1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receitas são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instruções que explicam quais ingredientes levam a determinado prato e a forma como se deve preparar. As receitas indicam o procedimento adequado para que o prato em questão seja saboroso. Por exemplo, a receita para fazer panquecas indica que são necessários ovos, farinha e leite, entre outros ingredientes.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6B3535A-E88B-55F6-3162-0DA3683A98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37" y="753991"/>
                <a:ext cx="11515725" cy="5807167"/>
              </a:xfrm>
              <a:prstGeom prst="rect">
                <a:avLst/>
              </a:prstGeom>
              <a:blipFill>
                <a:blip r:embed="rId2"/>
                <a:stretch>
                  <a:fillRect l="-847" r="-635" b="-13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3145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9A378E0-9B0E-832D-24D9-E88B0E8809D4}"/>
              </a:ext>
            </a:extLst>
          </p:cNvPr>
          <p:cNvSpPr txBox="1"/>
          <p:nvPr/>
        </p:nvSpPr>
        <p:spPr>
          <a:xfrm>
            <a:off x="338136" y="352426"/>
            <a:ext cx="11515725" cy="249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1: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Você sabe qual é a relação entre o número de pessoas que moram na sua cidade e o tamanho dela?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você mora em Goiânia, pode estabelecer essa relação calculando a densidade demográfica da capital.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Segundo o Instituto Brasileiro de Geografia e Estatística – IBGE, Goiânia possui: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abela&#10;&#10;Descrição gerada automaticamente">
            <a:extLst>
              <a:ext uri="{FF2B5EF4-FFF2-40B4-BE49-F238E27FC236}">
                <a16:creationId xmlns:a16="http://schemas.microsoft.com/office/drawing/2014/main" id="{EDAF44F3-DF00-FE34-7F32-A98EAB265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5998" y="2851572"/>
            <a:ext cx="5760000" cy="21156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FF3FF46-5848-7722-EF52-48CE4C3669A6}"/>
                  </a:ext>
                </a:extLst>
              </p:cNvPr>
              <p:cNvSpPr txBox="1"/>
              <p:nvPr/>
            </p:nvSpPr>
            <p:spPr>
              <a:xfrm>
                <a:off x="338137" y="4967260"/>
                <a:ext cx="11515724" cy="1582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podemos calcular a densidade demográfica da capital fazendo o quociente entre essas duas grandezas: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Densidade demográfica: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1 494 599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729,296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≅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2049,37 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habitantes</m:t>
                    </m:r>
                    <m: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km</m:t>
                    </m:r>
                    <m: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²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FF3FF46-5848-7722-EF52-48CE4C366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37" y="4967260"/>
                <a:ext cx="11515724" cy="1582164"/>
              </a:xfrm>
              <a:prstGeom prst="rect">
                <a:avLst/>
              </a:prstGeom>
              <a:blipFill>
                <a:blip r:embed="rId4"/>
                <a:stretch>
                  <a:fillRect l="-794" t="-3089" r="-794" b="-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5651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25FFC82-41F8-8C1A-FF50-86AE09A56E36}"/>
              </a:ext>
            </a:extLst>
          </p:cNvPr>
          <p:cNvSpPr txBox="1"/>
          <p:nvPr/>
        </p:nvSpPr>
        <p:spPr>
          <a:xfrm>
            <a:off x="200024" y="752476"/>
            <a:ext cx="11697336" cy="3733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você mora em outra cidade, pode fazer esse mesmo cálculo buscando esses dados no site do IBGE e utilizando a relação:</a:t>
            </a:r>
          </a:p>
          <a:p>
            <a:pPr marR="9017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pt-BR" sz="24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pt-BR" sz="24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outros exemplos de cidades goianas: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9017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APARECIDA DE GOIÂNIA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F22C2E13-1BBE-CA2F-FE1A-A4ADAD753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031" y="1546985"/>
            <a:ext cx="5220303" cy="1236011"/>
          </a:xfrm>
          <a:prstGeom prst="rect">
            <a:avLst/>
          </a:prstGeom>
        </p:spPr>
      </p:pic>
      <p:pic>
        <p:nvPicPr>
          <p:cNvPr id="6" name="Imagem 5" descr="Tabela&#10;&#10;Descrição gerada automaticamente">
            <a:extLst>
              <a:ext uri="{FF2B5EF4-FFF2-40B4-BE49-F238E27FC236}">
                <a16:creationId xmlns:a16="http://schemas.microsoft.com/office/drawing/2014/main" id="{2C025985-42C7-F874-13F9-A58012EE5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3031" y="3832618"/>
            <a:ext cx="5011419" cy="1815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764C60D-1932-01E7-7306-88956E06A387}"/>
                  </a:ext>
                </a:extLst>
              </p:cNvPr>
              <p:cNvSpPr txBox="1"/>
              <p:nvPr/>
            </p:nvSpPr>
            <p:spPr>
              <a:xfrm>
                <a:off x="2659046" y="5760910"/>
                <a:ext cx="7748271" cy="6892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Densidade demográfica: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550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925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279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954</m:t>
                        </m:r>
                      </m:den>
                    </m:f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≅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1967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91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habitantes</m:t>
                    </m:r>
                    <m: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km</m:t>
                    </m:r>
                    <m: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²</m:t>
                    </m:r>
                  </m:oMath>
                </a14:m>
                <a:r>
                  <a:rPr lang="pt-BR" sz="2400" b="1" kern="100" dirty="0">
                    <a:solidFill>
                      <a:srgbClr val="202124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764C60D-1932-01E7-7306-88956E06A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046" y="5760910"/>
                <a:ext cx="7748271" cy="689228"/>
              </a:xfrm>
              <a:prstGeom prst="rect">
                <a:avLst/>
              </a:prstGeom>
              <a:blipFill>
                <a:blip r:embed="rId5"/>
                <a:stretch>
                  <a:fillRect l="-1180" r="-787" b="-26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51622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FD44940-B63D-9314-4CF4-764121E1C866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753E904-22FD-B282-7CF4-D3945B7F1F12}"/>
                  </a:ext>
                </a:extLst>
              </p:cNvPr>
              <p:cNvSpPr txBox="1"/>
              <p:nvPr/>
            </p:nvSpPr>
            <p:spPr>
              <a:xfrm>
                <a:off x="238126" y="425736"/>
                <a:ext cx="5857874" cy="64126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CAÇU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0"/>
                  </a:spcAft>
                </a:pPr>
                <a:endParaRPr lang="pt-BR" sz="24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0"/>
                  </a:spcAft>
                </a:pPr>
                <a:endParaRPr lang="pt-BR" sz="24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0"/>
                  </a:spcAft>
                </a:pPr>
                <a:endParaRPr lang="pt-BR" sz="24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0"/>
                  </a:spcAft>
                </a:pPr>
                <a:endParaRPr lang="pt-BR" sz="24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Densidade demográfica: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774</m:t>
                        </m:r>
                      </m:num>
                      <m:den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2251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098</m:t>
                        </m:r>
                      </m:den>
                    </m:f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≅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habitantes</m:t>
                    </m:r>
                    <m: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km</m:t>
                    </m:r>
                    <m:r>
                      <a:rPr lang="pt-BR" sz="2400" kern="10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²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recorde de corrida de 100 metros rasos pertence ao Jamaicano </a:t>
                </a:r>
                <a:r>
                  <a:rPr lang="pt-BR" sz="2400" kern="10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Usain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Bolt. Ele percorreu essa distância em apenas 9,58 segundos. Qual foi a velocidade dele?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753E904-22FD-B282-7CF4-D3945B7F1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6" y="425736"/>
                <a:ext cx="5857874" cy="6412653"/>
              </a:xfrm>
              <a:prstGeom prst="rect">
                <a:avLst/>
              </a:prstGeom>
              <a:blipFill>
                <a:blip r:embed="rId2"/>
                <a:stretch>
                  <a:fillRect l="-1665" t="-951" r="-16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Tabela&#10;&#10;Descrição gerada automaticamente">
            <a:extLst>
              <a:ext uri="{FF2B5EF4-FFF2-40B4-BE49-F238E27FC236}">
                <a16:creationId xmlns:a16="http://schemas.microsoft.com/office/drawing/2014/main" id="{5D5C82F8-066A-63D3-5D53-F412BC5CF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325" y="1082992"/>
            <a:ext cx="5622586" cy="19935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5690F9A-751C-DB17-66F7-9832097C368E}"/>
                  </a:ext>
                </a:extLst>
              </p:cNvPr>
              <p:cNvSpPr txBox="1"/>
              <p:nvPr/>
            </p:nvSpPr>
            <p:spPr>
              <a:xfrm>
                <a:off x="6172199" y="752476"/>
                <a:ext cx="5857871" cy="5392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24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Solução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conseguirmos descobrir a velocidade desse atleta, devemos nos lembrar do conceito de velocidade. 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 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uma grandeza caracterizada pela variação do deslocamento de um corpo em determinado tempo.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400" i="1" kern="100" baseline="-250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5690F9A-751C-DB17-66F7-9832097C3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199" y="752476"/>
                <a:ext cx="5857871" cy="5392245"/>
              </a:xfrm>
              <a:prstGeom prst="rect">
                <a:avLst/>
              </a:prstGeom>
              <a:blipFill>
                <a:blip r:embed="rId5"/>
                <a:stretch>
                  <a:fillRect l="-1561" r="-16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9717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B7FA2A6-F9C0-A639-EA0F-B6F79CA4FAAE}"/>
                  </a:ext>
                </a:extLst>
              </p:cNvPr>
              <p:cNvSpPr txBox="1"/>
              <p:nvPr/>
            </p:nvSpPr>
            <p:spPr>
              <a:xfrm>
                <a:off x="247656" y="673984"/>
                <a:ext cx="12049119" cy="5210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24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kern="1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400" i="1" kern="100" baseline="-250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4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Onde: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400"/>
                  </a:spcAft>
                </a:pP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𝛥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Variação de tempo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400"/>
                  </a:spcAft>
                </a:pP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𝛥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Variação de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deslocamento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4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a velocidade do jamaicano é calculada por: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4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400" i="1" kern="100" baseline="-250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BR" sz="2400" i="1" kern="100" baseline="-250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→ </m:t>
                      </m:r>
                      <m:sSub>
                        <m:sSub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400" i="1" kern="100" baseline="-250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BR" sz="2400" i="1" kern="100" baseline="-250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9,58 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≅ 10,44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4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velocidade média do </a:t>
                </a:r>
                <a:r>
                  <a:rPr lang="pt-BR" sz="2400" kern="100" dirty="0" err="1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Usain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Bolt foi de </a:t>
                </a:r>
                <a14:m>
                  <m:oMath xmlns:m="http://schemas.openxmlformats.org/officeDocument/2006/math"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10,44 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s</m:t>
                    </m:r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²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B7FA2A6-F9C0-A639-EA0F-B6F79CA4F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56" y="673984"/>
                <a:ext cx="12049119" cy="5210081"/>
              </a:xfrm>
              <a:prstGeom prst="rect">
                <a:avLst/>
              </a:prstGeom>
              <a:blipFill>
                <a:blip r:embed="rId2"/>
                <a:stretch>
                  <a:fillRect l="-810" b="-16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8755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FC1B970-9843-B558-298F-1E2BF9FB8FAA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5F4FE7D-BF18-A327-A383-DD79AEDEB0B0}"/>
                  </a:ext>
                </a:extLst>
              </p:cNvPr>
              <p:cNvSpPr txBox="1"/>
              <p:nvPr/>
            </p:nvSpPr>
            <p:spPr>
              <a:xfrm>
                <a:off x="209550" y="752476"/>
                <a:ext cx="5886450" cy="18692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3</a:t>
                </a:r>
                <a:r>
                  <a:rPr lang="pt-BR" sz="2400" b="1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 mapa feito na escala de                   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: 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25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000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000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Qual é a distância entre La Coruña e Palma?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5F4FE7D-BF18-A327-A383-DD79AEDEB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0" y="752476"/>
                <a:ext cx="5886450" cy="1869230"/>
              </a:xfrm>
              <a:prstGeom prst="rect">
                <a:avLst/>
              </a:prstGeom>
              <a:blipFill>
                <a:blip r:embed="rId2"/>
                <a:stretch>
                  <a:fillRect l="-1553" t="-1629" r="-104" b="-58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52F20C24-B323-5B44-4E41-61C7A24F18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92" b="2827"/>
          <a:stretch/>
        </p:blipFill>
        <p:spPr bwMode="auto">
          <a:xfrm>
            <a:off x="404471" y="2687686"/>
            <a:ext cx="5496608" cy="3790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D220261-88B4-8E45-6FE1-56462CEC0082}"/>
                  </a:ext>
                </a:extLst>
              </p:cNvPr>
              <p:cNvSpPr txBox="1"/>
              <p:nvPr/>
            </p:nvSpPr>
            <p:spPr>
              <a:xfrm>
                <a:off x="6181043" y="752476"/>
                <a:ext cx="5801404" cy="49131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25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000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000</m:t>
                          </m:r>
                        </m:den>
                      </m:f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den>
                      </m:f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 </m:t>
                      </m:r>
                      <m:r>
                        <m:rPr>
                          <m:sty m:val="p"/>
                        </m:rP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275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000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000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Transformando centímetros para quilômetros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275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000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000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÷ 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000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2750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Ou seja, a distância entre as cidades é de 2750 quilômetros.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D220261-88B4-8E45-6FE1-56462CEC0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043" y="752476"/>
                <a:ext cx="5801404" cy="4913140"/>
              </a:xfrm>
              <a:prstGeom prst="rect">
                <a:avLst/>
              </a:prstGeom>
              <a:blipFill>
                <a:blip r:embed="rId4"/>
                <a:stretch>
                  <a:fillRect l="-1681" r="-1261" b="-17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99690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FBA2CDE-313A-828E-E870-40C908193972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AAF2CD6-AF92-5610-BEC7-477D7748B3F8}"/>
                  </a:ext>
                </a:extLst>
              </p:cNvPr>
              <p:cNvSpPr txBox="1"/>
              <p:nvPr/>
            </p:nvSpPr>
            <p:spPr>
              <a:xfrm>
                <a:off x="238125" y="688760"/>
                <a:ext cx="5857875" cy="5776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4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solução foi preparada misturando-se 60 gramas de um sal em 500 g de água. Considerando-se que o volume da solução é igual a 500 mL, qual será a densidade dessa solução em g/mL?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Massa do sal (soluto)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60 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Massa da água (solvente)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500 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Massa da solução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(60 + 500) = 560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Volume da solução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500 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𝑚𝐿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Logo: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d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t-BR" sz="24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pt-BR" sz="24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v</m:t>
                          </m:r>
                        </m:den>
                      </m:f>
                      <m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 </m:t>
                      </m:r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d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560</m:t>
                          </m:r>
                        </m:num>
                        <m:den>
                          <m:r>
                            <a:rPr lang="pt-BR" sz="24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500</m:t>
                          </m:r>
                        </m:den>
                      </m:f>
                      <m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1,12</m:t>
                      </m:r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g</m:t>
                      </m:r>
                      <m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mL</m:t>
                      </m:r>
                    </m:oMath>
                  </m:oMathPara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AAF2CD6-AF92-5610-BEC7-477D7748B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688760"/>
                <a:ext cx="5857875" cy="5776133"/>
              </a:xfrm>
              <a:prstGeom prst="rect">
                <a:avLst/>
              </a:prstGeom>
              <a:blipFill>
                <a:blip r:embed="rId2"/>
                <a:stretch>
                  <a:fillRect l="-1561" t="-527" r="-13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A42389F-D516-0764-0937-380C8279C715}"/>
                  </a:ext>
                </a:extLst>
              </p:cNvPr>
              <p:cNvSpPr txBox="1"/>
              <p:nvPr/>
            </p:nvSpPr>
            <p:spPr>
              <a:xfrm>
                <a:off x="6096000" y="646666"/>
                <a:ext cx="5857875" cy="5860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5: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uma receita de biscoitos, a razão entre a quantidade de ovos e de copos de polvilho utilizados é de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Ao preparar esses biscoitos, seguindo a receita, se utilizarmos 12 copos de polvilho, quantos ovos deverão ser utilizados para preparar esses biscoitos?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/>
                <a:r>
                  <a:rPr lang="pt-BR" sz="2300" i="1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Solução</a:t>
                </a:r>
                <a:r>
                  <a:rPr lang="pt-BR" sz="23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endParaRPr lang="pt-BR" sz="23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/>
                <a:r>
                  <a:rPr lang="pt-BR" sz="23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</a:t>
                </a:r>
                <a:r>
                  <a:rPr lang="pt-BR" sz="23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proporção entre eles é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3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3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, </a:t>
                </a:r>
                <a:r>
                  <a:rPr lang="pt-BR" sz="23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ou seja,</a:t>
                </a:r>
                <a:r>
                  <a:rPr lang="pt-BR" sz="23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a cada 2 ovos usamos 3 copos de polvilho.</a:t>
                </a:r>
                <a:endParaRPr lang="pt-BR" sz="23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/>
                <a:r>
                  <a:rPr lang="pt-BR" sz="23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Para descobrir quantos ovos precisamos juntar aos 12 copos de polvilho, temos:</a:t>
                </a:r>
                <a:endParaRPr lang="pt-BR" sz="23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3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3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3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BR" sz="23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3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</m:t>
                      </m:r>
                      <m:r>
                        <a:rPr lang="pt-BR" sz="2300" i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3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300" i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24</m:t>
                      </m:r>
                      <m:r>
                        <a:rPr lang="pt-BR" sz="23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</m:t>
                      </m:r>
                      <m:r>
                        <a:rPr lang="pt-BR" sz="23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300" i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3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pt-BR" sz="23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3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 </m:t>
                      </m:r>
                      <m:r>
                        <a:rPr lang="pt-BR" sz="23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3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pt-BR" sz="23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 8</m:t>
                      </m:r>
                    </m:oMath>
                  </m:oMathPara>
                </a14:m>
                <a:endParaRPr lang="pt-BR" sz="23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serão necessários 8 ovos.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A42389F-D516-0764-0937-380C8279C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46666"/>
                <a:ext cx="5857875" cy="5860322"/>
              </a:xfrm>
              <a:prstGeom prst="rect">
                <a:avLst/>
              </a:prstGeom>
              <a:blipFill>
                <a:blip r:embed="rId3"/>
                <a:stretch>
                  <a:fillRect l="-1457" t="-937" b="-11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38279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13895AF-9FEC-0FDD-B6A5-E23BF108B91B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333131A4-F646-38CD-4CFD-5903D2A063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377506" y="510976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3C1B0A-F44B-21CF-1158-32B9250AEDC8}"/>
              </a:ext>
            </a:extLst>
          </p:cNvPr>
          <p:cNvSpPr txBox="1"/>
          <p:nvPr/>
        </p:nvSpPr>
        <p:spPr>
          <a:xfrm>
            <a:off x="228600" y="1082793"/>
            <a:ext cx="5867397" cy="4612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Determine a razão entre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números, a seguir, mantendo a ordem apresentada.</a:t>
            </a:r>
          </a:p>
          <a:p>
            <a:pPr marL="18415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15 e 30</a:t>
            </a:r>
          </a:p>
          <a:p>
            <a:pPr marL="18415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8 e 12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415"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1,2 e 1,44</a:t>
            </a:r>
          </a:p>
          <a:p>
            <a:pPr marL="18415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60 e 72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415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240 e 80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415"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f) – 72 e – 36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41D273F-31BD-EECA-099C-4EDFAEB94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1" y="752475"/>
            <a:ext cx="579119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Uma mistura apresenta 3 kg de leite em pó e 900 g de café em pó. Qual é a razão entre a quantidade de leite e a quantidade de café nessa mistura?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4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400" dirty="0"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um mapa na escala de 1 : 500 000, a distância entre duas cidades é de 6 cm. Qual a distância real, em quilômetros, entre essas cidades?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6594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B47EE4E-81E6-05B8-A411-6BEAFDDCAFB4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D4757D35-B7FE-1793-E883-AB3507BEC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99" y="619107"/>
            <a:ext cx="4305901" cy="26673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37F59BE-7B5E-850C-2FB1-C79F986AF4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41"/>
          <a:stretch/>
        </p:blipFill>
        <p:spPr>
          <a:xfrm>
            <a:off x="942689" y="981075"/>
            <a:ext cx="4201111" cy="82873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2CFF6C1-AA07-0180-3677-7CD9C18410B1}"/>
              </a:ext>
            </a:extLst>
          </p:cNvPr>
          <p:cNvSpPr txBox="1"/>
          <p:nvPr/>
        </p:nvSpPr>
        <p:spPr>
          <a:xfrm>
            <a:off x="219076" y="1809811"/>
            <a:ext cx="5876924" cy="2293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PROPORÇÃO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indent="269875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 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proporção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consiste na igualdade entre duas ou mais 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razões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que são a divisão entre números na qual devemos obedecer a ordem em que eles são colocados. A definição de proporção é: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Texto&#10;&#10;Descrição gerada automaticamente">
            <a:extLst>
              <a:ext uri="{FF2B5EF4-FFF2-40B4-BE49-F238E27FC236}">
                <a16:creationId xmlns:a16="http://schemas.microsoft.com/office/drawing/2014/main" id="{261B980D-0940-A169-5C51-41783F8784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526" t="5053"/>
          <a:stretch/>
        </p:blipFill>
        <p:spPr bwMode="auto">
          <a:xfrm>
            <a:off x="498157" y="4023330"/>
            <a:ext cx="5331142" cy="25209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AC8976A-38AF-CB6C-CF4B-F786C94A6719}"/>
                  </a:ext>
                </a:extLst>
              </p:cNvPr>
              <p:cNvSpPr txBox="1"/>
              <p:nvPr/>
            </p:nvSpPr>
            <p:spPr>
              <a:xfrm>
                <a:off x="6181724" y="752475"/>
                <a:ext cx="5791197" cy="54759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</a:pPr>
                <a:r>
                  <a:rPr lang="pt-BR" sz="24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Exemplo 6: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Verifique se os pares de números 2 e 4, 8 e 16 são proporcionais ou não 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ctr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4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16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400" b="1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𝑝𝑜𝑟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𝑠𝑖𝑚𝑝𝑙𝑖𝑓𝑖𝑐𝑎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çã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𝑜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</m:t>
                      </m:r>
                      <m:r>
                        <a:rPr lang="pt-BR" sz="2400" b="1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Outra maneira de verificar se eles são, ou não, proporcionais é realizando o produto dos meios e dos extremos</a:t>
                </a:r>
                <a:r>
                  <a:rPr lang="pt-BR" sz="2400" u="sng" dirty="0">
                    <a:solidFill>
                      <a:srgbClr val="467886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ctr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4</m:t>
                          </m:r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16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·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16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·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8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32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32</m:t>
                      </m:r>
                    </m:oMath>
                  </m:oMathPara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Logo, os números são proporcionais.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AC8976A-38AF-CB6C-CF4B-F786C94A6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724" y="752475"/>
                <a:ext cx="5791197" cy="5475986"/>
              </a:xfrm>
              <a:prstGeom prst="rect">
                <a:avLst/>
              </a:prstGeom>
              <a:blipFill>
                <a:blip r:embed="rId7"/>
                <a:stretch>
                  <a:fillRect l="-1579" t="-556" r="-1368" b="-15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7073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A6F44AC-EABD-9665-E6A2-B16970EF6B32}"/>
                  </a:ext>
                </a:extLst>
              </p:cNvPr>
              <p:cNvSpPr txBox="1"/>
              <p:nvPr/>
            </p:nvSpPr>
            <p:spPr>
              <a:xfrm>
                <a:off x="257175" y="752476"/>
                <a:ext cx="11630025" cy="3403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</a:pPr>
                <a:r>
                  <a:rPr lang="pt-BR" sz="24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Exemplo 7:</a:t>
                </a:r>
                <a:r>
                  <a:rPr lang="pt-BR" sz="2400" b="1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Verifique se os números 3, 5, 2, 3 são proporcionais ou não.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Montando as razões e realizando o produto dos meios e dos extremos, temos:</a:t>
                </a:r>
              </a:p>
              <a:p>
                <a:pPr marR="88900" algn="just">
                  <a:lnSpc>
                    <a:spcPct val="115000"/>
                  </a:lnSpc>
                </a:pP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→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·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≠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5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·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→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9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≠ </m:t>
                      </m:r>
                      <m:r>
                        <a:rPr lang="pt-BR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</m:t>
                      </m:r>
                    </m:oMath>
                  </m:oMathPara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Como a igualdade </a:t>
                </a:r>
                <a:r>
                  <a:rPr lang="pt-BR" sz="24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não</a:t>
                </a: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é verdadeira, logo, os números </a:t>
                </a:r>
                <a:r>
                  <a:rPr lang="pt-BR" sz="24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não</a:t>
                </a: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são proporcionais.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A6F44AC-EABD-9665-E6A2-B16970EF6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75" y="752476"/>
                <a:ext cx="11630025" cy="3403752"/>
              </a:xfrm>
              <a:prstGeom prst="rect">
                <a:avLst/>
              </a:prstGeom>
              <a:blipFill>
                <a:blip r:embed="rId2"/>
                <a:stretch>
                  <a:fillRect l="-786" t="-894" b="-30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48587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ADAD1BB-C8FF-F44A-0284-59A7B1B0308B}"/>
                  </a:ext>
                </a:extLst>
              </p:cNvPr>
              <p:cNvSpPr txBox="1"/>
              <p:nvPr/>
            </p:nvSpPr>
            <p:spPr>
              <a:xfrm>
                <a:off x="333378" y="727749"/>
                <a:ext cx="5762622" cy="58412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PROPRIEDADES DA PROPORÇÃO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estudo da proporção é divido em duas propriedades: Propriedade fundamental das proporções e Propriedade da soma dos termos em uma proporção.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spcAft>
                    <a:spcPts val="800"/>
                  </a:spcAft>
                </a:pPr>
                <a:r>
                  <a:rPr lang="pt-BR" sz="2400" b="1" u="sng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Propriedade Fundamental da Proporção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Toda proporção possui, pelo menos, quatro termos.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exemplo: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pt-BR" sz="2400" b="1" i="1" kern="100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b="1" i="1" kern="100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pt-BR" sz="24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𝑜𝑢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pt-BR" sz="24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: </m:t>
                      </m:r>
                      <m:r>
                        <a:rPr lang="pt-BR" sz="24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𝟏𝟐</m:t>
                      </m:r>
                      <m:r>
                        <a:rPr lang="pt-BR" sz="24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:</m:t>
                      </m:r>
                      <m:r>
                        <a:rPr lang="pt-BR" sz="24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𝟏𝟓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números 4, 12, 5 e 15 são os termos dessa proporção sendo que</a:t>
                </a:r>
                <a:r>
                  <a:rPr lang="pt-BR" sz="24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pt-BR" sz="24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4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15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os </a:t>
                </a:r>
                <a:r>
                  <a:rPr lang="pt-BR" sz="24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extremos</a:t>
                </a:r>
                <a:r>
                  <a:rPr lang="pt-BR" sz="24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4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4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os </a:t>
                </a:r>
                <a:r>
                  <a:rPr lang="pt-BR" sz="24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meios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ADAD1BB-C8FF-F44A-0284-59A7B1B03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8" y="727749"/>
                <a:ext cx="5762622" cy="5841214"/>
              </a:xfrm>
              <a:prstGeom prst="rect">
                <a:avLst/>
              </a:prstGeom>
              <a:blipFill>
                <a:blip r:embed="rId2"/>
                <a:stretch>
                  <a:fillRect l="-1693" t="-1043" r="-1587" b="-12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878283C-D08B-3BB6-F261-6CDF00E0DC68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A9A9ED5-9AED-EFC4-4E96-76013EDC0F64}"/>
                  </a:ext>
                </a:extLst>
              </p:cNvPr>
              <p:cNvSpPr txBox="1"/>
              <p:nvPr/>
            </p:nvSpPr>
            <p:spPr>
              <a:xfrm>
                <a:off x="6096000" y="752476"/>
                <a:ext cx="5848349" cy="38007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aplicando essa propriedade na proporção anterior, obtemos: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Bef>
                    <a:spcPts val="600"/>
                  </a:spcBef>
                  <a:buFont typeface="Symbol" panose="05050102010706020507" pitchFamily="18" charset="2"/>
                  <a:buChar char=""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dos termos dos meios: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4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𝟏𝟓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=60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dos termos dos extremos: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8034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𝟏𝟐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400" b="1" i="1" kern="100">
                        <a:solidFill>
                          <a:srgbClr val="8034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=60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verificamos numericamente a veracidade da propriedade.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A9A9ED5-9AED-EFC4-4E96-76013EDC0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52476"/>
                <a:ext cx="5848349" cy="3800784"/>
              </a:xfrm>
              <a:prstGeom prst="rect">
                <a:avLst/>
              </a:prstGeom>
              <a:blipFill>
                <a:blip r:embed="rId3"/>
                <a:stretch>
                  <a:fillRect l="-1668" t="-1282" r="-1564" b="-24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41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C4B6B97-26AE-1AAA-FB04-3CFE5D72C99A}"/>
                  </a:ext>
                </a:extLst>
              </p:cNvPr>
              <p:cNvSpPr txBox="1"/>
              <p:nvPr/>
            </p:nvSpPr>
            <p:spPr>
              <a:xfrm>
                <a:off x="514350" y="1132479"/>
                <a:ext cx="11382375" cy="4722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b="1" u="sng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Propriedades da soma dos termos em uma proporção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b="1" u="none" strike="noStrike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Qualquer que seja a proporção, a soma ou a diferença dos dois primeiros termos está para o primeiro ou para o segundo termo, assim como a soma ou a diferença dos dois últimos termos está para o terceiro ou para o quarto termo.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exemplo: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→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4+12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5+15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16∙15=12∙20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C4B6B97-26AE-1AAA-FB04-3CFE5D72C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0" y="1132479"/>
                <a:ext cx="11382375" cy="4722318"/>
              </a:xfrm>
              <a:prstGeom prst="rect">
                <a:avLst/>
              </a:prstGeom>
              <a:blipFill>
                <a:blip r:embed="rId2"/>
                <a:stretch>
                  <a:fillRect l="-803" t="-1163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66643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190EE616-D58B-6D88-9FC4-828E6B886B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974"/>
          <a:stretch/>
        </p:blipFill>
        <p:spPr bwMode="auto">
          <a:xfrm>
            <a:off x="4007202" y="721678"/>
            <a:ext cx="4177595" cy="6689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00A32F7-173B-4C1B-9A99-1DCDA25B5D10}"/>
                  </a:ext>
                </a:extLst>
              </p:cNvPr>
              <p:cNvSpPr txBox="1"/>
              <p:nvPr/>
            </p:nvSpPr>
            <p:spPr>
              <a:xfrm>
                <a:off x="390524" y="1390650"/>
                <a:ext cx="11534775" cy="52925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Verifique se </a:t>
                </a:r>
                <a:r>
                  <a:rPr lang="pt-BR" sz="2400" dirty="0">
                    <a:latin typeface="Arial Narrow" panose="020B0606020202030204" pitchFamily="34" charset="0"/>
                  </a:rPr>
                  <a:t>se os pares de números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 e 36, 7 e 21 formam, nessa ordem, uma proporção.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solidFill>
                    <a:srgbClr val="FF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Complete as sentenças, a seguir, para que as razões sejam proporcionais.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     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400" dirty="0"/>
                  <a:t>                                              d)</a:t>
                </a:r>
                <a:r>
                  <a:rPr lang="pt-BR" sz="24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    </m:t>
                        </m:r>
                      </m:den>
                    </m:f>
                    <m:r>
                      <a:rPr lang="pt-BR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72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</a:t>
                </a:r>
                <a:r>
                  <a:rPr lang="pt-BR" sz="2400" i="1" kern="100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4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                            </a:t>
                </a:r>
                <a:r>
                  <a:rPr lang="pt-BR" sz="2400" dirty="0"/>
                  <a:t>e)</a:t>
                </a:r>
                <a:r>
                  <a:rPr lang="pt-BR" sz="24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  <m:r>
                      <a:rPr lang="pt-BR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240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 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</a:t>
                </a:r>
                <a:r>
                  <a:rPr lang="pt-BR" sz="2400" i="1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num>
                      <m:den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144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                    </a:t>
                </a:r>
                <a:r>
                  <a:rPr lang="pt-BR" sz="2400" dirty="0"/>
                  <a:t>f)</a:t>
                </a:r>
                <a:r>
                  <a:rPr lang="pt-BR" sz="24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BR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       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</m:oMath>
                </a14:m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00A32F7-173B-4C1B-9A99-1DCDA25B5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24" y="1390650"/>
                <a:ext cx="11534775" cy="5292539"/>
              </a:xfrm>
              <a:prstGeom prst="rect">
                <a:avLst/>
              </a:prstGeom>
              <a:blipFill>
                <a:blip r:embed="rId4"/>
                <a:stretch>
                  <a:fillRect l="-793" t="-5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9139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49B6E4F-15DD-A734-74BB-C6170D5B0E48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19E7CF33-BB8B-E6DB-6360-A59ECD530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65" y="600076"/>
            <a:ext cx="4320000" cy="469933"/>
          </a:xfrm>
          <a:prstGeom prst="rect">
            <a:avLst/>
          </a:prstGeom>
        </p:spPr>
      </p:pic>
      <p:pic>
        <p:nvPicPr>
          <p:cNvPr id="4" name="Imagem 3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4DC4206-7F1F-4013-67BF-A59DE25C2D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468" b="1"/>
          <a:stretch/>
        </p:blipFill>
        <p:spPr bwMode="auto">
          <a:xfrm>
            <a:off x="1341436" y="1070009"/>
            <a:ext cx="3240000" cy="6194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EE4A68F-30D8-2162-CCBC-2918B43BC3C7}"/>
              </a:ext>
            </a:extLst>
          </p:cNvPr>
          <p:cNvSpPr txBox="1"/>
          <p:nvPr/>
        </p:nvSpPr>
        <p:spPr>
          <a:xfrm>
            <a:off x="209552" y="1808055"/>
            <a:ext cx="5886447" cy="3979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 DIRETAMENTE PROPORCIONAIS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São aquelas grandezas onde a variação de uma provoca a variação da outra, numa mesma razão. </a:t>
            </a: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Duas </a:t>
            </a:r>
            <a:r>
              <a:rPr lang="pt-BR" sz="2400" b="1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grandezas</a:t>
            </a: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r>
              <a:rPr lang="pt-BR" sz="2400" b="1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são</a:t>
            </a: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r>
              <a:rPr lang="pt-BR" sz="2400" b="1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diretamente</a:t>
            </a: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r>
              <a:rPr lang="pt-BR" sz="2400" b="1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proporcionais</a:t>
            </a: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quando, um aumento na medida da primeira gera um aumento, proporcional, na medida da segunda, ou quando uma diminuição da medida da primeira gera uma diminuição, proporcional, da medida da segunda</a:t>
            </a:r>
            <a:r>
              <a:rPr lang="pt-BR" sz="18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54800C7-42BC-1C60-CB17-C9E7E55D80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408" r="39262"/>
          <a:stretch/>
        </p:blipFill>
        <p:spPr>
          <a:xfrm>
            <a:off x="7900988" y="1070009"/>
            <a:ext cx="2247900" cy="99209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638DD89-03ED-EFE3-FB58-569E0179D90D}"/>
              </a:ext>
            </a:extLst>
          </p:cNvPr>
          <p:cNvSpPr txBox="1"/>
          <p:nvPr/>
        </p:nvSpPr>
        <p:spPr>
          <a:xfrm>
            <a:off x="6172200" y="2345371"/>
            <a:ext cx="5705476" cy="2605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>
              <a:lnSpc>
                <a:spcPct val="115000"/>
              </a:lnSpc>
            </a:pP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São exemplos de </a:t>
            </a:r>
            <a:r>
              <a:rPr lang="pt-BR" sz="2400" b="1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grandezas diretamente proporcionais</a:t>
            </a: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15000"/>
              </a:lnSpc>
            </a:pP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Velocidade e distância;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Gravidade e peso.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Quantidade e preço. 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0683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A68A3AD-4759-D8B8-F844-063F530DF31C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D6F4810-F1EA-2D0D-23E6-2FF2665A96CE}"/>
              </a:ext>
            </a:extLst>
          </p:cNvPr>
          <p:cNvSpPr txBox="1"/>
          <p:nvPr/>
        </p:nvSpPr>
        <p:spPr>
          <a:xfrm>
            <a:off x="247651" y="402339"/>
            <a:ext cx="5848349" cy="3246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indent="361950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1: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indent="36195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automóvel percorre uma distância de 240 quilômetros movendo-se a 60 km/h. Se esse automóvel estiver a 120 km/h, ele conseguirá percorrer 480 km no mesmo período. Considere que neste exemplo, o tempo gasto é constante.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indent="36195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tabela: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abela&#10;&#10;Descrição gerada automaticamente">
            <a:extLst>
              <a:ext uri="{FF2B5EF4-FFF2-40B4-BE49-F238E27FC236}">
                <a16:creationId xmlns:a16="http://schemas.microsoft.com/office/drawing/2014/main" id="{FACD7DD8-7A4B-24AA-9A80-D50F65A28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08" y="3589820"/>
            <a:ext cx="4739630" cy="176969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91584F0-BF5E-AC59-A865-570D3EB916B5}"/>
              </a:ext>
            </a:extLst>
          </p:cNvPr>
          <p:cNvSpPr txBox="1"/>
          <p:nvPr/>
        </p:nvSpPr>
        <p:spPr>
          <a:xfrm>
            <a:off x="247649" y="5359518"/>
            <a:ext cx="5848348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indent="36195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Note que foram observadas várias situações diferentes para as grandezas, velocidade e distância.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C2EB403-0AB1-583A-6026-CF27B359AC45}"/>
                  </a:ext>
                </a:extLst>
              </p:cNvPr>
              <p:cNvSpPr txBox="1"/>
              <p:nvPr/>
            </p:nvSpPr>
            <p:spPr>
              <a:xfrm>
                <a:off x="6172200" y="761860"/>
                <a:ext cx="5838824" cy="26671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180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45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30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15 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Utilizando as equivalências fracionárias, podemos perceber que as grandezas são diretamente proporcionais. Se tivéssemos a seguinte situação: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C2EB403-0AB1-583A-6026-CF27B359A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761860"/>
                <a:ext cx="5838824" cy="2667140"/>
              </a:xfrm>
              <a:prstGeom prst="rect">
                <a:avLst/>
              </a:prstGeom>
              <a:blipFill>
                <a:blip r:embed="rId4"/>
                <a:stretch>
                  <a:fillRect l="-1672" r="-1254" b="-388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0CF47FEE-5233-D12C-B34C-515ABBA58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1" y="3953747"/>
            <a:ext cx="5772149" cy="120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860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0012E56-B104-840A-A93E-D39F3A3DDCD6}"/>
                  </a:ext>
                </a:extLst>
              </p:cNvPr>
              <p:cNvSpPr txBox="1"/>
              <p:nvPr/>
            </p:nvSpPr>
            <p:spPr>
              <a:xfrm>
                <a:off x="342900" y="419101"/>
                <a:ext cx="11506200" cy="6300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Calculando o valor de x,</a:t>
                </a: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BF4E14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79 </m:t>
                        </m:r>
                      </m:den>
                    </m:f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BF4E14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240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pt-BR" sz="2400" kern="100" dirty="0"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 </m:t>
                    </m:r>
                    <m:r>
                      <a:rPr lang="pt-BR" sz="2400" i="1" kern="100">
                        <a:solidFill>
                          <a:srgbClr val="FF3399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60 · </m:t>
                    </m:r>
                    <m:r>
                      <a:rPr lang="pt-BR" sz="2400" i="1" kern="100">
                        <a:solidFill>
                          <a:srgbClr val="BF4E14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400" i="1" kern="100">
                        <a:solidFill>
                          <a:srgbClr val="BF4E14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240</m:t>
                    </m:r>
                    <m:r>
                      <a:rPr lang="pt-BR" sz="24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· </m:t>
                    </m:r>
                    <m:r>
                      <a:rPr lang="pt-BR" sz="2400" i="1" kern="100">
                        <a:solidFill>
                          <a:srgbClr val="FF3399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79</m:t>
                    </m:r>
                  </m:oMath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ctr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i="1" kern="100">
                          <a:solidFill>
                            <a:srgbClr val="BF4E14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400" i="1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18 960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FF3399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den>
                      </m:f>
                      <m:r>
                        <a:rPr lang="pt-BR" sz="2400" i="1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 </m:t>
                      </m:r>
                      <m:r>
                        <a:rPr lang="pt-BR" sz="2400" i="1" kern="100">
                          <a:solidFill>
                            <a:srgbClr val="BF4E14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400" i="1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=316</m:t>
                      </m:r>
                    </m:oMath>
                  </m:oMathPara>
                </a14:m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o automóvel percorre 316 quilômetros a uma velocidade constante de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79 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𝑘𝑚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dizer, portanto, que as grandezas, velocidade e distância, são proporcionais.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solidFill>
                            <a:srgbClr val="FF3399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𝒗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400" b="1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𝒅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 a variável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FF3399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𝒗</m:t>
                    </m:r>
                  </m:oMath>
                </a14:m>
                <a:r>
                  <a:rPr lang="pt-BR" sz="2400" b="1" kern="100" dirty="0">
                    <a:solidFill>
                      <a:srgbClr val="FF3399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 a distância percorrida.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0012E56-B104-840A-A93E-D39F3A3DDC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419101"/>
                <a:ext cx="11506200" cy="6300764"/>
              </a:xfrm>
              <a:prstGeom prst="rect">
                <a:avLst/>
              </a:prstGeom>
              <a:blipFill>
                <a:blip r:embed="rId2"/>
                <a:stretch>
                  <a:fillRect l="-794" t="-387" r="-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6169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656CA0A-6A94-CBF5-72A3-CE0160609A94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74A934DC-D2BC-7590-8DE1-7C59B0B24E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444181" y="510976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68D0C84-1B4B-E6AC-9C18-FC37F096B282}"/>
                  </a:ext>
                </a:extLst>
              </p:cNvPr>
              <p:cNvSpPr txBox="1"/>
              <p:nvPr/>
            </p:nvSpPr>
            <p:spPr>
              <a:xfrm>
                <a:off x="190500" y="993975"/>
                <a:ext cx="5819776" cy="55224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acordo com a física, um espaço percorrido é diretamente proporcional ao tempo gasto para percorrê-lo, mantendo a velocidade constante. A professora Mariana deslocou-se em seu automóvel, durante 4 horas, a uma velocidade média de 90 km/h.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sentença que representa corretamente a relação de proporcionalidade direta entre o espaço percorrido e o tempo é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𝐸𝑠𝑝𝑎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ç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𝑜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𝑇𝑒𝑚𝑝𝑜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𝐸𝑠𝑝𝑎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ç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𝑜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 + 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𝑇𝑒𝑚𝑝𝑜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𝑇𝑒𝑚𝑝𝑜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68D0C84-1B4B-E6AC-9C18-FC37F096B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993975"/>
                <a:ext cx="5819776" cy="5522409"/>
              </a:xfrm>
              <a:prstGeom prst="rect">
                <a:avLst/>
              </a:prstGeom>
              <a:blipFill>
                <a:blip r:embed="rId4"/>
                <a:stretch>
                  <a:fillRect l="-1571" t="-552" r="-28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ED967AC-5233-8899-577D-58FD481EB84D}"/>
                  </a:ext>
                </a:extLst>
              </p:cNvPr>
              <p:cNvSpPr txBox="1"/>
              <p:nvPr/>
            </p:nvSpPr>
            <p:spPr>
              <a:xfrm>
                <a:off x="6181725" y="752475"/>
                <a:ext cx="5819775" cy="51593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𝐸𝑠𝑝𝑎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ç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𝑜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 − </m:t>
                        </m:r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𝑇𝑒𝑚𝑝𝑜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𝑇𝑒𝑚𝑝𝑜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𝐸𝑠𝑝𝑎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ç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𝑜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∙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𝑇𝑒𝑚𝑝𝑜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Felipe leva duas horas para percorrer uma distância de 150 km. Mantendo a velocidade constante, quanto tempo ele levará para percorrer 540 km?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ED967AC-5233-8899-577D-58FD481EB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725" y="752475"/>
                <a:ext cx="5819775" cy="5159361"/>
              </a:xfrm>
              <a:prstGeom prst="rect">
                <a:avLst/>
              </a:prstGeom>
              <a:blipFill>
                <a:blip r:embed="rId5"/>
                <a:stretch>
                  <a:fillRect l="-1571" r="-15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2620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10DB4A8-BCCB-AD94-82E4-B36FACBB2127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4003AF4-558F-2F0E-C1D3-CE3AFC132B87}"/>
                  </a:ext>
                </a:extLst>
              </p:cNvPr>
              <p:cNvSpPr txBox="1"/>
              <p:nvPr/>
            </p:nvSpPr>
            <p:spPr>
              <a:xfrm>
                <a:off x="190501" y="752476"/>
                <a:ext cx="5905500" cy="50049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granja produz, anualmente, 18 toneladas de carne de frango. Mantendo o ritmo de produção essa granja produzirá quantas toneladas de frango em um bimestre?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encher um tanque de 100 litros, leva-se 4 minutos. Para abastecer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desse tanque em litros, qual será o tempo necessário?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4003AF4-558F-2F0E-C1D3-CE3AFC132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1" y="752476"/>
                <a:ext cx="5905500" cy="5004960"/>
              </a:xfrm>
              <a:prstGeom prst="rect">
                <a:avLst/>
              </a:prstGeom>
              <a:blipFill>
                <a:blip r:embed="rId2"/>
                <a:stretch>
                  <a:fillRect l="-1548" t="-609" r="-16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38F0E650-3F52-974B-300D-C31F7BC56FD3}"/>
              </a:ext>
            </a:extLst>
          </p:cNvPr>
          <p:cNvSpPr txBox="1"/>
          <p:nvPr/>
        </p:nvSpPr>
        <p:spPr>
          <a:xfrm>
            <a:off x="6096000" y="752476"/>
            <a:ext cx="5905499" cy="5153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15 minutos, um cozinheiro consegue descascar 2 kg de batatas. Mantendo o ritmo, em uma hora conseguirá descascar quantos quilogramas?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Uma criança bebe três copos de água a cada duas horas. Se ela passar acordada 16 horas por dia, quantos copos d'água ela beberá neste período?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250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758DCD0-ED04-283F-67C6-9C9688474704}"/>
              </a:ext>
            </a:extLst>
          </p:cNvPr>
          <p:cNvSpPr txBox="1"/>
          <p:nvPr/>
        </p:nvSpPr>
        <p:spPr>
          <a:xfrm>
            <a:off x="333375" y="663340"/>
            <a:ext cx="11525250" cy="4748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Assinale a alternativa que apresenta grandezas diretamente proporcionais.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A velocidade de um automóvel e a distância percorrida por ele são grandezas inversamente proporcionais.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A quantidade de mercadorias produzidas em uma fábrica e o número de funcionários, trabalhando em condições ideais nela, são grandezas diretamente proporcionais.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A área da base de um prisma e seu volume são grandezas inversamente proporcionais.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A distância percorrida por um táxi e o valor final da corrida são grandezas inversamente proporcionais.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710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6735E9D-EB8C-1CE1-3409-9C93D03EE7C6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4CFF3E2B-E270-FC6C-CC2B-6C07E8FC4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24" y="681014"/>
            <a:ext cx="4305901" cy="333422"/>
          </a:xfrm>
          <a:prstGeom prst="rect">
            <a:avLst/>
          </a:prstGeom>
        </p:spPr>
      </p:pic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936F7979-6191-853D-B675-895E98D998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31"/>
          <a:stretch/>
        </p:blipFill>
        <p:spPr bwMode="auto">
          <a:xfrm>
            <a:off x="1456574" y="1014436"/>
            <a:ext cx="3240000" cy="6506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7F69A49-6A4A-F1F3-40D5-6855AB1F71AD}"/>
              </a:ext>
            </a:extLst>
          </p:cNvPr>
          <p:cNvSpPr txBox="1"/>
          <p:nvPr/>
        </p:nvSpPr>
        <p:spPr>
          <a:xfrm>
            <a:off x="200026" y="1846125"/>
            <a:ext cx="5895974" cy="3992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ctr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 INVERSAMENTE PROPORCIONAIS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indent="269875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grandeza é inversamente proporcional quando operações inversas são utilizadas nas grandezas. </a:t>
            </a:r>
            <a:r>
              <a:rPr lang="pt-BR" sz="2400" kern="1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Duas </a:t>
            </a:r>
            <a:r>
              <a:rPr lang="pt-BR" sz="2400" b="1" kern="1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</a:t>
            </a:r>
            <a:r>
              <a:rPr lang="pt-BR" sz="2400" kern="1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são chamadas de </a:t>
            </a:r>
            <a:r>
              <a:rPr lang="pt-BR" sz="2400" b="1" kern="1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inversamente</a:t>
            </a:r>
            <a:r>
              <a:rPr lang="pt-BR" sz="2400" kern="1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2400" b="1" kern="1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proporcionais</a:t>
            </a:r>
            <a:r>
              <a:rPr lang="pt-BR" sz="2400" kern="1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quando um aumento na medida de uma delas faz com que a medida da outra seja reduzida na mesma proporção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39BB775-EFBD-55C8-EF45-FC7452A47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3547" y="1014436"/>
            <a:ext cx="2260211" cy="115270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683252E-B43F-22BA-A480-EDAB71D5B03F}"/>
              </a:ext>
            </a:extLst>
          </p:cNvPr>
          <p:cNvSpPr txBox="1"/>
          <p:nvPr/>
        </p:nvSpPr>
        <p:spPr>
          <a:xfrm>
            <a:off x="6162676" y="2509619"/>
            <a:ext cx="5829298" cy="2181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indent="361950" algn="just">
              <a:lnSpc>
                <a:spcPct val="115000"/>
              </a:lnSpc>
            </a:pP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São exemplos de </a:t>
            </a:r>
            <a:r>
              <a:rPr lang="pt-BR" sz="2400" b="1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grandezas inversamente proporcionais</a:t>
            </a: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:</a:t>
            </a:r>
          </a:p>
          <a:p>
            <a:pPr marR="88900" algn="just">
              <a:lnSpc>
                <a:spcPct val="115000"/>
              </a:lnSpc>
            </a:pP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Velocidade e tempo;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24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Quantidade e tempo. 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3485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584BCEC-BE40-69A1-4CCD-E62E3CD2713B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8DD01D5-59B7-7721-B963-E1A732C88015}"/>
              </a:ext>
            </a:extLst>
          </p:cNvPr>
          <p:cNvSpPr txBox="1"/>
          <p:nvPr/>
        </p:nvSpPr>
        <p:spPr>
          <a:xfrm>
            <a:off x="219075" y="390729"/>
            <a:ext cx="5876925" cy="3670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2: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automóvel move-se a 60 km/h e, consegue percorrer 240 km em 4 horas. Se esse automóvel estiver a 120 km/h, ele conseguirá percorrer os mesmos 240 km em duas horas. Considere que neste exemplo, a distância percorrida é constante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tabela: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abela&#10;&#10;Descrição gerada automaticamente">
            <a:extLst>
              <a:ext uri="{FF2B5EF4-FFF2-40B4-BE49-F238E27FC236}">
                <a16:creationId xmlns:a16="http://schemas.microsoft.com/office/drawing/2014/main" id="{5998686E-1A74-2361-3846-E4DF49376D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821"/>
          <a:stretch/>
        </p:blipFill>
        <p:spPr bwMode="auto">
          <a:xfrm>
            <a:off x="384809" y="4133850"/>
            <a:ext cx="5561943" cy="23334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F4CE432-CECB-C877-C99A-717982F4C6B6}"/>
              </a:ext>
            </a:extLst>
          </p:cNvPr>
          <p:cNvSpPr txBox="1"/>
          <p:nvPr/>
        </p:nvSpPr>
        <p:spPr>
          <a:xfrm>
            <a:off x="6096000" y="918052"/>
            <a:ext cx="5876925" cy="3143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Note que foram observadas várias situações diferentes para as grandezas </a:t>
            </a:r>
            <a:r>
              <a:rPr lang="pt-BR" sz="2400" b="1" kern="100" dirty="0">
                <a:solidFill>
                  <a:srgbClr val="FF339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velocidade</a:t>
            </a:r>
            <a:r>
              <a:rPr lang="pt-BR" sz="2400" kern="100" dirty="0">
                <a:solidFill>
                  <a:srgbClr val="FF339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Quanto maior é a velocidade, menor será o tempo dessa viagem.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Portanto, a razão entre as medidas de velocidade é igual a inversa da razão entre as medidas de tempo, observe: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9816939-13D6-F7A3-6B82-A7256DCCC1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3477"/>
          <a:stretch/>
        </p:blipFill>
        <p:spPr>
          <a:xfrm>
            <a:off x="7095503" y="4061477"/>
            <a:ext cx="4018595" cy="11625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8261AE65-1D90-FAA8-2157-24D11BDC9945}"/>
                  </a:ext>
                </a:extLst>
              </p:cNvPr>
              <p:cNvSpPr txBox="1"/>
              <p:nvPr/>
            </p:nvSpPr>
            <p:spPr>
              <a:xfrm>
                <a:off x="6236678" y="5111151"/>
                <a:ext cx="5736247" cy="1433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Observação: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400" b="1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4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4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pt-BR" sz="24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4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4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a representação matemática para o inverso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lang="pt-BR" sz="24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pt-BR" sz="24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8261AE65-1D90-FAA8-2157-24D11BDC9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678" y="5111151"/>
                <a:ext cx="5736247" cy="1433085"/>
              </a:xfrm>
              <a:prstGeom prst="rect">
                <a:avLst/>
              </a:prstGeom>
              <a:blipFill>
                <a:blip r:embed="rId5"/>
                <a:stretch>
                  <a:fillRect l="-1594" r="-1700" b="-25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7760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79F5288-FBBF-D2F9-481B-FC21256DCB7E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3DD647B-DA60-EC20-44B2-441C5C21488E}"/>
                  </a:ext>
                </a:extLst>
              </p:cNvPr>
              <p:cNvSpPr txBox="1"/>
              <p:nvPr/>
            </p:nvSpPr>
            <p:spPr>
              <a:xfrm>
                <a:off x="190501" y="752476"/>
                <a:ext cx="5838824" cy="56983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dizer, portanto, que as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velocidade e tempo, são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inversamente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solidFill>
                            <a:srgbClr val="FF3399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𝒗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num>
                        <m:den>
                          <m:r>
                            <a:rPr lang="pt-BR" sz="2400" b="1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 a variável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FF3399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𝒗</m:t>
                    </m:r>
                  </m:oMath>
                </a14:m>
                <a:r>
                  <a:rPr lang="pt-BR" sz="2400" b="1" kern="100" dirty="0">
                    <a:solidFill>
                      <a:srgbClr val="FF3399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 o tempo gasto no percurso.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C3DD647B-DA60-EC20-44B2-441C5C214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1" y="752476"/>
                <a:ext cx="5838824" cy="5698355"/>
              </a:xfrm>
              <a:prstGeom prst="rect">
                <a:avLst/>
              </a:prstGeom>
              <a:blipFill>
                <a:blip r:embed="rId2"/>
                <a:stretch>
                  <a:fillRect l="-1566" t="-428" r="-1670" b="-12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3DD602C5-C3C0-1E8E-AC87-FD7216BE9004}"/>
              </a:ext>
            </a:extLst>
          </p:cNvPr>
          <p:cNvSpPr txBox="1"/>
          <p:nvPr/>
        </p:nvSpPr>
        <p:spPr>
          <a:xfrm>
            <a:off x="6162676" y="752476"/>
            <a:ext cx="5753098" cy="462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indent="361950" algn="just" defTabSz="927100">
              <a:lnSpc>
                <a:spcPct val="115000"/>
              </a:lnSpc>
              <a:spcAft>
                <a:spcPts val="24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 aplicar as propriedades na resolução de problemas?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indent="361950" algn="just">
              <a:lnSpc>
                <a:spcPct val="115000"/>
              </a:lnSpc>
              <a:spcAft>
                <a:spcPts val="24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Relembrando que uma proporção é dada pela igualdade entre duas razões e o processo de resolução consiste na seguinte situação: “</a:t>
            </a:r>
            <a:r>
              <a:rPr lang="pt-BR" sz="24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produto dos extremos é igual ao produto dos meios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 Nas situações envolvendo regra de três, o principal método de resolução é através da utilização dos fundamentos e propriedades das proporções.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57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CC59645-80BC-F2E4-707D-38C824BEA01E}"/>
                  </a:ext>
                </a:extLst>
              </p:cNvPr>
              <p:cNvSpPr txBox="1"/>
              <p:nvPr/>
            </p:nvSpPr>
            <p:spPr>
              <a:xfrm>
                <a:off x="361950" y="562734"/>
                <a:ext cx="11515725" cy="5732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indent="361950" algn="just"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3: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cada 2 automóveis que vende, Carlos ganha R$ 2000,00 de comissão. Quanto ele recebeu de comissão no mês que vendeu 15 automóveis?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spcAft>
                    <a:spcPts val="800"/>
                  </a:spcAft>
                </a:pPr>
                <a:r>
                  <a:rPr lang="pt-BR" sz="24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Solução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Importante: são grandezas</a:t>
                </a:r>
                <a:r>
                  <a:rPr lang="pt-BR" sz="24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diretamente proporcionais.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2000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15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2000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30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000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30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000</m:t>
                          </m:r>
                        </m:num>
                        <m:den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400" i="1" kern="1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pPr marR="88900" indent="361950"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15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000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Portanto, Carlos recebeu R$ 15 000,00 de comissão no mês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.</a:t>
                </a:r>
                <a:endParaRPr lang="pt-BR" sz="16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CC59645-80BC-F2E4-707D-38C824BEA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0" y="562734"/>
                <a:ext cx="11515725" cy="5732531"/>
              </a:xfrm>
              <a:prstGeom prst="rect">
                <a:avLst/>
              </a:prstGeom>
              <a:blipFill>
                <a:blip r:embed="rId2"/>
                <a:stretch>
                  <a:fillRect l="-794" t="-1063" r="-53" b="-14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2392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F876A92-327A-1B73-F123-D0963BED7E85}"/>
                  </a:ext>
                </a:extLst>
              </p:cNvPr>
              <p:cNvSpPr txBox="1"/>
              <p:nvPr/>
            </p:nvSpPr>
            <p:spPr>
              <a:xfrm>
                <a:off x="328612" y="642756"/>
                <a:ext cx="11534775" cy="55724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4: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Durante as eleições, uma gráfica recebeu um pedido muito grande para realizar a produção de material de campanha. Estimou-se que as 3 máquinas levariam 24 horas para realizar todo o serviço. Supondo que uma dessas máquinas pare de funcionar, antes de iniciar o serviço, qual será o tempo necessário para atender essa demanda?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Solução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Importante: são grandezas inversamente proporcionais.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4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400" i="1" kern="10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400" i="1" kern="10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24</m:t>
                                </m:r>
                              </m:num>
                              <m:den>
                                <m:r>
                                  <a:rPr lang="pt-BR" sz="2400" i="1" kern="10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pt-BR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→ 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pt-BR" sz="2400" kern="100" dirty="0">
                    <a:ea typeface="Cambria Math" panose="02040503050406030204" pitchFamily="18" charset="0"/>
                    <a:cs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→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2∙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=24∙3</m:t>
                    </m:r>
                  </m:oMath>
                </a14:m>
                <a:r>
                  <a:rPr lang="pt-BR" sz="2400" kern="100" dirty="0">
                    <a:ea typeface="Cambria Math" panose="02040503050406030204" pitchFamily="18" charset="0"/>
                    <a:cs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→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2∙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=72</m:t>
                    </m:r>
                  </m:oMath>
                </a14:m>
                <a:r>
                  <a:rPr lang="pt-BR" sz="2400" kern="100" dirty="0">
                    <a:ea typeface="Cambria Math" panose="02040503050406030204" pitchFamily="18" charset="0"/>
                    <a:cs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→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72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serão necessárias 36 horas, para atender essa demanda.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F876A92-327A-1B73-F123-D0963BED7E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12" y="642756"/>
                <a:ext cx="11534775" cy="5572488"/>
              </a:xfrm>
              <a:prstGeom prst="rect">
                <a:avLst/>
              </a:prstGeom>
              <a:blipFill>
                <a:blip r:embed="rId2"/>
                <a:stretch>
                  <a:fillRect l="-846" t="-546" r="-581" b="-13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3861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1E8077C-D97D-BDE5-501A-C790B173C6FA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3A22BC5E-5634-D31C-9961-08DDB220B4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82"/>
          <a:stretch/>
        </p:blipFill>
        <p:spPr>
          <a:xfrm>
            <a:off x="895053" y="666749"/>
            <a:ext cx="4248743" cy="76205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922AC40-B153-EA0F-A84E-F321F34C0561}"/>
              </a:ext>
            </a:extLst>
          </p:cNvPr>
          <p:cNvSpPr txBox="1"/>
          <p:nvPr/>
        </p:nvSpPr>
        <p:spPr>
          <a:xfrm>
            <a:off x="200024" y="1528017"/>
            <a:ext cx="5829301" cy="3978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Sabendo que um automóvel leva 6 horas em um percurso mantendo a velocidade de 30 km/h.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seria a velocidade desse automóvel se fizesse o mesmo percurso em 2 horas?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90 km/h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60 km/h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30 km/h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20 km/h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7B2C059-C8D0-D99C-6193-24BFAE801967}"/>
              </a:ext>
            </a:extLst>
          </p:cNvPr>
          <p:cNvSpPr txBox="1"/>
          <p:nvPr/>
        </p:nvSpPr>
        <p:spPr>
          <a:xfrm>
            <a:off x="6162676" y="752476"/>
            <a:ext cx="5829299" cy="4831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 motorista de caminhão estuda a velocidade média e o tempo gasto para chegar a uma determinada cidade, como mostrado na tabela, a seguir.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Determine o valor de x, admitindo a proporcionalidade entre as grandezas.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A025416-7435-9FF0-74CC-22DB3859D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65" y="2547688"/>
            <a:ext cx="5334720" cy="150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427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204376C-A6D8-7DAF-484A-CF010428BD1B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7E58E52-04DA-5FDA-91A4-79AED2F7366F}"/>
              </a:ext>
            </a:extLst>
          </p:cNvPr>
          <p:cNvSpPr txBox="1"/>
          <p:nvPr/>
        </p:nvSpPr>
        <p:spPr>
          <a:xfrm>
            <a:off x="228600" y="752476"/>
            <a:ext cx="5867397" cy="515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Das situações, a seguir, marque aquela que descreve duas grandezas inversamente proporcionais: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Quantidade de pessoas em um churrasco e a quantidade de carne necessária.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Número de habitantes em uma cidade e a taxa de mortalidade.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Velocidade de um automóvel e a distância percorrida em um mesmo intervalo de tempo.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Vazão de um ralo e o tempo necessário para esvaziar um reservatório.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EBDBB6-B4B0-2FF0-D2EC-212974E77181}"/>
              </a:ext>
            </a:extLst>
          </p:cNvPr>
          <p:cNvSpPr txBox="1"/>
          <p:nvPr/>
        </p:nvSpPr>
        <p:spPr>
          <a:xfrm>
            <a:off x="6096000" y="752476"/>
            <a:ext cx="5867396" cy="515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Das situações, a seguir, assinale aquela que NÃO apresenta proporcionalidade: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Densidade demográfica: razão entre o número total de habitantes pela área.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Velocidade média: razão entre o espaço percorrido e o tempo.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Escala: razão entre a medida da representação do desenho de um objeto e a medida real desse objeto.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Tamanho do pé: razão entre a idade de uma pessoa e o tamanho do calçado.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3474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145B5EB-2D19-7389-5BDF-3F87A50378F7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5B757F-7E07-3455-5703-C062D5428A1B}"/>
              </a:ext>
            </a:extLst>
          </p:cNvPr>
          <p:cNvSpPr txBox="1"/>
          <p:nvPr/>
        </p:nvSpPr>
        <p:spPr>
          <a:xfrm>
            <a:off x="238125" y="752476"/>
            <a:ext cx="5857872" cy="578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Maria foi a uma casa de armarinho comprar o seguinte tecido para confeccionar pijamas para revenda.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vendedora a informou que cada metro do tecido custava R$ 19,69 e que cada metro tinha 40 unicórnios e 120 corações. Sabendo que Maria comprou 11,2 metros desse tecido responda: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esenho de um cachorro&#10;&#10;Descrição gerada automaticamente com confiança baixa">
            <a:extLst>
              <a:ext uri="{FF2B5EF4-FFF2-40B4-BE49-F238E27FC236}">
                <a16:creationId xmlns:a16="http://schemas.microsoft.com/office/drawing/2014/main" id="{22C2C290-2014-E810-2E50-4E8188E004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2" t="3488" b="2671"/>
          <a:stretch/>
        </p:blipFill>
        <p:spPr bwMode="auto">
          <a:xfrm>
            <a:off x="1400178" y="1989606"/>
            <a:ext cx="4472937" cy="2145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6234D97-66B1-94AB-6155-80EFB68AD79F}"/>
              </a:ext>
            </a:extLst>
          </p:cNvPr>
          <p:cNvSpPr txBox="1"/>
          <p:nvPr/>
        </p:nvSpPr>
        <p:spPr>
          <a:xfrm>
            <a:off x="6172202" y="752476"/>
            <a:ext cx="5705473" cy="515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Quantos unicórnios estão presentes no tecido comprado por Maria?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Quantos corações estão presentes no tecido comprado por Maria?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Qual foi o valor total, em reais, pago por Maria?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Se ela gasta 0,8 metros para confeccionar 1 pijama, quantos pijamas Maria conseguirá confeccionar?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Quantos corações e quantos unicórnios terão em cada pijama confeccionado?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1518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8894828-30D2-43A0-FAC0-79E629A13429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5AD4BB29-5174-90EF-B226-2A12801168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297" b="1"/>
          <a:stretch/>
        </p:blipFill>
        <p:spPr>
          <a:xfrm>
            <a:off x="795033" y="676274"/>
            <a:ext cx="4353533" cy="319115"/>
          </a:xfrm>
          <a:prstGeom prst="rect">
            <a:avLst/>
          </a:prstGeom>
        </p:spPr>
      </p:pic>
      <p:pic>
        <p:nvPicPr>
          <p:cNvPr id="5" name="Imagem 4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61628D58-7D0D-C4B3-0D55-313EB39702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799" y="995389"/>
            <a:ext cx="3240000" cy="58207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82FD243-8CAD-B3A9-B2A3-888607BDD5E6}"/>
              </a:ext>
            </a:extLst>
          </p:cNvPr>
          <p:cNvSpPr txBox="1"/>
          <p:nvPr/>
        </p:nvSpPr>
        <p:spPr>
          <a:xfrm>
            <a:off x="228600" y="1555835"/>
            <a:ext cx="5781673" cy="515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15000"/>
              </a:lnSpc>
            </a:pP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GRANDEZAS NÃO PROPORCIONAIS</a:t>
            </a:r>
            <a:endParaRPr lang="pt-BR" sz="24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Observe a situação problema, a seguir: </a:t>
            </a:r>
          </a:p>
          <a:p>
            <a:pPr marR="88900" algn="just">
              <a:lnSpc>
                <a:spcPct val="115000"/>
              </a:lnSpc>
            </a:pPr>
            <a:endParaRPr lang="pt-BR" sz="24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24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24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24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24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 dono de uma livraria resolveu presentear seus leitores com alguns livros. Ele irá escolher entre duas opções: doar 3 livros para cada leitor, presenteando 54 leitores, ou doar 5 livros para cada leitor, presenteando 27 leitores.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m 9" descr="Gráfico&#10;&#10;Descrição gerada automaticamente">
            <a:extLst>
              <a:ext uri="{FF2B5EF4-FFF2-40B4-BE49-F238E27FC236}">
                <a16:creationId xmlns:a16="http://schemas.microsoft.com/office/drawing/2014/main" id="{40741B95-2449-5CDE-C531-E74187B396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2" t="20861" r="51887" b="21948"/>
          <a:stretch/>
        </p:blipFill>
        <p:spPr bwMode="auto">
          <a:xfrm>
            <a:off x="2095500" y="2472403"/>
            <a:ext cx="2154871" cy="20832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3CB9C4F-8B59-4881-C805-4D7B427CDEF3}"/>
                  </a:ext>
                </a:extLst>
              </p:cNvPr>
              <p:cNvSpPr txBox="1"/>
              <p:nvPr/>
            </p:nvSpPr>
            <p:spPr>
              <a:xfrm>
                <a:off x="6181728" y="676274"/>
                <a:ext cx="5781672" cy="557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indent="36195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Nas duas opções, a livraria distribui o mesmo número de livros?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indent="36195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 quantidade de livros e o número de leitores presenteados são grandezas proporcionais? Justifique.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Nesse caso, podemos observar a relação entre duas grandezas fazendo a comparação entre elas.  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Repare que no primeiro caso, temos        </a:t>
                </a:r>
                <a14:m>
                  <m:oMath xmlns:m="http://schemas.openxmlformats.org/officeDocument/2006/math">
                    <m:r>
                      <a:rPr lang="pt-B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54 · 3 = 162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ou seja, serão distribuídos 162 livros.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indent="361950" algn="just">
                  <a:lnSpc>
                    <a:spcPct val="115000"/>
                  </a:lnSpc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No segundo caso, temos, </a:t>
                </a:r>
                <a14:m>
                  <m:oMath xmlns:m="http://schemas.openxmlformats.org/officeDocument/2006/math">
                    <m:r>
                      <a:rPr lang="pt-B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27 · 5 = 135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ou seja, serão distribuídos 135 livros.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3CB9C4F-8B59-4881-C805-4D7B427CD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728" y="676274"/>
                <a:ext cx="5781672" cy="5579091"/>
              </a:xfrm>
              <a:prstGeom prst="rect">
                <a:avLst/>
              </a:prstGeom>
              <a:blipFill>
                <a:blip r:embed="rId7"/>
                <a:stretch>
                  <a:fillRect l="-1581" t="-437" r="-105" b="-16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3668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8B03564-5299-34A3-4F87-EABBEC719C08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50CEC900-5416-E431-6E10-82CF084FC4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88"/>
          <a:stretch/>
        </p:blipFill>
        <p:spPr>
          <a:xfrm>
            <a:off x="189676" y="752476"/>
            <a:ext cx="5839649" cy="147658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9FBEE1F-2BB6-9153-8F66-D08F0FD92B65}"/>
              </a:ext>
            </a:extLst>
          </p:cNvPr>
          <p:cNvSpPr txBox="1"/>
          <p:nvPr/>
        </p:nvSpPr>
        <p:spPr>
          <a:xfrm>
            <a:off x="189676" y="2229057"/>
            <a:ext cx="5839649" cy="4315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indent="361950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Aumentando o número de livros doados, para cada leitor, a quantidade de leitores beneficiados diminui.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361950" algn="just" fontAlgn="base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Podemos afirmar que as razões entre essas grandezas são inversamente proporcionais por esse motivo? 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1950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 resposta para essa pergunta é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NÃO! 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1950" algn="just">
              <a:lnSpc>
                <a:spcPct val="115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Para afirmamos que existe proporção entre duas razões é necessário haver uma </a:t>
            </a:r>
            <a:r>
              <a:rPr lang="pt-BR" sz="24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igualdade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entre elas.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A6C921-5032-0A34-B3F2-7C3F6B1A2470}"/>
              </a:ext>
            </a:extLst>
          </p:cNvPr>
          <p:cNvSpPr txBox="1"/>
          <p:nvPr/>
        </p:nvSpPr>
        <p:spPr>
          <a:xfrm>
            <a:off x="6162676" y="752476"/>
            <a:ext cx="5743573" cy="3359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>
              <a:lnSpc>
                <a:spcPct val="150000"/>
              </a:lnSpc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É importante fazer uma relação e comparação entre as grandezas para determinar se são diretamente, inversamente ou não proporcionais.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1950" algn="just">
              <a:lnSpc>
                <a:spcPct val="15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pt-BR" sz="2400" kern="100" dirty="0"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Podemos estabelecer o seguinte mapa conceitual para sintetizar os conteúdos abordados nessa aula: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8589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, Linha do tempo&#10;&#10;Descrição gerada automaticamente">
            <a:extLst>
              <a:ext uri="{FF2B5EF4-FFF2-40B4-BE49-F238E27FC236}">
                <a16:creationId xmlns:a16="http://schemas.microsoft.com/office/drawing/2014/main" id="{AE9C02DE-3C24-2535-86B9-4295818FFC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335" t="3485" b="2657"/>
          <a:stretch/>
        </p:blipFill>
        <p:spPr bwMode="auto">
          <a:xfrm>
            <a:off x="1907698" y="922371"/>
            <a:ext cx="8376603" cy="56917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125453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5340B5D4-1026-4FC1-97F7-67DC8360C7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4103949" y="752475"/>
            <a:ext cx="3984101" cy="593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B2B388B-CDBC-E9C1-F9C3-5F7B5FAC8BE1}"/>
              </a:ext>
            </a:extLst>
          </p:cNvPr>
          <p:cNvSpPr txBox="1"/>
          <p:nvPr/>
        </p:nvSpPr>
        <p:spPr>
          <a:xfrm>
            <a:off x="257174" y="1465937"/>
            <a:ext cx="11515725" cy="4745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Considere as afirmações, a seguir, e classifique-as em grandezas diretamente, inversamente ou não proporcionais.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Quantidade de pessoas em uma festa e a quantidade de refrigerante consumida.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Tempo gasto e a distância percorrida com velocidade constante, por um automóvel.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Velocidade de um automóvel e o tempo gasto para percorrer a mesma distância.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A medida do comprimento do lado e o perímetro de um polígono regular.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Vazão de uma torneira e o tempo gasto para encher um reservatório.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A altura e o peso de uma pessoa.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Quantidade de ônibus para levar uma quantidade específica de pessoas e a quantidade de viagens.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716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B200F96-E58D-5AC0-BE74-4E2ACDCB8C7B}"/>
                  </a:ext>
                </a:extLst>
              </p:cNvPr>
              <p:cNvSpPr txBox="1"/>
              <p:nvPr/>
            </p:nvSpPr>
            <p:spPr>
              <a:xfrm>
                <a:off x="352424" y="704851"/>
                <a:ext cx="11496675" cy="5775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Classifique as grandezas envolvidas em cada situação problema, a seguir, em diretamente ou inversamente proporcionais.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Um automóvel está a uma velocidade de 50 km/h e gasta duas horas para chegar ao seu destino. Esse mesmo automóvel gastaria quantas horas se estivesse a 75 km/h?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Para percorrer 300 km, um carro gastou 30 litros de combustível. Nas mesmas condições, com 60 litros o carro percorrerá quantos quilômetros?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Seis máquinas escavam um túnel em dois dias. Quantas máquinas idênticas serão necessárias para escavar esse túnel em um dia e meio?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O preço de 2 latas de um certo refrigerante é igual a R$5,60. Qual o preço de três latas do mesmo refrigerante?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Sabemos que a densidade de uma substância é calculada pela razão entre a massa e o volume. Se determinada substância possui 2 cm³ de volume, com densidade de 100 g/cm³. Qual deve ser o volume de uma outra substância, tendo a mesma massa, para que a sua densidade seja de </a:t>
                </a:r>
                <a14:m>
                  <m:oMath xmlns:m="http://schemas.openxmlformats.org/officeDocument/2006/math">
                    <m:r>
                      <a:rPr lang="pt-BR" sz="2400" i="0" kern="100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80</m:t>
                    </m:r>
                    <m:r>
                      <a:rPr lang="pt-BR" sz="2400" i="0" kern="100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i="0" kern="100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g</m:t>
                    </m:r>
                    <m:r>
                      <a:rPr lang="pt-BR" sz="2400" i="0" kern="100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pt-BR" sz="2400" i="0" kern="100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cm</m:t>
                    </m:r>
                    <m:r>
                      <a:rPr lang="pt-BR" sz="2400" i="0" kern="100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³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B200F96-E58D-5AC0-BE74-4E2ACDCB8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24" y="704851"/>
                <a:ext cx="11496675" cy="5775940"/>
              </a:xfrm>
              <a:prstGeom prst="rect">
                <a:avLst/>
              </a:prstGeom>
              <a:blipFill>
                <a:blip r:embed="rId3"/>
                <a:stretch>
                  <a:fillRect l="-848" t="-845" r="-795" b="-13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91314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B41B990-5265-581A-9CB4-BFEF0B15AB10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465274-0CB2-DC53-EA55-B24286C97EBE}"/>
              </a:ext>
            </a:extLst>
          </p:cNvPr>
          <p:cNvSpPr txBox="1"/>
          <p:nvPr/>
        </p:nvSpPr>
        <p:spPr>
          <a:xfrm>
            <a:off x="257175" y="752476"/>
            <a:ext cx="5838822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bola foi jogada para cima como mostra a imagem, a seguir, e foram computados os seguintes dados para as altitudes obtidas: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iagrama, Esquemático&#10;&#10;Descrição gerada automaticamente">
            <a:extLst>
              <a:ext uri="{FF2B5EF4-FFF2-40B4-BE49-F238E27FC236}">
                <a16:creationId xmlns:a16="http://schemas.microsoft.com/office/drawing/2014/main" id="{A850309B-F363-9675-56B7-B25B061840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39" b="9160"/>
          <a:stretch/>
        </p:blipFill>
        <p:spPr bwMode="auto">
          <a:xfrm>
            <a:off x="257172" y="2094382"/>
            <a:ext cx="3750627" cy="4523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C454E48-BF3E-743B-69DE-C1AD4AD44487}"/>
                  </a:ext>
                </a:extLst>
              </p:cNvPr>
              <p:cNvSpPr txBox="1"/>
              <p:nvPr/>
            </p:nvSpPr>
            <p:spPr>
              <a:xfrm>
                <a:off x="6095997" y="752476"/>
                <a:ext cx="5838821" cy="33522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dizer que as alturas são proporcionais aos tempos de subida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 Justifique.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16.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Segundo o gráfico, a seguir, X e Y são grandezas diretamente ou inversamente proporcionais?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C454E48-BF3E-743B-69DE-C1AD4AD44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7" y="752476"/>
                <a:ext cx="5838821" cy="3352264"/>
              </a:xfrm>
              <a:prstGeom prst="rect">
                <a:avLst/>
              </a:prstGeom>
              <a:blipFill>
                <a:blip r:embed="rId4"/>
                <a:stretch>
                  <a:fillRect l="-1566" t="-727" r="-28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, Gráfico de linhas&#10;&#10;Descrição gerada automaticamente">
            <a:extLst>
              <a:ext uri="{FF2B5EF4-FFF2-40B4-BE49-F238E27FC236}">
                <a16:creationId xmlns:a16="http://schemas.microsoft.com/office/drawing/2014/main" id="{56A475C9-E1E3-03D8-D738-458065A44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4676" y="3585450"/>
            <a:ext cx="4591049" cy="295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40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5F3CAC4-4EB1-5D83-1BFD-521DF80DC0AC}"/>
              </a:ext>
            </a:extLst>
          </p:cNvPr>
          <p:cNvCxnSpPr>
            <a:cxnSpLocks/>
          </p:cNvCxnSpPr>
          <p:nvPr/>
        </p:nvCxnSpPr>
        <p:spPr>
          <a:xfrm>
            <a:off x="6096000" y="752476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0F3C995-7915-8DB9-10C1-87DE116AB77A}"/>
              </a:ext>
            </a:extLst>
          </p:cNvPr>
          <p:cNvSpPr txBox="1"/>
          <p:nvPr/>
        </p:nvSpPr>
        <p:spPr>
          <a:xfrm>
            <a:off x="219075" y="752476"/>
            <a:ext cx="5876926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Segundo o gráfico, a seguir, X e Y são grandezas diretamente ou inversamente proporcionais?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Forma&#10;&#10;Descrição gerada automaticamente">
            <a:extLst>
              <a:ext uri="{FF2B5EF4-FFF2-40B4-BE49-F238E27FC236}">
                <a16:creationId xmlns:a16="http://schemas.microsoft.com/office/drawing/2014/main" id="{B2C7FB6D-70B6-4A1C-840B-6E5C632B8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075" y="2181225"/>
            <a:ext cx="5581740" cy="35433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67CB4B9-1CA0-620B-2EEA-5FEBB15A7FB3}"/>
                  </a:ext>
                </a:extLst>
              </p:cNvPr>
              <p:cNvSpPr txBox="1"/>
              <p:nvPr/>
            </p:nvSpPr>
            <p:spPr>
              <a:xfrm>
                <a:off x="6162675" y="752476"/>
                <a:ext cx="5810250" cy="13419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18.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As grandezas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diretamente proporcionais e estão representadas no gráfico, a seguir.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67CB4B9-1CA0-620B-2EEA-5FEBB15A7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75" y="752476"/>
                <a:ext cx="5810250" cy="1341906"/>
              </a:xfrm>
              <a:prstGeom prst="rect">
                <a:avLst/>
              </a:prstGeom>
              <a:blipFill>
                <a:blip r:embed="rId4"/>
                <a:stretch>
                  <a:fillRect l="-1679" t="-2262" r="-2833" b="-85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Forma, Retângulo&#10;&#10;Descrição gerada automaticamente">
            <a:extLst>
              <a:ext uri="{FF2B5EF4-FFF2-40B4-BE49-F238E27FC236}">
                <a16:creationId xmlns:a16="http://schemas.microsoft.com/office/drawing/2014/main" id="{329A8247-2BAF-1585-AF77-D7F65BD6A63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5121" y="1976654"/>
            <a:ext cx="4452619" cy="358885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1868D74-786C-20BE-989D-3312D3564DA9}"/>
                  </a:ext>
                </a:extLst>
              </p:cNvPr>
              <p:cNvSpPr txBox="1"/>
              <p:nvPr/>
            </p:nvSpPr>
            <p:spPr>
              <a:xfrm>
                <a:off x="6162676" y="5565507"/>
                <a:ext cx="581024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qual é o valor de </a:t>
                </a:r>
                <a14:m>
                  <m:oMath xmlns:m="http://schemas.openxmlformats.org/officeDocument/2006/math"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quando </a:t>
                </a:r>
                <a14:m>
                  <m:oMath xmlns:m="http://schemas.openxmlformats.org/officeDocument/2006/math"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dirty="0"/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1868D74-786C-20BE-989D-3312D3564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76" y="5565507"/>
                <a:ext cx="5810249" cy="461665"/>
              </a:xfrm>
              <a:prstGeom prst="rect">
                <a:avLst/>
              </a:prstGeom>
              <a:blipFill>
                <a:blip r:embed="rId7"/>
                <a:stretch>
                  <a:fillRect l="-1679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7102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BA5DCDF-73D0-B9A5-9DC6-9EFE29DDFD6C}"/>
                  </a:ext>
                </a:extLst>
              </p:cNvPr>
              <p:cNvSpPr txBox="1"/>
              <p:nvPr/>
            </p:nvSpPr>
            <p:spPr>
              <a:xfrm>
                <a:off x="400049" y="633077"/>
                <a:ext cx="11496675" cy="5238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19.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grandezas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inversamente proporcionais e estão representadas no gráfico, a seguir.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o valor de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quando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=4.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BA5DCDF-73D0-B9A5-9DC6-9EFE29DDF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633077"/>
                <a:ext cx="11496675" cy="5238357"/>
              </a:xfrm>
              <a:prstGeom prst="rect">
                <a:avLst/>
              </a:prstGeom>
              <a:blipFill>
                <a:blip r:embed="rId2"/>
                <a:stretch>
                  <a:fillRect l="-848" t="-582" b="-16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6B8E8416-2C7A-DA5D-0D56-6FF058071DC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1135" y="1078229"/>
            <a:ext cx="5241290" cy="419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980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, nome da empresa">
            <a:extLst>
              <a:ext uri="{FF2B5EF4-FFF2-40B4-BE49-F238E27FC236}">
                <a16:creationId xmlns:a16="http://schemas.microsoft.com/office/drawing/2014/main" id="{DFD34D2E-ED0A-3CD2-C6E2-2F9684539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480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1296</TotalTime>
  <Words>8010</Words>
  <Application>Microsoft Office PowerPoint</Application>
  <PresentationFormat>Widescreen</PresentationFormat>
  <Paragraphs>636</Paragraphs>
  <Slides>80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80</vt:i4>
      </vt:variant>
    </vt:vector>
  </HeadingPairs>
  <TitlesOfParts>
    <vt:vector size="90" baseType="lpstr">
      <vt:lpstr>Aptos</vt:lpstr>
      <vt:lpstr>Arial</vt:lpstr>
      <vt:lpstr>Arial Narrow</vt:lpstr>
      <vt:lpstr>Calibri</vt:lpstr>
      <vt:lpstr>Cambria Math</vt:lpstr>
      <vt:lpstr>Symbol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Basilirio Neto</cp:lastModifiedBy>
  <cp:revision>6</cp:revision>
  <dcterms:created xsi:type="dcterms:W3CDTF">2023-05-30T13:00:46Z</dcterms:created>
  <dcterms:modified xsi:type="dcterms:W3CDTF">2024-09-10T20:48:50Z</dcterms:modified>
</cp:coreProperties>
</file>