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45"/>
  </p:notesMasterIdLst>
  <p:sldIdLst>
    <p:sldId id="367" r:id="rId2"/>
    <p:sldId id="256" r:id="rId3"/>
    <p:sldId id="658" r:id="rId4"/>
    <p:sldId id="558" r:id="rId5"/>
    <p:sldId id="559" r:id="rId6"/>
    <p:sldId id="560" r:id="rId7"/>
    <p:sldId id="561" r:id="rId8"/>
    <p:sldId id="563" r:id="rId9"/>
    <p:sldId id="562" r:id="rId10"/>
    <p:sldId id="660" r:id="rId11"/>
    <p:sldId id="564" r:id="rId12"/>
    <p:sldId id="565" r:id="rId13"/>
    <p:sldId id="566" r:id="rId14"/>
    <p:sldId id="460" r:id="rId15"/>
    <p:sldId id="567" r:id="rId16"/>
    <p:sldId id="661" r:id="rId17"/>
    <p:sldId id="662" r:id="rId18"/>
    <p:sldId id="663" r:id="rId19"/>
    <p:sldId id="568" r:id="rId20"/>
    <p:sldId id="448" r:id="rId21"/>
    <p:sldId id="580" r:id="rId22"/>
    <p:sldId id="665" r:id="rId23"/>
    <p:sldId id="455" r:id="rId24"/>
    <p:sldId id="583" r:id="rId25"/>
    <p:sldId id="584" r:id="rId26"/>
    <p:sldId id="585" r:id="rId27"/>
    <p:sldId id="666" r:id="rId28"/>
    <p:sldId id="667" r:id="rId29"/>
    <p:sldId id="668" r:id="rId30"/>
    <p:sldId id="587" r:id="rId31"/>
    <p:sldId id="588" r:id="rId32"/>
    <p:sldId id="669" r:id="rId33"/>
    <p:sldId id="670" r:id="rId34"/>
    <p:sldId id="589" r:id="rId35"/>
    <p:sldId id="590" r:id="rId36"/>
    <p:sldId id="591" r:id="rId37"/>
    <p:sldId id="592" r:id="rId38"/>
    <p:sldId id="594" r:id="rId39"/>
    <p:sldId id="593" r:id="rId40"/>
    <p:sldId id="671" r:id="rId41"/>
    <p:sldId id="595" r:id="rId42"/>
    <p:sldId id="598" r:id="rId43"/>
    <p:sldId id="599" r:id="rId44"/>
    <p:sldId id="672" r:id="rId45"/>
    <p:sldId id="480" r:id="rId46"/>
    <p:sldId id="600" r:id="rId47"/>
    <p:sldId id="601" r:id="rId48"/>
    <p:sldId id="673" r:id="rId49"/>
    <p:sldId id="674" r:id="rId50"/>
    <p:sldId id="675" r:id="rId51"/>
    <p:sldId id="676" r:id="rId52"/>
    <p:sldId id="677" r:id="rId53"/>
    <p:sldId id="679" r:id="rId54"/>
    <p:sldId id="678" r:id="rId55"/>
    <p:sldId id="604" r:id="rId56"/>
    <p:sldId id="605" r:id="rId57"/>
    <p:sldId id="602" r:id="rId58"/>
    <p:sldId id="509" r:id="rId59"/>
    <p:sldId id="606" r:id="rId60"/>
    <p:sldId id="680" r:id="rId61"/>
    <p:sldId id="607" r:id="rId62"/>
    <p:sldId id="681" r:id="rId63"/>
    <p:sldId id="608" r:id="rId64"/>
    <p:sldId id="609" r:id="rId65"/>
    <p:sldId id="682" r:id="rId66"/>
    <p:sldId id="683" r:id="rId67"/>
    <p:sldId id="684" r:id="rId68"/>
    <p:sldId id="685" r:id="rId69"/>
    <p:sldId id="686" r:id="rId70"/>
    <p:sldId id="612" r:id="rId71"/>
    <p:sldId id="687" r:id="rId72"/>
    <p:sldId id="688" r:id="rId73"/>
    <p:sldId id="689" r:id="rId74"/>
    <p:sldId id="610" r:id="rId75"/>
    <p:sldId id="611" r:id="rId76"/>
    <p:sldId id="690" r:id="rId77"/>
    <p:sldId id="613" r:id="rId78"/>
    <p:sldId id="691" r:id="rId79"/>
    <p:sldId id="617" r:id="rId80"/>
    <p:sldId id="615" r:id="rId81"/>
    <p:sldId id="622" r:id="rId82"/>
    <p:sldId id="623" r:id="rId83"/>
    <p:sldId id="692" r:id="rId84"/>
    <p:sldId id="693" r:id="rId85"/>
    <p:sldId id="614" r:id="rId86"/>
    <p:sldId id="694" r:id="rId87"/>
    <p:sldId id="695" r:id="rId88"/>
    <p:sldId id="696" r:id="rId89"/>
    <p:sldId id="624" r:id="rId90"/>
    <p:sldId id="698" r:id="rId91"/>
    <p:sldId id="697" r:id="rId92"/>
    <p:sldId id="626" r:id="rId93"/>
    <p:sldId id="699" r:id="rId94"/>
    <p:sldId id="625" r:id="rId95"/>
    <p:sldId id="630" r:id="rId96"/>
    <p:sldId id="700" r:id="rId97"/>
    <p:sldId id="701" r:id="rId98"/>
    <p:sldId id="702" r:id="rId99"/>
    <p:sldId id="517" r:id="rId100"/>
    <p:sldId id="703" r:id="rId101"/>
    <p:sldId id="704" r:id="rId102"/>
    <p:sldId id="632" r:id="rId103"/>
    <p:sldId id="705" r:id="rId104"/>
    <p:sldId id="638" r:id="rId105"/>
    <p:sldId id="639" r:id="rId106"/>
    <p:sldId id="706" r:id="rId107"/>
    <p:sldId id="640" r:id="rId108"/>
    <p:sldId id="707" r:id="rId109"/>
    <p:sldId id="641" r:id="rId110"/>
    <p:sldId id="648" r:id="rId111"/>
    <p:sldId id="708" r:id="rId112"/>
    <p:sldId id="709" r:id="rId113"/>
    <p:sldId id="710" r:id="rId114"/>
    <p:sldId id="645" r:id="rId115"/>
    <p:sldId id="711" r:id="rId116"/>
    <p:sldId id="712" r:id="rId117"/>
    <p:sldId id="713" r:id="rId118"/>
    <p:sldId id="714" r:id="rId119"/>
    <p:sldId id="715" r:id="rId120"/>
    <p:sldId id="716" r:id="rId121"/>
    <p:sldId id="717" r:id="rId122"/>
    <p:sldId id="718" r:id="rId123"/>
    <p:sldId id="719" r:id="rId124"/>
    <p:sldId id="720" r:id="rId125"/>
    <p:sldId id="721" r:id="rId126"/>
    <p:sldId id="722" r:id="rId127"/>
    <p:sldId id="723" r:id="rId128"/>
    <p:sldId id="724" r:id="rId129"/>
    <p:sldId id="725" r:id="rId130"/>
    <p:sldId id="726" r:id="rId131"/>
    <p:sldId id="727" r:id="rId132"/>
    <p:sldId id="728" r:id="rId133"/>
    <p:sldId id="540" r:id="rId134"/>
    <p:sldId id="729" r:id="rId135"/>
    <p:sldId id="730" r:id="rId136"/>
    <p:sldId id="731" r:id="rId137"/>
    <p:sldId id="732" r:id="rId138"/>
    <p:sldId id="734" r:id="rId139"/>
    <p:sldId id="733" r:id="rId140"/>
    <p:sldId id="735" r:id="rId141"/>
    <p:sldId id="557" r:id="rId142"/>
    <p:sldId id="736" r:id="rId143"/>
    <p:sldId id="346" r:id="rId14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82A"/>
    <a:srgbClr val="D9E2F2"/>
    <a:srgbClr val="FFFFFF"/>
    <a:srgbClr val="57C1AB"/>
    <a:srgbClr val="9BCD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92A1DF-5497-4B6F-AE8D-10CE2ED2528F}" v="92" dt="2024-07-12T14:23:17.482"/>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660"/>
  </p:normalViewPr>
  <p:slideViewPr>
    <p:cSldViewPr snapToGrid="0">
      <p:cViewPr varScale="1">
        <p:scale>
          <a:sx n="107" d="100"/>
          <a:sy n="107" d="100"/>
        </p:scale>
        <p:origin x="56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microsoft.com/office/2016/11/relationships/changesInfo" Target="changesInfos/changesInfo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microsoft.com/office/2015/10/relationships/revisionInfo" Target="revisionInfo.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ilirio Netto" userId="457339ee7ae6e424" providerId="LiveId" clId="{80A7FE9E-02DB-4ACA-B5C5-7B784E43997C}"/>
    <pc:docChg chg="undo redo custSel delSld modSld">
      <pc:chgData name="Basilirio Netto" userId="457339ee7ae6e424" providerId="LiveId" clId="{80A7FE9E-02DB-4ACA-B5C5-7B784E43997C}" dt="2024-04-18T14:20:47.797" v="3045" actId="1076"/>
      <pc:docMkLst>
        <pc:docMk/>
      </pc:docMkLst>
      <pc:sldChg chg="modSp">
        <pc:chgData name="Basilirio Netto" userId="457339ee7ae6e424" providerId="LiveId" clId="{80A7FE9E-02DB-4ACA-B5C5-7B784E43997C}" dt="2024-04-17T13:18:11.697" v="242" actId="20577"/>
        <pc:sldMkLst>
          <pc:docMk/>
          <pc:sldMk cId="476362437" sldId="256"/>
        </pc:sldMkLst>
        <pc:spChg chg="mod">
          <ac:chgData name="Basilirio Netto" userId="457339ee7ae6e424" providerId="LiveId" clId="{80A7FE9E-02DB-4ACA-B5C5-7B784E43997C}" dt="2024-04-17T13:18:11.697" v="242" actId="20577"/>
          <ac:spMkLst>
            <pc:docMk/>
            <pc:sldMk cId="476362437" sldId="256"/>
            <ac:spMk id="7" creationId="{601959F2-EF74-B470-E292-6A5BF4654ABC}"/>
          </ac:spMkLst>
        </pc:spChg>
      </pc:sldChg>
      <pc:sldChg chg="modSp mod">
        <pc:chgData name="Basilirio Netto" userId="457339ee7ae6e424" providerId="LiveId" clId="{80A7FE9E-02DB-4ACA-B5C5-7B784E43997C}" dt="2024-04-17T13:19:23.507" v="248" actId="14100"/>
        <pc:sldMkLst>
          <pc:docMk/>
          <pc:sldMk cId="1196659649" sldId="259"/>
        </pc:sldMkLst>
        <pc:spChg chg="mod">
          <ac:chgData name="Basilirio Netto" userId="457339ee7ae6e424" providerId="LiveId" clId="{80A7FE9E-02DB-4ACA-B5C5-7B784E43997C}" dt="2024-04-17T13:19:23.507" v="248" actId="14100"/>
          <ac:spMkLst>
            <pc:docMk/>
            <pc:sldMk cId="1196659649" sldId="259"/>
            <ac:spMk id="9" creationId="{813C46EF-1D87-22C2-F4B1-54E65A1950AD}"/>
          </ac:spMkLst>
        </pc:spChg>
        <pc:cxnChg chg="mod">
          <ac:chgData name="Basilirio Netto" userId="457339ee7ae6e424" providerId="LiveId" clId="{80A7FE9E-02DB-4ACA-B5C5-7B784E43997C}" dt="2024-04-17T13:19:19.539" v="247" actId="1582"/>
          <ac:cxnSpMkLst>
            <pc:docMk/>
            <pc:sldMk cId="1196659649" sldId="259"/>
            <ac:cxnSpMk id="3" creationId="{A0E86E11-2004-2B6D-1BCE-365F0573BC71}"/>
          </ac:cxnSpMkLst>
        </pc:cxnChg>
      </pc:sldChg>
      <pc:sldChg chg="modSp mod">
        <pc:chgData name="Basilirio Netto" userId="457339ee7ae6e424" providerId="LiveId" clId="{80A7FE9E-02DB-4ACA-B5C5-7B784E43997C}" dt="2024-04-17T13:20:28.780" v="256" actId="404"/>
        <pc:sldMkLst>
          <pc:docMk/>
          <pc:sldMk cId="2847390462" sldId="268"/>
        </pc:sldMkLst>
        <pc:spChg chg="mod">
          <ac:chgData name="Basilirio Netto" userId="457339ee7ae6e424" providerId="LiveId" clId="{80A7FE9E-02DB-4ACA-B5C5-7B784E43997C}" dt="2024-04-17T13:20:28.780" v="256" actId="404"/>
          <ac:spMkLst>
            <pc:docMk/>
            <pc:sldMk cId="2847390462" sldId="268"/>
            <ac:spMk id="9" creationId="{C5BD5A8D-2515-DF99-A9B1-AA0E6E1199D1}"/>
          </ac:spMkLst>
        </pc:spChg>
      </pc:sldChg>
      <pc:sldChg chg="modSp">
        <pc:chgData name="Basilirio Netto" userId="457339ee7ae6e424" providerId="LiveId" clId="{80A7FE9E-02DB-4ACA-B5C5-7B784E43997C}" dt="2024-04-17T13:22:26.313" v="260" actId="113"/>
        <pc:sldMkLst>
          <pc:docMk/>
          <pc:sldMk cId="844638579" sldId="286"/>
        </pc:sldMkLst>
        <pc:spChg chg="mod">
          <ac:chgData name="Basilirio Netto" userId="457339ee7ae6e424" providerId="LiveId" clId="{80A7FE9E-02DB-4ACA-B5C5-7B784E43997C}" dt="2024-04-17T13:22:26.313" v="260" actId="113"/>
          <ac:spMkLst>
            <pc:docMk/>
            <pc:sldMk cId="844638579" sldId="286"/>
            <ac:spMk id="5" creationId="{27A06FDC-F04F-9C75-2884-653D8A042FBC}"/>
          </ac:spMkLst>
        </pc:spChg>
      </pc:sldChg>
      <pc:sldChg chg="modSp mod">
        <pc:chgData name="Basilirio Netto" userId="457339ee7ae6e424" providerId="LiveId" clId="{80A7FE9E-02DB-4ACA-B5C5-7B784E43997C}" dt="2024-04-17T13:24:43.629" v="293" actId="1036"/>
        <pc:sldMkLst>
          <pc:docMk/>
          <pc:sldMk cId="53335443" sldId="291"/>
        </pc:sldMkLst>
        <pc:spChg chg="mod">
          <ac:chgData name="Basilirio Netto" userId="457339ee7ae6e424" providerId="LiveId" clId="{80A7FE9E-02DB-4ACA-B5C5-7B784E43997C}" dt="2024-04-17T13:24:17.245" v="291" actId="20577"/>
          <ac:spMkLst>
            <pc:docMk/>
            <pc:sldMk cId="53335443" sldId="291"/>
            <ac:spMk id="5" creationId="{34213351-80B1-ACD6-4DFF-AC7BF2373FEC}"/>
          </ac:spMkLst>
        </pc:spChg>
        <pc:cxnChg chg="mod">
          <ac:chgData name="Basilirio Netto" userId="457339ee7ae6e424" providerId="LiveId" clId="{80A7FE9E-02DB-4ACA-B5C5-7B784E43997C}" dt="2024-04-17T13:24:43.629" v="293" actId="1036"/>
          <ac:cxnSpMkLst>
            <pc:docMk/>
            <pc:sldMk cId="53335443" sldId="291"/>
            <ac:cxnSpMk id="9" creationId="{594B8182-FE12-B9BE-7475-CE783705E53E}"/>
          </ac:cxnSpMkLst>
        </pc:cxnChg>
      </pc:sldChg>
      <pc:sldChg chg="addSp modSp mod">
        <pc:chgData name="Basilirio Netto" userId="457339ee7ae6e424" providerId="LiveId" clId="{80A7FE9E-02DB-4ACA-B5C5-7B784E43997C}" dt="2024-04-17T13:00:59.266" v="20" actId="179"/>
        <pc:sldMkLst>
          <pc:docMk/>
          <pc:sldMk cId="854271203" sldId="292"/>
        </pc:sldMkLst>
        <pc:spChg chg="add mod">
          <ac:chgData name="Basilirio Netto" userId="457339ee7ae6e424" providerId="LiveId" clId="{80A7FE9E-02DB-4ACA-B5C5-7B784E43997C}" dt="2024-04-17T13:00:59.266" v="20" actId="179"/>
          <ac:spMkLst>
            <pc:docMk/>
            <pc:sldMk cId="854271203" sldId="292"/>
            <ac:spMk id="4" creationId="{DBE4128A-669B-4F19-D918-EDB8ED9FAB5F}"/>
          </ac:spMkLst>
        </pc:spChg>
        <pc:picChg chg="add mod">
          <ac:chgData name="Basilirio Netto" userId="457339ee7ae6e424" providerId="LiveId" clId="{80A7FE9E-02DB-4ACA-B5C5-7B784E43997C}" dt="2024-04-17T12:59:27.787" v="3" actId="1076"/>
          <ac:picMkLst>
            <pc:docMk/>
            <pc:sldMk cId="854271203" sldId="292"/>
            <ac:picMk id="2" creationId="{A6B41505-43D2-BEE3-6F04-60CBEC64CD5A}"/>
          </ac:picMkLst>
        </pc:picChg>
      </pc:sldChg>
      <pc:sldChg chg="addSp modSp mod">
        <pc:chgData name="Basilirio Netto" userId="457339ee7ae6e424" providerId="LiveId" clId="{80A7FE9E-02DB-4ACA-B5C5-7B784E43997C}" dt="2024-04-17T13:03:22.879" v="101" actId="1076"/>
        <pc:sldMkLst>
          <pc:docMk/>
          <pc:sldMk cId="1917624869" sldId="293"/>
        </pc:sldMkLst>
        <pc:spChg chg="add mod">
          <ac:chgData name="Basilirio Netto" userId="457339ee7ae6e424" providerId="LiveId" clId="{80A7FE9E-02DB-4ACA-B5C5-7B784E43997C}" dt="2024-04-17T13:03:22.879" v="101" actId="1076"/>
          <ac:spMkLst>
            <pc:docMk/>
            <pc:sldMk cId="1917624869" sldId="293"/>
            <ac:spMk id="3" creationId="{BF27BCBB-2935-8397-7551-3F037C4D458C}"/>
          </ac:spMkLst>
        </pc:spChg>
      </pc:sldChg>
      <pc:sldChg chg="addSp modSp mod">
        <pc:chgData name="Basilirio Netto" userId="457339ee7ae6e424" providerId="LiveId" clId="{80A7FE9E-02DB-4ACA-B5C5-7B784E43997C}" dt="2024-04-17T13:05:09.926" v="112" actId="179"/>
        <pc:sldMkLst>
          <pc:docMk/>
          <pc:sldMk cId="669373988" sldId="294"/>
        </pc:sldMkLst>
        <pc:spChg chg="add mod">
          <ac:chgData name="Basilirio Netto" userId="457339ee7ae6e424" providerId="LiveId" clId="{80A7FE9E-02DB-4ACA-B5C5-7B784E43997C}" dt="2024-04-17T13:05:09.926" v="112" actId="179"/>
          <ac:spMkLst>
            <pc:docMk/>
            <pc:sldMk cId="669373988" sldId="294"/>
            <ac:spMk id="3" creationId="{B5252F2F-8549-7AC0-C0F3-4F31F6F82171}"/>
          </ac:spMkLst>
        </pc:spChg>
      </pc:sldChg>
      <pc:sldChg chg="addSp modSp mod">
        <pc:chgData name="Basilirio Netto" userId="457339ee7ae6e424" providerId="LiveId" clId="{80A7FE9E-02DB-4ACA-B5C5-7B784E43997C}" dt="2024-04-17T13:14:49.603" v="198" actId="20577"/>
        <pc:sldMkLst>
          <pc:docMk/>
          <pc:sldMk cId="706477938" sldId="295"/>
        </pc:sldMkLst>
        <pc:spChg chg="add mod">
          <ac:chgData name="Basilirio Netto" userId="457339ee7ae6e424" providerId="LiveId" clId="{80A7FE9E-02DB-4ACA-B5C5-7B784E43997C}" dt="2024-04-17T13:14:49.603" v="198" actId="20577"/>
          <ac:spMkLst>
            <pc:docMk/>
            <pc:sldMk cId="706477938" sldId="295"/>
            <ac:spMk id="3" creationId="{A993D0DE-04C0-AD62-002A-BAEEC53C4798}"/>
          </ac:spMkLst>
        </pc:spChg>
      </pc:sldChg>
      <pc:sldChg chg="addSp delSp modSp mod">
        <pc:chgData name="Basilirio Netto" userId="457339ee7ae6e424" providerId="LiveId" clId="{80A7FE9E-02DB-4ACA-B5C5-7B784E43997C}" dt="2024-04-17T13:15:58.045" v="209" actId="2710"/>
        <pc:sldMkLst>
          <pc:docMk/>
          <pc:sldMk cId="3403721468" sldId="296"/>
        </pc:sldMkLst>
        <pc:spChg chg="add mod">
          <ac:chgData name="Basilirio Netto" userId="457339ee7ae6e424" providerId="LiveId" clId="{80A7FE9E-02DB-4ACA-B5C5-7B784E43997C}" dt="2024-04-17T13:15:58.045" v="209" actId="2710"/>
          <ac:spMkLst>
            <pc:docMk/>
            <pc:sldMk cId="3403721468" sldId="296"/>
            <ac:spMk id="3" creationId="{690D7653-F767-D3E8-C3D2-B9C7FDF7D2EA}"/>
          </ac:spMkLst>
        </pc:spChg>
        <pc:spChg chg="add del mod">
          <ac:chgData name="Basilirio Netto" userId="457339ee7ae6e424" providerId="LiveId" clId="{80A7FE9E-02DB-4ACA-B5C5-7B784E43997C}" dt="2024-04-17T13:15:44.337" v="205" actId="478"/>
          <ac:spMkLst>
            <pc:docMk/>
            <pc:sldMk cId="3403721468" sldId="296"/>
            <ac:spMk id="5" creationId="{597197B0-76C6-1DC0-DC43-423A083E1095}"/>
          </ac:spMkLst>
        </pc:spChg>
      </pc:sldChg>
      <pc:sldChg chg="addSp modSp mod">
        <pc:chgData name="Basilirio Netto" userId="457339ee7ae6e424" providerId="LiveId" clId="{80A7FE9E-02DB-4ACA-B5C5-7B784E43997C}" dt="2024-04-17T13:29:55.723" v="607" actId="1076"/>
        <pc:sldMkLst>
          <pc:docMk/>
          <pc:sldMk cId="2607958994" sldId="297"/>
        </pc:sldMkLst>
        <pc:spChg chg="add mod">
          <ac:chgData name="Basilirio Netto" userId="457339ee7ae6e424" providerId="LiveId" clId="{80A7FE9E-02DB-4ACA-B5C5-7B784E43997C}" dt="2024-04-17T13:29:55.723" v="607" actId="1076"/>
          <ac:spMkLst>
            <pc:docMk/>
            <pc:sldMk cId="2607958994" sldId="297"/>
            <ac:spMk id="3" creationId="{87963E36-2DEB-79BE-5E77-82A6E41D54A8}"/>
          </ac:spMkLst>
        </pc:spChg>
      </pc:sldChg>
      <pc:sldChg chg="addSp modSp mod">
        <pc:chgData name="Basilirio Netto" userId="457339ee7ae6e424" providerId="LiveId" clId="{80A7FE9E-02DB-4ACA-B5C5-7B784E43997C}" dt="2024-04-17T13:38:54.296" v="752" actId="20577"/>
        <pc:sldMkLst>
          <pc:docMk/>
          <pc:sldMk cId="2281516873" sldId="298"/>
        </pc:sldMkLst>
        <pc:spChg chg="add mod">
          <ac:chgData name="Basilirio Netto" userId="457339ee7ae6e424" providerId="LiveId" clId="{80A7FE9E-02DB-4ACA-B5C5-7B784E43997C}" dt="2024-04-17T13:35:00.502" v="721" actId="21"/>
          <ac:spMkLst>
            <pc:docMk/>
            <pc:sldMk cId="2281516873" sldId="298"/>
            <ac:spMk id="3" creationId="{4E0E7EE7-A863-E286-1B69-664CCBC86A2E}"/>
          </ac:spMkLst>
        </pc:spChg>
        <pc:spChg chg="add mod">
          <ac:chgData name="Basilirio Netto" userId="457339ee7ae6e424" providerId="LiveId" clId="{80A7FE9E-02DB-4ACA-B5C5-7B784E43997C}" dt="2024-04-17T13:38:54.296" v="752" actId="20577"/>
          <ac:spMkLst>
            <pc:docMk/>
            <pc:sldMk cId="2281516873" sldId="298"/>
            <ac:spMk id="5" creationId="{98EF6CD3-44B4-B417-84FA-94917876E4B8}"/>
          </ac:spMkLst>
        </pc:spChg>
        <pc:cxnChg chg="add mod">
          <ac:chgData name="Basilirio Netto" userId="457339ee7ae6e424" providerId="LiveId" clId="{80A7FE9E-02DB-4ACA-B5C5-7B784E43997C}" dt="2024-04-17T13:37:49.933" v="749" actId="1582"/>
          <ac:cxnSpMkLst>
            <pc:docMk/>
            <pc:sldMk cId="2281516873" sldId="298"/>
            <ac:cxnSpMk id="7" creationId="{D5995C52-F09B-2E49-2BFF-0B96BBADC243}"/>
          </ac:cxnSpMkLst>
        </pc:cxnChg>
        <pc:cxnChg chg="add mod">
          <ac:chgData name="Basilirio Netto" userId="457339ee7ae6e424" providerId="LiveId" clId="{80A7FE9E-02DB-4ACA-B5C5-7B784E43997C}" dt="2024-04-17T13:37:43.059" v="748" actId="1582"/>
          <ac:cxnSpMkLst>
            <pc:docMk/>
            <pc:sldMk cId="2281516873" sldId="298"/>
            <ac:cxnSpMk id="8" creationId="{0045ABC7-01B1-7382-0BCF-0AAB637CC944}"/>
          </ac:cxnSpMkLst>
        </pc:cxnChg>
      </pc:sldChg>
      <pc:sldChg chg="addSp modSp mod">
        <pc:chgData name="Basilirio Netto" userId="457339ee7ae6e424" providerId="LiveId" clId="{80A7FE9E-02DB-4ACA-B5C5-7B784E43997C}" dt="2024-04-17T14:00:08.022" v="834" actId="20577"/>
        <pc:sldMkLst>
          <pc:docMk/>
          <pc:sldMk cId="1415476961" sldId="299"/>
        </pc:sldMkLst>
        <pc:spChg chg="add mod">
          <ac:chgData name="Basilirio Netto" userId="457339ee7ae6e424" providerId="LiveId" clId="{80A7FE9E-02DB-4ACA-B5C5-7B784E43997C}" dt="2024-04-17T14:00:08.022" v="834" actId="20577"/>
          <ac:spMkLst>
            <pc:docMk/>
            <pc:sldMk cId="1415476961" sldId="299"/>
            <ac:spMk id="3" creationId="{83A5C421-B33A-43B7-A7A1-B4533A02E632}"/>
          </ac:spMkLst>
        </pc:spChg>
      </pc:sldChg>
      <pc:sldChg chg="addSp modSp mod">
        <pc:chgData name="Basilirio Netto" userId="457339ee7ae6e424" providerId="LiveId" clId="{80A7FE9E-02DB-4ACA-B5C5-7B784E43997C}" dt="2024-04-17T13:59:52.086" v="829" actId="20577"/>
        <pc:sldMkLst>
          <pc:docMk/>
          <pc:sldMk cId="2909211366" sldId="300"/>
        </pc:sldMkLst>
        <pc:spChg chg="add mod">
          <ac:chgData name="Basilirio Netto" userId="457339ee7ae6e424" providerId="LiveId" clId="{80A7FE9E-02DB-4ACA-B5C5-7B784E43997C}" dt="2024-04-17T13:59:52.086" v="829" actId="20577"/>
          <ac:spMkLst>
            <pc:docMk/>
            <pc:sldMk cId="2909211366" sldId="300"/>
            <ac:spMk id="3" creationId="{2886CD87-88FF-D469-A7DA-821B5C57C2F8}"/>
          </ac:spMkLst>
        </pc:spChg>
      </pc:sldChg>
      <pc:sldChg chg="addSp delSp modSp mod">
        <pc:chgData name="Basilirio Netto" userId="457339ee7ae6e424" providerId="LiveId" clId="{80A7FE9E-02DB-4ACA-B5C5-7B784E43997C}" dt="2024-04-17T14:26:45.637" v="924" actId="20577"/>
        <pc:sldMkLst>
          <pc:docMk/>
          <pc:sldMk cId="3163183529" sldId="301"/>
        </pc:sldMkLst>
        <pc:spChg chg="add mod">
          <ac:chgData name="Basilirio Netto" userId="457339ee7ae6e424" providerId="LiveId" clId="{80A7FE9E-02DB-4ACA-B5C5-7B784E43997C}" dt="2024-04-17T14:23:27.867" v="901" actId="14100"/>
          <ac:spMkLst>
            <pc:docMk/>
            <pc:sldMk cId="3163183529" sldId="301"/>
            <ac:spMk id="3" creationId="{264236A2-827F-20A8-1752-FAB54FBB11B5}"/>
          </ac:spMkLst>
        </pc:spChg>
        <pc:spChg chg="add mod">
          <ac:chgData name="Basilirio Netto" userId="457339ee7ae6e424" providerId="LiveId" clId="{80A7FE9E-02DB-4ACA-B5C5-7B784E43997C}" dt="2024-04-17T14:20:16.735" v="865" actId="1076"/>
          <ac:spMkLst>
            <pc:docMk/>
            <pc:sldMk cId="3163183529" sldId="301"/>
            <ac:spMk id="6" creationId="{CC898065-331D-574A-3641-CAE8FF850177}"/>
          </ac:spMkLst>
        </pc:spChg>
        <pc:spChg chg="add mod">
          <ac:chgData name="Basilirio Netto" userId="457339ee7ae6e424" providerId="LiveId" clId="{80A7FE9E-02DB-4ACA-B5C5-7B784E43997C}" dt="2024-04-17T14:22:22.334" v="890" actId="14100"/>
          <ac:spMkLst>
            <pc:docMk/>
            <pc:sldMk cId="3163183529" sldId="301"/>
            <ac:spMk id="8" creationId="{10447490-9E0A-02FD-B712-A49C1E179DCD}"/>
          </ac:spMkLst>
        </pc:spChg>
        <pc:spChg chg="add mod">
          <ac:chgData name="Basilirio Netto" userId="457339ee7ae6e424" providerId="LiveId" clId="{80A7FE9E-02DB-4ACA-B5C5-7B784E43997C}" dt="2024-04-17T14:26:45.637" v="924" actId="20577"/>
          <ac:spMkLst>
            <pc:docMk/>
            <pc:sldMk cId="3163183529" sldId="301"/>
            <ac:spMk id="10" creationId="{57C41512-0857-8BFE-D2FD-7DFCDCC54B2F}"/>
          </ac:spMkLst>
        </pc:spChg>
        <pc:picChg chg="add del mod">
          <ac:chgData name="Basilirio Netto" userId="457339ee7ae6e424" providerId="LiveId" clId="{80A7FE9E-02DB-4ACA-B5C5-7B784E43997C}" dt="2024-04-17T14:18:26.333" v="850" actId="478"/>
          <ac:picMkLst>
            <pc:docMk/>
            <pc:sldMk cId="3163183529" sldId="301"/>
            <ac:picMk id="2" creationId="{CE678DA3-1A3E-4E8E-457E-8529E34DCCD3}"/>
          </ac:picMkLst>
        </pc:picChg>
        <pc:picChg chg="add mod">
          <ac:chgData name="Basilirio Netto" userId="457339ee7ae6e424" providerId="LiveId" clId="{80A7FE9E-02DB-4ACA-B5C5-7B784E43997C}" dt="2024-04-17T14:20:12.002" v="864" actId="1076"/>
          <ac:picMkLst>
            <pc:docMk/>
            <pc:sldMk cId="3163183529" sldId="301"/>
            <ac:picMk id="4" creationId="{05094FDF-97A6-071C-7A5E-EF830F4D30F7}"/>
          </ac:picMkLst>
        </pc:picChg>
        <pc:cxnChg chg="add del">
          <ac:chgData name="Basilirio Netto" userId="457339ee7ae6e424" providerId="LiveId" clId="{80A7FE9E-02DB-4ACA-B5C5-7B784E43997C}" dt="2024-04-17T14:23:21.758" v="900" actId="478"/>
          <ac:cxnSpMkLst>
            <pc:docMk/>
            <pc:sldMk cId="3163183529" sldId="301"/>
            <ac:cxnSpMk id="12" creationId="{7614EF35-6906-8F13-5F33-8CB2EE8374F0}"/>
          </ac:cxnSpMkLst>
        </pc:cxnChg>
        <pc:cxnChg chg="add mod">
          <ac:chgData name="Basilirio Netto" userId="457339ee7ae6e424" providerId="LiveId" clId="{80A7FE9E-02DB-4ACA-B5C5-7B784E43997C}" dt="2024-04-17T14:23:47.456" v="905" actId="1582"/>
          <ac:cxnSpMkLst>
            <pc:docMk/>
            <pc:sldMk cId="3163183529" sldId="301"/>
            <ac:cxnSpMk id="14" creationId="{AA06461D-457D-BF3D-5D4D-55852E04F934}"/>
          </ac:cxnSpMkLst>
        </pc:cxnChg>
      </pc:sldChg>
      <pc:sldChg chg="addSp delSp modSp mod">
        <pc:chgData name="Basilirio Netto" userId="457339ee7ae6e424" providerId="LiveId" clId="{80A7FE9E-02DB-4ACA-B5C5-7B784E43997C}" dt="2024-04-17T14:35:09.766" v="986" actId="20577"/>
        <pc:sldMkLst>
          <pc:docMk/>
          <pc:sldMk cId="240895264" sldId="302"/>
        </pc:sldMkLst>
        <pc:spChg chg="add del mod">
          <ac:chgData name="Basilirio Netto" userId="457339ee7ae6e424" providerId="LiveId" clId="{80A7FE9E-02DB-4ACA-B5C5-7B784E43997C}" dt="2024-04-17T14:27:55.446" v="926" actId="478"/>
          <ac:spMkLst>
            <pc:docMk/>
            <pc:sldMk cId="240895264" sldId="302"/>
            <ac:spMk id="3" creationId="{B3B21D4D-1836-BACA-4F7F-ED3F341CA19F}"/>
          </ac:spMkLst>
        </pc:spChg>
        <pc:spChg chg="add mod">
          <ac:chgData name="Basilirio Netto" userId="457339ee7ae6e424" providerId="LiveId" clId="{80A7FE9E-02DB-4ACA-B5C5-7B784E43997C}" dt="2024-04-17T14:35:09.766" v="986" actId="20577"/>
          <ac:spMkLst>
            <pc:docMk/>
            <pc:sldMk cId="240895264" sldId="302"/>
            <ac:spMk id="5" creationId="{6D401F38-5380-1A24-00FD-53A867FD1CCC}"/>
          </ac:spMkLst>
        </pc:spChg>
        <pc:graphicFrameChg chg="add del mod">
          <ac:chgData name="Basilirio Netto" userId="457339ee7ae6e424" providerId="LiveId" clId="{80A7FE9E-02DB-4ACA-B5C5-7B784E43997C}" dt="2024-04-17T14:27:55.446" v="926" actId="478"/>
          <ac:graphicFrameMkLst>
            <pc:docMk/>
            <pc:sldMk cId="240895264" sldId="302"/>
            <ac:graphicFrameMk id="2" creationId="{85139875-4F75-F84E-D2E7-685487511F7A}"/>
          </ac:graphicFrameMkLst>
        </pc:graphicFrameChg>
        <pc:graphicFrameChg chg="add del mod modGraphic">
          <ac:chgData name="Basilirio Netto" userId="457339ee7ae6e424" providerId="LiveId" clId="{80A7FE9E-02DB-4ACA-B5C5-7B784E43997C}" dt="2024-04-17T14:33:13.537" v="960" actId="478"/>
          <ac:graphicFrameMkLst>
            <pc:docMk/>
            <pc:sldMk cId="240895264" sldId="302"/>
            <ac:graphicFrameMk id="6" creationId="{BC28442A-A463-E76E-95F3-A97AFDBF49B3}"/>
          </ac:graphicFrameMkLst>
        </pc:graphicFrameChg>
        <pc:picChg chg="add mod">
          <ac:chgData name="Basilirio Netto" userId="457339ee7ae6e424" providerId="LiveId" clId="{80A7FE9E-02DB-4ACA-B5C5-7B784E43997C}" dt="2024-04-17T14:33:29.034" v="965" actId="1076"/>
          <ac:picMkLst>
            <pc:docMk/>
            <pc:sldMk cId="240895264" sldId="302"/>
            <ac:picMk id="8" creationId="{C9A534B6-C25C-0DAA-3E0C-2DF1778CB1C1}"/>
          </ac:picMkLst>
        </pc:picChg>
      </pc:sldChg>
      <pc:sldChg chg="addSp modSp mod">
        <pc:chgData name="Basilirio Netto" userId="457339ee7ae6e424" providerId="LiveId" clId="{80A7FE9E-02DB-4ACA-B5C5-7B784E43997C}" dt="2024-04-17T14:47:43.070" v="1380" actId="20577"/>
        <pc:sldMkLst>
          <pc:docMk/>
          <pc:sldMk cId="445073751" sldId="303"/>
        </pc:sldMkLst>
        <pc:spChg chg="add mod">
          <ac:chgData name="Basilirio Netto" userId="457339ee7ae6e424" providerId="LiveId" clId="{80A7FE9E-02DB-4ACA-B5C5-7B784E43997C}" dt="2024-04-17T14:47:43.070" v="1380" actId="20577"/>
          <ac:spMkLst>
            <pc:docMk/>
            <pc:sldMk cId="445073751" sldId="303"/>
            <ac:spMk id="3" creationId="{13C28C4F-84EB-B977-9988-AD975D437A55}"/>
          </ac:spMkLst>
        </pc:spChg>
        <pc:spChg chg="add mod">
          <ac:chgData name="Basilirio Netto" userId="457339ee7ae6e424" providerId="LiveId" clId="{80A7FE9E-02DB-4ACA-B5C5-7B784E43997C}" dt="2024-04-17T14:41:30.399" v="1260" actId="1076"/>
          <ac:spMkLst>
            <pc:docMk/>
            <pc:sldMk cId="445073751" sldId="303"/>
            <ac:spMk id="5" creationId="{6E9584AD-5330-6370-E0BE-B392BE10CF10}"/>
          </ac:spMkLst>
        </pc:spChg>
        <pc:cxnChg chg="add mod">
          <ac:chgData name="Basilirio Netto" userId="457339ee7ae6e424" providerId="LiveId" clId="{80A7FE9E-02DB-4ACA-B5C5-7B784E43997C}" dt="2024-04-17T14:39:49.694" v="1082" actId="1582"/>
          <ac:cxnSpMkLst>
            <pc:docMk/>
            <pc:sldMk cId="445073751" sldId="303"/>
            <ac:cxnSpMk id="7" creationId="{C21AF5C1-300A-F1A7-4CB3-7ABD99355BA9}"/>
          </ac:cxnSpMkLst>
        </pc:cxnChg>
      </pc:sldChg>
      <pc:sldChg chg="addSp modSp mod">
        <pc:chgData name="Basilirio Netto" userId="457339ee7ae6e424" providerId="LiveId" clId="{80A7FE9E-02DB-4ACA-B5C5-7B784E43997C}" dt="2024-04-17T14:51:17.429" v="1407" actId="1076"/>
        <pc:sldMkLst>
          <pc:docMk/>
          <pc:sldMk cId="2054426749" sldId="304"/>
        </pc:sldMkLst>
        <pc:spChg chg="add mod">
          <ac:chgData name="Basilirio Netto" userId="457339ee7ae6e424" providerId="LiveId" clId="{80A7FE9E-02DB-4ACA-B5C5-7B784E43997C}" dt="2024-04-17T14:48:42.785" v="1384" actId="1582"/>
          <ac:spMkLst>
            <pc:docMk/>
            <pc:sldMk cId="2054426749" sldId="304"/>
            <ac:spMk id="2" creationId="{ECA02C2B-8A9C-B8F5-64D7-73AFF0339DDD}"/>
          </ac:spMkLst>
        </pc:spChg>
        <pc:spChg chg="add mod">
          <ac:chgData name="Basilirio Netto" userId="457339ee7ae6e424" providerId="LiveId" clId="{80A7FE9E-02DB-4ACA-B5C5-7B784E43997C}" dt="2024-04-17T14:51:17.429" v="1407" actId="1076"/>
          <ac:spMkLst>
            <pc:docMk/>
            <pc:sldMk cId="2054426749" sldId="304"/>
            <ac:spMk id="5" creationId="{15E891EB-E0E3-1D49-CCC7-31541E747A19}"/>
          </ac:spMkLst>
        </pc:spChg>
        <pc:picChg chg="add mod">
          <ac:chgData name="Basilirio Netto" userId="457339ee7ae6e424" providerId="LiveId" clId="{80A7FE9E-02DB-4ACA-B5C5-7B784E43997C}" dt="2024-04-17T14:51:14.351" v="1406" actId="1076"/>
          <ac:picMkLst>
            <pc:docMk/>
            <pc:sldMk cId="2054426749" sldId="304"/>
            <ac:picMk id="3" creationId="{0757B037-1E76-795E-F5A3-2B24863F0526}"/>
          </ac:picMkLst>
        </pc:picChg>
      </pc:sldChg>
      <pc:sldChg chg="addSp modSp mod">
        <pc:chgData name="Basilirio Netto" userId="457339ee7ae6e424" providerId="LiveId" clId="{80A7FE9E-02DB-4ACA-B5C5-7B784E43997C}" dt="2024-04-17T17:23:57.651" v="1462" actId="14100"/>
        <pc:sldMkLst>
          <pc:docMk/>
          <pc:sldMk cId="553179334" sldId="305"/>
        </pc:sldMkLst>
        <pc:spChg chg="add mod">
          <ac:chgData name="Basilirio Netto" userId="457339ee7ae6e424" providerId="LiveId" clId="{80A7FE9E-02DB-4ACA-B5C5-7B784E43997C}" dt="2024-04-17T17:23:57.651" v="1462" actId="14100"/>
          <ac:spMkLst>
            <pc:docMk/>
            <pc:sldMk cId="553179334" sldId="305"/>
            <ac:spMk id="4" creationId="{8B8C41B0-F86A-C7A0-1F9E-56F5AD8651D8}"/>
          </ac:spMkLst>
        </pc:spChg>
        <pc:spChg chg="add mod">
          <ac:chgData name="Basilirio Netto" userId="457339ee7ae6e424" providerId="LiveId" clId="{80A7FE9E-02DB-4ACA-B5C5-7B784E43997C}" dt="2024-04-17T17:23:39.044" v="1460" actId="255"/>
          <ac:spMkLst>
            <pc:docMk/>
            <pc:sldMk cId="553179334" sldId="305"/>
            <ac:spMk id="9" creationId="{8FE5164D-089E-1CC8-9398-5F861044B5D6}"/>
          </ac:spMkLst>
        </pc:spChg>
        <pc:picChg chg="add mod">
          <ac:chgData name="Basilirio Netto" userId="457339ee7ae6e424" providerId="LiveId" clId="{80A7FE9E-02DB-4ACA-B5C5-7B784E43997C}" dt="2024-04-17T17:22:01.225" v="1454" actId="1076"/>
          <ac:picMkLst>
            <pc:docMk/>
            <pc:sldMk cId="553179334" sldId="305"/>
            <ac:picMk id="2" creationId="{8D1C8613-2ACB-8DF7-BCFD-9924A89B760D}"/>
          </ac:picMkLst>
        </pc:picChg>
        <pc:cxnChg chg="add mod">
          <ac:chgData name="Basilirio Netto" userId="457339ee7ae6e424" providerId="LiveId" clId="{80A7FE9E-02DB-4ACA-B5C5-7B784E43997C}" dt="2024-04-17T17:19:37.686" v="1422" actId="1582"/>
          <ac:cxnSpMkLst>
            <pc:docMk/>
            <pc:sldMk cId="553179334" sldId="305"/>
            <ac:cxnSpMk id="6" creationId="{29D33DB0-6502-46E2-0517-0FFC82508198}"/>
          </ac:cxnSpMkLst>
        </pc:cxnChg>
      </pc:sldChg>
      <pc:sldChg chg="addSp modSp mod">
        <pc:chgData name="Basilirio Netto" userId="457339ee7ae6e424" providerId="LiveId" clId="{80A7FE9E-02DB-4ACA-B5C5-7B784E43997C}" dt="2024-04-17T17:49:02.239" v="1502" actId="1076"/>
        <pc:sldMkLst>
          <pc:docMk/>
          <pc:sldMk cId="177909861" sldId="306"/>
        </pc:sldMkLst>
        <pc:spChg chg="add mod">
          <ac:chgData name="Basilirio Netto" userId="457339ee7ae6e424" providerId="LiveId" clId="{80A7FE9E-02DB-4ACA-B5C5-7B784E43997C}" dt="2024-04-17T17:49:02.239" v="1502" actId="1076"/>
          <ac:spMkLst>
            <pc:docMk/>
            <pc:sldMk cId="177909861" sldId="306"/>
            <ac:spMk id="3" creationId="{A821FF98-26A6-1DE0-9F29-C8F901BF363B}"/>
          </ac:spMkLst>
        </pc:spChg>
        <pc:graphicFrameChg chg="add mod modGraphic">
          <ac:chgData name="Basilirio Netto" userId="457339ee7ae6e424" providerId="LiveId" clId="{80A7FE9E-02DB-4ACA-B5C5-7B784E43997C}" dt="2024-04-17T17:43:15.502" v="1500" actId="1076"/>
          <ac:graphicFrameMkLst>
            <pc:docMk/>
            <pc:sldMk cId="177909861" sldId="306"/>
            <ac:graphicFrameMk id="4" creationId="{77313F75-999A-27EA-48B2-B12FFAA3DD5C}"/>
          </ac:graphicFrameMkLst>
        </pc:graphicFrameChg>
      </pc:sldChg>
      <pc:sldChg chg="addSp delSp modSp mod">
        <pc:chgData name="Basilirio Netto" userId="457339ee7ae6e424" providerId="LiveId" clId="{80A7FE9E-02DB-4ACA-B5C5-7B784E43997C}" dt="2024-04-17T17:56:28.767" v="1589" actId="14100"/>
        <pc:sldMkLst>
          <pc:docMk/>
          <pc:sldMk cId="2631141826" sldId="307"/>
        </pc:sldMkLst>
        <pc:spChg chg="add mod">
          <ac:chgData name="Basilirio Netto" userId="457339ee7ae6e424" providerId="LiveId" clId="{80A7FE9E-02DB-4ACA-B5C5-7B784E43997C}" dt="2024-04-17T17:56:14.237" v="1587" actId="123"/>
          <ac:spMkLst>
            <pc:docMk/>
            <pc:sldMk cId="2631141826" sldId="307"/>
            <ac:spMk id="2" creationId="{2F6DC7D7-0C9F-613E-8C20-4E3678E48E8B}"/>
          </ac:spMkLst>
        </pc:spChg>
        <pc:spChg chg="add del mod">
          <ac:chgData name="Basilirio Netto" userId="457339ee7ae6e424" providerId="LiveId" clId="{80A7FE9E-02DB-4ACA-B5C5-7B784E43997C}" dt="2024-04-17T17:51:06.725" v="1510"/>
          <ac:spMkLst>
            <pc:docMk/>
            <pc:sldMk cId="2631141826" sldId="307"/>
            <ac:spMk id="3" creationId="{B24FBD07-EECD-505E-6DD4-A44E0ED5015B}"/>
          </ac:spMkLst>
        </pc:spChg>
        <pc:spChg chg="add mod">
          <ac:chgData name="Basilirio Netto" userId="457339ee7ae6e424" providerId="LiveId" clId="{80A7FE9E-02DB-4ACA-B5C5-7B784E43997C}" dt="2024-04-17T17:56:28.767" v="1589" actId="14100"/>
          <ac:spMkLst>
            <pc:docMk/>
            <pc:sldMk cId="2631141826" sldId="307"/>
            <ac:spMk id="5" creationId="{A638505A-6462-1E5D-EC75-64F3FADF2DC6}"/>
          </ac:spMkLst>
        </pc:spChg>
        <pc:picChg chg="add mod">
          <ac:chgData name="Basilirio Netto" userId="457339ee7ae6e424" providerId="LiveId" clId="{80A7FE9E-02DB-4ACA-B5C5-7B784E43997C}" dt="2024-04-17T17:55:38.214" v="1573" actId="14100"/>
          <ac:picMkLst>
            <pc:docMk/>
            <pc:sldMk cId="2631141826" sldId="307"/>
            <ac:picMk id="2049" creationId="{1C06C2B9-73EA-21AB-F725-475CD0950526}"/>
          </ac:picMkLst>
        </pc:picChg>
      </pc:sldChg>
      <pc:sldChg chg="addSp modSp mod">
        <pc:chgData name="Basilirio Netto" userId="457339ee7ae6e424" providerId="LiveId" clId="{80A7FE9E-02DB-4ACA-B5C5-7B784E43997C}" dt="2024-04-17T18:20:36.712" v="1654" actId="14100"/>
        <pc:sldMkLst>
          <pc:docMk/>
          <pc:sldMk cId="400296027" sldId="308"/>
        </pc:sldMkLst>
        <pc:spChg chg="add mod">
          <ac:chgData name="Basilirio Netto" userId="457339ee7ae6e424" providerId="LiveId" clId="{80A7FE9E-02DB-4ACA-B5C5-7B784E43997C}" dt="2024-04-17T18:17:22.069" v="1635" actId="1076"/>
          <ac:spMkLst>
            <pc:docMk/>
            <pc:sldMk cId="400296027" sldId="308"/>
            <ac:spMk id="8" creationId="{3D20CF1D-56FD-71F1-9C51-DD382A4416A4}"/>
          </ac:spMkLst>
        </pc:spChg>
        <pc:picChg chg="add mod">
          <ac:chgData name="Basilirio Netto" userId="457339ee7ae6e424" providerId="LiveId" clId="{80A7FE9E-02DB-4ACA-B5C5-7B784E43997C}" dt="2024-04-17T18:16:11.518" v="1624" actId="14100"/>
          <ac:picMkLst>
            <pc:docMk/>
            <pc:sldMk cId="400296027" sldId="308"/>
            <ac:picMk id="2" creationId="{8150954F-2D26-A834-0C2F-B5C57BCE3ADE}"/>
          </ac:picMkLst>
        </pc:picChg>
        <pc:picChg chg="add mod modCrop">
          <ac:chgData name="Basilirio Netto" userId="457339ee7ae6e424" providerId="LiveId" clId="{80A7FE9E-02DB-4ACA-B5C5-7B784E43997C}" dt="2024-04-17T18:19:38.143" v="1644" actId="14100"/>
          <ac:picMkLst>
            <pc:docMk/>
            <pc:sldMk cId="400296027" sldId="308"/>
            <ac:picMk id="4" creationId="{7CB15D78-B78F-5911-B51E-5AF83107DD17}"/>
          </ac:picMkLst>
        </pc:picChg>
        <pc:picChg chg="add mod modCrop">
          <ac:chgData name="Basilirio Netto" userId="457339ee7ae6e424" providerId="LiveId" clId="{80A7FE9E-02DB-4ACA-B5C5-7B784E43997C}" dt="2024-04-17T18:17:00.779" v="1630" actId="1076"/>
          <ac:picMkLst>
            <pc:docMk/>
            <pc:sldMk cId="400296027" sldId="308"/>
            <ac:picMk id="6" creationId="{0CA1B52B-6515-6852-2178-D755E88C32D7}"/>
          </ac:picMkLst>
        </pc:picChg>
        <pc:cxnChg chg="add mod">
          <ac:chgData name="Basilirio Netto" userId="457339ee7ae6e424" providerId="LiveId" clId="{80A7FE9E-02DB-4ACA-B5C5-7B784E43997C}" dt="2024-04-17T18:20:36.712" v="1654" actId="14100"/>
          <ac:cxnSpMkLst>
            <pc:docMk/>
            <pc:sldMk cId="400296027" sldId="308"/>
            <ac:cxnSpMk id="10" creationId="{E2637125-0A44-C31A-81F9-B2F7121D0BBF}"/>
          </ac:cxnSpMkLst>
        </pc:cxnChg>
      </pc:sldChg>
      <pc:sldChg chg="addSp modSp mod">
        <pc:chgData name="Basilirio Netto" userId="457339ee7ae6e424" providerId="LiveId" clId="{80A7FE9E-02DB-4ACA-B5C5-7B784E43997C}" dt="2024-04-17T18:23:32.381" v="1679" actId="1076"/>
        <pc:sldMkLst>
          <pc:docMk/>
          <pc:sldMk cId="3666133741" sldId="309"/>
        </pc:sldMkLst>
        <pc:spChg chg="add mod">
          <ac:chgData name="Basilirio Netto" userId="457339ee7ae6e424" providerId="LiveId" clId="{80A7FE9E-02DB-4ACA-B5C5-7B784E43997C}" dt="2024-04-17T18:22:15.035" v="1664" actId="255"/>
          <ac:spMkLst>
            <pc:docMk/>
            <pc:sldMk cId="3666133741" sldId="309"/>
            <ac:spMk id="3" creationId="{41E7E7E0-B5D8-AF76-43BE-22F544E3AFB1}"/>
          </ac:spMkLst>
        </pc:spChg>
        <pc:picChg chg="add mod">
          <ac:chgData name="Basilirio Netto" userId="457339ee7ae6e424" providerId="LiveId" clId="{80A7FE9E-02DB-4ACA-B5C5-7B784E43997C}" dt="2024-04-17T18:23:32.381" v="1679" actId="1076"/>
          <ac:picMkLst>
            <pc:docMk/>
            <pc:sldMk cId="3666133741" sldId="309"/>
            <ac:picMk id="4" creationId="{2F86550D-7F51-A684-46BE-E7ACFAF586DE}"/>
          </ac:picMkLst>
        </pc:picChg>
      </pc:sldChg>
      <pc:sldChg chg="addSp modSp mod">
        <pc:chgData name="Basilirio Netto" userId="457339ee7ae6e424" providerId="LiveId" clId="{80A7FE9E-02DB-4ACA-B5C5-7B784E43997C}" dt="2024-04-17T18:40:29.405" v="1701" actId="113"/>
        <pc:sldMkLst>
          <pc:docMk/>
          <pc:sldMk cId="98127502" sldId="310"/>
        </pc:sldMkLst>
        <pc:spChg chg="add mod">
          <ac:chgData name="Basilirio Netto" userId="457339ee7ae6e424" providerId="LiveId" clId="{80A7FE9E-02DB-4ACA-B5C5-7B784E43997C}" dt="2024-04-17T18:40:29.405" v="1701" actId="113"/>
          <ac:spMkLst>
            <pc:docMk/>
            <pc:sldMk cId="98127502" sldId="310"/>
            <ac:spMk id="3" creationId="{B540373B-3448-60CA-F2C9-C1E6CED0DCB7}"/>
          </ac:spMkLst>
        </pc:spChg>
        <pc:picChg chg="add mod">
          <ac:chgData name="Basilirio Netto" userId="457339ee7ae6e424" providerId="LiveId" clId="{80A7FE9E-02DB-4ACA-B5C5-7B784E43997C}" dt="2024-04-17T18:38:18.241" v="1696" actId="1076"/>
          <ac:picMkLst>
            <pc:docMk/>
            <pc:sldMk cId="98127502" sldId="310"/>
            <ac:picMk id="4" creationId="{A8A37CFB-E743-FE31-B8F8-D4247EED2080}"/>
          </ac:picMkLst>
        </pc:picChg>
      </pc:sldChg>
      <pc:sldChg chg="addSp modSp mod">
        <pc:chgData name="Basilirio Netto" userId="457339ee7ae6e424" providerId="LiveId" clId="{80A7FE9E-02DB-4ACA-B5C5-7B784E43997C}" dt="2024-04-17T18:42:30.783" v="1710" actId="179"/>
        <pc:sldMkLst>
          <pc:docMk/>
          <pc:sldMk cId="654991100" sldId="311"/>
        </pc:sldMkLst>
        <pc:spChg chg="add mod">
          <ac:chgData name="Basilirio Netto" userId="457339ee7ae6e424" providerId="LiveId" clId="{80A7FE9E-02DB-4ACA-B5C5-7B784E43997C}" dt="2024-04-17T18:42:30.783" v="1710" actId="179"/>
          <ac:spMkLst>
            <pc:docMk/>
            <pc:sldMk cId="654991100" sldId="311"/>
            <ac:spMk id="3" creationId="{ED3BCAD4-25A5-D4BD-B637-FBEFA62E5E10}"/>
          </ac:spMkLst>
        </pc:spChg>
      </pc:sldChg>
      <pc:sldChg chg="addSp modSp mod">
        <pc:chgData name="Basilirio Netto" userId="457339ee7ae6e424" providerId="LiveId" clId="{80A7FE9E-02DB-4ACA-B5C5-7B784E43997C}" dt="2024-04-17T18:49:00.144" v="1740" actId="1076"/>
        <pc:sldMkLst>
          <pc:docMk/>
          <pc:sldMk cId="3607622886" sldId="312"/>
        </pc:sldMkLst>
        <pc:spChg chg="add mod">
          <ac:chgData name="Basilirio Netto" userId="457339ee7ae6e424" providerId="LiveId" clId="{80A7FE9E-02DB-4ACA-B5C5-7B784E43997C}" dt="2024-04-17T18:45:25.183" v="1719" actId="255"/>
          <ac:spMkLst>
            <pc:docMk/>
            <pc:sldMk cId="3607622886" sldId="312"/>
            <ac:spMk id="3" creationId="{538212D8-447B-0D38-E0CB-0F1ED67AD48A}"/>
          </ac:spMkLst>
        </pc:spChg>
        <pc:spChg chg="add mod">
          <ac:chgData name="Basilirio Netto" userId="457339ee7ae6e424" providerId="LiveId" clId="{80A7FE9E-02DB-4ACA-B5C5-7B784E43997C}" dt="2024-04-17T18:45:58.773" v="1723" actId="14100"/>
          <ac:spMkLst>
            <pc:docMk/>
            <pc:sldMk cId="3607622886" sldId="312"/>
            <ac:spMk id="4" creationId="{0BFB4D22-3793-5A32-6840-D90351C80FD3}"/>
          </ac:spMkLst>
        </pc:spChg>
        <pc:spChg chg="add mod">
          <ac:chgData name="Basilirio Netto" userId="457339ee7ae6e424" providerId="LiveId" clId="{80A7FE9E-02DB-4ACA-B5C5-7B784E43997C}" dt="2024-04-17T18:47:11.323" v="1738" actId="14100"/>
          <ac:spMkLst>
            <pc:docMk/>
            <pc:sldMk cId="3607622886" sldId="312"/>
            <ac:spMk id="5" creationId="{EDAF799B-E3C1-1354-1C29-6590AD154138}"/>
          </ac:spMkLst>
        </pc:spChg>
        <pc:picChg chg="add mod">
          <ac:chgData name="Basilirio Netto" userId="457339ee7ae6e424" providerId="LiveId" clId="{80A7FE9E-02DB-4ACA-B5C5-7B784E43997C}" dt="2024-04-17T18:49:00.144" v="1740" actId="1076"/>
          <ac:picMkLst>
            <pc:docMk/>
            <pc:sldMk cId="3607622886" sldId="312"/>
            <ac:picMk id="3073" creationId="{B27A61EA-CB39-39F4-FBFD-DD87A1E5A562}"/>
          </ac:picMkLst>
        </pc:picChg>
      </pc:sldChg>
      <pc:sldChg chg="addSp modSp mod">
        <pc:chgData name="Basilirio Netto" userId="457339ee7ae6e424" providerId="LiveId" clId="{80A7FE9E-02DB-4ACA-B5C5-7B784E43997C}" dt="2024-04-17T18:52:40.324" v="1777" actId="123"/>
        <pc:sldMkLst>
          <pc:docMk/>
          <pc:sldMk cId="924272293" sldId="313"/>
        </pc:sldMkLst>
        <pc:spChg chg="add mod">
          <ac:chgData name="Basilirio Netto" userId="457339ee7ae6e424" providerId="LiveId" clId="{80A7FE9E-02DB-4ACA-B5C5-7B784E43997C}" dt="2024-04-17T18:49:29.333" v="1742" actId="1076"/>
          <ac:spMkLst>
            <pc:docMk/>
            <pc:sldMk cId="924272293" sldId="313"/>
            <ac:spMk id="2" creationId="{BC28E982-994F-EEFC-D51A-19B8624A48FE}"/>
          </ac:spMkLst>
        </pc:spChg>
        <pc:spChg chg="add mod">
          <ac:chgData name="Basilirio Netto" userId="457339ee7ae6e424" providerId="LiveId" clId="{80A7FE9E-02DB-4ACA-B5C5-7B784E43997C}" dt="2024-04-17T18:51:54.815" v="1770" actId="14100"/>
          <ac:spMkLst>
            <pc:docMk/>
            <pc:sldMk cId="924272293" sldId="313"/>
            <ac:spMk id="3" creationId="{B49DF44D-3271-E124-63B3-059DD464EF2A}"/>
          </ac:spMkLst>
        </pc:spChg>
        <pc:spChg chg="add mod">
          <ac:chgData name="Basilirio Netto" userId="457339ee7ae6e424" providerId="LiveId" clId="{80A7FE9E-02DB-4ACA-B5C5-7B784E43997C}" dt="2024-04-17T18:52:34.564" v="1776" actId="123"/>
          <ac:spMkLst>
            <pc:docMk/>
            <pc:sldMk cId="924272293" sldId="313"/>
            <ac:spMk id="6" creationId="{4B2B7BFD-51FE-DB0C-8ECF-7EC9931F1AD7}"/>
          </ac:spMkLst>
        </pc:spChg>
        <pc:spChg chg="add mod">
          <ac:chgData name="Basilirio Netto" userId="457339ee7ae6e424" providerId="LiveId" clId="{80A7FE9E-02DB-4ACA-B5C5-7B784E43997C}" dt="2024-04-17T18:52:40.324" v="1777" actId="123"/>
          <ac:spMkLst>
            <pc:docMk/>
            <pc:sldMk cId="924272293" sldId="313"/>
            <ac:spMk id="9" creationId="{FF72A60D-C96B-B218-51DF-35BC4952C4B6}"/>
          </ac:spMkLst>
        </pc:spChg>
        <pc:picChg chg="add mod">
          <ac:chgData name="Basilirio Netto" userId="457339ee7ae6e424" providerId="LiveId" clId="{80A7FE9E-02DB-4ACA-B5C5-7B784E43997C}" dt="2024-04-17T18:51:44.774" v="1768" actId="14100"/>
          <ac:picMkLst>
            <pc:docMk/>
            <pc:sldMk cId="924272293" sldId="313"/>
            <ac:picMk id="4" creationId="{42FCF03A-94DA-36E3-3273-6F87E4A4FFDE}"/>
          </ac:picMkLst>
        </pc:picChg>
        <pc:picChg chg="add mod">
          <ac:chgData name="Basilirio Netto" userId="457339ee7ae6e424" providerId="LiveId" clId="{80A7FE9E-02DB-4ACA-B5C5-7B784E43997C}" dt="2024-04-17T18:51:41.954" v="1767" actId="14100"/>
          <ac:picMkLst>
            <pc:docMk/>
            <pc:sldMk cId="924272293" sldId="313"/>
            <ac:picMk id="7" creationId="{8A86082A-0DBA-4071-A95E-43798DC3823B}"/>
          </ac:picMkLst>
        </pc:picChg>
        <pc:picChg chg="add mod">
          <ac:chgData name="Basilirio Netto" userId="457339ee7ae6e424" providerId="LiveId" clId="{80A7FE9E-02DB-4ACA-B5C5-7B784E43997C}" dt="2024-04-17T18:51:48.989" v="1769" actId="14100"/>
          <ac:picMkLst>
            <pc:docMk/>
            <pc:sldMk cId="924272293" sldId="313"/>
            <ac:picMk id="4097" creationId="{3F6F19CD-0C5A-D05D-4033-A2C8EE952237}"/>
          </ac:picMkLst>
        </pc:picChg>
      </pc:sldChg>
      <pc:sldChg chg="addSp delSp modSp mod">
        <pc:chgData name="Basilirio Netto" userId="457339ee7ae6e424" providerId="LiveId" clId="{80A7FE9E-02DB-4ACA-B5C5-7B784E43997C}" dt="2024-04-17T19:05:41.968" v="1822" actId="1076"/>
        <pc:sldMkLst>
          <pc:docMk/>
          <pc:sldMk cId="1569171512" sldId="314"/>
        </pc:sldMkLst>
        <pc:spChg chg="add mod">
          <ac:chgData name="Basilirio Netto" userId="457339ee7ae6e424" providerId="LiveId" clId="{80A7FE9E-02DB-4ACA-B5C5-7B784E43997C}" dt="2024-04-17T18:56:01.574" v="1783" actId="179"/>
          <ac:spMkLst>
            <pc:docMk/>
            <pc:sldMk cId="1569171512" sldId="314"/>
            <ac:spMk id="3" creationId="{A5335C0E-C2B0-9811-F151-2E0F22231EB3}"/>
          </ac:spMkLst>
        </pc:spChg>
        <pc:spChg chg="add del mod">
          <ac:chgData name="Basilirio Netto" userId="457339ee7ae6e424" providerId="LiveId" clId="{80A7FE9E-02DB-4ACA-B5C5-7B784E43997C}" dt="2024-04-17T19:05:02.938" v="1813" actId="478"/>
          <ac:spMkLst>
            <pc:docMk/>
            <pc:sldMk cId="1569171512" sldId="314"/>
            <ac:spMk id="6" creationId="{A9092899-00EA-2AEE-4AAE-765DC810D5E1}"/>
          </ac:spMkLst>
        </pc:spChg>
        <pc:spChg chg="add mod">
          <ac:chgData name="Basilirio Netto" userId="457339ee7ae6e424" providerId="LiveId" clId="{80A7FE9E-02DB-4ACA-B5C5-7B784E43997C}" dt="2024-04-17T19:04:17.111" v="1809" actId="1076"/>
          <ac:spMkLst>
            <pc:docMk/>
            <pc:sldMk cId="1569171512" sldId="314"/>
            <ac:spMk id="8" creationId="{8E0C93C9-6E59-8995-7E3C-83540DE45BF2}"/>
          </ac:spMkLst>
        </pc:spChg>
        <pc:spChg chg="add mod">
          <ac:chgData name="Basilirio Netto" userId="457339ee7ae6e424" providerId="LiveId" clId="{80A7FE9E-02DB-4ACA-B5C5-7B784E43997C}" dt="2024-04-17T19:05:16.478" v="1817" actId="1582"/>
          <ac:spMkLst>
            <pc:docMk/>
            <pc:sldMk cId="1569171512" sldId="314"/>
            <ac:spMk id="9" creationId="{7EBDFC5F-B70F-5D20-D43D-D3D18A8F5A63}"/>
          </ac:spMkLst>
        </pc:spChg>
        <pc:spChg chg="add mod">
          <ac:chgData name="Basilirio Netto" userId="457339ee7ae6e424" providerId="LiveId" clId="{80A7FE9E-02DB-4ACA-B5C5-7B784E43997C}" dt="2024-04-17T19:05:35.050" v="1821" actId="1076"/>
          <ac:spMkLst>
            <pc:docMk/>
            <pc:sldMk cId="1569171512" sldId="314"/>
            <ac:spMk id="11" creationId="{B5214FD3-30D6-4898-4138-81BA1E856D6D}"/>
          </ac:spMkLst>
        </pc:spChg>
        <pc:picChg chg="add mod">
          <ac:chgData name="Basilirio Netto" userId="457339ee7ae6e424" providerId="LiveId" clId="{80A7FE9E-02DB-4ACA-B5C5-7B784E43997C}" dt="2024-04-17T19:05:41.968" v="1822" actId="1076"/>
          <ac:picMkLst>
            <pc:docMk/>
            <pc:sldMk cId="1569171512" sldId="314"/>
            <ac:picMk id="4" creationId="{6D7C9273-D886-7786-4FFF-E6F8494A5106}"/>
          </ac:picMkLst>
        </pc:picChg>
      </pc:sldChg>
      <pc:sldChg chg="addSp delSp modSp mod">
        <pc:chgData name="Basilirio Netto" userId="457339ee7ae6e424" providerId="LiveId" clId="{80A7FE9E-02DB-4ACA-B5C5-7B784E43997C}" dt="2024-04-17T19:09:40.166" v="1849" actId="22"/>
        <pc:sldMkLst>
          <pc:docMk/>
          <pc:sldMk cId="2911528903" sldId="315"/>
        </pc:sldMkLst>
        <pc:spChg chg="add mod">
          <ac:chgData name="Basilirio Netto" userId="457339ee7ae6e424" providerId="LiveId" clId="{80A7FE9E-02DB-4ACA-B5C5-7B784E43997C}" dt="2024-04-17T19:08:40.055" v="1847" actId="1076"/>
          <ac:spMkLst>
            <pc:docMk/>
            <pc:sldMk cId="2911528903" sldId="315"/>
            <ac:spMk id="3" creationId="{D8211FE0-4841-0EB8-FAB6-274620267392}"/>
          </ac:spMkLst>
        </pc:spChg>
        <pc:spChg chg="add del">
          <ac:chgData name="Basilirio Netto" userId="457339ee7ae6e424" providerId="LiveId" clId="{80A7FE9E-02DB-4ACA-B5C5-7B784E43997C}" dt="2024-04-17T19:09:40.166" v="1849" actId="22"/>
          <ac:spMkLst>
            <pc:docMk/>
            <pc:sldMk cId="2911528903" sldId="315"/>
            <ac:spMk id="5" creationId="{07B555EE-83A7-70AD-EB5B-1D2D646514D6}"/>
          </ac:spMkLst>
        </pc:spChg>
      </pc:sldChg>
      <pc:sldChg chg="addSp modSp mod">
        <pc:chgData name="Basilirio Netto" userId="457339ee7ae6e424" providerId="LiveId" clId="{80A7FE9E-02DB-4ACA-B5C5-7B784E43997C}" dt="2024-04-17T19:11:55.949" v="1867" actId="1076"/>
        <pc:sldMkLst>
          <pc:docMk/>
          <pc:sldMk cId="67755015" sldId="316"/>
        </pc:sldMkLst>
        <pc:spChg chg="add mod">
          <ac:chgData name="Basilirio Netto" userId="457339ee7ae6e424" providerId="LiveId" clId="{80A7FE9E-02DB-4ACA-B5C5-7B784E43997C}" dt="2024-04-17T19:11:55.949" v="1867" actId="1076"/>
          <ac:spMkLst>
            <pc:docMk/>
            <pc:sldMk cId="67755015" sldId="316"/>
            <ac:spMk id="3" creationId="{BF892E36-359D-412E-8ED6-88D84C85D16B}"/>
          </ac:spMkLst>
        </pc:spChg>
      </pc:sldChg>
      <pc:sldChg chg="addSp modSp mod">
        <pc:chgData name="Basilirio Netto" userId="457339ee7ae6e424" providerId="LiveId" clId="{80A7FE9E-02DB-4ACA-B5C5-7B784E43997C}" dt="2024-04-17T19:16:26.298" v="1901" actId="1076"/>
        <pc:sldMkLst>
          <pc:docMk/>
          <pc:sldMk cId="252641744" sldId="317"/>
        </pc:sldMkLst>
        <pc:spChg chg="add mod">
          <ac:chgData name="Basilirio Netto" userId="457339ee7ae6e424" providerId="LiveId" clId="{80A7FE9E-02DB-4ACA-B5C5-7B784E43997C}" dt="2024-04-17T19:12:33.125" v="1873" actId="14100"/>
          <ac:spMkLst>
            <pc:docMk/>
            <pc:sldMk cId="252641744" sldId="317"/>
            <ac:spMk id="3" creationId="{6CD1CB7C-BA53-5B64-2C60-7F66197C9804}"/>
          </ac:spMkLst>
        </pc:spChg>
        <pc:spChg chg="add mod">
          <ac:chgData name="Basilirio Netto" userId="457339ee7ae6e424" providerId="LiveId" clId="{80A7FE9E-02DB-4ACA-B5C5-7B784E43997C}" dt="2024-04-17T19:16:10.918" v="1900" actId="179"/>
          <ac:spMkLst>
            <pc:docMk/>
            <pc:sldMk cId="252641744" sldId="317"/>
            <ac:spMk id="7" creationId="{A3657F49-CB84-1288-5693-70974DCA8F8A}"/>
          </ac:spMkLst>
        </pc:spChg>
        <pc:graphicFrameChg chg="add mod">
          <ac:chgData name="Basilirio Netto" userId="457339ee7ae6e424" providerId="LiveId" clId="{80A7FE9E-02DB-4ACA-B5C5-7B784E43997C}" dt="2024-04-17T19:13:00.280" v="1874"/>
          <ac:graphicFrameMkLst>
            <pc:docMk/>
            <pc:sldMk cId="252641744" sldId="317"/>
            <ac:graphicFrameMk id="4" creationId="{16512CA3-994E-7D6B-0EA2-39D8913F57DE}"/>
          </ac:graphicFrameMkLst>
        </pc:graphicFrameChg>
        <pc:graphicFrameChg chg="add mod modGraphic">
          <ac:chgData name="Basilirio Netto" userId="457339ee7ae6e424" providerId="LiveId" clId="{80A7FE9E-02DB-4ACA-B5C5-7B784E43997C}" dt="2024-04-17T19:16:26.298" v="1901" actId="1076"/>
          <ac:graphicFrameMkLst>
            <pc:docMk/>
            <pc:sldMk cId="252641744" sldId="317"/>
            <ac:graphicFrameMk id="5" creationId="{95A21AF3-F5A8-3CE1-3395-677F3C5857B4}"/>
          </ac:graphicFrameMkLst>
        </pc:graphicFrameChg>
      </pc:sldChg>
      <pc:sldChg chg="addSp modSp mod">
        <pc:chgData name="Basilirio Netto" userId="457339ee7ae6e424" providerId="LiveId" clId="{80A7FE9E-02DB-4ACA-B5C5-7B784E43997C}" dt="2024-04-17T19:44:48.707" v="1974" actId="1076"/>
        <pc:sldMkLst>
          <pc:docMk/>
          <pc:sldMk cId="4047883440" sldId="318"/>
        </pc:sldMkLst>
        <pc:spChg chg="add mod">
          <ac:chgData name="Basilirio Netto" userId="457339ee7ae6e424" providerId="LiveId" clId="{80A7FE9E-02DB-4ACA-B5C5-7B784E43997C}" dt="2024-04-17T19:44:48.707" v="1974" actId="1076"/>
          <ac:spMkLst>
            <pc:docMk/>
            <pc:sldMk cId="4047883440" sldId="318"/>
            <ac:spMk id="4" creationId="{F6A0532C-5B53-878C-5A3D-E4E1A095CFBD}"/>
          </ac:spMkLst>
        </pc:spChg>
        <pc:spChg chg="add mod">
          <ac:chgData name="Basilirio Netto" userId="457339ee7ae6e424" providerId="LiveId" clId="{80A7FE9E-02DB-4ACA-B5C5-7B784E43997C}" dt="2024-04-17T19:40:41.363" v="1918" actId="14100"/>
          <ac:spMkLst>
            <pc:docMk/>
            <pc:sldMk cId="4047883440" sldId="318"/>
            <ac:spMk id="7" creationId="{7FF4D9E1-FA09-9BDD-856F-FECE04A6A5FD}"/>
          </ac:spMkLst>
        </pc:spChg>
        <pc:spChg chg="add mod">
          <ac:chgData name="Basilirio Netto" userId="457339ee7ae6e424" providerId="LiveId" clId="{80A7FE9E-02DB-4ACA-B5C5-7B784E43997C}" dt="2024-04-17T19:43:31.409" v="1956" actId="1076"/>
          <ac:spMkLst>
            <pc:docMk/>
            <pc:sldMk cId="4047883440" sldId="318"/>
            <ac:spMk id="8" creationId="{9840E404-F7CF-0C15-9DFF-F177A340C8B9}"/>
          </ac:spMkLst>
        </pc:spChg>
        <pc:spChg chg="add mod">
          <ac:chgData name="Basilirio Netto" userId="457339ee7ae6e424" providerId="LiveId" clId="{80A7FE9E-02DB-4ACA-B5C5-7B784E43997C}" dt="2024-04-17T19:43:48.012" v="1959" actId="1076"/>
          <ac:spMkLst>
            <pc:docMk/>
            <pc:sldMk cId="4047883440" sldId="318"/>
            <ac:spMk id="11" creationId="{79E46F29-9086-6B42-27EB-F85D812DEFA4}"/>
          </ac:spMkLst>
        </pc:spChg>
        <pc:spChg chg="add mod">
          <ac:chgData name="Basilirio Netto" userId="457339ee7ae6e424" providerId="LiveId" clId="{80A7FE9E-02DB-4ACA-B5C5-7B784E43997C}" dt="2024-04-17T19:44:03.755" v="1964" actId="1076"/>
          <ac:spMkLst>
            <pc:docMk/>
            <pc:sldMk cId="4047883440" sldId="318"/>
            <ac:spMk id="14" creationId="{91579684-9BD5-7892-AAE7-045C4A6F2DA6}"/>
          </ac:spMkLst>
        </pc:spChg>
        <pc:spChg chg="add mod">
          <ac:chgData name="Basilirio Netto" userId="457339ee7ae6e424" providerId="LiveId" clId="{80A7FE9E-02DB-4ACA-B5C5-7B784E43997C}" dt="2024-04-17T19:44:36.738" v="1972" actId="1076"/>
          <ac:spMkLst>
            <pc:docMk/>
            <pc:sldMk cId="4047883440" sldId="318"/>
            <ac:spMk id="17" creationId="{3ED4667B-B738-EA8C-EACD-AD4A04AB69F8}"/>
          </ac:spMkLst>
        </pc:spChg>
        <pc:graphicFrameChg chg="add mod">
          <ac:chgData name="Basilirio Netto" userId="457339ee7ae6e424" providerId="LiveId" clId="{80A7FE9E-02DB-4ACA-B5C5-7B784E43997C}" dt="2024-04-17T19:40:05.291" v="1909"/>
          <ac:graphicFrameMkLst>
            <pc:docMk/>
            <pc:sldMk cId="4047883440" sldId="318"/>
            <ac:graphicFrameMk id="5" creationId="{2BB6A8EE-F3D6-121F-4400-362493013A8B}"/>
          </ac:graphicFrameMkLst>
        </pc:graphicFrameChg>
        <pc:graphicFrameChg chg="add mod modGraphic">
          <ac:chgData name="Basilirio Netto" userId="457339ee7ae6e424" providerId="LiveId" clId="{80A7FE9E-02DB-4ACA-B5C5-7B784E43997C}" dt="2024-04-17T19:40:23.740" v="1913" actId="14100"/>
          <ac:graphicFrameMkLst>
            <pc:docMk/>
            <pc:sldMk cId="4047883440" sldId="318"/>
            <ac:graphicFrameMk id="6" creationId="{4C16E1F0-5607-3900-D7DB-8147EBF02F9F}"/>
          </ac:graphicFrameMkLst>
        </pc:graphicFrameChg>
        <pc:picChg chg="add mod">
          <ac:chgData name="Basilirio Netto" userId="457339ee7ae6e424" providerId="LiveId" clId="{80A7FE9E-02DB-4ACA-B5C5-7B784E43997C}" dt="2024-04-17T19:44:44.342" v="1973" actId="1076"/>
          <ac:picMkLst>
            <pc:docMk/>
            <pc:sldMk cId="4047883440" sldId="318"/>
            <ac:picMk id="2" creationId="{D6DA5BA4-A5B4-C57B-698D-7AFEAE87A572}"/>
          </ac:picMkLst>
        </pc:picChg>
        <pc:picChg chg="add mod">
          <ac:chgData name="Basilirio Netto" userId="457339ee7ae6e424" providerId="LiveId" clId="{80A7FE9E-02DB-4ACA-B5C5-7B784E43997C}" dt="2024-04-17T19:43:43.802" v="1958" actId="1076"/>
          <ac:picMkLst>
            <pc:docMk/>
            <pc:sldMk cId="4047883440" sldId="318"/>
            <ac:picMk id="9" creationId="{344766B8-6921-CA6C-0F15-8669B44A181A}"/>
          </ac:picMkLst>
        </pc:picChg>
        <pc:picChg chg="add mod">
          <ac:chgData name="Basilirio Netto" userId="457339ee7ae6e424" providerId="LiveId" clId="{80A7FE9E-02DB-4ACA-B5C5-7B784E43997C}" dt="2024-04-17T19:43:56.946" v="1963" actId="1076"/>
          <ac:picMkLst>
            <pc:docMk/>
            <pc:sldMk cId="4047883440" sldId="318"/>
            <ac:picMk id="12" creationId="{89557DED-6511-A7E4-C80E-B638540B0A2A}"/>
          </ac:picMkLst>
        </pc:picChg>
        <pc:picChg chg="add mod">
          <ac:chgData name="Basilirio Netto" userId="457339ee7ae6e424" providerId="LiveId" clId="{80A7FE9E-02DB-4ACA-B5C5-7B784E43997C}" dt="2024-04-17T19:44:11.701" v="1965" actId="1076"/>
          <ac:picMkLst>
            <pc:docMk/>
            <pc:sldMk cId="4047883440" sldId="318"/>
            <ac:picMk id="15" creationId="{C9C88B1E-49A7-32BC-0A23-D1862A9575DD}"/>
          </ac:picMkLst>
        </pc:picChg>
        <pc:picChg chg="add mod">
          <ac:chgData name="Basilirio Netto" userId="457339ee7ae6e424" providerId="LiveId" clId="{80A7FE9E-02DB-4ACA-B5C5-7B784E43997C}" dt="2024-04-17T19:40:09.123" v="1910"/>
          <ac:picMkLst>
            <pc:docMk/>
            <pc:sldMk cId="4047883440" sldId="318"/>
            <ac:picMk id="6145" creationId="{957916BF-6C43-92AA-62C8-684476BD3323}"/>
          </ac:picMkLst>
        </pc:picChg>
        <pc:picChg chg="add mod">
          <ac:chgData name="Basilirio Netto" userId="457339ee7ae6e424" providerId="LiveId" clId="{80A7FE9E-02DB-4ACA-B5C5-7B784E43997C}" dt="2024-04-17T19:40:09.123" v="1910"/>
          <ac:picMkLst>
            <pc:docMk/>
            <pc:sldMk cId="4047883440" sldId="318"/>
            <ac:picMk id="6146" creationId="{70B69BA4-299B-7CB0-4DB5-8780054B0C67}"/>
          </ac:picMkLst>
        </pc:picChg>
        <pc:picChg chg="add mod">
          <ac:chgData name="Basilirio Netto" userId="457339ee7ae6e424" providerId="LiveId" clId="{80A7FE9E-02DB-4ACA-B5C5-7B784E43997C}" dt="2024-04-17T19:40:09.123" v="1910"/>
          <ac:picMkLst>
            <pc:docMk/>
            <pc:sldMk cId="4047883440" sldId="318"/>
            <ac:picMk id="6147" creationId="{B6440937-B4F0-3C08-16E5-C216EA9F974D}"/>
          </ac:picMkLst>
        </pc:picChg>
        <pc:picChg chg="add mod">
          <ac:chgData name="Basilirio Netto" userId="457339ee7ae6e424" providerId="LiveId" clId="{80A7FE9E-02DB-4ACA-B5C5-7B784E43997C}" dt="2024-04-17T19:40:09.123" v="1910"/>
          <ac:picMkLst>
            <pc:docMk/>
            <pc:sldMk cId="4047883440" sldId="318"/>
            <ac:picMk id="6148" creationId="{BD8D1437-CFDE-A57A-8230-49D0B76FD323}"/>
          </ac:picMkLst>
        </pc:picChg>
        <pc:picChg chg="add mod">
          <ac:chgData name="Basilirio Netto" userId="457339ee7ae6e424" providerId="LiveId" clId="{80A7FE9E-02DB-4ACA-B5C5-7B784E43997C}" dt="2024-04-17T19:40:24.193" v="1914"/>
          <ac:picMkLst>
            <pc:docMk/>
            <pc:sldMk cId="4047883440" sldId="318"/>
            <ac:picMk id="6149" creationId="{5C03A1D1-E4B1-1AC1-B013-20DA5ACE1F5B}"/>
          </ac:picMkLst>
        </pc:picChg>
        <pc:picChg chg="add mod">
          <ac:chgData name="Basilirio Netto" userId="457339ee7ae6e424" providerId="LiveId" clId="{80A7FE9E-02DB-4ACA-B5C5-7B784E43997C}" dt="2024-04-17T19:40:24.193" v="1914"/>
          <ac:picMkLst>
            <pc:docMk/>
            <pc:sldMk cId="4047883440" sldId="318"/>
            <ac:picMk id="6150" creationId="{713EA308-2512-1FB6-C526-E0728D7E0A08}"/>
          </ac:picMkLst>
        </pc:picChg>
        <pc:picChg chg="add mod">
          <ac:chgData name="Basilirio Netto" userId="457339ee7ae6e424" providerId="LiveId" clId="{80A7FE9E-02DB-4ACA-B5C5-7B784E43997C}" dt="2024-04-17T19:40:24.193" v="1914"/>
          <ac:picMkLst>
            <pc:docMk/>
            <pc:sldMk cId="4047883440" sldId="318"/>
            <ac:picMk id="6151" creationId="{191D3144-C09D-8821-0EDA-1356787C420D}"/>
          </ac:picMkLst>
        </pc:picChg>
        <pc:picChg chg="add mod">
          <ac:chgData name="Basilirio Netto" userId="457339ee7ae6e424" providerId="LiveId" clId="{80A7FE9E-02DB-4ACA-B5C5-7B784E43997C}" dt="2024-04-17T19:40:24.193" v="1914"/>
          <ac:picMkLst>
            <pc:docMk/>
            <pc:sldMk cId="4047883440" sldId="318"/>
            <ac:picMk id="6152" creationId="{30745BA3-35BA-A752-2DC4-B94C8B5C6564}"/>
          </ac:picMkLst>
        </pc:picChg>
        <pc:picChg chg="add mod">
          <ac:chgData name="Basilirio Netto" userId="457339ee7ae6e424" providerId="LiveId" clId="{80A7FE9E-02DB-4ACA-B5C5-7B784E43997C}" dt="2024-04-17T19:43:28.031" v="1955" actId="1076"/>
          <ac:picMkLst>
            <pc:docMk/>
            <pc:sldMk cId="4047883440" sldId="318"/>
            <ac:picMk id="6153" creationId="{DF97D6B3-55FB-506F-9967-B4DF2D5E9DEF}"/>
          </ac:picMkLst>
        </pc:picChg>
      </pc:sldChg>
      <pc:sldChg chg="addSp modSp mod">
        <pc:chgData name="Basilirio Netto" userId="457339ee7ae6e424" providerId="LiveId" clId="{80A7FE9E-02DB-4ACA-B5C5-7B784E43997C}" dt="2024-04-17T19:48:35.632" v="2009" actId="20577"/>
        <pc:sldMkLst>
          <pc:docMk/>
          <pc:sldMk cId="3621140132" sldId="319"/>
        </pc:sldMkLst>
        <pc:spChg chg="add mod">
          <ac:chgData name="Basilirio Netto" userId="457339ee7ae6e424" providerId="LiveId" clId="{80A7FE9E-02DB-4ACA-B5C5-7B784E43997C}" dt="2024-04-17T19:48:35.632" v="2009" actId="20577"/>
          <ac:spMkLst>
            <pc:docMk/>
            <pc:sldMk cId="3621140132" sldId="319"/>
            <ac:spMk id="3" creationId="{54056F68-2A6B-C9E3-8842-D3C6D35C6EE7}"/>
          </ac:spMkLst>
        </pc:spChg>
      </pc:sldChg>
      <pc:sldChg chg="addSp delSp modSp mod">
        <pc:chgData name="Basilirio Netto" userId="457339ee7ae6e424" providerId="LiveId" clId="{80A7FE9E-02DB-4ACA-B5C5-7B784E43997C}" dt="2024-04-17T19:55:19.938" v="2052" actId="1076"/>
        <pc:sldMkLst>
          <pc:docMk/>
          <pc:sldMk cId="3956762432" sldId="320"/>
        </pc:sldMkLst>
        <pc:spChg chg="add">
          <ac:chgData name="Basilirio Netto" userId="457339ee7ae6e424" providerId="LiveId" clId="{80A7FE9E-02DB-4ACA-B5C5-7B784E43997C}" dt="2024-04-17T19:51:50.392" v="2016"/>
          <ac:spMkLst>
            <pc:docMk/>
            <pc:sldMk cId="3956762432" sldId="320"/>
            <ac:spMk id="4" creationId="{D5D52CE8-4729-959A-B657-432B1E7CD9AE}"/>
          </ac:spMkLst>
        </pc:spChg>
        <pc:spChg chg="add">
          <ac:chgData name="Basilirio Netto" userId="457339ee7ae6e424" providerId="LiveId" clId="{80A7FE9E-02DB-4ACA-B5C5-7B784E43997C}" dt="2024-04-17T19:51:50.392" v="2016"/>
          <ac:spMkLst>
            <pc:docMk/>
            <pc:sldMk cId="3956762432" sldId="320"/>
            <ac:spMk id="5" creationId="{FB472938-6972-B623-A05E-2ADE39CAF6FE}"/>
          </ac:spMkLst>
        </pc:spChg>
        <pc:spChg chg="add">
          <ac:chgData name="Basilirio Netto" userId="457339ee7ae6e424" providerId="LiveId" clId="{80A7FE9E-02DB-4ACA-B5C5-7B784E43997C}" dt="2024-04-17T19:51:50.392" v="2016"/>
          <ac:spMkLst>
            <pc:docMk/>
            <pc:sldMk cId="3956762432" sldId="320"/>
            <ac:spMk id="6" creationId="{F0F78CC4-156B-87CA-0EBC-979A78709640}"/>
          </ac:spMkLst>
        </pc:spChg>
        <pc:spChg chg="add mod">
          <ac:chgData name="Basilirio Netto" userId="457339ee7ae6e424" providerId="LiveId" clId="{80A7FE9E-02DB-4ACA-B5C5-7B784E43997C}" dt="2024-04-17T19:55:13.393" v="2051" actId="1076"/>
          <ac:spMkLst>
            <pc:docMk/>
            <pc:sldMk cId="3956762432" sldId="320"/>
            <ac:spMk id="8" creationId="{A9A8722D-F622-E882-BC86-8810C33863E0}"/>
          </ac:spMkLst>
        </pc:spChg>
        <pc:spChg chg="add mod">
          <ac:chgData name="Basilirio Netto" userId="457339ee7ae6e424" providerId="LiveId" clId="{80A7FE9E-02DB-4ACA-B5C5-7B784E43997C}" dt="2024-04-17T19:55:19.938" v="2052" actId="1076"/>
          <ac:spMkLst>
            <pc:docMk/>
            <pc:sldMk cId="3956762432" sldId="320"/>
            <ac:spMk id="9" creationId="{6E7ED4C8-8CF8-72D0-5F35-29D95CC4850C}"/>
          </ac:spMkLst>
        </pc:spChg>
        <pc:spChg chg="add mod">
          <ac:chgData name="Basilirio Netto" userId="457339ee7ae6e424" providerId="LiveId" clId="{80A7FE9E-02DB-4ACA-B5C5-7B784E43997C}" dt="2024-04-17T19:53:41.752" v="2034" actId="14100"/>
          <ac:spMkLst>
            <pc:docMk/>
            <pc:sldMk cId="3956762432" sldId="320"/>
            <ac:spMk id="11" creationId="{4E2C9417-18FE-2431-7164-20913E77BE61}"/>
          </ac:spMkLst>
        </pc:spChg>
        <pc:picChg chg="add del mod">
          <ac:chgData name="Basilirio Netto" userId="457339ee7ae6e424" providerId="LiveId" clId="{80A7FE9E-02DB-4ACA-B5C5-7B784E43997C}" dt="2024-04-17T19:54:37.122" v="2040" actId="478"/>
          <ac:picMkLst>
            <pc:docMk/>
            <pc:sldMk cId="3956762432" sldId="320"/>
            <ac:picMk id="2" creationId="{82E3909E-9865-5621-3C66-2112A00861EB}"/>
          </ac:picMkLst>
        </pc:picChg>
        <pc:picChg chg="add mod">
          <ac:chgData name="Basilirio Netto" userId="457339ee7ae6e424" providerId="LiveId" clId="{80A7FE9E-02DB-4ACA-B5C5-7B784E43997C}" dt="2024-04-17T19:55:08.413" v="2050" actId="1076"/>
          <ac:picMkLst>
            <pc:docMk/>
            <pc:sldMk cId="3956762432" sldId="320"/>
            <ac:picMk id="3" creationId="{5541CC5F-5ADC-C6B9-A35C-A7BE326D1414}"/>
          </ac:picMkLst>
        </pc:picChg>
        <pc:picChg chg="add mod modCrop">
          <ac:chgData name="Basilirio Netto" userId="457339ee7ae6e424" providerId="LiveId" clId="{80A7FE9E-02DB-4ACA-B5C5-7B784E43997C}" dt="2024-04-17T19:55:06.530" v="2049" actId="1076"/>
          <ac:picMkLst>
            <pc:docMk/>
            <pc:sldMk cId="3956762432" sldId="320"/>
            <ac:picMk id="13" creationId="{C55B5EBE-4D35-5EEA-2A83-96C2FAF5E88E}"/>
          </ac:picMkLst>
        </pc:picChg>
      </pc:sldChg>
      <pc:sldChg chg="addSp modSp mod">
        <pc:chgData name="Basilirio Netto" userId="457339ee7ae6e424" providerId="LiveId" clId="{80A7FE9E-02DB-4ACA-B5C5-7B784E43997C}" dt="2024-04-17T20:13:07.285" v="2128" actId="1076"/>
        <pc:sldMkLst>
          <pc:docMk/>
          <pc:sldMk cId="203368448" sldId="321"/>
        </pc:sldMkLst>
        <pc:spChg chg="add mod">
          <ac:chgData name="Basilirio Netto" userId="457339ee7ae6e424" providerId="LiveId" clId="{80A7FE9E-02DB-4ACA-B5C5-7B784E43997C}" dt="2024-04-17T19:56:00.580" v="2056" actId="14100"/>
          <ac:spMkLst>
            <pc:docMk/>
            <pc:sldMk cId="203368448" sldId="321"/>
            <ac:spMk id="3" creationId="{6732ACBE-EF32-B81C-8F36-096D73C08108}"/>
          </ac:spMkLst>
        </pc:spChg>
        <pc:graphicFrameChg chg="add mod">
          <ac:chgData name="Basilirio Netto" userId="457339ee7ae6e424" providerId="LiveId" clId="{80A7FE9E-02DB-4ACA-B5C5-7B784E43997C}" dt="2024-04-17T19:56:52.430" v="2057"/>
          <ac:graphicFrameMkLst>
            <pc:docMk/>
            <pc:sldMk cId="203368448" sldId="321"/>
            <ac:graphicFrameMk id="4" creationId="{B21DFA8F-1BE0-1659-24B1-E240A9761B43}"/>
          </ac:graphicFrameMkLst>
        </pc:graphicFrameChg>
        <pc:graphicFrameChg chg="add mod modGraphic">
          <ac:chgData name="Basilirio Netto" userId="457339ee7ae6e424" providerId="LiveId" clId="{80A7FE9E-02DB-4ACA-B5C5-7B784E43997C}" dt="2024-04-17T19:58:03.880" v="2064" actId="14100"/>
          <ac:graphicFrameMkLst>
            <pc:docMk/>
            <pc:sldMk cId="203368448" sldId="321"/>
            <ac:graphicFrameMk id="5" creationId="{F373130A-4781-3B99-852B-FDDCA02CBED6}"/>
          </ac:graphicFrameMkLst>
        </pc:graphicFrameChg>
        <pc:graphicFrameChg chg="add mod">
          <ac:chgData name="Basilirio Netto" userId="457339ee7ae6e424" providerId="LiveId" clId="{80A7FE9E-02DB-4ACA-B5C5-7B784E43997C}" dt="2024-04-17T19:58:38.060" v="2065"/>
          <ac:graphicFrameMkLst>
            <pc:docMk/>
            <pc:sldMk cId="203368448" sldId="321"/>
            <ac:graphicFrameMk id="6" creationId="{998A7E5C-8336-C186-252F-BA374EB1550E}"/>
          </ac:graphicFrameMkLst>
        </pc:graphicFrameChg>
        <pc:picChg chg="add mod">
          <ac:chgData name="Basilirio Netto" userId="457339ee7ae6e424" providerId="LiveId" clId="{80A7FE9E-02DB-4ACA-B5C5-7B784E43997C}" dt="2024-04-17T20:03:57.302" v="2070" actId="1076"/>
          <ac:picMkLst>
            <pc:docMk/>
            <pc:sldMk cId="203368448" sldId="321"/>
            <ac:picMk id="8" creationId="{F2ABC08B-1B78-024C-FD7B-064023C5BE27}"/>
          </ac:picMkLst>
        </pc:picChg>
        <pc:picChg chg="add mod">
          <ac:chgData name="Basilirio Netto" userId="457339ee7ae6e424" providerId="LiveId" clId="{80A7FE9E-02DB-4ACA-B5C5-7B784E43997C}" dt="2024-04-17T20:13:07.285" v="2128" actId="1076"/>
          <ac:picMkLst>
            <pc:docMk/>
            <pc:sldMk cId="203368448" sldId="321"/>
            <ac:picMk id="9" creationId="{9A64BC4A-7915-570B-3C4C-008488B60D64}"/>
          </ac:picMkLst>
        </pc:picChg>
      </pc:sldChg>
      <pc:sldChg chg="addSp modSp mod">
        <pc:chgData name="Basilirio Netto" userId="457339ee7ae6e424" providerId="LiveId" clId="{80A7FE9E-02DB-4ACA-B5C5-7B784E43997C}" dt="2024-04-17T20:08:09.405" v="2094" actId="1076"/>
        <pc:sldMkLst>
          <pc:docMk/>
          <pc:sldMk cId="4086666323" sldId="322"/>
        </pc:sldMkLst>
        <pc:spChg chg="add mod">
          <ac:chgData name="Basilirio Netto" userId="457339ee7ae6e424" providerId="LiveId" clId="{80A7FE9E-02DB-4ACA-B5C5-7B784E43997C}" dt="2024-04-17T20:06:53.903" v="2087" actId="1076"/>
          <ac:spMkLst>
            <pc:docMk/>
            <pc:sldMk cId="4086666323" sldId="322"/>
            <ac:spMk id="3" creationId="{433E250A-C1B8-E36B-1942-ED9DB187B721}"/>
          </ac:spMkLst>
        </pc:spChg>
        <pc:picChg chg="add mod modCrop">
          <ac:chgData name="Basilirio Netto" userId="457339ee7ae6e424" providerId="LiveId" clId="{80A7FE9E-02DB-4ACA-B5C5-7B784E43997C}" dt="2024-04-17T20:06:50.402" v="2086" actId="1076"/>
          <ac:picMkLst>
            <pc:docMk/>
            <pc:sldMk cId="4086666323" sldId="322"/>
            <ac:picMk id="5" creationId="{61EFB815-6466-0B59-C165-CBBA58958D31}"/>
          </ac:picMkLst>
        </pc:picChg>
        <pc:picChg chg="add mod">
          <ac:chgData name="Basilirio Netto" userId="457339ee7ae6e424" providerId="LiveId" clId="{80A7FE9E-02DB-4ACA-B5C5-7B784E43997C}" dt="2024-04-17T20:08:09.405" v="2094" actId="1076"/>
          <ac:picMkLst>
            <pc:docMk/>
            <pc:sldMk cId="4086666323" sldId="322"/>
            <ac:picMk id="6" creationId="{383F9106-AF24-4737-785D-3A033F3ADC28}"/>
          </ac:picMkLst>
        </pc:picChg>
      </pc:sldChg>
      <pc:sldChg chg="addSp modSp mod">
        <pc:chgData name="Basilirio Netto" userId="457339ee7ae6e424" providerId="LiveId" clId="{80A7FE9E-02DB-4ACA-B5C5-7B784E43997C}" dt="2024-04-17T20:11:10.110" v="2112" actId="14100"/>
        <pc:sldMkLst>
          <pc:docMk/>
          <pc:sldMk cId="3590037169" sldId="323"/>
        </pc:sldMkLst>
        <pc:spChg chg="add mod">
          <ac:chgData name="Basilirio Netto" userId="457339ee7ae6e424" providerId="LiveId" clId="{80A7FE9E-02DB-4ACA-B5C5-7B784E43997C}" dt="2024-04-17T20:09:03.895" v="2100" actId="1076"/>
          <ac:spMkLst>
            <pc:docMk/>
            <pc:sldMk cId="3590037169" sldId="323"/>
            <ac:spMk id="3" creationId="{089EA40D-F6F9-9856-4D00-6AE208B0467E}"/>
          </ac:spMkLst>
        </pc:spChg>
        <pc:picChg chg="add mod">
          <ac:chgData name="Basilirio Netto" userId="457339ee7ae6e424" providerId="LiveId" clId="{80A7FE9E-02DB-4ACA-B5C5-7B784E43997C}" dt="2024-04-17T20:10:25.924" v="2110" actId="1076"/>
          <ac:picMkLst>
            <pc:docMk/>
            <pc:sldMk cId="3590037169" sldId="323"/>
            <ac:picMk id="5" creationId="{6BA1E9F3-E46C-447A-8816-4F547C85053D}"/>
          </ac:picMkLst>
        </pc:picChg>
        <pc:picChg chg="add mod">
          <ac:chgData name="Basilirio Netto" userId="457339ee7ae6e424" providerId="LiveId" clId="{80A7FE9E-02DB-4ACA-B5C5-7B784E43997C}" dt="2024-04-17T20:11:10.110" v="2112" actId="14100"/>
          <ac:picMkLst>
            <pc:docMk/>
            <pc:sldMk cId="3590037169" sldId="323"/>
            <ac:picMk id="6" creationId="{A4D35804-8CBC-5B96-0FC5-32CC665BD6A4}"/>
          </ac:picMkLst>
        </pc:picChg>
      </pc:sldChg>
      <pc:sldChg chg="addSp modSp mod">
        <pc:chgData name="Basilirio Netto" userId="457339ee7ae6e424" providerId="LiveId" clId="{80A7FE9E-02DB-4ACA-B5C5-7B784E43997C}" dt="2024-04-17T20:15:15.008" v="2158" actId="1076"/>
        <pc:sldMkLst>
          <pc:docMk/>
          <pc:sldMk cId="4264174287" sldId="324"/>
        </pc:sldMkLst>
        <pc:spChg chg="add mod">
          <ac:chgData name="Basilirio Netto" userId="457339ee7ae6e424" providerId="LiveId" clId="{80A7FE9E-02DB-4ACA-B5C5-7B784E43997C}" dt="2024-04-17T20:13:00.588" v="2126" actId="14100"/>
          <ac:spMkLst>
            <pc:docMk/>
            <pc:sldMk cId="4264174287" sldId="324"/>
            <ac:spMk id="3" creationId="{106A0731-2A4A-A9EF-C859-9413CE300DE5}"/>
          </ac:spMkLst>
        </pc:spChg>
        <pc:spChg chg="add mod">
          <ac:chgData name="Basilirio Netto" userId="457339ee7ae6e424" providerId="LiveId" clId="{80A7FE9E-02DB-4ACA-B5C5-7B784E43997C}" dt="2024-04-17T20:15:02.507" v="2154" actId="113"/>
          <ac:spMkLst>
            <pc:docMk/>
            <pc:sldMk cId="4264174287" sldId="324"/>
            <ac:spMk id="8" creationId="{B833799C-CB1E-4887-01F8-07B0733F7666}"/>
          </ac:spMkLst>
        </pc:spChg>
        <pc:spChg chg="add mod">
          <ac:chgData name="Basilirio Netto" userId="457339ee7ae6e424" providerId="LiveId" clId="{80A7FE9E-02DB-4ACA-B5C5-7B784E43997C}" dt="2024-04-17T20:15:07.657" v="2156" actId="14100"/>
          <ac:spMkLst>
            <pc:docMk/>
            <pc:sldMk cId="4264174287" sldId="324"/>
            <ac:spMk id="10" creationId="{8600CC81-7676-F5D9-D3A7-E6F95ED86E97}"/>
          </ac:spMkLst>
        </pc:spChg>
        <pc:spChg chg="add mod">
          <ac:chgData name="Basilirio Netto" userId="457339ee7ae6e424" providerId="LiveId" clId="{80A7FE9E-02DB-4ACA-B5C5-7B784E43997C}" dt="2024-04-17T20:15:09.910" v="2157" actId="113"/>
          <ac:spMkLst>
            <pc:docMk/>
            <pc:sldMk cId="4264174287" sldId="324"/>
            <ac:spMk id="12" creationId="{FB7F823A-5CC3-2F70-AF6B-F4A71501F5AC}"/>
          </ac:spMkLst>
        </pc:spChg>
        <pc:picChg chg="add mod">
          <ac:chgData name="Basilirio Netto" userId="457339ee7ae6e424" providerId="LiveId" clId="{80A7FE9E-02DB-4ACA-B5C5-7B784E43997C}" dt="2024-04-17T20:13:20.825" v="2132" actId="1076"/>
          <ac:picMkLst>
            <pc:docMk/>
            <pc:sldMk cId="4264174287" sldId="324"/>
            <ac:picMk id="4" creationId="{A428761F-92AA-39F3-F704-0C22FB5AE032}"/>
          </ac:picMkLst>
        </pc:picChg>
        <pc:picChg chg="add mod">
          <ac:chgData name="Basilirio Netto" userId="457339ee7ae6e424" providerId="LiveId" clId="{80A7FE9E-02DB-4ACA-B5C5-7B784E43997C}" dt="2024-04-17T20:15:15.008" v="2158" actId="1076"/>
          <ac:picMkLst>
            <pc:docMk/>
            <pc:sldMk cId="4264174287" sldId="324"/>
            <ac:picMk id="5" creationId="{8C614B75-6399-0B5B-B1A8-C8F3FB2D7BE3}"/>
          </ac:picMkLst>
        </pc:picChg>
        <pc:picChg chg="add mod">
          <ac:chgData name="Basilirio Netto" userId="457339ee7ae6e424" providerId="LiveId" clId="{80A7FE9E-02DB-4ACA-B5C5-7B784E43997C}" dt="2024-04-17T20:14:17.176" v="2143" actId="14100"/>
          <ac:picMkLst>
            <pc:docMk/>
            <pc:sldMk cId="4264174287" sldId="324"/>
            <ac:picMk id="6" creationId="{DB60ECC8-FFB7-0F71-66F0-9D0EB0B24E40}"/>
          </ac:picMkLst>
        </pc:picChg>
      </pc:sldChg>
      <pc:sldChg chg="addSp modSp mod">
        <pc:chgData name="Basilirio Netto" userId="457339ee7ae6e424" providerId="LiveId" clId="{80A7FE9E-02DB-4ACA-B5C5-7B784E43997C}" dt="2024-04-17T20:22:36.563" v="2169" actId="123"/>
        <pc:sldMkLst>
          <pc:docMk/>
          <pc:sldMk cId="3022034706" sldId="325"/>
        </pc:sldMkLst>
        <pc:spChg chg="add mod">
          <ac:chgData name="Basilirio Netto" userId="457339ee7ae6e424" providerId="LiveId" clId="{80A7FE9E-02DB-4ACA-B5C5-7B784E43997C}" dt="2024-04-17T20:22:36.563" v="2169" actId="123"/>
          <ac:spMkLst>
            <pc:docMk/>
            <pc:sldMk cId="3022034706" sldId="325"/>
            <ac:spMk id="4" creationId="{ACF078DA-A4A1-AFC7-0877-D6E18D37FE02}"/>
          </ac:spMkLst>
        </pc:spChg>
        <pc:picChg chg="add mod">
          <ac:chgData name="Basilirio Netto" userId="457339ee7ae6e424" providerId="LiveId" clId="{80A7FE9E-02DB-4ACA-B5C5-7B784E43997C}" dt="2024-04-17T20:20:59.049" v="2161" actId="1076"/>
          <ac:picMkLst>
            <pc:docMk/>
            <pc:sldMk cId="3022034706" sldId="325"/>
            <ac:picMk id="2" creationId="{36607965-2E63-7D94-AE1E-2D8A384BFC9B}"/>
          </ac:picMkLst>
        </pc:picChg>
      </pc:sldChg>
      <pc:sldChg chg="addSp modSp mod">
        <pc:chgData name="Basilirio Netto" userId="457339ee7ae6e424" providerId="LiveId" clId="{80A7FE9E-02DB-4ACA-B5C5-7B784E43997C}" dt="2024-04-17T20:24:07.626" v="2187" actId="1076"/>
        <pc:sldMkLst>
          <pc:docMk/>
          <pc:sldMk cId="125429107" sldId="326"/>
        </pc:sldMkLst>
        <pc:spChg chg="add mod">
          <ac:chgData name="Basilirio Netto" userId="457339ee7ae6e424" providerId="LiveId" clId="{80A7FE9E-02DB-4ACA-B5C5-7B784E43997C}" dt="2024-04-17T20:23:49.124" v="2183" actId="20577"/>
          <ac:spMkLst>
            <pc:docMk/>
            <pc:sldMk cId="125429107" sldId="326"/>
            <ac:spMk id="3" creationId="{B47F48DE-53E5-4823-6677-C4C3ECDFE26B}"/>
          </ac:spMkLst>
        </pc:spChg>
        <pc:spChg chg="add mod">
          <ac:chgData name="Basilirio Netto" userId="457339ee7ae6e424" providerId="LiveId" clId="{80A7FE9E-02DB-4ACA-B5C5-7B784E43997C}" dt="2024-04-17T20:24:07.626" v="2187" actId="1076"/>
          <ac:spMkLst>
            <pc:docMk/>
            <pc:sldMk cId="125429107" sldId="326"/>
            <ac:spMk id="5" creationId="{03C9BA83-0EE2-6D8E-6A5D-77BB00FD5130}"/>
          </ac:spMkLst>
        </pc:spChg>
      </pc:sldChg>
      <pc:sldChg chg="addSp modSp mod">
        <pc:chgData name="Basilirio Netto" userId="457339ee7ae6e424" providerId="LiveId" clId="{80A7FE9E-02DB-4ACA-B5C5-7B784E43997C}" dt="2024-04-17T20:25:57" v="2194" actId="20577"/>
        <pc:sldMkLst>
          <pc:docMk/>
          <pc:sldMk cId="2435744611" sldId="327"/>
        </pc:sldMkLst>
        <pc:spChg chg="add mod">
          <ac:chgData name="Basilirio Netto" userId="457339ee7ae6e424" providerId="LiveId" clId="{80A7FE9E-02DB-4ACA-B5C5-7B784E43997C}" dt="2024-04-17T20:25:57" v="2194" actId="20577"/>
          <ac:spMkLst>
            <pc:docMk/>
            <pc:sldMk cId="2435744611" sldId="327"/>
            <ac:spMk id="3" creationId="{2FA95707-0973-F944-6A5B-976620FF507C}"/>
          </ac:spMkLst>
        </pc:spChg>
      </pc:sldChg>
      <pc:sldChg chg="addSp modSp mod">
        <pc:chgData name="Basilirio Netto" userId="457339ee7ae6e424" providerId="LiveId" clId="{80A7FE9E-02DB-4ACA-B5C5-7B784E43997C}" dt="2024-04-17T20:26:27.560" v="2200" actId="2710"/>
        <pc:sldMkLst>
          <pc:docMk/>
          <pc:sldMk cId="1651873937" sldId="328"/>
        </pc:sldMkLst>
        <pc:spChg chg="add mod">
          <ac:chgData name="Basilirio Netto" userId="457339ee7ae6e424" providerId="LiveId" clId="{80A7FE9E-02DB-4ACA-B5C5-7B784E43997C}" dt="2024-04-17T20:26:27.560" v="2200" actId="2710"/>
          <ac:spMkLst>
            <pc:docMk/>
            <pc:sldMk cId="1651873937" sldId="328"/>
            <ac:spMk id="3" creationId="{ECC38F36-39F2-83A2-E00D-AC571F8014C0}"/>
          </ac:spMkLst>
        </pc:spChg>
      </pc:sldChg>
      <pc:sldChg chg="addSp modSp mod">
        <pc:chgData name="Basilirio Netto" userId="457339ee7ae6e424" providerId="LiveId" clId="{80A7FE9E-02DB-4ACA-B5C5-7B784E43997C}" dt="2024-04-18T12:38:23.738" v="2300" actId="20577"/>
        <pc:sldMkLst>
          <pc:docMk/>
          <pc:sldMk cId="3089995799" sldId="329"/>
        </pc:sldMkLst>
        <pc:spChg chg="add mod">
          <ac:chgData name="Basilirio Netto" userId="457339ee7ae6e424" providerId="LiveId" clId="{80A7FE9E-02DB-4ACA-B5C5-7B784E43997C}" dt="2024-04-18T12:38:23.738" v="2300" actId="20577"/>
          <ac:spMkLst>
            <pc:docMk/>
            <pc:sldMk cId="3089995799" sldId="329"/>
            <ac:spMk id="3" creationId="{05D5C5A8-0870-D4FA-FD50-0EA07CF9BD51}"/>
          </ac:spMkLst>
        </pc:spChg>
        <pc:picChg chg="add mod modCrop">
          <ac:chgData name="Basilirio Netto" userId="457339ee7ae6e424" providerId="LiveId" clId="{80A7FE9E-02DB-4ACA-B5C5-7B784E43997C}" dt="2024-04-18T12:38:03.665" v="2298" actId="732"/>
          <ac:picMkLst>
            <pc:docMk/>
            <pc:sldMk cId="3089995799" sldId="329"/>
            <ac:picMk id="4" creationId="{FF8FCF62-D05D-4073-A07F-8C0F7A340F34}"/>
          </ac:picMkLst>
        </pc:picChg>
      </pc:sldChg>
      <pc:sldChg chg="addSp modSp mod">
        <pc:chgData name="Basilirio Netto" userId="457339ee7ae6e424" providerId="LiveId" clId="{80A7FE9E-02DB-4ACA-B5C5-7B784E43997C}" dt="2024-04-18T12:39:09.700" v="2305" actId="14100"/>
        <pc:sldMkLst>
          <pc:docMk/>
          <pc:sldMk cId="1189087247" sldId="330"/>
        </pc:sldMkLst>
        <pc:spChg chg="add mod">
          <ac:chgData name="Basilirio Netto" userId="457339ee7ae6e424" providerId="LiveId" clId="{80A7FE9E-02DB-4ACA-B5C5-7B784E43997C}" dt="2024-04-18T12:39:09.700" v="2305" actId="14100"/>
          <ac:spMkLst>
            <pc:docMk/>
            <pc:sldMk cId="1189087247" sldId="330"/>
            <ac:spMk id="3" creationId="{2A8E7094-D8CD-6A88-5D05-EF07D4E76D1A}"/>
          </ac:spMkLst>
        </pc:spChg>
      </pc:sldChg>
      <pc:sldChg chg="addSp modSp mod">
        <pc:chgData name="Basilirio Netto" userId="457339ee7ae6e424" providerId="LiveId" clId="{80A7FE9E-02DB-4ACA-B5C5-7B784E43997C}" dt="2024-04-18T12:42:19.236" v="2472" actId="255"/>
        <pc:sldMkLst>
          <pc:docMk/>
          <pc:sldMk cId="4209443920" sldId="331"/>
        </pc:sldMkLst>
        <pc:spChg chg="add mod">
          <ac:chgData name="Basilirio Netto" userId="457339ee7ae6e424" providerId="LiveId" clId="{80A7FE9E-02DB-4ACA-B5C5-7B784E43997C}" dt="2024-04-18T12:42:19.236" v="2472" actId="255"/>
          <ac:spMkLst>
            <pc:docMk/>
            <pc:sldMk cId="4209443920" sldId="331"/>
            <ac:spMk id="3" creationId="{DFFD0B0C-B345-9E4F-49D0-1DBE4940B17C}"/>
          </ac:spMkLst>
        </pc:spChg>
      </pc:sldChg>
      <pc:sldChg chg="addSp modSp mod">
        <pc:chgData name="Basilirio Netto" userId="457339ee7ae6e424" providerId="LiveId" clId="{80A7FE9E-02DB-4ACA-B5C5-7B784E43997C}" dt="2024-04-18T12:50:32.883" v="2531" actId="20577"/>
        <pc:sldMkLst>
          <pc:docMk/>
          <pc:sldMk cId="2329470626" sldId="332"/>
        </pc:sldMkLst>
        <pc:spChg chg="add mod">
          <ac:chgData name="Basilirio Netto" userId="457339ee7ae6e424" providerId="LiveId" clId="{80A7FE9E-02DB-4ACA-B5C5-7B784E43997C}" dt="2024-04-18T12:50:01.543" v="2524" actId="20577"/>
          <ac:spMkLst>
            <pc:docMk/>
            <pc:sldMk cId="2329470626" sldId="332"/>
            <ac:spMk id="4" creationId="{D245212E-EF13-48D4-9062-7889EBE5CAFF}"/>
          </ac:spMkLst>
        </pc:spChg>
        <pc:spChg chg="add mod">
          <ac:chgData name="Basilirio Netto" userId="457339ee7ae6e424" providerId="LiveId" clId="{80A7FE9E-02DB-4ACA-B5C5-7B784E43997C}" dt="2024-04-18T12:48:29.159" v="2502" actId="14100"/>
          <ac:spMkLst>
            <pc:docMk/>
            <pc:sldMk cId="2329470626" sldId="332"/>
            <ac:spMk id="7" creationId="{7F7F9B1C-DF76-3B9B-C4DC-5942E51A79E0}"/>
          </ac:spMkLst>
        </pc:spChg>
        <pc:spChg chg="add mod">
          <ac:chgData name="Basilirio Netto" userId="457339ee7ae6e424" providerId="LiveId" clId="{80A7FE9E-02DB-4ACA-B5C5-7B784E43997C}" dt="2024-04-18T12:48:40.964" v="2505" actId="1076"/>
          <ac:spMkLst>
            <pc:docMk/>
            <pc:sldMk cId="2329470626" sldId="332"/>
            <ac:spMk id="10" creationId="{E4AAEB3C-EED9-B170-E782-FB487DEC9550}"/>
          </ac:spMkLst>
        </pc:spChg>
        <pc:spChg chg="add mod">
          <ac:chgData name="Basilirio Netto" userId="457339ee7ae6e424" providerId="LiveId" clId="{80A7FE9E-02DB-4ACA-B5C5-7B784E43997C}" dt="2024-04-18T12:50:32.883" v="2531" actId="20577"/>
          <ac:spMkLst>
            <pc:docMk/>
            <pc:sldMk cId="2329470626" sldId="332"/>
            <ac:spMk id="12" creationId="{7B7EF548-0E90-99F4-A474-D7CE35A195D7}"/>
          </ac:spMkLst>
        </pc:spChg>
        <pc:picChg chg="add mod">
          <ac:chgData name="Basilirio Netto" userId="457339ee7ae6e424" providerId="LiveId" clId="{80A7FE9E-02DB-4ACA-B5C5-7B784E43997C}" dt="2024-04-18T12:49:41.592" v="2517" actId="1076"/>
          <ac:picMkLst>
            <pc:docMk/>
            <pc:sldMk cId="2329470626" sldId="332"/>
            <ac:picMk id="2" creationId="{92F2CA67-F886-85E8-A3FC-8A5172364192}"/>
          </ac:picMkLst>
        </pc:picChg>
        <pc:picChg chg="add mod">
          <ac:chgData name="Basilirio Netto" userId="457339ee7ae6e424" providerId="LiveId" clId="{80A7FE9E-02DB-4ACA-B5C5-7B784E43997C}" dt="2024-04-18T12:47:44.187" v="2489" actId="1076"/>
          <ac:picMkLst>
            <pc:docMk/>
            <pc:sldMk cId="2329470626" sldId="332"/>
            <ac:picMk id="5" creationId="{8C700DD7-23AA-97E5-5151-443F63D28A7C}"/>
          </ac:picMkLst>
        </pc:picChg>
        <pc:picChg chg="add mod">
          <ac:chgData name="Basilirio Netto" userId="457339ee7ae6e424" providerId="LiveId" clId="{80A7FE9E-02DB-4ACA-B5C5-7B784E43997C}" dt="2024-04-18T12:47:56.814" v="2493" actId="14100"/>
          <ac:picMkLst>
            <pc:docMk/>
            <pc:sldMk cId="2329470626" sldId="332"/>
            <ac:picMk id="8" creationId="{BF7697E3-855A-9513-76BF-CB01AA328A03}"/>
          </ac:picMkLst>
        </pc:picChg>
      </pc:sldChg>
      <pc:sldChg chg="addSp delSp modSp mod">
        <pc:chgData name="Basilirio Netto" userId="457339ee7ae6e424" providerId="LiveId" clId="{80A7FE9E-02DB-4ACA-B5C5-7B784E43997C}" dt="2024-04-18T12:54:09.558" v="2555" actId="179"/>
        <pc:sldMkLst>
          <pc:docMk/>
          <pc:sldMk cId="305634117" sldId="333"/>
        </pc:sldMkLst>
        <pc:spChg chg="add mod">
          <ac:chgData name="Basilirio Netto" userId="457339ee7ae6e424" providerId="LiveId" clId="{80A7FE9E-02DB-4ACA-B5C5-7B784E43997C}" dt="2024-04-18T12:53:29.871" v="2551" actId="14100"/>
          <ac:spMkLst>
            <pc:docMk/>
            <pc:sldMk cId="305634117" sldId="333"/>
            <ac:spMk id="4" creationId="{A6A07530-0A03-54B9-2F92-25B34ED019FE}"/>
          </ac:spMkLst>
        </pc:spChg>
        <pc:spChg chg="add mod">
          <ac:chgData name="Basilirio Netto" userId="457339ee7ae6e424" providerId="LiveId" clId="{80A7FE9E-02DB-4ACA-B5C5-7B784E43997C}" dt="2024-04-18T12:54:09.558" v="2555" actId="179"/>
          <ac:spMkLst>
            <pc:docMk/>
            <pc:sldMk cId="305634117" sldId="333"/>
            <ac:spMk id="7" creationId="{9617D678-21B5-5B4F-E5C7-8F1C8E5BD904}"/>
          </ac:spMkLst>
        </pc:spChg>
        <pc:picChg chg="add del mod">
          <ac:chgData name="Basilirio Netto" userId="457339ee7ae6e424" providerId="LiveId" clId="{80A7FE9E-02DB-4ACA-B5C5-7B784E43997C}" dt="2024-04-18T12:52:55.721" v="2544" actId="478"/>
          <ac:picMkLst>
            <pc:docMk/>
            <pc:sldMk cId="305634117" sldId="333"/>
            <ac:picMk id="3" creationId="{49D8A586-EB34-2723-44AC-8C649EBAF03E}"/>
          </ac:picMkLst>
        </pc:picChg>
        <pc:picChg chg="add mod">
          <ac:chgData name="Basilirio Netto" userId="457339ee7ae6e424" providerId="LiveId" clId="{80A7FE9E-02DB-4ACA-B5C5-7B784E43997C}" dt="2024-04-18T12:53:48.926" v="2552" actId="1076"/>
          <ac:picMkLst>
            <pc:docMk/>
            <pc:sldMk cId="305634117" sldId="333"/>
            <ac:picMk id="5" creationId="{D00FBEC2-730D-6952-523E-26342088F8EA}"/>
          </ac:picMkLst>
        </pc:picChg>
      </pc:sldChg>
      <pc:sldChg chg="addSp modSp mod">
        <pc:chgData name="Basilirio Netto" userId="457339ee7ae6e424" providerId="LiveId" clId="{80A7FE9E-02DB-4ACA-B5C5-7B784E43997C}" dt="2024-04-18T12:58:19.516" v="2584" actId="179"/>
        <pc:sldMkLst>
          <pc:docMk/>
          <pc:sldMk cId="1881489536" sldId="334"/>
        </pc:sldMkLst>
        <pc:spChg chg="add mod">
          <ac:chgData name="Basilirio Netto" userId="457339ee7ae6e424" providerId="LiveId" clId="{80A7FE9E-02DB-4ACA-B5C5-7B784E43997C}" dt="2024-04-18T12:55:30.641" v="2564" actId="179"/>
          <ac:spMkLst>
            <pc:docMk/>
            <pc:sldMk cId="1881489536" sldId="334"/>
            <ac:spMk id="4" creationId="{825EB487-AB15-27C4-F0F2-196B4D932495}"/>
          </ac:spMkLst>
        </pc:spChg>
        <pc:spChg chg="add mod">
          <ac:chgData name="Basilirio Netto" userId="457339ee7ae6e424" providerId="LiveId" clId="{80A7FE9E-02DB-4ACA-B5C5-7B784E43997C}" dt="2024-04-18T12:56:00.429" v="2568" actId="14100"/>
          <ac:spMkLst>
            <pc:docMk/>
            <pc:sldMk cId="1881489536" sldId="334"/>
            <ac:spMk id="5" creationId="{81924733-115F-8C0E-A42A-098B4FD845DD}"/>
          </ac:spMkLst>
        </pc:spChg>
        <pc:spChg chg="add mod">
          <ac:chgData name="Basilirio Netto" userId="457339ee7ae6e424" providerId="LiveId" clId="{80A7FE9E-02DB-4ACA-B5C5-7B784E43997C}" dt="2024-04-18T12:56:32.016" v="2571" actId="1076"/>
          <ac:spMkLst>
            <pc:docMk/>
            <pc:sldMk cId="1881489536" sldId="334"/>
            <ac:spMk id="7" creationId="{5C23766F-28B5-8A81-579A-0BA4DCEC576A}"/>
          </ac:spMkLst>
        </pc:spChg>
        <pc:spChg chg="add mod">
          <ac:chgData name="Basilirio Netto" userId="457339ee7ae6e424" providerId="LiveId" clId="{80A7FE9E-02DB-4ACA-B5C5-7B784E43997C}" dt="2024-04-18T12:58:19.516" v="2584" actId="179"/>
          <ac:spMkLst>
            <pc:docMk/>
            <pc:sldMk cId="1881489536" sldId="334"/>
            <ac:spMk id="10" creationId="{A0996E82-F011-0E66-E717-1B49BCCED1C6}"/>
          </ac:spMkLst>
        </pc:spChg>
        <pc:picChg chg="add mod">
          <ac:chgData name="Basilirio Netto" userId="457339ee7ae6e424" providerId="LiveId" clId="{80A7FE9E-02DB-4ACA-B5C5-7B784E43997C}" dt="2024-04-18T12:54:48.856" v="2558" actId="1076"/>
          <ac:picMkLst>
            <pc:docMk/>
            <pc:sldMk cId="1881489536" sldId="334"/>
            <ac:picMk id="2" creationId="{0D1AE0A6-2150-6DCB-6792-57D9C958EB46}"/>
          </ac:picMkLst>
        </pc:picChg>
        <pc:picChg chg="add mod">
          <ac:chgData name="Basilirio Netto" userId="457339ee7ae6e424" providerId="LiveId" clId="{80A7FE9E-02DB-4ACA-B5C5-7B784E43997C}" dt="2024-04-18T12:57:08.896" v="2578" actId="1076"/>
          <ac:picMkLst>
            <pc:docMk/>
            <pc:sldMk cId="1881489536" sldId="334"/>
            <ac:picMk id="8" creationId="{053C32D2-391D-581D-8AE7-373B9B92EAA5}"/>
          </ac:picMkLst>
        </pc:picChg>
      </pc:sldChg>
      <pc:sldChg chg="addSp modSp mod">
        <pc:chgData name="Basilirio Netto" userId="457339ee7ae6e424" providerId="LiveId" clId="{80A7FE9E-02DB-4ACA-B5C5-7B784E43997C}" dt="2024-04-18T13:00:46.745" v="2599" actId="14100"/>
        <pc:sldMkLst>
          <pc:docMk/>
          <pc:sldMk cId="3314124033" sldId="335"/>
        </pc:sldMkLst>
        <pc:spChg chg="add mod">
          <ac:chgData name="Basilirio Netto" userId="457339ee7ae6e424" providerId="LiveId" clId="{80A7FE9E-02DB-4ACA-B5C5-7B784E43997C}" dt="2024-04-18T13:00:46.745" v="2599" actId="14100"/>
          <ac:spMkLst>
            <pc:docMk/>
            <pc:sldMk cId="3314124033" sldId="335"/>
            <ac:spMk id="4" creationId="{C8D5632C-FA91-0B46-6FDD-7B4316C2AD94}"/>
          </ac:spMkLst>
        </pc:spChg>
        <pc:picChg chg="add mod">
          <ac:chgData name="Basilirio Netto" userId="457339ee7ae6e424" providerId="LiveId" clId="{80A7FE9E-02DB-4ACA-B5C5-7B784E43997C}" dt="2024-04-18T13:00:09.306" v="2597" actId="1076"/>
          <ac:picMkLst>
            <pc:docMk/>
            <pc:sldMk cId="3314124033" sldId="335"/>
            <ac:picMk id="2" creationId="{146B8060-9C39-C133-7C40-5CAC6F407DE7}"/>
          </ac:picMkLst>
        </pc:picChg>
      </pc:sldChg>
      <pc:sldChg chg="addSp modSp mod">
        <pc:chgData name="Basilirio Netto" userId="457339ee7ae6e424" providerId="LiveId" clId="{80A7FE9E-02DB-4ACA-B5C5-7B784E43997C}" dt="2024-04-18T13:02:43.085" v="2620" actId="1076"/>
        <pc:sldMkLst>
          <pc:docMk/>
          <pc:sldMk cId="318690226" sldId="336"/>
        </pc:sldMkLst>
        <pc:spChg chg="add mod">
          <ac:chgData name="Basilirio Netto" userId="457339ee7ae6e424" providerId="LiveId" clId="{80A7FE9E-02DB-4ACA-B5C5-7B784E43997C}" dt="2024-04-18T13:02:43.085" v="2620" actId="1076"/>
          <ac:spMkLst>
            <pc:docMk/>
            <pc:sldMk cId="318690226" sldId="336"/>
            <ac:spMk id="4" creationId="{DAE4D107-1FE4-CA57-9104-15D1D32FAC9C}"/>
          </ac:spMkLst>
        </pc:spChg>
        <pc:picChg chg="add mod">
          <ac:chgData name="Basilirio Netto" userId="457339ee7ae6e424" providerId="LiveId" clId="{80A7FE9E-02DB-4ACA-B5C5-7B784E43997C}" dt="2024-04-18T13:01:41.926" v="2611" actId="14100"/>
          <ac:picMkLst>
            <pc:docMk/>
            <pc:sldMk cId="318690226" sldId="336"/>
            <ac:picMk id="2" creationId="{E4802058-B600-4474-2551-C92059BE897B}"/>
          </ac:picMkLst>
        </pc:picChg>
      </pc:sldChg>
      <pc:sldChg chg="addSp modSp mod">
        <pc:chgData name="Basilirio Netto" userId="457339ee7ae6e424" providerId="LiveId" clId="{80A7FE9E-02DB-4ACA-B5C5-7B784E43997C}" dt="2024-04-18T13:11:54.034" v="2635" actId="179"/>
        <pc:sldMkLst>
          <pc:docMk/>
          <pc:sldMk cId="277544405" sldId="337"/>
        </pc:sldMkLst>
        <pc:spChg chg="add mod">
          <ac:chgData name="Basilirio Netto" userId="457339ee7ae6e424" providerId="LiveId" clId="{80A7FE9E-02DB-4ACA-B5C5-7B784E43997C}" dt="2024-04-18T13:11:54.034" v="2635" actId="179"/>
          <ac:spMkLst>
            <pc:docMk/>
            <pc:sldMk cId="277544405" sldId="337"/>
            <ac:spMk id="3" creationId="{A9F5E996-85E6-0F90-8483-CED76AF9659D}"/>
          </ac:spMkLst>
        </pc:spChg>
      </pc:sldChg>
      <pc:sldChg chg="addSp modSp mod">
        <pc:chgData name="Basilirio Netto" userId="457339ee7ae6e424" providerId="LiveId" clId="{80A7FE9E-02DB-4ACA-B5C5-7B784E43997C}" dt="2024-04-18T13:12:13.045" v="2650" actId="20577"/>
        <pc:sldMkLst>
          <pc:docMk/>
          <pc:sldMk cId="3169814119" sldId="338"/>
        </pc:sldMkLst>
        <pc:spChg chg="add mod">
          <ac:chgData name="Basilirio Netto" userId="457339ee7ae6e424" providerId="LiveId" clId="{80A7FE9E-02DB-4ACA-B5C5-7B784E43997C}" dt="2024-04-18T13:12:13.045" v="2650" actId="20577"/>
          <ac:spMkLst>
            <pc:docMk/>
            <pc:sldMk cId="3169814119" sldId="338"/>
            <ac:spMk id="3" creationId="{9DBF54B3-6A0E-37C6-7E14-FCC7D1BE3A4C}"/>
          </ac:spMkLst>
        </pc:spChg>
      </pc:sldChg>
      <pc:sldChg chg="addSp delSp modSp mod">
        <pc:chgData name="Basilirio Netto" userId="457339ee7ae6e424" providerId="LiveId" clId="{80A7FE9E-02DB-4ACA-B5C5-7B784E43997C}" dt="2024-04-18T13:37:27.694" v="2723" actId="1076"/>
        <pc:sldMkLst>
          <pc:docMk/>
          <pc:sldMk cId="596732905" sldId="339"/>
        </pc:sldMkLst>
        <pc:spChg chg="add mod">
          <ac:chgData name="Basilirio Netto" userId="457339ee7ae6e424" providerId="LiveId" clId="{80A7FE9E-02DB-4ACA-B5C5-7B784E43997C}" dt="2024-04-18T13:32:39.446" v="2659" actId="14100"/>
          <ac:spMkLst>
            <pc:docMk/>
            <pc:sldMk cId="596732905" sldId="339"/>
            <ac:spMk id="4" creationId="{6690541D-F1CF-E9E2-9C46-0126E518093B}"/>
          </ac:spMkLst>
        </pc:spChg>
        <pc:spChg chg="add mod">
          <ac:chgData name="Basilirio Netto" userId="457339ee7ae6e424" providerId="LiveId" clId="{80A7FE9E-02DB-4ACA-B5C5-7B784E43997C}" dt="2024-04-18T13:37:27.694" v="2723" actId="1076"/>
          <ac:spMkLst>
            <pc:docMk/>
            <pc:sldMk cId="596732905" sldId="339"/>
            <ac:spMk id="7" creationId="{B86FF2C4-322B-76A6-B68F-6E2C306D6CDA}"/>
          </ac:spMkLst>
        </pc:spChg>
        <pc:spChg chg="add mod">
          <ac:chgData name="Basilirio Netto" userId="457339ee7ae6e424" providerId="LiveId" clId="{80A7FE9E-02DB-4ACA-B5C5-7B784E43997C}" dt="2024-04-18T13:37:15.680" v="2719" actId="1076"/>
          <ac:spMkLst>
            <pc:docMk/>
            <pc:sldMk cId="596732905" sldId="339"/>
            <ac:spMk id="10" creationId="{53D42D15-9318-74C2-83D1-DB011628C3D6}"/>
          </ac:spMkLst>
        </pc:spChg>
        <pc:spChg chg="add del mod">
          <ac:chgData name="Basilirio Netto" userId="457339ee7ae6e424" providerId="LiveId" clId="{80A7FE9E-02DB-4ACA-B5C5-7B784E43997C}" dt="2024-04-18T13:37:05.054" v="2715" actId="478"/>
          <ac:spMkLst>
            <pc:docMk/>
            <pc:sldMk cId="596732905" sldId="339"/>
            <ac:spMk id="13" creationId="{A6BB3D4F-027A-41AE-44EF-B1F68EFC4F87}"/>
          </ac:spMkLst>
        </pc:spChg>
        <pc:spChg chg="add del mod">
          <ac:chgData name="Basilirio Netto" userId="457339ee7ae6e424" providerId="LiveId" clId="{80A7FE9E-02DB-4ACA-B5C5-7B784E43997C}" dt="2024-04-18T13:37:06.761" v="2716" actId="478"/>
          <ac:spMkLst>
            <pc:docMk/>
            <pc:sldMk cId="596732905" sldId="339"/>
            <ac:spMk id="16" creationId="{91E2BB0E-C785-3016-F2B9-62FEB83A78E6}"/>
          </ac:spMkLst>
        </pc:spChg>
        <pc:picChg chg="add mod">
          <ac:chgData name="Basilirio Netto" userId="457339ee7ae6e424" providerId="LiveId" clId="{80A7FE9E-02DB-4ACA-B5C5-7B784E43997C}" dt="2024-04-18T13:31:57.731" v="2654" actId="1076"/>
          <ac:picMkLst>
            <pc:docMk/>
            <pc:sldMk cId="596732905" sldId="339"/>
            <ac:picMk id="2" creationId="{0B8E9678-69C2-ACCA-6E9B-CCA3C5D9852C}"/>
          </ac:picMkLst>
        </pc:picChg>
        <pc:picChg chg="add mod">
          <ac:chgData name="Basilirio Netto" userId="457339ee7ae6e424" providerId="LiveId" clId="{80A7FE9E-02DB-4ACA-B5C5-7B784E43997C}" dt="2024-04-18T13:37:23.659" v="2722" actId="14100"/>
          <ac:picMkLst>
            <pc:docMk/>
            <pc:sldMk cId="596732905" sldId="339"/>
            <ac:picMk id="5" creationId="{E41B0572-EF44-A4BB-07A1-315CD37ABE04}"/>
          </ac:picMkLst>
        </pc:picChg>
        <pc:picChg chg="add mod">
          <ac:chgData name="Basilirio Netto" userId="457339ee7ae6e424" providerId="LiveId" clId="{80A7FE9E-02DB-4ACA-B5C5-7B784E43997C}" dt="2024-04-18T13:37:10.687" v="2718" actId="14100"/>
          <ac:picMkLst>
            <pc:docMk/>
            <pc:sldMk cId="596732905" sldId="339"/>
            <ac:picMk id="8" creationId="{9FA7931A-267E-E772-5C00-A830A458B01D}"/>
          </ac:picMkLst>
        </pc:picChg>
        <pc:picChg chg="add del mod">
          <ac:chgData name="Basilirio Netto" userId="457339ee7ae6e424" providerId="LiveId" clId="{80A7FE9E-02DB-4ACA-B5C5-7B784E43997C}" dt="2024-04-18T13:36:34.261" v="2707" actId="478"/>
          <ac:picMkLst>
            <pc:docMk/>
            <pc:sldMk cId="596732905" sldId="339"/>
            <ac:picMk id="11" creationId="{0553E51E-7BC1-82A2-20B3-848FA3F92ABA}"/>
          </ac:picMkLst>
        </pc:picChg>
        <pc:picChg chg="add del mod">
          <ac:chgData name="Basilirio Netto" userId="457339ee7ae6e424" providerId="LiveId" clId="{80A7FE9E-02DB-4ACA-B5C5-7B784E43997C}" dt="2024-04-18T13:36:34.890" v="2708" actId="478"/>
          <ac:picMkLst>
            <pc:docMk/>
            <pc:sldMk cId="596732905" sldId="339"/>
            <ac:picMk id="14" creationId="{D6EC0211-FE51-A6BB-3EE9-B727789627FD}"/>
          </ac:picMkLst>
        </pc:picChg>
      </pc:sldChg>
      <pc:sldChg chg="addSp modSp mod">
        <pc:chgData name="Basilirio Netto" userId="457339ee7ae6e424" providerId="LiveId" clId="{80A7FE9E-02DB-4ACA-B5C5-7B784E43997C}" dt="2024-04-18T13:37:00.752" v="2714" actId="1076"/>
        <pc:sldMkLst>
          <pc:docMk/>
          <pc:sldMk cId="2870822691" sldId="340"/>
        </pc:sldMkLst>
        <pc:spChg chg="add mod">
          <ac:chgData name="Basilirio Netto" userId="457339ee7ae6e424" providerId="LiveId" clId="{80A7FE9E-02DB-4ACA-B5C5-7B784E43997C}" dt="2024-04-18T13:36:45.968" v="2711" actId="1076"/>
          <ac:spMkLst>
            <pc:docMk/>
            <pc:sldMk cId="2870822691" sldId="340"/>
            <ac:spMk id="5" creationId="{71F6B0B7-86A9-B41B-19E2-2371E05510C1}"/>
          </ac:spMkLst>
        </pc:spChg>
        <pc:spChg chg="add mod">
          <ac:chgData name="Basilirio Netto" userId="457339ee7ae6e424" providerId="LiveId" clId="{80A7FE9E-02DB-4ACA-B5C5-7B784E43997C}" dt="2024-04-18T13:37:00.752" v="2714" actId="1076"/>
          <ac:spMkLst>
            <pc:docMk/>
            <pc:sldMk cId="2870822691" sldId="340"/>
            <ac:spMk id="7" creationId="{011A1DA4-A95E-C67A-BD77-2AAD359DB5F8}"/>
          </ac:spMkLst>
        </pc:spChg>
        <pc:picChg chg="add mod">
          <ac:chgData name="Basilirio Netto" userId="457339ee7ae6e424" providerId="LiveId" clId="{80A7FE9E-02DB-4ACA-B5C5-7B784E43997C}" dt="2024-04-18T13:36:31.449" v="2706" actId="1076"/>
          <ac:picMkLst>
            <pc:docMk/>
            <pc:sldMk cId="2870822691" sldId="340"/>
            <ac:picMk id="2" creationId="{8DD3DFEB-855F-FA36-71B7-FF062725FE41}"/>
          </ac:picMkLst>
        </pc:picChg>
        <pc:picChg chg="add mod">
          <ac:chgData name="Basilirio Netto" userId="457339ee7ae6e424" providerId="LiveId" clId="{80A7FE9E-02DB-4ACA-B5C5-7B784E43997C}" dt="2024-04-18T13:36:30.382" v="2705" actId="1076"/>
          <ac:picMkLst>
            <pc:docMk/>
            <pc:sldMk cId="2870822691" sldId="340"/>
            <ac:picMk id="3" creationId="{A6B64D3B-230C-487E-5571-5054322E7094}"/>
          </ac:picMkLst>
        </pc:picChg>
      </pc:sldChg>
      <pc:sldChg chg="addSp modSp mod">
        <pc:chgData name="Basilirio Netto" userId="457339ee7ae6e424" providerId="LiveId" clId="{80A7FE9E-02DB-4ACA-B5C5-7B784E43997C}" dt="2024-04-18T13:41:07.151" v="2760" actId="1076"/>
        <pc:sldMkLst>
          <pc:docMk/>
          <pc:sldMk cId="171854922" sldId="341"/>
        </pc:sldMkLst>
        <pc:spChg chg="add mod">
          <ac:chgData name="Basilirio Netto" userId="457339ee7ae6e424" providerId="LiveId" clId="{80A7FE9E-02DB-4ACA-B5C5-7B784E43997C}" dt="2024-04-18T13:41:04.180" v="2759" actId="1076"/>
          <ac:spMkLst>
            <pc:docMk/>
            <pc:sldMk cId="171854922" sldId="341"/>
            <ac:spMk id="3" creationId="{BB80C6A9-F7D9-DEAD-08AC-C43F3F7DA66A}"/>
          </ac:spMkLst>
        </pc:spChg>
        <pc:spChg chg="add mod">
          <ac:chgData name="Basilirio Netto" userId="457339ee7ae6e424" providerId="LiveId" clId="{80A7FE9E-02DB-4ACA-B5C5-7B784E43997C}" dt="2024-04-18T13:41:07.151" v="2760" actId="1076"/>
          <ac:spMkLst>
            <pc:docMk/>
            <pc:sldMk cId="171854922" sldId="341"/>
            <ac:spMk id="5" creationId="{0AE74684-7DDD-8F7F-B7CA-6B6063BAAD65}"/>
          </ac:spMkLst>
        </pc:spChg>
        <pc:cxnChg chg="add mod">
          <ac:chgData name="Basilirio Netto" userId="457339ee7ae6e424" providerId="LiveId" clId="{80A7FE9E-02DB-4ACA-B5C5-7B784E43997C}" dt="2024-04-18T13:40:02.185" v="2755" actId="1582"/>
          <ac:cxnSpMkLst>
            <pc:docMk/>
            <pc:sldMk cId="171854922" sldId="341"/>
            <ac:cxnSpMk id="7" creationId="{6C373F41-043C-B9E2-9D09-FC6858B7FDBB}"/>
          </ac:cxnSpMkLst>
        </pc:cxnChg>
      </pc:sldChg>
      <pc:sldChg chg="addSp modSp mod">
        <pc:chgData name="Basilirio Netto" userId="457339ee7ae6e424" providerId="LiveId" clId="{80A7FE9E-02DB-4ACA-B5C5-7B784E43997C}" dt="2024-04-18T13:45:09.349" v="2794" actId="14100"/>
        <pc:sldMkLst>
          <pc:docMk/>
          <pc:sldMk cId="3232522267" sldId="342"/>
        </pc:sldMkLst>
        <pc:spChg chg="add mod">
          <ac:chgData name="Basilirio Netto" userId="457339ee7ae6e424" providerId="LiveId" clId="{80A7FE9E-02DB-4ACA-B5C5-7B784E43997C}" dt="2024-04-18T13:43:37.299" v="2775" actId="113"/>
          <ac:spMkLst>
            <pc:docMk/>
            <pc:sldMk cId="3232522267" sldId="342"/>
            <ac:spMk id="3" creationId="{DD007760-1254-D1BF-99DC-7CAD1C2E3107}"/>
          </ac:spMkLst>
        </pc:spChg>
        <pc:spChg chg="add mod">
          <ac:chgData name="Basilirio Netto" userId="457339ee7ae6e424" providerId="LiveId" clId="{80A7FE9E-02DB-4ACA-B5C5-7B784E43997C}" dt="2024-04-18T13:44:39.676" v="2784" actId="14100"/>
          <ac:spMkLst>
            <pc:docMk/>
            <pc:sldMk cId="3232522267" sldId="342"/>
            <ac:spMk id="8" creationId="{27EB6651-E523-E471-951F-E7D1DCE5153C}"/>
          </ac:spMkLst>
        </pc:spChg>
        <pc:spChg chg="add mod">
          <ac:chgData name="Basilirio Netto" userId="457339ee7ae6e424" providerId="LiveId" clId="{80A7FE9E-02DB-4ACA-B5C5-7B784E43997C}" dt="2024-04-18T13:45:09.349" v="2794" actId="14100"/>
          <ac:spMkLst>
            <pc:docMk/>
            <pc:sldMk cId="3232522267" sldId="342"/>
            <ac:spMk id="11" creationId="{F1349BDD-4C7A-B760-BCCD-A8E963291C91}"/>
          </ac:spMkLst>
        </pc:spChg>
        <pc:picChg chg="add mod">
          <ac:chgData name="Basilirio Netto" userId="457339ee7ae6e424" providerId="LiveId" clId="{80A7FE9E-02DB-4ACA-B5C5-7B784E43997C}" dt="2024-04-18T13:45:05.155" v="2793" actId="1076"/>
          <ac:picMkLst>
            <pc:docMk/>
            <pc:sldMk cId="3232522267" sldId="342"/>
            <ac:picMk id="9" creationId="{66AE5139-00E4-6856-83DA-21C2240C334D}"/>
          </ac:picMkLst>
        </pc:picChg>
        <pc:cxnChg chg="add mod">
          <ac:chgData name="Basilirio Netto" userId="457339ee7ae6e424" providerId="LiveId" clId="{80A7FE9E-02DB-4ACA-B5C5-7B784E43997C}" dt="2024-04-18T13:42:54.282" v="2770" actId="1582"/>
          <ac:cxnSpMkLst>
            <pc:docMk/>
            <pc:sldMk cId="3232522267" sldId="342"/>
            <ac:cxnSpMk id="5" creationId="{93E0BF40-47B6-7C2D-74AF-63528790E234}"/>
          </ac:cxnSpMkLst>
        </pc:cxnChg>
      </pc:sldChg>
      <pc:sldChg chg="addSp modSp mod">
        <pc:chgData name="Basilirio Netto" userId="457339ee7ae6e424" providerId="LiveId" clId="{80A7FE9E-02DB-4ACA-B5C5-7B784E43997C}" dt="2024-04-18T13:51:27.835" v="2851" actId="404"/>
        <pc:sldMkLst>
          <pc:docMk/>
          <pc:sldMk cId="1397883929" sldId="343"/>
        </pc:sldMkLst>
        <pc:spChg chg="add mod">
          <ac:chgData name="Basilirio Netto" userId="457339ee7ae6e424" providerId="LiveId" clId="{80A7FE9E-02DB-4ACA-B5C5-7B784E43997C}" dt="2024-04-18T13:51:27.835" v="2851" actId="404"/>
          <ac:spMkLst>
            <pc:docMk/>
            <pc:sldMk cId="1397883929" sldId="343"/>
            <ac:spMk id="3" creationId="{6AD63A5E-A2EA-7D57-339F-677DB8C56737}"/>
          </ac:spMkLst>
        </pc:spChg>
      </pc:sldChg>
      <pc:sldChg chg="addSp modSp mod">
        <pc:chgData name="Basilirio Netto" userId="457339ee7ae6e424" providerId="LiveId" clId="{80A7FE9E-02DB-4ACA-B5C5-7B784E43997C}" dt="2024-04-18T13:54:14.791" v="2864" actId="1076"/>
        <pc:sldMkLst>
          <pc:docMk/>
          <pc:sldMk cId="2423685015" sldId="344"/>
        </pc:sldMkLst>
        <pc:spChg chg="add mod">
          <ac:chgData name="Basilirio Netto" userId="457339ee7ae6e424" providerId="LiveId" clId="{80A7FE9E-02DB-4ACA-B5C5-7B784E43997C}" dt="2024-04-18T13:52:02.964" v="2856" actId="255"/>
          <ac:spMkLst>
            <pc:docMk/>
            <pc:sldMk cId="2423685015" sldId="344"/>
            <ac:spMk id="3" creationId="{017C38DF-95DE-96D7-3924-AD1D337675DB}"/>
          </ac:spMkLst>
        </pc:spChg>
        <pc:spChg chg="add mod">
          <ac:chgData name="Basilirio Netto" userId="457339ee7ae6e424" providerId="LiveId" clId="{80A7FE9E-02DB-4ACA-B5C5-7B784E43997C}" dt="2024-04-18T13:54:14.791" v="2864" actId="1076"/>
          <ac:spMkLst>
            <pc:docMk/>
            <pc:sldMk cId="2423685015" sldId="344"/>
            <ac:spMk id="6" creationId="{15C4177A-6794-D0E9-CA21-A24EBA8D8938}"/>
          </ac:spMkLst>
        </pc:spChg>
        <pc:picChg chg="add mod">
          <ac:chgData name="Basilirio Netto" userId="457339ee7ae6e424" providerId="LiveId" clId="{80A7FE9E-02DB-4ACA-B5C5-7B784E43997C}" dt="2024-04-18T13:52:15.942" v="2859" actId="14100"/>
          <ac:picMkLst>
            <pc:docMk/>
            <pc:sldMk cId="2423685015" sldId="344"/>
            <ac:picMk id="4" creationId="{77E84567-1930-3F3B-9F0A-FA340E362AC9}"/>
          </ac:picMkLst>
        </pc:picChg>
      </pc:sldChg>
      <pc:sldChg chg="addSp delSp modSp mod">
        <pc:chgData name="Basilirio Netto" userId="457339ee7ae6e424" providerId="LiveId" clId="{80A7FE9E-02DB-4ACA-B5C5-7B784E43997C}" dt="2024-04-18T13:57:26.512" v="2889" actId="1076"/>
        <pc:sldMkLst>
          <pc:docMk/>
          <pc:sldMk cId="1181233425" sldId="345"/>
        </pc:sldMkLst>
        <pc:spChg chg="add del">
          <ac:chgData name="Basilirio Netto" userId="457339ee7ae6e424" providerId="LiveId" clId="{80A7FE9E-02DB-4ACA-B5C5-7B784E43997C}" dt="2024-04-18T13:55:06.319" v="2866" actId="478"/>
          <ac:spMkLst>
            <pc:docMk/>
            <pc:sldMk cId="1181233425" sldId="345"/>
            <ac:spMk id="3" creationId="{DD0A162B-2397-8C68-78A1-D1844C86725F}"/>
          </ac:spMkLst>
        </pc:spChg>
        <pc:spChg chg="add mod">
          <ac:chgData name="Basilirio Netto" userId="457339ee7ae6e424" providerId="LiveId" clId="{80A7FE9E-02DB-4ACA-B5C5-7B784E43997C}" dt="2024-04-18T13:55:59.975" v="2874" actId="14100"/>
          <ac:spMkLst>
            <pc:docMk/>
            <pc:sldMk cId="1181233425" sldId="345"/>
            <ac:spMk id="5" creationId="{1EC35D93-168F-C40A-6BED-D110C86A059F}"/>
          </ac:spMkLst>
        </pc:spChg>
        <pc:spChg chg="add mod">
          <ac:chgData name="Basilirio Netto" userId="457339ee7ae6e424" providerId="LiveId" clId="{80A7FE9E-02DB-4ACA-B5C5-7B784E43997C}" dt="2024-04-18T13:57:17.492" v="2888" actId="14100"/>
          <ac:spMkLst>
            <pc:docMk/>
            <pc:sldMk cId="1181233425" sldId="345"/>
            <ac:spMk id="8" creationId="{FAF1E024-1D87-BFCF-88D3-BDB227013CB8}"/>
          </ac:spMkLst>
        </pc:spChg>
        <pc:picChg chg="add mod">
          <ac:chgData name="Basilirio Netto" userId="457339ee7ae6e424" providerId="LiveId" clId="{80A7FE9E-02DB-4ACA-B5C5-7B784E43997C}" dt="2024-04-18T13:57:26.512" v="2889" actId="1076"/>
          <ac:picMkLst>
            <pc:docMk/>
            <pc:sldMk cId="1181233425" sldId="345"/>
            <ac:picMk id="6" creationId="{9EFE3537-005D-9B92-85C3-6F601F2B09C9}"/>
          </ac:picMkLst>
        </pc:picChg>
      </pc:sldChg>
      <pc:sldChg chg="addSp delSp modSp mod">
        <pc:chgData name="Basilirio Netto" userId="457339ee7ae6e424" providerId="LiveId" clId="{80A7FE9E-02DB-4ACA-B5C5-7B784E43997C}" dt="2024-04-18T14:03:20.014" v="2933" actId="1076"/>
        <pc:sldMkLst>
          <pc:docMk/>
          <pc:sldMk cId="1834581968" sldId="346"/>
        </pc:sldMkLst>
        <pc:spChg chg="add del mod">
          <ac:chgData name="Basilirio Netto" userId="457339ee7ae6e424" providerId="LiveId" clId="{80A7FE9E-02DB-4ACA-B5C5-7B784E43997C}" dt="2024-04-18T14:03:10.828" v="2929" actId="478"/>
          <ac:spMkLst>
            <pc:docMk/>
            <pc:sldMk cId="1834581968" sldId="346"/>
            <ac:spMk id="3" creationId="{18B5D516-4722-3715-623C-159EAF56BAC9}"/>
          </ac:spMkLst>
        </pc:spChg>
        <pc:spChg chg="add del mod">
          <ac:chgData name="Basilirio Netto" userId="457339ee7ae6e424" providerId="LiveId" clId="{80A7FE9E-02DB-4ACA-B5C5-7B784E43997C}" dt="2024-04-18T14:03:14.687" v="2931" actId="478"/>
          <ac:spMkLst>
            <pc:docMk/>
            <pc:sldMk cId="1834581968" sldId="346"/>
            <ac:spMk id="6" creationId="{4E9292D4-DA26-0F2E-6C49-FE57ABCC8B6E}"/>
          </ac:spMkLst>
        </pc:spChg>
        <pc:spChg chg="add del mod">
          <ac:chgData name="Basilirio Netto" userId="457339ee7ae6e424" providerId="LiveId" clId="{80A7FE9E-02DB-4ACA-B5C5-7B784E43997C}" dt="2024-04-18T14:03:16.281" v="2932" actId="478"/>
          <ac:spMkLst>
            <pc:docMk/>
            <pc:sldMk cId="1834581968" sldId="346"/>
            <ac:spMk id="8" creationId="{4C88E2B5-2CB2-43E9-1BAF-8A4569A6B430}"/>
          </ac:spMkLst>
        </pc:spChg>
        <pc:picChg chg="add mod">
          <ac:chgData name="Basilirio Netto" userId="457339ee7ae6e424" providerId="LiveId" clId="{80A7FE9E-02DB-4ACA-B5C5-7B784E43997C}" dt="2024-04-18T14:03:20.014" v="2933" actId="1076"/>
          <ac:picMkLst>
            <pc:docMk/>
            <pc:sldMk cId="1834581968" sldId="346"/>
            <ac:picMk id="4" creationId="{E8EADF8B-A827-295F-F32C-25A1C995C77D}"/>
          </ac:picMkLst>
        </pc:picChg>
      </pc:sldChg>
      <pc:sldChg chg="addSp delSp modSp mod">
        <pc:chgData name="Basilirio Netto" userId="457339ee7ae6e424" providerId="LiveId" clId="{80A7FE9E-02DB-4ACA-B5C5-7B784E43997C}" dt="2024-04-18T14:05:22.743" v="2948" actId="1076"/>
        <pc:sldMkLst>
          <pc:docMk/>
          <pc:sldMk cId="2494918560" sldId="347"/>
        </pc:sldMkLst>
        <pc:spChg chg="add del mod">
          <ac:chgData name="Basilirio Netto" userId="457339ee7ae6e424" providerId="LiveId" clId="{80A7FE9E-02DB-4ACA-B5C5-7B784E43997C}" dt="2024-04-18T14:03:43.416" v="2934" actId="478"/>
          <ac:spMkLst>
            <pc:docMk/>
            <pc:sldMk cId="2494918560" sldId="347"/>
            <ac:spMk id="3" creationId="{593E148B-2F6F-48CC-C432-EE77F55DD0C2}"/>
          </ac:spMkLst>
        </pc:spChg>
        <pc:spChg chg="add mod">
          <ac:chgData name="Basilirio Netto" userId="457339ee7ae6e424" providerId="LiveId" clId="{80A7FE9E-02DB-4ACA-B5C5-7B784E43997C}" dt="2024-04-18T14:04:12.553" v="2941" actId="2710"/>
          <ac:spMkLst>
            <pc:docMk/>
            <pc:sldMk cId="2494918560" sldId="347"/>
            <ac:spMk id="5" creationId="{0F020B8C-90EA-EF91-D237-FBF0B0C76208}"/>
          </ac:spMkLst>
        </pc:spChg>
        <pc:picChg chg="add mod">
          <ac:chgData name="Basilirio Netto" userId="457339ee7ae6e424" providerId="LiveId" clId="{80A7FE9E-02DB-4ACA-B5C5-7B784E43997C}" dt="2024-04-18T14:05:22.743" v="2948" actId="1076"/>
          <ac:picMkLst>
            <pc:docMk/>
            <pc:sldMk cId="2494918560" sldId="347"/>
            <ac:picMk id="6" creationId="{55BDFA87-7C65-9F3D-97AF-376087263AC1}"/>
          </ac:picMkLst>
        </pc:picChg>
      </pc:sldChg>
      <pc:sldChg chg="addSp modSp mod">
        <pc:chgData name="Basilirio Netto" userId="457339ee7ae6e424" providerId="LiveId" clId="{80A7FE9E-02DB-4ACA-B5C5-7B784E43997C}" dt="2024-04-18T14:06:27.230" v="2956" actId="2710"/>
        <pc:sldMkLst>
          <pc:docMk/>
          <pc:sldMk cId="135605065" sldId="348"/>
        </pc:sldMkLst>
        <pc:spChg chg="add mod">
          <ac:chgData name="Basilirio Netto" userId="457339ee7ae6e424" providerId="LiveId" clId="{80A7FE9E-02DB-4ACA-B5C5-7B784E43997C}" dt="2024-04-18T14:06:27.230" v="2956" actId="2710"/>
          <ac:spMkLst>
            <pc:docMk/>
            <pc:sldMk cId="135605065" sldId="348"/>
            <ac:spMk id="3" creationId="{3BD2B551-5B4D-D252-563A-2D45220A34CF}"/>
          </ac:spMkLst>
        </pc:spChg>
      </pc:sldChg>
      <pc:sldChg chg="addSp delSp modSp mod">
        <pc:chgData name="Basilirio Netto" userId="457339ee7ae6e424" providerId="LiveId" clId="{80A7FE9E-02DB-4ACA-B5C5-7B784E43997C}" dt="2024-04-18T14:13:50.864" v="3011" actId="179"/>
        <pc:sldMkLst>
          <pc:docMk/>
          <pc:sldMk cId="411509294" sldId="349"/>
        </pc:sldMkLst>
        <pc:spChg chg="add del">
          <ac:chgData name="Basilirio Netto" userId="457339ee7ae6e424" providerId="LiveId" clId="{80A7FE9E-02DB-4ACA-B5C5-7B784E43997C}" dt="2024-04-18T14:07:16.414" v="2958" actId="478"/>
          <ac:spMkLst>
            <pc:docMk/>
            <pc:sldMk cId="411509294" sldId="349"/>
            <ac:spMk id="2" creationId="{1317E4D7-B01B-FFCC-A0EC-501043FC18A1}"/>
          </ac:spMkLst>
        </pc:spChg>
        <pc:spChg chg="add del">
          <ac:chgData name="Basilirio Netto" userId="457339ee7ae6e424" providerId="LiveId" clId="{80A7FE9E-02DB-4ACA-B5C5-7B784E43997C}" dt="2024-04-18T14:07:16.414" v="2958" actId="478"/>
          <ac:spMkLst>
            <pc:docMk/>
            <pc:sldMk cId="411509294" sldId="349"/>
            <ac:spMk id="3" creationId="{A4D811B4-F6E0-BD81-B194-B496D989D067}"/>
          </ac:spMkLst>
        </pc:spChg>
        <pc:spChg chg="add mod">
          <ac:chgData name="Basilirio Netto" userId="457339ee7ae6e424" providerId="LiveId" clId="{80A7FE9E-02DB-4ACA-B5C5-7B784E43997C}" dt="2024-04-18T14:13:50.864" v="3011" actId="179"/>
          <ac:spMkLst>
            <pc:docMk/>
            <pc:sldMk cId="411509294" sldId="349"/>
            <ac:spMk id="5" creationId="{0EA8EB15-9138-AC3B-4D14-46E85AE82F89}"/>
          </ac:spMkLst>
        </pc:spChg>
        <pc:spChg chg="add mod">
          <ac:chgData name="Basilirio Netto" userId="457339ee7ae6e424" providerId="LiveId" clId="{80A7FE9E-02DB-4ACA-B5C5-7B784E43997C}" dt="2024-04-18T14:13:42.554" v="3010" actId="179"/>
          <ac:spMkLst>
            <pc:docMk/>
            <pc:sldMk cId="411509294" sldId="349"/>
            <ac:spMk id="7" creationId="{6815C9F1-4DF2-006C-6A9A-C12B6183CBB9}"/>
          </ac:spMkLst>
        </pc:spChg>
        <pc:picChg chg="add mod">
          <ac:chgData name="Basilirio Netto" userId="457339ee7ae6e424" providerId="LiveId" clId="{80A7FE9E-02DB-4ACA-B5C5-7B784E43997C}" dt="2024-04-18T14:11:00.964" v="3009" actId="1076"/>
          <ac:picMkLst>
            <pc:docMk/>
            <pc:sldMk cId="411509294" sldId="349"/>
            <ac:picMk id="8" creationId="{B8E10E6B-73A6-8CA3-DBE7-43A8F5BE023D}"/>
          </ac:picMkLst>
        </pc:picChg>
        <pc:picChg chg="add del">
          <ac:chgData name="Basilirio Netto" userId="457339ee7ae6e424" providerId="LiveId" clId="{80A7FE9E-02DB-4ACA-B5C5-7B784E43997C}" dt="2024-04-18T14:07:16.414" v="2958" actId="478"/>
          <ac:picMkLst>
            <pc:docMk/>
            <pc:sldMk cId="411509294" sldId="349"/>
            <ac:picMk id="1025" creationId="{89982122-AF63-85E7-8471-2D405F8F8EF0}"/>
          </ac:picMkLst>
        </pc:picChg>
        <pc:cxnChg chg="add mod">
          <ac:chgData name="Basilirio Netto" userId="457339ee7ae6e424" providerId="LiveId" clId="{80A7FE9E-02DB-4ACA-B5C5-7B784E43997C}" dt="2024-04-18T14:10:46.577" v="3007" actId="1582"/>
          <ac:cxnSpMkLst>
            <pc:docMk/>
            <pc:sldMk cId="411509294" sldId="349"/>
            <ac:cxnSpMk id="10" creationId="{D554B67E-E631-6FCF-5F26-AB7AFA3B10BA}"/>
          </ac:cxnSpMkLst>
        </pc:cxnChg>
      </pc:sldChg>
      <pc:sldChg chg="addSp modSp mod">
        <pc:chgData name="Basilirio Netto" userId="457339ee7ae6e424" providerId="LiveId" clId="{80A7FE9E-02DB-4ACA-B5C5-7B784E43997C}" dt="2024-04-18T14:17:26.723" v="3033" actId="20577"/>
        <pc:sldMkLst>
          <pc:docMk/>
          <pc:sldMk cId="2605299778" sldId="350"/>
        </pc:sldMkLst>
        <pc:spChg chg="add mod">
          <ac:chgData name="Basilirio Netto" userId="457339ee7ae6e424" providerId="LiveId" clId="{80A7FE9E-02DB-4ACA-B5C5-7B784E43997C}" dt="2024-04-18T14:15:58.356" v="3017" actId="255"/>
          <ac:spMkLst>
            <pc:docMk/>
            <pc:sldMk cId="2605299778" sldId="350"/>
            <ac:spMk id="3" creationId="{3F79D7C1-8981-8B27-A9A6-443B49B39F76}"/>
          </ac:spMkLst>
        </pc:spChg>
        <pc:spChg chg="add mod">
          <ac:chgData name="Basilirio Netto" userId="457339ee7ae6e424" providerId="LiveId" clId="{80A7FE9E-02DB-4ACA-B5C5-7B784E43997C}" dt="2024-04-18T14:17:26.723" v="3033" actId="20577"/>
          <ac:spMkLst>
            <pc:docMk/>
            <pc:sldMk cId="2605299778" sldId="350"/>
            <ac:spMk id="6" creationId="{3C4499B7-971E-DD8C-23FE-EA7CE7FC01AE}"/>
          </ac:spMkLst>
        </pc:spChg>
        <pc:picChg chg="add mod">
          <ac:chgData name="Basilirio Netto" userId="457339ee7ae6e424" providerId="LiveId" clId="{80A7FE9E-02DB-4ACA-B5C5-7B784E43997C}" dt="2024-04-18T14:16:36.668" v="3025" actId="14100"/>
          <ac:picMkLst>
            <pc:docMk/>
            <pc:sldMk cId="2605299778" sldId="350"/>
            <ac:picMk id="4" creationId="{96276325-0F1E-7BBC-5EFD-AC633823F897}"/>
          </ac:picMkLst>
        </pc:picChg>
      </pc:sldChg>
      <pc:sldChg chg="addSp modSp mod">
        <pc:chgData name="Basilirio Netto" userId="457339ee7ae6e424" providerId="LiveId" clId="{80A7FE9E-02DB-4ACA-B5C5-7B784E43997C}" dt="2024-04-18T14:20:47.797" v="3045" actId="1076"/>
        <pc:sldMkLst>
          <pc:docMk/>
          <pc:sldMk cId="1778874945" sldId="351"/>
        </pc:sldMkLst>
        <pc:spChg chg="add mod">
          <ac:chgData name="Basilirio Netto" userId="457339ee7ae6e424" providerId="LiveId" clId="{80A7FE9E-02DB-4ACA-B5C5-7B784E43997C}" dt="2024-04-18T14:20:47.797" v="3045" actId="1076"/>
          <ac:spMkLst>
            <pc:docMk/>
            <pc:sldMk cId="1778874945" sldId="351"/>
            <ac:spMk id="3" creationId="{24DC57E1-716F-0B72-C006-DCC5473D7F7E}"/>
          </ac:spMkLst>
        </pc:spChg>
      </pc:sldChg>
      <pc:sldChg chg="del">
        <pc:chgData name="Basilirio Netto" userId="457339ee7ae6e424" providerId="LiveId" clId="{80A7FE9E-02DB-4ACA-B5C5-7B784E43997C}" dt="2024-04-18T14:19:25.954" v="3040" actId="2696"/>
        <pc:sldMkLst>
          <pc:docMk/>
          <pc:sldMk cId="2063608634" sldId="352"/>
        </pc:sldMkLst>
      </pc:sldChg>
      <pc:sldChg chg="del">
        <pc:chgData name="Basilirio Netto" userId="457339ee7ae6e424" providerId="LiveId" clId="{80A7FE9E-02DB-4ACA-B5C5-7B784E43997C}" dt="2024-04-18T14:19:38.733" v="3043" actId="2696"/>
        <pc:sldMkLst>
          <pc:docMk/>
          <pc:sldMk cId="2128419150" sldId="353"/>
        </pc:sldMkLst>
      </pc:sldChg>
      <pc:sldChg chg="del">
        <pc:chgData name="Basilirio Netto" userId="457339ee7ae6e424" providerId="LiveId" clId="{80A7FE9E-02DB-4ACA-B5C5-7B784E43997C}" dt="2024-04-18T14:19:52.979" v="3044" actId="2696"/>
        <pc:sldMkLst>
          <pc:docMk/>
          <pc:sldMk cId="1573235768" sldId="354"/>
        </pc:sldMkLst>
      </pc:sldChg>
      <pc:sldChg chg="del">
        <pc:chgData name="Basilirio Netto" userId="457339ee7ae6e424" providerId="LiveId" clId="{80A7FE9E-02DB-4ACA-B5C5-7B784E43997C}" dt="2024-04-18T14:19:34.359" v="3042" actId="2696"/>
        <pc:sldMkLst>
          <pc:docMk/>
          <pc:sldMk cId="2181795012" sldId="355"/>
        </pc:sldMkLst>
      </pc:sldChg>
      <pc:sldChg chg="del">
        <pc:chgData name="Basilirio Netto" userId="457339ee7ae6e424" providerId="LiveId" clId="{80A7FE9E-02DB-4ACA-B5C5-7B784E43997C}" dt="2024-04-18T14:19:31.250" v="3041" actId="2696"/>
        <pc:sldMkLst>
          <pc:docMk/>
          <pc:sldMk cId="3112581164" sldId="356"/>
        </pc:sldMkLst>
      </pc:sldChg>
    </pc:docChg>
  </pc:docChgLst>
  <pc:docChgLst>
    <pc:chgData name="Alexsander Costa Sampaio" userId="b90dc2e2-8406-4573-942a-128419b63a46" providerId="ADAL" clId="{4492A1DF-5497-4B6F-AE8D-10CE2ED2528F}"/>
    <pc:docChg chg="undo redo custSel addSld delSld modSld sldOrd">
      <pc:chgData name="Alexsander Costa Sampaio" userId="b90dc2e2-8406-4573-942a-128419b63a46" providerId="ADAL" clId="{4492A1DF-5497-4B6F-AE8D-10CE2ED2528F}" dt="2024-07-12T14:25:38.792" v="1270" actId="47"/>
      <pc:docMkLst>
        <pc:docMk/>
      </pc:docMkLst>
      <pc:sldChg chg="addSp modSp mod">
        <pc:chgData name="Alexsander Costa Sampaio" userId="b90dc2e2-8406-4573-942a-128419b63a46" providerId="ADAL" clId="{4492A1DF-5497-4B6F-AE8D-10CE2ED2528F}" dt="2024-07-12T12:19:28.005" v="12" actId="1076"/>
        <pc:sldMkLst>
          <pc:docMk/>
          <pc:sldMk cId="2363888772" sldId="448"/>
        </pc:sldMkLst>
        <pc:spChg chg="mod">
          <ac:chgData name="Alexsander Costa Sampaio" userId="b90dc2e2-8406-4573-942a-128419b63a46" providerId="ADAL" clId="{4492A1DF-5497-4B6F-AE8D-10CE2ED2528F}" dt="2024-07-12T12:19:20.863" v="5" actId="20577"/>
          <ac:spMkLst>
            <pc:docMk/>
            <pc:sldMk cId="2363888772" sldId="448"/>
            <ac:spMk id="4" creationId="{407EFAB9-0076-6610-96D5-3E9F7D25EF13}"/>
          </ac:spMkLst>
        </pc:spChg>
        <pc:picChg chg="add mod">
          <ac:chgData name="Alexsander Costa Sampaio" userId="b90dc2e2-8406-4573-942a-128419b63a46" providerId="ADAL" clId="{4492A1DF-5497-4B6F-AE8D-10CE2ED2528F}" dt="2024-07-12T12:19:28.005" v="12" actId="1076"/>
          <ac:picMkLst>
            <pc:docMk/>
            <pc:sldMk cId="2363888772" sldId="448"/>
            <ac:picMk id="5" creationId="{43E0A9FC-9C11-CF31-9E2C-E4AEC70F21F1}"/>
          </ac:picMkLst>
        </pc:picChg>
      </pc:sldChg>
      <pc:sldChg chg="addSp delSp modSp mod">
        <pc:chgData name="Alexsander Costa Sampaio" userId="b90dc2e2-8406-4573-942a-128419b63a46" providerId="ADAL" clId="{4492A1DF-5497-4B6F-AE8D-10CE2ED2528F}" dt="2024-07-12T12:45:21.687" v="589" actId="1038"/>
        <pc:sldMkLst>
          <pc:docMk/>
          <pc:sldMk cId="521969337" sldId="455"/>
        </pc:sldMkLst>
        <pc:spChg chg="del">
          <ac:chgData name="Alexsander Costa Sampaio" userId="b90dc2e2-8406-4573-942a-128419b63a46" providerId="ADAL" clId="{4492A1DF-5497-4B6F-AE8D-10CE2ED2528F}" dt="2024-07-12T12:25:16.865" v="76" actId="478"/>
          <ac:spMkLst>
            <pc:docMk/>
            <pc:sldMk cId="521969337" sldId="455"/>
            <ac:spMk id="6" creationId="{34610532-2D4F-A258-C756-16A0C352B1B2}"/>
          </ac:spMkLst>
        </pc:spChg>
        <pc:spChg chg="mod">
          <ac:chgData name="Alexsander Costa Sampaio" userId="b90dc2e2-8406-4573-942a-128419b63a46" providerId="ADAL" clId="{4492A1DF-5497-4B6F-AE8D-10CE2ED2528F}" dt="2024-07-12T12:44:40.598" v="559" actId="1036"/>
          <ac:spMkLst>
            <pc:docMk/>
            <pc:sldMk cId="521969337" sldId="455"/>
            <ac:spMk id="7" creationId="{3F6BB0AF-DA71-6D14-D540-8BEFB5380933}"/>
          </ac:spMkLst>
        </pc:spChg>
        <pc:spChg chg="mod">
          <ac:chgData name="Alexsander Costa Sampaio" userId="b90dc2e2-8406-4573-942a-128419b63a46" providerId="ADAL" clId="{4492A1DF-5497-4B6F-AE8D-10CE2ED2528F}" dt="2024-07-12T12:45:04.632" v="572" actId="20577"/>
          <ac:spMkLst>
            <pc:docMk/>
            <pc:sldMk cId="521969337" sldId="455"/>
            <ac:spMk id="12" creationId="{E64A87D2-7826-3D4B-FCB3-D4DFD9B46C2C}"/>
          </ac:spMkLst>
        </pc:spChg>
        <pc:picChg chg="add mod">
          <ac:chgData name="Alexsander Costa Sampaio" userId="b90dc2e2-8406-4573-942a-128419b63a46" providerId="ADAL" clId="{4492A1DF-5497-4B6F-AE8D-10CE2ED2528F}" dt="2024-07-12T12:45:21.687" v="589" actId="1038"/>
          <ac:picMkLst>
            <pc:docMk/>
            <pc:sldMk cId="521969337" sldId="455"/>
            <ac:picMk id="2" creationId="{BE506796-017F-FCA8-360A-AF124752DE82}"/>
          </ac:picMkLst>
        </pc:picChg>
        <pc:picChg chg="del">
          <ac:chgData name="Alexsander Costa Sampaio" userId="b90dc2e2-8406-4573-942a-128419b63a46" providerId="ADAL" clId="{4492A1DF-5497-4B6F-AE8D-10CE2ED2528F}" dt="2024-07-12T12:24:34.224" v="69" actId="478"/>
          <ac:picMkLst>
            <pc:docMk/>
            <pc:sldMk cId="521969337" sldId="455"/>
            <ac:picMk id="3" creationId="{A2671563-4CA5-C837-3D6C-CC170FA6A61F}"/>
          </ac:picMkLst>
        </pc:picChg>
        <pc:cxnChg chg="del">
          <ac:chgData name="Alexsander Costa Sampaio" userId="b90dc2e2-8406-4573-942a-128419b63a46" providerId="ADAL" clId="{4492A1DF-5497-4B6F-AE8D-10CE2ED2528F}" dt="2024-07-12T12:25:15.041" v="75" actId="478"/>
          <ac:cxnSpMkLst>
            <pc:docMk/>
            <pc:sldMk cId="521969337" sldId="455"/>
            <ac:cxnSpMk id="8" creationId="{6E1E6BE3-19E3-C947-930D-DA016824B769}"/>
          </ac:cxnSpMkLst>
        </pc:cxnChg>
      </pc:sldChg>
      <pc:sldChg chg="modSp del mod">
        <pc:chgData name="Alexsander Costa Sampaio" userId="b90dc2e2-8406-4573-942a-128419b63a46" providerId="ADAL" clId="{4492A1DF-5497-4B6F-AE8D-10CE2ED2528F}" dt="2024-07-12T13:03:33.104" v="770" actId="47"/>
        <pc:sldMkLst>
          <pc:docMk/>
          <pc:sldMk cId="3251498415" sldId="474"/>
        </pc:sldMkLst>
        <pc:spChg chg="mod">
          <ac:chgData name="Alexsander Costa Sampaio" userId="b90dc2e2-8406-4573-942a-128419b63a46" providerId="ADAL" clId="{4492A1DF-5497-4B6F-AE8D-10CE2ED2528F}" dt="2024-07-12T12:45:40.072" v="591" actId="20577"/>
          <ac:spMkLst>
            <pc:docMk/>
            <pc:sldMk cId="3251498415" sldId="474"/>
            <ac:spMk id="2" creationId="{7E084928-00C7-CA06-3596-96A2A8FAD684}"/>
          </ac:spMkLst>
        </pc:spChg>
        <pc:spChg chg="mod">
          <ac:chgData name="Alexsander Costa Sampaio" userId="b90dc2e2-8406-4573-942a-128419b63a46" providerId="ADAL" clId="{4492A1DF-5497-4B6F-AE8D-10CE2ED2528F}" dt="2024-07-12T12:45:44.456" v="594" actId="20577"/>
          <ac:spMkLst>
            <pc:docMk/>
            <pc:sldMk cId="3251498415" sldId="474"/>
            <ac:spMk id="6" creationId="{20246676-4472-09AE-7C16-5009970C2D1E}"/>
          </ac:spMkLst>
        </pc:spChg>
      </pc:sldChg>
      <pc:sldChg chg="addSp delSp modSp mod">
        <pc:chgData name="Alexsander Costa Sampaio" userId="b90dc2e2-8406-4573-942a-128419b63a46" providerId="ADAL" clId="{4492A1DF-5497-4B6F-AE8D-10CE2ED2528F}" dt="2024-07-12T12:22:23.481" v="36" actId="14100"/>
        <pc:sldMkLst>
          <pc:docMk/>
          <pc:sldMk cId="3502429901" sldId="580"/>
        </pc:sldMkLst>
        <pc:spChg chg="mod">
          <ac:chgData name="Alexsander Costa Sampaio" userId="b90dc2e2-8406-4573-942a-128419b63a46" providerId="ADAL" clId="{4492A1DF-5497-4B6F-AE8D-10CE2ED2528F}" dt="2024-07-12T12:21:18.027" v="30" actId="14100"/>
          <ac:spMkLst>
            <pc:docMk/>
            <pc:sldMk cId="3502429901" sldId="580"/>
            <ac:spMk id="4" creationId="{407EFAB9-0076-6610-96D5-3E9F7D25EF13}"/>
          </ac:spMkLst>
        </pc:spChg>
        <pc:spChg chg="add del">
          <ac:chgData name="Alexsander Costa Sampaio" userId="b90dc2e2-8406-4573-942a-128419b63a46" providerId="ADAL" clId="{4492A1DF-5497-4B6F-AE8D-10CE2ED2528F}" dt="2024-07-12T12:21:01.047" v="26" actId="478"/>
          <ac:spMkLst>
            <pc:docMk/>
            <pc:sldMk cId="3502429901" sldId="580"/>
            <ac:spMk id="5" creationId="{2C2D6B8C-C4C1-94EE-B4ED-88B0D3738A4D}"/>
          </ac:spMkLst>
        </pc:spChg>
        <pc:spChg chg="del">
          <ac:chgData name="Alexsander Costa Sampaio" userId="b90dc2e2-8406-4573-942a-128419b63a46" providerId="ADAL" clId="{4492A1DF-5497-4B6F-AE8D-10CE2ED2528F}" dt="2024-07-12T12:21:14.482" v="29" actId="478"/>
          <ac:spMkLst>
            <pc:docMk/>
            <pc:sldMk cId="3502429901" sldId="580"/>
            <ac:spMk id="7" creationId="{F8C238E6-7832-9B16-B8AB-F8CF6B1F5FC0}"/>
          </ac:spMkLst>
        </pc:spChg>
        <pc:picChg chg="add mod">
          <ac:chgData name="Alexsander Costa Sampaio" userId="b90dc2e2-8406-4573-942a-128419b63a46" providerId="ADAL" clId="{4492A1DF-5497-4B6F-AE8D-10CE2ED2528F}" dt="2024-07-12T12:22:23.481" v="36" actId="14100"/>
          <ac:picMkLst>
            <pc:docMk/>
            <pc:sldMk cId="3502429901" sldId="580"/>
            <ac:picMk id="9" creationId="{EE52E9FC-81F3-62CB-52CF-52F0919A09B9}"/>
          </ac:picMkLst>
        </pc:picChg>
        <pc:cxnChg chg="del">
          <ac:chgData name="Alexsander Costa Sampaio" userId="b90dc2e2-8406-4573-942a-128419b63a46" providerId="ADAL" clId="{4492A1DF-5497-4B6F-AE8D-10CE2ED2528F}" dt="2024-07-12T12:21:12.113" v="28" actId="478"/>
          <ac:cxnSpMkLst>
            <pc:docMk/>
            <pc:sldMk cId="3502429901" sldId="580"/>
            <ac:cxnSpMk id="6" creationId="{58B11FE0-69D2-3346-35EE-420437ABBC73}"/>
          </ac:cxnSpMkLst>
        </pc:cxnChg>
      </pc:sldChg>
      <pc:sldChg chg="del">
        <pc:chgData name="Alexsander Costa Sampaio" userId="b90dc2e2-8406-4573-942a-128419b63a46" providerId="ADAL" clId="{4492A1DF-5497-4B6F-AE8D-10CE2ED2528F}" dt="2024-07-12T12:24:23.849" v="68" actId="47"/>
        <pc:sldMkLst>
          <pc:docMk/>
          <pc:sldMk cId="1570654306" sldId="581"/>
        </pc:sldMkLst>
      </pc:sldChg>
      <pc:sldChg chg="del">
        <pc:chgData name="Alexsander Costa Sampaio" userId="b90dc2e2-8406-4573-942a-128419b63a46" providerId="ADAL" clId="{4492A1DF-5497-4B6F-AE8D-10CE2ED2528F}" dt="2024-07-12T12:24:23.849" v="68" actId="47"/>
        <pc:sldMkLst>
          <pc:docMk/>
          <pc:sldMk cId="340000297" sldId="582"/>
        </pc:sldMkLst>
      </pc:sldChg>
      <pc:sldChg chg="addSp delSp modSp mod">
        <pc:chgData name="Alexsander Costa Sampaio" userId="b90dc2e2-8406-4573-942a-128419b63a46" providerId="ADAL" clId="{4492A1DF-5497-4B6F-AE8D-10CE2ED2528F}" dt="2024-07-12T12:32:35.407" v="226" actId="1076"/>
        <pc:sldMkLst>
          <pc:docMk/>
          <pc:sldMk cId="675364895" sldId="583"/>
        </pc:sldMkLst>
        <pc:spChg chg="del">
          <ac:chgData name="Alexsander Costa Sampaio" userId="b90dc2e2-8406-4573-942a-128419b63a46" providerId="ADAL" clId="{4492A1DF-5497-4B6F-AE8D-10CE2ED2528F}" dt="2024-07-12T12:26:19.936" v="105" actId="478"/>
          <ac:spMkLst>
            <pc:docMk/>
            <pc:sldMk cId="675364895" sldId="583"/>
            <ac:spMk id="4" creationId="{FE36EA2B-1F90-5E9F-4D2F-C92E75BF8E33}"/>
          </ac:spMkLst>
        </pc:spChg>
        <pc:spChg chg="del">
          <ac:chgData name="Alexsander Costa Sampaio" userId="b90dc2e2-8406-4573-942a-128419b63a46" providerId="ADAL" clId="{4492A1DF-5497-4B6F-AE8D-10CE2ED2528F}" dt="2024-07-12T12:26:15.280" v="104" actId="478"/>
          <ac:spMkLst>
            <pc:docMk/>
            <pc:sldMk cId="675364895" sldId="583"/>
            <ac:spMk id="9" creationId="{795386E1-A675-55B2-E25D-B38EEE37FE49}"/>
          </ac:spMkLst>
        </pc:spChg>
        <pc:spChg chg="add mod">
          <ac:chgData name="Alexsander Costa Sampaio" userId="b90dc2e2-8406-4573-942a-128419b63a46" providerId="ADAL" clId="{4492A1DF-5497-4B6F-AE8D-10CE2ED2528F}" dt="2024-07-12T12:32:28.736" v="223" actId="1035"/>
          <ac:spMkLst>
            <pc:docMk/>
            <pc:sldMk cId="675364895" sldId="583"/>
            <ac:spMk id="13" creationId="{2C92E35E-D421-33C3-85B2-EA80C00D119C}"/>
          </ac:spMkLst>
        </pc:spChg>
        <pc:grpChg chg="add mod">
          <ac:chgData name="Alexsander Costa Sampaio" userId="b90dc2e2-8406-4573-942a-128419b63a46" providerId="ADAL" clId="{4492A1DF-5497-4B6F-AE8D-10CE2ED2528F}" dt="2024-07-12T12:32:22.182" v="203" actId="1076"/>
          <ac:grpSpMkLst>
            <pc:docMk/>
            <pc:sldMk cId="675364895" sldId="583"/>
            <ac:grpSpMk id="11" creationId="{A918A868-8C88-01D8-CD30-690A7287E575}"/>
          </ac:grpSpMkLst>
        </pc:grpChg>
        <pc:picChg chg="add del mod">
          <ac:chgData name="Alexsander Costa Sampaio" userId="b90dc2e2-8406-4573-942a-128419b63a46" providerId="ADAL" clId="{4492A1DF-5497-4B6F-AE8D-10CE2ED2528F}" dt="2024-07-12T12:27:31.240" v="113" actId="478"/>
          <ac:picMkLst>
            <pc:docMk/>
            <pc:sldMk cId="675364895" sldId="583"/>
            <ac:picMk id="3" creationId="{BCBEDE3C-272B-207D-E247-CB4FBD94C828}"/>
          </ac:picMkLst>
        </pc:picChg>
        <pc:picChg chg="add mod modCrop">
          <ac:chgData name="Alexsander Costa Sampaio" userId="b90dc2e2-8406-4573-942a-128419b63a46" providerId="ADAL" clId="{4492A1DF-5497-4B6F-AE8D-10CE2ED2528F}" dt="2024-07-12T12:30:41.656" v="160" actId="732"/>
          <ac:picMkLst>
            <pc:docMk/>
            <pc:sldMk cId="675364895" sldId="583"/>
            <ac:picMk id="6" creationId="{7DC34169-BFE6-B07B-5C23-ADBCF23AE42E}"/>
          </ac:picMkLst>
        </pc:picChg>
        <pc:picChg chg="add mod">
          <ac:chgData name="Alexsander Costa Sampaio" userId="b90dc2e2-8406-4573-942a-128419b63a46" providerId="ADAL" clId="{4492A1DF-5497-4B6F-AE8D-10CE2ED2528F}" dt="2024-07-12T12:28:48.084" v="133" actId="164"/>
          <ac:picMkLst>
            <pc:docMk/>
            <pc:sldMk cId="675364895" sldId="583"/>
            <ac:picMk id="10" creationId="{EC205F8E-43BD-90C4-CBB0-14F6E9E577EA}"/>
          </ac:picMkLst>
        </pc:picChg>
        <pc:picChg chg="add mod">
          <ac:chgData name="Alexsander Costa Sampaio" userId="b90dc2e2-8406-4573-942a-128419b63a46" providerId="ADAL" clId="{4492A1DF-5497-4B6F-AE8D-10CE2ED2528F}" dt="2024-07-12T12:32:35.407" v="226" actId="1076"/>
          <ac:picMkLst>
            <pc:docMk/>
            <pc:sldMk cId="675364895" sldId="583"/>
            <ac:picMk id="15" creationId="{42A2EC10-5BC6-0554-399D-25FA1E22FF7C}"/>
          </ac:picMkLst>
        </pc:picChg>
        <pc:cxnChg chg="del">
          <ac:chgData name="Alexsander Costa Sampaio" userId="b90dc2e2-8406-4573-942a-128419b63a46" providerId="ADAL" clId="{4492A1DF-5497-4B6F-AE8D-10CE2ED2528F}" dt="2024-07-12T12:26:13.792" v="103" actId="478"/>
          <ac:cxnSpMkLst>
            <pc:docMk/>
            <pc:sldMk cId="675364895" sldId="583"/>
            <ac:cxnSpMk id="8" creationId="{6E1E6BE3-19E3-C947-930D-DA016824B769}"/>
          </ac:cxnSpMkLst>
        </pc:cxnChg>
      </pc:sldChg>
      <pc:sldChg chg="addSp delSp modSp mod">
        <pc:chgData name="Alexsander Costa Sampaio" userId="b90dc2e2-8406-4573-942a-128419b63a46" providerId="ADAL" clId="{4492A1DF-5497-4B6F-AE8D-10CE2ED2528F}" dt="2024-07-12T12:35:08.033" v="271" actId="1076"/>
        <pc:sldMkLst>
          <pc:docMk/>
          <pc:sldMk cId="3454432960" sldId="584"/>
        </pc:sldMkLst>
        <pc:spChg chg="add">
          <ac:chgData name="Alexsander Costa Sampaio" userId="b90dc2e2-8406-4573-942a-128419b63a46" providerId="ADAL" clId="{4492A1DF-5497-4B6F-AE8D-10CE2ED2528F}" dt="2024-07-12T12:33:33.355" v="233"/>
          <ac:spMkLst>
            <pc:docMk/>
            <pc:sldMk cId="3454432960" sldId="584"/>
            <ac:spMk id="2" creationId="{75860FFD-5F09-C9D0-2EAD-192623689776}"/>
          </ac:spMkLst>
        </pc:spChg>
        <pc:spChg chg="add del mod">
          <ac:chgData name="Alexsander Costa Sampaio" userId="b90dc2e2-8406-4573-942a-128419b63a46" providerId="ADAL" clId="{4492A1DF-5497-4B6F-AE8D-10CE2ED2528F}" dt="2024-07-12T12:34:42.728" v="259" actId="20577"/>
          <ac:spMkLst>
            <pc:docMk/>
            <pc:sldMk cId="3454432960" sldId="584"/>
            <ac:spMk id="4" creationId="{FE36EA2B-1F90-5E9F-4D2F-C92E75BF8E33}"/>
          </ac:spMkLst>
        </pc:spChg>
        <pc:spChg chg="add">
          <ac:chgData name="Alexsander Costa Sampaio" userId="b90dc2e2-8406-4573-942a-128419b63a46" providerId="ADAL" clId="{4492A1DF-5497-4B6F-AE8D-10CE2ED2528F}" dt="2024-07-12T12:33:33.355" v="233"/>
          <ac:spMkLst>
            <pc:docMk/>
            <pc:sldMk cId="3454432960" sldId="584"/>
            <ac:spMk id="5" creationId="{BA918DFA-8536-74C5-1208-568AC968B0C7}"/>
          </ac:spMkLst>
        </pc:spChg>
        <pc:picChg chg="del">
          <ac:chgData name="Alexsander Costa Sampaio" userId="b90dc2e2-8406-4573-942a-128419b63a46" providerId="ADAL" clId="{4492A1DF-5497-4B6F-AE8D-10CE2ED2528F}" dt="2024-07-12T12:32:51.441" v="227" actId="478"/>
          <ac:picMkLst>
            <pc:docMk/>
            <pc:sldMk cId="3454432960" sldId="584"/>
            <ac:picMk id="3" creationId="{5DF5AA06-F56A-ABAA-485C-0E93737C74CE}"/>
          </ac:picMkLst>
        </pc:picChg>
        <pc:picChg chg="add mod">
          <ac:chgData name="Alexsander Costa Sampaio" userId="b90dc2e2-8406-4573-942a-128419b63a46" providerId="ADAL" clId="{4492A1DF-5497-4B6F-AE8D-10CE2ED2528F}" dt="2024-07-12T12:35:08.033" v="271" actId="1076"/>
          <ac:picMkLst>
            <pc:docMk/>
            <pc:sldMk cId="3454432960" sldId="584"/>
            <ac:picMk id="6" creationId="{91F8E418-66A4-80BB-B5E2-54141E0B675B}"/>
          </ac:picMkLst>
        </pc:picChg>
        <pc:picChg chg="del">
          <ac:chgData name="Alexsander Costa Sampaio" userId="b90dc2e2-8406-4573-942a-128419b63a46" providerId="ADAL" clId="{4492A1DF-5497-4B6F-AE8D-10CE2ED2528F}" dt="2024-07-12T12:33:20.896" v="230" actId="478"/>
          <ac:picMkLst>
            <pc:docMk/>
            <pc:sldMk cId="3454432960" sldId="584"/>
            <ac:picMk id="11" creationId="{808C752A-17F4-5712-5255-D331CF685F13}"/>
          </ac:picMkLst>
        </pc:picChg>
        <pc:picChg chg="add">
          <ac:chgData name="Alexsander Costa Sampaio" userId="b90dc2e2-8406-4573-942a-128419b63a46" providerId="ADAL" clId="{4492A1DF-5497-4B6F-AE8D-10CE2ED2528F}" dt="2024-07-12T12:33:33.355" v="233"/>
          <ac:picMkLst>
            <pc:docMk/>
            <pc:sldMk cId="3454432960" sldId="584"/>
            <ac:picMk id="1025" creationId="{E614FDF7-1EFA-459D-B4CB-6B36E0C46BEE}"/>
          </ac:picMkLst>
        </pc:picChg>
        <pc:cxnChg chg="add del">
          <ac:chgData name="Alexsander Costa Sampaio" userId="b90dc2e2-8406-4573-942a-128419b63a46" providerId="ADAL" clId="{4492A1DF-5497-4B6F-AE8D-10CE2ED2528F}" dt="2024-07-12T12:33:42.721" v="236" actId="478"/>
          <ac:cxnSpMkLst>
            <pc:docMk/>
            <pc:sldMk cId="3454432960" sldId="584"/>
            <ac:cxnSpMk id="12" creationId="{62E062B7-8557-D6B6-B35D-9AEA90ABF0FE}"/>
          </ac:cxnSpMkLst>
        </pc:cxnChg>
      </pc:sldChg>
      <pc:sldChg chg="addSp delSp modSp mod">
        <pc:chgData name="Alexsander Costa Sampaio" userId="b90dc2e2-8406-4573-942a-128419b63a46" providerId="ADAL" clId="{4492A1DF-5497-4B6F-AE8D-10CE2ED2528F}" dt="2024-07-12T12:36:48.043" v="305" actId="1076"/>
        <pc:sldMkLst>
          <pc:docMk/>
          <pc:sldMk cId="524705084" sldId="585"/>
        </pc:sldMkLst>
        <pc:spChg chg="mod">
          <ac:chgData name="Alexsander Costa Sampaio" userId="b90dc2e2-8406-4573-942a-128419b63a46" providerId="ADAL" clId="{4492A1DF-5497-4B6F-AE8D-10CE2ED2528F}" dt="2024-07-12T12:36:28.260" v="299" actId="1035"/>
          <ac:spMkLst>
            <pc:docMk/>
            <pc:sldMk cId="524705084" sldId="585"/>
            <ac:spMk id="4" creationId="{FE36EA2B-1F90-5E9F-4D2F-C92E75BF8E33}"/>
          </ac:spMkLst>
        </pc:spChg>
        <pc:grpChg chg="del">
          <ac:chgData name="Alexsander Costa Sampaio" userId="b90dc2e2-8406-4573-942a-128419b63a46" providerId="ADAL" clId="{4492A1DF-5497-4B6F-AE8D-10CE2ED2528F}" dt="2024-07-12T12:35:23.059" v="272" actId="478"/>
          <ac:grpSpMkLst>
            <pc:docMk/>
            <pc:sldMk cId="524705084" sldId="585"/>
            <ac:grpSpMk id="17" creationId="{02FA946A-6800-2826-16EF-FE3938B21D04}"/>
          </ac:grpSpMkLst>
        </pc:grpChg>
        <pc:picChg chg="add mod">
          <ac:chgData name="Alexsander Costa Sampaio" userId="b90dc2e2-8406-4573-942a-128419b63a46" providerId="ADAL" clId="{4492A1DF-5497-4B6F-AE8D-10CE2ED2528F}" dt="2024-07-12T12:36:48.043" v="305" actId="1076"/>
          <ac:picMkLst>
            <pc:docMk/>
            <pc:sldMk cId="524705084" sldId="585"/>
            <ac:picMk id="3" creationId="{2170E87A-9E03-BAB5-97AB-F393290527C5}"/>
          </ac:picMkLst>
        </pc:picChg>
        <pc:cxnChg chg="del">
          <ac:chgData name="Alexsander Costa Sampaio" userId="b90dc2e2-8406-4573-942a-128419b63a46" providerId="ADAL" clId="{4492A1DF-5497-4B6F-AE8D-10CE2ED2528F}" dt="2024-07-12T12:35:25.602" v="273" actId="478"/>
          <ac:cxnSpMkLst>
            <pc:docMk/>
            <pc:sldMk cId="524705084" sldId="585"/>
            <ac:cxnSpMk id="12" creationId="{62E062B7-8557-D6B6-B35D-9AEA90ABF0FE}"/>
          </ac:cxnSpMkLst>
        </pc:cxnChg>
      </pc:sldChg>
      <pc:sldChg chg="addSp modSp mod ord">
        <pc:chgData name="Alexsander Costa Sampaio" userId="b90dc2e2-8406-4573-942a-128419b63a46" providerId="ADAL" clId="{4492A1DF-5497-4B6F-AE8D-10CE2ED2528F}" dt="2024-07-12T12:48:07.016" v="654" actId="1038"/>
        <pc:sldMkLst>
          <pc:docMk/>
          <pc:sldMk cId="3413607688" sldId="587"/>
        </pc:sldMkLst>
        <pc:spChg chg="mod">
          <ac:chgData name="Alexsander Costa Sampaio" userId="b90dc2e2-8406-4573-942a-128419b63a46" providerId="ADAL" clId="{4492A1DF-5497-4B6F-AE8D-10CE2ED2528F}" dt="2024-07-12T12:46:37.087" v="608" actId="20577"/>
          <ac:spMkLst>
            <pc:docMk/>
            <pc:sldMk cId="3413607688" sldId="587"/>
            <ac:spMk id="2" creationId="{7E084928-00C7-CA06-3596-96A2A8FAD684}"/>
          </ac:spMkLst>
        </pc:spChg>
        <pc:picChg chg="add mod modCrop">
          <ac:chgData name="Alexsander Costa Sampaio" userId="b90dc2e2-8406-4573-942a-128419b63a46" providerId="ADAL" clId="{4492A1DF-5497-4B6F-AE8D-10CE2ED2528F}" dt="2024-07-12T12:48:00.615" v="641" actId="1037"/>
          <ac:picMkLst>
            <pc:docMk/>
            <pc:sldMk cId="3413607688" sldId="587"/>
            <ac:picMk id="5" creationId="{B7594ADD-1128-7001-531B-8F3D7A92C320}"/>
          </ac:picMkLst>
        </pc:picChg>
        <pc:picChg chg="add mod modCrop">
          <ac:chgData name="Alexsander Costa Sampaio" userId="b90dc2e2-8406-4573-942a-128419b63a46" providerId="ADAL" clId="{4492A1DF-5497-4B6F-AE8D-10CE2ED2528F}" dt="2024-07-12T12:48:07.016" v="654" actId="1038"/>
          <ac:picMkLst>
            <pc:docMk/>
            <pc:sldMk cId="3413607688" sldId="587"/>
            <ac:picMk id="6" creationId="{C7EF2C37-67F3-3303-BA3C-7894B805DFD7}"/>
          </ac:picMkLst>
        </pc:picChg>
      </pc:sldChg>
      <pc:sldChg chg="modSp mod ord">
        <pc:chgData name="Alexsander Costa Sampaio" userId="b90dc2e2-8406-4573-942a-128419b63a46" providerId="ADAL" clId="{4492A1DF-5497-4B6F-AE8D-10CE2ED2528F}" dt="2024-07-12T12:49:20.939" v="677" actId="255"/>
        <pc:sldMkLst>
          <pc:docMk/>
          <pc:sldMk cId="2523051082" sldId="588"/>
        </pc:sldMkLst>
        <pc:spChg chg="mod">
          <ac:chgData name="Alexsander Costa Sampaio" userId="b90dc2e2-8406-4573-942a-128419b63a46" providerId="ADAL" clId="{4492A1DF-5497-4B6F-AE8D-10CE2ED2528F}" dt="2024-07-12T12:49:20.939" v="677" actId="255"/>
          <ac:spMkLst>
            <pc:docMk/>
            <pc:sldMk cId="2523051082" sldId="588"/>
            <ac:spMk id="2" creationId="{7E084928-00C7-CA06-3596-96A2A8FAD684}"/>
          </ac:spMkLst>
        </pc:spChg>
      </pc:sldChg>
      <pc:sldChg chg="addSp delSp modSp mod">
        <pc:chgData name="Alexsander Costa Sampaio" userId="b90dc2e2-8406-4573-942a-128419b63a46" providerId="ADAL" clId="{4492A1DF-5497-4B6F-AE8D-10CE2ED2528F}" dt="2024-07-12T14:01:32.467" v="817" actId="14100"/>
        <pc:sldMkLst>
          <pc:docMk/>
          <pc:sldMk cId="1581399652" sldId="589"/>
        </pc:sldMkLst>
        <pc:spChg chg="mod">
          <ac:chgData name="Alexsander Costa Sampaio" userId="b90dc2e2-8406-4573-942a-128419b63a46" providerId="ADAL" clId="{4492A1DF-5497-4B6F-AE8D-10CE2ED2528F}" dt="2024-07-12T14:01:13.108" v="811" actId="20577"/>
          <ac:spMkLst>
            <pc:docMk/>
            <pc:sldMk cId="1581399652" sldId="589"/>
            <ac:spMk id="12" creationId="{E64A87D2-7826-3D4B-FCB3-D4DFD9B46C2C}"/>
          </ac:spMkLst>
        </pc:spChg>
        <pc:picChg chg="add mod modCrop">
          <ac:chgData name="Alexsander Costa Sampaio" userId="b90dc2e2-8406-4573-942a-128419b63a46" providerId="ADAL" clId="{4492A1DF-5497-4B6F-AE8D-10CE2ED2528F}" dt="2024-07-12T13:04:21.025" v="785" actId="732"/>
          <ac:picMkLst>
            <pc:docMk/>
            <pc:sldMk cId="1581399652" sldId="589"/>
            <ac:picMk id="2" creationId="{62F39744-B53B-8FC9-F42C-445D135504BE}"/>
          </ac:picMkLst>
        </pc:picChg>
        <pc:picChg chg="del mod">
          <ac:chgData name="Alexsander Costa Sampaio" userId="b90dc2e2-8406-4573-942a-128419b63a46" providerId="ADAL" clId="{4492A1DF-5497-4B6F-AE8D-10CE2ED2528F}" dt="2024-07-12T13:03:49.857" v="773" actId="478"/>
          <ac:picMkLst>
            <pc:docMk/>
            <pc:sldMk cId="1581399652" sldId="589"/>
            <ac:picMk id="4" creationId="{20EA9975-EB8A-70C9-38DA-597819C4C567}"/>
          </ac:picMkLst>
        </pc:picChg>
        <pc:picChg chg="add mod">
          <ac:chgData name="Alexsander Costa Sampaio" userId="b90dc2e2-8406-4573-942a-128419b63a46" providerId="ADAL" clId="{4492A1DF-5497-4B6F-AE8D-10CE2ED2528F}" dt="2024-07-12T14:01:32.467" v="817" actId="14100"/>
          <ac:picMkLst>
            <pc:docMk/>
            <pc:sldMk cId="1581399652" sldId="589"/>
            <ac:picMk id="5" creationId="{5EE68A82-A6C0-8479-59FD-275F1D875152}"/>
          </ac:picMkLst>
        </pc:picChg>
      </pc:sldChg>
      <pc:sldChg chg="addSp delSp modSp mod">
        <pc:chgData name="Alexsander Costa Sampaio" userId="b90dc2e2-8406-4573-942a-128419b63a46" providerId="ADAL" clId="{4492A1DF-5497-4B6F-AE8D-10CE2ED2528F}" dt="2024-07-12T14:06:13.640" v="983" actId="1036"/>
        <pc:sldMkLst>
          <pc:docMk/>
          <pc:sldMk cId="3352665149" sldId="590"/>
        </pc:sldMkLst>
        <pc:spChg chg="del mod">
          <ac:chgData name="Alexsander Costa Sampaio" userId="b90dc2e2-8406-4573-942a-128419b63a46" providerId="ADAL" clId="{4492A1DF-5497-4B6F-AE8D-10CE2ED2528F}" dt="2024-07-12T14:01:49.652" v="820" actId="478"/>
          <ac:spMkLst>
            <pc:docMk/>
            <pc:sldMk cId="3352665149" sldId="590"/>
            <ac:spMk id="7" creationId="{9F5E8F71-6791-44FC-3678-D7D749C1EAFE}"/>
          </ac:spMkLst>
        </pc:spChg>
        <pc:spChg chg="mod">
          <ac:chgData name="Alexsander Costa Sampaio" userId="b90dc2e2-8406-4573-942a-128419b63a46" providerId="ADAL" clId="{4492A1DF-5497-4B6F-AE8D-10CE2ED2528F}" dt="2024-07-12T14:05:59.096" v="960" actId="1035"/>
          <ac:spMkLst>
            <pc:docMk/>
            <pc:sldMk cId="3352665149" sldId="590"/>
            <ac:spMk id="9" creationId="{475F280F-18D4-4D5E-FE84-F48D997D303B}"/>
          </ac:spMkLst>
        </pc:spChg>
        <pc:spChg chg="mod">
          <ac:chgData name="Alexsander Costa Sampaio" userId="b90dc2e2-8406-4573-942a-128419b63a46" providerId="ADAL" clId="{4492A1DF-5497-4B6F-AE8D-10CE2ED2528F}" dt="2024-07-12T14:05:53.975" v="953" actId="1035"/>
          <ac:spMkLst>
            <pc:docMk/>
            <pc:sldMk cId="3352665149" sldId="590"/>
            <ac:spMk id="12" creationId="{E64A87D2-7826-3D4B-FCB3-D4DFD9B46C2C}"/>
          </ac:spMkLst>
        </pc:spChg>
        <pc:picChg chg="add mod">
          <ac:chgData name="Alexsander Costa Sampaio" userId="b90dc2e2-8406-4573-942a-128419b63a46" providerId="ADAL" clId="{4492A1DF-5497-4B6F-AE8D-10CE2ED2528F}" dt="2024-07-12T14:06:13.640" v="983" actId="1036"/>
          <ac:picMkLst>
            <pc:docMk/>
            <pc:sldMk cId="3352665149" sldId="590"/>
            <ac:picMk id="3" creationId="{181DBA10-0880-3054-6FF3-5DFD8EE157AF}"/>
          </ac:picMkLst>
        </pc:picChg>
        <pc:picChg chg="add mod">
          <ac:chgData name="Alexsander Costa Sampaio" userId="b90dc2e2-8406-4573-942a-128419b63a46" providerId="ADAL" clId="{4492A1DF-5497-4B6F-AE8D-10CE2ED2528F}" dt="2024-07-12T14:06:02.071" v="968" actId="1035"/>
          <ac:picMkLst>
            <pc:docMk/>
            <pc:sldMk cId="3352665149" sldId="590"/>
            <ac:picMk id="4" creationId="{3AEBA810-1380-BD0D-CC64-0D4D15D05D0D}"/>
          </ac:picMkLst>
        </pc:picChg>
        <pc:picChg chg="del">
          <ac:chgData name="Alexsander Costa Sampaio" userId="b90dc2e2-8406-4573-942a-128419b63a46" providerId="ADAL" clId="{4492A1DF-5497-4B6F-AE8D-10CE2ED2528F}" dt="2024-07-12T14:01:44.918" v="818" actId="478"/>
          <ac:picMkLst>
            <pc:docMk/>
            <pc:sldMk cId="3352665149" sldId="590"/>
            <ac:picMk id="5" creationId="{D9C74D00-75A8-421C-D2EE-51636100B759}"/>
          </ac:picMkLst>
        </pc:picChg>
      </pc:sldChg>
      <pc:sldChg chg="delSp modSp mod">
        <pc:chgData name="Alexsander Costa Sampaio" userId="b90dc2e2-8406-4573-942a-128419b63a46" providerId="ADAL" clId="{4492A1DF-5497-4B6F-AE8D-10CE2ED2528F}" dt="2024-07-12T14:11:36.814" v="1030" actId="207"/>
        <pc:sldMkLst>
          <pc:docMk/>
          <pc:sldMk cId="4020943689" sldId="591"/>
        </pc:sldMkLst>
        <pc:spChg chg="del">
          <ac:chgData name="Alexsander Costa Sampaio" userId="b90dc2e2-8406-4573-942a-128419b63a46" providerId="ADAL" clId="{4492A1DF-5497-4B6F-AE8D-10CE2ED2528F}" dt="2024-07-12T14:06:31.897" v="985" actId="478"/>
          <ac:spMkLst>
            <pc:docMk/>
            <pc:sldMk cId="4020943689" sldId="591"/>
            <ac:spMk id="7" creationId="{9F5E8F71-6791-44FC-3678-D7D749C1EAFE}"/>
          </ac:spMkLst>
        </pc:spChg>
        <pc:spChg chg="del">
          <ac:chgData name="Alexsander Costa Sampaio" userId="b90dc2e2-8406-4573-942a-128419b63a46" providerId="ADAL" clId="{4492A1DF-5497-4B6F-AE8D-10CE2ED2528F}" dt="2024-07-12T14:06:34.555" v="986" actId="478"/>
          <ac:spMkLst>
            <pc:docMk/>
            <pc:sldMk cId="4020943689" sldId="591"/>
            <ac:spMk id="9" creationId="{475F280F-18D4-4D5E-FE84-F48D997D303B}"/>
          </ac:spMkLst>
        </pc:spChg>
        <pc:spChg chg="mod">
          <ac:chgData name="Alexsander Costa Sampaio" userId="b90dc2e2-8406-4573-942a-128419b63a46" providerId="ADAL" clId="{4492A1DF-5497-4B6F-AE8D-10CE2ED2528F}" dt="2024-07-12T14:11:36.814" v="1030" actId="207"/>
          <ac:spMkLst>
            <pc:docMk/>
            <pc:sldMk cId="4020943689" sldId="591"/>
            <ac:spMk id="12" creationId="{E64A87D2-7826-3D4B-FCB3-D4DFD9B46C2C}"/>
          </ac:spMkLst>
        </pc:spChg>
        <pc:picChg chg="del">
          <ac:chgData name="Alexsander Costa Sampaio" userId="b90dc2e2-8406-4573-942a-128419b63a46" providerId="ADAL" clId="{4492A1DF-5497-4B6F-AE8D-10CE2ED2528F}" dt="2024-07-12T14:06:29.849" v="984" actId="478"/>
          <ac:picMkLst>
            <pc:docMk/>
            <pc:sldMk cId="4020943689" sldId="591"/>
            <ac:picMk id="2" creationId="{0E7F9770-1535-4301-BC9F-9B32B72869AC}"/>
          </ac:picMkLst>
        </pc:picChg>
      </pc:sldChg>
      <pc:sldChg chg="delSp modSp mod">
        <pc:chgData name="Alexsander Costa Sampaio" userId="b90dc2e2-8406-4573-942a-128419b63a46" providerId="ADAL" clId="{4492A1DF-5497-4B6F-AE8D-10CE2ED2528F}" dt="2024-07-12T14:14:54.236" v="1075" actId="20577"/>
        <pc:sldMkLst>
          <pc:docMk/>
          <pc:sldMk cId="4211439159" sldId="592"/>
        </pc:sldMkLst>
        <pc:spChg chg="del">
          <ac:chgData name="Alexsander Costa Sampaio" userId="b90dc2e2-8406-4573-942a-128419b63a46" providerId="ADAL" clId="{4492A1DF-5497-4B6F-AE8D-10CE2ED2528F}" dt="2024-07-12T14:12:18.251" v="1032" actId="478"/>
          <ac:spMkLst>
            <pc:docMk/>
            <pc:sldMk cId="4211439159" sldId="592"/>
            <ac:spMk id="9" creationId="{475F280F-18D4-4D5E-FE84-F48D997D303B}"/>
          </ac:spMkLst>
        </pc:spChg>
        <pc:spChg chg="mod">
          <ac:chgData name="Alexsander Costa Sampaio" userId="b90dc2e2-8406-4573-942a-128419b63a46" providerId="ADAL" clId="{4492A1DF-5497-4B6F-AE8D-10CE2ED2528F}" dt="2024-07-12T14:14:54.236" v="1075" actId="20577"/>
          <ac:spMkLst>
            <pc:docMk/>
            <pc:sldMk cId="4211439159" sldId="592"/>
            <ac:spMk id="12" creationId="{E64A87D2-7826-3D4B-FCB3-D4DFD9B46C2C}"/>
          </ac:spMkLst>
        </pc:spChg>
        <pc:picChg chg="del">
          <ac:chgData name="Alexsander Costa Sampaio" userId="b90dc2e2-8406-4573-942a-128419b63a46" providerId="ADAL" clId="{4492A1DF-5497-4B6F-AE8D-10CE2ED2528F}" dt="2024-07-12T14:12:16.740" v="1031" actId="478"/>
          <ac:picMkLst>
            <pc:docMk/>
            <pc:sldMk cId="4211439159" sldId="592"/>
            <ac:picMk id="3" creationId="{7A9CD5FC-DAA9-6E19-F432-422AAA3510A5}"/>
          </ac:picMkLst>
        </pc:picChg>
      </pc:sldChg>
      <pc:sldChg chg="modSp mod">
        <pc:chgData name="Alexsander Costa Sampaio" userId="b90dc2e2-8406-4573-942a-128419b63a46" providerId="ADAL" clId="{4492A1DF-5497-4B6F-AE8D-10CE2ED2528F}" dt="2024-07-12T14:22:38.539" v="1222" actId="20577"/>
        <pc:sldMkLst>
          <pc:docMk/>
          <pc:sldMk cId="3447669652" sldId="593"/>
        </pc:sldMkLst>
        <pc:spChg chg="mod">
          <ac:chgData name="Alexsander Costa Sampaio" userId="b90dc2e2-8406-4573-942a-128419b63a46" providerId="ADAL" clId="{4492A1DF-5497-4B6F-AE8D-10CE2ED2528F}" dt="2024-07-12T14:22:38.539" v="1222" actId="20577"/>
          <ac:spMkLst>
            <pc:docMk/>
            <pc:sldMk cId="3447669652" sldId="593"/>
            <ac:spMk id="12" creationId="{E64A87D2-7826-3D4B-FCB3-D4DFD9B46C2C}"/>
          </ac:spMkLst>
        </pc:spChg>
      </pc:sldChg>
      <pc:sldChg chg="addSp delSp modSp mod">
        <pc:chgData name="Alexsander Costa Sampaio" userId="b90dc2e2-8406-4573-942a-128419b63a46" providerId="ADAL" clId="{4492A1DF-5497-4B6F-AE8D-10CE2ED2528F}" dt="2024-07-12T14:20:42.245" v="1211" actId="1076"/>
        <pc:sldMkLst>
          <pc:docMk/>
          <pc:sldMk cId="77963333" sldId="594"/>
        </pc:sldMkLst>
        <pc:spChg chg="add mod">
          <ac:chgData name="Alexsander Costa Sampaio" userId="b90dc2e2-8406-4573-942a-128419b63a46" providerId="ADAL" clId="{4492A1DF-5497-4B6F-AE8D-10CE2ED2528F}" dt="2024-07-12T14:16:02.613" v="1094"/>
          <ac:spMkLst>
            <pc:docMk/>
            <pc:sldMk cId="77963333" sldId="594"/>
            <ac:spMk id="8" creationId="{2A293718-B2CC-8B1D-88D9-0936A402462A}"/>
          </ac:spMkLst>
        </pc:spChg>
        <pc:spChg chg="del">
          <ac:chgData name="Alexsander Costa Sampaio" userId="b90dc2e2-8406-4573-942a-128419b63a46" providerId="ADAL" clId="{4492A1DF-5497-4B6F-AE8D-10CE2ED2528F}" dt="2024-07-12T14:15:12.474" v="1078" actId="478"/>
          <ac:spMkLst>
            <pc:docMk/>
            <pc:sldMk cId="77963333" sldId="594"/>
            <ac:spMk id="9" creationId="{475F280F-18D4-4D5E-FE84-F48D997D303B}"/>
          </ac:spMkLst>
        </pc:spChg>
        <pc:spChg chg="add mod">
          <ac:chgData name="Alexsander Costa Sampaio" userId="b90dc2e2-8406-4573-942a-128419b63a46" providerId="ADAL" clId="{4492A1DF-5497-4B6F-AE8D-10CE2ED2528F}" dt="2024-07-12T14:16:02.613" v="1094"/>
          <ac:spMkLst>
            <pc:docMk/>
            <pc:sldMk cId="77963333" sldId="594"/>
            <ac:spMk id="10" creationId="{96FB0421-4AC0-B2C4-625E-80B20FBE0C6C}"/>
          </ac:spMkLst>
        </pc:spChg>
        <pc:spChg chg="mod">
          <ac:chgData name="Alexsander Costa Sampaio" userId="b90dc2e2-8406-4573-942a-128419b63a46" providerId="ADAL" clId="{4492A1DF-5497-4B6F-AE8D-10CE2ED2528F}" dt="2024-07-12T14:18:26.525" v="1180" actId="255"/>
          <ac:spMkLst>
            <pc:docMk/>
            <pc:sldMk cId="77963333" sldId="594"/>
            <ac:spMk id="12" creationId="{E64A87D2-7826-3D4B-FCB3-D4DFD9B46C2C}"/>
          </ac:spMkLst>
        </pc:spChg>
        <pc:spChg chg="add del mod">
          <ac:chgData name="Alexsander Costa Sampaio" userId="b90dc2e2-8406-4573-942a-128419b63a46" providerId="ADAL" clId="{4492A1DF-5497-4B6F-AE8D-10CE2ED2528F}" dt="2024-07-12T14:16:14.748" v="1096" actId="478"/>
          <ac:spMkLst>
            <pc:docMk/>
            <pc:sldMk cId="77963333" sldId="594"/>
            <ac:spMk id="13" creationId="{08B5CECF-8335-A53F-B1DC-0516C8583C7C}"/>
          </ac:spMkLst>
        </pc:spChg>
        <pc:spChg chg="add del mod">
          <ac:chgData name="Alexsander Costa Sampaio" userId="b90dc2e2-8406-4573-942a-128419b63a46" providerId="ADAL" clId="{4492A1DF-5497-4B6F-AE8D-10CE2ED2528F}" dt="2024-07-12T14:16:14.748" v="1096" actId="478"/>
          <ac:spMkLst>
            <pc:docMk/>
            <pc:sldMk cId="77963333" sldId="594"/>
            <ac:spMk id="14" creationId="{EBF92E9F-8618-19AC-9507-E20292E20284}"/>
          </ac:spMkLst>
        </pc:spChg>
        <pc:spChg chg="add del">
          <ac:chgData name="Alexsander Costa Sampaio" userId="b90dc2e2-8406-4573-942a-128419b63a46" providerId="ADAL" clId="{4492A1DF-5497-4B6F-AE8D-10CE2ED2528F}" dt="2024-07-12T14:18:49.910" v="1182" actId="22"/>
          <ac:spMkLst>
            <pc:docMk/>
            <pc:sldMk cId="77963333" sldId="594"/>
            <ac:spMk id="16" creationId="{D71D662C-8F88-1329-B1F6-724A821DEDD9}"/>
          </ac:spMkLst>
        </pc:spChg>
        <pc:spChg chg="add mod">
          <ac:chgData name="Alexsander Costa Sampaio" userId="b90dc2e2-8406-4573-942a-128419b63a46" providerId="ADAL" clId="{4492A1DF-5497-4B6F-AE8D-10CE2ED2528F}" dt="2024-07-12T14:19:32.277" v="1204" actId="1076"/>
          <ac:spMkLst>
            <pc:docMk/>
            <pc:sldMk cId="77963333" sldId="594"/>
            <ac:spMk id="18" creationId="{2C8B5FB8-4832-7372-1BE4-9682DE598FA4}"/>
          </ac:spMkLst>
        </pc:spChg>
        <pc:spChg chg="add del">
          <ac:chgData name="Alexsander Costa Sampaio" userId="b90dc2e2-8406-4573-942a-128419b63a46" providerId="ADAL" clId="{4492A1DF-5497-4B6F-AE8D-10CE2ED2528F}" dt="2024-07-12T14:19:52.551" v="1206" actId="22"/>
          <ac:spMkLst>
            <pc:docMk/>
            <pc:sldMk cId="77963333" sldId="594"/>
            <ac:spMk id="21" creationId="{1FC214AB-F3C2-EC5F-D414-33842D64584D}"/>
          </ac:spMkLst>
        </pc:spChg>
        <pc:spChg chg="add mod">
          <ac:chgData name="Alexsander Costa Sampaio" userId="b90dc2e2-8406-4573-942a-128419b63a46" providerId="ADAL" clId="{4492A1DF-5497-4B6F-AE8D-10CE2ED2528F}" dt="2024-07-12T14:20:42.245" v="1211" actId="1076"/>
          <ac:spMkLst>
            <pc:docMk/>
            <pc:sldMk cId="77963333" sldId="594"/>
            <ac:spMk id="23" creationId="{962EAF47-8F75-131C-850B-6E16DA7975BB}"/>
          </ac:spMkLst>
        </pc:spChg>
        <pc:grpChg chg="del">
          <ac:chgData name="Alexsander Costa Sampaio" userId="b90dc2e2-8406-4573-942a-128419b63a46" providerId="ADAL" clId="{4492A1DF-5497-4B6F-AE8D-10CE2ED2528F}" dt="2024-07-12T14:15:09.514" v="1077" actId="478"/>
          <ac:grpSpMkLst>
            <pc:docMk/>
            <pc:sldMk cId="77963333" sldId="594"/>
            <ac:grpSpMk id="3" creationId="{EE8D6B33-C0F1-ABC0-E7CE-514DD2ECD7E4}"/>
          </ac:grpSpMkLst>
        </pc:grpChg>
        <pc:graphicFrameChg chg="add mod">
          <ac:chgData name="Alexsander Costa Sampaio" userId="b90dc2e2-8406-4573-942a-128419b63a46" providerId="ADAL" clId="{4492A1DF-5497-4B6F-AE8D-10CE2ED2528F}" dt="2024-07-12T14:15:58.926" v="1093"/>
          <ac:graphicFrameMkLst>
            <pc:docMk/>
            <pc:sldMk cId="77963333" sldId="594"/>
            <ac:graphicFrameMk id="7" creationId="{73937270-2632-F6BD-1284-B000B3E052A0}"/>
          </ac:graphicFrameMkLst>
        </pc:graphicFrameChg>
        <pc:graphicFrameChg chg="add del mod">
          <ac:chgData name="Alexsander Costa Sampaio" userId="b90dc2e2-8406-4573-942a-128419b63a46" providerId="ADAL" clId="{4492A1DF-5497-4B6F-AE8D-10CE2ED2528F}" dt="2024-07-12T14:16:14.748" v="1096" actId="478"/>
          <ac:graphicFrameMkLst>
            <pc:docMk/>
            <pc:sldMk cId="77963333" sldId="594"/>
            <ac:graphicFrameMk id="11" creationId="{85592F1B-A608-E488-067E-F1B80F544C3E}"/>
          </ac:graphicFrameMkLst>
        </pc:graphicFrameChg>
        <pc:picChg chg="del">
          <ac:chgData name="Alexsander Costa Sampaio" userId="b90dc2e2-8406-4573-942a-128419b63a46" providerId="ADAL" clId="{4492A1DF-5497-4B6F-AE8D-10CE2ED2528F}" dt="2024-07-12T14:15:08.602" v="1076" actId="478"/>
          <ac:picMkLst>
            <pc:docMk/>
            <pc:sldMk cId="77963333" sldId="594"/>
            <ac:picMk id="4" creationId="{AAA364BC-085C-EBF7-57C3-6E9BA297878F}"/>
          </ac:picMkLst>
        </pc:picChg>
        <pc:picChg chg="add mod">
          <ac:chgData name="Alexsander Costa Sampaio" userId="b90dc2e2-8406-4573-942a-128419b63a46" providerId="ADAL" clId="{4492A1DF-5497-4B6F-AE8D-10CE2ED2528F}" dt="2024-07-12T14:18:04.588" v="1177" actId="1035"/>
          <ac:picMkLst>
            <pc:docMk/>
            <pc:sldMk cId="77963333" sldId="594"/>
            <ac:picMk id="5" creationId="{5F0740C5-F910-CE84-87FB-40902E3C13B1}"/>
          </ac:picMkLst>
        </pc:picChg>
        <pc:picChg chg="add mod">
          <ac:chgData name="Alexsander Costa Sampaio" userId="b90dc2e2-8406-4573-942a-128419b63a46" providerId="ADAL" clId="{4492A1DF-5497-4B6F-AE8D-10CE2ED2528F}" dt="2024-07-12T14:19:17.140" v="1201" actId="1076"/>
          <ac:picMkLst>
            <pc:docMk/>
            <pc:sldMk cId="77963333" sldId="594"/>
            <ac:picMk id="19" creationId="{CF09D364-9F7D-2522-C57D-DC51A2680081}"/>
          </ac:picMkLst>
        </pc:picChg>
        <pc:picChg chg="add mod">
          <ac:chgData name="Alexsander Costa Sampaio" userId="b90dc2e2-8406-4573-942a-128419b63a46" providerId="ADAL" clId="{4492A1DF-5497-4B6F-AE8D-10CE2ED2528F}" dt="2024-07-12T14:16:02.613" v="1094"/>
          <ac:picMkLst>
            <pc:docMk/>
            <pc:sldMk cId="77963333" sldId="594"/>
            <ac:picMk id="4097" creationId="{DAF3E766-C727-166E-B374-2086B9C2E429}"/>
          </ac:picMkLst>
        </pc:picChg>
        <pc:picChg chg="add del mod">
          <ac:chgData name="Alexsander Costa Sampaio" userId="b90dc2e2-8406-4573-942a-128419b63a46" providerId="ADAL" clId="{4492A1DF-5497-4B6F-AE8D-10CE2ED2528F}" dt="2024-07-12T14:16:14.748" v="1096" actId="478"/>
          <ac:picMkLst>
            <pc:docMk/>
            <pc:sldMk cId="77963333" sldId="594"/>
            <ac:picMk id="4100" creationId="{2CFA354F-A213-3B26-184A-B6EFA7556E45}"/>
          </ac:picMkLst>
        </pc:picChg>
      </pc:sldChg>
      <pc:sldChg chg="addSp delSp modSp mod">
        <pc:chgData name="Alexsander Costa Sampaio" userId="b90dc2e2-8406-4573-942a-128419b63a46" providerId="ADAL" clId="{4492A1DF-5497-4B6F-AE8D-10CE2ED2528F}" dt="2024-07-12T14:25:27.967" v="1269" actId="1076"/>
        <pc:sldMkLst>
          <pc:docMk/>
          <pc:sldMk cId="1586189084" sldId="595"/>
        </pc:sldMkLst>
        <pc:spChg chg="mod">
          <ac:chgData name="Alexsander Costa Sampaio" userId="b90dc2e2-8406-4573-942a-128419b63a46" providerId="ADAL" clId="{4492A1DF-5497-4B6F-AE8D-10CE2ED2528F}" dt="2024-07-12T14:25:13.649" v="1261" actId="20577"/>
          <ac:spMkLst>
            <pc:docMk/>
            <pc:sldMk cId="1586189084" sldId="595"/>
            <ac:spMk id="12" creationId="{E64A87D2-7826-3D4B-FCB3-D4DFD9B46C2C}"/>
          </ac:spMkLst>
        </pc:spChg>
        <pc:picChg chg="del">
          <ac:chgData name="Alexsander Costa Sampaio" userId="b90dc2e2-8406-4573-942a-128419b63a46" providerId="ADAL" clId="{4492A1DF-5497-4B6F-AE8D-10CE2ED2528F}" dt="2024-07-12T14:24:12.222" v="1242" actId="478"/>
          <ac:picMkLst>
            <pc:docMk/>
            <pc:sldMk cId="1586189084" sldId="595"/>
            <ac:picMk id="2" creationId="{66659DC2-8284-D643-8AE4-6B0F6E0806CF}"/>
          </ac:picMkLst>
        </pc:picChg>
        <pc:picChg chg="add mod">
          <ac:chgData name="Alexsander Costa Sampaio" userId="b90dc2e2-8406-4573-942a-128419b63a46" providerId="ADAL" clId="{4492A1DF-5497-4B6F-AE8D-10CE2ED2528F}" dt="2024-07-12T14:25:27.967" v="1269" actId="1076"/>
          <ac:picMkLst>
            <pc:docMk/>
            <pc:sldMk cId="1586189084" sldId="595"/>
            <ac:picMk id="4" creationId="{2ED880F1-3CED-6CC3-7501-75EB5948E971}"/>
          </ac:picMkLst>
        </pc:picChg>
      </pc:sldChg>
      <pc:sldChg chg="del">
        <pc:chgData name="Alexsander Costa Sampaio" userId="b90dc2e2-8406-4573-942a-128419b63a46" providerId="ADAL" clId="{4492A1DF-5497-4B6F-AE8D-10CE2ED2528F}" dt="2024-07-12T14:25:38.792" v="1270" actId="47"/>
        <pc:sldMkLst>
          <pc:docMk/>
          <pc:sldMk cId="2114941753" sldId="596"/>
        </pc:sldMkLst>
      </pc:sldChg>
      <pc:sldChg chg="del">
        <pc:chgData name="Alexsander Costa Sampaio" userId="b90dc2e2-8406-4573-942a-128419b63a46" providerId="ADAL" clId="{4492A1DF-5497-4B6F-AE8D-10CE2ED2528F}" dt="2024-07-12T14:25:38.792" v="1270" actId="47"/>
        <pc:sldMkLst>
          <pc:docMk/>
          <pc:sldMk cId="2589276267" sldId="597"/>
        </pc:sldMkLst>
      </pc:sldChg>
      <pc:sldChg chg="add del">
        <pc:chgData name="Alexsander Costa Sampaio" userId="b90dc2e2-8406-4573-942a-128419b63a46" providerId="ADAL" clId="{4492A1DF-5497-4B6F-AE8D-10CE2ED2528F}" dt="2024-07-12T12:24:23.849" v="68" actId="47"/>
        <pc:sldMkLst>
          <pc:docMk/>
          <pc:sldMk cId="2529047283" sldId="664"/>
        </pc:sldMkLst>
      </pc:sldChg>
      <pc:sldChg chg="addSp delSp modSp add mod">
        <pc:chgData name="Alexsander Costa Sampaio" userId="b90dc2e2-8406-4573-942a-128419b63a46" providerId="ADAL" clId="{4492A1DF-5497-4B6F-AE8D-10CE2ED2528F}" dt="2024-07-12T12:24:02.001" v="67" actId="1035"/>
        <pc:sldMkLst>
          <pc:docMk/>
          <pc:sldMk cId="3711853769" sldId="665"/>
        </pc:sldMkLst>
        <pc:spChg chg="mod">
          <ac:chgData name="Alexsander Costa Sampaio" userId="b90dc2e2-8406-4573-942a-128419b63a46" providerId="ADAL" clId="{4492A1DF-5497-4B6F-AE8D-10CE2ED2528F}" dt="2024-07-12T12:23:01.910" v="42"/>
          <ac:spMkLst>
            <pc:docMk/>
            <pc:sldMk cId="3711853769" sldId="665"/>
            <ac:spMk id="4" creationId="{407EFAB9-0076-6610-96D5-3E9F7D25EF13}"/>
          </ac:spMkLst>
        </pc:spChg>
        <pc:picChg chg="add mod">
          <ac:chgData name="Alexsander Costa Sampaio" userId="b90dc2e2-8406-4573-942a-128419b63a46" providerId="ADAL" clId="{4492A1DF-5497-4B6F-AE8D-10CE2ED2528F}" dt="2024-07-12T12:24:02.001" v="67" actId="1035"/>
          <ac:picMkLst>
            <pc:docMk/>
            <pc:sldMk cId="3711853769" sldId="665"/>
            <ac:picMk id="3" creationId="{774FF4F6-7767-8657-19C4-FEF4F218B400}"/>
          </ac:picMkLst>
        </pc:picChg>
        <pc:picChg chg="del">
          <ac:chgData name="Alexsander Costa Sampaio" userId="b90dc2e2-8406-4573-942a-128419b63a46" providerId="ADAL" clId="{4492A1DF-5497-4B6F-AE8D-10CE2ED2528F}" dt="2024-07-12T12:23:03.921" v="43" actId="478"/>
          <ac:picMkLst>
            <pc:docMk/>
            <pc:sldMk cId="3711853769" sldId="665"/>
            <ac:picMk id="9" creationId="{EE52E9FC-81F3-62CB-52CF-52F0919A09B9}"/>
          </ac:picMkLst>
        </pc:picChg>
      </pc:sldChg>
      <pc:sldChg chg="addSp delSp modSp add mod">
        <pc:chgData name="Alexsander Costa Sampaio" userId="b90dc2e2-8406-4573-942a-128419b63a46" providerId="ADAL" clId="{4492A1DF-5497-4B6F-AE8D-10CE2ED2528F}" dt="2024-07-12T12:39:27.238" v="335" actId="1076"/>
        <pc:sldMkLst>
          <pc:docMk/>
          <pc:sldMk cId="153748993" sldId="666"/>
        </pc:sldMkLst>
        <pc:spChg chg="mod">
          <ac:chgData name="Alexsander Costa Sampaio" userId="b90dc2e2-8406-4573-942a-128419b63a46" providerId="ADAL" clId="{4492A1DF-5497-4B6F-AE8D-10CE2ED2528F}" dt="2024-07-12T12:38:40.521" v="323" actId="20577"/>
          <ac:spMkLst>
            <pc:docMk/>
            <pc:sldMk cId="153748993" sldId="666"/>
            <ac:spMk id="4" creationId="{FE36EA2B-1F90-5E9F-4D2F-C92E75BF8E33}"/>
          </ac:spMkLst>
        </pc:spChg>
        <pc:picChg chg="del">
          <ac:chgData name="Alexsander Costa Sampaio" userId="b90dc2e2-8406-4573-942a-128419b63a46" providerId="ADAL" clId="{4492A1DF-5497-4B6F-AE8D-10CE2ED2528F}" dt="2024-07-12T12:37:07.813" v="307" actId="478"/>
          <ac:picMkLst>
            <pc:docMk/>
            <pc:sldMk cId="153748993" sldId="666"/>
            <ac:picMk id="3" creationId="{2170E87A-9E03-BAB5-97AB-F393290527C5}"/>
          </ac:picMkLst>
        </pc:picChg>
        <pc:picChg chg="add mod">
          <ac:chgData name="Alexsander Costa Sampaio" userId="b90dc2e2-8406-4573-942a-128419b63a46" providerId="ADAL" clId="{4492A1DF-5497-4B6F-AE8D-10CE2ED2528F}" dt="2024-07-12T12:39:01.397" v="328" actId="14100"/>
          <ac:picMkLst>
            <pc:docMk/>
            <pc:sldMk cId="153748993" sldId="666"/>
            <ac:picMk id="5" creationId="{82399043-69F3-4181-1D3A-5AA7CE974EC6}"/>
          </ac:picMkLst>
        </pc:picChg>
        <pc:picChg chg="add mod">
          <ac:chgData name="Alexsander Costa Sampaio" userId="b90dc2e2-8406-4573-942a-128419b63a46" providerId="ADAL" clId="{4492A1DF-5497-4B6F-AE8D-10CE2ED2528F}" dt="2024-07-12T12:39:27.238" v="335" actId="1076"/>
          <ac:picMkLst>
            <pc:docMk/>
            <pc:sldMk cId="153748993" sldId="666"/>
            <ac:picMk id="7" creationId="{92C6D4C4-C268-F5A5-D993-F789C5DAA11B}"/>
          </ac:picMkLst>
        </pc:picChg>
      </pc:sldChg>
      <pc:sldChg chg="addSp delSp modSp add mod">
        <pc:chgData name="Alexsander Costa Sampaio" userId="b90dc2e2-8406-4573-942a-128419b63a46" providerId="ADAL" clId="{4492A1DF-5497-4B6F-AE8D-10CE2ED2528F}" dt="2024-07-12T12:41:58.662" v="437" actId="1076"/>
        <pc:sldMkLst>
          <pc:docMk/>
          <pc:sldMk cId="116665258" sldId="667"/>
        </pc:sldMkLst>
        <pc:spChg chg="add">
          <ac:chgData name="Alexsander Costa Sampaio" userId="b90dc2e2-8406-4573-942a-128419b63a46" providerId="ADAL" clId="{4492A1DF-5497-4B6F-AE8D-10CE2ED2528F}" dt="2024-07-12T12:40:20.248" v="340"/>
          <ac:spMkLst>
            <pc:docMk/>
            <pc:sldMk cId="116665258" sldId="667"/>
            <ac:spMk id="2" creationId="{F74F80DA-A220-8FDC-E613-7CDDD090E112}"/>
          </ac:spMkLst>
        </pc:spChg>
        <pc:spChg chg="add">
          <ac:chgData name="Alexsander Costa Sampaio" userId="b90dc2e2-8406-4573-942a-128419b63a46" providerId="ADAL" clId="{4492A1DF-5497-4B6F-AE8D-10CE2ED2528F}" dt="2024-07-12T12:40:20.248" v="340"/>
          <ac:spMkLst>
            <pc:docMk/>
            <pc:sldMk cId="116665258" sldId="667"/>
            <ac:spMk id="3" creationId="{14F23D43-E03D-ED25-F3FF-ECA80E4CDD61}"/>
          </ac:spMkLst>
        </pc:spChg>
        <pc:spChg chg="mod">
          <ac:chgData name="Alexsander Costa Sampaio" userId="b90dc2e2-8406-4573-942a-128419b63a46" providerId="ADAL" clId="{4492A1DF-5497-4B6F-AE8D-10CE2ED2528F}" dt="2024-07-12T12:41:15.190" v="399" actId="1036"/>
          <ac:spMkLst>
            <pc:docMk/>
            <pc:sldMk cId="116665258" sldId="667"/>
            <ac:spMk id="4" creationId="{FE36EA2B-1F90-5E9F-4D2F-C92E75BF8E33}"/>
          </ac:spMkLst>
        </pc:spChg>
        <pc:picChg chg="del">
          <ac:chgData name="Alexsander Costa Sampaio" userId="b90dc2e2-8406-4573-942a-128419b63a46" providerId="ADAL" clId="{4492A1DF-5497-4B6F-AE8D-10CE2ED2528F}" dt="2024-07-12T12:40:15.142" v="338" actId="478"/>
          <ac:picMkLst>
            <pc:docMk/>
            <pc:sldMk cId="116665258" sldId="667"/>
            <ac:picMk id="5" creationId="{82399043-69F3-4181-1D3A-5AA7CE974EC6}"/>
          </ac:picMkLst>
        </pc:picChg>
        <pc:picChg chg="add mod">
          <ac:chgData name="Alexsander Costa Sampaio" userId="b90dc2e2-8406-4573-942a-128419b63a46" providerId="ADAL" clId="{4492A1DF-5497-4B6F-AE8D-10CE2ED2528F}" dt="2024-07-12T12:41:22.406" v="431" actId="1038"/>
          <ac:picMkLst>
            <pc:docMk/>
            <pc:sldMk cId="116665258" sldId="667"/>
            <ac:picMk id="6" creationId="{400645D4-4AB3-BB27-1834-CA47E709D192}"/>
          </ac:picMkLst>
        </pc:picChg>
        <pc:picChg chg="del">
          <ac:chgData name="Alexsander Costa Sampaio" userId="b90dc2e2-8406-4573-942a-128419b63a46" providerId="ADAL" clId="{4492A1DF-5497-4B6F-AE8D-10CE2ED2528F}" dt="2024-07-12T12:40:15.911" v="339" actId="478"/>
          <ac:picMkLst>
            <pc:docMk/>
            <pc:sldMk cId="116665258" sldId="667"/>
            <ac:picMk id="7" creationId="{92C6D4C4-C268-F5A5-D993-F789C5DAA11B}"/>
          </ac:picMkLst>
        </pc:picChg>
        <pc:picChg chg="add mod">
          <ac:chgData name="Alexsander Costa Sampaio" userId="b90dc2e2-8406-4573-942a-128419b63a46" providerId="ADAL" clId="{4492A1DF-5497-4B6F-AE8D-10CE2ED2528F}" dt="2024-07-12T12:41:58.662" v="437" actId="1076"/>
          <ac:picMkLst>
            <pc:docMk/>
            <pc:sldMk cId="116665258" sldId="667"/>
            <ac:picMk id="9" creationId="{64F52FBB-9B22-CFB0-191B-5A712AF45B49}"/>
          </ac:picMkLst>
        </pc:picChg>
        <pc:picChg chg="add">
          <ac:chgData name="Alexsander Costa Sampaio" userId="b90dc2e2-8406-4573-942a-128419b63a46" providerId="ADAL" clId="{4492A1DF-5497-4B6F-AE8D-10CE2ED2528F}" dt="2024-07-12T12:40:20.248" v="340"/>
          <ac:picMkLst>
            <pc:docMk/>
            <pc:sldMk cId="116665258" sldId="667"/>
            <ac:picMk id="2049" creationId="{F0BE47DC-8A52-309A-1BBC-CC8AC3FDE48E}"/>
          </ac:picMkLst>
        </pc:picChg>
      </pc:sldChg>
      <pc:sldChg chg="addSp delSp modSp add mod">
        <pc:chgData name="Alexsander Costa Sampaio" userId="b90dc2e2-8406-4573-942a-128419b63a46" providerId="ADAL" clId="{4492A1DF-5497-4B6F-AE8D-10CE2ED2528F}" dt="2024-07-12T12:43:46.551" v="527" actId="1076"/>
        <pc:sldMkLst>
          <pc:docMk/>
          <pc:sldMk cId="3889548" sldId="668"/>
        </pc:sldMkLst>
        <pc:spChg chg="mod">
          <ac:chgData name="Alexsander Costa Sampaio" userId="b90dc2e2-8406-4573-942a-128419b63a46" providerId="ADAL" clId="{4492A1DF-5497-4B6F-AE8D-10CE2ED2528F}" dt="2024-07-12T12:42:42.172" v="470" actId="20577"/>
          <ac:spMkLst>
            <pc:docMk/>
            <pc:sldMk cId="3889548" sldId="668"/>
            <ac:spMk id="4" creationId="{FE36EA2B-1F90-5E9F-4D2F-C92E75BF8E33}"/>
          </ac:spMkLst>
        </pc:spChg>
        <pc:picChg chg="add mod">
          <ac:chgData name="Alexsander Costa Sampaio" userId="b90dc2e2-8406-4573-942a-128419b63a46" providerId="ADAL" clId="{4492A1DF-5497-4B6F-AE8D-10CE2ED2528F}" dt="2024-07-12T12:43:32.982" v="510" actId="1036"/>
          <ac:picMkLst>
            <pc:docMk/>
            <pc:sldMk cId="3889548" sldId="668"/>
            <ac:picMk id="3" creationId="{4DBCAE6A-0CFD-19A5-5612-216B795ACAA4}"/>
          </ac:picMkLst>
        </pc:picChg>
        <pc:picChg chg="del">
          <ac:chgData name="Alexsander Costa Sampaio" userId="b90dc2e2-8406-4573-942a-128419b63a46" providerId="ADAL" clId="{4492A1DF-5497-4B6F-AE8D-10CE2ED2528F}" dt="2024-07-12T12:42:05.447" v="439" actId="478"/>
          <ac:picMkLst>
            <pc:docMk/>
            <pc:sldMk cId="3889548" sldId="668"/>
            <ac:picMk id="5" creationId="{82399043-69F3-4181-1D3A-5AA7CE974EC6}"/>
          </ac:picMkLst>
        </pc:picChg>
        <pc:picChg chg="add mod">
          <ac:chgData name="Alexsander Costa Sampaio" userId="b90dc2e2-8406-4573-942a-128419b63a46" providerId="ADAL" clId="{4492A1DF-5497-4B6F-AE8D-10CE2ED2528F}" dt="2024-07-12T12:43:46.551" v="527" actId="1076"/>
          <ac:picMkLst>
            <pc:docMk/>
            <pc:sldMk cId="3889548" sldId="668"/>
            <ac:picMk id="6" creationId="{53829107-27E4-E01F-D659-79A5318283CB}"/>
          </ac:picMkLst>
        </pc:picChg>
        <pc:picChg chg="del">
          <ac:chgData name="Alexsander Costa Sampaio" userId="b90dc2e2-8406-4573-942a-128419b63a46" providerId="ADAL" clId="{4492A1DF-5497-4B6F-AE8D-10CE2ED2528F}" dt="2024-07-12T12:42:04.743" v="438" actId="478"/>
          <ac:picMkLst>
            <pc:docMk/>
            <pc:sldMk cId="3889548" sldId="668"/>
            <ac:picMk id="7" creationId="{92C6D4C4-C268-F5A5-D993-F789C5DAA11B}"/>
          </ac:picMkLst>
        </pc:picChg>
      </pc:sldChg>
      <pc:sldChg chg="addSp delSp modSp add mod">
        <pc:chgData name="Alexsander Costa Sampaio" userId="b90dc2e2-8406-4573-942a-128419b63a46" providerId="ADAL" clId="{4492A1DF-5497-4B6F-AE8D-10CE2ED2528F}" dt="2024-07-12T12:58:46.784" v="707" actId="1036"/>
        <pc:sldMkLst>
          <pc:docMk/>
          <pc:sldMk cId="591961813" sldId="669"/>
        </pc:sldMkLst>
        <pc:spChg chg="mod">
          <ac:chgData name="Alexsander Costa Sampaio" userId="b90dc2e2-8406-4573-942a-128419b63a46" providerId="ADAL" clId="{4492A1DF-5497-4B6F-AE8D-10CE2ED2528F}" dt="2024-07-12T12:51:18.762" v="684" actId="255"/>
          <ac:spMkLst>
            <pc:docMk/>
            <pc:sldMk cId="591961813" sldId="669"/>
            <ac:spMk id="2" creationId="{7E084928-00C7-CA06-3596-96A2A8FAD684}"/>
          </ac:spMkLst>
        </pc:spChg>
        <pc:spChg chg="add mod">
          <ac:chgData name="Alexsander Costa Sampaio" userId="b90dc2e2-8406-4573-942a-128419b63a46" providerId="ADAL" clId="{4492A1DF-5497-4B6F-AE8D-10CE2ED2528F}" dt="2024-07-12T12:57:34.032" v="700" actId="948"/>
          <ac:spMkLst>
            <pc:docMk/>
            <pc:sldMk cId="591961813" sldId="669"/>
            <ac:spMk id="9" creationId="{2F52593C-DBA1-F903-CEF8-91B146F23D38}"/>
          </ac:spMkLst>
        </pc:spChg>
        <pc:graphicFrameChg chg="add mod">
          <ac:chgData name="Alexsander Costa Sampaio" userId="b90dc2e2-8406-4573-942a-128419b63a46" providerId="ADAL" clId="{4492A1DF-5497-4B6F-AE8D-10CE2ED2528F}" dt="2024-07-12T12:54:46.995" v="688"/>
          <ac:graphicFrameMkLst>
            <pc:docMk/>
            <pc:sldMk cId="591961813" sldId="669"/>
            <ac:graphicFrameMk id="6" creationId="{624A0931-0C47-AD48-D09E-81049393F394}"/>
          </ac:graphicFrameMkLst>
        </pc:graphicFrameChg>
        <pc:graphicFrameChg chg="add del mod">
          <ac:chgData name="Alexsander Costa Sampaio" userId="b90dc2e2-8406-4573-942a-128419b63a46" providerId="ADAL" clId="{4492A1DF-5497-4B6F-AE8D-10CE2ED2528F}" dt="2024-07-12T12:55:14.778" v="690" actId="478"/>
          <ac:graphicFrameMkLst>
            <pc:docMk/>
            <pc:sldMk cId="591961813" sldId="669"/>
            <ac:graphicFrameMk id="7" creationId="{562AB264-C65E-F235-C645-AF870CC87327}"/>
          </ac:graphicFrameMkLst>
        </pc:graphicFrameChg>
        <pc:picChg chg="add del mod">
          <ac:chgData name="Alexsander Costa Sampaio" userId="b90dc2e2-8406-4573-942a-128419b63a46" providerId="ADAL" clId="{4492A1DF-5497-4B6F-AE8D-10CE2ED2528F}" dt="2024-07-12T12:51:53.209" v="687" actId="478"/>
          <ac:picMkLst>
            <pc:docMk/>
            <pc:sldMk cId="591961813" sldId="669"/>
            <ac:picMk id="5" creationId="{311AF376-B6F3-F5C5-3868-5723D06451AB}"/>
          </ac:picMkLst>
        </pc:picChg>
        <pc:picChg chg="add mod">
          <ac:chgData name="Alexsander Costa Sampaio" userId="b90dc2e2-8406-4573-942a-128419b63a46" providerId="ADAL" clId="{4492A1DF-5497-4B6F-AE8D-10CE2ED2528F}" dt="2024-07-12T12:58:46.784" v="707" actId="1036"/>
          <ac:picMkLst>
            <pc:docMk/>
            <pc:sldMk cId="591961813" sldId="669"/>
            <ac:picMk id="11" creationId="{F8DB8E95-B90F-A441-881C-9DE2D0EF1432}"/>
          </ac:picMkLst>
        </pc:picChg>
      </pc:sldChg>
      <pc:sldChg chg="addSp delSp modSp add mod">
        <pc:chgData name="Alexsander Costa Sampaio" userId="b90dc2e2-8406-4573-942a-128419b63a46" providerId="ADAL" clId="{4492A1DF-5497-4B6F-AE8D-10CE2ED2528F}" dt="2024-07-12T13:03:19.315" v="769" actId="1038"/>
        <pc:sldMkLst>
          <pc:docMk/>
          <pc:sldMk cId="2495927967" sldId="670"/>
        </pc:sldMkLst>
        <pc:spChg chg="mod">
          <ac:chgData name="Alexsander Costa Sampaio" userId="b90dc2e2-8406-4573-942a-128419b63a46" providerId="ADAL" clId="{4492A1DF-5497-4B6F-AE8D-10CE2ED2528F}" dt="2024-07-12T13:00:57.426" v="730" actId="20577"/>
          <ac:spMkLst>
            <pc:docMk/>
            <pc:sldMk cId="2495927967" sldId="670"/>
            <ac:spMk id="2" creationId="{7E084928-00C7-CA06-3596-96A2A8FAD684}"/>
          </ac:spMkLst>
        </pc:spChg>
        <pc:spChg chg="add mod">
          <ac:chgData name="Alexsander Costa Sampaio" userId="b90dc2e2-8406-4573-942a-128419b63a46" providerId="ADAL" clId="{4492A1DF-5497-4B6F-AE8D-10CE2ED2528F}" dt="2024-07-12T13:02:54.032" v="752" actId="1076"/>
          <ac:spMkLst>
            <pc:docMk/>
            <pc:sldMk cId="2495927967" sldId="670"/>
            <ac:spMk id="7" creationId="{41D2527D-BFB2-CF04-CF36-375D3E68DA34}"/>
          </ac:spMkLst>
        </pc:spChg>
        <pc:spChg chg="add mod">
          <ac:chgData name="Alexsander Costa Sampaio" userId="b90dc2e2-8406-4573-942a-128419b63a46" providerId="ADAL" clId="{4492A1DF-5497-4B6F-AE8D-10CE2ED2528F}" dt="2024-07-12T13:03:19.315" v="769" actId="1038"/>
          <ac:spMkLst>
            <pc:docMk/>
            <pc:sldMk cId="2495927967" sldId="670"/>
            <ac:spMk id="8" creationId="{7D806006-DEBA-CFBD-6AC9-0DFE05CE74EE}"/>
          </ac:spMkLst>
        </pc:spChg>
        <pc:spChg chg="del mod">
          <ac:chgData name="Alexsander Costa Sampaio" userId="b90dc2e2-8406-4573-942a-128419b63a46" providerId="ADAL" clId="{4492A1DF-5497-4B6F-AE8D-10CE2ED2528F}" dt="2024-07-12T12:59:46.210" v="713" actId="478"/>
          <ac:spMkLst>
            <pc:docMk/>
            <pc:sldMk cId="2495927967" sldId="670"/>
            <ac:spMk id="9" creationId="{2F52593C-DBA1-F903-CEF8-91B146F23D38}"/>
          </ac:spMkLst>
        </pc:spChg>
        <pc:picChg chg="add mod">
          <ac:chgData name="Alexsander Costa Sampaio" userId="b90dc2e2-8406-4573-942a-128419b63a46" providerId="ADAL" clId="{4492A1DF-5497-4B6F-AE8D-10CE2ED2528F}" dt="2024-07-12T13:03:08.769" v="756" actId="1076"/>
          <ac:picMkLst>
            <pc:docMk/>
            <pc:sldMk cId="2495927967" sldId="670"/>
            <ac:picMk id="5" creationId="{1AF8A451-5861-F091-4C24-2B106BEFE208}"/>
          </ac:picMkLst>
        </pc:picChg>
        <pc:picChg chg="del">
          <ac:chgData name="Alexsander Costa Sampaio" userId="b90dc2e2-8406-4573-942a-128419b63a46" providerId="ADAL" clId="{4492A1DF-5497-4B6F-AE8D-10CE2ED2528F}" dt="2024-07-12T12:59:47.345" v="714" actId="478"/>
          <ac:picMkLst>
            <pc:docMk/>
            <pc:sldMk cId="2495927967" sldId="670"/>
            <ac:picMk id="11" creationId="{F8DB8E95-B90F-A441-881C-9DE2D0EF1432}"/>
          </ac:picMkLst>
        </pc:picChg>
      </pc:sldChg>
      <pc:sldChg chg="addSp modSp add mod">
        <pc:chgData name="Alexsander Costa Sampaio" userId="b90dc2e2-8406-4573-942a-128419b63a46" providerId="ADAL" clId="{4492A1DF-5497-4B6F-AE8D-10CE2ED2528F}" dt="2024-07-12T14:24:03.350" v="1241" actId="1076"/>
        <pc:sldMkLst>
          <pc:docMk/>
          <pc:sldMk cId="1113892294" sldId="671"/>
        </pc:sldMkLst>
        <pc:spChg chg="mod">
          <ac:chgData name="Alexsander Costa Sampaio" userId="b90dc2e2-8406-4573-942a-128419b63a46" providerId="ADAL" clId="{4492A1DF-5497-4B6F-AE8D-10CE2ED2528F}" dt="2024-07-12T14:23:32.374" v="1233" actId="255"/>
          <ac:spMkLst>
            <pc:docMk/>
            <pc:sldMk cId="1113892294" sldId="671"/>
            <ac:spMk id="12" creationId="{E64A87D2-7826-3D4B-FCB3-D4DFD9B46C2C}"/>
          </ac:spMkLst>
        </pc:spChg>
        <pc:picChg chg="add mod">
          <ac:chgData name="Alexsander Costa Sampaio" userId="b90dc2e2-8406-4573-942a-128419b63a46" providerId="ADAL" clId="{4492A1DF-5497-4B6F-AE8D-10CE2ED2528F}" dt="2024-07-12T14:24:03.350" v="1241" actId="1076"/>
          <ac:picMkLst>
            <pc:docMk/>
            <pc:sldMk cId="1113892294" sldId="671"/>
            <ac:picMk id="3" creationId="{E3224387-3652-E18E-6D0B-7EE87BFE9266}"/>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3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B7AD82-5D3C-4BBD-BA0D-AD6314ED0566}" type="datetimeFigureOut">
              <a:rPr lang="pt-BR" smtClean="0"/>
              <a:t>15/07/2024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9F4790-9ABD-42B9-BDD1-C23CA3446780}" type="slidenum">
              <a:rPr lang="pt-BR" smtClean="0"/>
              <a:t>‹nº›</a:t>
            </a:fld>
            <a:endParaRPr lang="pt-BR"/>
          </a:p>
        </p:txBody>
      </p:sp>
    </p:spTree>
    <p:extLst>
      <p:ext uri="{BB962C8B-B14F-4D97-AF65-F5344CB8AC3E}">
        <p14:creationId xmlns:p14="http://schemas.microsoft.com/office/powerpoint/2010/main" val="2172565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45</a:t>
            </a:fld>
            <a:endParaRPr lang="pt-BR"/>
          </a:p>
        </p:txBody>
      </p:sp>
    </p:spTree>
    <p:extLst>
      <p:ext uri="{BB962C8B-B14F-4D97-AF65-F5344CB8AC3E}">
        <p14:creationId xmlns:p14="http://schemas.microsoft.com/office/powerpoint/2010/main" val="1790896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46</a:t>
            </a:fld>
            <a:endParaRPr lang="pt-BR"/>
          </a:p>
        </p:txBody>
      </p:sp>
    </p:spTree>
    <p:extLst>
      <p:ext uri="{BB962C8B-B14F-4D97-AF65-F5344CB8AC3E}">
        <p14:creationId xmlns:p14="http://schemas.microsoft.com/office/powerpoint/2010/main" val="3694307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47</a:t>
            </a:fld>
            <a:endParaRPr lang="pt-BR"/>
          </a:p>
        </p:txBody>
      </p:sp>
    </p:spTree>
    <p:extLst>
      <p:ext uri="{BB962C8B-B14F-4D97-AF65-F5344CB8AC3E}">
        <p14:creationId xmlns:p14="http://schemas.microsoft.com/office/powerpoint/2010/main" val="3941766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48</a:t>
            </a:fld>
            <a:endParaRPr lang="pt-BR"/>
          </a:p>
        </p:txBody>
      </p:sp>
    </p:spTree>
    <p:extLst>
      <p:ext uri="{BB962C8B-B14F-4D97-AF65-F5344CB8AC3E}">
        <p14:creationId xmlns:p14="http://schemas.microsoft.com/office/powerpoint/2010/main" val="1387157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49</a:t>
            </a:fld>
            <a:endParaRPr lang="pt-BR"/>
          </a:p>
        </p:txBody>
      </p:sp>
    </p:spTree>
    <p:extLst>
      <p:ext uri="{BB962C8B-B14F-4D97-AF65-F5344CB8AC3E}">
        <p14:creationId xmlns:p14="http://schemas.microsoft.com/office/powerpoint/2010/main" val="1458858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50</a:t>
            </a:fld>
            <a:endParaRPr lang="pt-BR"/>
          </a:p>
        </p:txBody>
      </p:sp>
    </p:spTree>
    <p:extLst>
      <p:ext uri="{BB962C8B-B14F-4D97-AF65-F5344CB8AC3E}">
        <p14:creationId xmlns:p14="http://schemas.microsoft.com/office/powerpoint/2010/main" val="283494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51</a:t>
            </a:fld>
            <a:endParaRPr lang="pt-BR"/>
          </a:p>
        </p:txBody>
      </p:sp>
    </p:spTree>
    <p:extLst>
      <p:ext uri="{BB962C8B-B14F-4D97-AF65-F5344CB8AC3E}">
        <p14:creationId xmlns:p14="http://schemas.microsoft.com/office/powerpoint/2010/main" val="1515386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52</a:t>
            </a:fld>
            <a:endParaRPr lang="pt-BR"/>
          </a:p>
        </p:txBody>
      </p:sp>
    </p:spTree>
    <p:extLst>
      <p:ext uri="{BB962C8B-B14F-4D97-AF65-F5344CB8AC3E}">
        <p14:creationId xmlns:p14="http://schemas.microsoft.com/office/powerpoint/2010/main" val="3980514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53</a:t>
            </a:fld>
            <a:endParaRPr lang="pt-BR"/>
          </a:p>
        </p:txBody>
      </p:sp>
    </p:spTree>
    <p:extLst>
      <p:ext uri="{BB962C8B-B14F-4D97-AF65-F5344CB8AC3E}">
        <p14:creationId xmlns:p14="http://schemas.microsoft.com/office/powerpoint/2010/main" val="3953129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54</a:t>
            </a:fld>
            <a:endParaRPr lang="pt-BR"/>
          </a:p>
        </p:txBody>
      </p:sp>
    </p:spTree>
    <p:extLst>
      <p:ext uri="{BB962C8B-B14F-4D97-AF65-F5344CB8AC3E}">
        <p14:creationId xmlns:p14="http://schemas.microsoft.com/office/powerpoint/2010/main" val="2987667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58</a:t>
            </a:fld>
            <a:endParaRPr lang="pt-BR"/>
          </a:p>
        </p:txBody>
      </p:sp>
    </p:spTree>
    <p:extLst>
      <p:ext uri="{BB962C8B-B14F-4D97-AF65-F5344CB8AC3E}">
        <p14:creationId xmlns:p14="http://schemas.microsoft.com/office/powerpoint/2010/main" val="475361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59</a:t>
            </a:fld>
            <a:endParaRPr lang="pt-BR"/>
          </a:p>
        </p:txBody>
      </p:sp>
    </p:spTree>
    <p:extLst>
      <p:ext uri="{BB962C8B-B14F-4D97-AF65-F5344CB8AC3E}">
        <p14:creationId xmlns:p14="http://schemas.microsoft.com/office/powerpoint/2010/main" val="731663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60</a:t>
            </a:fld>
            <a:endParaRPr lang="pt-BR"/>
          </a:p>
        </p:txBody>
      </p:sp>
    </p:spTree>
    <p:extLst>
      <p:ext uri="{BB962C8B-B14F-4D97-AF65-F5344CB8AC3E}">
        <p14:creationId xmlns:p14="http://schemas.microsoft.com/office/powerpoint/2010/main" val="296540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61</a:t>
            </a:fld>
            <a:endParaRPr lang="pt-BR"/>
          </a:p>
        </p:txBody>
      </p:sp>
    </p:spTree>
    <p:extLst>
      <p:ext uri="{BB962C8B-B14F-4D97-AF65-F5344CB8AC3E}">
        <p14:creationId xmlns:p14="http://schemas.microsoft.com/office/powerpoint/2010/main" val="1789278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62</a:t>
            </a:fld>
            <a:endParaRPr lang="pt-BR"/>
          </a:p>
        </p:txBody>
      </p:sp>
    </p:spTree>
    <p:extLst>
      <p:ext uri="{BB962C8B-B14F-4D97-AF65-F5344CB8AC3E}">
        <p14:creationId xmlns:p14="http://schemas.microsoft.com/office/powerpoint/2010/main" val="3181409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63</a:t>
            </a:fld>
            <a:endParaRPr lang="pt-BR"/>
          </a:p>
        </p:txBody>
      </p:sp>
    </p:spTree>
    <p:extLst>
      <p:ext uri="{BB962C8B-B14F-4D97-AF65-F5344CB8AC3E}">
        <p14:creationId xmlns:p14="http://schemas.microsoft.com/office/powerpoint/2010/main" val="3239430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64</a:t>
            </a:fld>
            <a:endParaRPr lang="pt-BR"/>
          </a:p>
        </p:txBody>
      </p:sp>
    </p:spTree>
    <p:extLst>
      <p:ext uri="{BB962C8B-B14F-4D97-AF65-F5344CB8AC3E}">
        <p14:creationId xmlns:p14="http://schemas.microsoft.com/office/powerpoint/2010/main" val="1669168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65</a:t>
            </a:fld>
            <a:endParaRPr lang="pt-BR"/>
          </a:p>
        </p:txBody>
      </p:sp>
    </p:spTree>
    <p:extLst>
      <p:ext uri="{BB962C8B-B14F-4D97-AF65-F5344CB8AC3E}">
        <p14:creationId xmlns:p14="http://schemas.microsoft.com/office/powerpoint/2010/main" val="2598810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66</a:t>
            </a:fld>
            <a:endParaRPr lang="pt-BR"/>
          </a:p>
        </p:txBody>
      </p:sp>
    </p:spTree>
    <p:extLst>
      <p:ext uri="{BB962C8B-B14F-4D97-AF65-F5344CB8AC3E}">
        <p14:creationId xmlns:p14="http://schemas.microsoft.com/office/powerpoint/2010/main" val="3326266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67</a:t>
            </a:fld>
            <a:endParaRPr lang="pt-BR"/>
          </a:p>
        </p:txBody>
      </p:sp>
    </p:spTree>
    <p:extLst>
      <p:ext uri="{BB962C8B-B14F-4D97-AF65-F5344CB8AC3E}">
        <p14:creationId xmlns:p14="http://schemas.microsoft.com/office/powerpoint/2010/main" val="2104974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68</a:t>
            </a:fld>
            <a:endParaRPr lang="pt-BR"/>
          </a:p>
        </p:txBody>
      </p:sp>
    </p:spTree>
    <p:extLst>
      <p:ext uri="{BB962C8B-B14F-4D97-AF65-F5344CB8AC3E}">
        <p14:creationId xmlns:p14="http://schemas.microsoft.com/office/powerpoint/2010/main" val="123808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69</a:t>
            </a:fld>
            <a:endParaRPr lang="pt-BR"/>
          </a:p>
        </p:txBody>
      </p:sp>
    </p:spTree>
    <p:extLst>
      <p:ext uri="{BB962C8B-B14F-4D97-AF65-F5344CB8AC3E}">
        <p14:creationId xmlns:p14="http://schemas.microsoft.com/office/powerpoint/2010/main" val="296437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99</a:t>
            </a:fld>
            <a:endParaRPr lang="pt-BR"/>
          </a:p>
        </p:txBody>
      </p:sp>
    </p:spTree>
    <p:extLst>
      <p:ext uri="{BB962C8B-B14F-4D97-AF65-F5344CB8AC3E}">
        <p14:creationId xmlns:p14="http://schemas.microsoft.com/office/powerpoint/2010/main" val="1003857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100</a:t>
            </a:fld>
            <a:endParaRPr lang="pt-BR"/>
          </a:p>
        </p:txBody>
      </p:sp>
    </p:spTree>
    <p:extLst>
      <p:ext uri="{BB962C8B-B14F-4D97-AF65-F5344CB8AC3E}">
        <p14:creationId xmlns:p14="http://schemas.microsoft.com/office/powerpoint/2010/main" val="2831010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101</a:t>
            </a:fld>
            <a:endParaRPr lang="pt-BR"/>
          </a:p>
        </p:txBody>
      </p:sp>
    </p:spTree>
    <p:extLst>
      <p:ext uri="{BB962C8B-B14F-4D97-AF65-F5344CB8AC3E}">
        <p14:creationId xmlns:p14="http://schemas.microsoft.com/office/powerpoint/2010/main" val="2805268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102</a:t>
            </a:fld>
            <a:endParaRPr lang="pt-BR"/>
          </a:p>
        </p:txBody>
      </p:sp>
    </p:spTree>
    <p:extLst>
      <p:ext uri="{BB962C8B-B14F-4D97-AF65-F5344CB8AC3E}">
        <p14:creationId xmlns:p14="http://schemas.microsoft.com/office/powerpoint/2010/main" val="192223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103</a:t>
            </a:fld>
            <a:endParaRPr lang="pt-BR"/>
          </a:p>
        </p:txBody>
      </p:sp>
    </p:spTree>
    <p:extLst>
      <p:ext uri="{BB962C8B-B14F-4D97-AF65-F5344CB8AC3E}">
        <p14:creationId xmlns:p14="http://schemas.microsoft.com/office/powerpoint/2010/main" val="1636858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133</a:t>
            </a:fld>
            <a:endParaRPr lang="pt-BR"/>
          </a:p>
        </p:txBody>
      </p:sp>
    </p:spTree>
    <p:extLst>
      <p:ext uri="{BB962C8B-B14F-4D97-AF65-F5344CB8AC3E}">
        <p14:creationId xmlns:p14="http://schemas.microsoft.com/office/powerpoint/2010/main" val="3764014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134</a:t>
            </a:fld>
            <a:endParaRPr lang="pt-BR"/>
          </a:p>
        </p:txBody>
      </p:sp>
    </p:spTree>
    <p:extLst>
      <p:ext uri="{BB962C8B-B14F-4D97-AF65-F5344CB8AC3E}">
        <p14:creationId xmlns:p14="http://schemas.microsoft.com/office/powerpoint/2010/main" val="25064662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135</a:t>
            </a:fld>
            <a:endParaRPr lang="pt-BR"/>
          </a:p>
        </p:txBody>
      </p:sp>
    </p:spTree>
    <p:extLst>
      <p:ext uri="{BB962C8B-B14F-4D97-AF65-F5344CB8AC3E}">
        <p14:creationId xmlns:p14="http://schemas.microsoft.com/office/powerpoint/2010/main" val="4752474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136</a:t>
            </a:fld>
            <a:endParaRPr lang="pt-BR"/>
          </a:p>
        </p:txBody>
      </p:sp>
    </p:spTree>
    <p:extLst>
      <p:ext uri="{BB962C8B-B14F-4D97-AF65-F5344CB8AC3E}">
        <p14:creationId xmlns:p14="http://schemas.microsoft.com/office/powerpoint/2010/main" val="10260434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137</a:t>
            </a:fld>
            <a:endParaRPr lang="pt-BR"/>
          </a:p>
        </p:txBody>
      </p:sp>
    </p:spTree>
    <p:extLst>
      <p:ext uri="{BB962C8B-B14F-4D97-AF65-F5344CB8AC3E}">
        <p14:creationId xmlns:p14="http://schemas.microsoft.com/office/powerpoint/2010/main" val="1425669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138</a:t>
            </a:fld>
            <a:endParaRPr lang="pt-BR"/>
          </a:p>
        </p:txBody>
      </p:sp>
    </p:spTree>
    <p:extLst>
      <p:ext uri="{BB962C8B-B14F-4D97-AF65-F5344CB8AC3E}">
        <p14:creationId xmlns:p14="http://schemas.microsoft.com/office/powerpoint/2010/main" val="517770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139</a:t>
            </a:fld>
            <a:endParaRPr lang="pt-BR"/>
          </a:p>
        </p:txBody>
      </p:sp>
    </p:spTree>
    <p:extLst>
      <p:ext uri="{BB962C8B-B14F-4D97-AF65-F5344CB8AC3E}">
        <p14:creationId xmlns:p14="http://schemas.microsoft.com/office/powerpoint/2010/main" val="4638127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140</a:t>
            </a:fld>
            <a:endParaRPr lang="pt-BR"/>
          </a:p>
        </p:txBody>
      </p:sp>
    </p:spTree>
    <p:extLst>
      <p:ext uri="{BB962C8B-B14F-4D97-AF65-F5344CB8AC3E}">
        <p14:creationId xmlns:p14="http://schemas.microsoft.com/office/powerpoint/2010/main" val="1782083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141</a:t>
            </a:fld>
            <a:endParaRPr lang="pt-BR"/>
          </a:p>
        </p:txBody>
      </p:sp>
    </p:spTree>
    <p:extLst>
      <p:ext uri="{BB962C8B-B14F-4D97-AF65-F5344CB8AC3E}">
        <p14:creationId xmlns:p14="http://schemas.microsoft.com/office/powerpoint/2010/main" val="889114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FCAEA2-648F-453D-8491-DFA9E0B56A4B}" type="slidenum">
              <a:rPr lang="pt-BR" smtClean="0"/>
              <a:t>142</a:t>
            </a:fld>
            <a:endParaRPr lang="pt-BR"/>
          </a:p>
        </p:txBody>
      </p:sp>
    </p:spTree>
    <p:extLst>
      <p:ext uri="{BB962C8B-B14F-4D97-AF65-F5344CB8AC3E}">
        <p14:creationId xmlns:p14="http://schemas.microsoft.com/office/powerpoint/2010/main" val="2960762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3_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15/07/2024</a:t>
            </a:fld>
            <a:endParaRPr lang="pt-BR" dirty="0"/>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1466651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59.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2.png"/><Relationship Id="rId4" Type="http://schemas.microsoft.com/office/2007/relationships/hdphoto" Target="../media/hdphoto5.wdp"/></Relationships>
</file>

<file path=ppt/slides/_rels/slide3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88.png"/></Relationships>
</file>

<file path=ppt/slides/_rels/slide5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5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8.wdp"/></Relationships>
</file>

<file path=ppt/slides/_rels/slide5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32.png"/><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96.png"/><Relationship Id="rId4" Type="http://schemas.microsoft.com/office/2007/relationships/hdphoto" Target="../media/hdphoto9.wdp"/></Relationships>
</file>

<file path=ppt/slides/_rels/slide5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32.png"/><Relationship Id="rId1" Type="http://schemas.openxmlformats.org/officeDocument/2006/relationships/slideLayout" Target="../slideLayouts/slideLayout2.xml"/><Relationship Id="rId4" Type="http://schemas.microsoft.com/office/2007/relationships/hdphoto" Target="../media/hdphoto11.wdp"/></Relationships>
</file>

<file path=ppt/slides/_rels/slide5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5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101.png"/><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7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7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7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png"/></Relationships>
</file>

<file path=ppt/slides/_rels/slide7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7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8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32.png"/><Relationship Id="rId1" Type="http://schemas.openxmlformats.org/officeDocument/2006/relationships/slideLayout" Target="../slideLayouts/slideLayout2.xml"/><Relationship Id="rId4" Type="http://schemas.microsoft.com/office/2007/relationships/hdphoto" Target="../media/hdphoto4.wdp"/></Relationships>
</file>

<file path=ppt/slides/_rels/slide8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8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5.png"/><Relationship Id="rId4" Type="http://schemas.microsoft.com/office/2007/relationships/hdphoto" Target="../media/hdphoto4.wdp"/></Relationships>
</file>

<file path=ppt/slides/_rels/slide8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8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138.emf"/><Relationship Id="rId4" Type="http://schemas.openxmlformats.org/officeDocument/2006/relationships/image" Target="../media/image137.png"/></Relationships>
</file>

<file path=ppt/slides/_rels/slide8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140.png"/><Relationship Id="rId5" Type="http://schemas.microsoft.com/office/2007/relationships/hdphoto" Target="../media/hdphoto13.wdp"/><Relationship Id="rId4" Type="http://schemas.openxmlformats.org/officeDocument/2006/relationships/image" Target="../media/image139.png"/></Relationships>
</file>

<file path=ppt/slides/_rels/slide8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46.png"/><Relationship Id="rId1" Type="http://schemas.openxmlformats.org/officeDocument/2006/relationships/slideLayout" Target="../slideLayouts/slideLayout2.xml"/><Relationship Id="rId4" Type="http://schemas.microsoft.com/office/2007/relationships/hdphoto" Target="../media/hdphoto6.wdp"/></Relationships>
</file>

<file path=ppt/slides/_rels/slide9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47.png"/><Relationship Id="rId1" Type="http://schemas.openxmlformats.org/officeDocument/2006/relationships/slideLayout" Target="../slideLayouts/slideLayout2.xml"/><Relationship Id="rId4" Type="http://schemas.microsoft.com/office/2007/relationships/hdphoto" Target="../media/hdphoto6.wdp"/></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48.png"/><Relationship Id="rId1" Type="http://schemas.openxmlformats.org/officeDocument/2006/relationships/slideLayout" Target="../slideLayouts/slideLayout2.xml"/><Relationship Id="rId4" Type="http://schemas.microsoft.com/office/2007/relationships/hdphoto" Target="../media/hdphoto6.wdp"/></Relationships>
</file>

<file path=ppt/slides/_rels/slide9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23.png"/></Relationships>
</file>

<file path=ppt/slides/_rels/slide10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23.png"/><Relationship Id="rId1" Type="http://schemas.openxmlformats.org/officeDocument/2006/relationships/slideLayout" Target="../slideLayouts/slideLayout2.xml"/><Relationship Id="rId4" Type="http://schemas.microsoft.com/office/2007/relationships/hdphoto" Target="../media/hdphoto14.wdp"/></Relationships>
</file>

<file path=ppt/slides/_rels/slide111.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63.png"/></Relationships>
</file>

<file path=ppt/slides/_rels/slide113.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5.png"/><Relationship Id="rId1" Type="http://schemas.openxmlformats.org/officeDocument/2006/relationships/slideLayout" Target="../slideLayouts/slideLayout2.xml"/><Relationship Id="rId4" Type="http://schemas.microsoft.com/office/2007/relationships/hdphoto" Target="../media/hdphoto4.wdp"/></Relationships>
</file>

<file path=ppt/slides/_rels/slide1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6.png"/><Relationship Id="rId1" Type="http://schemas.openxmlformats.org/officeDocument/2006/relationships/slideLayout" Target="../slideLayouts/slideLayout2.xml"/><Relationship Id="rId5" Type="http://schemas.openxmlformats.org/officeDocument/2006/relationships/image" Target="../media/image167.png"/><Relationship Id="rId4" Type="http://schemas.microsoft.com/office/2007/relationships/hdphoto" Target="../media/hdphoto4.wdp"/></Relationships>
</file>

<file path=ppt/slides/_rels/slide1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6.png"/><Relationship Id="rId1" Type="http://schemas.openxmlformats.org/officeDocument/2006/relationships/slideLayout" Target="../slideLayouts/slideLayout2.xml"/><Relationship Id="rId5" Type="http://schemas.openxmlformats.org/officeDocument/2006/relationships/image" Target="../media/image167.png"/><Relationship Id="rId4" Type="http://schemas.microsoft.com/office/2007/relationships/hdphoto" Target="../media/hdphoto4.wdp"/></Relationships>
</file>

<file path=ppt/slides/_rels/slide1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169.png"/><Relationship Id="rId4" Type="http://schemas.openxmlformats.org/officeDocument/2006/relationships/image" Target="../media/image168.png"/></Relationships>
</file>

<file path=ppt/slides/_rels/slide1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70.png"/><Relationship Id="rId1" Type="http://schemas.openxmlformats.org/officeDocument/2006/relationships/slideLayout" Target="../slideLayouts/slideLayout2.xml"/><Relationship Id="rId4" Type="http://schemas.microsoft.com/office/2007/relationships/hdphoto" Target="../media/hdphoto4.wdp"/></Relationships>
</file>

<file path=ppt/slides/_rels/slide1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71.png"/><Relationship Id="rId1" Type="http://schemas.openxmlformats.org/officeDocument/2006/relationships/slideLayout" Target="../slideLayouts/slideLayout2.xml"/><Relationship Id="rId5" Type="http://schemas.openxmlformats.org/officeDocument/2006/relationships/image" Target="../media/image167.png"/><Relationship Id="rId4" Type="http://schemas.microsoft.com/office/2007/relationships/hdphoto" Target="../media/hdphoto4.wdp"/></Relationships>
</file>

<file path=ppt/slides/_rels/slide1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71.png"/><Relationship Id="rId1" Type="http://schemas.openxmlformats.org/officeDocument/2006/relationships/slideLayout" Target="../slideLayouts/slideLayout2.xml"/><Relationship Id="rId5" Type="http://schemas.openxmlformats.org/officeDocument/2006/relationships/image" Target="../media/image167.png"/><Relationship Id="rId4" Type="http://schemas.microsoft.com/office/2007/relationships/hdphoto" Target="../media/hdphoto4.wdp"/></Relationships>
</file>

<file path=ppt/slides/_rels/slide1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173.png"/><Relationship Id="rId4" Type="http://schemas.openxmlformats.org/officeDocument/2006/relationships/image" Target="../media/image172.png"/></Relationships>
</file>

<file path=ppt/slides/_rels/slide1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74.png"/><Relationship Id="rId1" Type="http://schemas.openxmlformats.org/officeDocument/2006/relationships/slideLayout" Target="../slideLayouts/slideLayout2.xml"/><Relationship Id="rId4" Type="http://schemas.microsoft.com/office/2007/relationships/hdphoto" Target="../media/hdphoto4.wdp"/></Relationships>
</file>

<file path=ppt/slides/_rels/slide1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75.png"/><Relationship Id="rId1" Type="http://schemas.openxmlformats.org/officeDocument/2006/relationships/slideLayout" Target="../slideLayouts/slideLayout2.xml"/><Relationship Id="rId5" Type="http://schemas.openxmlformats.org/officeDocument/2006/relationships/image" Target="../media/image167.png"/><Relationship Id="rId4" Type="http://schemas.microsoft.com/office/2007/relationships/hdphoto" Target="../media/hdphoto4.wdp"/></Relationships>
</file>

<file path=ppt/slides/_rels/slide1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75.png"/><Relationship Id="rId1" Type="http://schemas.openxmlformats.org/officeDocument/2006/relationships/slideLayout" Target="../slideLayouts/slideLayout2.xml"/><Relationship Id="rId5" Type="http://schemas.openxmlformats.org/officeDocument/2006/relationships/image" Target="../media/image167.png"/><Relationship Id="rId4" Type="http://schemas.microsoft.com/office/2007/relationships/hdphoto" Target="../media/hdphoto4.wdp"/></Relationships>
</file>

<file path=ppt/slides/_rels/slide1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177.png"/><Relationship Id="rId4" Type="http://schemas.openxmlformats.org/officeDocument/2006/relationships/image" Target="../media/image176.png"/></Relationships>
</file>

<file path=ppt/slides/_rels/slide1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5" Type="http://schemas.microsoft.com/office/2007/relationships/hdphoto" Target="../media/hdphoto15.wdp"/><Relationship Id="rId4" Type="http://schemas.openxmlformats.org/officeDocument/2006/relationships/image" Target="../media/image178.png"/></Relationships>
</file>

<file path=ppt/slides/_rels/slide12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179.png"/></Relationships>
</file>

<file path=ppt/slides/_rels/slide1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80.png"/><Relationship Id="rId1" Type="http://schemas.openxmlformats.org/officeDocument/2006/relationships/slideLayout" Target="../slideLayouts/slideLayout2.xml"/><Relationship Id="rId5" Type="http://schemas.openxmlformats.org/officeDocument/2006/relationships/image" Target="../media/image181.png"/><Relationship Id="rId4" Type="http://schemas.microsoft.com/office/2007/relationships/hdphoto" Target="../media/hdphoto4.wdp"/></Relationships>
</file>

<file path=ppt/slides/_rels/slide1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82.png"/><Relationship Id="rId1" Type="http://schemas.openxmlformats.org/officeDocument/2006/relationships/slideLayout" Target="../slideLayouts/slideLayout2.xml"/><Relationship Id="rId4" Type="http://schemas.microsoft.com/office/2007/relationships/hdphoto" Target="../media/hdphoto4.wdp"/></Relationships>
</file>

<file path=ppt/slides/_rels/slide130.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185.png"/><Relationship Id="rId2" Type="http://schemas.openxmlformats.org/officeDocument/2006/relationships/image" Target="../media/image183.png"/><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184.png"/><Relationship Id="rId4" Type="http://schemas.microsoft.com/office/2007/relationships/hdphoto" Target="../media/hdphoto4.wdp"/></Relationships>
</file>

<file path=ppt/slides/_rels/slide1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83.png"/><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184.png"/><Relationship Id="rId4" Type="http://schemas.microsoft.com/office/2007/relationships/hdphoto" Target="../media/hdphoto4.wdp"/></Relationships>
</file>

<file path=ppt/slides/_rels/slide1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83.png"/><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184.png"/><Relationship Id="rId4" Type="http://schemas.microsoft.com/office/2007/relationships/hdphoto" Target="../media/hdphoto4.wdp"/></Relationships>
</file>

<file path=ppt/slides/_rels/slide1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35.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36.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37.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3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39.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40.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4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77.png"/></Relationships>
</file>

<file path=ppt/slides/_rels/slide142.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77.png"/></Relationships>
</file>

<file path=ppt/slides/_rels/slide143.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3" y="25884"/>
            <a:ext cx="12120085" cy="6817548"/>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30375"/>
            <a:ext cx="359034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800" dirty="0">
                <a:solidFill>
                  <a:prstClr val="white"/>
                </a:solidFill>
                <a:latin typeface="Calibri" panose="020F0502020204030204"/>
                <a:ea typeface="Verdana" panose="020B0604030504040204" pitchFamily="34" charset="0"/>
                <a:cs typeface="ADLaM Display" panose="02010000000000000000" pitchFamily="2" charset="0"/>
              </a:rPr>
              <a:t>3</a:t>
            </a: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ª SÉRIE</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7" y="5404861"/>
            <a:ext cx="37630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Agosto/Setembro - 2024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7" y="4232980"/>
            <a:ext cx="37630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MATEMÁTICA</a:t>
            </a:r>
          </a:p>
        </p:txBody>
      </p:sp>
    </p:spTree>
    <p:extLst>
      <p:ext uri="{BB962C8B-B14F-4D97-AF65-F5344CB8AC3E}">
        <p14:creationId xmlns:p14="http://schemas.microsoft.com/office/powerpoint/2010/main" val="331330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10;&#10;Descrição gerada automaticamente">
            <a:extLst>
              <a:ext uri="{FF2B5EF4-FFF2-40B4-BE49-F238E27FC236}">
                <a16:creationId xmlns:a16="http://schemas.microsoft.com/office/drawing/2014/main" id="{5BB6DCBF-7B06-9334-1C76-F200B7C562B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930"/>
          <a:stretch/>
        </p:blipFill>
        <p:spPr bwMode="auto">
          <a:xfrm>
            <a:off x="208146" y="989068"/>
            <a:ext cx="5760000" cy="1066761"/>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601959F2-EF74-B470-E292-6A5BF4654ABC}"/>
              </a:ext>
            </a:extLst>
          </p:cNvPr>
          <p:cNvSpPr txBox="1"/>
          <p:nvPr/>
        </p:nvSpPr>
        <p:spPr>
          <a:xfrm>
            <a:off x="591483" y="2034990"/>
            <a:ext cx="11149067" cy="459548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1.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Relacione as expressões algébricas listadas na coluna da esquerda com suas representações, em linguagem natural, listadas na coluna da direita.</a:t>
            </a:r>
          </a:p>
          <a:p>
            <a:pPr algn="just">
              <a:lnSpc>
                <a:spcPct val="115000"/>
              </a:lnSpc>
              <a:spcAft>
                <a:spcPts val="800"/>
              </a:spcAft>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A relação, quando estabelecida de maneira correta é, respectivamente, igual a </a:t>
            </a:r>
          </a:p>
          <a:p>
            <a:pPr algn="just">
              <a:lnSpc>
                <a:spcPct val="115000"/>
              </a:lnSpc>
              <a:spcAft>
                <a:spcPts val="800"/>
              </a:spcAft>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(A) I, II e III.        (B) II, III e I.        (C) I, III e II.       </a:t>
            </a:r>
          </a:p>
          <a:p>
            <a:pPr algn="just">
              <a:lnSpc>
                <a:spcPct val="115000"/>
              </a:lnSpc>
              <a:spcAft>
                <a:spcPts val="800"/>
              </a:spcAft>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(D) II, I e III.        (E) III, I e II.</a:t>
            </a:r>
          </a:p>
        </p:txBody>
      </p:sp>
      <p:pic>
        <p:nvPicPr>
          <p:cNvPr id="6" name="Imagem 5">
            <a:extLst>
              <a:ext uri="{FF2B5EF4-FFF2-40B4-BE49-F238E27FC236}">
                <a16:creationId xmlns:a16="http://schemas.microsoft.com/office/drawing/2014/main" id="{5952BCF8-E363-3202-A1DD-3748438981F3}"/>
              </a:ext>
            </a:extLst>
          </p:cNvPr>
          <p:cNvPicPr>
            <a:picLocks noChangeAspect="1"/>
          </p:cNvPicPr>
          <p:nvPr/>
        </p:nvPicPr>
        <p:blipFill rotWithShape="1">
          <a:blip r:embed="rId3"/>
          <a:srcRect t="17897"/>
          <a:stretch/>
        </p:blipFill>
        <p:spPr>
          <a:xfrm>
            <a:off x="3216000" y="674942"/>
            <a:ext cx="5760000" cy="421705"/>
          </a:xfrm>
          <a:prstGeom prst="rect">
            <a:avLst/>
          </a:prstGeom>
        </p:spPr>
      </p:pic>
      <p:pic>
        <p:nvPicPr>
          <p:cNvPr id="10" name="Imagem 9">
            <a:extLst>
              <a:ext uri="{FF2B5EF4-FFF2-40B4-BE49-F238E27FC236}">
                <a16:creationId xmlns:a16="http://schemas.microsoft.com/office/drawing/2014/main" id="{D562DAF5-53D1-BD6B-6099-CDAB2CB30062}"/>
              </a:ext>
            </a:extLst>
          </p:cNvPr>
          <p:cNvPicPr>
            <a:picLocks noChangeAspect="1"/>
          </p:cNvPicPr>
          <p:nvPr/>
        </p:nvPicPr>
        <p:blipFill>
          <a:blip r:embed="rId4"/>
          <a:stretch>
            <a:fillRect/>
          </a:stretch>
        </p:blipFill>
        <p:spPr>
          <a:xfrm>
            <a:off x="2578594" y="3004656"/>
            <a:ext cx="6397406" cy="2040254"/>
          </a:xfrm>
          <a:prstGeom prst="rect">
            <a:avLst/>
          </a:prstGeom>
        </p:spPr>
      </p:pic>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01959F2-EF74-B470-E292-6A5BF4654ABC}"/>
                  </a:ext>
                </a:extLst>
              </p:cNvPr>
              <p:cNvSpPr txBox="1"/>
              <p:nvPr/>
            </p:nvSpPr>
            <p:spPr>
              <a:xfrm>
                <a:off x="591484" y="542634"/>
                <a:ext cx="11243958" cy="6187399"/>
              </a:xfrm>
              <a:prstGeom prst="rect">
                <a:avLst/>
              </a:prstGeom>
              <a:noFill/>
            </p:spPr>
            <p:txBody>
              <a:bodyPr wrap="square">
                <a:spAutoFit/>
              </a:bodyPr>
              <a:lstStyle/>
              <a:p>
                <a:pPr>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2</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os retângulos a seguir.</a:t>
                </a:r>
              </a:p>
              <a:p>
                <a:pPr>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Quais são as expressões que permitem representar as medidas de áreas das Figuras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I</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II</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respectivamente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𝑏𝑤</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2</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ay</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𝑤</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4</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𝑏𝑤</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2</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ay</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𝑏𝑤</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4</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ay</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2</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𝑏𝑤</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𝑎𝑦</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01959F2-EF74-B470-E292-6A5BF4654ABC}"/>
                  </a:ext>
                </a:extLst>
              </p:cNvPr>
              <p:cNvSpPr txBox="1">
                <a:spLocks noRot="1" noChangeAspect="1" noMove="1" noResize="1" noEditPoints="1" noAdjustHandles="1" noChangeArrowheads="1" noChangeShapeType="1" noTextEdit="1"/>
              </p:cNvSpPr>
              <p:nvPr/>
            </p:nvSpPr>
            <p:spPr>
              <a:xfrm>
                <a:off x="591484" y="542634"/>
                <a:ext cx="11243958" cy="6187399"/>
              </a:xfrm>
              <a:prstGeom prst="rect">
                <a:avLst/>
              </a:prstGeom>
              <a:blipFill>
                <a:blip r:embed="rId2"/>
                <a:stretch>
                  <a:fillRect l="-813" t="-493" r="-813" b="-1182"/>
                </a:stretch>
              </a:blipFill>
            </p:spPr>
            <p:txBody>
              <a:bodyPr/>
              <a:lstStyle/>
              <a:p>
                <a:r>
                  <a:rPr lang="pt-BR">
                    <a:noFill/>
                  </a:rPr>
                  <a:t> </a:t>
                </a:r>
              </a:p>
            </p:txBody>
          </p:sp>
        </mc:Fallback>
      </mc:AlternateContent>
      <p:pic>
        <p:nvPicPr>
          <p:cNvPr id="9" name="Imagem 8" descr="Diagrama&#10;&#10;Descrição gerada automaticamente">
            <a:extLst>
              <a:ext uri="{FF2B5EF4-FFF2-40B4-BE49-F238E27FC236}">
                <a16:creationId xmlns:a16="http://schemas.microsoft.com/office/drawing/2014/main" id="{A0A85A7F-500B-FC79-BE13-606892490A9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tretch>
            <a:fillRect/>
          </a:stretch>
        </p:blipFill>
        <p:spPr>
          <a:xfrm>
            <a:off x="4788262" y="594390"/>
            <a:ext cx="3422549" cy="2700000"/>
          </a:xfrm>
          <a:prstGeom prst="rect">
            <a:avLst/>
          </a:prstGeom>
        </p:spPr>
      </p:pic>
    </p:spTree>
    <p:extLst>
      <p:ext uri="{BB962C8B-B14F-4D97-AF65-F5344CB8AC3E}">
        <p14:creationId xmlns:p14="http://schemas.microsoft.com/office/powerpoint/2010/main" val="3258092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0F4798D-393D-2E87-D930-8897E2F5EE66}"/>
                  </a:ext>
                </a:extLst>
              </p:cNvPr>
              <p:cNvSpPr txBox="1"/>
              <p:nvPr/>
            </p:nvSpPr>
            <p:spPr>
              <a:xfrm>
                <a:off x="519859" y="597520"/>
                <a:ext cx="11026775" cy="5224315"/>
              </a:xfrm>
              <a:prstGeom prst="rect">
                <a:avLst/>
              </a:prstGeom>
              <a:noFill/>
            </p:spPr>
            <p:txBody>
              <a:bodyPr wrap="square">
                <a:spAutoFit/>
              </a:bodyPr>
              <a:lstStyle/>
              <a:p>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3.</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t>Observe os sistemas de equações a seguir.</a:t>
                </a:r>
              </a:p>
              <a:p>
                <a:r>
                  <a:rPr lang="pt-BR" sz="2400" dirty="0"/>
                  <a:t>I) </a:t>
                </a:r>
                <a14:m>
                  <m:oMath xmlns:m="http://schemas.openxmlformats.org/officeDocument/2006/math">
                    <m:d>
                      <m:dPr>
                        <m:begChr m:val="{"/>
                        <m:endChr m:val=""/>
                        <m:ctrlPr>
                          <a:rPr lang="pt-BR" sz="2400" i="1">
                            <a:latin typeface="Cambria Math" panose="02040503050406030204" pitchFamily="18" charset="0"/>
                          </a:rPr>
                        </m:ctrlPr>
                      </m:dPr>
                      <m:e>
                        <m:eqArr>
                          <m:eqArrPr>
                            <m:ctrlPr>
                              <a:rPr lang="pt-BR" sz="2400" i="1">
                                <a:latin typeface="Cambria Math" panose="02040503050406030204" pitchFamily="18" charset="0"/>
                              </a:rPr>
                            </m:ctrlPr>
                          </m:eqArrPr>
                          <m:e>
                            <m:r>
                              <a:rPr lang="pt-BR" sz="2400" i="1">
                                <a:latin typeface="Cambria Math" panose="02040503050406030204" pitchFamily="18" charset="0"/>
                              </a:rPr>
                              <m:t>𝑥</m:t>
                            </m:r>
                            <m:r>
                              <a:rPr lang="pt-BR" sz="2400" i="1">
                                <a:latin typeface="Cambria Math" panose="02040503050406030204" pitchFamily="18" charset="0"/>
                              </a:rPr>
                              <m:t>+</m:t>
                            </m:r>
                            <m:r>
                              <a:rPr lang="pt-BR" sz="2400" i="1">
                                <a:latin typeface="Cambria Math" panose="02040503050406030204" pitchFamily="18" charset="0"/>
                              </a:rPr>
                              <m:t>𝑦</m:t>
                            </m:r>
                            <m:r>
                              <a:rPr lang="pt-BR" sz="2400" i="1">
                                <a:latin typeface="Cambria Math" panose="02040503050406030204" pitchFamily="18" charset="0"/>
                              </a:rPr>
                              <m:t>=1</m:t>
                            </m:r>
                          </m:e>
                          <m:e>
                            <m:r>
                              <a:rPr lang="pt-BR" sz="2400" i="1">
                                <a:latin typeface="Cambria Math" panose="02040503050406030204" pitchFamily="18" charset="0"/>
                              </a:rPr>
                              <m:t>2</m:t>
                            </m:r>
                            <m:r>
                              <a:rPr lang="pt-BR" sz="2400" i="1">
                                <a:latin typeface="Cambria Math" panose="02040503050406030204" pitchFamily="18" charset="0"/>
                              </a:rPr>
                              <m:t>𝑥</m:t>
                            </m:r>
                            <m:r>
                              <a:rPr lang="pt-BR" sz="2400" i="1">
                                <a:latin typeface="Cambria Math" panose="02040503050406030204" pitchFamily="18" charset="0"/>
                              </a:rPr>
                              <m:t>−</m:t>
                            </m:r>
                            <m:r>
                              <a:rPr lang="pt-BR" sz="2400" i="1">
                                <a:latin typeface="Cambria Math" panose="02040503050406030204" pitchFamily="18" charset="0"/>
                              </a:rPr>
                              <m:t>𝑦</m:t>
                            </m:r>
                            <m:r>
                              <a:rPr lang="pt-BR" sz="2400" i="1">
                                <a:latin typeface="Cambria Math" panose="02040503050406030204" pitchFamily="18" charset="0"/>
                              </a:rPr>
                              <m:t>=4</m:t>
                            </m:r>
                          </m:e>
                        </m:eqArr>
                      </m:e>
                    </m:d>
                  </m:oMath>
                </a14:m>
                <a:r>
                  <a:rPr lang="pt-BR" sz="2400" dirty="0"/>
                  <a:t>                       II) </a:t>
                </a:r>
                <a14:m>
                  <m:oMath xmlns:m="http://schemas.openxmlformats.org/officeDocument/2006/math">
                    <m:d>
                      <m:dPr>
                        <m:begChr m:val="{"/>
                        <m:endChr m:val=""/>
                        <m:ctrlPr>
                          <a:rPr lang="pt-BR" sz="2400" i="1">
                            <a:latin typeface="Cambria Math" panose="02040503050406030204" pitchFamily="18" charset="0"/>
                          </a:rPr>
                        </m:ctrlPr>
                      </m:dPr>
                      <m:e>
                        <m:eqArr>
                          <m:eqArrPr>
                            <m:ctrlPr>
                              <a:rPr lang="pt-BR" sz="2400" i="1">
                                <a:latin typeface="Cambria Math" panose="02040503050406030204" pitchFamily="18" charset="0"/>
                              </a:rPr>
                            </m:ctrlPr>
                          </m:eqArrPr>
                          <m:e>
                            <m:r>
                              <a:rPr lang="pt-BR" sz="2400" i="1">
                                <a:latin typeface="Cambria Math" panose="02040503050406030204" pitchFamily="18" charset="0"/>
                              </a:rPr>
                              <m:t>𝑤</m:t>
                            </m:r>
                            <m:r>
                              <a:rPr lang="pt-BR" sz="2400" i="1">
                                <a:latin typeface="Cambria Math" panose="02040503050406030204" pitchFamily="18" charset="0"/>
                              </a:rPr>
                              <m:t>=2+</m:t>
                            </m:r>
                            <m:r>
                              <a:rPr lang="pt-BR" sz="2400" i="1">
                                <a:latin typeface="Cambria Math" panose="02040503050406030204" pitchFamily="18" charset="0"/>
                              </a:rPr>
                              <m:t>𝑟</m:t>
                            </m:r>
                          </m:e>
                          <m:e>
                            <m:r>
                              <a:rPr lang="pt-BR" sz="2400" i="1">
                                <a:latin typeface="Cambria Math" panose="02040503050406030204" pitchFamily="18" charset="0"/>
                              </a:rPr>
                              <m:t>𝑟</m:t>
                            </m:r>
                            <m:r>
                              <a:rPr lang="pt-BR" sz="2400" i="1">
                                <a:latin typeface="Cambria Math" panose="02040503050406030204" pitchFamily="18" charset="0"/>
                              </a:rPr>
                              <m:t>=1+</m:t>
                            </m:r>
                            <m:f>
                              <m:fPr>
                                <m:ctrlPr>
                                  <a:rPr lang="pt-BR" sz="2400" i="1">
                                    <a:latin typeface="Cambria Math" panose="02040503050406030204" pitchFamily="18" charset="0"/>
                                  </a:rPr>
                                </m:ctrlPr>
                              </m:fPr>
                              <m:num>
                                <m:r>
                                  <a:rPr lang="pt-BR" sz="2400" i="1">
                                    <a:latin typeface="Cambria Math" panose="02040503050406030204" pitchFamily="18" charset="0"/>
                                  </a:rPr>
                                  <m:t>𝑤</m:t>
                                </m:r>
                              </m:num>
                              <m:den>
                                <m:r>
                                  <a:rPr lang="pt-BR" sz="2400" i="1">
                                    <a:latin typeface="Cambria Math" panose="02040503050406030204" pitchFamily="18" charset="0"/>
                                  </a:rPr>
                                  <m:t>2</m:t>
                                </m:r>
                              </m:den>
                            </m:f>
                          </m:e>
                        </m:eqArr>
                      </m:e>
                    </m:d>
                  </m:oMath>
                </a14:m>
                <a:r>
                  <a:rPr lang="pt-BR" sz="2400" dirty="0"/>
                  <a:t>                     III) </a:t>
                </a:r>
                <a14:m>
                  <m:oMath xmlns:m="http://schemas.openxmlformats.org/officeDocument/2006/math">
                    <m:d>
                      <m:dPr>
                        <m:begChr m:val="{"/>
                        <m:endChr m:val=""/>
                        <m:ctrlPr>
                          <a:rPr lang="pt-BR" sz="2400" i="1">
                            <a:latin typeface="Cambria Math" panose="02040503050406030204" pitchFamily="18" charset="0"/>
                          </a:rPr>
                        </m:ctrlPr>
                      </m:dPr>
                      <m:e>
                        <m:eqArr>
                          <m:eqArrPr>
                            <m:ctrlPr>
                              <a:rPr lang="pt-BR" sz="2400" i="1">
                                <a:latin typeface="Cambria Math" panose="02040503050406030204" pitchFamily="18" charset="0"/>
                              </a:rPr>
                            </m:ctrlPr>
                          </m:eqArrPr>
                          <m:e>
                            <m:r>
                              <a:rPr lang="pt-BR" sz="2400" i="1">
                                <a:latin typeface="Cambria Math" panose="02040503050406030204" pitchFamily="18" charset="0"/>
                              </a:rPr>
                              <m:t>𝑦</m:t>
                            </m:r>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5</m:t>
                                </m:r>
                              </m:num>
                              <m:den>
                                <m:r>
                                  <a:rPr lang="pt-BR" sz="2400" i="1">
                                    <a:latin typeface="Cambria Math" panose="02040503050406030204" pitchFamily="18" charset="0"/>
                                  </a:rPr>
                                  <m:t>4</m:t>
                                </m:r>
                              </m:den>
                            </m:f>
                            <m:r>
                              <a:rPr lang="pt-BR" sz="2400" i="1">
                                <a:latin typeface="Cambria Math" panose="02040503050406030204" pitchFamily="18" charset="0"/>
                              </a:rPr>
                              <m:t>𝑥</m:t>
                            </m:r>
                            <m:r>
                              <a:rPr lang="pt-BR" sz="2400" i="1">
                                <a:latin typeface="Cambria Math" panose="02040503050406030204" pitchFamily="18" charset="0"/>
                              </a:rPr>
                              <m:t>−4</m:t>
                            </m:r>
                          </m:e>
                          <m:e>
                            <m:r>
                              <a:rPr lang="pt-BR" sz="2400" i="1">
                                <a:latin typeface="Cambria Math" panose="02040503050406030204" pitchFamily="18" charset="0"/>
                              </a:rPr>
                              <m:t>𝑥</m:t>
                            </m:r>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8</m:t>
                                </m:r>
                              </m:den>
                            </m:f>
                            <m:r>
                              <a:rPr lang="pt-BR" sz="2400" i="1">
                                <a:latin typeface="Cambria Math" panose="02040503050406030204" pitchFamily="18" charset="0"/>
                              </a:rPr>
                              <m:t>=</m:t>
                            </m:r>
                            <m:r>
                              <a:rPr lang="pt-BR" sz="2400" i="1">
                                <a:latin typeface="Cambria Math" panose="02040503050406030204" pitchFamily="18" charset="0"/>
                              </a:rPr>
                              <m:t>𝑦</m:t>
                            </m:r>
                          </m:e>
                        </m:eqArr>
                      </m:e>
                    </m:d>
                  </m:oMath>
                </a14:m>
                <a:r>
                  <a:rPr lang="pt-BR" sz="2400" dirty="0"/>
                  <a:t>              </a:t>
                </a:r>
              </a:p>
              <a:p>
                <a:r>
                  <a:rPr lang="pt-BR" sz="2400" dirty="0"/>
                  <a:t>IV) </a:t>
                </a:r>
                <a14:m>
                  <m:oMath xmlns:m="http://schemas.openxmlformats.org/officeDocument/2006/math">
                    <m:d>
                      <m:dPr>
                        <m:begChr m:val="{"/>
                        <m:endChr m:val=""/>
                        <m:ctrlPr>
                          <a:rPr lang="pt-BR" sz="2400" i="1">
                            <a:latin typeface="Cambria Math" panose="02040503050406030204" pitchFamily="18" charset="0"/>
                          </a:rPr>
                        </m:ctrlPr>
                      </m:dPr>
                      <m:e>
                        <m:eqArr>
                          <m:eqArrPr>
                            <m:ctrlPr>
                              <a:rPr lang="pt-BR" sz="2400" i="1">
                                <a:latin typeface="Cambria Math" panose="02040503050406030204" pitchFamily="18" charset="0"/>
                              </a:rPr>
                            </m:ctrlPr>
                          </m:eqArrPr>
                          <m:e>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2</m:t>
                                </m:r>
                              </m:den>
                            </m:f>
                            <m:r>
                              <a:rPr lang="pt-BR" sz="2400" i="1">
                                <a:latin typeface="Cambria Math" panose="02040503050406030204" pitchFamily="18" charset="0"/>
                              </a:rPr>
                              <m:t>𝑥</m:t>
                            </m:r>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4</m:t>
                                </m:r>
                              </m:den>
                            </m:f>
                            <m:r>
                              <a:rPr lang="pt-BR" sz="2400" i="1">
                                <a:latin typeface="Cambria Math" panose="02040503050406030204" pitchFamily="18" charset="0"/>
                              </a:rPr>
                              <m:t>𝑦</m:t>
                            </m:r>
                            <m:r>
                              <a:rPr lang="pt-BR" sz="2400" i="1">
                                <a:latin typeface="Cambria Math" panose="02040503050406030204" pitchFamily="18" charset="0"/>
                              </a:rPr>
                              <m:t>=</m:t>
                            </m:r>
                            <m:r>
                              <a:rPr lang="pt-BR" sz="2400" i="1">
                                <a:latin typeface="Cambria Math" panose="02040503050406030204" pitchFamily="18" charset="0"/>
                              </a:rPr>
                              <m:t>𝑥</m:t>
                            </m:r>
                          </m:e>
                          <m:e>
                            <m:r>
                              <a:rPr lang="pt-BR" sz="2400" i="1">
                                <a:latin typeface="Cambria Math" panose="02040503050406030204" pitchFamily="18" charset="0"/>
                              </a:rPr>
                              <m:t>𝑥</m:t>
                            </m:r>
                            <m:r>
                              <a:rPr lang="pt-BR" sz="2400" i="1">
                                <a:latin typeface="Cambria Math" panose="02040503050406030204" pitchFamily="18" charset="0"/>
                              </a:rPr>
                              <m:t>+</m:t>
                            </m:r>
                            <m:r>
                              <a:rPr lang="pt-BR" sz="2400" i="1">
                                <a:latin typeface="Cambria Math" panose="02040503050406030204" pitchFamily="18" charset="0"/>
                              </a:rPr>
                              <m:t>𝑦</m:t>
                            </m:r>
                            <m:r>
                              <a:rPr lang="pt-BR" sz="2400" i="1">
                                <a:latin typeface="Cambria Math" panose="02040503050406030204" pitchFamily="18" charset="0"/>
                              </a:rPr>
                              <m:t>=−</m:t>
                            </m:r>
                            <m:r>
                              <a:rPr lang="pt-BR" sz="2400" i="1">
                                <a:latin typeface="Cambria Math" panose="02040503050406030204" pitchFamily="18" charset="0"/>
                              </a:rPr>
                              <m:t>𝑦</m:t>
                            </m:r>
                          </m:e>
                        </m:eqArr>
                      </m:e>
                    </m:d>
                  </m:oMath>
                </a14:m>
                <a:r>
                  <a:rPr lang="pt-BR" sz="2400" dirty="0"/>
                  <a:t>                 V) </a:t>
                </a:r>
                <a14:m>
                  <m:oMath xmlns:m="http://schemas.openxmlformats.org/officeDocument/2006/math">
                    <m:d>
                      <m:dPr>
                        <m:begChr m:val="{"/>
                        <m:endChr m:val=""/>
                        <m:ctrlPr>
                          <a:rPr lang="pt-BR" sz="2400" i="1">
                            <a:latin typeface="Cambria Math" panose="02040503050406030204" pitchFamily="18" charset="0"/>
                          </a:rPr>
                        </m:ctrlPr>
                      </m:dPr>
                      <m:e>
                        <m:eqArr>
                          <m:eqArrPr>
                            <m:ctrlPr>
                              <a:rPr lang="pt-BR" sz="2400" i="1">
                                <a:latin typeface="Cambria Math" panose="02040503050406030204" pitchFamily="18" charset="0"/>
                              </a:rPr>
                            </m:ctrlPr>
                          </m:eqArrPr>
                          <m:e>
                            <m:r>
                              <a:rPr lang="pt-BR" sz="2400" i="1">
                                <a:latin typeface="Cambria Math" panose="02040503050406030204" pitchFamily="18" charset="0"/>
                              </a:rPr>
                              <m:t>−</m:t>
                            </m:r>
                            <m:r>
                              <a:rPr lang="pt-BR" sz="2400" i="1">
                                <a:latin typeface="Cambria Math" panose="02040503050406030204" pitchFamily="18" charset="0"/>
                              </a:rPr>
                              <m:t>𝑠𝑘</m:t>
                            </m:r>
                            <m:r>
                              <a:rPr lang="pt-BR" sz="2400" i="1">
                                <a:latin typeface="Cambria Math" panose="02040503050406030204" pitchFamily="18" charset="0"/>
                              </a:rPr>
                              <m:t>−</m:t>
                            </m:r>
                            <m:r>
                              <a:rPr lang="pt-BR" sz="2400" i="1">
                                <a:latin typeface="Cambria Math" panose="02040503050406030204" pitchFamily="18" charset="0"/>
                              </a:rPr>
                              <m:t>𝑘</m:t>
                            </m:r>
                            <m:r>
                              <a:rPr lang="pt-BR" sz="2400" i="1">
                                <a:latin typeface="Cambria Math" panose="02040503050406030204" pitchFamily="18" charset="0"/>
                              </a:rPr>
                              <m:t>=0</m:t>
                            </m:r>
                          </m:e>
                          <m:e>
                            <m:r>
                              <a:rPr lang="pt-BR" sz="2400" i="1">
                                <a:latin typeface="Cambria Math" panose="02040503050406030204" pitchFamily="18" charset="0"/>
                              </a:rPr>
                              <m:t>𝑠</m:t>
                            </m:r>
                            <m:r>
                              <a:rPr lang="pt-BR" sz="2400" i="1">
                                <a:latin typeface="Cambria Math" panose="02040503050406030204" pitchFamily="18" charset="0"/>
                              </a:rPr>
                              <m:t>+</m:t>
                            </m:r>
                            <m:r>
                              <a:rPr lang="pt-BR" sz="2400" i="1">
                                <a:latin typeface="Cambria Math" panose="02040503050406030204" pitchFamily="18" charset="0"/>
                              </a:rPr>
                              <m:t>𝑘</m:t>
                            </m:r>
                            <m:r>
                              <a:rPr lang="pt-BR" sz="2400" i="1">
                                <a:latin typeface="Cambria Math" panose="02040503050406030204" pitchFamily="18" charset="0"/>
                              </a:rPr>
                              <m:t>=0</m:t>
                            </m:r>
                          </m:e>
                        </m:eqArr>
                      </m:e>
                    </m:d>
                  </m:oMath>
                </a14:m>
                <a:r>
                  <a:rPr lang="pt-BR" sz="2400" dirty="0"/>
                  <a:t>                 VI </a:t>
                </a:r>
                <a14:m>
                  <m:oMath xmlns:m="http://schemas.openxmlformats.org/officeDocument/2006/math">
                    <m:d>
                      <m:dPr>
                        <m:begChr m:val="{"/>
                        <m:endChr m:val=""/>
                        <m:ctrlPr>
                          <a:rPr lang="pt-BR" sz="2400" i="1">
                            <a:latin typeface="Cambria Math" panose="02040503050406030204" pitchFamily="18" charset="0"/>
                          </a:rPr>
                        </m:ctrlPr>
                      </m:dPr>
                      <m:e>
                        <m:eqArr>
                          <m:eqArrPr>
                            <m:ctrlPr>
                              <a:rPr lang="pt-BR" sz="2400" i="1">
                                <a:latin typeface="Cambria Math" panose="02040503050406030204" pitchFamily="18" charset="0"/>
                              </a:rPr>
                            </m:ctrlPr>
                          </m:eqArrPr>
                          <m:e>
                            <m:sSup>
                              <m:sSupPr>
                                <m:ctrlPr>
                                  <a:rPr lang="pt-BR" sz="2400" i="1">
                                    <a:latin typeface="Cambria Math" panose="02040503050406030204" pitchFamily="18" charset="0"/>
                                  </a:rPr>
                                </m:ctrlPr>
                              </m:sSupPr>
                              <m:e>
                                <m:r>
                                  <a:rPr lang="pt-BR" sz="2400" i="1">
                                    <a:latin typeface="Cambria Math" panose="02040503050406030204" pitchFamily="18" charset="0"/>
                                  </a:rPr>
                                  <m:t>𝑡</m:t>
                                </m:r>
                              </m:e>
                              <m:sup>
                                <m:r>
                                  <a:rPr lang="pt-BR" sz="2400" i="1">
                                    <a:latin typeface="Cambria Math" panose="02040503050406030204" pitchFamily="18" charset="0"/>
                                  </a:rPr>
                                  <m:t>−1</m:t>
                                </m:r>
                              </m:sup>
                            </m:sSup>
                            <m:r>
                              <a:rPr lang="pt-BR" sz="2400" i="1">
                                <a:latin typeface="Cambria Math" panose="02040503050406030204" pitchFamily="18" charset="0"/>
                              </a:rPr>
                              <m:t>+</m:t>
                            </m:r>
                            <m:r>
                              <a:rPr lang="pt-BR" sz="2400" i="1">
                                <a:latin typeface="Cambria Math" panose="02040503050406030204" pitchFamily="18" charset="0"/>
                              </a:rPr>
                              <m:t>𝑤</m:t>
                            </m:r>
                            <m:r>
                              <a:rPr lang="pt-BR" sz="2400" i="1">
                                <a:latin typeface="Cambria Math" panose="02040503050406030204" pitchFamily="18" charset="0"/>
                              </a:rPr>
                              <m:t>=1</m:t>
                            </m:r>
                          </m:e>
                          <m:e>
                            <m:r>
                              <a:rPr lang="pt-BR" sz="2400" i="1">
                                <a:latin typeface="Cambria Math" panose="02040503050406030204" pitchFamily="18" charset="0"/>
                              </a:rPr>
                              <m:t>−</m:t>
                            </m:r>
                            <m:r>
                              <a:rPr lang="pt-BR" sz="2400" i="1">
                                <a:latin typeface="Cambria Math" panose="02040503050406030204" pitchFamily="18" charset="0"/>
                              </a:rPr>
                              <m:t>𝑡</m:t>
                            </m:r>
                            <m:r>
                              <a:rPr lang="pt-BR" sz="2400" i="1">
                                <a:latin typeface="Cambria Math" panose="02040503050406030204" pitchFamily="18" charset="0"/>
                              </a:rPr>
                              <m:t>−2</m:t>
                            </m:r>
                            <m:r>
                              <a:rPr lang="pt-BR" sz="2400" i="1">
                                <a:latin typeface="Cambria Math" panose="02040503050406030204" pitchFamily="18" charset="0"/>
                              </a:rPr>
                              <m:t>𝑤</m:t>
                            </m:r>
                            <m:r>
                              <a:rPr lang="pt-BR" sz="2400" i="1">
                                <a:latin typeface="Cambria Math" panose="02040503050406030204" pitchFamily="18" charset="0"/>
                              </a:rPr>
                              <m:t>=1</m:t>
                            </m:r>
                          </m:e>
                        </m:eqArr>
                      </m:e>
                    </m:d>
                  </m:oMath>
                </a14:m>
                <a:endParaRPr lang="pt-BR" sz="2400" dirty="0"/>
              </a:p>
              <a:p>
                <a:r>
                  <a:rPr lang="pt-BR" sz="2400" dirty="0"/>
                  <a:t>Assinale a alternativa que contém, apenas, sistemas lineares.</a:t>
                </a:r>
              </a:p>
              <a:p>
                <a:r>
                  <a:rPr lang="pt-BR" sz="2400" dirty="0"/>
                  <a:t>(A) I, II, III e IV</a:t>
                </a:r>
              </a:p>
              <a:p>
                <a:r>
                  <a:rPr lang="pt-BR" sz="2400" dirty="0"/>
                  <a:t>(B) II, III, IV e V</a:t>
                </a:r>
              </a:p>
              <a:p>
                <a:r>
                  <a:rPr lang="pt-BR" sz="2400" dirty="0"/>
                  <a:t>(C) III, IV, V e VI</a:t>
                </a:r>
              </a:p>
              <a:p>
                <a:r>
                  <a:rPr lang="pt-BR" sz="2400" dirty="0"/>
                  <a:t>(D) I, II, III, IV e VI</a:t>
                </a:r>
              </a:p>
              <a:p>
                <a:r>
                  <a:rPr lang="pt-BR" sz="2400" dirty="0"/>
                  <a:t>(E) I, II, III, IV, V e VI</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D0F4798D-393D-2E87-D930-8897E2F5EE66}"/>
                  </a:ext>
                </a:extLst>
              </p:cNvPr>
              <p:cNvSpPr txBox="1">
                <a:spLocks noRot="1" noChangeAspect="1" noMove="1" noResize="1" noEditPoints="1" noAdjustHandles="1" noChangeArrowheads="1" noChangeShapeType="1" noTextEdit="1"/>
              </p:cNvSpPr>
              <p:nvPr/>
            </p:nvSpPr>
            <p:spPr>
              <a:xfrm>
                <a:off x="519859" y="597520"/>
                <a:ext cx="11026775" cy="5224315"/>
              </a:xfrm>
              <a:prstGeom prst="rect">
                <a:avLst/>
              </a:prstGeom>
              <a:blipFill>
                <a:blip r:embed="rId2"/>
                <a:stretch>
                  <a:fillRect l="-829" t="-1167" b="-1750"/>
                </a:stretch>
              </a:blipFill>
            </p:spPr>
            <p:txBody>
              <a:bodyPr/>
              <a:lstStyle/>
              <a:p>
                <a:r>
                  <a:rPr lang="pt-BR">
                    <a:noFill/>
                  </a:rPr>
                  <a:t> </a:t>
                </a:r>
              </a:p>
            </p:txBody>
          </p:sp>
        </mc:Fallback>
      </mc:AlternateContent>
    </p:spTree>
    <p:extLst>
      <p:ext uri="{BB962C8B-B14F-4D97-AF65-F5344CB8AC3E}">
        <p14:creationId xmlns:p14="http://schemas.microsoft.com/office/powerpoint/2010/main" val="3576102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0F4798D-393D-2E87-D930-8897E2F5EE66}"/>
                  </a:ext>
                </a:extLst>
              </p:cNvPr>
              <p:cNvSpPr txBox="1"/>
              <p:nvPr/>
            </p:nvSpPr>
            <p:spPr>
              <a:xfrm>
                <a:off x="515423" y="598556"/>
                <a:ext cx="11161153" cy="5774530"/>
              </a:xfrm>
              <a:prstGeom prst="rect">
                <a:avLst/>
              </a:prstGeom>
              <a:noFill/>
            </p:spPr>
            <p:txBody>
              <a:bodyPr wrap="square">
                <a:spAutoFit/>
              </a:bodyPr>
              <a:lstStyle/>
              <a:p>
                <a:pPr algn="just"/>
                <a:r>
                  <a:rPr lang="pt-BR" sz="2400" b="1" dirty="0">
                    <a:highlight>
                      <a:srgbClr val="FFFFFF"/>
                    </a:highlight>
                    <a:latin typeface="Arial Narrow" panose="020B0606020202030204" pitchFamily="34" charset="0"/>
                  </a:rPr>
                  <a:t>4. </a:t>
                </a:r>
                <a:r>
                  <a:rPr lang="pt-BR" sz="2400" dirty="0">
                    <a:highlight>
                      <a:srgbClr val="FFFFFF"/>
                    </a:highlight>
                  </a:rPr>
                  <a:t>Maria, João e Carlos foram ao supermercado comprar ingredientes para fazer um bolo. Cada um comprou farinha, ovos e chocolate em quantidades diferentes. Maria gastou R$ 30,00, João gastou R$ 25,00 e Carlos gastou R$ 35,00.</a:t>
                </a:r>
              </a:p>
              <a:p>
                <a:pPr algn="just"/>
                <a:r>
                  <a:rPr lang="pt-BR" sz="2400" dirty="0">
                    <a:highlight>
                      <a:srgbClr val="FFFFFF"/>
                    </a:highlight>
                  </a:rPr>
                  <a:t>As quantidades de cada ingrediente comprado por eles foram as seguintes:</a:t>
                </a:r>
              </a:p>
              <a:p>
                <a:pPr marL="342900" lvl="0" indent="-342900" algn="just">
                  <a:buFont typeface="Arial" panose="020B0604020202020204" pitchFamily="34" charset="0"/>
                  <a:buChar char="•"/>
                </a:pPr>
                <a:r>
                  <a:rPr lang="pt-BR" sz="2400" dirty="0">
                    <a:highlight>
                      <a:srgbClr val="FFFFFF"/>
                    </a:highlight>
                  </a:rPr>
                  <a:t>Maria: 2 pacotes de farinha, 1 dúzia de ovos e 1 barra de chocolate.</a:t>
                </a:r>
              </a:p>
              <a:p>
                <a:pPr marL="342900" lvl="0" indent="-342900" algn="just">
                  <a:buFont typeface="Arial" panose="020B0604020202020204" pitchFamily="34" charset="0"/>
                  <a:buChar char="•"/>
                </a:pPr>
                <a:r>
                  <a:rPr lang="pt-BR" sz="2400" dirty="0">
                    <a:highlight>
                      <a:srgbClr val="FFFFFF"/>
                    </a:highlight>
                  </a:rPr>
                  <a:t>João: 1 pacote de farinha, 2 dúzias de ovos e 1 barra de chocolate.</a:t>
                </a:r>
              </a:p>
              <a:p>
                <a:pPr marL="342900" lvl="0" indent="-342900" algn="just">
                  <a:buFont typeface="Arial" panose="020B0604020202020204" pitchFamily="34" charset="0"/>
                  <a:buChar char="•"/>
                </a:pPr>
                <a:r>
                  <a:rPr lang="pt-BR" sz="2400" dirty="0">
                    <a:highlight>
                      <a:srgbClr val="FFFFFF"/>
                    </a:highlight>
                  </a:rPr>
                  <a:t>Carlos: 3 pacotes de farinha, 1 dúzia de ovos e 2 barras de chocolate.</a:t>
                </a:r>
              </a:p>
              <a:p>
                <a:pPr algn="just"/>
                <a:r>
                  <a:rPr lang="pt-BR" sz="2400" dirty="0">
                    <a:highlight>
                      <a:srgbClr val="FFFFFF"/>
                    </a:highlight>
                  </a:rPr>
                  <a:t>Qual o sistema de equações que corresponde a esta situação descrita?</a:t>
                </a:r>
              </a:p>
              <a:p>
                <a:r>
                  <a:rPr lang="pt-BR" sz="2400" dirty="0">
                    <a:highlight>
                      <a:srgbClr val="FFFFFF"/>
                    </a:highlight>
                  </a:rPr>
                  <a:t>(A) </a:t>
                </a:r>
                <a14:m>
                  <m:oMath xmlns:m="http://schemas.openxmlformats.org/officeDocument/2006/math">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=30</m:t>
                            </m:r>
                          </m:e>
                          <m:e>
                            <m:m>
                              <m:mPr>
                                <m:mcs>
                                  <m:mc>
                                    <m:mcPr>
                                      <m:count m:val="1"/>
                                      <m:mcJc m:val="center"/>
                                    </m:mcPr>
                                  </m:mc>
                                </m:mcs>
                                <m:ctrlPr>
                                  <a:rPr lang="pt-BR" sz="2400" i="1">
                                    <a:highlight>
                                      <a:srgbClr val="FFFFFF"/>
                                    </a:highlight>
                                    <a:latin typeface="Cambria Math" panose="02040503050406030204" pitchFamily="18" charset="0"/>
                                  </a:rPr>
                                </m:ctrlPr>
                              </m:mPr>
                              <m:mr>
                                <m:e>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=25</m:t>
                                  </m:r>
                                </m:e>
                              </m:mr>
                              <m:mr>
                                <m:e>
                                  <m:r>
                                    <a:rPr lang="pt-BR" sz="2400" i="1">
                                      <a:highlight>
                                        <a:srgbClr val="FFFFFF"/>
                                      </a:highlight>
                                      <a:latin typeface="Cambria Math" panose="02040503050406030204" pitchFamily="18" charset="0"/>
                                    </a:rPr>
                                    <m:t>3</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=35</m:t>
                                  </m:r>
                                </m:e>
                              </m:mr>
                            </m:m>
                          </m:e>
                        </m:eqArr>
                      </m:e>
                    </m:d>
                  </m:oMath>
                </a14:m>
                <a:r>
                  <a:rPr lang="pt-BR" sz="2400" dirty="0">
                    <a:highlight>
                      <a:srgbClr val="FFFFFF"/>
                    </a:highlight>
                  </a:rPr>
                  <a:t>           (B) </a:t>
                </a:r>
                <a14:m>
                  <m:oMath xmlns:m="http://schemas.openxmlformats.org/officeDocument/2006/math">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=30</m:t>
                            </m:r>
                          </m:e>
                          <m:e>
                            <m:m>
                              <m:mPr>
                                <m:mcs>
                                  <m:mc>
                                    <m:mcPr>
                                      <m:count m:val="1"/>
                                      <m:mcJc m:val="center"/>
                                    </m:mcPr>
                                  </m:mc>
                                </m:mcs>
                                <m:ctrlPr>
                                  <a:rPr lang="pt-BR" sz="2400" i="1">
                                    <a:highlight>
                                      <a:srgbClr val="FFFFFF"/>
                                    </a:highlight>
                                    <a:latin typeface="Cambria Math" panose="02040503050406030204" pitchFamily="18" charset="0"/>
                                  </a:rPr>
                                </m:ctrlPr>
                              </m:mPr>
                              <m:mr>
                                <m:e>
                                  <m:r>
                                    <a:rPr lang="pt-BR" sz="2400" i="1">
                                      <a:highlight>
                                        <a:srgbClr val="FFFFFF"/>
                                      </a:highlight>
                                      <a:latin typeface="Cambria Math" panose="02040503050406030204" pitchFamily="18" charset="0"/>
                                    </a:rPr>
                                    <m:t>3</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=25</m:t>
                                  </m:r>
                                </m:e>
                              </m:mr>
                              <m:m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=35</m:t>
                                  </m:r>
                                </m:e>
                              </m:mr>
                            </m:m>
                          </m:e>
                        </m:eqArr>
                      </m:e>
                    </m:d>
                  </m:oMath>
                </a14:m>
                <a:r>
                  <a:rPr lang="pt-BR" sz="2400" dirty="0">
                    <a:highlight>
                      <a:srgbClr val="FFFFFF"/>
                    </a:highlight>
                  </a:rPr>
                  <a:t>           (C) </a:t>
                </a:r>
                <a14:m>
                  <m:oMath xmlns:m="http://schemas.openxmlformats.org/officeDocument/2006/math">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=30</m:t>
                            </m:r>
                          </m:e>
                          <m:e>
                            <m:m>
                              <m:mPr>
                                <m:mcs>
                                  <m:mc>
                                    <m:mcPr>
                                      <m:count m:val="1"/>
                                      <m:mcJc m:val="center"/>
                                    </m:mcPr>
                                  </m:mc>
                                </m:mcs>
                                <m:ctrlPr>
                                  <a:rPr lang="pt-BR" sz="2400" i="1">
                                    <a:highlight>
                                      <a:srgbClr val="FFFFFF"/>
                                    </a:highlight>
                                    <a:latin typeface="Cambria Math" panose="02040503050406030204" pitchFamily="18" charset="0"/>
                                  </a:rPr>
                                </m:ctrlPr>
                              </m:mPr>
                              <m:m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=25</m:t>
                                  </m:r>
                                </m:e>
                              </m:mr>
                              <m:mr>
                                <m:e>
                                  <m:r>
                                    <a:rPr lang="pt-BR" sz="2400" i="1">
                                      <a:highlight>
                                        <a:srgbClr val="FFFFFF"/>
                                      </a:highlight>
                                      <a:latin typeface="Cambria Math" panose="02040503050406030204" pitchFamily="18" charset="0"/>
                                    </a:rPr>
                                    <m:t>3</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=35</m:t>
                                  </m:r>
                                </m:e>
                              </m:mr>
                            </m:m>
                          </m:e>
                        </m:eqArr>
                      </m:e>
                    </m:d>
                  </m:oMath>
                </a14:m>
                <a:r>
                  <a:rPr lang="pt-BR" sz="2400" dirty="0">
                    <a:highlight>
                      <a:srgbClr val="FFFFFF"/>
                    </a:highlight>
                  </a:rPr>
                  <a:t>      </a:t>
                </a:r>
              </a:p>
              <a:p>
                <a:endParaRPr lang="pt-BR" sz="2400" dirty="0">
                  <a:highlight>
                    <a:srgbClr val="FFFFFF"/>
                  </a:highlight>
                </a:endParaRPr>
              </a:p>
              <a:p>
                <a:r>
                  <a:rPr lang="pt-BR" sz="2400" dirty="0">
                    <a:highlight>
                      <a:srgbClr val="FFFFFF"/>
                    </a:highlight>
                  </a:rPr>
                  <a:t> (D) </a:t>
                </a:r>
                <a14:m>
                  <m:oMath xmlns:m="http://schemas.openxmlformats.org/officeDocument/2006/math">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3</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=30</m:t>
                            </m:r>
                          </m:e>
                          <m:e>
                            <m:m>
                              <m:mPr>
                                <m:mcs>
                                  <m:mc>
                                    <m:mcPr>
                                      <m:count m:val="1"/>
                                      <m:mcJc m:val="center"/>
                                    </m:mcPr>
                                  </m:mc>
                                </m:mcs>
                                <m:ctrlPr>
                                  <a:rPr lang="pt-BR" sz="2400" i="1">
                                    <a:highlight>
                                      <a:srgbClr val="FFFFFF"/>
                                    </a:highlight>
                                    <a:latin typeface="Cambria Math" panose="02040503050406030204" pitchFamily="18" charset="0"/>
                                  </a:rPr>
                                </m:ctrlPr>
                              </m:mPr>
                              <m:m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=25</m:t>
                                  </m:r>
                                </m:e>
                              </m:mr>
                              <m:mr>
                                <m:e>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=35</m:t>
                                  </m:r>
                                </m:e>
                              </m:mr>
                            </m:m>
                          </m:e>
                        </m:eqArr>
                      </m:e>
                    </m:d>
                  </m:oMath>
                </a14:m>
                <a:r>
                  <a:rPr lang="pt-BR" sz="2400" dirty="0">
                    <a:highlight>
                      <a:srgbClr val="FFFFFF"/>
                    </a:highlight>
                  </a:rPr>
                  <a:t>           (E) </a:t>
                </a:r>
                <a14:m>
                  <m:oMath xmlns:m="http://schemas.openxmlformats.org/officeDocument/2006/math">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=30</m:t>
                            </m:r>
                          </m:e>
                          <m:e>
                            <m:m>
                              <m:mPr>
                                <m:mcs>
                                  <m:mc>
                                    <m:mcPr>
                                      <m:count m:val="1"/>
                                      <m:mcJc m:val="center"/>
                                    </m:mcPr>
                                  </m:mc>
                                </m:mcs>
                                <m:ctrlPr>
                                  <a:rPr lang="pt-BR" sz="2400" i="1">
                                    <a:highlight>
                                      <a:srgbClr val="FFFFFF"/>
                                    </a:highlight>
                                    <a:latin typeface="Cambria Math" panose="02040503050406030204" pitchFamily="18" charset="0"/>
                                  </a:rPr>
                                </m:ctrlPr>
                              </m:mPr>
                              <m:mr>
                                <m:e>
                                  <m:r>
                                    <a:rPr lang="pt-BR" sz="2400" i="1">
                                      <a:highlight>
                                        <a:srgbClr val="FFFFFF"/>
                                      </a:highlight>
                                      <a:latin typeface="Cambria Math" panose="02040503050406030204" pitchFamily="18" charset="0"/>
                                    </a:rPr>
                                    <m:t>3</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=25</m:t>
                                  </m:r>
                                </m:e>
                              </m:mr>
                              <m:mr>
                                <m:e>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𝑧</m:t>
                                  </m:r>
                                  <m:r>
                                    <a:rPr lang="pt-BR" sz="2400" i="1">
                                      <a:highlight>
                                        <a:srgbClr val="FFFFFF"/>
                                      </a:highlight>
                                      <a:latin typeface="Cambria Math" panose="02040503050406030204" pitchFamily="18" charset="0"/>
                                    </a:rPr>
                                    <m:t>=35</m:t>
                                  </m:r>
                                </m:e>
                              </m:mr>
                            </m:m>
                          </m:e>
                        </m:eqArr>
                      </m:e>
                    </m:d>
                  </m:oMath>
                </a14:m>
                <a:endParaRPr lang="pt-BR" sz="2400" dirty="0">
                  <a:highlight>
                    <a:srgbClr val="FFFFFF"/>
                  </a:highlight>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D0F4798D-393D-2E87-D930-8897E2F5EE66}"/>
                  </a:ext>
                </a:extLst>
              </p:cNvPr>
              <p:cNvSpPr txBox="1">
                <a:spLocks noRot="1" noChangeAspect="1" noMove="1" noResize="1" noEditPoints="1" noAdjustHandles="1" noChangeArrowheads="1" noChangeShapeType="1" noTextEdit="1"/>
              </p:cNvSpPr>
              <p:nvPr/>
            </p:nvSpPr>
            <p:spPr>
              <a:xfrm>
                <a:off x="515423" y="598556"/>
                <a:ext cx="11161153" cy="5774530"/>
              </a:xfrm>
              <a:prstGeom prst="rect">
                <a:avLst/>
              </a:prstGeom>
              <a:blipFill>
                <a:blip r:embed="rId2"/>
                <a:stretch>
                  <a:fillRect l="-874" t="-1056" r="-1530"/>
                </a:stretch>
              </a:blipFill>
            </p:spPr>
            <p:txBody>
              <a:bodyPr/>
              <a:lstStyle/>
              <a:p>
                <a:r>
                  <a:rPr lang="pt-BR">
                    <a:noFill/>
                  </a:rPr>
                  <a:t> </a:t>
                </a:r>
              </a:p>
            </p:txBody>
          </p:sp>
        </mc:Fallback>
      </mc:AlternateContent>
    </p:spTree>
    <p:extLst>
      <p:ext uri="{BB962C8B-B14F-4D97-AF65-F5344CB8AC3E}">
        <p14:creationId xmlns:p14="http://schemas.microsoft.com/office/powerpoint/2010/main" val="1005458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0F4798D-393D-2E87-D930-8897E2F5EE66}"/>
                  </a:ext>
                </a:extLst>
              </p:cNvPr>
              <p:cNvSpPr txBox="1"/>
              <p:nvPr/>
            </p:nvSpPr>
            <p:spPr>
              <a:xfrm>
                <a:off x="515423" y="633062"/>
                <a:ext cx="11161153" cy="6257098"/>
              </a:xfrm>
              <a:prstGeom prst="rect">
                <a:avLst/>
              </a:prstGeom>
              <a:noFill/>
            </p:spPr>
            <p:txBody>
              <a:bodyPr wrap="square">
                <a:spAutoFit/>
              </a:bodyPr>
              <a:lstStyle/>
              <a:p>
                <a:r>
                  <a:rPr lang="pt-BR" sz="2400" b="1" kern="100" dirty="0">
                    <a:solidFill>
                      <a:srgbClr val="000000"/>
                    </a:solidFill>
                    <a:highlight>
                      <a:srgbClr val="FFFFFF"/>
                    </a:highlight>
                    <a:latin typeface="Arial Narrow" panose="020B0606020202030204" pitchFamily="34" charset="0"/>
                    <a:ea typeface="Calibri" panose="020F0502020204030204" pitchFamily="34" charset="0"/>
                    <a:cs typeface="Arial" panose="020B0604020202020204" pitchFamily="34" charset="0"/>
                  </a:rPr>
                  <a:t>5. </a:t>
                </a:r>
                <a:r>
                  <a:rPr lang="pt-BR" sz="2400" dirty="0">
                    <a:highlight>
                      <a:srgbClr val="FFFFFF"/>
                    </a:highlight>
                  </a:rPr>
                  <a:t>Observe o gráfico a seguir:</a:t>
                </a:r>
              </a:p>
              <a:p>
                <a:endParaRPr lang="pt-BR" sz="2400" dirty="0">
                  <a:highlight>
                    <a:srgbClr val="FFFFFF"/>
                  </a:highlight>
                </a:endParaRPr>
              </a:p>
              <a:p>
                <a:endParaRPr lang="pt-BR" sz="2400" dirty="0">
                  <a:highlight>
                    <a:srgbClr val="FFFFFF"/>
                  </a:highlight>
                </a:endParaRPr>
              </a:p>
              <a:p>
                <a:endParaRPr lang="pt-BR" sz="2400" dirty="0">
                  <a:highlight>
                    <a:srgbClr val="FFFFFF"/>
                  </a:highlight>
                </a:endParaRPr>
              </a:p>
              <a:p>
                <a:endParaRPr lang="pt-BR" sz="2400" dirty="0">
                  <a:highlight>
                    <a:srgbClr val="FFFFFF"/>
                  </a:highlight>
                </a:endParaRPr>
              </a:p>
              <a:p>
                <a:endParaRPr lang="pt-BR" sz="2400" dirty="0">
                  <a:highlight>
                    <a:srgbClr val="FFFFFF"/>
                  </a:highlight>
                </a:endParaRPr>
              </a:p>
              <a:p>
                <a:r>
                  <a:rPr lang="pt-BR" sz="2400" dirty="0">
                    <a:highlight>
                      <a:srgbClr val="FFFFFF"/>
                    </a:highlight>
                  </a:rPr>
                  <a:t>Assinale a alternativa que associa o sistema a esse gráfico.</a:t>
                </a:r>
              </a:p>
              <a:p>
                <a:r>
                  <a:rPr lang="pt-BR" sz="1200" dirty="0">
                    <a:highlight>
                      <a:srgbClr val="FFFFFF"/>
                    </a:highlight>
                  </a:rPr>
                  <a:t> </a:t>
                </a:r>
              </a:p>
              <a:p>
                <a:r>
                  <a:rPr lang="pt-BR" sz="2400" dirty="0">
                    <a:highlight>
                      <a:srgbClr val="FFFFFF"/>
                    </a:highlight>
                  </a:rPr>
                  <a:t>(A)</a:t>
                </a:r>
                <a14:m>
                  <m:oMath xmlns:m="http://schemas.openxmlformats.org/officeDocument/2006/math">
                    <m:r>
                      <a:rPr lang="pt-BR" sz="2400" i="1">
                        <a:highlight>
                          <a:srgbClr val="FFFFFF"/>
                        </a:highlight>
                        <a:latin typeface="Cambria Math" panose="02040503050406030204" pitchFamily="18" charset="0"/>
                      </a:rPr>
                      <m:t> </m:t>
                    </m:r>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=−1</m:t>
                            </m:r>
                          </m:e>
                          <m:e>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=5</m:t>
                            </m:r>
                          </m:e>
                        </m:eqArr>
                      </m:e>
                    </m:d>
                  </m:oMath>
                </a14:m>
                <a:r>
                  <a:rPr lang="pt-BR" sz="2400" dirty="0">
                    <a:highlight>
                      <a:srgbClr val="FFFFFF"/>
                    </a:highlight>
                  </a:rPr>
                  <a:t>                (B)</a:t>
                </a:r>
                <a14:m>
                  <m:oMath xmlns:m="http://schemas.openxmlformats.org/officeDocument/2006/math">
                    <m:r>
                      <a:rPr lang="pt-BR" sz="2400" i="1">
                        <a:highlight>
                          <a:srgbClr val="FFFFFF"/>
                        </a:highlight>
                        <a:latin typeface="Cambria Math" panose="02040503050406030204" pitchFamily="18" charset="0"/>
                      </a:rPr>
                      <m:t> </m:t>
                    </m:r>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−3</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=−9</m:t>
                            </m:r>
                          </m:e>
                          <m:e>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=−1</m:t>
                            </m:r>
                          </m:e>
                        </m:eqArr>
                      </m:e>
                    </m:d>
                  </m:oMath>
                </a14:m>
                <a:endParaRPr lang="pt-BR" sz="2400" dirty="0">
                  <a:highlight>
                    <a:srgbClr val="FFFFFF"/>
                  </a:highlight>
                </a:endParaRPr>
              </a:p>
              <a:p>
                <a:r>
                  <a:rPr lang="pt-BR" sz="2400" dirty="0">
                    <a:highlight>
                      <a:srgbClr val="FFFFFF"/>
                    </a:highlight>
                  </a:rPr>
                  <a:t> </a:t>
                </a:r>
              </a:p>
              <a:p>
                <a:r>
                  <a:rPr lang="pt-BR" sz="2400" dirty="0">
                    <a:highlight>
                      <a:srgbClr val="FFFFFF"/>
                    </a:highlight>
                  </a:rPr>
                  <a:t>(C)</a:t>
                </a:r>
                <a14:m>
                  <m:oMath xmlns:m="http://schemas.openxmlformats.org/officeDocument/2006/math">
                    <m:r>
                      <a:rPr lang="pt-BR" sz="2400" i="1">
                        <a:highlight>
                          <a:srgbClr val="FFFFFF"/>
                        </a:highlight>
                        <a:latin typeface="Cambria Math" panose="02040503050406030204" pitchFamily="18" charset="0"/>
                      </a:rPr>
                      <m:t> </m:t>
                    </m:r>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−3</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=9</m:t>
                            </m:r>
                          </m:e>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=1</m:t>
                            </m:r>
                          </m:e>
                        </m:eqArr>
                      </m:e>
                    </m:d>
                  </m:oMath>
                </a14:m>
                <a:r>
                  <a:rPr lang="pt-BR" sz="2400" dirty="0">
                    <a:highlight>
                      <a:srgbClr val="FFFFFF"/>
                    </a:highlight>
                  </a:rPr>
                  <a:t>             (D)</a:t>
                </a:r>
                <a14:m>
                  <m:oMath xmlns:m="http://schemas.openxmlformats.org/officeDocument/2006/math">
                    <m:r>
                      <a:rPr lang="pt-BR" sz="2400" i="1">
                        <a:highlight>
                          <a:srgbClr val="FFFFFF"/>
                        </a:highlight>
                        <a:latin typeface="Cambria Math" panose="02040503050406030204" pitchFamily="18" charset="0"/>
                      </a:rPr>
                      <m:t> </m:t>
                    </m:r>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=5</m:t>
                            </m:r>
                          </m:e>
                          <m:e>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=−1</m:t>
                            </m:r>
                          </m:e>
                        </m:eqArr>
                      </m:e>
                    </m:d>
                  </m:oMath>
                </a14:m>
                <a:endParaRPr lang="pt-BR" sz="2400" dirty="0">
                  <a:highlight>
                    <a:srgbClr val="FFFFFF"/>
                  </a:highlight>
                </a:endParaRPr>
              </a:p>
              <a:p>
                <a:r>
                  <a:rPr lang="pt-BR" sz="2400" dirty="0">
                    <a:highlight>
                      <a:srgbClr val="FFFFFF"/>
                    </a:highlight>
                  </a:rPr>
                  <a:t> </a:t>
                </a:r>
              </a:p>
              <a:p>
                <a:r>
                  <a:rPr lang="pt-BR" sz="2400" dirty="0">
                    <a:highlight>
                      <a:srgbClr val="FFFFFF"/>
                    </a:highlight>
                  </a:rPr>
                  <a:t>(E) </a:t>
                </a:r>
                <a14:m>
                  <m:oMath xmlns:m="http://schemas.openxmlformats.org/officeDocument/2006/math">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=6</m:t>
                            </m:r>
                          </m:e>
                          <m:e>
                            <m:r>
                              <a:rPr lang="pt-BR" sz="2400" i="1">
                                <a:highlight>
                                  <a:srgbClr val="FFFFFF"/>
                                </a:highlight>
                                <a:latin typeface="Cambria Math" panose="02040503050406030204" pitchFamily="18" charset="0"/>
                              </a:rPr>
                              <m:t>−2</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=−2</m:t>
                            </m:r>
                          </m:e>
                        </m:eqArr>
                      </m:e>
                    </m:d>
                  </m:oMath>
                </a14:m>
                <a:endParaRPr lang="pt-BR" sz="2400" dirty="0">
                  <a:highlight>
                    <a:srgbClr val="FFFFFF"/>
                  </a:highlight>
                </a:endParaRPr>
              </a:p>
            </p:txBody>
          </p:sp>
        </mc:Choice>
        <mc:Fallback xmlns="">
          <p:sp>
            <p:nvSpPr>
              <p:cNvPr id="4" name="CaixaDeTexto 3">
                <a:extLst>
                  <a:ext uri="{FF2B5EF4-FFF2-40B4-BE49-F238E27FC236}">
                    <a16:creationId xmlns:a16="http://schemas.microsoft.com/office/drawing/2014/main" id="{D0F4798D-393D-2E87-D930-8897E2F5EE66}"/>
                  </a:ext>
                </a:extLst>
              </p:cNvPr>
              <p:cNvSpPr txBox="1">
                <a:spLocks noRot="1" noChangeAspect="1" noMove="1" noResize="1" noEditPoints="1" noAdjustHandles="1" noChangeArrowheads="1" noChangeShapeType="1" noTextEdit="1"/>
              </p:cNvSpPr>
              <p:nvPr/>
            </p:nvSpPr>
            <p:spPr>
              <a:xfrm>
                <a:off x="515423" y="633062"/>
                <a:ext cx="11161153" cy="6257098"/>
              </a:xfrm>
              <a:prstGeom prst="rect">
                <a:avLst/>
              </a:prstGeom>
              <a:blipFill>
                <a:blip r:embed="rId2"/>
                <a:stretch>
                  <a:fillRect l="-874" t="-975"/>
                </a:stretch>
              </a:blipFill>
            </p:spPr>
            <p:txBody>
              <a:bodyPr/>
              <a:lstStyle/>
              <a:p>
                <a:r>
                  <a:rPr lang="pt-BR">
                    <a:noFill/>
                  </a:rPr>
                  <a:t> </a:t>
                </a:r>
              </a:p>
            </p:txBody>
          </p:sp>
        </mc:Fallback>
      </mc:AlternateContent>
      <p:pic>
        <p:nvPicPr>
          <p:cNvPr id="2" name="Imagem 1" descr="Gráfico, Gráfico de linhas&#10;&#10;Descrição gerada automaticamente">
            <a:extLst>
              <a:ext uri="{FF2B5EF4-FFF2-40B4-BE49-F238E27FC236}">
                <a16:creationId xmlns:a16="http://schemas.microsoft.com/office/drawing/2014/main" id="{C16E77AA-332E-5A07-138F-9A66DC6D712B}"/>
              </a:ext>
            </a:extLst>
          </p:cNvPr>
          <p:cNvPicPr>
            <a:picLocks noChangeAspect="1"/>
          </p:cNvPicPr>
          <p:nvPr/>
        </p:nvPicPr>
        <p:blipFill>
          <a:blip r:embed="rId3"/>
          <a:stretch>
            <a:fillRect/>
          </a:stretch>
        </p:blipFill>
        <p:spPr>
          <a:xfrm>
            <a:off x="6421979" y="633062"/>
            <a:ext cx="2177504" cy="2325027"/>
          </a:xfrm>
          <a:prstGeom prst="rect">
            <a:avLst/>
          </a:prstGeom>
        </p:spPr>
      </p:pic>
    </p:spTree>
    <p:extLst>
      <p:ext uri="{BB962C8B-B14F-4D97-AF65-F5344CB8AC3E}">
        <p14:creationId xmlns:p14="http://schemas.microsoft.com/office/powerpoint/2010/main" val="220833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0F4798D-393D-2E87-D930-8897E2F5EE66}"/>
                  </a:ext>
                </a:extLst>
              </p:cNvPr>
              <p:cNvSpPr txBox="1"/>
              <p:nvPr/>
            </p:nvSpPr>
            <p:spPr>
              <a:xfrm>
                <a:off x="515423" y="761058"/>
                <a:ext cx="4384381" cy="2393476"/>
              </a:xfrm>
              <a:prstGeom prst="rect">
                <a:avLst/>
              </a:prstGeom>
              <a:noFill/>
            </p:spPr>
            <p:txBody>
              <a:bodyPr wrap="square">
                <a:spAutoFit/>
              </a:bodyPr>
              <a:lstStyle/>
              <a:p>
                <a:r>
                  <a:rPr lang="pt-BR" sz="2400" b="1" dirty="0">
                    <a:highlight>
                      <a:srgbClr val="FFFFFF"/>
                    </a:highlight>
                    <a:latin typeface="Arial Narrow" panose="020B0606020202030204" pitchFamily="34" charset="0"/>
                  </a:rPr>
                  <a:t>6. </a:t>
                </a:r>
                <a:r>
                  <a:rPr lang="pt-BR" sz="2400" dirty="0">
                    <a:highlight>
                      <a:srgbClr val="FFFFFF"/>
                    </a:highlight>
                  </a:rPr>
                  <a:t>Observe o sistema a seguir:</a:t>
                </a:r>
              </a:p>
              <a:p>
                <a14:m>
                  <m:oMath xmlns:m="http://schemas.openxmlformats.org/officeDocument/2006/math">
                    <m:d>
                      <m:dPr>
                        <m:begChr m:val="{"/>
                        <m:endChr m:val=""/>
                        <m:ctrlPr>
                          <a:rPr lang="pt-BR" sz="2400" i="1">
                            <a:highlight>
                              <a:srgbClr val="FFFFFF"/>
                            </a:highlight>
                            <a:latin typeface="Cambria Math" panose="02040503050406030204" pitchFamily="18" charset="0"/>
                          </a:rPr>
                        </m:ctrlPr>
                      </m:dPr>
                      <m:e>
                        <m:eqArr>
                          <m:eqArrPr>
                            <m:ctrlPr>
                              <a:rPr lang="pt-BR" sz="2400" i="1">
                                <a:highlight>
                                  <a:srgbClr val="FFFFFF"/>
                                </a:highlight>
                                <a:latin typeface="Cambria Math" panose="02040503050406030204" pitchFamily="18" charset="0"/>
                              </a:rPr>
                            </m:ctrlPr>
                          </m:eqArrPr>
                          <m:e>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=3</m:t>
                            </m:r>
                          </m:e>
                          <m:e>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𝑥</m:t>
                            </m:r>
                            <m:r>
                              <a:rPr lang="pt-BR" sz="2400" i="1">
                                <a:highlight>
                                  <a:srgbClr val="FFFFFF"/>
                                </a:highlight>
                                <a:latin typeface="Cambria Math" panose="02040503050406030204" pitchFamily="18" charset="0"/>
                              </a:rPr>
                              <m:t>+</m:t>
                            </m:r>
                            <m:r>
                              <a:rPr lang="pt-BR" sz="2400" i="1">
                                <a:highlight>
                                  <a:srgbClr val="FFFFFF"/>
                                </a:highlight>
                                <a:latin typeface="Cambria Math" panose="02040503050406030204" pitchFamily="18" charset="0"/>
                              </a:rPr>
                              <m:t>𝑦</m:t>
                            </m:r>
                            <m:r>
                              <a:rPr lang="pt-BR" sz="2400" i="1">
                                <a:highlight>
                                  <a:srgbClr val="FFFFFF"/>
                                </a:highlight>
                                <a:latin typeface="Cambria Math" panose="02040503050406030204" pitchFamily="18" charset="0"/>
                              </a:rPr>
                              <m:t>=1</m:t>
                            </m:r>
                          </m:e>
                        </m:eqArr>
                      </m:e>
                    </m:d>
                  </m:oMath>
                </a14:m>
                <a:r>
                  <a:rPr lang="pt-BR" sz="2400" dirty="0">
                    <a:highlight>
                      <a:srgbClr val="FFFFFF"/>
                    </a:highlight>
                  </a:rPr>
                  <a:t> </a:t>
                </a:r>
              </a:p>
              <a:p>
                <a:r>
                  <a:rPr lang="pt-BR" sz="2400" dirty="0">
                    <a:highlight>
                      <a:srgbClr val="FFFFFF"/>
                    </a:highlight>
                  </a:rPr>
                  <a:t> </a:t>
                </a:r>
              </a:p>
              <a:p>
                <a:r>
                  <a:rPr lang="pt-BR" sz="2400" dirty="0">
                    <a:highlight>
                      <a:srgbClr val="FFFFFF"/>
                    </a:highlight>
                  </a:rPr>
                  <a:t>Assinale a opção que apresenta a solução desse sistema</a:t>
                </a:r>
              </a:p>
            </p:txBody>
          </p:sp>
        </mc:Choice>
        <mc:Fallback xmlns="">
          <p:sp>
            <p:nvSpPr>
              <p:cNvPr id="4" name="CaixaDeTexto 3">
                <a:extLst>
                  <a:ext uri="{FF2B5EF4-FFF2-40B4-BE49-F238E27FC236}">
                    <a16:creationId xmlns:a16="http://schemas.microsoft.com/office/drawing/2014/main" id="{D0F4798D-393D-2E87-D930-8897E2F5EE66}"/>
                  </a:ext>
                </a:extLst>
              </p:cNvPr>
              <p:cNvSpPr txBox="1">
                <a:spLocks noRot="1" noChangeAspect="1" noMove="1" noResize="1" noEditPoints="1" noAdjustHandles="1" noChangeArrowheads="1" noChangeShapeType="1" noTextEdit="1"/>
              </p:cNvSpPr>
              <p:nvPr/>
            </p:nvSpPr>
            <p:spPr>
              <a:xfrm>
                <a:off x="515423" y="761058"/>
                <a:ext cx="4384381" cy="2393476"/>
              </a:xfrm>
              <a:prstGeom prst="rect">
                <a:avLst/>
              </a:prstGeom>
              <a:blipFill>
                <a:blip r:embed="rId2"/>
                <a:stretch>
                  <a:fillRect l="-2225" t="-2551" r="-1530" b="-5102"/>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74E4AB85-0260-F0EA-30DE-6E48B73C738F}"/>
              </a:ext>
            </a:extLst>
          </p:cNvPr>
          <p:cNvPicPr>
            <a:picLocks noChangeAspect="1"/>
          </p:cNvPicPr>
          <p:nvPr/>
        </p:nvPicPr>
        <p:blipFill>
          <a:blip r:embed="rId3"/>
          <a:stretch>
            <a:fillRect/>
          </a:stretch>
        </p:blipFill>
        <p:spPr>
          <a:xfrm>
            <a:off x="5246803" y="761058"/>
            <a:ext cx="6356660" cy="5715797"/>
          </a:xfrm>
          <a:prstGeom prst="rect">
            <a:avLst/>
          </a:prstGeom>
        </p:spPr>
      </p:pic>
    </p:spTree>
    <p:extLst>
      <p:ext uri="{BB962C8B-B14F-4D97-AF65-F5344CB8AC3E}">
        <p14:creationId xmlns:p14="http://schemas.microsoft.com/office/powerpoint/2010/main" val="1897502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0F4798D-393D-2E87-D930-8897E2F5EE66}"/>
                  </a:ext>
                </a:extLst>
              </p:cNvPr>
              <p:cNvSpPr txBox="1"/>
              <p:nvPr/>
            </p:nvSpPr>
            <p:spPr>
              <a:xfrm>
                <a:off x="515423" y="554869"/>
                <a:ext cx="11161153" cy="3847207"/>
              </a:xfrm>
              <a:prstGeom prst="rect">
                <a:avLst/>
              </a:prstGeom>
              <a:noFill/>
            </p:spPr>
            <p:txBody>
              <a:bodyPr wrap="square">
                <a:spAutoFit/>
              </a:bodyPr>
              <a:lstStyle/>
              <a:p>
                <a:pPr algn="just">
                  <a:lnSpc>
                    <a:spcPct val="115000"/>
                  </a:lnSpc>
                  <a:spcAft>
                    <a:spcPts val="800"/>
                  </a:spcAft>
                </a:pPr>
                <a:r>
                  <a:rPr lang="pt-BR" sz="2600" b="1" dirty="0">
                    <a:solidFill>
                      <a:srgbClr val="000000"/>
                    </a:solidFill>
                    <a:highlight>
                      <a:srgbClr val="FFFFFF"/>
                    </a:highlight>
                    <a:latin typeface="Arial Narrow" panose="020B0606020202030204" pitchFamily="34" charset="0"/>
                    <a:ea typeface="Times New Roman" panose="02020603050405020304" pitchFamily="18" charset="0"/>
                  </a:rPr>
                  <a:t>7.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Leia a expressão em linguagem natural a seguir:</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diferença entre a quarta parte de um número com seu quadrado, menos três.”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Qual a expressão algébrica correspondente a esta descrição?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p>
                      <m:sSup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−3</m:t>
                    </m:r>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−3</m:t>
                            </m:r>
                          </m:e>
                        </m:d>
                      </m:e>
                      <m:sup>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m:t>
                            </m:r>
                          </m:sup>
                        </m:sSup>
                      </m:num>
                      <m:den>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+3</m:t>
                    </m:r>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f>
                      <m:fPr>
                        <m:ctrlPr>
                          <a:rPr lang="pt-BR" sz="2600" i="1">
                            <a:effectLst/>
                            <a:latin typeface="Cambria Math" panose="02040503050406030204" pitchFamily="18" charset="0"/>
                          </a:rPr>
                        </m:ctrlPr>
                      </m:fPr>
                      <m:num>
                        <m:r>
                          <a:rPr lang="pt-BR" sz="2600" i="1">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600" i="1">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600" i="1">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600" i="1">
                            <a:effectLst/>
                            <a:latin typeface="Cambria Math" panose="02040503050406030204" pitchFamily="18" charset="0"/>
                          </a:rPr>
                        </m:ctrlPr>
                      </m:sSupPr>
                      <m:e>
                        <m:d>
                          <m:dPr>
                            <m:ctrlPr>
                              <a:rPr lang="pt-BR" sz="2600" i="1">
                                <a:effectLst/>
                                <a:latin typeface="Cambria Math" panose="02040503050406030204" pitchFamily="18" charset="0"/>
                              </a:rPr>
                            </m:ctrlPr>
                          </m:dPr>
                          <m:e>
                            <m:r>
                              <a:rPr lang="pt-BR" sz="2600" i="1">
                                <a:effectLst/>
                                <a:latin typeface="Cambria Math" panose="02040503050406030204" pitchFamily="18" charset="0"/>
                                <a:ea typeface="Calibri" panose="020F0502020204030204" pitchFamily="34" charset="0"/>
                                <a:cs typeface="Times New Roman" panose="02020603050405020304" pitchFamily="18" charset="0"/>
                              </a:rPr>
                              <m:t>𝑥</m:t>
                            </m:r>
                            <m:r>
                              <a:rPr lang="pt-BR" sz="2600" i="1">
                                <a:effectLst/>
                                <a:latin typeface="Cambria Math" panose="02040503050406030204" pitchFamily="18" charset="0"/>
                                <a:ea typeface="Calibri" panose="020F0502020204030204" pitchFamily="34" charset="0"/>
                                <a:cs typeface="Times New Roman" panose="02020603050405020304" pitchFamily="18" charset="0"/>
                              </a:rPr>
                              <m:t>−3</m:t>
                            </m:r>
                          </m:e>
                        </m:d>
                      </m:e>
                      <m:sup>
                        <m:r>
                          <a:rPr lang="pt-BR" sz="2600" i="1">
                            <a:effectLst/>
                            <a:latin typeface="Cambria Math" panose="02040503050406030204" pitchFamily="18" charset="0"/>
                            <a:ea typeface="Calibri" panose="020F0502020204030204" pitchFamily="34" charset="0"/>
                            <a:cs typeface="Times New Roman" panose="02020603050405020304" pitchFamily="18" charset="0"/>
                          </a:rPr>
                          <m:t>2</m:t>
                        </m:r>
                      </m:sup>
                    </m:sSup>
                  </m:oMath>
                </a14:m>
                <a:endParaRPr lang="pt-BR" sz="2600" dirty="0">
                  <a:highlight>
                    <a:srgbClr val="FFFFFF"/>
                  </a:highlight>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D0F4798D-393D-2E87-D930-8897E2F5EE66}"/>
                  </a:ext>
                </a:extLst>
              </p:cNvPr>
              <p:cNvSpPr txBox="1">
                <a:spLocks noRot="1" noChangeAspect="1" noMove="1" noResize="1" noEditPoints="1" noAdjustHandles="1" noChangeArrowheads="1" noChangeShapeType="1" noTextEdit="1"/>
              </p:cNvSpPr>
              <p:nvPr/>
            </p:nvSpPr>
            <p:spPr>
              <a:xfrm>
                <a:off x="515423" y="554869"/>
                <a:ext cx="11161153" cy="3847207"/>
              </a:xfrm>
              <a:prstGeom prst="rect">
                <a:avLst/>
              </a:prstGeom>
              <a:blipFill>
                <a:blip r:embed="rId2"/>
                <a:stretch>
                  <a:fillRect l="-984" t="-951" b="-792"/>
                </a:stretch>
              </a:blipFill>
            </p:spPr>
            <p:txBody>
              <a:bodyPr/>
              <a:lstStyle/>
              <a:p>
                <a:r>
                  <a:rPr lang="pt-BR">
                    <a:noFill/>
                  </a:rPr>
                  <a:t> </a:t>
                </a:r>
              </a:p>
            </p:txBody>
          </p:sp>
        </mc:Fallback>
      </mc:AlternateContent>
    </p:spTree>
    <p:extLst>
      <p:ext uri="{BB962C8B-B14F-4D97-AF65-F5344CB8AC3E}">
        <p14:creationId xmlns:p14="http://schemas.microsoft.com/office/powerpoint/2010/main" val="1895848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0F4798D-393D-2E87-D930-8897E2F5EE66}"/>
              </a:ext>
            </a:extLst>
          </p:cNvPr>
          <p:cNvSpPr txBox="1"/>
          <p:nvPr/>
        </p:nvSpPr>
        <p:spPr>
          <a:xfrm>
            <a:off x="296725" y="902394"/>
            <a:ext cx="11581849" cy="3693319"/>
          </a:xfrm>
          <a:prstGeom prst="rect">
            <a:avLst/>
          </a:prstGeom>
          <a:noFill/>
        </p:spPr>
        <p:txBody>
          <a:bodyPr wrap="square">
            <a:spAutoFit/>
          </a:bodyPr>
          <a:lstStyle/>
          <a:p>
            <a:pPr algn="just"/>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8. </a:t>
            </a:r>
            <a:r>
              <a:rPr lang="pt-BR" sz="2600" dirty="0">
                <a:highlight>
                  <a:srgbClr val="FFFFFF"/>
                </a:highlight>
              </a:rPr>
              <a:t>Na loja de artigos de papelaria da Dona Maria, um cliente comprou 3 cadernos, cada um custando R$ 5,50 e 5 lápis, cada um custando R$ 1,20. Ao efetuar o pagamento, o cliente recebeu um desconto equivalente a 15% do valor total da compra.</a:t>
            </a:r>
          </a:p>
          <a:p>
            <a:pPr algn="just"/>
            <a:r>
              <a:rPr lang="pt-BR" sz="2600" dirty="0">
                <a:highlight>
                  <a:srgbClr val="FFFFFF"/>
                </a:highlight>
              </a:rPr>
              <a:t>Considerando apenas duas casas decimais, qual foi o valor que o cliente pagou pela compra com o desconto recebido?</a:t>
            </a:r>
          </a:p>
          <a:p>
            <a:pPr algn="just"/>
            <a:endParaRPr lang="pt-BR" sz="2600" dirty="0">
              <a:highlight>
                <a:srgbClr val="FFFFFF"/>
              </a:highlight>
            </a:endParaRPr>
          </a:p>
          <a:p>
            <a:r>
              <a:rPr lang="pt-BR" sz="2600" dirty="0">
                <a:highlight>
                  <a:srgbClr val="FFFFFF"/>
                </a:highlight>
              </a:rPr>
              <a:t>(A) R$ 16,50.    (B) R$ 17,25.   (C) R$ 18,70.</a:t>
            </a:r>
          </a:p>
          <a:p>
            <a:r>
              <a:rPr lang="pt-BR" sz="2600" dirty="0">
                <a:highlight>
                  <a:srgbClr val="FFFFFF"/>
                </a:highlight>
              </a:rPr>
              <a:t>(D) R$ 19,12.    (E) R$ 22,50.</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3885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63EC408-59D9-2BA2-E917-CDD7A1511924}"/>
              </a:ext>
            </a:extLst>
          </p:cNvPr>
          <p:cNvSpPr txBox="1"/>
          <p:nvPr/>
        </p:nvSpPr>
        <p:spPr>
          <a:xfrm>
            <a:off x="345058" y="824753"/>
            <a:ext cx="11550212" cy="4941353"/>
          </a:xfrm>
          <a:prstGeom prst="rect">
            <a:avLst/>
          </a:prstGeom>
          <a:noFill/>
        </p:spPr>
        <p:txBody>
          <a:bodyPr wrap="square">
            <a:spAutoFit/>
          </a:bodyPr>
          <a:lstStyle/>
          <a:p>
            <a:pPr algn="just">
              <a:lnSpc>
                <a:spcPct val="115000"/>
              </a:lnSpc>
              <a:spcAft>
                <a:spcPts val="800"/>
              </a:spcAft>
            </a:pPr>
            <a:r>
              <a:rPr lang="pt-BR" sz="2600" b="1" kern="100" dirty="0">
                <a:latin typeface="Arial Narrow" panose="020B0606020202030204" pitchFamily="34" charset="0"/>
                <a:ea typeface="Calibri" panose="020F0502020204030204" pitchFamily="34" charset="0"/>
                <a:cs typeface="Times New Roman" panose="02020603050405020304" pitchFamily="18" charset="0"/>
              </a:rPr>
              <a:t>9. </a:t>
            </a:r>
            <a:r>
              <a:rPr lang="pt-BR" sz="2600" kern="0" dirty="0">
                <a:effectLst/>
                <a:latin typeface="Arial Narrow" panose="020B0606020202030204" pitchFamily="34" charset="0"/>
                <a:ea typeface="Calibri" panose="020F0502020204030204" pitchFamily="34" charset="0"/>
                <a:cs typeface="ArialMT"/>
              </a:rPr>
              <a:t>Maria estabeleceu uma meta de 10 km de caminhada, a ser cumprida toda sexta-feira, utilizando um aplicativo para controlar sua atividade física. Em certa sexta-feira, ao sair de casa para ir ao banco, ela já havia caminhado 6 km em direção à sua meta. No trajeto até o banco, Maria percorreu 1,25 km pela avenida onde mora. Após chegar ao banco, ao invés de retornar diretamente para casa, ela decidiu continuar caminhando até uma loja mais adiante. Ao retornar da loja, pelo mesmo caminho, Maria completou sua meta de caminhada ao chegar em casa.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0" dirty="0">
                <a:effectLst/>
                <a:latin typeface="Arial Narrow" panose="020B0606020202030204" pitchFamily="34" charset="0"/>
                <a:ea typeface="Calibri" panose="020F0502020204030204" pitchFamily="34" charset="0"/>
                <a:cs typeface="ArialMT"/>
              </a:rPr>
              <a:t>Quantos quilômetros Maria caminhou indo do banco até a loja nessa sexta-feira?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0" dirty="0">
                <a:effectLst/>
                <a:latin typeface="Arial Narrow" panose="020B0606020202030204" pitchFamily="34" charset="0"/>
                <a:ea typeface="Calibri" panose="020F0502020204030204" pitchFamily="34" charset="0"/>
                <a:cs typeface="ArialMT"/>
              </a:rPr>
              <a:t>(A) 0,75 km            (B) 1,5 km         (C) 2,0 km</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kern="0" dirty="0">
                <a:effectLst/>
                <a:latin typeface="Arial Narrow" panose="020B0606020202030204" pitchFamily="34" charset="0"/>
                <a:ea typeface="Calibri" panose="020F0502020204030204" pitchFamily="34" charset="0"/>
                <a:cs typeface="ArialMT"/>
              </a:rPr>
              <a:t>(D) 2,75 km            (E) 3,75 km</a:t>
            </a:r>
            <a:endParaRPr lang="pt-BR" sz="2600" kern="100" dirty="0">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5662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0F4798D-393D-2E87-D930-8897E2F5EE66}"/>
                  </a:ext>
                </a:extLst>
              </p:cNvPr>
              <p:cNvSpPr txBox="1"/>
              <p:nvPr/>
            </p:nvSpPr>
            <p:spPr>
              <a:xfrm>
                <a:off x="515423" y="873200"/>
                <a:ext cx="11161153" cy="3785588"/>
              </a:xfrm>
              <a:prstGeom prst="rect">
                <a:avLst/>
              </a:prstGeom>
              <a:noFill/>
            </p:spPr>
            <p:txBody>
              <a:bodyPr wrap="square">
                <a:spAutoFit/>
              </a:bodyPr>
              <a:lstStyle/>
              <a:p>
                <a:r>
                  <a:rPr lang="pt-BR" sz="2600" b="1" kern="100" dirty="0">
                    <a:latin typeface="Arial Narrow" panose="020B0606020202030204" pitchFamily="34" charset="0"/>
                    <a:ea typeface="Calibri" panose="020F0502020204030204" pitchFamily="34" charset="0"/>
                    <a:cs typeface="Times New Roman" panose="02020603050405020304" pitchFamily="18" charset="0"/>
                  </a:rPr>
                  <a:t>10. </a:t>
                </a:r>
                <a:r>
                  <a:rPr lang="pt-BR" sz="2600" dirty="0"/>
                  <a:t>Observe o sistema de equação do primeiro grau a seguir.</a:t>
                </a:r>
              </a:p>
              <a:p>
                <a:pPr/>
                <a14:m>
                  <m:oMathPara xmlns:m="http://schemas.openxmlformats.org/officeDocument/2006/math">
                    <m:oMathParaPr>
                      <m:jc m:val="centerGroup"/>
                    </m:oMathParaPr>
                    <m:oMath xmlns:m="http://schemas.openxmlformats.org/officeDocument/2006/math">
                      <m:d>
                        <m:dPr>
                          <m:begChr m:val="{"/>
                          <m:endChr m:val=""/>
                          <m:ctrlPr>
                            <a:rPr lang="pt-BR" sz="2600" i="1">
                              <a:latin typeface="Cambria Math" panose="02040503050406030204" pitchFamily="18" charset="0"/>
                            </a:rPr>
                          </m:ctrlPr>
                        </m:dPr>
                        <m:e>
                          <m:eqArr>
                            <m:eqArrPr>
                              <m:ctrlPr>
                                <a:rPr lang="pt-BR" sz="2600" i="1">
                                  <a:latin typeface="Cambria Math" panose="02040503050406030204" pitchFamily="18" charset="0"/>
                                </a:rPr>
                              </m:ctrlPr>
                            </m:eqArrPr>
                            <m:e>
                              <m:r>
                                <a:rPr lang="pt-BR" sz="2600" i="1">
                                  <a:latin typeface="Cambria Math" panose="02040503050406030204" pitchFamily="18" charset="0"/>
                                </a:rPr>
                                <m:t>2</m:t>
                              </m:r>
                              <m:r>
                                <a:rPr lang="pt-BR" sz="2600" i="1">
                                  <a:latin typeface="Cambria Math" panose="02040503050406030204" pitchFamily="18" charset="0"/>
                                </a:rPr>
                                <m:t>𝑥</m:t>
                              </m:r>
                              <m:r>
                                <a:rPr lang="pt-BR" sz="2600" i="1">
                                  <a:latin typeface="Cambria Math" panose="02040503050406030204" pitchFamily="18" charset="0"/>
                                </a:rPr>
                                <m:t>+4</m:t>
                              </m:r>
                              <m:r>
                                <a:rPr lang="pt-BR" sz="2600" i="1">
                                  <a:latin typeface="Cambria Math" panose="02040503050406030204" pitchFamily="18" charset="0"/>
                                </a:rPr>
                                <m:t>𝑦</m:t>
                              </m:r>
                              <m:r>
                                <a:rPr lang="pt-BR" sz="2600" i="1">
                                  <a:latin typeface="Cambria Math" panose="02040503050406030204" pitchFamily="18" charset="0"/>
                                </a:rPr>
                                <m:t>=0</m:t>
                              </m:r>
                            </m:e>
                            <m:e>
                              <m:r>
                                <a:rPr lang="pt-BR" sz="2600" i="1">
                                  <a:latin typeface="Cambria Math" panose="02040503050406030204" pitchFamily="18" charset="0"/>
                                </a:rPr>
                                <m:t>−3</m:t>
                              </m:r>
                              <m:r>
                                <a:rPr lang="pt-BR" sz="2600" i="1">
                                  <a:latin typeface="Cambria Math" panose="02040503050406030204" pitchFamily="18" charset="0"/>
                                </a:rPr>
                                <m:t>𝑥</m:t>
                              </m:r>
                              <m:r>
                                <a:rPr lang="pt-BR" sz="2600" i="1">
                                  <a:latin typeface="Cambria Math" panose="02040503050406030204" pitchFamily="18" charset="0"/>
                                </a:rPr>
                                <m:t>−3</m:t>
                              </m:r>
                              <m:r>
                                <a:rPr lang="pt-BR" sz="2600" i="1">
                                  <a:latin typeface="Cambria Math" panose="02040503050406030204" pitchFamily="18" charset="0"/>
                                </a:rPr>
                                <m:t>𝑦</m:t>
                              </m:r>
                              <m:r>
                                <a:rPr lang="pt-BR" sz="2600" i="1">
                                  <a:latin typeface="Cambria Math" panose="02040503050406030204" pitchFamily="18" charset="0"/>
                                </a:rPr>
                                <m:t>=−3</m:t>
                              </m:r>
                            </m:e>
                          </m:eqArr>
                        </m:e>
                      </m:d>
                    </m:oMath>
                  </m:oMathPara>
                </a14:m>
                <a:endParaRPr lang="pt-BR" sz="2600" dirty="0"/>
              </a:p>
              <a:p>
                <a:r>
                  <a:rPr lang="pt-BR" sz="2600" dirty="0"/>
                  <a:t>Assinale a opção que apresenta a solução desse sistema.</a:t>
                </a:r>
              </a:p>
              <a:p>
                <a:r>
                  <a:rPr lang="pt-BR" sz="2600" dirty="0"/>
                  <a:t>(A) </a:t>
                </a:r>
                <a14:m>
                  <m:oMath xmlns:m="http://schemas.openxmlformats.org/officeDocument/2006/math">
                    <m:r>
                      <a:rPr lang="pt-BR" sz="2600" i="1">
                        <a:latin typeface="Cambria Math" panose="02040503050406030204" pitchFamily="18" charset="0"/>
                      </a:rPr>
                      <m:t>𝑥</m:t>
                    </m:r>
                    <m:r>
                      <a:rPr lang="pt-BR" sz="2600" i="1">
                        <a:latin typeface="Cambria Math" panose="02040503050406030204" pitchFamily="18" charset="0"/>
                      </a:rPr>
                      <m:t>=2</m:t>
                    </m:r>
                  </m:oMath>
                </a14:m>
                <a:r>
                  <a:rPr lang="pt-BR" sz="2600" dirty="0"/>
                  <a:t> e </a:t>
                </a:r>
                <a14:m>
                  <m:oMath xmlns:m="http://schemas.openxmlformats.org/officeDocument/2006/math">
                    <m:r>
                      <a:rPr lang="pt-BR" sz="2600" i="1">
                        <a:latin typeface="Cambria Math" panose="02040503050406030204" pitchFamily="18" charset="0"/>
                      </a:rPr>
                      <m:t>𝑦</m:t>
                    </m:r>
                    <m:r>
                      <a:rPr lang="pt-BR" sz="2600" i="1">
                        <a:latin typeface="Cambria Math" panose="02040503050406030204" pitchFamily="18" charset="0"/>
                      </a:rPr>
                      <m:t>=−1</m:t>
                    </m:r>
                  </m:oMath>
                </a14:m>
                <a:endParaRPr lang="pt-BR" sz="2600" dirty="0"/>
              </a:p>
              <a:p>
                <a:r>
                  <a:rPr lang="pt-BR" sz="2600" dirty="0"/>
                  <a:t>(B) </a:t>
                </a:r>
                <a14:m>
                  <m:oMath xmlns:m="http://schemas.openxmlformats.org/officeDocument/2006/math">
                    <m:r>
                      <a:rPr lang="pt-BR" sz="2600" i="1">
                        <a:latin typeface="Cambria Math" panose="02040503050406030204" pitchFamily="18" charset="0"/>
                      </a:rPr>
                      <m:t>𝑥</m:t>
                    </m:r>
                    <m:r>
                      <a:rPr lang="pt-BR" sz="2600" i="1">
                        <a:latin typeface="Cambria Math" panose="02040503050406030204" pitchFamily="18" charset="0"/>
                      </a:rPr>
                      <m:t>=−2</m:t>
                    </m:r>
                  </m:oMath>
                </a14:m>
                <a:r>
                  <a:rPr lang="pt-BR" sz="2600" dirty="0"/>
                  <a:t> e </a:t>
                </a:r>
                <a14:m>
                  <m:oMath xmlns:m="http://schemas.openxmlformats.org/officeDocument/2006/math">
                    <m:r>
                      <a:rPr lang="pt-BR" sz="2600" i="1">
                        <a:latin typeface="Cambria Math" panose="02040503050406030204" pitchFamily="18" charset="0"/>
                      </a:rPr>
                      <m:t>𝑦</m:t>
                    </m:r>
                    <m:r>
                      <a:rPr lang="pt-BR" sz="2600" i="1">
                        <a:latin typeface="Cambria Math" panose="02040503050406030204" pitchFamily="18" charset="0"/>
                      </a:rPr>
                      <m:t>=1</m:t>
                    </m:r>
                  </m:oMath>
                </a14:m>
                <a:endParaRPr lang="pt-BR" sz="2600" dirty="0"/>
              </a:p>
              <a:p>
                <a:r>
                  <a:rPr lang="pt-BR" sz="2600" dirty="0"/>
                  <a:t>(C) </a:t>
                </a:r>
                <a14:m>
                  <m:oMath xmlns:m="http://schemas.openxmlformats.org/officeDocument/2006/math">
                    <m:r>
                      <a:rPr lang="pt-BR" sz="2600" i="1">
                        <a:latin typeface="Cambria Math" panose="02040503050406030204" pitchFamily="18" charset="0"/>
                      </a:rPr>
                      <m:t>𝑥</m:t>
                    </m:r>
                    <m:r>
                      <a:rPr lang="pt-BR" sz="2600" i="1">
                        <a:latin typeface="Cambria Math" panose="02040503050406030204" pitchFamily="18" charset="0"/>
                      </a:rPr>
                      <m:t>=4</m:t>
                    </m:r>
                  </m:oMath>
                </a14:m>
                <a:r>
                  <a:rPr lang="pt-BR" sz="2600" dirty="0"/>
                  <a:t> e </a:t>
                </a:r>
                <a14:m>
                  <m:oMath xmlns:m="http://schemas.openxmlformats.org/officeDocument/2006/math">
                    <m:r>
                      <a:rPr lang="pt-BR" sz="2600" i="1">
                        <a:latin typeface="Cambria Math" panose="02040503050406030204" pitchFamily="18" charset="0"/>
                      </a:rPr>
                      <m:t>𝑦</m:t>
                    </m:r>
                    <m:r>
                      <a:rPr lang="pt-BR" sz="2600" i="1">
                        <a:latin typeface="Cambria Math" panose="02040503050406030204" pitchFamily="18" charset="0"/>
                      </a:rPr>
                      <m:t>=−2</m:t>
                    </m:r>
                  </m:oMath>
                </a14:m>
                <a:endParaRPr lang="pt-BR" sz="2600" dirty="0"/>
              </a:p>
              <a:p>
                <a:r>
                  <a:rPr lang="pt-BR" sz="2600" dirty="0"/>
                  <a:t>(D) </a:t>
                </a:r>
                <a14:m>
                  <m:oMath xmlns:m="http://schemas.openxmlformats.org/officeDocument/2006/math">
                    <m:r>
                      <a:rPr lang="pt-BR" sz="2600" i="1">
                        <a:latin typeface="Cambria Math" panose="02040503050406030204" pitchFamily="18" charset="0"/>
                      </a:rPr>
                      <m:t>𝑥</m:t>
                    </m:r>
                    <m:r>
                      <a:rPr lang="pt-BR" sz="2600" i="1">
                        <a:latin typeface="Cambria Math" panose="02040503050406030204" pitchFamily="18" charset="0"/>
                      </a:rPr>
                      <m:t>=−4</m:t>
                    </m:r>
                  </m:oMath>
                </a14:m>
                <a:r>
                  <a:rPr lang="pt-BR" sz="2600" dirty="0"/>
                  <a:t> e </a:t>
                </a:r>
                <a14:m>
                  <m:oMath xmlns:m="http://schemas.openxmlformats.org/officeDocument/2006/math">
                    <m:r>
                      <a:rPr lang="pt-BR" sz="2600" i="1">
                        <a:latin typeface="Cambria Math" panose="02040503050406030204" pitchFamily="18" charset="0"/>
                      </a:rPr>
                      <m:t>𝑦</m:t>
                    </m:r>
                    <m:r>
                      <a:rPr lang="pt-BR" sz="2600" i="1">
                        <a:latin typeface="Cambria Math" panose="02040503050406030204" pitchFamily="18" charset="0"/>
                      </a:rPr>
                      <m:t>=−2</m:t>
                    </m:r>
                  </m:oMath>
                </a14:m>
                <a:endParaRPr lang="pt-BR" sz="2600" dirty="0"/>
              </a:p>
              <a:p>
                <a:r>
                  <a:rPr lang="pt-BR" sz="2600" dirty="0"/>
                  <a:t>(E) </a:t>
                </a:r>
                <a14:m>
                  <m:oMath xmlns:m="http://schemas.openxmlformats.org/officeDocument/2006/math">
                    <m:r>
                      <a:rPr lang="pt-BR" sz="2600" i="1">
                        <a:latin typeface="Cambria Math" panose="02040503050406030204" pitchFamily="18" charset="0"/>
                      </a:rPr>
                      <m:t>𝑥</m:t>
                    </m:r>
                    <m:r>
                      <a:rPr lang="pt-BR" sz="2600" i="1">
                        <a:latin typeface="Cambria Math" panose="02040503050406030204" pitchFamily="18" charset="0"/>
                      </a:rPr>
                      <m:t>=0</m:t>
                    </m:r>
                  </m:oMath>
                </a14:m>
                <a:r>
                  <a:rPr lang="pt-BR" sz="2600" dirty="0"/>
                  <a:t> e </a:t>
                </a:r>
                <a14:m>
                  <m:oMath xmlns:m="http://schemas.openxmlformats.org/officeDocument/2006/math">
                    <m:r>
                      <a:rPr lang="pt-BR" sz="2600" i="1">
                        <a:latin typeface="Cambria Math" panose="02040503050406030204" pitchFamily="18" charset="0"/>
                      </a:rPr>
                      <m:t>𝑦</m:t>
                    </m:r>
                    <m:r>
                      <a:rPr lang="pt-BR" sz="2600" i="1">
                        <a:latin typeface="Cambria Math" panose="02040503050406030204" pitchFamily="18" charset="0"/>
                      </a:rPr>
                      <m:t>=1</m:t>
                    </m:r>
                  </m:oMath>
                </a14:m>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D0F4798D-393D-2E87-D930-8897E2F5EE66}"/>
                  </a:ext>
                </a:extLst>
              </p:cNvPr>
              <p:cNvSpPr txBox="1">
                <a:spLocks noRot="1" noChangeAspect="1" noMove="1" noResize="1" noEditPoints="1" noAdjustHandles="1" noChangeArrowheads="1" noChangeShapeType="1" noTextEdit="1"/>
              </p:cNvSpPr>
              <p:nvPr/>
            </p:nvSpPr>
            <p:spPr>
              <a:xfrm>
                <a:off x="515423" y="873200"/>
                <a:ext cx="11161153" cy="3785588"/>
              </a:xfrm>
              <a:prstGeom prst="rect">
                <a:avLst/>
              </a:prstGeom>
              <a:blipFill>
                <a:blip r:embed="rId2"/>
                <a:stretch>
                  <a:fillRect l="-984" t="-1771" b="-3382"/>
                </a:stretch>
              </a:blipFill>
            </p:spPr>
            <p:txBody>
              <a:bodyPr/>
              <a:lstStyle/>
              <a:p>
                <a:r>
                  <a:rPr lang="pt-BR">
                    <a:noFill/>
                  </a:rPr>
                  <a:t> </a:t>
                </a:r>
              </a:p>
            </p:txBody>
          </p:sp>
        </mc:Fallback>
      </mc:AlternateContent>
    </p:spTree>
    <p:extLst>
      <p:ext uri="{BB962C8B-B14F-4D97-AF65-F5344CB8AC3E}">
        <p14:creationId xmlns:p14="http://schemas.microsoft.com/office/powerpoint/2010/main" val="1057287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0F4798D-393D-2E87-D930-8897E2F5EE66}"/>
              </a:ext>
            </a:extLst>
          </p:cNvPr>
          <p:cNvSpPr txBox="1"/>
          <p:nvPr/>
        </p:nvSpPr>
        <p:spPr>
          <a:xfrm>
            <a:off x="310550" y="540036"/>
            <a:ext cx="6181550" cy="6340647"/>
          </a:xfrm>
          <a:prstGeom prst="rect">
            <a:avLst/>
          </a:prstGeom>
          <a:noFill/>
        </p:spPr>
        <p:txBody>
          <a:bodyPr wrap="square">
            <a:spAutoFit/>
          </a:bodyPr>
          <a:lstStyle/>
          <a:p>
            <a:pPr>
              <a:lnSpc>
                <a:spcPct val="107000"/>
              </a:lnSpc>
              <a:spcAft>
                <a:spcPts val="6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600" kern="100" dirty="0">
                <a:effectLst/>
                <a:latin typeface="Arial Narrow" panose="020B0606020202030204" pitchFamily="34" charset="0"/>
                <a:ea typeface="Calibri" panose="020F0502020204030204" pitchFamily="34" charset="0"/>
                <a:cs typeface="Calibri" panose="020F0502020204030204" pitchFamily="34" charset="0"/>
              </a:rPr>
              <a:t>Observe as representações gráficas de quatros sistemas lineares a seguir:</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600"/>
              </a:spcAft>
            </a:pPr>
            <a:r>
              <a:rPr lang="pt-BR" sz="2600" kern="100" dirty="0">
                <a:effectLst/>
                <a:latin typeface="Arial Narrow" panose="020B0606020202030204" pitchFamily="34" charset="0"/>
                <a:ea typeface="Calibri" panose="020F0502020204030204" pitchFamily="34" charset="0"/>
                <a:cs typeface="Calibri" panose="020F0502020204030204" pitchFamily="34" charset="0"/>
              </a:rPr>
              <a:t>Marque a alternativa que corresponde a uma representação gráfica cujo sistema tenha solução única.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Calibri" panose="020F0502020204030204" pitchFamily="34" charset="0"/>
              </a:rPr>
              <a:t>(A) II</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Calibri" panose="020F0502020204030204" pitchFamily="34" charset="0"/>
              </a:rPr>
              <a:t>(B) I e III</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Calibri" panose="020F0502020204030204" pitchFamily="34" charset="0"/>
              </a:rPr>
              <a:t>(C) II e IV</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Calibri" panose="020F0502020204030204" pitchFamily="34" charset="0"/>
              </a:rPr>
              <a:t>(D) II, III e IV</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Calibri" panose="020F0502020204030204" pitchFamily="34" charset="0"/>
              </a:rPr>
              <a:t>(E) I, II, III e IV</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B0934CF5-2495-E416-06E9-F03C3448448E}"/>
              </a:ext>
            </a:extLst>
          </p:cNvPr>
          <p:cNvPicPr>
            <a:picLocks noChangeAspect="1"/>
          </p:cNvPicPr>
          <p:nvPr/>
        </p:nvPicPr>
        <p:blipFill>
          <a:blip r:embed="rId2"/>
          <a:stretch>
            <a:fillRect/>
          </a:stretch>
        </p:blipFill>
        <p:spPr>
          <a:xfrm>
            <a:off x="6492100" y="709709"/>
            <a:ext cx="5449060" cy="5438582"/>
          </a:xfrm>
          <a:prstGeom prst="rect">
            <a:avLst/>
          </a:prstGeom>
        </p:spPr>
      </p:pic>
    </p:spTree>
    <p:extLst>
      <p:ext uri="{BB962C8B-B14F-4D97-AF65-F5344CB8AC3E}">
        <p14:creationId xmlns:p14="http://schemas.microsoft.com/office/powerpoint/2010/main" val="2590601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0F4798D-393D-2E87-D930-8897E2F5EE66}"/>
                  </a:ext>
                </a:extLst>
              </p:cNvPr>
              <p:cNvSpPr txBox="1"/>
              <p:nvPr/>
            </p:nvSpPr>
            <p:spPr>
              <a:xfrm>
                <a:off x="515423" y="784620"/>
                <a:ext cx="11161153" cy="4567917"/>
              </a:xfrm>
              <a:prstGeom prst="rect">
                <a:avLst/>
              </a:prstGeom>
              <a:noFill/>
            </p:spPr>
            <p:txBody>
              <a:bodyPr wrap="square">
                <a:spAutoFit/>
              </a:bodyPr>
              <a:lstStyle/>
              <a:p>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12. </a:t>
                </a:r>
                <a:r>
                  <a:rPr lang="pt-BR" sz="2600" dirty="0"/>
                  <a:t>Observe o sistema de equações lineares apresentado a seguir</a:t>
                </a:r>
              </a:p>
              <a:p>
                <a:pPr/>
                <a14:m>
                  <m:oMathPara xmlns:m="http://schemas.openxmlformats.org/officeDocument/2006/math">
                    <m:oMathParaPr>
                      <m:jc m:val="centerGroup"/>
                    </m:oMathParaPr>
                    <m:oMath xmlns:m="http://schemas.openxmlformats.org/officeDocument/2006/math">
                      <m:d>
                        <m:dPr>
                          <m:begChr m:val="{"/>
                          <m:endChr m:val=""/>
                          <m:ctrlPr>
                            <a:rPr lang="pt-BR" sz="2600" i="1">
                              <a:latin typeface="Cambria Math" panose="02040503050406030204" pitchFamily="18" charset="0"/>
                            </a:rPr>
                          </m:ctrlPr>
                        </m:dPr>
                        <m:e>
                          <m:eqArr>
                            <m:eqArrPr>
                              <m:ctrlPr>
                                <a:rPr lang="pt-BR" sz="2600" i="1">
                                  <a:latin typeface="Cambria Math" panose="02040503050406030204" pitchFamily="18" charset="0"/>
                                </a:rPr>
                              </m:ctrlPr>
                            </m:eqArrPr>
                            <m:e>
                              <m:r>
                                <a:rPr lang="pt-BR" sz="2600" i="1">
                                  <a:latin typeface="Cambria Math" panose="02040503050406030204" pitchFamily="18" charset="0"/>
                                </a:rPr>
                                <m:t>6</m:t>
                              </m:r>
                              <m:r>
                                <a:rPr lang="pt-BR" sz="2600" i="1">
                                  <a:latin typeface="Cambria Math" panose="02040503050406030204" pitchFamily="18" charset="0"/>
                                </a:rPr>
                                <m:t>𝑥</m:t>
                              </m:r>
                              <m:r>
                                <a:rPr lang="pt-BR" sz="2600" i="1">
                                  <a:latin typeface="Cambria Math" panose="02040503050406030204" pitchFamily="18" charset="0"/>
                                </a:rPr>
                                <m:t>+2</m:t>
                              </m:r>
                              <m:r>
                                <a:rPr lang="pt-BR" sz="2600" i="1">
                                  <a:latin typeface="Cambria Math" panose="02040503050406030204" pitchFamily="18" charset="0"/>
                                </a:rPr>
                                <m:t>𝑦</m:t>
                              </m:r>
                              <m:r>
                                <a:rPr lang="pt-BR" sz="2600" i="1">
                                  <a:latin typeface="Cambria Math" panose="02040503050406030204" pitchFamily="18" charset="0"/>
                                </a:rPr>
                                <m:t>−3</m:t>
                              </m:r>
                              <m:r>
                                <a:rPr lang="pt-BR" sz="2600" i="1">
                                  <a:latin typeface="Cambria Math" panose="02040503050406030204" pitchFamily="18" charset="0"/>
                                </a:rPr>
                                <m:t>𝑧</m:t>
                              </m:r>
                              <m:r>
                                <a:rPr lang="pt-BR" sz="2600" i="1">
                                  <a:latin typeface="Cambria Math" panose="02040503050406030204" pitchFamily="18" charset="0"/>
                                </a:rPr>
                                <m:t>=5</m:t>
                              </m:r>
                            </m:e>
                            <m:e>
                              <m:r>
                                <a:rPr lang="pt-BR" sz="2600" i="1">
                                  <a:latin typeface="Cambria Math" panose="02040503050406030204" pitchFamily="18" charset="0"/>
                                </a:rPr>
                                <m:t>5</m:t>
                              </m:r>
                              <m:r>
                                <a:rPr lang="pt-BR" sz="2600" i="1">
                                  <a:latin typeface="Cambria Math" panose="02040503050406030204" pitchFamily="18" charset="0"/>
                                </a:rPr>
                                <m:t>𝑥</m:t>
                              </m:r>
                              <m:r>
                                <a:rPr lang="pt-BR" sz="2600" i="1">
                                  <a:latin typeface="Cambria Math" panose="02040503050406030204" pitchFamily="18" charset="0"/>
                                </a:rPr>
                                <m:t>+2</m:t>
                              </m:r>
                              <m:r>
                                <a:rPr lang="pt-BR" sz="2600" i="1">
                                  <a:latin typeface="Cambria Math" panose="02040503050406030204" pitchFamily="18" charset="0"/>
                                </a:rPr>
                                <m:t>𝑦</m:t>
                              </m:r>
                              <m:r>
                                <a:rPr lang="pt-BR" sz="2600" i="1">
                                  <a:latin typeface="Cambria Math" panose="02040503050406030204" pitchFamily="18" charset="0"/>
                                </a:rPr>
                                <m:t>=23</m:t>
                              </m:r>
                            </m:e>
                            <m:e>
                              <m:r>
                                <a:rPr lang="pt-BR" sz="2600" i="1">
                                  <a:latin typeface="Cambria Math" panose="02040503050406030204" pitchFamily="18" charset="0"/>
                                </a:rPr>
                                <m:t>8</m:t>
                              </m:r>
                              <m:r>
                                <a:rPr lang="pt-BR" sz="2600" i="1">
                                  <a:latin typeface="Cambria Math" panose="02040503050406030204" pitchFamily="18" charset="0"/>
                                </a:rPr>
                                <m:t>𝑥</m:t>
                              </m:r>
                              <m:r>
                                <a:rPr lang="pt-BR" sz="2600" i="1">
                                  <a:latin typeface="Cambria Math" panose="02040503050406030204" pitchFamily="18" charset="0"/>
                                </a:rPr>
                                <m:t>−3</m:t>
                              </m:r>
                              <m:r>
                                <a:rPr lang="pt-BR" sz="2600" i="1">
                                  <a:latin typeface="Cambria Math" panose="02040503050406030204" pitchFamily="18" charset="0"/>
                                </a:rPr>
                                <m:t>𝑧</m:t>
                              </m:r>
                              <m:r>
                                <a:rPr lang="pt-BR" sz="2600" i="1">
                                  <a:latin typeface="Cambria Math" panose="02040503050406030204" pitchFamily="18" charset="0"/>
                                </a:rPr>
                                <m:t>=3</m:t>
                              </m:r>
                            </m:e>
                          </m:eqArr>
                        </m:e>
                      </m:d>
                    </m:oMath>
                  </m:oMathPara>
                </a14:m>
                <a:endParaRPr lang="pt-BR" sz="2600" dirty="0"/>
              </a:p>
              <a:p>
                <a:r>
                  <a:rPr lang="pt-BR" sz="2600" dirty="0"/>
                  <a:t>O terno ordenado (</a:t>
                </a:r>
                <a14:m>
                  <m:oMath xmlns:m="http://schemas.openxmlformats.org/officeDocument/2006/math">
                    <m:r>
                      <a:rPr lang="pt-BR" sz="2600" i="1">
                        <a:latin typeface="Cambria Math" panose="02040503050406030204" pitchFamily="18" charset="0"/>
                      </a:rPr>
                      <m:t>𝑥</m:t>
                    </m:r>
                    <m:r>
                      <a:rPr lang="pt-BR" sz="2600" i="1">
                        <a:latin typeface="Cambria Math" panose="02040503050406030204" pitchFamily="18" charset="0"/>
                      </a:rPr>
                      <m:t>, </m:t>
                    </m:r>
                    <m:r>
                      <a:rPr lang="pt-BR" sz="2600" i="1">
                        <a:latin typeface="Cambria Math" panose="02040503050406030204" pitchFamily="18" charset="0"/>
                      </a:rPr>
                      <m:t>𝑦</m:t>
                    </m:r>
                    <m:r>
                      <a:rPr lang="pt-BR" sz="2600" i="1">
                        <a:latin typeface="Cambria Math" panose="02040503050406030204" pitchFamily="18" charset="0"/>
                      </a:rPr>
                      <m:t>, </m:t>
                    </m:r>
                    <m:r>
                      <a:rPr lang="pt-BR" sz="2600" i="1">
                        <a:latin typeface="Cambria Math" panose="02040503050406030204" pitchFamily="18" charset="0"/>
                      </a:rPr>
                      <m:t>𝑧</m:t>
                    </m:r>
                  </m:oMath>
                </a14:m>
                <a:r>
                  <a:rPr lang="pt-BR" sz="2600" dirty="0"/>
                  <a:t>) solução desse sistema é</a:t>
                </a:r>
              </a:p>
              <a:p>
                <a:r>
                  <a:rPr lang="pt-BR" sz="2600" dirty="0"/>
                  <a:t>(A) </a:t>
                </a:r>
                <a14:m>
                  <m:oMath xmlns:m="http://schemas.openxmlformats.org/officeDocument/2006/math">
                    <m:d>
                      <m:dPr>
                        <m:ctrlPr>
                          <a:rPr lang="pt-BR" sz="2600" i="1">
                            <a:latin typeface="Cambria Math" panose="02040503050406030204" pitchFamily="18" charset="0"/>
                          </a:rPr>
                        </m:ctrlPr>
                      </m:dPr>
                      <m:e>
                        <m:r>
                          <a:rPr lang="pt-BR" sz="2600" i="1">
                            <a:latin typeface="Cambria Math" panose="02040503050406030204" pitchFamily="18" charset="0"/>
                          </a:rPr>
                          <m:t>1 ,</m:t>
                        </m:r>
                        <m:f>
                          <m:fPr>
                            <m:ctrlPr>
                              <a:rPr lang="pt-BR" sz="2600" i="1">
                                <a:latin typeface="Cambria Math" panose="02040503050406030204" pitchFamily="18" charset="0"/>
                              </a:rPr>
                            </m:ctrlPr>
                          </m:fPr>
                          <m:num>
                            <m:r>
                              <a:rPr lang="pt-BR" sz="2600" i="1">
                                <a:latin typeface="Cambria Math" panose="02040503050406030204" pitchFamily="18" charset="0"/>
                              </a:rPr>
                              <m:t>23</m:t>
                            </m:r>
                          </m:num>
                          <m:den>
                            <m:r>
                              <a:rPr lang="pt-BR" sz="2600" i="1">
                                <a:latin typeface="Cambria Math" panose="02040503050406030204" pitchFamily="18" charset="0"/>
                              </a:rPr>
                              <m:t>7</m:t>
                            </m:r>
                          </m:den>
                        </m:f>
                        <m:r>
                          <a:rPr lang="pt-BR" sz="2600" i="1">
                            <a:latin typeface="Cambria Math" panose="02040503050406030204" pitchFamily="18" charset="0"/>
                          </a:rPr>
                          <m:t> ,  </m:t>
                        </m:r>
                        <m:f>
                          <m:fPr>
                            <m:ctrlPr>
                              <a:rPr lang="pt-BR" sz="2600" i="1">
                                <a:latin typeface="Cambria Math" panose="02040503050406030204" pitchFamily="18" charset="0"/>
                              </a:rPr>
                            </m:ctrlPr>
                          </m:fPr>
                          <m:num>
                            <m:r>
                              <a:rPr lang="pt-BR" sz="2600" i="1">
                                <a:latin typeface="Cambria Math" panose="02040503050406030204" pitchFamily="18" charset="0"/>
                              </a:rPr>
                              <m:t>3</m:t>
                            </m:r>
                          </m:num>
                          <m:den>
                            <m:r>
                              <a:rPr lang="pt-BR" sz="2600" i="1">
                                <a:latin typeface="Cambria Math" panose="02040503050406030204" pitchFamily="18" charset="0"/>
                              </a:rPr>
                              <m:t>5</m:t>
                            </m:r>
                          </m:den>
                        </m:f>
                      </m:e>
                    </m:d>
                  </m:oMath>
                </a14:m>
                <a:r>
                  <a:rPr lang="pt-BR" sz="2600" dirty="0"/>
                  <a:t>.</a:t>
                </a:r>
              </a:p>
              <a:p>
                <a:r>
                  <a:rPr lang="pt-BR" sz="2600" dirty="0"/>
                  <a:t>(B) </a:t>
                </a:r>
                <a14:m>
                  <m:oMath xmlns:m="http://schemas.openxmlformats.org/officeDocument/2006/math">
                    <m:d>
                      <m:dPr>
                        <m:ctrlPr>
                          <a:rPr lang="pt-BR" sz="2600" i="1">
                            <a:latin typeface="Cambria Math" panose="02040503050406030204" pitchFamily="18" charset="0"/>
                          </a:rPr>
                        </m:ctrlPr>
                      </m:dPr>
                      <m:e>
                        <m:f>
                          <m:fPr>
                            <m:ctrlPr>
                              <a:rPr lang="pt-BR" sz="2600" i="1">
                                <a:latin typeface="Cambria Math" panose="02040503050406030204" pitchFamily="18" charset="0"/>
                              </a:rPr>
                            </m:ctrlPr>
                          </m:fPr>
                          <m:num>
                            <m:r>
                              <a:rPr lang="pt-BR" sz="2600" i="1">
                                <a:latin typeface="Cambria Math" panose="02040503050406030204" pitchFamily="18" charset="0"/>
                              </a:rPr>
                              <m:t>31</m:t>
                            </m:r>
                          </m:num>
                          <m:den>
                            <m:r>
                              <a:rPr lang="pt-BR" sz="2600" i="1">
                                <a:latin typeface="Cambria Math" panose="02040503050406030204" pitchFamily="18" charset="0"/>
                              </a:rPr>
                              <m:t>19</m:t>
                            </m:r>
                          </m:den>
                        </m:f>
                        <m:r>
                          <a:rPr lang="pt-BR" sz="2600" i="1">
                            <a:latin typeface="Cambria Math" panose="02040503050406030204" pitchFamily="18" charset="0"/>
                          </a:rPr>
                          <m:t> ,</m:t>
                        </m:r>
                        <m:f>
                          <m:fPr>
                            <m:ctrlPr>
                              <a:rPr lang="pt-BR" sz="2600" i="1">
                                <a:latin typeface="Cambria Math" panose="02040503050406030204" pitchFamily="18" charset="0"/>
                              </a:rPr>
                            </m:ctrlPr>
                          </m:fPr>
                          <m:num>
                            <m:r>
                              <a:rPr lang="pt-BR" sz="2600" i="1">
                                <a:latin typeface="Cambria Math" panose="02040503050406030204" pitchFamily="18" charset="0"/>
                              </a:rPr>
                              <m:t>31</m:t>
                            </m:r>
                          </m:num>
                          <m:den>
                            <m:r>
                              <a:rPr lang="pt-BR" sz="2600" i="1">
                                <a:latin typeface="Cambria Math" panose="02040503050406030204" pitchFamily="18" charset="0"/>
                              </a:rPr>
                              <m:t>4</m:t>
                            </m:r>
                          </m:den>
                        </m:f>
                        <m:r>
                          <a:rPr lang="pt-BR" sz="2600" i="1">
                            <a:latin typeface="Cambria Math" panose="02040503050406030204" pitchFamily="18" charset="0"/>
                          </a:rPr>
                          <m:t> , −</m:t>
                        </m:r>
                        <m:f>
                          <m:fPr>
                            <m:ctrlPr>
                              <a:rPr lang="pt-BR" sz="2600" i="1">
                                <a:latin typeface="Cambria Math" panose="02040503050406030204" pitchFamily="18" charset="0"/>
                              </a:rPr>
                            </m:ctrlPr>
                          </m:fPr>
                          <m:num>
                            <m:r>
                              <a:rPr lang="pt-BR" sz="2600" i="1">
                                <a:latin typeface="Cambria Math" panose="02040503050406030204" pitchFamily="18" charset="0"/>
                              </a:rPr>
                              <m:t>31</m:t>
                            </m:r>
                          </m:num>
                          <m:den>
                            <m:r>
                              <a:rPr lang="pt-BR" sz="2600" i="1">
                                <a:latin typeface="Cambria Math" panose="02040503050406030204" pitchFamily="18" charset="0"/>
                              </a:rPr>
                              <m:t>6</m:t>
                            </m:r>
                          </m:den>
                        </m:f>
                      </m:e>
                    </m:d>
                  </m:oMath>
                </a14:m>
                <a:r>
                  <a:rPr lang="pt-BR" sz="2600" dirty="0"/>
                  <a:t>.</a:t>
                </a:r>
              </a:p>
              <a:p>
                <a:r>
                  <a:rPr lang="pt-BR" sz="2600" dirty="0"/>
                  <a:t>(C) </a:t>
                </a:r>
                <a14:m>
                  <m:oMath xmlns:m="http://schemas.openxmlformats.org/officeDocument/2006/math">
                    <m:d>
                      <m:dPr>
                        <m:ctrlPr>
                          <a:rPr lang="pt-BR" sz="2600" i="1">
                            <a:latin typeface="Cambria Math" panose="02040503050406030204" pitchFamily="18" charset="0"/>
                          </a:rPr>
                        </m:ctrlPr>
                      </m:dPr>
                      <m:e>
                        <m:r>
                          <a:rPr lang="pt-BR" sz="2600" i="1">
                            <a:latin typeface="Cambria Math" panose="02040503050406030204" pitchFamily="18" charset="0"/>
                          </a:rPr>
                          <m:t>5 , 23 ,  3</m:t>
                        </m:r>
                      </m:e>
                    </m:d>
                  </m:oMath>
                </a14:m>
                <a:r>
                  <a:rPr lang="pt-BR" sz="2600" dirty="0"/>
                  <a:t>.</a:t>
                </a:r>
              </a:p>
              <a:p>
                <a:r>
                  <a:rPr lang="pt-BR" sz="2600" dirty="0"/>
                  <a:t>(D) </a:t>
                </a:r>
                <a14:m>
                  <m:oMath xmlns:m="http://schemas.openxmlformats.org/officeDocument/2006/math">
                    <m:d>
                      <m:dPr>
                        <m:ctrlPr>
                          <a:rPr lang="pt-BR" sz="2600" i="1">
                            <a:latin typeface="Cambria Math" panose="02040503050406030204" pitchFamily="18" charset="0"/>
                          </a:rPr>
                        </m:ctrlPr>
                      </m:dPr>
                      <m:e>
                        <m:r>
                          <a:rPr lang="pt-BR" sz="2600" i="1">
                            <a:latin typeface="Cambria Math" panose="02040503050406030204" pitchFamily="18" charset="0"/>
                          </a:rPr>
                          <m:t>3 , 4 ,  7</m:t>
                        </m:r>
                      </m:e>
                    </m:d>
                  </m:oMath>
                </a14:m>
                <a:r>
                  <a:rPr lang="pt-BR" sz="2600" dirty="0"/>
                  <a:t>.</a:t>
                </a:r>
              </a:p>
              <a:p>
                <a:r>
                  <a:rPr lang="pt-BR" sz="2600" dirty="0"/>
                  <a:t>(E) </a:t>
                </a:r>
                <a14:m>
                  <m:oMath xmlns:m="http://schemas.openxmlformats.org/officeDocument/2006/math">
                    <m:d>
                      <m:dPr>
                        <m:ctrlPr>
                          <a:rPr lang="pt-BR" sz="2600" i="1">
                            <a:latin typeface="Cambria Math" panose="02040503050406030204" pitchFamily="18" charset="0"/>
                          </a:rPr>
                        </m:ctrlPr>
                      </m:dPr>
                      <m:e>
                        <m:r>
                          <a:rPr lang="pt-BR" sz="2600" i="1">
                            <a:latin typeface="Cambria Math" panose="02040503050406030204" pitchFamily="18" charset="0"/>
                          </a:rPr>
                          <m:t>19 , 4 , −6</m:t>
                        </m:r>
                      </m:e>
                    </m:d>
                  </m:oMath>
                </a14:m>
                <a:r>
                  <a:rPr lang="pt-BR" sz="2600" dirty="0"/>
                  <a:t>.</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D0F4798D-393D-2E87-D930-8897E2F5EE66}"/>
                  </a:ext>
                </a:extLst>
              </p:cNvPr>
              <p:cNvSpPr txBox="1">
                <a:spLocks noRot="1" noChangeAspect="1" noMove="1" noResize="1" noEditPoints="1" noAdjustHandles="1" noChangeArrowheads="1" noChangeShapeType="1" noTextEdit="1"/>
              </p:cNvSpPr>
              <p:nvPr/>
            </p:nvSpPr>
            <p:spPr>
              <a:xfrm>
                <a:off x="515423" y="784620"/>
                <a:ext cx="11161153" cy="4567917"/>
              </a:xfrm>
              <a:prstGeom prst="rect">
                <a:avLst/>
              </a:prstGeom>
              <a:blipFill>
                <a:blip r:embed="rId2"/>
                <a:stretch>
                  <a:fillRect l="-984" t="-1602" b="-2537"/>
                </a:stretch>
              </a:blipFill>
            </p:spPr>
            <p:txBody>
              <a:bodyPr/>
              <a:lstStyle/>
              <a:p>
                <a:r>
                  <a:rPr lang="pt-BR">
                    <a:noFill/>
                  </a:rPr>
                  <a:t> </a:t>
                </a:r>
              </a:p>
            </p:txBody>
          </p:sp>
        </mc:Fallback>
      </mc:AlternateContent>
    </p:spTree>
    <p:extLst>
      <p:ext uri="{BB962C8B-B14F-4D97-AF65-F5344CB8AC3E}">
        <p14:creationId xmlns:p14="http://schemas.microsoft.com/office/powerpoint/2010/main" val="1492204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97AF7365-3690-E916-70DB-D3CEBF841D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025" y="1122696"/>
            <a:ext cx="4320000" cy="469684"/>
          </a:xfrm>
          <a:prstGeom prst="rect">
            <a:avLst/>
          </a:prstGeom>
        </p:spPr>
      </p:pic>
      <p:sp>
        <p:nvSpPr>
          <p:cNvPr id="12" name="CaixaDeTexto 11">
            <a:extLst>
              <a:ext uri="{FF2B5EF4-FFF2-40B4-BE49-F238E27FC236}">
                <a16:creationId xmlns:a16="http://schemas.microsoft.com/office/drawing/2014/main" id="{E64A87D2-7826-3D4B-FCB3-D4DFD9B46C2C}"/>
              </a:ext>
            </a:extLst>
          </p:cNvPr>
          <p:cNvSpPr txBox="1"/>
          <p:nvPr/>
        </p:nvSpPr>
        <p:spPr>
          <a:xfrm>
            <a:off x="476750" y="1721653"/>
            <a:ext cx="11238500" cy="3190617"/>
          </a:xfrm>
          <a:prstGeom prst="rect">
            <a:avLst/>
          </a:prstGeom>
          <a:noFill/>
        </p:spPr>
        <p:txBody>
          <a:bodyPr wrap="square" rtlCol="0">
            <a:spAutoFit/>
          </a:bodyPr>
          <a:lstStyle/>
          <a:p>
            <a:pPr algn="ctr">
              <a:spcAft>
                <a:spcPts val="800"/>
              </a:spcAft>
            </a:pPr>
            <a:r>
              <a:rPr lang="pt-BR" sz="2400" b="1" u="sng" dirty="0">
                <a:effectLst/>
                <a:latin typeface="Arial Narrow" panose="020B0606020202030204" pitchFamily="34" charset="0"/>
                <a:ea typeface="Calibri" panose="020F0502020204030204" pitchFamily="34" charset="0"/>
                <a:cs typeface="Times New Roman" panose="02020603050405020304" pitchFamily="18" charset="0"/>
              </a:rPr>
              <a:t>Linguagem algébrica</a:t>
            </a:r>
          </a:p>
          <a:p>
            <a:pPr algn="just">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Essas expressões são utilizadas para representar quantidades matemáticas desconhecidas e, por isso, podem ser representadas por letras ou símbolos.</a:t>
            </a:r>
          </a:p>
        </p:txBody>
      </p:sp>
      <p:pic>
        <p:nvPicPr>
          <p:cNvPr id="3" name="Imagem 2">
            <a:extLst>
              <a:ext uri="{FF2B5EF4-FFF2-40B4-BE49-F238E27FC236}">
                <a16:creationId xmlns:a16="http://schemas.microsoft.com/office/drawing/2014/main" id="{C56BBE26-E5A2-78F3-E88F-28780B46C1D9}"/>
              </a:ext>
            </a:extLst>
          </p:cNvPr>
          <p:cNvPicPr>
            <a:picLocks noChangeAspect="1"/>
          </p:cNvPicPr>
          <p:nvPr/>
        </p:nvPicPr>
        <p:blipFill>
          <a:blip r:embed="rId3"/>
          <a:stretch>
            <a:fillRect/>
          </a:stretch>
        </p:blipFill>
        <p:spPr>
          <a:xfrm>
            <a:off x="3216000" y="625373"/>
            <a:ext cx="5760000" cy="447567"/>
          </a:xfrm>
          <a:prstGeom prst="rect">
            <a:avLst/>
          </a:prstGeom>
        </p:spPr>
      </p:pic>
      <p:pic>
        <p:nvPicPr>
          <p:cNvPr id="7" name="Imagem 6" descr="Interface gráfica do usuário&#10;&#10;Descrição gerada automaticamente com confiança média">
            <a:extLst>
              <a:ext uri="{FF2B5EF4-FFF2-40B4-BE49-F238E27FC236}">
                <a16:creationId xmlns:a16="http://schemas.microsoft.com/office/drawing/2014/main" id="{EA7C9C07-3C8E-5CD5-8578-E188F9293EC6}"/>
              </a:ext>
            </a:extLst>
          </p:cNvPr>
          <p:cNvPicPr>
            <a:picLocks noChangeAspect="1"/>
          </p:cNvPicPr>
          <p:nvPr/>
        </p:nvPicPr>
        <p:blipFill rotWithShape="1">
          <a:blip r:embed="rId4"/>
          <a:srcRect t="3468" b="1"/>
          <a:stretch/>
        </p:blipFill>
        <p:spPr bwMode="auto">
          <a:xfrm>
            <a:off x="7103289" y="1072940"/>
            <a:ext cx="3600000" cy="688534"/>
          </a:xfrm>
          <a:prstGeom prst="rect">
            <a:avLst/>
          </a:prstGeom>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4A264475-DEEB-4C54-2BBC-231EFE53B31A}"/>
              </a:ext>
            </a:extLst>
          </p:cNvPr>
          <p:cNvPicPr>
            <a:picLocks noChangeAspect="1"/>
          </p:cNvPicPr>
          <p:nvPr/>
        </p:nvPicPr>
        <p:blipFill>
          <a:blip r:embed="rId5"/>
          <a:stretch>
            <a:fillRect/>
          </a:stretch>
        </p:blipFill>
        <p:spPr>
          <a:xfrm>
            <a:off x="3162414" y="2350934"/>
            <a:ext cx="5867171" cy="1625286"/>
          </a:xfrm>
          <a:prstGeom prst="rect">
            <a:avLst/>
          </a:prstGeom>
        </p:spPr>
      </p:pic>
      <p:pic>
        <p:nvPicPr>
          <p:cNvPr id="9" name="Imagem 8">
            <a:extLst>
              <a:ext uri="{FF2B5EF4-FFF2-40B4-BE49-F238E27FC236}">
                <a16:creationId xmlns:a16="http://schemas.microsoft.com/office/drawing/2014/main" id="{7F87D800-952A-4076-1072-86BD0A7014F7}"/>
              </a:ext>
            </a:extLst>
          </p:cNvPr>
          <p:cNvPicPr>
            <a:picLocks noChangeAspect="1"/>
          </p:cNvPicPr>
          <p:nvPr/>
        </p:nvPicPr>
        <p:blipFill>
          <a:blip r:embed="rId6"/>
          <a:stretch>
            <a:fillRect/>
          </a:stretch>
        </p:blipFill>
        <p:spPr>
          <a:xfrm>
            <a:off x="3295025" y="4853499"/>
            <a:ext cx="5936333" cy="1763609"/>
          </a:xfrm>
          <a:prstGeom prst="rect">
            <a:avLst/>
          </a:prstGeom>
        </p:spPr>
      </p:pic>
    </p:spTree>
    <p:extLst>
      <p:ext uri="{BB962C8B-B14F-4D97-AF65-F5344CB8AC3E}">
        <p14:creationId xmlns:p14="http://schemas.microsoft.com/office/powerpoint/2010/main" val="1743017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355978" y="717421"/>
                <a:ext cx="11401826" cy="5664820"/>
              </a:xfrm>
              <a:prstGeom prst="rect">
                <a:avLst/>
              </a:prstGeom>
              <a:noFill/>
            </p:spPr>
            <p:txBody>
              <a:bodyPr wrap="square" rtlCol="0">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representar as expressões que possuem números desconhecidos é importante saber que sempre representamos esse número com letras minúsculas. Veja alguns exemplos: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A metade de um número ou um número dividido por dois.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considerarmos esse número como a letra </a:t>
                </a:r>
                <a14:m>
                  <m:oMath xmlns:m="http://schemas.openxmlformats.org/officeDocument/2006/math">
                    <m:r>
                      <a:rPr lang="pt-BR" sz="2400" i="1" kern="100">
                        <a:solidFill>
                          <a:srgbClr val="CC3300"/>
                        </a:solidFill>
                        <a:effectLst/>
                        <a:latin typeface="Cambria Math" panose="02040503050406030204" pitchFamily="18" charset="0"/>
                        <a:ea typeface="Calibri" panose="020F0502020204030204" pitchFamily="34" charset="0"/>
                        <a:cs typeface="Times New Roman" panose="02020603050405020304" pitchFamily="18" charset="0"/>
                      </a:rPr>
                      <m:t>𝑎</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podemos representar essa expressão como: </a:t>
                </a:r>
                <a14:m>
                  <m:oMath xmlns:m="http://schemas.openxmlformats.org/officeDocument/2006/math">
                    <m:r>
                      <a:rPr lang="pt-BR" sz="2400" i="1" kern="100">
                        <a:solidFill>
                          <a:srgbClr val="CC33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ou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CC3300"/>
                            </a:solidFill>
                            <a:effectLst/>
                            <a:latin typeface="Cambria Math" panose="02040503050406030204" pitchFamily="18" charset="0"/>
                            <a:ea typeface="Calibri" panose="020F0502020204030204" pitchFamily="34" charset="0"/>
                            <a:cs typeface="Times New Roman" panose="02020603050405020304" pitchFamily="18" charset="0"/>
                          </a:rPr>
                          <m:t>𝑎</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O dobro de um número ou um número multiplicado por dois.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considerarmos esse número como a letra </a:t>
                </a:r>
                <a14:m>
                  <m:oMath xmlns:m="http://schemas.openxmlformats.org/officeDocument/2006/math">
                    <m:r>
                      <a:rPr lang="pt-BR" sz="24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𝑝</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podemos representar essa expressão como: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𝑝</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ou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𝑝</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A terça parte de um número ou um número divido por três.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considerarmos esse número como a letra </a:t>
                </a:r>
                <a14:m>
                  <m:oMath xmlns:m="http://schemas.openxmlformats.org/officeDocument/2006/math">
                    <m:r>
                      <a:rPr lang="pt-BR" sz="2400"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podemos representar essa expressão como: </a:t>
                </a:r>
                <a14:m>
                  <m:oMath xmlns:m="http://schemas.openxmlformats.org/officeDocument/2006/math">
                    <m:r>
                      <a:rPr lang="pt-BR" sz="2400"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ou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355978" y="717421"/>
                <a:ext cx="11401826" cy="5664820"/>
              </a:xfrm>
              <a:prstGeom prst="rect">
                <a:avLst/>
              </a:prstGeom>
              <a:blipFill>
                <a:blip r:embed="rId2"/>
                <a:stretch>
                  <a:fillRect l="-802" t="-431" r="-802" b="-108"/>
                </a:stretch>
              </a:blipFill>
            </p:spPr>
            <p:txBody>
              <a:bodyPr/>
              <a:lstStyle/>
              <a:p>
                <a:r>
                  <a:rPr lang="pt-BR">
                    <a:noFill/>
                  </a:rPr>
                  <a:t> </a:t>
                </a:r>
              </a:p>
            </p:txBody>
          </p:sp>
        </mc:Fallback>
      </mc:AlternateContent>
      <p:pic>
        <p:nvPicPr>
          <p:cNvPr id="4098" name="Imagem 1" descr="Logotipo, nome da empresa&#10;&#10;Descrição gerada automaticamente">
            <a:extLst>
              <a:ext uri="{FF2B5EF4-FFF2-40B4-BE49-F238E27FC236}">
                <a16:creationId xmlns:a16="http://schemas.microsoft.com/office/drawing/2014/main" id="{FC18A054-C748-61FE-A62A-E820C386D5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77" t="9805"/>
          <a:stretch>
            <a:fillRect/>
          </a:stretch>
        </p:blipFill>
        <p:spPr bwMode="auto">
          <a:xfrm>
            <a:off x="0" y="0"/>
            <a:ext cx="904875"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586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494002" y="717421"/>
                <a:ext cx="11238500" cy="4400115"/>
              </a:xfrm>
              <a:prstGeom prst="rect">
                <a:avLst/>
              </a:prstGeom>
              <a:noFill/>
            </p:spPr>
            <p:txBody>
              <a:bodyPr wrap="square" rtlCol="0">
                <a:spAutoFit/>
              </a:bodyPr>
              <a:lstStyle/>
              <a:p>
                <a:pPr marL="342900" lvl="0" indent="-342900" algn="just">
                  <a:lnSpc>
                    <a:spcPct val="115000"/>
                  </a:lnSpc>
                  <a:spcAft>
                    <a:spcPts val="800"/>
                  </a:spcAft>
                  <a:buFont typeface="Wingdings" panose="05000000000000000000" pitchFamily="2" charset="2"/>
                  <a:buChar char=""/>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O triplo de um número ou um número multiplicado por três.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considerarmos esse número como a letra </a:t>
                </a:r>
                <a14:m>
                  <m:oMath xmlns:m="http://schemas.openxmlformats.org/officeDocument/2006/math">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podemos representar essa expressão como: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ou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A diferença entre dez e outro número.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considerarmos esse outro número como a letra </a:t>
                </a:r>
                <a14:m>
                  <m:oMath xmlns:m="http://schemas.openxmlformats.org/officeDocument/2006/math">
                    <m:r>
                      <a:rPr lang="pt-BR" sz="2400" i="1" kern="100">
                        <a:solidFill>
                          <a:srgbClr val="0000FF"/>
                        </a:solidFill>
                        <a:effectLst/>
                        <a:latin typeface="Cambria Math" panose="02040503050406030204" pitchFamily="18" charset="0"/>
                        <a:ea typeface="Calibri" panose="020F0502020204030204" pitchFamily="34" charset="0"/>
                        <a:cs typeface="Times New Roman" panose="02020603050405020304" pitchFamily="18" charset="0"/>
                      </a:rPr>
                      <m:t>𝑤</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podemos representar essa expressão como: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m:t>
                    </m:r>
                    <m:r>
                      <a:rPr lang="pt-BR" sz="2400" i="1" kern="100">
                        <a:solidFill>
                          <a:srgbClr val="0000FF"/>
                        </a:solidFill>
                        <a:effectLst/>
                        <a:latin typeface="Cambria Math" panose="02040503050406030204" pitchFamily="18" charset="0"/>
                        <a:ea typeface="Calibri" panose="020F0502020204030204" pitchFamily="34" charset="0"/>
                        <a:cs typeface="Times New Roman" panose="02020603050405020304" pitchFamily="18" charset="0"/>
                      </a:rPr>
                      <m:t>𝑤</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A soma de um número com o seu dobro.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considerarmos esse número como a letra </a:t>
                </a:r>
                <a14:m>
                  <m:oMath xmlns:m="http://schemas.openxmlformats.org/officeDocument/2006/math">
                    <m:r>
                      <a:rPr lang="pt-BR" sz="2400" b="1" i="1"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𝒎</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podemos representar essa expressão como: </a:t>
                </a:r>
                <a14:m>
                  <m:oMath xmlns:m="http://schemas.openxmlformats.org/officeDocument/2006/math">
                    <m:r>
                      <a:rPr lang="pt-BR" sz="2400" b="1" i="1"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𝒎</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b="1" i="1"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𝒎</m:t>
                    </m:r>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b="1" kern="100" dirty="0">
                    <a:solidFill>
                      <a:srgbClr val="FFC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ou</a:t>
                </a:r>
                <a:r>
                  <a:rPr lang="pt-BR" sz="2400" b="1" kern="100" dirty="0">
                    <a:solidFill>
                      <a:srgbClr val="FFC000"/>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b="1" i="1"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𝒎</m:t>
                    </m:r>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b="1" i="1"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𝒎</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494002" y="717421"/>
                <a:ext cx="11238500" cy="4400115"/>
              </a:xfrm>
              <a:prstGeom prst="rect">
                <a:avLst/>
              </a:prstGeom>
              <a:blipFill>
                <a:blip r:embed="rId2"/>
                <a:stretch>
                  <a:fillRect l="-813" t="-555" r="-868" b="-2219"/>
                </a:stretch>
              </a:blipFill>
            </p:spPr>
            <p:txBody>
              <a:bodyPr/>
              <a:lstStyle/>
              <a:p>
                <a:r>
                  <a:rPr lang="pt-BR">
                    <a:noFill/>
                  </a:rPr>
                  <a:t> </a:t>
                </a:r>
              </a:p>
            </p:txBody>
          </p:sp>
        </mc:Fallback>
      </mc:AlternateContent>
      <p:pic>
        <p:nvPicPr>
          <p:cNvPr id="4098" name="Imagem 1" descr="Logotipo, nome da empresa&#10;&#10;Descrição gerada automaticamente">
            <a:extLst>
              <a:ext uri="{FF2B5EF4-FFF2-40B4-BE49-F238E27FC236}">
                <a16:creationId xmlns:a16="http://schemas.microsoft.com/office/drawing/2014/main" id="{FC18A054-C748-61FE-A62A-E820C386D5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77" t="9805"/>
          <a:stretch>
            <a:fillRect/>
          </a:stretch>
        </p:blipFill>
        <p:spPr bwMode="auto">
          <a:xfrm>
            <a:off x="0" y="0"/>
            <a:ext cx="904875"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314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198408" y="1329894"/>
                <a:ext cx="11766429" cy="3087320"/>
              </a:xfrm>
              <a:prstGeom prst="rect">
                <a:avLst/>
              </a:prstGeom>
              <a:noFill/>
            </p:spPr>
            <p:txBody>
              <a:bodyPr wrap="square" rtlCol="0">
                <a:spAutoFit/>
              </a:bodyPr>
              <a:lstStyle/>
              <a:p>
                <a:pPr marL="342900" lvl="0" indent="-342900" algn="just">
                  <a:lnSpc>
                    <a:spcPct val="115000"/>
                  </a:lnSpc>
                  <a:spcAft>
                    <a:spcPts val="800"/>
                  </a:spcAft>
                  <a:buFont typeface="Wingdings" panose="05000000000000000000" pitchFamily="2" charset="2"/>
                  <a:buChar char=""/>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O quociente de um número pelo triplo deste mesmo número.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considerarmos esse número como a letra </a:t>
                </a:r>
                <a14:m>
                  <m:oMath xmlns:m="http://schemas.openxmlformats.org/officeDocument/2006/math">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𝑗</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podemos representar essa expressão como: </a:t>
                </a:r>
                <a14:m>
                  <m:oMath xmlns:m="http://schemas.openxmlformats.org/officeDocument/2006/math">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𝑗</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𝑗</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ou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𝑗</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𝑗</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O quadrado de um número ou um número elevado a segunda potência.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Se considerarmos esse número como a letra </a:t>
                </a:r>
                <a14:m>
                  <m:oMath xmlns:m="http://schemas.openxmlformats.org/officeDocument/2006/math">
                    <m:r>
                      <a:rPr lang="pt-BR" sz="2400" b="1" i="1">
                        <a:solidFill>
                          <a:srgbClr val="CC3300"/>
                        </a:solidFill>
                        <a:effectLst/>
                        <a:latin typeface="Cambria Math" panose="02040503050406030204" pitchFamily="18" charset="0"/>
                        <a:ea typeface="Calibri" panose="020F0502020204030204" pitchFamily="34" charset="0"/>
                        <a:cs typeface="Times New Roman" panose="02020603050405020304" pitchFamily="18" charset="0"/>
                      </a:rPr>
                      <m:t>𝒕</m:t>
                    </m:r>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podemos representar essa expressão como: </a:t>
                </a:r>
                <a14:m>
                  <m:oMath xmlns:m="http://schemas.openxmlformats.org/officeDocument/2006/math">
                    <m:sSup>
                      <m:sSupPr>
                        <m:ctrlPr>
                          <a:rPr lang="pt-BR" sz="2400" b="1" i="1">
                            <a:solidFill>
                              <a:srgbClr val="CC3300"/>
                            </a:solidFill>
                            <a:effectLst/>
                            <a:latin typeface="Cambria Math" panose="02040503050406030204" pitchFamily="18" charset="0"/>
                          </a:rPr>
                        </m:ctrlPr>
                      </m:sSupPr>
                      <m:e>
                        <m:r>
                          <a:rPr lang="pt-BR" sz="2400" b="1" i="1">
                            <a:solidFill>
                              <a:srgbClr val="CC3300"/>
                            </a:solidFill>
                            <a:effectLst/>
                            <a:latin typeface="Cambria Math" panose="02040503050406030204" pitchFamily="18" charset="0"/>
                            <a:ea typeface="Calibri" panose="020F0502020204030204" pitchFamily="34" charset="0"/>
                            <a:cs typeface="Times New Roman" panose="02020603050405020304" pitchFamily="18" charset="0"/>
                          </a:rPr>
                          <m:t>𝒕</m:t>
                        </m:r>
                      </m:e>
                      <m:sup>
                        <m:r>
                          <a:rPr lang="pt-BR" sz="2400" b="1" i="1">
                            <a:solidFill>
                              <a:srgbClr val="CC3300"/>
                            </a:solidFill>
                            <a:effectLst/>
                            <a:latin typeface="Cambria Math" panose="02040503050406030204" pitchFamily="18" charset="0"/>
                            <a:ea typeface="Calibri" panose="020F0502020204030204" pitchFamily="34" charset="0"/>
                            <a:cs typeface="Times New Roman" panose="02020603050405020304" pitchFamily="18" charset="0"/>
                          </a:rPr>
                          <m:t>𝟐</m:t>
                        </m:r>
                      </m:sup>
                    </m:sSup>
                  </m:oMath>
                </a14:m>
                <a:endParaRPr lang="pt-BR" sz="2400" dirty="0">
                  <a:effectLst/>
                  <a:latin typeface="Arial Narrow" panose="020B0606020202030204" pitchFamily="34" charset="0"/>
                  <a:ea typeface="Times New Roman" panose="02020603050405020304" pitchFamily="18" charset="0"/>
                  <a:cs typeface="Times New Roman" panose="02020603050405020304" pitchFamily="18" charset="0"/>
                </a:endParaRPr>
              </a:p>
              <a:p>
                <a:endParaRPr lang="pt-BR" sz="2400" dirty="0">
                  <a:latin typeface="Arial Narrow" panose="020B0606020202030204" pitchFamily="34" charset="0"/>
                  <a:ea typeface="Times New Roman" panose="02020603050405020304" pitchFamily="18"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198408" y="1329894"/>
                <a:ext cx="11766429" cy="3087320"/>
              </a:xfrm>
              <a:prstGeom prst="rect">
                <a:avLst/>
              </a:prstGeom>
              <a:blipFill>
                <a:blip r:embed="rId2"/>
                <a:stretch>
                  <a:fillRect l="-829" t="-789" r="-415"/>
                </a:stretch>
              </a:blipFill>
            </p:spPr>
            <p:txBody>
              <a:bodyPr/>
              <a:lstStyle/>
              <a:p>
                <a:r>
                  <a:rPr lang="pt-BR">
                    <a:noFill/>
                  </a:rPr>
                  <a:t> </a:t>
                </a:r>
              </a:p>
            </p:txBody>
          </p:sp>
        </mc:Fallback>
      </mc:AlternateContent>
      <p:pic>
        <p:nvPicPr>
          <p:cNvPr id="4098" name="Imagem 1" descr="Logotipo, nome da empresa&#10;&#10;Descrição gerada automaticamente">
            <a:extLst>
              <a:ext uri="{FF2B5EF4-FFF2-40B4-BE49-F238E27FC236}">
                <a16:creationId xmlns:a16="http://schemas.microsoft.com/office/drawing/2014/main" id="{FC18A054-C748-61FE-A62A-E820C386D5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77" t="9805"/>
          <a:stretch>
            <a:fillRect/>
          </a:stretch>
        </p:blipFill>
        <p:spPr bwMode="auto">
          <a:xfrm>
            <a:off x="0" y="0"/>
            <a:ext cx="904875"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647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198408" y="596651"/>
            <a:ext cx="11766429" cy="461665"/>
          </a:xfrm>
          <a:prstGeom prst="rect">
            <a:avLst/>
          </a:prstGeom>
          <a:noFill/>
        </p:spPr>
        <p:txBody>
          <a:bodyPr wrap="square" rtlCol="0">
            <a:spAutoFit/>
          </a:bodyPr>
          <a:lstStyle/>
          <a:p>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Nesse sentido, definimos:</a:t>
            </a:r>
          </a:p>
        </p:txBody>
      </p:sp>
      <p:pic>
        <p:nvPicPr>
          <p:cNvPr id="4098" name="Imagem 1" descr="Logotipo, nome da empresa&#10;&#10;Descrição gerada automaticamente">
            <a:extLst>
              <a:ext uri="{FF2B5EF4-FFF2-40B4-BE49-F238E27FC236}">
                <a16:creationId xmlns:a16="http://schemas.microsoft.com/office/drawing/2014/main" id="{FC18A054-C748-61FE-A62A-E820C386D5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77" t="9805"/>
          <a:stretch>
            <a:fillRect/>
          </a:stretch>
        </p:blipFill>
        <p:spPr bwMode="auto">
          <a:xfrm>
            <a:off x="0" y="0"/>
            <a:ext cx="904875" cy="4953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a:extLst>
              <a:ext uri="{FF2B5EF4-FFF2-40B4-BE49-F238E27FC236}">
                <a16:creationId xmlns:a16="http://schemas.microsoft.com/office/drawing/2014/main" id="{7C7DD00E-D484-C733-9EF3-88A2984DB392}"/>
              </a:ext>
            </a:extLst>
          </p:cNvPr>
          <p:cNvPicPr>
            <a:picLocks noChangeAspect="1"/>
          </p:cNvPicPr>
          <p:nvPr/>
        </p:nvPicPr>
        <p:blipFill>
          <a:blip r:embed="rId3"/>
          <a:stretch>
            <a:fillRect/>
          </a:stretch>
        </p:blipFill>
        <p:spPr>
          <a:xfrm>
            <a:off x="156000" y="1115001"/>
            <a:ext cx="11880000" cy="4627997"/>
          </a:xfrm>
          <a:prstGeom prst="rect">
            <a:avLst/>
          </a:prstGeom>
        </p:spPr>
      </p:pic>
    </p:spTree>
    <p:extLst>
      <p:ext uri="{BB962C8B-B14F-4D97-AF65-F5344CB8AC3E}">
        <p14:creationId xmlns:p14="http://schemas.microsoft.com/office/powerpoint/2010/main" val="1769487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48B2B32-1610-94B7-802C-58EF733AC9AE}"/>
              </a:ext>
            </a:extLst>
          </p:cNvPr>
          <p:cNvPicPr>
            <a:picLocks noChangeAspect="1"/>
          </p:cNvPicPr>
          <p:nvPr/>
        </p:nvPicPr>
        <p:blipFill>
          <a:blip r:embed="rId2"/>
          <a:stretch>
            <a:fillRect/>
          </a:stretch>
        </p:blipFill>
        <p:spPr>
          <a:xfrm>
            <a:off x="223066" y="2322421"/>
            <a:ext cx="11745869" cy="2213157"/>
          </a:xfrm>
          <a:prstGeom prst="rect">
            <a:avLst/>
          </a:prstGeom>
        </p:spPr>
      </p:pic>
    </p:spTree>
    <p:extLst>
      <p:ext uri="{BB962C8B-B14F-4D97-AF65-F5344CB8AC3E}">
        <p14:creationId xmlns:p14="http://schemas.microsoft.com/office/powerpoint/2010/main" val="2878273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7" y="742384"/>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412378" y="1386453"/>
            <a:ext cx="11367245" cy="1483548"/>
          </a:xfrm>
          <a:prstGeom prst="rect">
            <a:avLst/>
          </a:prstGeom>
          <a:noFill/>
        </p:spPr>
        <p:txBody>
          <a:bodyPr wrap="square">
            <a:spAutoFit/>
          </a:bodyPr>
          <a:lstStyle/>
          <a:p>
            <a:pPr algn="just">
              <a:lnSpc>
                <a:spcPct val="115000"/>
              </a:lnSpc>
              <a:spcAft>
                <a:spcPts val="800"/>
              </a:spcAft>
            </a:pPr>
            <a:r>
              <a:rPr lang="pt-BR" sz="2700" b="1" kern="100" dirty="0">
                <a:effectLst/>
                <a:latin typeface="Arial Narrow" panose="020B0606020202030204" pitchFamily="34" charset="0"/>
                <a:ea typeface="Calibri" panose="020F0502020204030204" pitchFamily="34" charset="0"/>
                <a:cs typeface="Arabic Typesetting" panose="03020402040406030203" pitchFamily="66" charset="-78"/>
              </a:rPr>
              <a:t>1.</a:t>
            </a:r>
            <a:r>
              <a:rPr lang="pt-BR" sz="2700" kern="100" dirty="0">
                <a:effectLst/>
                <a:latin typeface="Arial Narrow" panose="020B0606020202030204" pitchFamily="34" charset="0"/>
                <a:ea typeface="Calibri" panose="020F0502020204030204" pitchFamily="34" charset="0"/>
                <a:cs typeface="Arabic Typesetting" panose="03020402040406030203" pitchFamily="66" charset="-78"/>
              </a:rPr>
              <a:t> A seguir, são apresentadas algumas expressões. Diferencie-as usando (N) para aquelas que são expressões numéricas e (A) para aquelas que são expressões algébricas. </a:t>
            </a:r>
          </a:p>
        </p:txBody>
      </p:sp>
      <p:pic>
        <p:nvPicPr>
          <p:cNvPr id="5" name="Imagem 4">
            <a:extLst>
              <a:ext uri="{FF2B5EF4-FFF2-40B4-BE49-F238E27FC236}">
                <a16:creationId xmlns:a16="http://schemas.microsoft.com/office/drawing/2014/main" id="{43E0A9FC-9C11-CF31-9E2C-E4AEC70F21F1}"/>
              </a:ext>
            </a:extLst>
          </p:cNvPr>
          <p:cNvPicPr>
            <a:picLocks noChangeAspect="1"/>
          </p:cNvPicPr>
          <p:nvPr/>
        </p:nvPicPr>
        <p:blipFill>
          <a:blip r:embed="rId3"/>
          <a:stretch>
            <a:fillRect/>
          </a:stretch>
        </p:blipFill>
        <p:spPr>
          <a:xfrm>
            <a:off x="2602151" y="2648614"/>
            <a:ext cx="6987697" cy="3751878"/>
          </a:xfrm>
          <a:prstGeom prst="rect">
            <a:avLst/>
          </a:prstGeom>
        </p:spPr>
      </p:pic>
    </p:spTree>
    <p:extLst>
      <p:ext uri="{BB962C8B-B14F-4D97-AF65-F5344CB8AC3E}">
        <p14:creationId xmlns:p14="http://schemas.microsoft.com/office/powerpoint/2010/main" val="2363888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7" y="742384"/>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412378" y="1386453"/>
            <a:ext cx="11483447" cy="954107"/>
          </a:xfrm>
          <a:prstGeom prst="rect">
            <a:avLst/>
          </a:prstGeom>
          <a:noFill/>
        </p:spPr>
        <p:txBody>
          <a:bodyPr wrap="square">
            <a:spAutoFit/>
          </a:bodyPr>
          <a:lstStyle/>
          <a:p>
            <a:pPr algn="just">
              <a:spcAft>
                <a:spcPts val="600"/>
              </a:spcAft>
            </a:pPr>
            <a:r>
              <a:rPr lang="pt-BR" sz="2800" b="1" kern="100" dirty="0">
                <a:latin typeface="Arial Narrow" panose="020B0606020202030204" pitchFamily="34" charset="0"/>
                <a:ea typeface="Times New Roman" panose="02020603050405020304" pitchFamily="18" charset="0"/>
                <a:cs typeface="Times New Roman" panose="02020603050405020304" pitchFamily="18" charset="0"/>
              </a:rPr>
              <a:t>2</a:t>
            </a:r>
            <a:r>
              <a:rPr lang="pt-BR" sz="28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Relacione as expressões algébricas listadas na coluna da esquerda as suas representações, em linguagem natural, listadas na coluna da direita.</a:t>
            </a:r>
          </a:p>
        </p:txBody>
      </p:sp>
      <p:pic>
        <p:nvPicPr>
          <p:cNvPr id="9" name="Imagem 8">
            <a:extLst>
              <a:ext uri="{FF2B5EF4-FFF2-40B4-BE49-F238E27FC236}">
                <a16:creationId xmlns:a16="http://schemas.microsoft.com/office/drawing/2014/main" id="{EE52E9FC-81F3-62CB-52CF-52F0919A09B9}"/>
              </a:ext>
            </a:extLst>
          </p:cNvPr>
          <p:cNvPicPr>
            <a:picLocks noChangeAspect="1"/>
          </p:cNvPicPr>
          <p:nvPr/>
        </p:nvPicPr>
        <p:blipFill>
          <a:blip r:embed="rId3"/>
          <a:stretch>
            <a:fillRect/>
          </a:stretch>
        </p:blipFill>
        <p:spPr>
          <a:xfrm>
            <a:off x="2481182" y="2312872"/>
            <a:ext cx="6843973" cy="4329331"/>
          </a:xfrm>
          <a:prstGeom prst="rect">
            <a:avLst/>
          </a:prstGeom>
        </p:spPr>
      </p:pic>
    </p:spTree>
    <p:extLst>
      <p:ext uri="{BB962C8B-B14F-4D97-AF65-F5344CB8AC3E}">
        <p14:creationId xmlns:p14="http://schemas.microsoft.com/office/powerpoint/2010/main" val="3502429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7" y="742384"/>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412378" y="1386453"/>
            <a:ext cx="11483447" cy="954107"/>
          </a:xfrm>
          <a:prstGeom prst="rect">
            <a:avLst/>
          </a:prstGeom>
          <a:noFill/>
        </p:spPr>
        <p:txBody>
          <a:bodyPr wrap="square">
            <a:spAutoFit/>
          </a:bodyPr>
          <a:lstStyle/>
          <a:p>
            <a:pPr algn="just">
              <a:spcAft>
                <a:spcPts val="600"/>
              </a:spcAft>
            </a:pPr>
            <a:r>
              <a:rPr lang="pt-BR" sz="2800" b="1" kern="100" dirty="0">
                <a:effectLst/>
                <a:latin typeface="Arial Narrow" panose="020B0606020202030204" pitchFamily="34" charset="0"/>
                <a:ea typeface="Times New Roman" panose="02020603050405020304" pitchFamily="18" charset="0"/>
                <a:cs typeface="Times New Roman" panose="02020603050405020304" pitchFamily="18" charset="0"/>
              </a:rPr>
              <a:t>3. </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Complete o quadro, de acordo com o exemplo, representando a variável com a letra que mais for conveniente.</a:t>
            </a:r>
          </a:p>
        </p:txBody>
      </p:sp>
      <p:pic>
        <p:nvPicPr>
          <p:cNvPr id="3" name="Imagem 2" descr="Tabela&#10;&#10;Descrição gerada automaticamente">
            <a:extLst>
              <a:ext uri="{FF2B5EF4-FFF2-40B4-BE49-F238E27FC236}">
                <a16:creationId xmlns:a16="http://schemas.microsoft.com/office/drawing/2014/main" id="{774FF4F6-7767-8657-19C4-FEF4F218B400}"/>
              </a:ext>
            </a:extLst>
          </p:cNvPr>
          <p:cNvPicPr>
            <a:picLocks noChangeAspect="1"/>
          </p:cNvPicPr>
          <p:nvPr/>
        </p:nvPicPr>
        <p:blipFill>
          <a:blip r:embed="rId3"/>
          <a:stretch>
            <a:fillRect/>
          </a:stretch>
        </p:blipFill>
        <p:spPr>
          <a:xfrm>
            <a:off x="4189052" y="1786098"/>
            <a:ext cx="5138413" cy="4860000"/>
          </a:xfrm>
          <a:prstGeom prst="rect">
            <a:avLst/>
          </a:prstGeom>
        </p:spPr>
      </p:pic>
    </p:spTree>
    <p:extLst>
      <p:ext uri="{BB962C8B-B14F-4D97-AF65-F5344CB8AC3E}">
        <p14:creationId xmlns:p14="http://schemas.microsoft.com/office/powerpoint/2010/main" val="3711853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380269" y="1875200"/>
            <a:ext cx="11431463" cy="1461939"/>
          </a:xfrm>
          <a:prstGeom prst="rect">
            <a:avLst/>
          </a:prstGeom>
          <a:noFill/>
        </p:spPr>
        <p:txBody>
          <a:bodyPr wrap="square" rtlCol="0">
            <a:spAutoFit/>
          </a:bodyPr>
          <a:lstStyle/>
          <a:p>
            <a:pPr algn="ctr">
              <a:lnSpc>
                <a:spcPct val="150000"/>
              </a:lnSpc>
            </a:pPr>
            <a:r>
              <a:rPr lang="pt-BR" sz="2600" b="1" dirty="0">
                <a:solidFill>
                  <a:srgbClr val="000000"/>
                </a:solidFill>
                <a:effectLst/>
                <a:latin typeface="Arial Narrow" panose="020B0606020202030204" pitchFamily="34" charset="0"/>
                <a:ea typeface="Calibri" panose="020F0502020204030204" pitchFamily="34" charset="0"/>
              </a:rPr>
              <a:t>Diferenciando expressão algébrica de sentenças abertas.</a:t>
            </a:r>
          </a:p>
          <a:p>
            <a:pPr algn="just"/>
            <a:endParaRPr lang="pt-BR" sz="2500" b="1"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500" b="1" dirty="0">
                <a:effectLst/>
                <a:latin typeface="Arial Narrow" panose="020B0606020202030204" pitchFamily="34" charset="0"/>
                <a:ea typeface="Calibri" panose="020F0502020204030204" pitchFamily="34" charset="0"/>
                <a:cs typeface="Times New Roman" panose="02020603050405020304" pitchFamily="18" charset="0"/>
              </a:rPr>
              <a:t>          Relembrando</a:t>
            </a:r>
            <a:endParaRPr lang="pt-BR" sz="2500" b="1" dirty="0">
              <a:solidFill>
                <a:srgbClr val="000000"/>
              </a:solidFill>
              <a:effectLst/>
              <a:latin typeface="Arial Narrow" panose="020B0606020202030204" pitchFamily="34" charset="0"/>
              <a:ea typeface="Calibri" panose="020F0502020204030204" pitchFamily="34" charset="0"/>
            </a:endParaRPr>
          </a:p>
        </p:txBody>
      </p:sp>
      <p:pic>
        <p:nvPicPr>
          <p:cNvPr id="5" name="Imagem 4" descr="Texto&#10;&#10;Descrição gerada automaticamente com confiança média">
            <a:extLst>
              <a:ext uri="{FF2B5EF4-FFF2-40B4-BE49-F238E27FC236}">
                <a16:creationId xmlns:a16="http://schemas.microsoft.com/office/drawing/2014/main" id="{1AC536B4-CC8D-7B2D-933D-28AA6C8C0DE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631"/>
          <a:stretch/>
        </p:blipFill>
        <p:spPr bwMode="auto">
          <a:xfrm>
            <a:off x="380268" y="1043477"/>
            <a:ext cx="3600000" cy="722980"/>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3F6BB0AF-DA71-6D14-D540-8BEFB5380933}"/>
              </a:ext>
            </a:extLst>
          </p:cNvPr>
          <p:cNvSpPr txBox="1"/>
          <p:nvPr/>
        </p:nvSpPr>
        <p:spPr>
          <a:xfrm>
            <a:off x="380268" y="3563105"/>
            <a:ext cx="11431462" cy="2915798"/>
          </a:xfrm>
          <a:prstGeom prst="rect">
            <a:avLst/>
          </a:prstGeom>
          <a:noFill/>
        </p:spPr>
        <p:txBody>
          <a:bodyPr wrap="square">
            <a:spAutoFit/>
          </a:bodyPr>
          <a:lstStyle/>
          <a:p>
            <a:pPr algn="just">
              <a:lnSpc>
                <a:spcPct val="115000"/>
              </a:lnSpc>
              <a:spcAft>
                <a:spcPts val="800"/>
              </a:spcAft>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Como visto, nas expressões algébricas, as letras são chamadas de </a:t>
            </a:r>
            <a:r>
              <a:rPr lang="pt-BR" sz="2500" b="1" i="1" kern="100" dirty="0">
                <a:solidFill>
                  <a:srgbClr val="7030A0"/>
                </a:solidFill>
                <a:effectLst/>
                <a:latin typeface="Arial Narrow" panose="020B0606020202030204" pitchFamily="34" charset="0"/>
                <a:ea typeface="Calibri" panose="020F0502020204030204" pitchFamily="34" charset="0"/>
                <a:cs typeface="Times New Roman" panose="02020603050405020304" pitchFamily="18" charset="0"/>
              </a:rPr>
              <a:t>variáveis </a:t>
            </a:r>
            <a:r>
              <a:rPr lang="pt-BR" sz="2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podem assumir diferentes valores.</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Porém, existem casos em que são necessários o uso de relações entre duas ou mais expressões. Neste caso, temos uma sentença.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b="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Definimos como </a:t>
            </a:r>
            <a:r>
              <a:rPr lang="pt-BR" sz="2500" b="1" dirty="0">
                <a:solidFill>
                  <a:srgbClr val="7030A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sentença</a:t>
            </a:r>
            <a:r>
              <a:rPr lang="pt-BR" sz="2500" dirty="0">
                <a:solidFill>
                  <a:srgbClr val="7030A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a:t>
            </a: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a relação (=, ≠, &lt;, &gt;, ≤, ≥), entre duas expressões, e as </a:t>
            </a:r>
            <a:r>
              <a:rPr lang="pt-BR" sz="2500" b="1" dirty="0">
                <a:solidFill>
                  <a:srgbClr val="000000"/>
                </a:solidFill>
                <a:effectLst/>
                <a:highlight>
                  <a:srgbClr val="FFFFFF"/>
                </a:highlight>
                <a:latin typeface="Arial Narrow" panose="020B0606020202030204" pitchFamily="34" charset="0"/>
                <a:ea typeface="Times New Roman" panose="02020603050405020304" pitchFamily="18" charset="0"/>
              </a:rPr>
              <a:t>classificamos</a:t>
            </a: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rPr>
              <a:t> em abertas ou fechadas. </a:t>
            </a:r>
            <a:endParaRPr lang="pt-BR" sz="2500" dirty="0">
              <a:effectLst/>
              <a:highlight>
                <a:srgbClr val="FFFFFF"/>
              </a:highlight>
              <a:latin typeface="Times New Roman" panose="02020603050405020304" pitchFamily="18" charset="0"/>
              <a:ea typeface="Times New Roman" panose="02020603050405020304" pitchFamily="18" charset="0"/>
            </a:endParaRPr>
          </a:p>
        </p:txBody>
      </p:sp>
      <p:pic>
        <p:nvPicPr>
          <p:cNvPr id="2" name="Imagem 1" descr="Lembrar - ícones de setas grátis">
            <a:extLst>
              <a:ext uri="{FF2B5EF4-FFF2-40B4-BE49-F238E27FC236}">
                <a16:creationId xmlns:a16="http://schemas.microsoft.com/office/drawing/2014/main" id="{BE506796-017F-FCA8-360A-AF124752DE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9" r="1"/>
          <a:stretch/>
        </p:blipFill>
        <p:spPr bwMode="auto">
          <a:xfrm>
            <a:off x="211927" y="2433740"/>
            <a:ext cx="950616" cy="101638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21969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Agrupar 10">
            <a:extLst>
              <a:ext uri="{FF2B5EF4-FFF2-40B4-BE49-F238E27FC236}">
                <a16:creationId xmlns:a16="http://schemas.microsoft.com/office/drawing/2014/main" id="{A918A868-8C88-01D8-CD30-690A7287E575}"/>
              </a:ext>
            </a:extLst>
          </p:cNvPr>
          <p:cNvGrpSpPr>
            <a:grpSpLocks noChangeAspect="1"/>
          </p:cNvGrpSpPr>
          <p:nvPr/>
        </p:nvGrpSpPr>
        <p:grpSpPr>
          <a:xfrm>
            <a:off x="535144" y="620229"/>
            <a:ext cx="10913345" cy="4320000"/>
            <a:chOff x="463710" y="1115166"/>
            <a:chExt cx="10993226" cy="4351621"/>
          </a:xfrm>
        </p:grpSpPr>
        <p:pic>
          <p:nvPicPr>
            <p:cNvPr id="6" name="Imagem 5">
              <a:extLst>
                <a:ext uri="{FF2B5EF4-FFF2-40B4-BE49-F238E27FC236}">
                  <a16:creationId xmlns:a16="http://schemas.microsoft.com/office/drawing/2014/main" id="{7DC34169-BFE6-B07B-5C23-ADBCF23AE42E}"/>
                </a:ext>
              </a:extLst>
            </p:cNvPr>
            <p:cNvPicPr>
              <a:picLocks noChangeAspect="1"/>
            </p:cNvPicPr>
            <p:nvPr/>
          </p:nvPicPr>
          <p:blipFill rotWithShape="1">
            <a:blip r:embed="rId2"/>
            <a:srcRect t="1455"/>
            <a:stretch/>
          </p:blipFill>
          <p:spPr>
            <a:xfrm>
              <a:off x="463710" y="1188071"/>
              <a:ext cx="5553892" cy="4278716"/>
            </a:xfrm>
            <a:prstGeom prst="rect">
              <a:avLst/>
            </a:prstGeom>
          </p:spPr>
        </p:pic>
        <p:pic>
          <p:nvPicPr>
            <p:cNvPr id="10" name="Imagem 9">
              <a:extLst>
                <a:ext uri="{FF2B5EF4-FFF2-40B4-BE49-F238E27FC236}">
                  <a16:creationId xmlns:a16="http://schemas.microsoft.com/office/drawing/2014/main" id="{EC205F8E-43BD-90C4-CBB0-14F6E9E577EA}"/>
                </a:ext>
              </a:extLst>
            </p:cNvPr>
            <p:cNvPicPr>
              <a:picLocks noChangeAspect="1"/>
            </p:cNvPicPr>
            <p:nvPr/>
          </p:nvPicPr>
          <p:blipFill>
            <a:blip r:embed="rId3"/>
            <a:stretch>
              <a:fillRect/>
            </a:stretch>
          </p:blipFill>
          <p:spPr>
            <a:xfrm>
              <a:off x="6393993" y="1115166"/>
              <a:ext cx="5062943" cy="4351621"/>
            </a:xfrm>
            <a:prstGeom prst="rect">
              <a:avLst/>
            </a:prstGeom>
          </p:spPr>
        </p:pic>
      </p:grpSp>
      <p:sp>
        <p:nvSpPr>
          <p:cNvPr id="13" name="CaixaDeTexto 12">
            <a:extLst>
              <a:ext uri="{FF2B5EF4-FFF2-40B4-BE49-F238E27FC236}">
                <a16:creationId xmlns:a16="http://schemas.microsoft.com/office/drawing/2014/main" id="{2C92E35E-D421-33C3-85B2-EA80C00D119C}"/>
              </a:ext>
            </a:extLst>
          </p:cNvPr>
          <p:cNvSpPr txBox="1"/>
          <p:nvPr/>
        </p:nvSpPr>
        <p:spPr>
          <a:xfrm>
            <a:off x="437185" y="4978730"/>
            <a:ext cx="11471441" cy="1016625"/>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Obs.: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Existem outros tipos de relação</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 &lt;, &gt;, ≤, ≥), que serão vistas posteriormente.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Desta forma: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Imagem 14">
            <a:extLst>
              <a:ext uri="{FF2B5EF4-FFF2-40B4-BE49-F238E27FC236}">
                <a16:creationId xmlns:a16="http://schemas.microsoft.com/office/drawing/2014/main" id="{42A2EC10-5BC6-0554-399D-25FA1E22FF7C}"/>
              </a:ext>
            </a:extLst>
          </p:cNvPr>
          <p:cNvPicPr>
            <a:picLocks noChangeAspect="1"/>
          </p:cNvPicPr>
          <p:nvPr/>
        </p:nvPicPr>
        <p:blipFill>
          <a:blip r:embed="rId4"/>
          <a:stretch>
            <a:fillRect/>
          </a:stretch>
        </p:blipFill>
        <p:spPr>
          <a:xfrm>
            <a:off x="3952845" y="5512918"/>
            <a:ext cx="6166870" cy="1083525"/>
          </a:xfrm>
          <a:prstGeom prst="rect">
            <a:avLst/>
          </a:prstGeom>
        </p:spPr>
      </p:pic>
    </p:spTree>
    <p:extLst>
      <p:ext uri="{BB962C8B-B14F-4D97-AF65-F5344CB8AC3E}">
        <p14:creationId xmlns:p14="http://schemas.microsoft.com/office/powerpoint/2010/main" val="675364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E36EA2B-1F90-5E9F-4D2F-C92E75BF8E33}"/>
                  </a:ext>
                </a:extLst>
              </p:cNvPr>
              <p:cNvSpPr txBox="1"/>
              <p:nvPr/>
            </p:nvSpPr>
            <p:spPr>
              <a:xfrm>
                <a:off x="472523" y="460337"/>
                <a:ext cx="11246955" cy="5996578"/>
              </a:xfrm>
              <a:prstGeom prst="rect">
                <a:avLst/>
              </a:prstGeom>
              <a:noFill/>
            </p:spPr>
            <p:txBody>
              <a:bodyPr wrap="square">
                <a:spAutoFit/>
              </a:bodyPr>
              <a:lstStyle/>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3322955" algn="ctr"/>
                    <a:tab pos="502920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a sequência de figuras formadas por pentágonos: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20320" algn="just">
                  <a:lnSpc>
                    <a:spcPct val="115000"/>
                  </a:lnSpc>
                </a:pPr>
                <a:endParaRPr lang="pt-BR" sz="2400" dirty="0">
                  <a:solidFill>
                    <a:srgbClr val="000000"/>
                  </a:solidFill>
                  <a:effectLst/>
                  <a:latin typeface="Arial Narrow" panose="020B0606020202030204" pitchFamily="34" charset="0"/>
                  <a:ea typeface="Calibri" panose="020F0502020204030204" pitchFamily="34" charset="0"/>
                </a:endParaRPr>
              </a:p>
              <a:p>
                <a:pPr marL="20320" algn="just">
                  <a:lnSpc>
                    <a:spcPct val="115000"/>
                  </a:lnSpc>
                </a:pPr>
                <a:endParaRPr lang="pt-BR" sz="2400" dirty="0">
                  <a:solidFill>
                    <a:srgbClr val="000000"/>
                  </a:solidFill>
                  <a:latin typeface="Arial Narrow" panose="020B0606020202030204" pitchFamily="34" charset="0"/>
                  <a:ea typeface="Calibri" panose="020F0502020204030204" pitchFamily="34" charset="0"/>
                </a:endParaRPr>
              </a:p>
              <a:p>
                <a:pPr marL="20320" algn="just">
                  <a:lnSpc>
                    <a:spcPct val="115000"/>
                  </a:lnSpc>
                </a:pPr>
                <a:endParaRPr lang="pt-BR" sz="2400" dirty="0">
                  <a:solidFill>
                    <a:srgbClr val="000000"/>
                  </a:solidFill>
                  <a:latin typeface="Arial Narrow" panose="020B0606020202030204" pitchFamily="34" charset="0"/>
                  <a:ea typeface="Calibri" panose="020F0502020204030204" pitchFamily="34" charset="0"/>
                </a:endParaRPr>
              </a:p>
              <a:p>
                <a:pPr marL="20320" algn="just">
                  <a:lnSpc>
                    <a:spcPct val="115000"/>
                  </a:lnSpc>
                </a:pPr>
                <a:endParaRPr lang="pt-BR" sz="2400" dirty="0">
                  <a:solidFill>
                    <a:srgbClr val="000000"/>
                  </a:solidFill>
                  <a:latin typeface="Arial Narrow" panose="020B0606020202030204" pitchFamily="34" charset="0"/>
                  <a:ea typeface="Calibri" panose="020F0502020204030204" pitchFamily="34" charset="0"/>
                </a:endParaRPr>
              </a:p>
              <a:p>
                <a:pPr marL="20320"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Percebemos que:</a:t>
                </a:r>
                <a:endParaRPr lang="pt-BR" sz="2400" dirty="0">
                  <a:solidFill>
                    <a:srgbClr val="000000"/>
                  </a:solidFill>
                  <a:effectLst/>
                  <a:latin typeface="Arial" panose="020B060402020202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pt-BR" sz="2400" dirty="0">
                    <a:solidFill>
                      <a:srgbClr val="000000"/>
                    </a:solidFill>
                    <a:effectLst/>
                    <a:latin typeface="Arial Narrow" panose="020B0606020202030204" pitchFamily="34" charset="0"/>
                    <a:ea typeface="Calibri" panose="020F0502020204030204" pitchFamily="34" charset="0"/>
                  </a:rPr>
                  <a:t>A </a:t>
                </a:r>
                <a:r>
                  <a:rPr lang="pt-BR" sz="2400" b="1" dirty="0">
                    <a:solidFill>
                      <a:srgbClr val="ED7D31"/>
                    </a:solidFill>
                    <a:effectLst/>
                    <a:latin typeface="Arial Narrow" panose="020B0606020202030204" pitchFamily="34" charset="0"/>
                    <a:ea typeface="Calibri" panose="020F0502020204030204" pitchFamily="34" charset="0"/>
                  </a:rPr>
                  <a:t>figura 1</a:t>
                </a:r>
                <a:r>
                  <a:rPr lang="pt-BR" sz="2400" dirty="0">
                    <a:solidFill>
                      <a:srgbClr val="ED7D31"/>
                    </a:solidFill>
                    <a:effectLst/>
                    <a:latin typeface="Arial Narrow" panose="020B0606020202030204" pitchFamily="34" charset="0"/>
                    <a:ea typeface="Calibri" panose="020F0502020204030204" pitchFamily="34" charset="0"/>
                  </a:rPr>
                  <a:t> </a:t>
                </a:r>
                <a:r>
                  <a:rPr lang="pt-BR" sz="2400" dirty="0">
                    <a:solidFill>
                      <a:srgbClr val="000000"/>
                    </a:solidFill>
                    <a:effectLst/>
                    <a:latin typeface="Arial Narrow" panose="020B0606020202030204" pitchFamily="34" charset="0"/>
                    <a:ea typeface="Calibri" panose="020F0502020204030204" pitchFamily="34" charset="0"/>
                  </a:rPr>
                  <a:t>é formada por um pentágono (possui 5 segmentos, pois, </a:t>
                </a:r>
                <a14:m>
                  <m:oMath xmlns:m="http://schemas.openxmlformats.org/officeDocument/2006/math">
                    <m:r>
                      <a:rPr lang="pt-BR" sz="2400" i="1">
                        <a:solidFill>
                          <a:srgbClr val="000000"/>
                        </a:solidFill>
                        <a:effectLst/>
                        <a:latin typeface="Cambria Math" panose="02040503050406030204" pitchFamily="18" charset="0"/>
                        <a:ea typeface="Calibri" panose="020F0502020204030204" pitchFamily="34" charset="0"/>
                      </a:rPr>
                      <m:t>4∙</m:t>
                    </m:r>
                    <m:r>
                      <a:rPr lang="pt-BR" sz="2400" b="1" i="1">
                        <a:solidFill>
                          <a:srgbClr val="ED7D31"/>
                        </a:solidFill>
                        <a:effectLst/>
                        <a:latin typeface="Cambria Math" panose="02040503050406030204" pitchFamily="18" charset="0"/>
                        <a:ea typeface="Calibri" panose="020F0502020204030204" pitchFamily="34" charset="0"/>
                      </a:rPr>
                      <m:t>𝟏</m:t>
                    </m:r>
                    <m:r>
                      <a:rPr lang="pt-BR" sz="2400" i="1">
                        <a:solidFill>
                          <a:srgbClr val="000000"/>
                        </a:solidFill>
                        <a:effectLst/>
                        <a:latin typeface="Cambria Math" panose="02040503050406030204" pitchFamily="18" charset="0"/>
                        <a:ea typeface="Calibri" panose="020F0502020204030204" pitchFamily="34" charset="0"/>
                      </a:rPr>
                      <m:t>+1=5</m:t>
                    </m:r>
                  </m:oMath>
                </a14:m>
                <a:r>
                  <a:rPr lang="pt-BR" sz="2400" dirty="0">
                    <a:solidFill>
                      <a:srgbClr val="000000"/>
                    </a:solidFill>
                    <a:effectLst/>
                    <a:latin typeface="Arial Narrow" panose="020B0606020202030204" pitchFamily="34" charset="0"/>
                    <a:ea typeface="Calibri" panose="020F0502020204030204" pitchFamily="34" charset="0"/>
                  </a:rPr>
                  <a:t>);</a:t>
                </a:r>
                <a:endParaRPr lang="pt-BR" sz="2400" dirty="0">
                  <a:solidFill>
                    <a:srgbClr val="000000"/>
                  </a:solidFill>
                  <a:effectLst/>
                  <a:latin typeface="Arial" panose="020B060402020202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pt-BR" sz="2400" dirty="0">
                    <a:solidFill>
                      <a:srgbClr val="000000"/>
                    </a:solidFill>
                    <a:effectLst/>
                    <a:latin typeface="Arial Narrow" panose="020B0606020202030204" pitchFamily="34" charset="0"/>
                    <a:ea typeface="Calibri" panose="020F0502020204030204" pitchFamily="34" charset="0"/>
                  </a:rPr>
                  <a:t>A </a:t>
                </a:r>
                <a:r>
                  <a:rPr lang="pt-BR" sz="2400" b="1" dirty="0">
                    <a:solidFill>
                      <a:srgbClr val="ED7D31"/>
                    </a:solidFill>
                    <a:effectLst/>
                    <a:latin typeface="Arial Narrow" panose="020B0606020202030204" pitchFamily="34" charset="0"/>
                    <a:ea typeface="Calibri" panose="020F0502020204030204" pitchFamily="34" charset="0"/>
                  </a:rPr>
                  <a:t>figura 2</a:t>
                </a:r>
                <a:r>
                  <a:rPr lang="pt-BR" sz="2400" dirty="0">
                    <a:solidFill>
                      <a:srgbClr val="000000"/>
                    </a:solidFill>
                    <a:effectLst/>
                    <a:latin typeface="Arial Narrow" panose="020B0606020202030204" pitchFamily="34" charset="0"/>
                    <a:ea typeface="Calibri" panose="020F0502020204030204" pitchFamily="34" charset="0"/>
                  </a:rPr>
                  <a:t> é formada por dois pentágonos (possui 9 segmentos, pois, </a:t>
                </a:r>
                <a14:m>
                  <m:oMath xmlns:m="http://schemas.openxmlformats.org/officeDocument/2006/math">
                    <m:r>
                      <a:rPr lang="pt-BR" sz="2400" i="1">
                        <a:solidFill>
                          <a:srgbClr val="000000"/>
                        </a:solidFill>
                        <a:effectLst/>
                        <a:latin typeface="Cambria Math" panose="02040503050406030204" pitchFamily="18" charset="0"/>
                        <a:ea typeface="Calibri" panose="020F0502020204030204" pitchFamily="34" charset="0"/>
                      </a:rPr>
                      <m:t>4∙</m:t>
                    </m:r>
                    <m:r>
                      <a:rPr lang="pt-BR" sz="2400" b="1" i="1">
                        <a:solidFill>
                          <a:srgbClr val="ED7D31"/>
                        </a:solidFill>
                        <a:effectLst/>
                        <a:latin typeface="Cambria Math" panose="02040503050406030204" pitchFamily="18" charset="0"/>
                        <a:ea typeface="Calibri" panose="020F0502020204030204" pitchFamily="34" charset="0"/>
                      </a:rPr>
                      <m:t>𝟐</m:t>
                    </m:r>
                    <m:r>
                      <a:rPr lang="pt-BR" sz="2400" i="1">
                        <a:solidFill>
                          <a:srgbClr val="000000"/>
                        </a:solidFill>
                        <a:effectLst/>
                        <a:latin typeface="Cambria Math" panose="02040503050406030204" pitchFamily="18" charset="0"/>
                        <a:ea typeface="Calibri" panose="020F0502020204030204" pitchFamily="34" charset="0"/>
                      </a:rPr>
                      <m:t>+1=9</m:t>
                    </m:r>
                  </m:oMath>
                </a14:m>
                <a:r>
                  <a:rPr lang="pt-BR" sz="2400" dirty="0">
                    <a:solidFill>
                      <a:srgbClr val="000000"/>
                    </a:solidFill>
                    <a:effectLst/>
                    <a:latin typeface="Arial Narrow" panose="020B0606020202030204" pitchFamily="34" charset="0"/>
                    <a:ea typeface="Calibri" panose="020F0502020204030204" pitchFamily="34" charset="0"/>
                  </a:rPr>
                  <a:t>);</a:t>
                </a:r>
                <a:endParaRPr lang="pt-BR" sz="2400" dirty="0">
                  <a:solidFill>
                    <a:srgbClr val="000000"/>
                  </a:solidFill>
                  <a:effectLst/>
                  <a:latin typeface="Arial" panose="020B060402020202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pt-BR" sz="2400" dirty="0">
                    <a:solidFill>
                      <a:srgbClr val="000000"/>
                    </a:solidFill>
                    <a:effectLst/>
                    <a:latin typeface="Arial Narrow" panose="020B0606020202030204" pitchFamily="34" charset="0"/>
                    <a:ea typeface="Calibri" panose="020F0502020204030204" pitchFamily="34" charset="0"/>
                  </a:rPr>
                  <a:t>A </a:t>
                </a:r>
                <a:r>
                  <a:rPr lang="pt-BR" sz="2400" b="1" dirty="0">
                    <a:solidFill>
                      <a:srgbClr val="ED7D31"/>
                    </a:solidFill>
                    <a:effectLst/>
                    <a:latin typeface="Arial Narrow" panose="020B0606020202030204" pitchFamily="34" charset="0"/>
                    <a:ea typeface="Calibri" panose="020F0502020204030204" pitchFamily="34" charset="0"/>
                  </a:rPr>
                  <a:t>figura 3</a:t>
                </a:r>
                <a:r>
                  <a:rPr lang="pt-BR" sz="2400" dirty="0">
                    <a:solidFill>
                      <a:srgbClr val="000000"/>
                    </a:solidFill>
                    <a:effectLst/>
                    <a:latin typeface="Arial Narrow" panose="020B0606020202030204" pitchFamily="34" charset="0"/>
                    <a:ea typeface="Calibri" panose="020F0502020204030204" pitchFamily="34" charset="0"/>
                  </a:rPr>
                  <a:t> é formada por três pentágonos (possui 13 segmentos, pois </a:t>
                </a:r>
                <a14:m>
                  <m:oMath xmlns:m="http://schemas.openxmlformats.org/officeDocument/2006/math">
                    <m:r>
                      <a:rPr lang="pt-BR" sz="2400" i="1">
                        <a:solidFill>
                          <a:srgbClr val="000000"/>
                        </a:solidFill>
                        <a:effectLst/>
                        <a:latin typeface="Cambria Math" panose="02040503050406030204" pitchFamily="18" charset="0"/>
                        <a:ea typeface="Calibri" panose="020F0502020204030204" pitchFamily="34" charset="0"/>
                      </a:rPr>
                      <m:t>4∙</m:t>
                    </m:r>
                    <m:r>
                      <a:rPr lang="pt-BR" sz="2400" b="1" i="1">
                        <a:solidFill>
                          <a:srgbClr val="ED7D31"/>
                        </a:solidFill>
                        <a:effectLst/>
                        <a:latin typeface="Cambria Math" panose="02040503050406030204" pitchFamily="18" charset="0"/>
                        <a:ea typeface="Calibri" panose="020F0502020204030204" pitchFamily="34" charset="0"/>
                      </a:rPr>
                      <m:t>𝟑</m:t>
                    </m:r>
                    <m:r>
                      <a:rPr lang="pt-BR" sz="2400" i="1">
                        <a:solidFill>
                          <a:srgbClr val="000000"/>
                        </a:solidFill>
                        <a:effectLst/>
                        <a:latin typeface="Cambria Math" panose="02040503050406030204" pitchFamily="18" charset="0"/>
                        <a:ea typeface="Calibri" panose="020F0502020204030204" pitchFamily="34" charset="0"/>
                      </a:rPr>
                      <m:t>+1=13</m:t>
                    </m:r>
                  </m:oMath>
                </a14:m>
                <a:r>
                  <a:rPr lang="pt-BR" sz="2400" dirty="0">
                    <a:solidFill>
                      <a:srgbClr val="000000"/>
                    </a:solidFill>
                    <a:effectLst/>
                    <a:latin typeface="Arial Narrow" panose="020B0606020202030204" pitchFamily="34" charset="0"/>
                    <a:ea typeface="Calibri" panose="020F0502020204030204" pitchFamily="34" charset="0"/>
                  </a:rPr>
                  <a:t>).</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Logo, se quiséssemos saber a quantidade de segmentos que formariam a </a:t>
                </a:r>
                <a:r>
                  <a:rPr lang="pt-BR" sz="2400" b="1" kern="100" dirty="0">
                    <a:solidFill>
                      <a:srgbClr val="ED7D31"/>
                    </a:solidFill>
                    <a:effectLst/>
                    <a:latin typeface="Arial Narrow" panose="020B0606020202030204" pitchFamily="34" charset="0"/>
                    <a:ea typeface="Calibri" panose="020F0502020204030204" pitchFamily="34" charset="0"/>
                    <a:cs typeface="Times New Roman" panose="02020603050405020304" pitchFamily="18" charset="0"/>
                  </a:rPr>
                  <a:t>figura 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bastaria fazer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𝟒</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+1=17</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Ou seja, ela seria formada por 17 segmentos.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E36EA2B-1F90-5E9F-4D2F-C92E75BF8E33}"/>
                  </a:ext>
                </a:extLst>
              </p:cNvPr>
              <p:cNvSpPr txBox="1">
                <a:spLocks noRot="1" noChangeAspect="1" noMove="1" noResize="1" noEditPoints="1" noAdjustHandles="1" noChangeArrowheads="1" noChangeShapeType="1" noTextEdit="1"/>
              </p:cNvSpPr>
              <p:nvPr/>
            </p:nvSpPr>
            <p:spPr>
              <a:xfrm>
                <a:off x="472523" y="460337"/>
                <a:ext cx="11246955" cy="5996578"/>
              </a:xfrm>
              <a:prstGeom prst="rect">
                <a:avLst/>
              </a:prstGeom>
              <a:blipFill>
                <a:blip r:embed="rId2"/>
                <a:stretch>
                  <a:fillRect l="-868" t="-509" b="-1322"/>
                </a:stretch>
              </a:blipFill>
            </p:spPr>
            <p:txBody>
              <a:bodyPr/>
              <a:lstStyle/>
              <a:p>
                <a:r>
                  <a:rPr lang="pt-BR">
                    <a:noFill/>
                  </a:rPr>
                  <a:t> </a:t>
                </a:r>
              </a:p>
            </p:txBody>
          </p:sp>
        </mc:Fallback>
      </mc:AlternateContent>
      <p:pic>
        <p:nvPicPr>
          <p:cNvPr id="6" name="Imagem 5" descr="Gráfico, Gráfico de radar&#10;&#10;Descrição gerada automaticamente">
            <a:extLst>
              <a:ext uri="{FF2B5EF4-FFF2-40B4-BE49-F238E27FC236}">
                <a16:creationId xmlns:a16="http://schemas.microsoft.com/office/drawing/2014/main" id="{91F8E418-66A4-80BB-B5E2-54141E0B675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929508" y="1416263"/>
            <a:ext cx="5832652" cy="2135693"/>
          </a:xfrm>
          <a:prstGeom prst="rect">
            <a:avLst/>
          </a:prstGeom>
        </p:spPr>
      </p:pic>
    </p:spTree>
    <p:extLst>
      <p:ext uri="{BB962C8B-B14F-4D97-AF65-F5344CB8AC3E}">
        <p14:creationId xmlns:p14="http://schemas.microsoft.com/office/powerpoint/2010/main" val="3454432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E36EA2B-1F90-5E9F-4D2F-C92E75BF8E33}"/>
                  </a:ext>
                </a:extLst>
              </p:cNvPr>
              <p:cNvSpPr txBox="1"/>
              <p:nvPr/>
            </p:nvSpPr>
            <p:spPr>
              <a:xfrm>
                <a:off x="472523" y="529355"/>
                <a:ext cx="11246955" cy="6324808"/>
              </a:xfrm>
              <a:prstGeom prst="rect">
                <a:avLst/>
              </a:prstGeom>
              <a:noFill/>
            </p:spPr>
            <p:txBody>
              <a:bodyPr wrap="square">
                <a:spAutoFit/>
              </a:bodyPr>
              <a:lstStyle/>
              <a:p>
                <a:pPr algn="just">
                  <a:lnSpc>
                    <a:spcPct val="115000"/>
                  </a:lnSpc>
                  <a:spcAft>
                    <a:spcPts val="800"/>
                  </a:spcAft>
                  <a:tabLst>
                    <a:tab pos="3322955" algn="ctr"/>
                    <a:tab pos="5029200" algn="l"/>
                  </a:tabLst>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Sabendo que as próximas figuras seguem esse mesmo padrão é possível encontrar a sentença que relaciona quantidade </a:t>
                </a:r>
                <a14:m>
                  <m:oMath xmlns:m="http://schemas.openxmlformats.org/officeDocument/2006/math">
                    <m:r>
                      <a:rPr lang="pt-BR" sz="25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𝒒</m:t>
                    </m:r>
                  </m:oMath>
                </a14:m>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de segmentos com o número</a:t>
                </a:r>
                <a:r>
                  <a:rPr lang="pt-BR" sz="2500" b="1" i="1"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5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𝒏</m:t>
                    </m:r>
                  </m:oMath>
                </a14:m>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de pentágonos em cada figura.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Observe que a quantidade </a:t>
                </a:r>
                <a14:m>
                  <m:oMath xmlns:m="http://schemas.openxmlformats.org/officeDocument/2006/math">
                    <m:r>
                      <a:rPr lang="pt-BR" sz="25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𝒒</m:t>
                    </m:r>
                  </m:oMath>
                </a14:m>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de segmentos pode ser representada pela </a:t>
                </a: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expressão algébrica</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5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5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𝒏</m:t>
                    </m:r>
                    <m:r>
                      <a:rPr lang="pt-BR" sz="25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Assim, essa relação pode ser representada algebricamente pela </a:t>
                </a: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sentença: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tabLst>
                    <a:tab pos="3322955" algn="ctr"/>
                    <a:tab pos="5029200" algn="l"/>
                  </a:tabLst>
                </a:pPr>
                <a14:m>
                  <m:oMathPara xmlns:m="http://schemas.openxmlformats.org/officeDocument/2006/math">
                    <m:oMathParaPr>
                      <m:jc m:val="centerGroup"/>
                    </m:oMathParaPr>
                    <m:oMath xmlns:m="http://schemas.openxmlformats.org/officeDocument/2006/math">
                      <m:r>
                        <a:rPr lang="pt-BR" sz="25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𝒒</m:t>
                      </m:r>
                      <m:r>
                        <a:rPr lang="pt-BR" sz="25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500" b="1" i="1" kern="100">
                          <a:effectLst/>
                          <a:latin typeface="Cambria Math" panose="02040503050406030204" pitchFamily="18" charset="0"/>
                          <a:ea typeface="Calibri" panose="020F0502020204030204" pitchFamily="34" charset="0"/>
                          <a:cs typeface="Times New Roman" panose="02020603050405020304" pitchFamily="18" charset="0"/>
                        </a:rPr>
                        <m:t>𝟒</m:t>
                      </m:r>
                      <m:r>
                        <a:rPr lang="pt-BR" sz="25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𝒏</m:t>
                      </m:r>
                      <m:r>
                        <a:rPr lang="pt-BR" sz="25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500" b="1" i="1" kern="100">
                          <a:effectLst/>
                          <a:latin typeface="Cambria Math" panose="02040503050406030204" pitchFamily="18" charset="0"/>
                          <a:ea typeface="Calibri" panose="020F0502020204030204" pitchFamily="34" charset="0"/>
                          <a:cs typeface="Times New Roman" panose="02020603050405020304" pitchFamily="18" charset="0"/>
                        </a:rPr>
                        <m:t>𝟏</m:t>
                      </m:r>
                    </m:oMath>
                  </m:oMathPara>
                </a14:m>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E36EA2B-1F90-5E9F-4D2F-C92E75BF8E33}"/>
                  </a:ext>
                </a:extLst>
              </p:cNvPr>
              <p:cNvSpPr txBox="1">
                <a:spLocks noRot="1" noChangeAspect="1" noMove="1" noResize="1" noEditPoints="1" noAdjustHandles="1" noChangeArrowheads="1" noChangeShapeType="1" noTextEdit="1"/>
              </p:cNvSpPr>
              <p:nvPr/>
            </p:nvSpPr>
            <p:spPr>
              <a:xfrm>
                <a:off x="472523" y="529355"/>
                <a:ext cx="11246955" cy="6324808"/>
              </a:xfrm>
              <a:prstGeom prst="rect">
                <a:avLst/>
              </a:prstGeom>
              <a:blipFill>
                <a:blip r:embed="rId2"/>
                <a:stretch>
                  <a:fillRect l="-922" t="-482" r="-922"/>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2170E87A-9E03-BAB5-97AB-F393290527C5}"/>
              </a:ext>
            </a:extLst>
          </p:cNvPr>
          <p:cNvPicPr>
            <a:picLocks noChangeAspect="1"/>
          </p:cNvPicPr>
          <p:nvPr/>
        </p:nvPicPr>
        <p:blipFill>
          <a:blip r:embed="rId3"/>
          <a:stretch>
            <a:fillRect/>
          </a:stretch>
        </p:blipFill>
        <p:spPr>
          <a:xfrm>
            <a:off x="2394298" y="2545290"/>
            <a:ext cx="7265380" cy="2992373"/>
          </a:xfrm>
          <a:prstGeom prst="rect">
            <a:avLst/>
          </a:prstGeom>
        </p:spPr>
      </p:pic>
    </p:spTree>
    <p:extLst>
      <p:ext uri="{BB962C8B-B14F-4D97-AF65-F5344CB8AC3E}">
        <p14:creationId xmlns:p14="http://schemas.microsoft.com/office/powerpoint/2010/main" val="524705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E36EA2B-1F90-5E9F-4D2F-C92E75BF8E33}"/>
                  </a:ext>
                </a:extLst>
              </p:cNvPr>
              <p:cNvSpPr txBox="1"/>
              <p:nvPr/>
            </p:nvSpPr>
            <p:spPr>
              <a:xfrm>
                <a:off x="472523" y="529355"/>
                <a:ext cx="11246955" cy="6193427"/>
              </a:xfrm>
              <a:prstGeom prst="rect">
                <a:avLst/>
              </a:prstGeom>
              <a:noFill/>
            </p:spPr>
            <p:txBody>
              <a:bodyPr wrap="square">
                <a:spAutoFit/>
              </a:bodyPr>
              <a:lstStyle/>
              <a:p>
                <a:pPr algn="just">
                  <a:lnSpc>
                    <a:spcPct val="115000"/>
                  </a:lnSpc>
                  <a:spcAft>
                    <a:spcPts val="800"/>
                  </a:spcAft>
                  <a:tabLst>
                    <a:tab pos="3322955" algn="ctr"/>
                    <a:tab pos="5029200" algn="l"/>
                  </a:tabLst>
                </a:pPr>
                <a:r>
                  <a:rPr lang="pt-BR" sz="2500" b="1" dirty="0"/>
                  <a:t>Exemplo:</a:t>
                </a:r>
                <a:r>
                  <a:rPr lang="pt-BR" sz="2500" dirty="0"/>
                  <a:t> para essa sequência de figuras que relacionam a quantidade de segmentos que formam os pentágonos, temos: </a:t>
                </a:r>
              </a:p>
              <a:p>
                <a:pPr algn="just">
                  <a:lnSpc>
                    <a:spcPct val="115000"/>
                  </a:lnSpc>
                  <a:spcAft>
                    <a:spcPts val="800"/>
                  </a:spcAft>
                  <a:tabLst>
                    <a:tab pos="3322955" algn="ctr"/>
                    <a:tab pos="5029200" algn="l"/>
                  </a:tabLst>
                </a:pP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r>
                  <a:rPr lang="pt-BR" sz="2500" kern="100" dirty="0">
                    <a:effectLst/>
                    <a:latin typeface="Calibri" panose="020F0502020204030204" pitchFamily="34" charset="0"/>
                    <a:ea typeface="Calibri" panose="020F0502020204030204" pitchFamily="34" charset="0"/>
                    <a:cs typeface="Times New Roman" panose="02020603050405020304" pitchFamily="18" charset="0"/>
                  </a:rPr>
                  <a:t>Porém, para sabermos a quantidade de pentágonos na figura formada por 29 segmentos, ao “substituir” a variável q por 29, teremos uma sentença aberta, assim:</a:t>
                </a:r>
              </a:p>
              <a:p>
                <a:pPr algn="just">
                  <a:lnSpc>
                    <a:spcPct val="115000"/>
                  </a:lnSpc>
                  <a:spcAft>
                    <a:spcPts val="800"/>
                  </a:spcAft>
                  <a:tabLst>
                    <a:tab pos="3322955" algn="ctr"/>
                    <a:tab pos="5029200" algn="l"/>
                  </a:tabLst>
                </a:pPr>
                <a:endParaRPr lang="pt-BR" sz="25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Neste caso, para a sentença aberta, </a:t>
                </a:r>
                <a14:m>
                  <m:oMath xmlns:m="http://schemas.openxmlformats.org/officeDocument/2006/math">
                    <m:r>
                      <a:rPr lang="pt-BR" sz="25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5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𝒏</m:t>
                    </m:r>
                    <m:r>
                      <a:rPr lang="pt-BR" sz="25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5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𝟐𝟗</m:t>
                    </m:r>
                    <m:r>
                      <a:rPr lang="pt-BR" sz="2500" b="1"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ser verdadeira, </a:t>
                </a:r>
                <a14:m>
                  <m:oMath xmlns:m="http://schemas.openxmlformats.org/officeDocument/2006/math">
                    <m:r>
                      <a:rPr lang="pt-BR" sz="25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𝒏</m:t>
                    </m:r>
                  </m:oMath>
                </a14:m>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500" u="sng" kern="100" dirty="0">
                    <a:effectLst/>
                    <a:latin typeface="Arial Narrow" panose="020B0606020202030204" pitchFamily="34" charset="0"/>
                    <a:ea typeface="Calibri" panose="020F0502020204030204" pitchFamily="34" charset="0"/>
                    <a:cs typeface="Times New Roman" panose="02020603050405020304" pitchFamily="18" charset="0"/>
                  </a:rPr>
                  <a:t>só pode assumir um único valor que será </a:t>
                </a:r>
                <a14:m>
                  <m:oMath xmlns:m="http://schemas.openxmlformats.org/officeDocument/2006/math">
                    <m:r>
                      <a:rPr lang="pt-BR" sz="2500" b="1" i="1" u="sng"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𝟕</m:t>
                    </m:r>
                  </m:oMath>
                </a14:m>
                <a:r>
                  <a:rPr lang="pt-BR" sz="2500" u="sng"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E36EA2B-1F90-5E9F-4D2F-C92E75BF8E33}"/>
                  </a:ext>
                </a:extLst>
              </p:cNvPr>
              <p:cNvSpPr txBox="1">
                <a:spLocks noRot="1" noChangeAspect="1" noMove="1" noResize="1" noEditPoints="1" noAdjustHandles="1" noChangeArrowheads="1" noChangeShapeType="1" noTextEdit="1"/>
              </p:cNvSpPr>
              <p:nvPr/>
            </p:nvSpPr>
            <p:spPr>
              <a:xfrm>
                <a:off x="472523" y="529355"/>
                <a:ext cx="11246955" cy="6193427"/>
              </a:xfrm>
              <a:prstGeom prst="rect">
                <a:avLst/>
              </a:prstGeom>
              <a:blipFill>
                <a:blip r:embed="rId2"/>
                <a:stretch>
                  <a:fillRect l="-922" t="-295" r="-922" b="-1280"/>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82399043-69F3-4181-1D3A-5AA7CE974EC6}"/>
              </a:ext>
            </a:extLst>
          </p:cNvPr>
          <p:cNvPicPr>
            <a:picLocks noChangeAspect="1"/>
          </p:cNvPicPr>
          <p:nvPr/>
        </p:nvPicPr>
        <p:blipFill>
          <a:blip r:embed="rId3"/>
          <a:stretch>
            <a:fillRect/>
          </a:stretch>
        </p:blipFill>
        <p:spPr>
          <a:xfrm>
            <a:off x="2743920" y="1572153"/>
            <a:ext cx="6238335" cy="1470827"/>
          </a:xfrm>
          <a:prstGeom prst="rect">
            <a:avLst/>
          </a:prstGeom>
        </p:spPr>
      </p:pic>
      <p:pic>
        <p:nvPicPr>
          <p:cNvPr id="7" name="Imagem 6">
            <a:extLst>
              <a:ext uri="{FF2B5EF4-FFF2-40B4-BE49-F238E27FC236}">
                <a16:creationId xmlns:a16="http://schemas.microsoft.com/office/drawing/2014/main" id="{92C6D4C4-C268-F5A5-D993-F789C5DAA11B}"/>
              </a:ext>
            </a:extLst>
          </p:cNvPr>
          <p:cNvPicPr>
            <a:picLocks noChangeAspect="1"/>
          </p:cNvPicPr>
          <p:nvPr/>
        </p:nvPicPr>
        <p:blipFill>
          <a:blip r:embed="rId4"/>
          <a:stretch>
            <a:fillRect/>
          </a:stretch>
        </p:blipFill>
        <p:spPr>
          <a:xfrm>
            <a:off x="2463624" y="4179166"/>
            <a:ext cx="7506291" cy="1407430"/>
          </a:xfrm>
          <a:prstGeom prst="rect">
            <a:avLst/>
          </a:prstGeom>
        </p:spPr>
      </p:pic>
    </p:spTree>
    <p:extLst>
      <p:ext uri="{BB962C8B-B14F-4D97-AF65-F5344CB8AC3E}">
        <p14:creationId xmlns:p14="http://schemas.microsoft.com/office/powerpoint/2010/main" val="153748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E36EA2B-1F90-5E9F-4D2F-C92E75BF8E33}"/>
              </a:ext>
            </a:extLst>
          </p:cNvPr>
          <p:cNvSpPr txBox="1"/>
          <p:nvPr/>
        </p:nvSpPr>
        <p:spPr>
          <a:xfrm>
            <a:off x="472523" y="960671"/>
            <a:ext cx="11246955" cy="2823530"/>
          </a:xfrm>
          <a:prstGeom prst="rect">
            <a:avLst/>
          </a:prstGeom>
          <a:noFill/>
        </p:spPr>
        <p:txBody>
          <a:bodyPr wrap="square">
            <a:spAutoFit/>
          </a:bodyPr>
          <a:lstStyle/>
          <a:p>
            <a:pPr algn="just">
              <a:lnSpc>
                <a:spcPct val="115000"/>
              </a:lnSpc>
            </a:pPr>
            <a:r>
              <a:rPr lang="pt-BR" sz="2500" b="1" dirty="0">
                <a:solidFill>
                  <a:srgbClr val="FF0000"/>
                </a:solidFill>
                <a:effectLst/>
                <a:latin typeface="Arial Narrow" panose="020B0606020202030204" pitchFamily="34" charset="0"/>
                <a:ea typeface="Calibri" panose="020F0502020204030204" pitchFamily="34" charset="0"/>
              </a:rPr>
              <a:t>               Importante saber que</a:t>
            </a:r>
            <a:r>
              <a:rPr lang="pt-BR" sz="2500" dirty="0">
                <a:solidFill>
                  <a:srgbClr val="000000"/>
                </a:solidFill>
                <a:effectLst/>
                <a:latin typeface="Arial Narrow" panose="020B0606020202030204" pitchFamily="34" charset="0"/>
                <a:ea typeface="Calibri" panose="020F0502020204030204" pitchFamily="34" charset="0"/>
              </a:rPr>
              <a:t>: Quando as sentenças abertas relacionam expressões a partir de uma igualdade são chamadas de equações e quando se relacionam a partir de uma desigualdade são chamadas de inequações. </a:t>
            </a:r>
            <a:endParaRPr lang="pt-BR" sz="25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500" b="1" u="sng" dirty="0">
                <a:solidFill>
                  <a:srgbClr val="000000"/>
                </a:solidFill>
                <a:effectLst/>
                <a:latin typeface="Arial Narrow" panose="020B0606020202030204" pitchFamily="34" charset="0"/>
                <a:ea typeface="Calibri" panose="020F0502020204030204" pitchFamily="34" charset="0"/>
              </a:rPr>
              <a:t>Definimos, então:</a:t>
            </a:r>
            <a:endParaRPr lang="pt-BR" sz="2500" dirty="0">
              <a:solidFill>
                <a:srgbClr val="000000"/>
              </a:solidFill>
              <a:effectLst/>
              <a:latin typeface="Arial" panose="020B0604020202020204" pitchFamily="34" charset="0"/>
              <a:ea typeface="Calibri" panose="020F0502020204030204" pitchFamily="34" charset="0"/>
            </a:endParaRPr>
          </a:p>
          <a:p>
            <a:pPr algn="just">
              <a:lnSpc>
                <a:spcPct val="115000"/>
              </a:lnSpc>
              <a:spcAft>
                <a:spcPts val="800"/>
              </a:spcAft>
              <a:tabLst>
                <a:tab pos="3322955" algn="ctr"/>
                <a:tab pos="5029200" algn="l"/>
              </a:tabLst>
            </a:pP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Ícone Da Atenção, Sinal Da Atenção, Símbolo Vermelho Do ...">
            <a:extLst>
              <a:ext uri="{FF2B5EF4-FFF2-40B4-BE49-F238E27FC236}">
                <a16:creationId xmlns:a16="http://schemas.microsoft.com/office/drawing/2014/main" id="{400645D4-4AB3-BB27-1834-CA47E709D192}"/>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flipH="1">
            <a:off x="613513" y="474050"/>
            <a:ext cx="992830" cy="992830"/>
          </a:xfrm>
          <a:prstGeom prst="rect">
            <a:avLst/>
          </a:prstGeom>
          <a:noFill/>
          <a:ln>
            <a:noFill/>
          </a:ln>
        </p:spPr>
      </p:pic>
      <p:pic>
        <p:nvPicPr>
          <p:cNvPr id="9" name="Imagem 8">
            <a:extLst>
              <a:ext uri="{FF2B5EF4-FFF2-40B4-BE49-F238E27FC236}">
                <a16:creationId xmlns:a16="http://schemas.microsoft.com/office/drawing/2014/main" id="{64F52FBB-9B22-CFB0-191B-5A712AF45B49}"/>
              </a:ext>
            </a:extLst>
          </p:cNvPr>
          <p:cNvPicPr>
            <a:picLocks noChangeAspect="1"/>
          </p:cNvPicPr>
          <p:nvPr/>
        </p:nvPicPr>
        <p:blipFill>
          <a:blip r:embed="rId4"/>
          <a:stretch>
            <a:fillRect/>
          </a:stretch>
        </p:blipFill>
        <p:spPr>
          <a:xfrm>
            <a:off x="3135434" y="2914773"/>
            <a:ext cx="6352452" cy="3271322"/>
          </a:xfrm>
          <a:prstGeom prst="rect">
            <a:avLst/>
          </a:prstGeom>
        </p:spPr>
      </p:pic>
    </p:spTree>
    <p:extLst>
      <p:ext uri="{BB962C8B-B14F-4D97-AF65-F5344CB8AC3E}">
        <p14:creationId xmlns:p14="http://schemas.microsoft.com/office/powerpoint/2010/main" val="116665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E36EA2B-1F90-5E9F-4D2F-C92E75BF8E33}"/>
              </a:ext>
            </a:extLst>
          </p:cNvPr>
          <p:cNvSpPr txBox="1"/>
          <p:nvPr/>
        </p:nvSpPr>
        <p:spPr>
          <a:xfrm>
            <a:off x="472523" y="839905"/>
            <a:ext cx="11492315" cy="1598836"/>
          </a:xfrm>
          <a:prstGeom prst="rect">
            <a:avLst/>
          </a:prstGeom>
          <a:noFill/>
        </p:spPr>
        <p:txBody>
          <a:bodyPr wrap="square">
            <a:spAutoFit/>
          </a:bodyPr>
          <a:lstStyle/>
          <a:p>
            <a:pPr algn="just">
              <a:lnSpc>
                <a:spcPct val="115000"/>
              </a:lnSpc>
              <a:spcAft>
                <a:spcPts val="800"/>
              </a:spcAft>
              <a:tabLst>
                <a:tab pos="3322955" algn="ctr"/>
                <a:tab pos="5029200" algn="l"/>
              </a:tabLst>
            </a:pPr>
            <a:r>
              <a:rPr lang="pt-BR" sz="2500" b="1"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rPr>
              <a:t>           Lembre-se que</a:t>
            </a:r>
            <a:r>
              <a:rPr lang="pt-BR" sz="2500" b="1" dirty="0">
                <a:solidFill>
                  <a:srgbClr val="0070C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500" dirty="0">
                <a:effectLst/>
                <a:latin typeface="Arial Narrow" panose="020B0606020202030204" pitchFamily="34" charset="0"/>
                <a:ea typeface="Calibri" panose="020F0502020204030204" pitchFamily="34" charset="0"/>
                <a:cs typeface="Times New Roman" panose="02020603050405020304" pitchFamily="18" charset="0"/>
              </a:rPr>
              <a:t>Alguns símbolos matemáticos possuem tradução para linguagem natural: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3322955" algn="ctr"/>
                <a:tab pos="5029200" algn="l"/>
              </a:tabLst>
            </a:pP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4DBCAE6A-0CFD-19A5-5612-216B795ACAA4}"/>
              </a:ext>
            </a:extLst>
          </p:cNvPr>
          <p:cNvPicPr>
            <a:picLocks noChangeAspect="1"/>
          </p:cNvPicPr>
          <p:nvPr/>
        </p:nvPicPr>
        <p:blipFill>
          <a:blip r:embed="rId2"/>
          <a:stretch>
            <a:fillRect/>
          </a:stretch>
        </p:blipFill>
        <p:spPr>
          <a:xfrm>
            <a:off x="3843480" y="1411077"/>
            <a:ext cx="4505040" cy="5174523"/>
          </a:xfrm>
          <a:prstGeom prst="rect">
            <a:avLst/>
          </a:prstGeom>
        </p:spPr>
      </p:pic>
      <p:pic>
        <p:nvPicPr>
          <p:cNvPr id="6" name="Imagem 5" descr="Botão de seta para baixo ponteiro de navegação do teclado ciberespaço  download ícone de bolha de fala 3d do aplicativo da web | PSD Premium">
            <a:extLst>
              <a:ext uri="{FF2B5EF4-FFF2-40B4-BE49-F238E27FC236}">
                <a16:creationId xmlns:a16="http://schemas.microsoft.com/office/drawing/2014/main" id="{53829107-27E4-E01F-D659-79A5318283C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875" t="14099" r="18892" b="12704"/>
          <a:stretch/>
        </p:blipFill>
        <p:spPr bwMode="auto">
          <a:xfrm>
            <a:off x="335863" y="641691"/>
            <a:ext cx="978792" cy="107163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89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49629" y="668458"/>
            <a:ext cx="4320000" cy="716917"/>
          </a:xfrm>
          <a:prstGeom prst="rect">
            <a:avLst/>
          </a:prstGeom>
          <a:noFill/>
          <a:ln>
            <a:noFill/>
          </a:ln>
          <a:extLst>
            <a:ext uri="{53640926-AAD7-44D8-BBD7-CCE9431645EC}">
              <a14:shadowObscured xmlns:a14="http://schemas.microsoft.com/office/drawing/2010/main"/>
            </a:ext>
          </a:extLst>
        </p:spPr>
      </p:pic>
      <p:sp>
        <p:nvSpPr>
          <p:cNvPr id="2" name="CaixaDeTexto 1">
            <a:extLst>
              <a:ext uri="{FF2B5EF4-FFF2-40B4-BE49-F238E27FC236}">
                <a16:creationId xmlns:a16="http://schemas.microsoft.com/office/drawing/2014/main" id="{7E084928-00C7-CA06-3596-96A2A8FAD684}"/>
              </a:ext>
            </a:extLst>
          </p:cNvPr>
          <p:cNvSpPr txBox="1"/>
          <p:nvPr/>
        </p:nvSpPr>
        <p:spPr>
          <a:xfrm>
            <a:off x="441514" y="1385375"/>
            <a:ext cx="11308972" cy="1356782"/>
          </a:xfrm>
          <a:prstGeom prst="rect">
            <a:avLst/>
          </a:prstGeom>
          <a:noFill/>
        </p:spPr>
        <p:txBody>
          <a:bodyPr wrap="square">
            <a:spAutoFit/>
          </a:bodyPr>
          <a:lstStyle/>
          <a:p>
            <a:pPr algn="just">
              <a:spcAft>
                <a:spcPts val="500"/>
              </a:spcAft>
            </a:pPr>
            <a:r>
              <a:rPr lang="pt-BR" sz="2600" b="1" dirty="0">
                <a:latin typeface="Arial Narrow" panose="020B0606020202030204" pitchFamily="34" charset="0"/>
                <a:ea typeface="Times New Roman" panose="02020603050405020304" pitchFamily="18" charset="0"/>
              </a:rPr>
              <a:t>4</a:t>
            </a:r>
            <a:r>
              <a:rPr lang="pt-BR" sz="2600" b="1" dirty="0">
                <a:effectLst/>
                <a:latin typeface="Arial Narrow" panose="020B0606020202030204" pitchFamily="34" charset="0"/>
                <a:ea typeface="Times New Roman" panose="02020603050405020304" pitchFamily="18" charset="0"/>
              </a:rPr>
              <a:t>. </a:t>
            </a:r>
            <a:r>
              <a:rPr lang="pt-BR" sz="2600" dirty="0">
                <a:effectLst/>
                <a:latin typeface="Arial Narrow" panose="020B0606020202030204" pitchFamily="34" charset="0"/>
                <a:ea typeface="Times New Roman" panose="02020603050405020304" pitchFamily="18" charset="0"/>
              </a:rPr>
              <a:t>Diferencie e classifique as opções, a seguir, usando (S) para sentenças abertas e (E) para as expressões algébricas.</a:t>
            </a:r>
          </a:p>
          <a:p>
            <a:pPr algn="just">
              <a:spcAft>
                <a:spcPts val="500"/>
              </a:spcAft>
            </a:pPr>
            <a:endParaRPr lang="pt-BR" sz="2600" b="1" kern="0" dirty="0">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5" name="Imagem 4">
            <a:extLst>
              <a:ext uri="{FF2B5EF4-FFF2-40B4-BE49-F238E27FC236}">
                <a16:creationId xmlns:a16="http://schemas.microsoft.com/office/drawing/2014/main" id="{B7594ADD-1128-7001-531B-8F3D7A92C320}"/>
              </a:ext>
            </a:extLst>
          </p:cNvPr>
          <p:cNvPicPr>
            <a:picLocks noChangeAspect="1"/>
          </p:cNvPicPr>
          <p:nvPr/>
        </p:nvPicPr>
        <p:blipFill rotWithShape="1">
          <a:blip r:embed="rId4"/>
          <a:srcRect r="70191"/>
          <a:stretch/>
        </p:blipFill>
        <p:spPr>
          <a:xfrm>
            <a:off x="516761" y="2742156"/>
            <a:ext cx="4010820" cy="2500787"/>
          </a:xfrm>
          <a:prstGeom prst="rect">
            <a:avLst/>
          </a:prstGeom>
        </p:spPr>
      </p:pic>
      <p:pic>
        <p:nvPicPr>
          <p:cNvPr id="6" name="Imagem 5">
            <a:extLst>
              <a:ext uri="{FF2B5EF4-FFF2-40B4-BE49-F238E27FC236}">
                <a16:creationId xmlns:a16="http://schemas.microsoft.com/office/drawing/2014/main" id="{C7EF2C37-67F3-3303-BA3C-7894B805DFD7}"/>
              </a:ext>
            </a:extLst>
          </p:cNvPr>
          <p:cNvPicPr>
            <a:picLocks noChangeAspect="1"/>
          </p:cNvPicPr>
          <p:nvPr/>
        </p:nvPicPr>
        <p:blipFill rotWithShape="1">
          <a:blip r:embed="rId4"/>
          <a:srcRect l="66812"/>
          <a:stretch/>
        </p:blipFill>
        <p:spPr>
          <a:xfrm>
            <a:off x="7013362" y="2742156"/>
            <a:ext cx="4465473" cy="2500787"/>
          </a:xfrm>
          <a:prstGeom prst="rect">
            <a:avLst/>
          </a:prstGeom>
        </p:spPr>
      </p:pic>
    </p:spTree>
    <p:extLst>
      <p:ext uri="{BB962C8B-B14F-4D97-AF65-F5344CB8AC3E}">
        <p14:creationId xmlns:p14="http://schemas.microsoft.com/office/powerpoint/2010/main" val="34136076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49629" y="668458"/>
            <a:ext cx="4320000" cy="7169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7E084928-00C7-CA06-3596-96A2A8FAD684}"/>
                  </a:ext>
                </a:extLst>
              </p:cNvPr>
              <p:cNvSpPr txBox="1"/>
              <p:nvPr/>
            </p:nvSpPr>
            <p:spPr>
              <a:xfrm>
                <a:off x="441514" y="1385375"/>
                <a:ext cx="11308972" cy="5291705"/>
              </a:xfrm>
              <a:prstGeom prst="rect">
                <a:avLst/>
              </a:prstGeom>
              <a:noFill/>
            </p:spPr>
            <p:txBody>
              <a:bodyPr wrap="square">
                <a:spAutoFit/>
              </a:bodyPr>
              <a:lstStyle/>
              <a:p>
                <a:pPr algn="just">
                  <a:lnSpc>
                    <a:spcPct val="115000"/>
                  </a:lnSpc>
                  <a:spcAft>
                    <a:spcPts val="800"/>
                  </a:spcAft>
                </a:pPr>
                <a:r>
                  <a:rPr lang="pt-BR" sz="2600" b="1" dirty="0">
                    <a:solidFill>
                      <a:srgbClr val="000000"/>
                    </a:solidFill>
                    <a:latin typeface="Arial Narrow" panose="020B0606020202030204" pitchFamily="34" charset="0"/>
                    <a:ea typeface="Times New Roman" panose="02020603050405020304" pitchFamily="18" charset="0"/>
                  </a:rPr>
                  <a:t>5</a:t>
                </a:r>
                <a:r>
                  <a:rPr lang="pt-BR" sz="2500" b="1" dirty="0">
                    <a:solidFill>
                      <a:srgbClr val="000000"/>
                    </a:solidFill>
                    <a:effectLst/>
                    <a:latin typeface="Arial Narrow" panose="020B0606020202030204" pitchFamily="34" charset="0"/>
                    <a:ea typeface="Times New Roman" panose="02020603050405020304" pitchFamily="18" charset="0"/>
                  </a:rPr>
                  <a:t>.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Leia as orações a seguir e escreva algebricamente as sentenças que as expressam, classificando-as em equações ou inequações. </a:t>
                </a:r>
              </a:p>
              <a:p>
                <a:pPr algn="just">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O dobro de um número é igual a quinze.</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b) O triplo de um número, mais cinco, é igual a três.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c) O dobro de um número, mais um, é menor que esse número, menos quatro.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d)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soma da terça parte de um número, com seu dobro, é igual a sete.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e) O perímetro de um hexágono regular de lado, medindo </a:t>
                </a:r>
                <a14:m>
                  <m:oMath xmlns:m="http://schemas.openxmlformats.org/officeDocument/2006/math">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é menor que sessenta.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f) A área de um retângulo, em centímetros, de largura </a:t>
                </a:r>
                <a14:m>
                  <m:oMath xmlns:m="http://schemas.openxmlformats.org/officeDocument/2006/math">
                    <m:r>
                      <a:rPr lang="pt-BR" sz="2600" i="1">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600" dirty="0">
                    <a:effectLst/>
                    <a:latin typeface="Arial Narrow" panose="020B0606020202030204" pitchFamily="34" charset="0"/>
                    <a:ea typeface="Calibri" panose="020F0502020204030204" pitchFamily="34" charset="0"/>
                    <a:cs typeface="Times New Roman" panose="02020603050405020304" pitchFamily="18" charset="0"/>
                  </a:rPr>
                  <a:t> e comprimento medindo vinte e cinco, é igual a cem.</a:t>
                </a:r>
                <a:endParaRPr lang="pt-BR" sz="2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441514" y="1385375"/>
                <a:ext cx="11308972" cy="5291705"/>
              </a:xfrm>
              <a:prstGeom prst="rect">
                <a:avLst/>
              </a:prstGeom>
              <a:blipFill>
                <a:blip r:embed="rId4"/>
                <a:stretch>
                  <a:fillRect l="-970" t="-691" r="-916"/>
                </a:stretch>
              </a:blipFill>
            </p:spPr>
            <p:txBody>
              <a:bodyPr/>
              <a:lstStyle/>
              <a:p>
                <a:r>
                  <a:rPr lang="pt-BR">
                    <a:noFill/>
                  </a:rPr>
                  <a:t> </a:t>
                </a:r>
              </a:p>
            </p:txBody>
          </p:sp>
        </mc:Fallback>
      </mc:AlternateContent>
    </p:spTree>
    <p:extLst>
      <p:ext uri="{BB962C8B-B14F-4D97-AF65-F5344CB8AC3E}">
        <p14:creationId xmlns:p14="http://schemas.microsoft.com/office/powerpoint/2010/main" val="2523051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49629" y="668458"/>
            <a:ext cx="4320000" cy="716917"/>
          </a:xfrm>
          <a:prstGeom prst="rect">
            <a:avLst/>
          </a:prstGeom>
          <a:noFill/>
          <a:ln>
            <a:noFill/>
          </a:ln>
          <a:extLst>
            <a:ext uri="{53640926-AAD7-44D8-BBD7-CCE9431645EC}">
              <a14:shadowObscured xmlns:a14="http://schemas.microsoft.com/office/drawing/2010/main"/>
            </a:ext>
          </a:extLst>
        </p:spPr>
      </p:pic>
      <p:sp>
        <p:nvSpPr>
          <p:cNvPr id="2" name="CaixaDeTexto 1">
            <a:extLst>
              <a:ext uri="{FF2B5EF4-FFF2-40B4-BE49-F238E27FC236}">
                <a16:creationId xmlns:a16="http://schemas.microsoft.com/office/drawing/2014/main" id="{7E084928-00C7-CA06-3596-96A2A8FAD684}"/>
              </a:ext>
            </a:extLst>
          </p:cNvPr>
          <p:cNvSpPr txBox="1"/>
          <p:nvPr/>
        </p:nvSpPr>
        <p:spPr>
          <a:xfrm>
            <a:off x="441514" y="1385375"/>
            <a:ext cx="11308972" cy="949555"/>
          </a:xfrm>
          <a:prstGeom prst="rect">
            <a:avLst/>
          </a:prstGeom>
          <a:noFill/>
        </p:spPr>
        <p:txBody>
          <a:bodyPr wrap="square">
            <a:spAutoFit/>
          </a:bodyPr>
          <a:lstStyle/>
          <a:p>
            <a:pPr algn="just">
              <a:lnSpc>
                <a:spcPct val="115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6.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Relacione as sentenças listadas na coluna da esquerda, com as suas representações algébricas listadas na coluna da direita.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2F52593C-DBA1-F903-CEF8-91B146F23D38}"/>
              </a:ext>
            </a:extLst>
          </p:cNvPr>
          <p:cNvSpPr txBox="1"/>
          <p:nvPr/>
        </p:nvSpPr>
        <p:spPr>
          <a:xfrm>
            <a:off x="441514" y="2334930"/>
            <a:ext cx="8064131" cy="4290405"/>
          </a:xfrm>
          <a:prstGeom prst="rect">
            <a:avLst/>
          </a:prstGeom>
          <a:noFill/>
        </p:spPr>
        <p:txBody>
          <a:bodyPr wrap="square">
            <a:spAutoFit/>
          </a:bodyPr>
          <a:lstStyle/>
          <a:p>
            <a:pPr>
              <a:lnSpc>
                <a:spcPct val="115000"/>
              </a:lnSpc>
              <a:spcAft>
                <a:spcPts val="1200"/>
              </a:spcAft>
            </a:pPr>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I. Uma das possíveis medidas do lado de um triângulo, cujos dois lados maiores medem 6 cm e 8 cm.</a:t>
            </a:r>
          </a:p>
          <a:p>
            <a:pPr>
              <a:lnSpc>
                <a:spcPct val="115000"/>
              </a:lnSpc>
              <a:spcAft>
                <a:spcPts val="1200"/>
              </a:spcAft>
            </a:pPr>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II. Um número, somado com o seu dobro, é igual a 21.</a:t>
            </a:r>
          </a:p>
          <a:p>
            <a:pPr>
              <a:lnSpc>
                <a:spcPct val="115000"/>
              </a:lnSpc>
              <a:spcAft>
                <a:spcPts val="1200"/>
              </a:spcAft>
            </a:pPr>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III. O dobro de um número, diminuído de 4, é igual ao triplo desse número somado a 1.</a:t>
            </a:r>
          </a:p>
          <a:p>
            <a:pPr>
              <a:lnSpc>
                <a:spcPct val="115000"/>
              </a:lnSpc>
              <a:spcAft>
                <a:spcPts val="1200"/>
              </a:spcAft>
            </a:pPr>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IV. O triplo de um número, menos 25, é igual ao próprio número mais 55.</a:t>
            </a:r>
          </a:p>
          <a:p>
            <a:pPr>
              <a:lnSpc>
                <a:spcPct val="115000"/>
              </a:lnSpc>
              <a:spcAft>
                <a:spcPts val="1200"/>
              </a:spcAft>
            </a:pPr>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V. O quádruplo de um número, acrescido de 12 unidades, é menor que esse número subtraído de 9. </a:t>
            </a:r>
          </a:p>
          <a:p>
            <a:pPr>
              <a:lnSpc>
                <a:spcPct val="115000"/>
              </a:lnSpc>
              <a:spcAft>
                <a:spcPts val="1200"/>
              </a:spcAft>
            </a:pPr>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VI. O menor número natural, tal que seu dobro, seja menor que seu quádruplo menos 17. </a:t>
            </a:r>
          </a:p>
          <a:p>
            <a:pPr>
              <a:spcAft>
                <a:spcPts val="1200"/>
              </a:spcAft>
            </a:pPr>
            <a:r>
              <a:rPr lang="pt-BR" sz="1900" dirty="0">
                <a:effectLst/>
                <a:latin typeface="Arial Narrow" panose="020B0606020202030204" pitchFamily="34" charset="0"/>
                <a:ea typeface="Aptos" panose="020B0004020202020204" pitchFamily="34" charset="0"/>
                <a:cs typeface="Times New Roman" panose="02020603050405020304" pitchFamily="18" charset="0"/>
              </a:rPr>
              <a:t>VII. Em um estacionamento há carros e motos totalizando 156 veículos. O número de carros é igual a 10 vezes o de motos.</a:t>
            </a:r>
            <a:endParaRPr lang="pt-BR" sz="1900" dirty="0">
              <a:latin typeface="Arial Narrow" panose="020B0606020202030204" pitchFamily="34" charset="0"/>
            </a:endParaRPr>
          </a:p>
        </p:txBody>
      </p:sp>
      <p:pic>
        <p:nvPicPr>
          <p:cNvPr id="11" name="Imagem 10">
            <a:extLst>
              <a:ext uri="{FF2B5EF4-FFF2-40B4-BE49-F238E27FC236}">
                <a16:creationId xmlns:a16="http://schemas.microsoft.com/office/drawing/2014/main" id="{F8DB8E95-B90F-A441-881C-9DE2D0EF1432}"/>
              </a:ext>
            </a:extLst>
          </p:cNvPr>
          <p:cNvPicPr>
            <a:picLocks noChangeAspect="1"/>
          </p:cNvPicPr>
          <p:nvPr/>
        </p:nvPicPr>
        <p:blipFill>
          <a:blip r:embed="rId4"/>
          <a:stretch>
            <a:fillRect/>
          </a:stretch>
        </p:blipFill>
        <p:spPr>
          <a:xfrm>
            <a:off x="9339860" y="1822264"/>
            <a:ext cx="2232019" cy="4820323"/>
          </a:xfrm>
          <a:prstGeom prst="rect">
            <a:avLst/>
          </a:prstGeom>
        </p:spPr>
      </p:pic>
    </p:spTree>
    <p:extLst>
      <p:ext uri="{BB962C8B-B14F-4D97-AF65-F5344CB8AC3E}">
        <p14:creationId xmlns:p14="http://schemas.microsoft.com/office/powerpoint/2010/main" val="591961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49629" y="668458"/>
            <a:ext cx="4320000" cy="7169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7E084928-00C7-CA06-3596-96A2A8FAD684}"/>
                  </a:ext>
                </a:extLst>
              </p:cNvPr>
              <p:cNvSpPr txBox="1"/>
              <p:nvPr/>
            </p:nvSpPr>
            <p:spPr>
              <a:xfrm>
                <a:off x="441514" y="1385375"/>
                <a:ext cx="11308972" cy="457241"/>
              </a:xfrm>
              <a:prstGeom prst="rect">
                <a:avLst/>
              </a:prstGeom>
              <a:noFill/>
            </p:spPr>
            <p:txBody>
              <a:bodyPr wrap="square">
                <a:spAutoFit/>
              </a:bodyPr>
              <a:lstStyle/>
              <a:p>
                <a:pPr>
                  <a:lnSpc>
                    <a:spcPct val="107000"/>
                  </a:lnSpc>
                  <a:spcAft>
                    <a:spcPts val="800"/>
                  </a:spcAft>
                </a:pPr>
                <a:r>
                  <a:rPr lang="pt-BR" sz="2400" b="1" dirty="0">
                    <a:solidFill>
                      <a:srgbClr val="000000"/>
                    </a:solidFill>
                    <a:latin typeface="Arial Narrow" panose="020B0606020202030204" pitchFamily="34" charset="0"/>
                    <a:ea typeface="Times New Roman" panose="02020603050405020304" pitchFamily="18" charset="0"/>
                  </a:rPr>
                  <a:t>7</a:t>
                </a:r>
                <a:r>
                  <a:rPr lang="pt-BR" sz="2400" b="1" dirty="0">
                    <a:solidFill>
                      <a:srgbClr val="000000"/>
                    </a:solidFill>
                    <a:effectLst/>
                    <a:latin typeface="Arial Narrow" panose="020B0606020202030204" pitchFamily="34" charset="0"/>
                    <a:ea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o quadrado de lado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𝒙</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inscrito no plano cartesiano.</a:t>
                </a:r>
              </a:p>
            </p:txBody>
          </p:sp>
        </mc:Choice>
        <mc:Fallback xmlns="">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441514" y="1385375"/>
                <a:ext cx="11308972" cy="457241"/>
              </a:xfrm>
              <a:prstGeom prst="rect">
                <a:avLst/>
              </a:prstGeom>
              <a:blipFill>
                <a:blip r:embed="rId4"/>
                <a:stretch>
                  <a:fillRect l="-808" t="-12000" b="-30667"/>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1AF8A451-5861-F091-4C24-2B106BEFE208}"/>
              </a:ext>
            </a:extLst>
          </p:cNvPr>
          <p:cNvPicPr>
            <a:picLocks noChangeAspect="1"/>
          </p:cNvPicPr>
          <p:nvPr/>
        </p:nvPicPr>
        <p:blipFill>
          <a:blip r:embed="rId5"/>
          <a:stretch>
            <a:fillRect/>
          </a:stretch>
        </p:blipFill>
        <p:spPr>
          <a:xfrm>
            <a:off x="7817290" y="668458"/>
            <a:ext cx="3933196" cy="3221871"/>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41D2527D-BFB2-CF04-CF36-375D3E68DA34}"/>
                  </a:ext>
                </a:extLst>
              </p:cNvPr>
              <p:cNvSpPr txBox="1"/>
              <p:nvPr/>
            </p:nvSpPr>
            <p:spPr>
              <a:xfrm>
                <a:off x="394643" y="2863075"/>
                <a:ext cx="5447007" cy="3550780"/>
              </a:xfrm>
              <a:prstGeom prst="rect">
                <a:avLst/>
              </a:prstGeom>
              <a:noFill/>
            </p:spPr>
            <p:txBody>
              <a:bodyPr wrap="square">
                <a:spAutoFit/>
              </a:bodyPr>
              <a:lstStyle/>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é a expressão algébrica que permite calcular o perímetro desse quadrado?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400" dirty="0"/>
              </a:p>
            </p:txBody>
          </p:sp>
        </mc:Choice>
        <mc:Fallback xmlns="">
          <p:sp>
            <p:nvSpPr>
              <p:cNvPr id="7" name="CaixaDeTexto 6">
                <a:extLst>
                  <a:ext uri="{FF2B5EF4-FFF2-40B4-BE49-F238E27FC236}">
                    <a16:creationId xmlns:a16="http://schemas.microsoft.com/office/drawing/2014/main" id="{41D2527D-BFB2-CF04-CF36-375D3E68DA34}"/>
                  </a:ext>
                </a:extLst>
              </p:cNvPr>
              <p:cNvSpPr txBox="1">
                <a:spLocks noRot="1" noChangeAspect="1" noMove="1" noResize="1" noEditPoints="1" noAdjustHandles="1" noChangeArrowheads="1" noChangeShapeType="1" noTextEdit="1"/>
              </p:cNvSpPr>
              <p:nvPr/>
            </p:nvSpPr>
            <p:spPr>
              <a:xfrm>
                <a:off x="394643" y="2863075"/>
                <a:ext cx="5447007" cy="3550780"/>
              </a:xfrm>
              <a:prstGeom prst="rect">
                <a:avLst/>
              </a:prstGeom>
              <a:blipFill>
                <a:blip r:embed="rId6"/>
                <a:stretch>
                  <a:fillRect l="-1792" t="-687" b="-292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7D806006-DEBA-CFBD-6AC9-0DFE05CE74EE}"/>
                  </a:ext>
                </a:extLst>
              </p:cNvPr>
              <p:cNvSpPr txBox="1"/>
              <p:nvPr/>
            </p:nvSpPr>
            <p:spPr>
              <a:xfrm>
                <a:off x="6057308" y="4048079"/>
                <a:ext cx="5023636" cy="2365776"/>
              </a:xfrm>
              <a:prstGeom prst="rect">
                <a:avLst/>
              </a:prstGeom>
              <a:noFill/>
            </p:spPr>
            <p:txBody>
              <a:bodyPr wrap="square">
                <a:spAutoFit/>
              </a:bodyPr>
              <a:lstStyle/>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De acordo com o quadrilátero, no plano cartesiano, o único valor que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pode assumir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3.</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(D)</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 5.</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(E)</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 6.</m:t>
                    </m:r>
                  </m:oMath>
                </a14:m>
                <a:endParaRPr lang="pt-BR" sz="2400" dirty="0"/>
              </a:p>
            </p:txBody>
          </p:sp>
        </mc:Choice>
        <mc:Fallback xmlns="">
          <p:sp>
            <p:nvSpPr>
              <p:cNvPr id="8" name="CaixaDeTexto 7">
                <a:extLst>
                  <a:ext uri="{FF2B5EF4-FFF2-40B4-BE49-F238E27FC236}">
                    <a16:creationId xmlns:a16="http://schemas.microsoft.com/office/drawing/2014/main" id="{7D806006-DEBA-CFBD-6AC9-0DFE05CE74EE}"/>
                  </a:ext>
                </a:extLst>
              </p:cNvPr>
              <p:cNvSpPr txBox="1">
                <a:spLocks noRot="1" noChangeAspect="1" noMove="1" noResize="1" noEditPoints="1" noAdjustHandles="1" noChangeArrowheads="1" noChangeShapeType="1" noTextEdit="1"/>
              </p:cNvSpPr>
              <p:nvPr/>
            </p:nvSpPr>
            <p:spPr>
              <a:xfrm>
                <a:off x="6057308" y="4048079"/>
                <a:ext cx="5023636" cy="2365776"/>
              </a:xfrm>
              <a:prstGeom prst="rect">
                <a:avLst/>
              </a:prstGeom>
              <a:blipFill>
                <a:blip r:embed="rId7"/>
                <a:stretch>
                  <a:fillRect l="-1942" t="-1031" r="-364" b="-4897"/>
                </a:stretch>
              </a:blipFill>
            </p:spPr>
            <p:txBody>
              <a:bodyPr/>
              <a:lstStyle/>
              <a:p>
                <a:r>
                  <a:rPr lang="pt-BR">
                    <a:noFill/>
                  </a:rPr>
                  <a:t> </a:t>
                </a:r>
              </a:p>
            </p:txBody>
          </p:sp>
        </mc:Fallback>
      </mc:AlternateContent>
    </p:spTree>
    <p:extLst>
      <p:ext uri="{BB962C8B-B14F-4D97-AF65-F5344CB8AC3E}">
        <p14:creationId xmlns:p14="http://schemas.microsoft.com/office/powerpoint/2010/main" val="2495927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380269" y="1188547"/>
                <a:ext cx="11431463" cy="5220083"/>
              </a:xfrm>
              <a:prstGeom prst="rect">
                <a:avLst/>
              </a:prstGeom>
              <a:noFill/>
            </p:spPr>
            <p:txBody>
              <a:bodyPr wrap="square" rtlCol="0">
                <a:spAutoFit/>
              </a:bodyPr>
              <a:lstStyle/>
              <a:p>
                <a:pPr marL="4483100">
                  <a:lnSpc>
                    <a:spcPct val="150000"/>
                  </a:lnSpc>
                  <a:spcAft>
                    <a:spcPts val="8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Monômios</a:t>
                </a:r>
              </a:p>
              <a:p>
                <a:pPr>
                  <a:lnSpc>
                    <a:spcPct val="107000"/>
                  </a:lnSpc>
                  <a:spcAft>
                    <a:spcPts val="800"/>
                  </a:spcAft>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Ao falarmos de expressão algébrica, podemos nos lembrar de como calculamos a área de um retângulo.</a:t>
                </a:r>
              </a:p>
              <a:p>
                <a:pPr>
                  <a:lnSpc>
                    <a:spcPct val="107000"/>
                  </a:lnSpc>
                  <a:spcAft>
                    <a:spcPts val="800"/>
                  </a:spcAft>
                </a:pPr>
                <a:endParaRPr lang="pt-BR" sz="25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sz="25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sz="25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2386965" algn="l"/>
                  </a:tabLst>
                </a:pPr>
                <a:r>
                  <a:rPr lang="pt-BR" sz="2500" kern="100" dirty="0">
                    <a:effectLst/>
                    <a:latin typeface="Arial Narrow" panose="020B0606020202030204" pitchFamily="34" charset="0"/>
                    <a:ea typeface="Times New Roman" panose="02020603050405020304" pitchFamily="18" charset="0"/>
                    <a:cs typeface="Times New Roman" panose="02020603050405020304" pitchFamily="18" charset="0"/>
                  </a:rPr>
                  <a:t>Logo, a expressão algébrica para esse cálculo é </a:t>
                </a:r>
                <a14:m>
                  <m:oMath xmlns:m="http://schemas.openxmlformats.org/officeDocument/2006/math">
                    <m:r>
                      <a:rPr lang="pt-BR" sz="2500" b="1" i="1" kern="100">
                        <a:effectLst/>
                        <a:latin typeface="Cambria Math" panose="02040503050406030204" pitchFamily="18" charset="0"/>
                        <a:ea typeface="Times New Roman" panose="02020603050405020304" pitchFamily="18" charset="0"/>
                        <a:cs typeface="Times New Roman" panose="02020603050405020304" pitchFamily="18" charset="0"/>
                      </a:rPr>
                      <m:t>𝒂𝒃</m:t>
                    </m:r>
                  </m:oMath>
                </a14:m>
                <a:r>
                  <a:rPr lang="pt-BR" sz="25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380269" y="1188547"/>
                <a:ext cx="11431463" cy="5220083"/>
              </a:xfrm>
              <a:prstGeom prst="rect">
                <a:avLst/>
              </a:prstGeom>
              <a:blipFill>
                <a:blip r:embed="rId2"/>
                <a:stretch>
                  <a:fillRect l="-853" b="-1752"/>
                </a:stretch>
              </a:blipFill>
            </p:spPr>
            <p:txBody>
              <a:bodyPr/>
              <a:lstStyle/>
              <a:p>
                <a:r>
                  <a:rPr lang="pt-BR">
                    <a:noFill/>
                  </a:rPr>
                  <a:t> </a:t>
                </a:r>
              </a:p>
            </p:txBody>
          </p:sp>
        </mc:Fallback>
      </mc:AlternateContent>
      <p:pic>
        <p:nvPicPr>
          <p:cNvPr id="10" name="Imagem 9" descr="Uma imagem contendo Forma&#10;&#10;Descrição gerada automaticamente">
            <a:extLst>
              <a:ext uri="{FF2B5EF4-FFF2-40B4-BE49-F238E27FC236}">
                <a16:creationId xmlns:a16="http://schemas.microsoft.com/office/drawing/2014/main" id="{9352ADAC-A03A-90DE-9831-AEE1555E75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208"/>
          <a:stretch/>
        </p:blipFill>
        <p:spPr bwMode="auto">
          <a:xfrm>
            <a:off x="380268" y="935489"/>
            <a:ext cx="3600000" cy="715363"/>
          </a:xfrm>
          <a:prstGeom prst="rect">
            <a:avLst/>
          </a:prstGeom>
          <a:noFill/>
          <a:ln>
            <a:noFill/>
          </a:ln>
          <a:extLst>
            <a:ext uri="{53640926-AAD7-44D8-BBD7-CCE9431645EC}">
              <a14:shadowObscured xmlns:a14="http://schemas.microsoft.com/office/drawing/2010/main"/>
            </a:ext>
          </a:extLst>
        </p:spPr>
      </p:pic>
      <p:pic>
        <p:nvPicPr>
          <p:cNvPr id="2" name="Imagem 1">
            <a:extLst>
              <a:ext uri="{FF2B5EF4-FFF2-40B4-BE49-F238E27FC236}">
                <a16:creationId xmlns:a16="http://schemas.microsoft.com/office/drawing/2014/main" id="{62F39744-B53B-8FC9-F42C-445D135504BE}"/>
              </a:ext>
            </a:extLst>
          </p:cNvPr>
          <p:cNvPicPr>
            <a:picLocks noChangeAspect="1"/>
          </p:cNvPicPr>
          <p:nvPr/>
        </p:nvPicPr>
        <p:blipFill rotWithShape="1">
          <a:blip r:embed="rId4"/>
          <a:srcRect l="16569" r="18538" b="-12400"/>
          <a:stretch/>
        </p:blipFill>
        <p:spPr>
          <a:xfrm>
            <a:off x="4114800" y="652426"/>
            <a:ext cx="4096934" cy="460382"/>
          </a:xfrm>
          <a:prstGeom prst="rect">
            <a:avLst/>
          </a:prstGeom>
        </p:spPr>
      </p:pic>
      <p:pic>
        <p:nvPicPr>
          <p:cNvPr id="5" name="Imagem 4">
            <a:extLst>
              <a:ext uri="{FF2B5EF4-FFF2-40B4-BE49-F238E27FC236}">
                <a16:creationId xmlns:a16="http://schemas.microsoft.com/office/drawing/2014/main" id="{5EE68A82-A6C0-8479-59FD-275F1D875152}"/>
              </a:ext>
            </a:extLst>
          </p:cNvPr>
          <p:cNvPicPr>
            <a:picLocks noChangeAspect="1"/>
          </p:cNvPicPr>
          <p:nvPr/>
        </p:nvPicPr>
        <p:blipFill>
          <a:blip r:embed="rId5"/>
          <a:stretch>
            <a:fillRect/>
          </a:stretch>
        </p:blipFill>
        <p:spPr>
          <a:xfrm>
            <a:off x="2246490" y="2819350"/>
            <a:ext cx="7699020" cy="2650024"/>
          </a:xfrm>
          <a:prstGeom prst="rect">
            <a:avLst/>
          </a:prstGeom>
        </p:spPr>
      </p:pic>
    </p:spTree>
    <p:extLst>
      <p:ext uri="{BB962C8B-B14F-4D97-AF65-F5344CB8AC3E}">
        <p14:creationId xmlns:p14="http://schemas.microsoft.com/office/powerpoint/2010/main" val="1581399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475F280F-18D4-4D5E-FE84-F48D997D303B}"/>
                  </a:ext>
                </a:extLst>
              </p:cNvPr>
              <p:cNvSpPr txBox="1"/>
              <p:nvPr/>
            </p:nvSpPr>
            <p:spPr>
              <a:xfrm>
                <a:off x="335080" y="2296779"/>
                <a:ext cx="11399779" cy="4442113"/>
              </a:xfrm>
              <a:prstGeom prst="rect">
                <a:avLst/>
              </a:prstGeom>
              <a:noFill/>
            </p:spPr>
            <p:txBody>
              <a:bodyPr wrap="square">
                <a:spAutoFit/>
              </a:bodyPr>
              <a:lstStyle/>
              <a:p>
                <a:pPr>
                  <a:lnSpc>
                    <a:spcPct val="115000"/>
                  </a:lnSpc>
                  <a:spcAft>
                    <a:spcPts val="6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Vamos classificar as partes de dois monômios: </a:t>
                </a:r>
                <a14:m>
                  <m:oMath xmlns:m="http://schemas.openxmlformats.org/officeDocument/2006/math">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𝟒</m:t>
                        </m:r>
                      </m:num>
                      <m:den>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𝟗</m:t>
                        </m:r>
                      </m:den>
                    </m:f>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sSup>
                      <m:sSupPr>
                        <m:ctrlP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𝒚</m:t>
                        </m:r>
                      </m:e>
                      <m:sup>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1600"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pt-BR" sz="2400" b="1" dirty="0">
                    <a:solidFill>
                      <a:srgbClr val="ED7D31"/>
                    </a:solidFill>
                    <a:latin typeface="Arial Narrow" panose="020B0606020202030204" pitchFamily="34" charset="0"/>
                    <a:ea typeface="Times New Roman" panose="02020603050405020304" pitchFamily="18" charset="0"/>
                    <a:cs typeface="Times New Roman" panose="02020603050405020304" pitchFamily="18" charset="0"/>
                  </a:rPr>
                  <a:t>            Observação</a:t>
                </a:r>
                <a:r>
                  <a:rPr lang="pt-BR" sz="2400" dirty="0">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no monômio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parte literal é composta por duas variáveis, </a:t>
                </a:r>
                <a14:m>
                  <m:oMath xmlns:m="http://schemas.openxmlformats.org/officeDocument/2006/math">
                    <m:r>
                      <a:rPr lang="pt-BR" sz="2400"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400"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sendo que a variável </a:t>
                </a:r>
                <a14:m>
                  <m:oMath xmlns:m="http://schemas.openxmlformats.org/officeDocument/2006/math">
                    <m:r>
                      <a:rPr lang="pt-BR" sz="2400"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está elevada ao expoente 2.</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475F280F-18D4-4D5E-FE84-F48D997D303B}"/>
                  </a:ext>
                </a:extLst>
              </p:cNvPr>
              <p:cNvSpPr txBox="1">
                <a:spLocks noRot="1" noChangeAspect="1" noMove="1" noResize="1" noEditPoints="1" noAdjustHandles="1" noChangeArrowheads="1" noChangeShapeType="1" noTextEdit="1"/>
              </p:cNvSpPr>
              <p:nvPr/>
            </p:nvSpPr>
            <p:spPr>
              <a:xfrm>
                <a:off x="335080" y="2296779"/>
                <a:ext cx="11399779" cy="4442113"/>
              </a:xfrm>
              <a:prstGeom prst="rect">
                <a:avLst/>
              </a:prstGeom>
              <a:blipFill>
                <a:blip r:embed="rId2"/>
                <a:stretch>
                  <a:fillRect l="-856" t="-687" r="-80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457141" y="611126"/>
                <a:ext cx="11277718" cy="1569660"/>
              </a:xfrm>
              <a:prstGeom prst="rect">
                <a:avLst/>
              </a:prstGeom>
              <a:noFill/>
            </p:spPr>
            <p:txBody>
              <a:bodyPr wrap="square" rtlCol="0">
                <a:spAutoFit/>
              </a:bodyPr>
              <a:lstStyle/>
              <a:p>
                <a:pPr algn="just">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Nosso objetivo de estudo será compreender e classificar as partes de uma expressão algébrica. Na expressão do cálculo de área anterior, </a:t>
                </a:r>
                <a14:m>
                  <m:oMath xmlns:m="http://schemas.openxmlformats.org/officeDocument/2006/math">
                    <m:r>
                      <a:rPr lang="pt-BR" sz="2400" b="1" i="1">
                        <a:effectLst/>
                        <a:latin typeface="Cambria Math" panose="02040503050406030204" pitchFamily="18" charset="0"/>
                        <a:ea typeface="Times New Roman" panose="02020603050405020304" pitchFamily="18" charset="0"/>
                        <a:cs typeface="Times New Roman" panose="02020603050405020304" pitchFamily="18" charset="0"/>
                      </a:rPr>
                      <m:t>𝒂𝒃</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é chamada de </a:t>
                </a: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monômio</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pois é composto por apenas um único termo algébrico. O monômio contém uma parte numérica chamada de </a:t>
                </a:r>
                <a:r>
                  <a:rPr lang="pt-BR" sz="2400" b="1" dirty="0">
                    <a:solidFill>
                      <a:srgbClr val="00B0F0"/>
                    </a:solidFill>
                    <a:effectLst/>
                    <a:latin typeface="Arial Narrow" panose="020B0606020202030204" pitchFamily="34" charset="0"/>
                    <a:ea typeface="Times New Roman" panose="02020603050405020304" pitchFamily="18" charset="0"/>
                    <a:cs typeface="Times New Roman" panose="02020603050405020304" pitchFamily="18" charset="0"/>
                  </a:rPr>
                  <a:t>coeficiente numérico</a:t>
                </a:r>
                <a:r>
                  <a:rPr lang="pt-BR" sz="2400" dirty="0">
                    <a:solidFill>
                      <a:srgbClr val="00B0F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e uma parte de variáveis denominada de </a:t>
                </a:r>
                <a:r>
                  <a:rPr lang="pt-BR" sz="2400" b="1"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parte literal</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457141" y="611126"/>
                <a:ext cx="11277718" cy="1569660"/>
              </a:xfrm>
              <a:prstGeom prst="rect">
                <a:avLst/>
              </a:prstGeom>
              <a:blipFill>
                <a:blip r:embed="rId3"/>
                <a:stretch>
                  <a:fillRect l="-865" t="-2713" r="-811" b="-8140"/>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181DBA10-0880-3054-6FF3-5DFD8EE157AF}"/>
              </a:ext>
            </a:extLst>
          </p:cNvPr>
          <p:cNvPicPr>
            <a:picLocks noChangeAspect="1"/>
          </p:cNvPicPr>
          <p:nvPr/>
        </p:nvPicPr>
        <p:blipFill>
          <a:blip r:embed="rId4"/>
          <a:stretch>
            <a:fillRect/>
          </a:stretch>
        </p:blipFill>
        <p:spPr>
          <a:xfrm>
            <a:off x="3262121" y="3506095"/>
            <a:ext cx="5547245" cy="1998000"/>
          </a:xfrm>
          <a:prstGeom prst="rect">
            <a:avLst/>
          </a:prstGeom>
        </p:spPr>
      </p:pic>
      <p:pic>
        <p:nvPicPr>
          <p:cNvPr id="4" name="Imagem 3" descr="Ícone Da Atenção, Sinal Da Atenção, Símbolo Vermelho Do ...">
            <a:extLst>
              <a:ext uri="{FF2B5EF4-FFF2-40B4-BE49-F238E27FC236}">
                <a16:creationId xmlns:a16="http://schemas.microsoft.com/office/drawing/2014/main" id="{3AEBA810-1380-BD0D-CC64-0D4D15D05D0D}"/>
              </a:ext>
            </a:extLst>
          </p:cNvPr>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t="7144"/>
          <a:stretch/>
        </p:blipFill>
        <p:spPr bwMode="auto">
          <a:xfrm>
            <a:off x="335080" y="5260722"/>
            <a:ext cx="882316" cy="8189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26651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179294" y="619988"/>
                <a:ext cx="11842377" cy="5923866"/>
              </a:xfrm>
              <a:prstGeom prst="rect">
                <a:avLst/>
              </a:prstGeom>
              <a:noFill/>
            </p:spPr>
            <p:txBody>
              <a:bodyPr wrap="square" rtlCol="0">
                <a:spAutoFit/>
              </a:bodyPr>
              <a:lstStyle/>
              <a:p>
                <a:pPr marL="342900" lvl="0" indent="-342900" algn="just">
                  <a:lnSpc>
                    <a:spcPct val="115000"/>
                  </a:lnSpc>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Monômios semelhantes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Podemos observar que dois ou mais </a:t>
                </a:r>
                <a:r>
                  <a:rPr lang="pt-BR" sz="2400" b="1" u="sng" kern="100" dirty="0">
                    <a:solidFill>
                      <a:srgbClr val="00B0F0"/>
                    </a:solidFill>
                    <a:effectLst/>
                    <a:latin typeface="Arial Narrow" panose="020B0606020202030204" pitchFamily="34" charset="0"/>
                    <a:ea typeface="Calibri" panose="020F0502020204030204" pitchFamily="34" charset="0"/>
                    <a:cs typeface="Times New Roman" panose="02020603050405020304" pitchFamily="18" charset="0"/>
                  </a:rPr>
                  <a:t>monômios são semelhantes</a:t>
                </a:r>
                <a:r>
                  <a:rPr lang="pt-BR" sz="2400" kern="100" dirty="0">
                    <a:solidFill>
                      <a:srgbClr val="00B0F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quando os expoentes da parte literal são iguais e possuem as mesmas variáveis.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40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𝟓</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𝟑</m:t>
                    </m:r>
                  </m:oMath>
                </a14:m>
                <a:r>
                  <a:rPr lang="pt-BR" sz="2400" b="1" kern="100" dirty="0">
                    <a:solidFill>
                      <a:srgbClr val="ED7D31"/>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são semelhantes, pois nenhum dos dois possui parte literal.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400" b="1" i="1" kern="100">
                        <a:solidFill>
                          <a:srgbClr val="70AD47"/>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400" b="1" i="1" kern="100">
                        <a:solidFill>
                          <a:srgbClr val="70AD47"/>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são semelhantes, pois possuem a parte literal igual: </a:t>
                </a:r>
                <a14:m>
                  <m:oMath xmlns:m="http://schemas.openxmlformats.org/officeDocument/2006/math">
                    <m:r>
                      <a:rPr lang="pt-BR" sz="2400" b="1" i="1" kern="100">
                        <a:solidFill>
                          <a:srgbClr val="70AD47"/>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70AD47"/>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70AD47"/>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4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m:t>
                    </m:r>
                    <m:r>
                      <a:rPr lang="pt-BR" sz="240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não são semelhantes, pois, suas partes literais são</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sSup>
                      <m:sSupPr>
                        <m:ctrlP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400" kern="100" dirty="0">
                    <a:solidFill>
                      <a:srgbClr val="00B0F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não são semelhantes, pois, apesar de suas partes literais possuírem a mesma variável</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os seus expoentes são diferentes</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400" kern="100" dirty="0">
                    <a:solidFill>
                      <a:srgbClr val="00B0F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p>
                      <m:sSupPr>
                        <m:ctrlP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11</m:t>
                    </m:r>
                    <m:sSup>
                      <m:sSupPr>
                        <m:ctrlP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sSup>
                      <m:sSupPr>
                        <m:ctrlP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sSup>
                      <m:sSupPr>
                        <m:ctrlP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são semelhantes, pois possuem a parte literal igual: </a:t>
                </a:r>
                <a14:m>
                  <m:oMath xmlns:m="http://schemas.openxmlformats.org/officeDocument/2006/math">
                    <m:sSup>
                      <m:sSupPr>
                        <m:ctrlP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14:m>
                  <m:oMath xmlns:m="http://schemas.openxmlformats.org/officeDocument/2006/math">
                    <m:sSup>
                      <m:sSupPr>
                        <m:ctrlP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4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400" b="1" kern="100" dirty="0">
                    <a:solidFill>
                      <a:srgbClr val="00B0F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p>
                      <m:sSupPr>
                        <m:ctrlP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400" b="1"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400" b="1"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𝒘</m:t>
                    </m:r>
                    <m:r>
                      <a:rPr lang="pt-BR" sz="2400"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²</m:t>
                    </m:r>
                    <m:r>
                      <a:rPr lang="pt-BR" sz="2400" b="1" i="1" smtClean="0">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𝒛</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400" b="1"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𝒘</m:t>
                    </m:r>
                    <m:sSup>
                      <m:sSupPr>
                        <m:ctrlPr>
                          <a:rPr lang="pt-BR" sz="2400" i="1" smtClean="0">
                            <a:solidFill>
                              <a:schemeClr val="accent6"/>
                            </a:solidFill>
                            <a:effectLst/>
                            <a:latin typeface="Cambria Math" panose="02040503050406030204" pitchFamily="18" charset="0"/>
                            <a:ea typeface="Times New Roman" panose="02020603050405020304" pitchFamily="18" charset="0"/>
                          </a:rPr>
                        </m:ctrlPr>
                      </m:sSupPr>
                      <m:e>
                        <m:r>
                          <a:rPr lang="pt-BR" sz="2400" b="1"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𝒛</m:t>
                        </m:r>
                      </m:e>
                      <m:sup>
                        <m:r>
                          <a:rPr lang="pt-BR" sz="2400"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não são semelhantes, pois suas partes literais são: </a:t>
                </a:r>
                <a14:m>
                  <m:oMath xmlns:m="http://schemas.openxmlformats.org/officeDocument/2006/math">
                    <m:sSup>
                      <m:sSupPr>
                        <m:ctrlPr>
                          <a:rPr lang="pt-BR" sz="2400" b="1" i="1">
                            <a:solidFill>
                              <a:srgbClr val="00B050"/>
                            </a:solidFill>
                            <a:effectLst/>
                            <a:latin typeface="Cambria Math" panose="02040503050406030204" pitchFamily="18" charset="0"/>
                            <a:ea typeface="Times New Roman" panose="02020603050405020304" pitchFamily="18" charset="0"/>
                          </a:rPr>
                        </m:ctrlPr>
                      </m:sSupPr>
                      <m:e>
                        <m:r>
                          <a:rPr lang="pt-BR" sz="2400" b="1"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𝒘</m:t>
                        </m:r>
                      </m:e>
                      <m:sup>
                        <m:r>
                          <a:rPr lang="pt-BR" sz="2400" b="1"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400" b="1" i="1" smtClean="0">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𝒛</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e</a:t>
                </a: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b="1"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𝒘</m:t>
                    </m:r>
                    <m:sSup>
                      <m:sSupPr>
                        <m:ctrlPr>
                          <a:rPr lang="pt-BR" sz="2400" b="1" i="1" smtClean="0">
                            <a:solidFill>
                              <a:schemeClr val="accent6"/>
                            </a:solidFill>
                            <a:effectLst/>
                            <a:latin typeface="Cambria Math" panose="02040503050406030204" pitchFamily="18" charset="0"/>
                            <a:ea typeface="Times New Roman" panose="02020603050405020304" pitchFamily="18" charset="0"/>
                          </a:rPr>
                        </m:ctrlPr>
                      </m:sSupPr>
                      <m:e>
                        <m:r>
                          <a:rPr lang="pt-BR" sz="2400" b="1"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𝒛</m:t>
                        </m:r>
                      </m:e>
                      <m:sup>
                        <m:r>
                          <a:rPr lang="pt-BR" sz="2400" b="1"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oMath>
                </a14:m>
                <a:r>
                  <a:rPr lang="pt-BR" sz="2400" b="1" dirty="0">
                    <a:solidFill>
                      <a:schemeClr val="accent6"/>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b="1" i="1">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b="1" i="1">
                            <a:solidFill>
                              <a:srgbClr val="00B050"/>
                            </a:solidFill>
                            <a:effectLst/>
                            <a:latin typeface="Cambria Math" panose="02040503050406030204" pitchFamily="18" charset="0"/>
                            <a:ea typeface="Times New Roman" panose="02020603050405020304" pitchFamily="18" charset="0"/>
                          </a:rPr>
                        </m:ctrlPr>
                      </m:sSupPr>
                      <m:e>
                        <m:r>
                          <a:rPr lang="pt-BR" sz="2400" b="1"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𝒘</m:t>
                        </m:r>
                      </m:e>
                      <m:sup>
                        <m:r>
                          <a:rPr lang="pt-BR" sz="2400" b="1"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b="1" i="1">
                        <a:solidFill>
                          <a:srgbClr val="FF66FF"/>
                        </a:solidFill>
                        <a:effectLst/>
                        <a:latin typeface="Cambria Math" panose="02040503050406030204" pitchFamily="18" charset="0"/>
                        <a:ea typeface="Times New Roman" panose="02020603050405020304" pitchFamily="18" charset="0"/>
                        <a:cs typeface="Times New Roman" panose="02020603050405020304" pitchFamily="18" charset="0"/>
                      </a:rPr>
                      <m:t>𝒘</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solidFill>
                      <a:schemeClr val="accent6"/>
                    </a:solidFill>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400" b="1"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400" b="1" i="1">
                            <a:solidFill>
                              <a:schemeClr val="accent6"/>
                            </a:solidFill>
                            <a:effectLst/>
                            <a:latin typeface="Cambria Math" panose="02040503050406030204" pitchFamily="18" charset="0"/>
                            <a:ea typeface="Times New Roman" panose="02020603050405020304" pitchFamily="18" charset="0"/>
                          </a:rPr>
                        </m:ctrlPr>
                      </m:sSupPr>
                      <m:e>
                        <m:r>
                          <a:rPr lang="pt-BR" sz="2400" b="1"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𝒛</m:t>
                        </m:r>
                      </m:e>
                      <m:sup>
                        <m:r>
                          <a:rPr lang="pt-BR" sz="2400" b="1"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r>
                      <a:rPr lang="pt-BR" sz="2400" b="1"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a:solidFill>
                          <a:schemeClr val="accent6"/>
                        </a:solidFill>
                        <a:effectLst/>
                        <a:latin typeface="Cambria Math" panose="02040503050406030204" pitchFamily="18" charset="0"/>
                        <a:ea typeface="Times New Roman" panose="02020603050405020304" pitchFamily="18" charset="0"/>
                        <a:cs typeface="Times New Roman" panose="02020603050405020304" pitchFamily="18" charset="0"/>
                      </a:rPr>
                      <m:t>𝒛</m:t>
                    </m:r>
                    <m:r>
                      <a:rPr lang="pt-BR" sz="2400" b="1"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179294" y="619988"/>
                <a:ext cx="11842377" cy="5923866"/>
              </a:xfrm>
              <a:prstGeom prst="rect">
                <a:avLst/>
              </a:prstGeom>
              <a:blipFill>
                <a:blip r:embed="rId2"/>
                <a:stretch>
                  <a:fillRect l="-823" t="-721" r="-823" b="-1648"/>
                </a:stretch>
              </a:blipFill>
            </p:spPr>
            <p:txBody>
              <a:bodyPr/>
              <a:lstStyle/>
              <a:p>
                <a:r>
                  <a:rPr lang="pt-BR">
                    <a:noFill/>
                  </a:rPr>
                  <a:t> </a:t>
                </a:r>
              </a:p>
            </p:txBody>
          </p:sp>
        </mc:Fallback>
      </mc:AlternateContent>
    </p:spTree>
    <p:extLst>
      <p:ext uri="{BB962C8B-B14F-4D97-AF65-F5344CB8AC3E}">
        <p14:creationId xmlns:p14="http://schemas.microsoft.com/office/powerpoint/2010/main" val="4020943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161364" y="593092"/>
                <a:ext cx="11860307" cy="5829096"/>
              </a:xfrm>
              <a:prstGeom prst="rect">
                <a:avLst/>
              </a:prstGeom>
              <a:noFill/>
            </p:spPr>
            <p:txBody>
              <a:bodyPr wrap="square" rtlCol="0">
                <a:spAutoFit/>
              </a:bodyPr>
              <a:lstStyle/>
              <a:p>
                <a:pPr marL="342900" lvl="0" indent="-342900" algn="just">
                  <a:lnSpc>
                    <a:spcPct val="115000"/>
                  </a:lnSpc>
                  <a:spcAft>
                    <a:spcPts val="800"/>
                  </a:spcAft>
                  <a:buFont typeface="Symbol" panose="05050102010706020507" pitchFamily="18" charset="2"/>
                  <a:buChar char=""/>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Grau de um monômio</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O</a:t>
                </a: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grau de um monômio é classificado através da soma entre os expoentes de sua parte literal. Ou seja, o monômio </a:t>
                </a:r>
                <a14:m>
                  <m:oMath xmlns:m="http://schemas.openxmlformats.org/officeDocument/2006/math">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é de </a:t>
                </a: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1° grau</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enquanto o monômio </a:t>
                </a: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11</m:t>
                    </m:r>
                    <m:sSup>
                      <m:sSupPr>
                        <m:ctrlP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p>
                        <m:r>
                          <a:rPr lang="pt-BR" sz="26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sSup>
                      <m:sSupPr>
                        <m:ctrlP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sup>
                        <m:r>
                          <a:rPr lang="pt-BR" sz="26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oMath>
                </a14:m>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é de </a:t>
                </a:r>
                <a:r>
                  <a:rPr lang="pt-BR" sz="2600" b="1" kern="100" dirty="0">
                    <a:effectLst/>
                    <a:latin typeface="Arial Narrow" panose="020B0606020202030204" pitchFamily="34" charset="0"/>
                    <a:ea typeface="Times New Roman" panose="02020603050405020304" pitchFamily="18" charset="0"/>
                    <a:cs typeface="Times New Roman" panose="02020603050405020304" pitchFamily="18" charset="0"/>
                  </a:rPr>
                  <a:t>3° grau</a:t>
                </a: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já que a soma dos expoentes de </a:t>
                </a: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𝑎</m:t>
                    </m:r>
                  </m:oMath>
                </a14:m>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𝑏</m:t>
                    </m:r>
                  </m:oMath>
                </a14:m>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é 3, pois, </a:t>
                </a:r>
                <a14:m>
                  <m:oMath xmlns:m="http://schemas.openxmlformats.org/officeDocument/2006/math">
                    <m:r>
                      <a:rPr lang="pt-BR" sz="26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600" b="1"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6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600" b="1"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600" b="1" i="1" kern="100">
                        <a:effectLst/>
                        <a:latin typeface="Cambria Math" panose="02040503050406030204" pitchFamily="18" charset="0"/>
                        <a:ea typeface="Times New Roman" panose="02020603050405020304" pitchFamily="18" charset="0"/>
                        <a:cs typeface="Times New Roman" panose="02020603050405020304" pitchFamily="18" charset="0"/>
                      </a:rPr>
                      <m:t>𝟑</m:t>
                    </m:r>
                  </m:oMath>
                </a14:m>
                <a:r>
                  <a:rPr lang="pt-BR" sz="26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8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Exemplos: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f>
                      <m:fPr>
                        <m:ctrlP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5</m:t>
                        </m:r>
                      </m:den>
                    </m:f>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³</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é um monômio de </a:t>
                </a:r>
                <a:r>
                  <a:rPr lang="pt-BR" sz="2700" b="1" kern="100" dirty="0">
                    <a:effectLst/>
                    <a:latin typeface="Arial Narrow" panose="020B0606020202030204" pitchFamily="34" charset="0"/>
                    <a:ea typeface="Times New Roman" panose="02020603050405020304" pitchFamily="18" charset="0"/>
                    <a:cs typeface="Times New Roman" panose="02020603050405020304" pitchFamily="18" charset="0"/>
                  </a:rPr>
                  <a:t>3° grau</a:t>
                </a:r>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possui apenas o expoente da variável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que é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endParaRPr lang="pt-BR" sz="2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−9</m:t>
                    </m:r>
                    <m:sSup>
                      <m:sSupPr>
                        <m:ctrlP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sSup>
                          <m:sSupPr>
                            <m:ctrlP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é um monômio de </a:t>
                </a:r>
                <a:r>
                  <a:rPr lang="pt-BR" sz="2700" b="1" kern="100" dirty="0">
                    <a:effectLst/>
                    <a:latin typeface="Arial Narrow" panose="020B0606020202030204" pitchFamily="34" charset="0"/>
                    <a:ea typeface="Times New Roman" panose="02020603050405020304" pitchFamily="18" charset="0"/>
                    <a:cs typeface="Times New Roman" panose="02020603050405020304" pitchFamily="18" charset="0"/>
                  </a:rPr>
                  <a:t>5° grau</a:t>
                </a:r>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pois a soma dos expoentes das variáveis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endParaRPr lang="pt-BR" sz="2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16</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é um monômio de </a:t>
                </a:r>
                <a:r>
                  <a:rPr lang="pt-BR" sz="2700" b="1" kern="100" dirty="0">
                    <a:effectLst/>
                    <a:latin typeface="Arial Narrow" panose="020B0606020202030204" pitchFamily="34" charset="0"/>
                    <a:ea typeface="Times New Roman" panose="02020603050405020304" pitchFamily="18" charset="0"/>
                    <a:cs typeface="Times New Roman" panose="02020603050405020304" pitchFamily="18" charset="0"/>
                  </a:rPr>
                  <a:t>grau zero</a:t>
                </a:r>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pois não possui nenhuma variável.</a:t>
                </a:r>
                <a:endParaRPr lang="pt-BR" sz="2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²</m:t>
                    </m:r>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𝑦𝑤</m:t>
                    </m:r>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³</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é um monômio de </a:t>
                </a:r>
                <a:r>
                  <a:rPr lang="pt-BR" sz="2700" b="1" kern="100" dirty="0">
                    <a:effectLst/>
                    <a:latin typeface="Arial Narrow" panose="020B0606020202030204" pitchFamily="34" charset="0"/>
                    <a:ea typeface="Times New Roman" panose="02020603050405020304" pitchFamily="18" charset="0"/>
                    <a:cs typeface="Times New Roman" panose="02020603050405020304" pitchFamily="18" charset="0"/>
                  </a:rPr>
                  <a:t>6° grau</a:t>
                </a:r>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pois a soma dos expoentes das variáveis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𝑤</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6.</m:t>
                    </m:r>
                  </m:oMath>
                </a14:m>
                <a:endParaRPr lang="pt-BR" sz="27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161364" y="593092"/>
                <a:ext cx="11860307" cy="5829096"/>
              </a:xfrm>
              <a:prstGeom prst="rect">
                <a:avLst/>
              </a:prstGeom>
              <a:blipFill>
                <a:blip r:embed="rId2"/>
                <a:stretch>
                  <a:fillRect l="-1079" t="-836" r="-874" b="-1567"/>
                </a:stretch>
              </a:blipFill>
            </p:spPr>
            <p:txBody>
              <a:bodyPr/>
              <a:lstStyle/>
              <a:p>
                <a:r>
                  <a:rPr lang="pt-BR">
                    <a:noFill/>
                  </a:rPr>
                  <a:t> </a:t>
                </a:r>
              </a:p>
            </p:txBody>
          </p:sp>
        </mc:Fallback>
      </mc:AlternateContent>
    </p:spTree>
    <p:extLst>
      <p:ext uri="{BB962C8B-B14F-4D97-AF65-F5344CB8AC3E}">
        <p14:creationId xmlns:p14="http://schemas.microsoft.com/office/powerpoint/2010/main" val="42114391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380271" y="731584"/>
            <a:ext cx="11363494" cy="1055161"/>
          </a:xfrm>
          <a:prstGeom prst="rect">
            <a:avLst/>
          </a:prstGeom>
          <a:noFill/>
        </p:spPr>
        <p:txBody>
          <a:bodyPr wrap="square" rtlCol="0">
            <a:spAutoFit/>
          </a:bodyPr>
          <a:lstStyle/>
          <a:p>
            <a:pPr marL="896938" algn="just">
              <a:lnSpc>
                <a:spcPct val="115000"/>
              </a:lnSpc>
              <a:spcAft>
                <a:spcPts val="800"/>
              </a:spcAft>
            </a:pPr>
            <a:r>
              <a:rPr lang="pt-BR" sz="2600" u="heavy" kern="100" dirty="0">
                <a:solidFill>
                  <a:srgbClr val="00B0F0"/>
                </a:solidFill>
                <a:effectLst/>
                <a:latin typeface="Arial Narrow" panose="020B0606020202030204" pitchFamily="34" charset="0"/>
                <a:ea typeface="Calibri" panose="020F0502020204030204" pitchFamily="34" charset="0"/>
                <a:cs typeface="Times New Roman" panose="02020603050405020304" pitchFamily="18" charset="0"/>
              </a:rPr>
              <a:t>Observe a situação a seguir: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A balança de pratos em equilíbrio: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Dúvida - ícones de diversos grátis">
            <a:extLst>
              <a:ext uri="{FF2B5EF4-FFF2-40B4-BE49-F238E27FC236}">
                <a16:creationId xmlns:a16="http://schemas.microsoft.com/office/drawing/2014/main" id="{5F0740C5-F910-CE84-87FB-40902E3C13B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235" y="370730"/>
            <a:ext cx="921520" cy="921520"/>
          </a:xfrm>
          <a:prstGeom prst="rect">
            <a:avLst/>
          </a:prstGeom>
          <a:noFill/>
          <a:ln>
            <a:noFill/>
          </a:ln>
        </p:spPr>
      </p:pic>
      <p:sp>
        <p:nvSpPr>
          <p:cNvPr id="18" name="CaixaDeTexto 17">
            <a:extLst>
              <a:ext uri="{FF2B5EF4-FFF2-40B4-BE49-F238E27FC236}">
                <a16:creationId xmlns:a16="http://schemas.microsoft.com/office/drawing/2014/main" id="{2C8B5FB8-4832-7372-1BE4-9682DE598FA4}"/>
              </a:ext>
            </a:extLst>
          </p:cNvPr>
          <p:cNvSpPr txBox="1"/>
          <p:nvPr/>
        </p:nvSpPr>
        <p:spPr>
          <a:xfrm>
            <a:off x="6311153" y="2350157"/>
            <a:ext cx="4670612" cy="1292662"/>
          </a:xfrm>
          <a:prstGeom prst="rect">
            <a:avLst/>
          </a:prstGeom>
          <a:noFill/>
        </p:spPr>
        <p:txBody>
          <a:bodyPr wrap="square">
            <a:spAutoFit/>
          </a:bodyPr>
          <a:lstStyle/>
          <a:p>
            <a:r>
              <a:rPr lang="pt-BR" sz="2600" dirty="0">
                <a:effectLst/>
                <a:latin typeface="Arial Narrow" panose="020B0606020202030204" pitchFamily="34" charset="0"/>
                <a:ea typeface="Calibri" panose="020F0502020204030204" pitchFamily="34" charset="0"/>
                <a:cs typeface="Times New Roman" panose="02020603050405020304" pitchFamily="18" charset="0"/>
              </a:rPr>
              <a:t>Agora, como podemos representar o peso de cada prato dessa balança utilizando linguagem algébrica?</a:t>
            </a:r>
            <a:endParaRPr lang="pt-BR" sz="2600" dirty="0"/>
          </a:p>
        </p:txBody>
      </p:sp>
      <p:pic>
        <p:nvPicPr>
          <p:cNvPr id="19" name="Imagem 18" descr="Diagrama&#10;&#10;Descrição gerada automaticamente">
            <a:extLst>
              <a:ext uri="{FF2B5EF4-FFF2-40B4-BE49-F238E27FC236}">
                <a16:creationId xmlns:a16="http://schemas.microsoft.com/office/drawing/2014/main" id="{CF09D364-9F7D-2522-C57D-DC51A268008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3909" t="46570" r="31112" b="17357"/>
          <a:stretch/>
        </p:blipFill>
        <p:spPr bwMode="auto">
          <a:xfrm>
            <a:off x="380271" y="1786745"/>
            <a:ext cx="5362720" cy="241948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3" name="CaixaDeTexto 22">
                <a:extLst>
                  <a:ext uri="{FF2B5EF4-FFF2-40B4-BE49-F238E27FC236}">
                    <a16:creationId xmlns:a16="http://schemas.microsoft.com/office/drawing/2014/main" id="{962EAF47-8F75-131C-850B-6E16DA7975BB}"/>
                  </a:ext>
                </a:extLst>
              </p:cNvPr>
              <p:cNvSpPr txBox="1"/>
              <p:nvPr/>
            </p:nvSpPr>
            <p:spPr>
              <a:xfrm>
                <a:off x="448235" y="4527132"/>
                <a:ext cx="8252741" cy="1088247"/>
              </a:xfrm>
              <a:prstGeom prst="rect">
                <a:avLst/>
              </a:prstGeom>
              <a:noFill/>
            </p:spPr>
            <p:txBody>
              <a:bodyPr wrap="square">
                <a:spAutoFit/>
              </a:bodyPr>
              <a:lstStyle/>
              <a:p>
                <a:pPr>
                  <a:lnSpc>
                    <a:spcPct val="115000"/>
                  </a:lnSpc>
                  <a:spcAft>
                    <a:spcPts val="800"/>
                  </a:spcAft>
                  <a:tabLst>
                    <a:tab pos="3322955" algn="ctr"/>
                    <a:tab pos="5029200" algn="l"/>
                  </a:tabLst>
                </a:pPr>
                <a14:m>
                  <m:oMath xmlns:m="http://schemas.openxmlformats.org/officeDocument/2006/math">
                    <m:r>
                      <m:rPr>
                        <m:sty m:val="p"/>
                      </m:rPr>
                      <a:rPr lang="pt-BR" sz="2700" kern="100" smtClean="0">
                        <a:effectLst/>
                        <a:latin typeface="Cambria Math" panose="02040503050406030204" pitchFamily="18" charset="0"/>
                        <a:ea typeface="Calibri" panose="020F0502020204030204" pitchFamily="34" charset="0"/>
                        <a:cs typeface="Times New Roman" panose="02020603050405020304" pitchFamily="18" charset="0"/>
                      </a:rPr>
                      <m:t>Prato</m:t>
                    </m:r>
                    <m:r>
                      <a:rPr lang="pt-BR" sz="2700" kern="100" smtClean="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700" kern="100" smtClean="0">
                        <a:effectLst/>
                        <a:latin typeface="Cambria Math" panose="02040503050406030204" pitchFamily="18" charset="0"/>
                        <a:ea typeface="Calibri" panose="020F0502020204030204" pitchFamily="34" charset="0"/>
                        <a:cs typeface="Times New Roman" panose="02020603050405020304" pitchFamily="18" charset="0"/>
                      </a:rPr>
                      <m:t>da</m:t>
                    </m:r>
                    <m:r>
                      <a:rPr lang="pt-BR" sz="2700" kern="100" smtClean="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700" kern="100" smtClean="0">
                        <a:effectLst/>
                        <a:latin typeface="Cambria Math" panose="02040503050406030204" pitchFamily="18" charset="0"/>
                        <a:ea typeface="Calibri" panose="020F0502020204030204" pitchFamily="34" charset="0"/>
                        <a:cs typeface="Times New Roman" panose="02020603050405020304" pitchFamily="18" charset="0"/>
                      </a:rPr>
                      <m:t>esquerda</m:t>
                    </m:r>
                    <m:r>
                      <a:rPr lang="pt-BR" sz="27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700" kern="100">
                        <a:effectLst/>
                        <a:latin typeface="Cambria Math" panose="02040503050406030204" pitchFamily="18" charset="0"/>
                        <a:ea typeface="Calibri" panose="020F0502020204030204" pitchFamily="34" charset="0"/>
                        <a:cs typeface="Times New Roman" panose="02020603050405020304" pitchFamily="18" charset="0"/>
                      </a:rPr>
                      <m:t>2</m:t>
                    </m:r>
                    <m:r>
                      <m:rPr>
                        <m:sty m:val="p"/>
                      </m:rPr>
                      <a:rPr lang="pt-BR" sz="2700" kern="100">
                        <a:effectLst/>
                        <a:latin typeface="Cambria Math" panose="02040503050406030204" pitchFamily="18" charset="0"/>
                        <a:ea typeface="Calibri" panose="020F0502020204030204" pitchFamily="34" charset="0"/>
                        <a:cs typeface="Times New Roman" panose="02020603050405020304" pitchFamily="18" charset="0"/>
                      </a:rPr>
                      <m:t>x</m:t>
                    </m:r>
                    <m:r>
                      <a:rPr lang="pt-BR" sz="2700" i="1" kern="100">
                        <a:effectLst/>
                        <a:latin typeface="Cambria Math" panose="02040503050406030204" pitchFamily="18" charset="0"/>
                        <a:ea typeface="Calibri" panose="020F0502020204030204" pitchFamily="34" charset="0"/>
                        <a:cs typeface="Times New Roman" panose="02020603050405020304" pitchFamily="18" charset="0"/>
                      </a:rPr>
                      <m:t>+50</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7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700" kern="100" dirty="0">
                    <a:effectLst/>
                    <a:latin typeface="Arial Narrow" panose="020B0606020202030204" pitchFamily="34" charset="0"/>
                    <a:ea typeface="Times New Roman" panose="02020603050405020304" pitchFamily="18" charset="0"/>
                    <a:cs typeface="Times New Roman" panose="02020603050405020304" pitchFamily="18" charset="0"/>
                  </a:rPr>
                  <a:t> 1ª expressão</a:t>
                </a:r>
                <a:endParaRPr lang="pt-BR" sz="2700" kern="100" dirty="0">
                  <a:effectLst/>
                  <a:latin typeface="Calibri" panose="020F0502020204030204" pitchFamily="34" charset="0"/>
                  <a:ea typeface="Calibri" panose="020F0502020204030204" pitchFamily="34" charset="0"/>
                  <a:cs typeface="Times New Roman" panose="02020603050405020304" pitchFamily="18" charset="0"/>
                </a:endParaRPr>
              </a:p>
              <a:p>
                <a14:m>
                  <m:oMath xmlns:m="http://schemas.openxmlformats.org/officeDocument/2006/math">
                    <m:r>
                      <m:rPr>
                        <m:sty m:val="p"/>
                      </m:rPr>
                      <a:rPr lang="pt-BR" sz="2700">
                        <a:effectLst/>
                        <a:latin typeface="Cambria Math" panose="02040503050406030204" pitchFamily="18" charset="0"/>
                        <a:ea typeface="Calibri" panose="020F0502020204030204" pitchFamily="34" charset="0"/>
                        <a:cs typeface="Times New Roman" panose="02020603050405020304" pitchFamily="18" charset="0"/>
                      </a:rPr>
                      <m:t>Prato</m:t>
                    </m:r>
                    <m:r>
                      <a:rPr lang="pt-BR" sz="27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700">
                        <a:effectLst/>
                        <a:latin typeface="Cambria Math" panose="02040503050406030204" pitchFamily="18" charset="0"/>
                        <a:ea typeface="Calibri" panose="020F0502020204030204" pitchFamily="34" charset="0"/>
                        <a:cs typeface="Times New Roman" panose="02020603050405020304" pitchFamily="18" charset="0"/>
                      </a:rPr>
                      <m:t>da</m:t>
                    </m:r>
                    <m:r>
                      <a:rPr lang="pt-BR" sz="27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700">
                        <a:effectLst/>
                        <a:latin typeface="Cambria Math" panose="02040503050406030204" pitchFamily="18" charset="0"/>
                        <a:ea typeface="Calibri" panose="020F0502020204030204" pitchFamily="34" charset="0"/>
                        <a:cs typeface="Times New Roman" panose="02020603050405020304" pitchFamily="18" charset="0"/>
                      </a:rPr>
                      <m:t>direita</m:t>
                    </m:r>
                    <m:r>
                      <a:rPr lang="pt-BR" sz="2700" i="1">
                        <a:effectLst/>
                        <a:latin typeface="Cambria Math" panose="02040503050406030204" pitchFamily="18" charset="0"/>
                        <a:ea typeface="Calibri" panose="020F0502020204030204" pitchFamily="34" charset="0"/>
                        <a:cs typeface="Times New Roman" panose="02020603050405020304" pitchFamily="18" charset="0"/>
                      </a:rPr>
                      <m:t> = </m:t>
                    </m:r>
                    <m:r>
                      <m:rPr>
                        <m:sty m:val="p"/>
                      </m:rPr>
                      <a:rPr lang="pt-BR" sz="2700">
                        <a:effectLst/>
                        <a:latin typeface="Cambria Math" panose="02040503050406030204" pitchFamily="18" charset="0"/>
                        <a:ea typeface="Calibri" panose="020F0502020204030204" pitchFamily="34" charset="0"/>
                        <a:cs typeface="Times New Roman" panose="02020603050405020304" pitchFamily="18" charset="0"/>
                      </a:rPr>
                      <m:t>x</m:t>
                    </m:r>
                    <m:r>
                      <a:rPr lang="pt-BR" sz="2700" i="1">
                        <a:effectLst/>
                        <a:latin typeface="Cambria Math" panose="02040503050406030204" pitchFamily="18" charset="0"/>
                        <a:ea typeface="Calibri" panose="020F0502020204030204" pitchFamily="34" charset="0"/>
                        <a:cs typeface="Times New Roman" panose="02020603050405020304" pitchFamily="18" charset="0"/>
                      </a:rPr>
                      <m:t>+70</m:t>
                    </m:r>
                  </m:oMath>
                </a14:m>
                <a:r>
                  <a:rPr lang="pt-BR" sz="27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700"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700" dirty="0">
                    <a:effectLst/>
                    <a:latin typeface="Arial Narrow" panose="020B0606020202030204" pitchFamily="34" charset="0"/>
                    <a:ea typeface="Times New Roman" panose="02020603050405020304" pitchFamily="18" charset="0"/>
                    <a:cs typeface="Times New Roman" panose="02020603050405020304" pitchFamily="18" charset="0"/>
                  </a:rPr>
                  <a:t> 2ª expressão </a:t>
                </a:r>
                <a:endParaRPr lang="pt-BR" sz="2700" dirty="0"/>
              </a:p>
            </p:txBody>
          </p:sp>
        </mc:Choice>
        <mc:Fallback xmlns="">
          <p:sp>
            <p:nvSpPr>
              <p:cNvPr id="23" name="CaixaDeTexto 22">
                <a:extLst>
                  <a:ext uri="{FF2B5EF4-FFF2-40B4-BE49-F238E27FC236}">
                    <a16:creationId xmlns:a16="http://schemas.microsoft.com/office/drawing/2014/main" id="{962EAF47-8F75-131C-850B-6E16DA7975BB}"/>
                  </a:ext>
                </a:extLst>
              </p:cNvPr>
              <p:cNvSpPr txBox="1">
                <a:spLocks noRot="1" noChangeAspect="1" noMove="1" noResize="1" noEditPoints="1" noAdjustHandles="1" noChangeArrowheads="1" noChangeShapeType="1" noTextEdit="1"/>
              </p:cNvSpPr>
              <p:nvPr/>
            </p:nvSpPr>
            <p:spPr>
              <a:xfrm>
                <a:off x="448235" y="4527132"/>
                <a:ext cx="8252741" cy="1088247"/>
              </a:xfrm>
              <a:prstGeom prst="rect">
                <a:avLst/>
              </a:prstGeom>
              <a:blipFill>
                <a:blip r:embed="rId5"/>
                <a:stretch>
                  <a:fillRect t="-3371" b="-12921"/>
                </a:stretch>
              </a:blipFill>
            </p:spPr>
            <p:txBody>
              <a:bodyPr/>
              <a:lstStyle/>
              <a:p>
                <a:r>
                  <a:rPr lang="pt-BR">
                    <a:noFill/>
                  </a:rPr>
                  <a:t> </a:t>
                </a:r>
              </a:p>
            </p:txBody>
          </p:sp>
        </mc:Fallback>
      </mc:AlternateContent>
    </p:spTree>
    <p:extLst>
      <p:ext uri="{BB962C8B-B14F-4D97-AF65-F5344CB8AC3E}">
        <p14:creationId xmlns:p14="http://schemas.microsoft.com/office/powerpoint/2010/main" val="77963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268941" y="794340"/>
                <a:ext cx="11508806" cy="4718343"/>
              </a:xfrm>
              <a:prstGeom prst="rect">
                <a:avLst/>
              </a:prstGeom>
              <a:noFill/>
            </p:spPr>
            <p:txBody>
              <a:bodyPr wrap="square" rtlCol="0">
                <a:spAutoFit/>
              </a:bodyPr>
              <a:lstStyle/>
              <a:p>
                <a:pPr marL="342900" lvl="0" indent="-342900">
                  <a:lnSpc>
                    <a:spcPct val="115000"/>
                  </a:lnSpc>
                  <a:spcAft>
                    <a:spcPts val="800"/>
                  </a:spcAft>
                  <a:buFont typeface="Symbol" panose="05050102010706020507" pitchFamily="18" charset="2"/>
                  <a:buChar char=""/>
                  <a:tabLst>
                    <a:tab pos="3322955" algn="ctr"/>
                    <a:tab pos="5029200" algn="l"/>
                  </a:tabLs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Operações entre monômios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Sabendo o que são </a:t>
                </a:r>
                <a:r>
                  <a:rPr lang="pt-BR" sz="2600" u="sng" kern="100" dirty="0">
                    <a:effectLst/>
                    <a:latin typeface="Arial Narrow" panose="020B0606020202030204" pitchFamily="34" charset="0"/>
                    <a:ea typeface="Calibri" panose="020F0502020204030204" pitchFamily="34" charset="0"/>
                    <a:cs typeface="Times New Roman" panose="02020603050405020304" pitchFamily="18" charset="0"/>
                  </a:rPr>
                  <a:t>monômios semelhantes</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podemos realizar as operações: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spcAft>
                    <a:spcPts val="800"/>
                  </a:spcAft>
                  <a:buFont typeface="Wingdings" panose="05000000000000000000" pitchFamily="2" charset="2"/>
                  <a:buChar char=""/>
                </a:pPr>
                <a:r>
                  <a:rPr lang="pt-BR" sz="2600" u="heavy" kern="100" dirty="0">
                    <a:effectLst/>
                    <a:latin typeface="Arial Narrow" panose="020B0606020202030204" pitchFamily="34" charset="0"/>
                    <a:ea typeface="Calibri" panose="020F0502020204030204" pitchFamily="34" charset="0"/>
                    <a:cs typeface="Times New Roman" panose="02020603050405020304" pitchFamily="18" charset="0"/>
                  </a:rPr>
                  <a:t>Adição e subtração de monômios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Para compreender essas operações vamos lembrar que os números podem ser decompostos em adições de parcelas iguais: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buFont typeface="Wingdings" panose="05000000000000000000" pitchFamily="2" charset="2"/>
                  <a:buChar char=""/>
                </a:pP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3=1+1+1</m:t>
                    </m:r>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buFont typeface="Wingdings" panose="05000000000000000000" pitchFamily="2" charset="2"/>
                  <a:buChar char=""/>
                </a:pP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8=2+2+2+2</m:t>
                    </m:r>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spcAft>
                    <a:spcPts val="800"/>
                  </a:spcAft>
                  <a:buFont typeface="Wingdings" panose="05000000000000000000" pitchFamily="2" charset="2"/>
                  <a:buChar char=""/>
                </a:pP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12=3+3+3+3</m:t>
                    </m:r>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268941" y="794340"/>
                <a:ext cx="11508806" cy="4718343"/>
              </a:xfrm>
              <a:prstGeom prst="rect">
                <a:avLst/>
              </a:prstGeom>
              <a:blipFill>
                <a:blip r:embed="rId2"/>
                <a:stretch>
                  <a:fillRect l="-953" t="-904" r="-318"/>
                </a:stretch>
              </a:blipFill>
            </p:spPr>
            <p:txBody>
              <a:bodyPr/>
              <a:lstStyle/>
              <a:p>
                <a:r>
                  <a:rPr lang="pt-BR">
                    <a:noFill/>
                  </a:rPr>
                  <a:t> </a:t>
                </a:r>
              </a:p>
            </p:txBody>
          </p:sp>
        </mc:Fallback>
      </mc:AlternateContent>
    </p:spTree>
    <p:extLst>
      <p:ext uri="{BB962C8B-B14F-4D97-AF65-F5344CB8AC3E}">
        <p14:creationId xmlns:p14="http://schemas.microsoft.com/office/powerpoint/2010/main" val="3447669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268941" y="794340"/>
                <a:ext cx="11508806" cy="3254930"/>
              </a:xfrm>
              <a:prstGeom prst="rect">
                <a:avLst/>
              </a:prstGeom>
              <a:noFill/>
            </p:spPr>
            <p:txBody>
              <a:bodyPr wrap="square" rtlCol="0">
                <a:spAutoFit/>
              </a:bodyPr>
              <a:lstStyle/>
              <a:p>
                <a:pPr marR="74930" algn="just">
                  <a:lnSpc>
                    <a:spcPct val="115000"/>
                  </a:lnSpc>
                  <a:spcAft>
                    <a:spcPts val="8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Entre outros exemplos.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Desta forma, quando nos deparamos com monômios, temos o mesmo princípio: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buFont typeface="Wingdings" panose="05000000000000000000" pitchFamily="2" charset="2"/>
                  <a:buChar char=""/>
                </a:pP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spcAft>
                    <a:spcPts val="800"/>
                  </a:spcAft>
                  <a:buFont typeface="Wingdings" panose="05000000000000000000" pitchFamily="2" charset="2"/>
                  <a:buChar char=""/>
                </a:pP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8</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endParaRPr lang="pt-BR" sz="260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marL="342900" marR="74930" lvl="0" indent="-342900" algn="just">
                  <a:lnSpc>
                    <a:spcPct val="115000"/>
                  </a:lnSpc>
                  <a:spcAft>
                    <a:spcPts val="800"/>
                  </a:spcAft>
                  <a:buFont typeface="Wingdings" panose="05000000000000000000" pitchFamily="2" charset="2"/>
                  <a:buChar char=""/>
                </a:pPr>
                <a14:m>
                  <m:oMath xmlns:m="http://schemas.openxmlformats.org/officeDocument/2006/math">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12</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𝑘</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𝑘</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𝑘</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𝑘</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𝑘</m:t>
                    </m:r>
                  </m:oMath>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74930" lvl="0" algn="just">
                  <a:lnSpc>
                    <a:spcPct val="115000"/>
                  </a:lnSpc>
                  <a:spcAft>
                    <a:spcPts val="800"/>
                  </a:spcAft>
                </a:pPr>
                <a:r>
                  <a:rPr lang="pt-BR" sz="2600" b="1" dirty="0">
                    <a:effectLst/>
                    <a:latin typeface="Arial Narrow" panose="020B0606020202030204" pitchFamily="34" charset="0"/>
                    <a:ea typeface="Calibri" panose="020F0502020204030204" pitchFamily="34" charset="0"/>
                    <a:cs typeface="Times New Roman" panose="02020603050405020304" pitchFamily="18" charset="0"/>
                  </a:rPr>
                  <a:t>Exemplo:</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 Qual é o perímetro do triângulo isósceles a seguir?</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268941" y="794340"/>
                <a:ext cx="11508806" cy="3254930"/>
              </a:xfrm>
              <a:prstGeom prst="rect">
                <a:avLst/>
              </a:prstGeom>
              <a:blipFill>
                <a:blip r:embed="rId2"/>
                <a:stretch>
                  <a:fillRect l="-953" t="-1124" b="-2809"/>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E3224387-3652-E18E-6D0B-7EE87BFE9266}"/>
              </a:ext>
            </a:extLst>
          </p:cNvPr>
          <p:cNvPicPr>
            <a:picLocks noChangeAspect="1"/>
          </p:cNvPicPr>
          <p:nvPr/>
        </p:nvPicPr>
        <p:blipFill>
          <a:blip r:embed="rId3"/>
          <a:stretch>
            <a:fillRect/>
          </a:stretch>
        </p:blipFill>
        <p:spPr>
          <a:xfrm>
            <a:off x="2661996" y="3965664"/>
            <a:ext cx="6722695" cy="2566341"/>
          </a:xfrm>
          <a:prstGeom prst="rect">
            <a:avLst/>
          </a:prstGeom>
        </p:spPr>
      </p:pic>
    </p:spTree>
    <p:extLst>
      <p:ext uri="{BB962C8B-B14F-4D97-AF65-F5344CB8AC3E}">
        <p14:creationId xmlns:p14="http://schemas.microsoft.com/office/powerpoint/2010/main" val="1113892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414253" y="794340"/>
            <a:ext cx="11363494" cy="5484386"/>
          </a:xfrm>
          <a:prstGeom prst="rect">
            <a:avLst/>
          </a:prstGeom>
          <a:noFill/>
        </p:spPr>
        <p:txBody>
          <a:bodyPr wrap="square" rtlCol="0">
            <a:spAutoFit/>
          </a:bodyPr>
          <a:lstStyle/>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Veja outros exemplos de adição e subtração de monômios: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Assim, ao adicionar ou subtrair monômios, manipulamos apenas os coeficientes numéricos e não as variáveis.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2ED880F1-3CED-6CC3-7501-75EB5948E971}"/>
              </a:ext>
            </a:extLst>
          </p:cNvPr>
          <p:cNvPicPr>
            <a:picLocks noChangeAspect="1"/>
          </p:cNvPicPr>
          <p:nvPr/>
        </p:nvPicPr>
        <p:blipFill>
          <a:blip r:embed="rId2"/>
          <a:stretch>
            <a:fillRect/>
          </a:stretch>
        </p:blipFill>
        <p:spPr>
          <a:xfrm>
            <a:off x="2114686" y="1640200"/>
            <a:ext cx="7962627" cy="3452006"/>
          </a:xfrm>
          <a:prstGeom prst="rect">
            <a:avLst/>
          </a:prstGeom>
        </p:spPr>
      </p:pic>
    </p:spTree>
    <p:extLst>
      <p:ext uri="{BB962C8B-B14F-4D97-AF65-F5344CB8AC3E}">
        <p14:creationId xmlns:p14="http://schemas.microsoft.com/office/powerpoint/2010/main" val="1586189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52683" y="1306567"/>
            <a:ext cx="11486635" cy="523220"/>
          </a:xfrm>
          <a:prstGeom prst="rect">
            <a:avLst/>
          </a:prstGeom>
          <a:noFill/>
        </p:spPr>
        <p:txBody>
          <a:bodyPr wrap="square">
            <a:spAutoFit/>
          </a:bodyPr>
          <a:lstStyle/>
          <a:p>
            <a:pPr algn="just">
              <a:spcAft>
                <a:spcPts val="800"/>
              </a:spcAft>
              <a:tabLst>
                <a:tab pos="779780" algn="l"/>
              </a:tabLst>
            </a:pPr>
            <a:r>
              <a:rPr lang="pt-BR" sz="2800" b="1" dirty="0">
                <a:effectLst/>
                <a:latin typeface="Arial Narrow" panose="020B0606020202030204" pitchFamily="34" charset="0"/>
                <a:ea typeface="Calibri" panose="020F0502020204030204" pitchFamily="34" charset="0"/>
                <a:cs typeface="Times New Roman" panose="02020603050405020304" pitchFamily="18" charset="0"/>
              </a:rPr>
              <a:t>8.</a:t>
            </a:r>
            <a:r>
              <a:rPr lang="pt-BR" sz="2800" dirty="0">
                <a:effectLst/>
                <a:latin typeface="Arial Narrow" panose="020B0606020202030204" pitchFamily="34" charset="0"/>
                <a:ea typeface="Calibri" panose="020F0502020204030204" pitchFamily="34" charset="0"/>
                <a:cs typeface="Times New Roman" panose="02020603050405020304" pitchFamily="18" charset="0"/>
              </a:rPr>
              <a:t>Verifique se os termos algébricos, em cada alternativa, são ou não semelhantes.</a:t>
            </a:r>
            <a:endParaRPr lang="pt-BR" sz="16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13C4F939-49E7-2856-1B2B-7837FAC8AF8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352683" y="614668"/>
            <a:ext cx="4320000" cy="691899"/>
          </a:xfrm>
          <a:prstGeom prst="rect">
            <a:avLst/>
          </a:prstGeom>
          <a:noFill/>
          <a:ln>
            <a:noFill/>
          </a:ln>
        </p:spPr>
      </p:pic>
      <p:pic>
        <p:nvPicPr>
          <p:cNvPr id="5" name="Imagem 4">
            <a:extLst>
              <a:ext uri="{FF2B5EF4-FFF2-40B4-BE49-F238E27FC236}">
                <a16:creationId xmlns:a16="http://schemas.microsoft.com/office/drawing/2014/main" id="{98B76706-F799-8306-029D-7039CEE1FDF5}"/>
              </a:ext>
            </a:extLst>
          </p:cNvPr>
          <p:cNvPicPr>
            <a:picLocks noChangeAspect="1"/>
          </p:cNvPicPr>
          <p:nvPr/>
        </p:nvPicPr>
        <p:blipFill>
          <a:blip r:embed="rId4"/>
          <a:stretch>
            <a:fillRect/>
          </a:stretch>
        </p:blipFill>
        <p:spPr>
          <a:xfrm>
            <a:off x="352683" y="1998466"/>
            <a:ext cx="7442524" cy="2784617"/>
          </a:xfrm>
          <a:prstGeom prst="rect">
            <a:avLst/>
          </a:prstGeom>
        </p:spPr>
      </p:pic>
    </p:spTree>
    <p:extLst>
      <p:ext uri="{BB962C8B-B14F-4D97-AF65-F5344CB8AC3E}">
        <p14:creationId xmlns:p14="http://schemas.microsoft.com/office/powerpoint/2010/main" val="1159308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52683" y="1306567"/>
            <a:ext cx="11486634" cy="523220"/>
          </a:xfrm>
          <a:prstGeom prst="rect">
            <a:avLst/>
          </a:prstGeom>
          <a:noFill/>
        </p:spPr>
        <p:txBody>
          <a:bodyPr wrap="square">
            <a:spAutoFit/>
          </a:bodyPr>
          <a:lstStyle/>
          <a:p>
            <a:pPr algn="just">
              <a:spcAft>
                <a:spcPts val="800"/>
              </a:spcAft>
            </a:pPr>
            <a:r>
              <a:rPr lang="pt-BR" sz="2600" b="1" kern="100" dirty="0">
                <a:latin typeface="Arial Narrow" panose="020B0606020202030204" pitchFamily="34" charset="0"/>
                <a:ea typeface="Times New Roman" panose="02020603050405020304" pitchFamily="18" charset="0"/>
                <a:cs typeface="Times New Roman" panose="02020603050405020304" pitchFamily="18" charset="0"/>
              </a:rPr>
              <a:t>9</a:t>
            </a:r>
            <a:r>
              <a:rPr lang="pt-BR" sz="26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800" dirty="0">
                <a:effectLst/>
                <a:latin typeface="Arial Narrow" panose="020B0606020202030204" pitchFamily="34" charset="0"/>
                <a:ea typeface="Calibri" panose="020F0502020204030204" pitchFamily="34" charset="0"/>
                <a:cs typeface="Times New Roman" panose="02020603050405020304" pitchFamily="18" charset="0"/>
              </a:rPr>
              <a:t>Complete a tabela.</a:t>
            </a:r>
            <a:endPar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3" name="Imagem 2">
            <a:extLst>
              <a:ext uri="{FF2B5EF4-FFF2-40B4-BE49-F238E27FC236}">
                <a16:creationId xmlns:a16="http://schemas.microsoft.com/office/drawing/2014/main" id="{C1E722C6-5A11-94AD-A55E-455F357A6A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352683" y="614668"/>
            <a:ext cx="4320000" cy="691899"/>
          </a:xfrm>
          <a:prstGeom prst="rect">
            <a:avLst/>
          </a:prstGeom>
          <a:noFill/>
          <a:ln>
            <a:noFill/>
          </a:ln>
        </p:spPr>
      </p:pic>
      <p:pic>
        <p:nvPicPr>
          <p:cNvPr id="5" name="Imagem 4">
            <a:extLst>
              <a:ext uri="{FF2B5EF4-FFF2-40B4-BE49-F238E27FC236}">
                <a16:creationId xmlns:a16="http://schemas.microsoft.com/office/drawing/2014/main" id="{BEE3D51C-AD57-5B84-C386-5653DE0BCF11}"/>
              </a:ext>
            </a:extLst>
          </p:cNvPr>
          <p:cNvPicPr>
            <a:picLocks noChangeAspect="1"/>
          </p:cNvPicPr>
          <p:nvPr/>
        </p:nvPicPr>
        <p:blipFill>
          <a:blip r:embed="rId4"/>
          <a:stretch>
            <a:fillRect/>
          </a:stretch>
        </p:blipFill>
        <p:spPr>
          <a:xfrm>
            <a:off x="2735895" y="1870130"/>
            <a:ext cx="6720209" cy="4511082"/>
          </a:xfrm>
          <a:prstGeom prst="rect">
            <a:avLst/>
          </a:prstGeom>
        </p:spPr>
      </p:pic>
    </p:spTree>
    <p:extLst>
      <p:ext uri="{BB962C8B-B14F-4D97-AF65-F5344CB8AC3E}">
        <p14:creationId xmlns:p14="http://schemas.microsoft.com/office/powerpoint/2010/main" val="3066357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52683" y="1306567"/>
            <a:ext cx="11486634" cy="492443"/>
          </a:xfrm>
          <a:prstGeom prst="rect">
            <a:avLst/>
          </a:prstGeom>
          <a:noFill/>
        </p:spPr>
        <p:txBody>
          <a:bodyPr wrap="square">
            <a:spAutoFit/>
          </a:bodyPr>
          <a:lstStyle/>
          <a:p>
            <a:pPr algn="just">
              <a:spcAft>
                <a:spcPts val="800"/>
              </a:spcAft>
            </a:pPr>
            <a:r>
              <a:rPr lang="pt-BR" sz="2600" b="1" kern="10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Efetue as seguintes adições e subtrações entre os monômios. </a:t>
            </a:r>
            <a:endPar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3" name="Imagem 2">
            <a:extLst>
              <a:ext uri="{FF2B5EF4-FFF2-40B4-BE49-F238E27FC236}">
                <a16:creationId xmlns:a16="http://schemas.microsoft.com/office/drawing/2014/main" id="{C1E722C6-5A11-94AD-A55E-455F357A6A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352683" y="614668"/>
            <a:ext cx="4320000" cy="691899"/>
          </a:xfrm>
          <a:prstGeom prst="rect">
            <a:avLst/>
          </a:prstGeom>
          <a:noFill/>
          <a:ln>
            <a:noFill/>
          </a:ln>
        </p:spPr>
      </p:pic>
      <p:pic>
        <p:nvPicPr>
          <p:cNvPr id="6" name="Imagem 5">
            <a:extLst>
              <a:ext uri="{FF2B5EF4-FFF2-40B4-BE49-F238E27FC236}">
                <a16:creationId xmlns:a16="http://schemas.microsoft.com/office/drawing/2014/main" id="{DBC4450D-A550-0153-E052-A95D3DD1472D}"/>
              </a:ext>
            </a:extLst>
          </p:cNvPr>
          <p:cNvPicPr>
            <a:picLocks noChangeAspect="1"/>
          </p:cNvPicPr>
          <p:nvPr/>
        </p:nvPicPr>
        <p:blipFill>
          <a:blip r:embed="rId4"/>
          <a:stretch>
            <a:fillRect/>
          </a:stretch>
        </p:blipFill>
        <p:spPr>
          <a:xfrm>
            <a:off x="2197535" y="2303884"/>
            <a:ext cx="7796930" cy="2970260"/>
          </a:xfrm>
          <a:prstGeom prst="rect">
            <a:avLst/>
          </a:prstGeom>
        </p:spPr>
      </p:pic>
    </p:spTree>
    <p:extLst>
      <p:ext uri="{BB962C8B-B14F-4D97-AF65-F5344CB8AC3E}">
        <p14:creationId xmlns:p14="http://schemas.microsoft.com/office/powerpoint/2010/main" val="37627430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50FE4E4E-5E59-AD82-33B8-4EA1667F839A}"/>
              </a:ext>
            </a:extLst>
          </p:cNvPr>
          <p:cNvSpPr txBox="1"/>
          <p:nvPr/>
        </p:nvSpPr>
        <p:spPr>
          <a:xfrm>
            <a:off x="336000" y="1808902"/>
            <a:ext cx="11520000" cy="2110321"/>
          </a:xfrm>
          <a:prstGeom prst="rect">
            <a:avLst/>
          </a:prstGeom>
          <a:noFill/>
        </p:spPr>
        <p:txBody>
          <a:bodyPr wrap="square">
            <a:spAutoFit/>
          </a:bodyPr>
          <a:lstStyle/>
          <a:p>
            <a:pPr algn="ctr">
              <a:spcAft>
                <a:spcPts val="800"/>
              </a:spcAft>
            </a:pPr>
            <a:r>
              <a:rPr lang="pt-BR" sz="2600" b="1" dirty="0">
                <a:effectLst/>
                <a:latin typeface="Arial Narrow" panose="020B0606020202030204" pitchFamily="34" charset="0"/>
                <a:ea typeface="Calibri" panose="020F0502020204030204" pitchFamily="34" charset="0"/>
                <a:cs typeface="Times New Roman" panose="02020603050405020304" pitchFamily="18" charset="0"/>
              </a:rPr>
              <a:t>Polinômios</a:t>
            </a:r>
            <a:endParaRPr lang="pt-BR" sz="2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ctr"/>
            <a:r>
              <a:rPr lang="pt-BR" sz="800" b="1"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No grupo de atividades anterior, realizamos diversas operações com monômios, mas, e se forem mais de dois monômios e diferentes entre si?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Vamos compreender calculando o perímetro do trapézio a seguir: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p:txBody>
      </p:sp>
      <p:pic>
        <p:nvPicPr>
          <p:cNvPr id="2" name="Imagem 1" descr="Interface gráfica do usuário&#10;&#10;Descrição gerada automaticamente com confiança média">
            <a:extLst>
              <a:ext uri="{FF2B5EF4-FFF2-40B4-BE49-F238E27FC236}">
                <a16:creationId xmlns:a16="http://schemas.microsoft.com/office/drawing/2014/main" id="{7BA0F80F-5E68-D4A5-62BD-FE787907CCCA}"/>
              </a:ext>
            </a:extLst>
          </p:cNvPr>
          <p:cNvPicPr>
            <a:picLocks noChangeAspect="1"/>
          </p:cNvPicPr>
          <p:nvPr/>
        </p:nvPicPr>
        <p:blipFill rotWithShape="1">
          <a:blip r:embed="rId3"/>
          <a:srcRect t="3468" b="1"/>
          <a:stretch/>
        </p:blipFill>
        <p:spPr bwMode="auto">
          <a:xfrm>
            <a:off x="336000" y="1174158"/>
            <a:ext cx="3600000" cy="688534"/>
          </a:xfrm>
          <a:prstGeom prst="rect">
            <a:avLst/>
          </a:prstGeom>
          <a:ln>
            <a:noFill/>
          </a:ln>
          <a:extLst>
            <a:ext uri="{53640926-AAD7-44D8-BBD7-CCE9431645EC}">
              <a14:shadowObscured xmlns:a14="http://schemas.microsoft.com/office/drawing/2010/main"/>
            </a:ext>
          </a:extLst>
        </p:spPr>
      </p:pic>
      <p:pic>
        <p:nvPicPr>
          <p:cNvPr id="5" name="Imagem 4" descr="Texto&#10;&#10;Descrição gerada automaticamente com confiança média">
            <a:extLst>
              <a:ext uri="{FF2B5EF4-FFF2-40B4-BE49-F238E27FC236}">
                <a16:creationId xmlns:a16="http://schemas.microsoft.com/office/drawing/2014/main" id="{1D944798-60A3-4D0A-64C7-71CEB3E6C6C8}"/>
              </a:ext>
            </a:extLst>
          </p:cNvPr>
          <p:cNvPicPr>
            <a:picLocks noChangeAspect="1"/>
          </p:cNvPicPr>
          <p:nvPr/>
        </p:nvPicPr>
        <p:blipFill>
          <a:blip r:embed="rId4"/>
          <a:stretch>
            <a:fillRect/>
          </a:stretch>
        </p:blipFill>
        <p:spPr>
          <a:xfrm>
            <a:off x="3756000" y="659628"/>
            <a:ext cx="4680000" cy="499135"/>
          </a:xfrm>
          <a:prstGeom prst="rect">
            <a:avLst/>
          </a:prstGeom>
        </p:spPr>
      </p:pic>
      <p:pic>
        <p:nvPicPr>
          <p:cNvPr id="4" name="Imagem 3">
            <a:extLst>
              <a:ext uri="{FF2B5EF4-FFF2-40B4-BE49-F238E27FC236}">
                <a16:creationId xmlns:a16="http://schemas.microsoft.com/office/drawing/2014/main" id="{8104B202-BBE7-709C-045E-4F64F8318D35}"/>
              </a:ext>
            </a:extLst>
          </p:cNvPr>
          <p:cNvPicPr>
            <a:picLocks noChangeAspect="1"/>
          </p:cNvPicPr>
          <p:nvPr/>
        </p:nvPicPr>
        <p:blipFill>
          <a:blip r:embed="rId5"/>
          <a:stretch>
            <a:fillRect/>
          </a:stretch>
        </p:blipFill>
        <p:spPr>
          <a:xfrm>
            <a:off x="1139379" y="4005992"/>
            <a:ext cx="9913242" cy="2431899"/>
          </a:xfrm>
          <a:prstGeom prst="rect">
            <a:avLst/>
          </a:prstGeom>
        </p:spPr>
      </p:pic>
    </p:spTree>
    <p:extLst>
      <p:ext uri="{BB962C8B-B14F-4D97-AF65-F5344CB8AC3E}">
        <p14:creationId xmlns:p14="http://schemas.microsoft.com/office/powerpoint/2010/main" val="686099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36000" y="580735"/>
                <a:ext cx="11520000" cy="3625608"/>
              </a:xfrm>
              <a:prstGeom prst="rect">
                <a:avLst/>
              </a:prstGeom>
              <a:noFill/>
            </p:spPr>
            <p:txBody>
              <a:bodyPr wrap="square">
                <a:spAutoFit/>
              </a:bodyPr>
              <a:lstStyle/>
              <a:p>
                <a:pPr marR="74930" algn="just">
                  <a:lnSpc>
                    <a:spcPct val="115000"/>
                  </a:lnSpc>
                  <a:spcAft>
                    <a:spcPts val="800"/>
                  </a:spcAft>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Realizamos as operações entre as variáveis semelhantes.</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Logo, a expressão que representa o perímetro deste trapézio será </a:t>
                </a:r>
                <a14:m>
                  <m:oMath xmlns:m="http://schemas.openxmlformats.org/officeDocument/2006/math">
                    <m:r>
                      <a:rPr lang="pt-BR" sz="2400" kern="100">
                        <a:latin typeface="Cambria Math" panose="02040503050406030204" pitchFamily="18" charset="0"/>
                        <a:ea typeface="Calibri" panose="020F0502020204030204" pitchFamily="34" charset="0"/>
                        <a:cs typeface="Times New Roman" panose="02020603050405020304" pitchFamily="18" charset="0"/>
                      </a:rPr>
                      <m:t>2</m:t>
                    </m:r>
                    <m:r>
                      <m:rPr>
                        <m:sty m:val="p"/>
                      </m:rPr>
                      <a:rPr lang="pt-BR" sz="2400" kern="100">
                        <a:solidFill>
                          <a:srgbClr val="70AD47"/>
                        </a:solidFill>
                        <a:latin typeface="Cambria Math" panose="02040503050406030204" pitchFamily="18" charset="0"/>
                        <a:ea typeface="Calibri" panose="020F0502020204030204" pitchFamily="34" charset="0"/>
                        <a:cs typeface="Times New Roman" panose="02020603050405020304" pitchFamily="18" charset="0"/>
                      </a:rPr>
                      <m:t>x</m:t>
                    </m:r>
                    <m:r>
                      <a:rPr lang="pt-BR" sz="2400" kern="100">
                        <a:latin typeface="Cambria Math" panose="02040503050406030204" pitchFamily="18" charset="0"/>
                        <a:ea typeface="Calibri" panose="020F0502020204030204" pitchFamily="34" charset="0"/>
                        <a:cs typeface="Times New Roman" panose="02020603050405020304" pitchFamily="18" charset="0"/>
                      </a:rPr>
                      <m:t>+2</m:t>
                    </m:r>
                    <m:r>
                      <m:rPr>
                        <m:sty m:val="p"/>
                      </m:rPr>
                      <a:rPr lang="pt-BR" sz="2400"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y</m:t>
                    </m:r>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kern="100">
                        <a:latin typeface="Cambria Math" panose="02040503050406030204" pitchFamily="18" charset="0"/>
                        <a:ea typeface="Calibri" panose="020F0502020204030204" pitchFamily="34" charset="0"/>
                        <a:cs typeface="Times New Roman" panose="02020603050405020304" pitchFamily="18" charset="0"/>
                      </a:rPr>
                      <m:t>2</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Note que essa expressão algébrica possui três monômios, assim, a chamamos de polinômio. </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400" b="1" u="sng" kern="100" dirty="0">
                    <a:latin typeface="Arial Narrow" panose="020B0606020202030204" pitchFamily="34" charset="0"/>
                    <a:ea typeface="Calibri" panose="020F0502020204030204" pitchFamily="34" charset="0"/>
                    <a:cs typeface="Times New Roman" panose="02020603050405020304" pitchFamily="18" charset="0"/>
                  </a:rPr>
                  <a:t>Definimos</a:t>
                </a:r>
                <a:r>
                  <a:rPr lang="pt-BR" sz="2400" kern="100" dirty="0">
                    <a:latin typeface="Arial Narrow" panose="020B0606020202030204" pitchFamily="34" charset="0"/>
                    <a:ea typeface="Calibri" panose="020F0502020204030204" pitchFamily="34" charset="0"/>
                    <a:cs typeface="Times New Roman" panose="02020603050405020304" pitchFamily="18" charset="0"/>
                  </a:rPr>
                  <a:t> por </a:t>
                </a:r>
                <a:r>
                  <a:rPr lang="pt-BR" sz="2400" b="1" kern="100" dirty="0">
                    <a:latin typeface="Arial Narrow" panose="020B0606020202030204" pitchFamily="34" charset="0"/>
                    <a:ea typeface="Calibri" panose="020F0502020204030204" pitchFamily="34" charset="0"/>
                    <a:cs typeface="Times New Roman" panose="02020603050405020304" pitchFamily="18" charset="0"/>
                  </a:rPr>
                  <a:t>polinômio</a:t>
                </a:r>
                <a:r>
                  <a:rPr lang="pt-BR" sz="2400" kern="100" dirty="0">
                    <a:latin typeface="Arial Narrow" panose="020B0606020202030204" pitchFamily="34" charset="0"/>
                    <a:ea typeface="Calibri" panose="020F0502020204030204" pitchFamily="34" charset="0"/>
                    <a:cs typeface="Times New Roman" panose="02020603050405020304" pitchFamily="18" charset="0"/>
                  </a:rPr>
                  <a:t> uma expressão algébrica formada pela soma algébrica de monômios.</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400" kern="100" dirty="0">
                    <a:solidFill>
                      <a:srgbClr val="BF8F00"/>
                    </a:solidFill>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spcAft>
                    <a:spcPts val="800"/>
                  </a:spcAft>
                  <a:buFont typeface="Symbol" panose="05050102010706020507" pitchFamily="18" charset="2"/>
                  <a:buChar char=""/>
                </a:pPr>
                <a:r>
                  <a:rPr lang="pt-BR" sz="2400" b="1" kern="100" dirty="0">
                    <a:solidFill>
                      <a:srgbClr val="9933FF"/>
                    </a:solidFill>
                    <a:latin typeface="Arial Narrow" panose="020B0606020202030204" pitchFamily="34" charset="0"/>
                    <a:ea typeface="Calibri" panose="020F0502020204030204" pitchFamily="34" charset="0"/>
                    <a:cs typeface="Times New Roman" panose="02020603050405020304" pitchFamily="18" charset="0"/>
                  </a:rPr>
                  <a:t>Classificação dos polinômios</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r>
                  <a:rPr lang="pt-BR" sz="2400" dirty="0">
                    <a:latin typeface="Arial Narrow" panose="020B0606020202030204" pitchFamily="34" charset="0"/>
                    <a:ea typeface="Calibri" panose="020F0502020204030204" pitchFamily="34" charset="0"/>
                    <a:cs typeface="Times New Roman" panose="02020603050405020304" pitchFamily="18" charset="0"/>
                  </a:rPr>
                  <a:t>Para distinguir os </a:t>
                </a:r>
                <a:r>
                  <a:rPr lang="pt-BR" sz="2400" b="1" dirty="0">
                    <a:latin typeface="Arial Narrow" panose="020B0606020202030204" pitchFamily="34" charset="0"/>
                    <a:ea typeface="Calibri" panose="020F0502020204030204" pitchFamily="34" charset="0"/>
                    <a:cs typeface="Times New Roman" panose="02020603050405020304" pitchFamily="18" charset="0"/>
                  </a:rPr>
                  <a:t>polinômios</a:t>
                </a:r>
                <a:r>
                  <a:rPr lang="pt-BR" sz="2400" dirty="0">
                    <a:latin typeface="Arial Narrow" panose="020B0606020202030204" pitchFamily="34" charset="0"/>
                    <a:ea typeface="Calibri" panose="020F0502020204030204" pitchFamily="34" charset="0"/>
                    <a:cs typeface="Times New Roman" panose="02020603050405020304" pitchFamily="18" charset="0"/>
                  </a:rPr>
                  <a:t>, observamos a quantidade de monômios existentes na expressão.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36000" y="580735"/>
                <a:ext cx="11520000" cy="3625608"/>
              </a:xfrm>
              <a:prstGeom prst="rect">
                <a:avLst/>
              </a:prstGeom>
              <a:blipFill>
                <a:blip r:embed="rId3"/>
                <a:stretch>
                  <a:fillRect l="-847" t="-672" b="-2689"/>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AEED1859-198F-04B2-A661-F2478BA229AC}"/>
              </a:ext>
            </a:extLst>
          </p:cNvPr>
          <p:cNvPicPr>
            <a:picLocks noChangeAspect="1"/>
          </p:cNvPicPr>
          <p:nvPr/>
        </p:nvPicPr>
        <p:blipFill>
          <a:blip r:embed="rId4"/>
          <a:stretch>
            <a:fillRect/>
          </a:stretch>
        </p:blipFill>
        <p:spPr>
          <a:xfrm>
            <a:off x="1938463" y="4206343"/>
            <a:ext cx="8315073" cy="2373751"/>
          </a:xfrm>
          <a:prstGeom prst="rect">
            <a:avLst/>
          </a:prstGeom>
        </p:spPr>
      </p:pic>
    </p:spTree>
    <p:extLst>
      <p:ext uri="{BB962C8B-B14F-4D97-AF65-F5344CB8AC3E}">
        <p14:creationId xmlns:p14="http://schemas.microsoft.com/office/powerpoint/2010/main" val="17479213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509F85F-B159-477B-3A91-2DCA683F592B}"/>
                  </a:ext>
                </a:extLst>
              </p:cNvPr>
              <p:cNvSpPr txBox="1"/>
              <p:nvPr/>
            </p:nvSpPr>
            <p:spPr>
              <a:xfrm>
                <a:off x="376518" y="622081"/>
                <a:ext cx="11349317" cy="5786456"/>
              </a:xfrm>
              <a:prstGeom prst="rect">
                <a:avLst/>
              </a:prstGeom>
              <a:noFill/>
            </p:spPr>
            <p:txBody>
              <a:bodyPr wrap="square">
                <a:spAutoFit/>
              </a:bodyPr>
              <a:lstStyle/>
              <a:p>
                <a:pPr marR="74930"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Observe, na tabela, que as expressões são distintas umas das outras, pois, mesmo que possuam variáreis e coeficientes “parecidos”, não são semelhantes, conforme definição. </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Por exemplo, os monômios </a:t>
                </a:r>
                <a14:m>
                  <m:oMath xmlns:m="http://schemas.openxmlformats.org/officeDocument/2006/math">
                    <m:r>
                      <a:rPr lang="pt-BR" sz="2400" kern="100">
                        <a:latin typeface="Cambria Math" panose="02040503050406030204" pitchFamily="18" charset="0"/>
                        <a:ea typeface="Calibri" panose="020F0502020204030204" pitchFamily="34" charset="0"/>
                        <a:cs typeface="Times New Roman" panose="02020603050405020304" pitchFamily="18" charset="0"/>
                      </a:rPr>
                      <m:t>6</m:t>
                    </m:r>
                    <m:sSup>
                      <m:sSupPr>
                        <m:ctrlP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ctrlPr>
                      </m:sSupPr>
                      <m:e>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𝐱</m:t>
                        </m:r>
                      </m:e>
                      <m:sup>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𝟐</m:t>
                        </m:r>
                      </m:sup>
                    </m:sSup>
                    <m:r>
                      <a:rPr lang="pt-BR" sz="2400" b="1" i="1" kern="100">
                        <a:solidFill>
                          <a:srgbClr val="ED7D31"/>
                        </a:solidFill>
                        <a:latin typeface="Cambria Math" panose="02040503050406030204" pitchFamily="18" charset="0"/>
                        <a:ea typeface="Calibri" panose="020F0502020204030204" pitchFamily="34" charset="0"/>
                        <a:cs typeface="Times New Roman" panose="02020603050405020304" pitchFamily="18" charset="0"/>
                      </a:rPr>
                      <m:t>𝐲</m:t>
                    </m:r>
                    <m:r>
                      <a:rPr lang="pt-BR" sz="2400" kern="100">
                        <a:latin typeface="Cambria Math" panose="02040503050406030204" pitchFamily="18" charset="0"/>
                        <a:ea typeface="Calibri" panose="020F0502020204030204" pitchFamily="34" charset="0"/>
                        <a:cs typeface="Times New Roman" panose="02020603050405020304" pitchFamily="18" charset="0"/>
                      </a:rPr>
                      <m:t> </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kern="100">
                        <a:latin typeface="Cambria Math" panose="02040503050406030204" pitchFamily="18" charset="0"/>
                        <a:ea typeface="Calibri" panose="020F0502020204030204" pitchFamily="34" charset="0"/>
                        <a:cs typeface="Times New Roman" panose="02020603050405020304" pitchFamily="18" charset="0"/>
                      </a:rPr>
                      <m:t>3</m:t>
                    </m:r>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𝐱</m:t>
                    </m:r>
                    <m:sSup>
                      <m:sSupPr>
                        <m:ctrlPr>
                          <a:rPr lang="pt-BR" sz="2400" b="1" i="1" kern="100">
                            <a:solidFill>
                              <a:srgbClr val="ED7D31"/>
                            </a:solidFill>
                            <a:latin typeface="Cambria Math" panose="02040503050406030204" pitchFamily="18" charset="0"/>
                            <a:ea typeface="Calibri" panose="020F0502020204030204" pitchFamily="34" charset="0"/>
                            <a:cs typeface="Times New Roman" panose="02020603050405020304" pitchFamily="18" charset="0"/>
                          </a:rPr>
                        </m:ctrlPr>
                      </m:sSupPr>
                      <m:e>
                        <m:r>
                          <a:rPr lang="pt-BR" sz="2400" b="1" i="1" kern="100">
                            <a:solidFill>
                              <a:srgbClr val="ED7D31"/>
                            </a:solidFill>
                            <a:latin typeface="Cambria Math" panose="02040503050406030204" pitchFamily="18" charset="0"/>
                            <a:ea typeface="Calibri" panose="020F0502020204030204" pitchFamily="34" charset="0"/>
                            <a:cs typeface="Times New Roman" panose="02020603050405020304" pitchFamily="18" charset="0"/>
                          </a:rPr>
                          <m:t>𝐲</m:t>
                        </m:r>
                      </m:e>
                      <m:sup>
                        <m:r>
                          <a:rPr lang="pt-BR" sz="2400" b="1" i="1" kern="100">
                            <a:solidFill>
                              <a:srgbClr val="ED7D31"/>
                            </a:solidFill>
                            <a:latin typeface="Cambria Math" panose="02040503050406030204" pitchFamily="18" charset="0"/>
                            <a:ea typeface="Calibri" panose="020F0502020204030204" pitchFamily="34" charset="0"/>
                            <a:cs typeface="Times New Roman" panose="02020603050405020304" pitchFamily="18" charset="0"/>
                          </a:rPr>
                          <m:t>𝟐</m:t>
                        </m:r>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não são semelhantes, apesar de ambos os termos terem </a:t>
                </a:r>
                <a14:m>
                  <m:oMath xmlns:m="http://schemas.openxmlformats.org/officeDocument/2006/math">
                    <m:r>
                      <a:rPr lang="pt-BR" sz="2400" kern="100">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00B050"/>
                        </a:solidFill>
                        <a:latin typeface="Cambria Math" panose="02040503050406030204" pitchFamily="18" charset="0"/>
                        <a:ea typeface="Times New Roman" panose="02020603050405020304" pitchFamily="18" charset="0"/>
                        <a:cs typeface="Times New Roman" panose="02020603050405020304" pitchFamily="18" charset="0"/>
                      </a:rPr>
                      <m:t>𝐱</m:t>
                    </m:r>
                    <m:r>
                      <a:rPr lang="pt-BR" sz="2400" kern="100">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kern="100">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ED7D31"/>
                        </a:solidFill>
                        <a:latin typeface="Cambria Math" panose="02040503050406030204" pitchFamily="18" charset="0"/>
                        <a:ea typeface="Times New Roman" panose="02020603050405020304" pitchFamily="18" charset="0"/>
                        <a:cs typeface="Times New Roman" panose="02020603050405020304" pitchFamily="18" charset="0"/>
                      </a:rPr>
                      <m:t>𝐲</m:t>
                    </m:r>
                    <m:r>
                      <a:rPr lang="pt-BR" sz="2400" kern="100">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os termos possuem expoentes distintos.</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spcAft>
                    <a:spcPts val="800"/>
                  </a:spcAft>
                  <a:buFont typeface="Symbol" panose="05050102010706020507" pitchFamily="18" charset="2"/>
                  <a:buChar char=""/>
                </a:pPr>
                <a:r>
                  <a:rPr lang="pt-BR" sz="2400" b="1" kern="100" dirty="0">
                    <a:solidFill>
                      <a:srgbClr val="9933FF"/>
                    </a:solidFill>
                    <a:latin typeface="Arial Narrow" panose="020B0606020202030204" pitchFamily="34" charset="0"/>
                    <a:ea typeface="Calibri" panose="020F0502020204030204" pitchFamily="34" charset="0"/>
                    <a:cs typeface="Times New Roman" panose="02020603050405020304" pitchFamily="18" charset="0"/>
                  </a:rPr>
                  <a:t>Grau dos polinômios</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Podemos classificar os polinômios de acordo com o seu grau. Sua identificação é feita de acordo com a soma dos expoentes das variáveis de cada termo e classificado a partir de seu termo de maior grau.</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5000"/>
                  </a:lnSpc>
                  <a:spcAft>
                    <a:spcPts val="8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Exemplos:</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buFont typeface="Wingdings" panose="05000000000000000000" pitchFamily="2" charset="2"/>
                  <a:buChar char=""/>
                </a:pPr>
                <a:r>
                  <a:rPr lang="pt-BR" sz="2400" kern="100" dirty="0">
                    <a:latin typeface="Arial Narrow" panose="020B0606020202030204" pitchFamily="34" charset="0"/>
                    <a:ea typeface="Calibri" panose="020F0502020204030204" pitchFamily="34" charset="0"/>
                    <a:cs typeface="Times New Roman" panose="02020603050405020304" pitchFamily="18" charset="0"/>
                  </a:rPr>
                  <a:t>O polinômio </a:t>
                </a:r>
                <a14:m>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4</m:t>
                    </m:r>
                    <m:sSup>
                      <m:sSup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e>
                      <m:sup>
                        <m:r>
                          <a:rPr lang="pt-BR" sz="2400" i="1" kern="100">
                            <a:latin typeface="Cambria Math" panose="02040503050406030204" pitchFamily="18" charset="0"/>
                            <a:ea typeface="Calibri" panose="020F0502020204030204" pitchFamily="34" charset="0"/>
                            <a:cs typeface="Times New Roman" panose="02020603050405020304" pitchFamily="18" charset="0"/>
                          </a:rPr>
                          <m:t>3</m:t>
                        </m:r>
                      </m:sup>
                    </m:sSup>
                    <m:sSup>
                      <m:sSup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e>
                      <m:sup>
                        <m:r>
                          <a:rPr lang="pt-BR" sz="2400" i="1" kern="100">
                            <a:latin typeface="Cambria Math" panose="02040503050406030204" pitchFamily="18" charset="0"/>
                            <a:ea typeface="Calibri" panose="020F0502020204030204" pitchFamily="34" charset="0"/>
                            <a:cs typeface="Times New Roman" panose="02020603050405020304" pitchFamily="18" charset="0"/>
                          </a:rPr>
                          <m:t>2</m:t>
                        </m:r>
                      </m:sup>
                    </m:sSup>
                    <m:r>
                      <a:rPr lang="pt-BR" sz="2400" b="1" i="1" kern="10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b="1"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400" b="1" i="1" kern="100">
                            <a:latin typeface="Cambria Math" panose="02040503050406030204" pitchFamily="18" charset="0"/>
                            <a:ea typeface="Calibri" panose="020F0502020204030204" pitchFamily="34" charset="0"/>
                            <a:cs typeface="Times New Roman" panose="02020603050405020304" pitchFamily="18" charset="0"/>
                          </a:rPr>
                          <m:t>𝒙</m:t>
                        </m:r>
                      </m:e>
                      <m:sup>
                        <m:r>
                          <a:rPr lang="pt-BR" sz="2400" b="1" i="1" kern="100">
                            <a:latin typeface="Cambria Math" panose="02040503050406030204" pitchFamily="18" charset="0"/>
                            <a:ea typeface="Calibri" panose="020F0502020204030204" pitchFamily="34" charset="0"/>
                            <a:cs typeface="Times New Roman" panose="02020603050405020304" pitchFamily="18" charset="0"/>
                          </a:rPr>
                          <m:t>𝟔</m:t>
                        </m:r>
                      </m:sup>
                    </m:sSup>
                    <m:r>
                      <a:rPr lang="pt-BR" sz="2400" b="1" i="1" kern="100">
                        <a:latin typeface="Cambria Math" panose="02040503050406030204" pitchFamily="18" charset="0"/>
                        <a:ea typeface="Calibri" panose="020F0502020204030204" pitchFamily="34" charset="0"/>
                        <a:cs typeface="Times New Roman" panose="02020603050405020304" pitchFamily="18" charset="0"/>
                      </a:rPr>
                      <m:t>𝒚</m:t>
                    </m:r>
                    <m:r>
                      <a:rPr lang="pt-BR" sz="2400" i="1" kern="100">
                        <a:latin typeface="Cambria Math" panose="02040503050406030204" pitchFamily="18" charset="0"/>
                        <a:ea typeface="Calibri" panose="020F0502020204030204" pitchFamily="34" charset="0"/>
                        <a:cs typeface="Times New Roman" panose="02020603050405020304" pitchFamily="18" charset="0"/>
                      </a:rPr>
                      <m:t>−4</m:t>
                    </m:r>
                    <m:r>
                      <a:rPr lang="pt-BR" sz="2400" i="1" kern="100">
                        <a:latin typeface="Cambria Math" panose="02040503050406030204" pitchFamily="18" charset="0"/>
                        <a:ea typeface="Calibri" panose="020F0502020204030204" pitchFamily="34" charset="0"/>
                        <a:cs typeface="Times New Roman" panose="02020603050405020304" pitchFamily="18" charset="0"/>
                      </a:rPr>
                      <m:t>𝑥𝑦</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é do 7° grau.</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342900" marR="74930" lvl="0" indent="-342900" algn="just">
                  <a:lnSpc>
                    <a:spcPct val="115000"/>
                  </a:lnSpc>
                  <a:spcAft>
                    <a:spcPts val="800"/>
                  </a:spcAft>
                  <a:buFont typeface="Wingdings" panose="05000000000000000000" pitchFamily="2" charset="2"/>
                  <a:buChar char=""/>
                </a:pPr>
                <a:r>
                  <a:rPr lang="pt-BR" sz="2400" kern="100" dirty="0">
                    <a:latin typeface="Arial Narrow" panose="020B0606020202030204" pitchFamily="34" charset="0"/>
                    <a:ea typeface="Calibri" panose="020F0502020204030204" pitchFamily="34" charset="0"/>
                    <a:cs typeface="Times New Roman" panose="02020603050405020304" pitchFamily="18" charset="0"/>
                  </a:rPr>
                  <a:t>O polinômio </a:t>
                </a:r>
                <a14:m>
                  <m:oMath xmlns:m="http://schemas.openxmlformats.org/officeDocument/2006/math">
                    <m:sSup>
                      <m:sSup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e>
                      <m:sup>
                        <m:r>
                          <a:rPr lang="pt-BR" sz="2400" i="1" kern="100">
                            <a:latin typeface="Cambria Math" panose="02040503050406030204" pitchFamily="18" charset="0"/>
                            <a:ea typeface="Calibri" panose="020F0502020204030204" pitchFamily="34" charset="0"/>
                            <a:cs typeface="Times New Roman" panose="02020603050405020304" pitchFamily="18" charset="0"/>
                          </a:rPr>
                          <m:t>3</m:t>
                        </m:r>
                      </m:sup>
                    </m:sSup>
                    <m:r>
                      <a:rPr lang="pt-BR" sz="2400" b="1" i="1" kern="100">
                        <a:latin typeface="Cambria Math" panose="02040503050406030204" pitchFamily="18" charset="0"/>
                        <a:ea typeface="Calibri" panose="020F0502020204030204" pitchFamily="34" charset="0"/>
                        <a:cs typeface="Times New Roman" panose="02020603050405020304" pitchFamily="18" charset="0"/>
                      </a:rPr>
                      <m:t>+</m:t>
                    </m:r>
                    <m:r>
                      <a:rPr lang="pt-BR" sz="2400" b="1" i="1" kern="100">
                        <a:latin typeface="Cambria Math" panose="02040503050406030204" pitchFamily="18" charset="0"/>
                        <a:ea typeface="Calibri" panose="020F0502020204030204" pitchFamily="34" charset="0"/>
                        <a:cs typeface="Times New Roman" panose="02020603050405020304" pitchFamily="18" charset="0"/>
                      </a:rPr>
                      <m:t>𝟔</m:t>
                    </m:r>
                    <m:sSup>
                      <m:sSupPr>
                        <m:ctrlPr>
                          <a:rPr lang="pt-BR" sz="2400" b="1"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400" b="1" i="1" kern="100">
                            <a:latin typeface="Cambria Math" panose="02040503050406030204" pitchFamily="18" charset="0"/>
                            <a:ea typeface="Calibri" panose="020F0502020204030204" pitchFamily="34" charset="0"/>
                            <a:cs typeface="Times New Roman" panose="02020603050405020304" pitchFamily="18" charset="0"/>
                          </a:rPr>
                          <m:t>𝒙</m:t>
                        </m:r>
                      </m:e>
                      <m:sup>
                        <m:r>
                          <a:rPr lang="pt-BR" sz="2400" b="1" i="1" kern="100">
                            <a:latin typeface="Cambria Math" panose="02040503050406030204" pitchFamily="18" charset="0"/>
                            <a:ea typeface="Calibri" panose="020F0502020204030204" pitchFamily="34" charset="0"/>
                            <a:cs typeface="Times New Roman" panose="02020603050405020304" pitchFamily="18" charset="0"/>
                          </a:rPr>
                          <m:t>𝟐</m:t>
                        </m:r>
                      </m:sup>
                    </m:sSup>
                    <m:sSup>
                      <m:sSupPr>
                        <m:ctrlPr>
                          <a:rPr lang="pt-BR" sz="2400" b="1"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400" b="1" i="1" kern="100">
                            <a:latin typeface="Cambria Math" panose="02040503050406030204" pitchFamily="18" charset="0"/>
                            <a:ea typeface="Calibri" panose="020F0502020204030204" pitchFamily="34" charset="0"/>
                            <a:cs typeface="Times New Roman" panose="02020603050405020304" pitchFamily="18" charset="0"/>
                          </a:rPr>
                          <m:t>𝒚</m:t>
                        </m:r>
                      </m:e>
                      <m:sup>
                        <m:r>
                          <a:rPr lang="pt-BR" sz="2400" b="1" i="1" kern="100">
                            <a:latin typeface="Cambria Math" panose="02040503050406030204" pitchFamily="18" charset="0"/>
                            <a:ea typeface="Calibri" panose="020F0502020204030204" pitchFamily="34" charset="0"/>
                            <a:cs typeface="Times New Roman" panose="02020603050405020304" pitchFamily="18" charset="0"/>
                          </a:rPr>
                          <m:t>𝟐</m:t>
                        </m:r>
                      </m:sup>
                    </m:sSup>
                    <m:r>
                      <a:rPr lang="pt-BR" sz="2400" i="1" kern="100">
                        <a:latin typeface="Cambria Math" panose="02040503050406030204" pitchFamily="18" charset="0"/>
                        <a:ea typeface="Calibri" panose="020F0502020204030204" pitchFamily="34" charset="0"/>
                        <a:cs typeface="Times New Roman" panose="02020603050405020304" pitchFamily="18" charset="0"/>
                      </a:rPr>
                      <m:t>−3</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sSup>
                      <m:sSup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e>
                      <m:sup>
                        <m:r>
                          <a:rPr lang="pt-BR" sz="2400" i="1" kern="100">
                            <a:latin typeface="Cambria Math" panose="02040503050406030204" pitchFamily="18" charset="0"/>
                            <a:ea typeface="Calibri" panose="020F0502020204030204" pitchFamily="34" charset="0"/>
                            <a:cs typeface="Times New Roman" panose="02020603050405020304" pitchFamily="18" charset="0"/>
                          </a:rPr>
                          <m:t>2</m:t>
                        </m:r>
                      </m:sup>
                    </m:sSup>
                    <m:r>
                      <a:rPr lang="pt-BR" sz="2400" i="1" kern="100">
                        <a:latin typeface="Cambria Math" panose="02040503050406030204" pitchFamily="18" charset="0"/>
                        <a:ea typeface="Times New Roman" panose="02020603050405020304" pitchFamily="18" charset="0"/>
                        <a:cs typeface="Times New Roman" panose="02020603050405020304" pitchFamily="18" charset="0"/>
                      </a:rPr>
                      <m:t>+10</m:t>
                    </m:r>
                    <m:r>
                      <a:rPr lang="pt-BR" sz="2400" i="1" kern="100">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é do 4° grau.</a:t>
                </a:r>
              </a:p>
              <a:p>
                <a:pPr marL="342900" marR="74930" lvl="0" indent="-342900" algn="just">
                  <a:lnSpc>
                    <a:spcPct val="115000"/>
                  </a:lnSpc>
                  <a:spcAft>
                    <a:spcPts val="800"/>
                  </a:spcAft>
                  <a:buFont typeface="Wingdings" panose="05000000000000000000" pitchFamily="2" charset="2"/>
                  <a:buChar char=""/>
                </a:pPr>
                <a:r>
                  <a:rPr lang="pt-BR" sz="2400" dirty="0">
                    <a:latin typeface="Arial Narrow" panose="020B0606020202030204" pitchFamily="34" charset="0"/>
                    <a:ea typeface="Calibri" panose="020F0502020204030204" pitchFamily="34" charset="0"/>
                    <a:cs typeface="Times New Roman" panose="02020603050405020304" pitchFamily="18" charset="0"/>
                  </a:rPr>
                  <a:t>O polinômio </a:t>
                </a:r>
                <a14:m>
                  <m:oMath xmlns:m="http://schemas.openxmlformats.org/officeDocument/2006/math">
                    <m:r>
                      <a:rPr lang="pt-BR" sz="2400" i="1">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400" i="1">
                            <a:latin typeface="Cambria Math" panose="02040503050406030204" pitchFamily="18" charset="0"/>
                            <a:ea typeface="Times New Roman" panose="02020603050405020304" pitchFamily="18" charset="0"/>
                          </a:rPr>
                        </m:ctrlPr>
                      </m:sSupPr>
                      <m:e>
                        <m:r>
                          <a:rPr lang="pt-BR" sz="2400" i="1">
                            <a:latin typeface="Cambria Math" panose="02040503050406030204" pitchFamily="18" charset="0"/>
                            <a:ea typeface="Times New Roman" panose="02020603050405020304" pitchFamily="18" charset="0"/>
                            <a:cs typeface="Times New Roman" panose="02020603050405020304" pitchFamily="18" charset="0"/>
                          </a:rPr>
                          <m:t>𝑤</m:t>
                        </m:r>
                      </m:e>
                      <m:sup>
                        <m:r>
                          <a:rPr lang="pt-BR" sz="2400" i="1">
                            <a:latin typeface="Cambria Math" panose="02040503050406030204" pitchFamily="18" charset="0"/>
                            <a:ea typeface="Times New Roman" panose="02020603050405020304" pitchFamily="18" charset="0"/>
                            <a:cs typeface="Times New Roman" panose="02020603050405020304" pitchFamily="18" charset="0"/>
                          </a:rPr>
                          <m:t>3</m:t>
                        </m:r>
                      </m:sup>
                    </m:sSup>
                    <m:sSup>
                      <m:sSupPr>
                        <m:ctrlPr>
                          <a:rPr lang="pt-BR" sz="2400" i="1">
                            <a:latin typeface="Cambria Math" panose="02040503050406030204" pitchFamily="18" charset="0"/>
                          </a:rPr>
                        </m:ctrlPr>
                      </m:sSupPr>
                      <m:e>
                        <m:r>
                          <a:rPr lang="pt-BR" sz="2400" i="1">
                            <a:latin typeface="Cambria Math" panose="02040503050406030204" pitchFamily="18" charset="0"/>
                            <a:ea typeface="Calibri" panose="020F0502020204030204" pitchFamily="34" charset="0"/>
                            <a:cs typeface="Times New Roman" panose="02020603050405020304" pitchFamily="18" charset="0"/>
                          </a:rPr>
                          <m:t>𝑧</m:t>
                        </m:r>
                      </m:e>
                      <m:sup>
                        <m:r>
                          <a:rPr lang="pt-BR" sz="2400" i="1">
                            <a:latin typeface="Cambria Math" panose="02040503050406030204" pitchFamily="18" charset="0"/>
                            <a:ea typeface="Calibri" panose="020F0502020204030204" pitchFamily="34" charset="0"/>
                            <a:cs typeface="Times New Roman" panose="02020603050405020304" pitchFamily="18" charset="0"/>
                          </a:rPr>
                          <m:t>2</m:t>
                        </m:r>
                      </m:sup>
                    </m:sSup>
                    <m:r>
                      <a:rPr lang="pt-BR" sz="2400" b="1" i="1">
                        <a:latin typeface="Cambria Math" panose="02040503050406030204" pitchFamily="18" charset="0"/>
                        <a:ea typeface="Calibri" panose="020F0502020204030204" pitchFamily="34" charset="0"/>
                        <a:cs typeface="Times New Roman" panose="02020603050405020304" pitchFamily="18" charset="0"/>
                      </a:rPr>
                      <m:t>−</m:t>
                    </m:r>
                    <m:r>
                      <a:rPr lang="pt-BR" sz="2400" b="1" i="1">
                        <a:latin typeface="Cambria Math" panose="02040503050406030204" pitchFamily="18" charset="0"/>
                        <a:ea typeface="Calibri" panose="020F0502020204030204" pitchFamily="34" charset="0"/>
                        <a:cs typeface="Times New Roman" panose="02020603050405020304" pitchFamily="18" charset="0"/>
                      </a:rPr>
                      <m:t>𝟏𝟎</m:t>
                    </m:r>
                    <m:sSup>
                      <m:sSupPr>
                        <m:ctrlPr>
                          <a:rPr lang="pt-BR" sz="2400" b="1" i="1">
                            <a:latin typeface="Cambria Math" panose="02040503050406030204" pitchFamily="18" charset="0"/>
                          </a:rPr>
                        </m:ctrlPr>
                      </m:sSupPr>
                      <m:e>
                        <m:r>
                          <a:rPr lang="pt-BR" sz="2400" b="1" i="1">
                            <a:latin typeface="Cambria Math" panose="02040503050406030204" pitchFamily="18" charset="0"/>
                            <a:ea typeface="Calibri" panose="020F0502020204030204" pitchFamily="34" charset="0"/>
                            <a:cs typeface="Times New Roman" panose="02020603050405020304" pitchFamily="18" charset="0"/>
                          </a:rPr>
                          <m:t>𝒘</m:t>
                        </m:r>
                      </m:e>
                      <m:sup>
                        <m:r>
                          <a:rPr lang="pt-BR" sz="2400" b="1" i="1">
                            <a:latin typeface="Cambria Math" panose="02040503050406030204" pitchFamily="18" charset="0"/>
                            <a:ea typeface="Calibri" panose="020F0502020204030204" pitchFamily="34" charset="0"/>
                            <a:cs typeface="Times New Roman" panose="02020603050405020304" pitchFamily="18" charset="0"/>
                          </a:rPr>
                          <m:t>𝟐</m:t>
                        </m:r>
                      </m:sup>
                    </m:sSup>
                    <m:sSup>
                      <m:sSupPr>
                        <m:ctrlPr>
                          <a:rPr lang="pt-BR" sz="2400" b="1" i="1">
                            <a:latin typeface="Cambria Math" panose="02040503050406030204" pitchFamily="18" charset="0"/>
                          </a:rPr>
                        </m:ctrlPr>
                      </m:sSupPr>
                      <m:e>
                        <m:r>
                          <a:rPr lang="pt-BR" sz="2400" b="1" i="1">
                            <a:latin typeface="Cambria Math" panose="02040503050406030204" pitchFamily="18" charset="0"/>
                            <a:ea typeface="Calibri" panose="020F0502020204030204" pitchFamily="34" charset="0"/>
                            <a:cs typeface="Times New Roman" panose="02020603050405020304" pitchFamily="18" charset="0"/>
                          </a:rPr>
                          <m:t>𝒛</m:t>
                        </m:r>
                      </m:e>
                      <m:sup>
                        <m:r>
                          <a:rPr lang="pt-BR" sz="2400" b="1" i="1">
                            <a:latin typeface="Cambria Math" panose="02040503050406030204" pitchFamily="18" charset="0"/>
                            <a:ea typeface="Calibri" panose="020F0502020204030204" pitchFamily="34" charset="0"/>
                            <a:cs typeface="Times New Roman" panose="02020603050405020304" pitchFamily="18" charset="0"/>
                          </a:rPr>
                          <m:t>𝟒</m:t>
                        </m:r>
                      </m:sup>
                    </m:sSup>
                    <m:r>
                      <a:rPr lang="pt-BR" sz="2400" i="1">
                        <a:latin typeface="Cambria Math" panose="02040503050406030204" pitchFamily="18" charset="0"/>
                        <a:ea typeface="Calibri" panose="020F0502020204030204" pitchFamily="34" charset="0"/>
                        <a:cs typeface="Times New Roman" panose="02020603050405020304" pitchFamily="18" charset="0"/>
                      </a:rPr>
                      <m:t>+2</m:t>
                    </m:r>
                    <m:r>
                      <a:rPr lang="pt-BR" sz="2400" i="1">
                        <a:latin typeface="Cambria Math" panose="02040503050406030204" pitchFamily="18" charset="0"/>
                        <a:ea typeface="Calibri" panose="020F0502020204030204" pitchFamily="34" charset="0"/>
                        <a:cs typeface="Times New Roman" panose="02020603050405020304" pitchFamily="18" charset="0"/>
                      </a:rPr>
                      <m:t>𝑤𝑧</m:t>
                    </m:r>
                  </m:oMath>
                </a14:m>
                <a:r>
                  <a:rPr lang="pt-BR" sz="2400" dirty="0">
                    <a:latin typeface="Arial Narrow" panose="020B0606020202030204" pitchFamily="34" charset="0"/>
                    <a:ea typeface="Times New Roman" panose="02020603050405020304" pitchFamily="18" charset="0"/>
                    <a:cs typeface="Times New Roman" panose="02020603050405020304" pitchFamily="18" charset="0"/>
                  </a:rPr>
                  <a:t> é do 6° grau.</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509F85F-B159-477B-3A91-2DCA683F592B}"/>
                  </a:ext>
                </a:extLst>
              </p:cNvPr>
              <p:cNvSpPr txBox="1">
                <a:spLocks noRot="1" noChangeAspect="1" noMove="1" noResize="1" noEditPoints="1" noAdjustHandles="1" noChangeArrowheads="1" noChangeShapeType="1" noTextEdit="1"/>
              </p:cNvSpPr>
              <p:nvPr/>
            </p:nvSpPr>
            <p:spPr>
              <a:xfrm>
                <a:off x="376518" y="622081"/>
                <a:ext cx="11349317" cy="5786456"/>
              </a:xfrm>
              <a:prstGeom prst="rect">
                <a:avLst/>
              </a:prstGeom>
              <a:blipFill>
                <a:blip r:embed="rId3"/>
                <a:stretch>
                  <a:fillRect l="-859" t="-421" r="-107" b="-1897"/>
                </a:stretch>
              </a:blipFill>
            </p:spPr>
            <p:txBody>
              <a:bodyPr/>
              <a:lstStyle/>
              <a:p>
                <a:r>
                  <a:rPr lang="pt-BR">
                    <a:noFill/>
                  </a:rPr>
                  <a:t> </a:t>
                </a:r>
              </a:p>
            </p:txBody>
          </p:sp>
        </mc:Fallback>
      </mc:AlternateContent>
    </p:spTree>
    <p:extLst>
      <p:ext uri="{BB962C8B-B14F-4D97-AF65-F5344CB8AC3E}">
        <p14:creationId xmlns:p14="http://schemas.microsoft.com/office/powerpoint/2010/main" val="2234100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09F85F-B159-477B-3A91-2DCA683F592B}"/>
              </a:ext>
            </a:extLst>
          </p:cNvPr>
          <p:cNvSpPr txBox="1"/>
          <p:nvPr/>
        </p:nvSpPr>
        <p:spPr>
          <a:xfrm>
            <a:off x="376518" y="622081"/>
            <a:ext cx="11349317" cy="3051861"/>
          </a:xfrm>
          <a:prstGeom prst="rect">
            <a:avLst/>
          </a:prstGeom>
          <a:noFill/>
        </p:spPr>
        <p:txBody>
          <a:bodyPr wrap="square">
            <a:spAutoFit/>
          </a:bodyPr>
          <a:lstStyle/>
          <a:p>
            <a:pPr marL="342900" marR="74930" lvl="0" indent="-342900" algn="just">
              <a:lnSpc>
                <a:spcPct val="115000"/>
              </a:lnSpc>
              <a:buFont typeface="Symbol" panose="05050102010706020507" pitchFamily="18" charset="2"/>
              <a:buChar char=""/>
            </a:pPr>
            <a:r>
              <a:rPr lang="pt-BR" sz="2400" b="1" kern="100" dirty="0">
                <a:solidFill>
                  <a:srgbClr val="9933FF"/>
                </a:solidFill>
                <a:effectLst/>
                <a:latin typeface="Arial Narrow" panose="020B0606020202030204" pitchFamily="34" charset="0"/>
                <a:ea typeface="Calibri" panose="020F0502020204030204" pitchFamily="34" charset="0"/>
                <a:cs typeface="Times New Roman" panose="02020603050405020304" pitchFamily="18" charset="0"/>
              </a:rPr>
              <a:t>Adição e subtração entre polinômios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90170" marR="74930" algn="just">
              <a:lnSpc>
                <a:spcPct val="115000"/>
              </a:lnSpc>
              <a:spcAft>
                <a:spcPts val="800"/>
              </a:spcAft>
            </a:pPr>
            <a:r>
              <a:rPr lang="pt-BR" sz="800" b="1" kern="100" dirty="0">
                <a:solidFill>
                  <a:srgbClr val="7030A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soma e a subtração, de polinômios, são realizadas de maneira semelhante à de monômios, pois, ambas as operações só podem ser realizadas com termos semelhantes.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diferença neste momento é que será feito o agrupamento de termos semelhantes, independente da quantidade de termos do polinômio.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p>
        </p:txBody>
      </p:sp>
      <p:pic>
        <p:nvPicPr>
          <p:cNvPr id="4" name="Imagem 3">
            <a:extLst>
              <a:ext uri="{FF2B5EF4-FFF2-40B4-BE49-F238E27FC236}">
                <a16:creationId xmlns:a16="http://schemas.microsoft.com/office/drawing/2014/main" id="{384F1D7F-D78B-378B-48CD-AA939C905022}"/>
              </a:ext>
            </a:extLst>
          </p:cNvPr>
          <p:cNvPicPr>
            <a:picLocks noChangeAspect="1"/>
          </p:cNvPicPr>
          <p:nvPr/>
        </p:nvPicPr>
        <p:blipFill>
          <a:blip r:embed="rId3"/>
          <a:stretch>
            <a:fillRect/>
          </a:stretch>
        </p:blipFill>
        <p:spPr>
          <a:xfrm>
            <a:off x="2290354" y="3731853"/>
            <a:ext cx="7611291" cy="2683360"/>
          </a:xfrm>
          <a:prstGeom prst="rect">
            <a:avLst/>
          </a:prstGeom>
        </p:spPr>
      </p:pic>
    </p:spTree>
    <p:extLst>
      <p:ext uri="{BB962C8B-B14F-4D97-AF65-F5344CB8AC3E}">
        <p14:creationId xmlns:p14="http://schemas.microsoft.com/office/powerpoint/2010/main" val="11286641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509F85F-B159-477B-3A91-2DCA683F592B}"/>
                  </a:ext>
                </a:extLst>
              </p:cNvPr>
              <p:cNvSpPr txBox="1"/>
              <p:nvPr/>
            </p:nvSpPr>
            <p:spPr>
              <a:xfrm>
                <a:off x="376518" y="622081"/>
                <a:ext cx="11349317" cy="3338414"/>
              </a:xfrm>
              <a:prstGeom prst="rect">
                <a:avLst/>
              </a:prstGeom>
              <a:noFill/>
            </p:spPr>
            <p:txBody>
              <a:bodyPr wrap="square">
                <a:spAutoFit/>
              </a:bodyPr>
              <a:lstStyle/>
              <a:p>
                <a:pPr marL="342900" marR="74930" lvl="0" indent="-342900" algn="just">
                  <a:lnSpc>
                    <a:spcPct val="115000"/>
                  </a:lnSpc>
                  <a:spcAft>
                    <a:spcPts val="800"/>
                  </a:spcAft>
                  <a:buFont typeface="Symbol" panose="05050102010706020507" pitchFamily="18" charset="2"/>
                  <a:buChar char=""/>
                </a:pPr>
                <a:r>
                  <a:rPr lang="pt-BR" sz="2400" b="1" kern="100" dirty="0">
                    <a:solidFill>
                      <a:srgbClr val="9933FF"/>
                    </a:solidFill>
                    <a:effectLst/>
                    <a:latin typeface="Arial Narrow" panose="020B0606020202030204" pitchFamily="34" charset="0"/>
                    <a:ea typeface="Calibri" panose="020F0502020204030204" pitchFamily="34" charset="0"/>
                    <a:cs typeface="Times New Roman" panose="02020603050405020304" pitchFamily="18" charset="0"/>
                  </a:rPr>
                  <a:t>Multiplicação de polinômios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8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Antes de realizar a multiplicação, entre polinômios, vamos relembrar a propriedade distributiva.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𝒃</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𝒄</m:t>
                          </m:r>
                        </m:e>
                      </m:d>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𝒃</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𝒄</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Exemplo 1:</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Encontre e simplifique a expressão que permite calcular o volume do bloco retangular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509F85F-B159-477B-3A91-2DCA683F592B}"/>
                  </a:ext>
                </a:extLst>
              </p:cNvPr>
              <p:cNvSpPr txBox="1">
                <a:spLocks noRot="1" noChangeAspect="1" noMove="1" noResize="1" noEditPoints="1" noAdjustHandles="1" noChangeArrowheads="1" noChangeShapeType="1" noTextEdit="1"/>
              </p:cNvSpPr>
              <p:nvPr/>
            </p:nvSpPr>
            <p:spPr>
              <a:xfrm>
                <a:off x="376518" y="622081"/>
                <a:ext cx="11349317" cy="3338414"/>
              </a:xfrm>
              <a:prstGeom prst="rect">
                <a:avLst/>
              </a:prstGeom>
              <a:blipFill>
                <a:blip r:embed="rId3"/>
                <a:stretch>
                  <a:fillRect l="-859" t="-1095" r="-806" b="-3102"/>
                </a:stretch>
              </a:blipFill>
            </p:spPr>
            <p:txBody>
              <a:bodyPr/>
              <a:lstStyle/>
              <a:p>
                <a:r>
                  <a:rPr lang="pt-BR">
                    <a:noFill/>
                  </a:rPr>
                  <a:t> </a:t>
                </a:r>
              </a:p>
            </p:txBody>
          </p:sp>
        </mc:Fallback>
      </mc:AlternateContent>
      <p:pic>
        <p:nvPicPr>
          <p:cNvPr id="2" name="Imagem 1" descr="Gráfico, Forma, Retângulo&#10;&#10;Descrição gerada automaticamente">
            <a:extLst>
              <a:ext uri="{FF2B5EF4-FFF2-40B4-BE49-F238E27FC236}">
                <a16:creationId xmlns:a16="http://schemas.microsoft.com/office/drawing/2014/main" id="{CDEDB133-FAF9-7411-E649-78449CEA6122}"/>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4713" t="6252"/>
          <a:stretch>
            <a:fillRect/>
          </a:stretch>
        </p:blipFill>
        <p:spPr bwMode="auto">
          <a:xfrm>
            <a:off x="3895068" y="3763499"/>
            <a:ext cx="4312215" cy="2558882"/>
          </a:xfrm>
          <a:prstGeom prst="rect">
            <a:avLst/>
          </a:prstGeom>
          <a:noFill/>
        </p:spPr>
      </p:pic>
    </p:spTree>
    <p:extLst>
      <p:ext uri="{BB962C8B-B14F-4D97-AF65-F5344CB8AC3E}">
        <p14:creationId xmlns:p14="http://schemas.microsoft.com/office/powerpoint/2010/main" val="192231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09F85F-B159-477B-3A91-2DCA683F592B}"/>
              </a:ext>
            </a:extLst>
          </p:cNvPr>
          <p:cNvSpPr txBox="1"/>
          <p:nvPr/>
        </p:nvSpPr>
        <p:spPr>
          <a:xfrm>
            <a:off x="376518" y="622081"/>
            <a:ext cx="11349317" cy="982641"/>
          </a:xfrm>
          <a:prstGeom prst="rect">
            <a:avLst/>
          </a:prstGeom>
          <a:noFill/>
        </p:spPr>
        <p:txBody>
          <a:bodyPr wrap="square">
            <a:spAutoFit/>
          </a:bodyPr>
          <a:lstStyle/>
          <a:p>
            <a:pPr algn="just">
              <a:lnSpc>
                <a:spcPct val="115000"/>
              </a:lnSpc>
              <a:spcAft>
                <a:spcPts val="8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A medida do volume de um bloco retangular é calculada ao multiplicarmos as medidas de suas dimensões (comprimento, largura e altura).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Texto&#10;&#10;Descrição gerada automaticamente">
            <a:extLst>
              <a:ext uri="{FF2B5EF4-FFF2-40B4-BE49-F238E27FC236}">
                <a16:creationId xmlns:a16="http://schemas.microsoft.com/office/drawing/2014/main" id="{44274EC0-FA32-EDEC-FB50-303B818E184F}"/>
              </a:ext>
            </a:extLst>
          </p:cNvPr>
          <p:cNvPicPr>
            <a:picLocks noChangeAspect="1"/>
          </p:cNvPicPr>
          <p:nvPr/>
        </p:nvPicPr>
        <p:blipFill>
          <a:blip r:embed="rId3"/>
          <a:stretch>
            <a:fillRect/>
          </a:stretch>
        </p:blipFill>
        <p:spPr>
          <a:xfrm>
            <a:off x="2361366" y="2049123"/>
            <a:ext cx="7469268" cy="3010765"/>
          </a:xfrm>
          <a:prstGeom prst="rect">
            <a:avLst/>
          </a:prstGeom>
        </p:spPr>
      </p:pic>
    </p:spTree>
    <p:extLst>
      <p:ext uri="{BB962C8B-B14F-4D97-AF65-F5344CB8AC3E}">
        <p14:creationId xmlns:p14="http://schemas.microsoft.com/office/powerpoint/2010/main" val="20944177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509F85F-B159-477B-3A91-2DCA683F592B}"/>
                  </a:ext>
                </a:extLst>
              </p:cNvPr>
              <p:cNvSpPr txBox="1"/>
              <p:nvPr/>
            </p:nvSpPr>
            <p:spPr>
              <a:xfrm>
                <a:off x="376518" y="622081"/>
                <a:ext cx="11349317" cy="2078005"/>
              </a:xfrm>
              <a:prstGeom prst="rect">
                <a:avLst/>
              </a:prstGeom>
              <a:noFill/>
            </p:spPr>
            <p:txBody>
              <a:bodyPr wrap="square">
                <a:spAutoFit/>
              </a:bodyPr>
              <a:lstStyle/>
              <a:p>
                <a:pPr>
                  <a:lnSpc>
                    <a:spcPct val="115000"/>
                  </a:lnSpc>
                  <a:spcAft>
                    <a:spcPts val="8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A medida do volume do bloco retangular pode ser encontrada ao utilizarmos a expressão: </a:t>
                </a:r>
                <a14:m>
                  <m:oMath xmlns:m="http://schemas.openxmlformats.org/officeDocument/2006/math">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+10</m:t>
                    </m:r>
                    <m:sSup>
                      <m:sSupPr>
                        <m:ctrlP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b="1" dirty="0">
                    <a:effectLst/>
                    <a:latin typeface="Arial Narrow" panose="020B0606020202030204" pitchFamily="34" charset="0"/>
                    <a:ea typeface="Times New Roman" panose="02020603050405020304" pitchFamily="18" charset="0"/>
                    <a:cs typeface="Times New Roman" panose="02020603050405020304" pitchFamily="18" charset="0"/>
                  </a:rPr>
                  <a:t>Exemplo 2:</a:t>
                </a:r>
                <a:r>
                  <a:rPr lang="pt-BR" sz="2600" dirty="0">
                    <a:effectLst/>
                    <a:latin typeface="Arial Narrow" panose="020B0606020202030204" pitchFamily="34" charset="0"/>
                    <a:ea typeface="Times New Roman" panose="02020603050405020304" pitchFamily="18" charset="0"/>
                    <a:cs typeface="Times New Roman" panose="02020603050405020304" pitchFamily="18" charset="0"/>
                  </a:rPr>
                  <a:t> Simplifique a expressão </a:t>
                </a:r>
                <a14:m>
                  <m:oMath xmlns:m="http://schemas.openxmlformats.org/officeDocument/2006/math">
                    <m:d>
                      <m:dPr>
                        <m:ctrlPr>
                          <a:rPr lang="pt-BR" sz="2600" i="1">
                            <a:effectLst/>
                            <a:latin typeface="Cambria Math" panose="02040503050406030204" pitchFamily="18" charset="0"/>
                            <a:ea typeface="Times New Roman" panose="02020603050405020304" pitchFamily="18" charset="0"/>
                          </a:rPr>
                        </m:ctrlPr>
                      </m:dPr>
                      <m:e>
                        <m:r>
                          <a:rPr lang="pt-BR" sz="2600">
                            <a:effectLst/>
                            <a:latin typeface="Cambria Math" panose="02040503050406030204" pitchFamily="18" charset="0"/>
                            <a:ea typeface="Times New Roman" panose="02020603050405020304" pitchFamily="18" charset="0"/>
                            <a:cs typeface="Times New Roman" panose="02020603050405020304" pitchFamily="18" charset="0"/>
                          </a:rPr>
                          <m:t>4</m:t>
                        </m:r>
                        <m:r>
                          <m:rPr>
                            <m:sty m:val="p"/>
                          </m:rPr>
                          <a:rPr lang="pt-BR" sz="2600">
                            <a:effectLst/>
                            <a:latin typeface="Cambria Math" panose="02040503050406030204" pitchFamily="18" charset="0"/>
                            <a:ea typeface="Times New Roman" panose="02020603050405020304" pitchFamily="18" charset="0"/>
                            <a:cs typeface="Times New Roman" panose="02020603050405020304" pitchFamily="18" charset="0"/>
                          </a:rPr>
                          <m:t>y</m:t>
                        </m:r>
                        <m:r>
                          <a:rPr lang="pt-BR" sz="2600">
                            <a:effectLst/>
                            <a:latin typeface="Cambria Math" panose="02040503050406030204" pitchFamily="18" charset="0"/>
                            <a:ea typeface="Times New Roman" panose="02020603050405020304" pitchFamily="18" charset="0"/>
                            <a:cs typeface="Times New Roman" panose="02020603050405020304" pitchFamily="18" charset="0"/>
                          </a:rPr>
                          <m:t>+5</m:t>
                        </m:r>
                      </m:e>
                    </m:d>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∙(10</m:t>
                    </m:r>
                    <m:sSup>
                      <m:sSupPr>
                        <m:ctrlPr>
                          <a:rPr lang="pt-BR" sz="2600" i="1">
                            <a:effectLst/>
                            <a:latin typeface="Cambria Math" panose="02040503050406030204" pitchFamily="18" charset="0"/>
                            <a:ea typeface="Times New Roman" panose="02020603050405020304" pitchFamily="18" charset="0"/>
                          </a:rPr>
                        </m:ctrlPr>
                      </m:sSupPr>
                      <m:e>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600" i="1">
                        <a:effectLst/>
                        <a:latin typeface="Cambria Math" panose="02040503050406030204" pitchFamily="18" charset="0"/>
                        <a:ea typeface="Times New Roman" panose="02020603050405020304" pitchFamily="18" charset="0"/>
                        <a:cs typeface="Times New Roman" panose="02020603050405020304" pitchFamily="18" charset="0"/>
                      </a:rPr>
                      <m:t>−8)</m:t>
                    </m:r>
                  </m:oMath>
                </a14:m>
                <a:r>
                  <a:rPr lang="pt-BR" sz="26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509F85F-B159-477B-3A91-2DCA683F592B}"/>
                  </a:ext>
                </a:extLst>
              </p:cNvPr>
              <p:cNvSpPr txBox="1">
                <a:spLocks noRot="1" noChangeAspect="1" noMove="1" noResize="1" noEditPoints="1" noAdjustHandles="1" noChangeArrowheads="1" noChangeShapeType="1" noTextEdit="1"/>
              </p:cNvSpPr>
              <p:nvPr/>
            </p:nvSpPr>
            <p:spPr>
              <a:xfrm>
                <a:off x="376518" y="622081"/>
                <a:ext cx="11349317" cy="2078005"/>
              </a:xfrm>
              <a:prstGeom prst="rect">
                <a:avLst/>
              </a:prstGeom>
              <a:blipFill>
                <a:blip r:embed="rId3"/>
                <a:stretch>
                  <a:fillRect l="-967" t="-1760" b="-6158"/>
                </a:stretch>
              </a:blipFill>
            </p:spPr>
            <p:txBody>
              <a:bodyPr/>
              <a:lstStyle/>
              <a:p>
                <a:r>
                  <a:rPr lang="pt-BR">
                    <a:noFill/>
                  </a:rPr>
                  <a:t> </a:t>
                </a:r>
              </a:p>
            </p:txBody>
          </p:sp>
        </mc:Fallback>
      </mc:AlternateContent>
      <p:pic>
        <p:nvPicPr>
          <p:cNvPr id="2" name="Imagem 1" descr="Diagrama, Esquemático&#10;&#10;Descrição gerada automaticamente">
            <a:extLst>
              <a:ext uri="{FF2B5EF4-FFF2-40B4-BE49-F238E27FC236}">
                <a16:creationId xmlns:a16="http://schemas.microsoft.com/office/drawing/2014/main" id="{C3801CDE-AD83-A7F2-3B48-B32F860C603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0447" y="2961448"/>
            <a:ext cx="9801457" cy="2781830"/>
          </a:xfrm>
          <a:prstGeom prst="rect">
            <a:avLst/>
          </a:prstGeom>
          <a:noFill/>
        </p:spPr>
      </p:pic>
    </p:spTree>
    <p:extLst>
      <p:ext uri="{BB962C8B-B14F-4D97-AF65-F5344CB8AC3E}">
        <p14:creationId xmlns:p14="http://schemas.microsoft.com/office/powerpoint/2010/main" val="42788172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509F85F-B159-477B-3A91-2DCA683F592B}"/>
                  </a:ext>
                </a:extLst>
              </p:cNvPr>
              <p:cNvSpPr txBox="1"/>
              <p:nvPr/>
            </p:nvSpPr>
            <p:spPr>
              <a:xfrm>
                <a:off x="376518" y="622081"/>
                <a:ext cx="11349317" cy="5543954"/>
              </a:xfrm>
              <a:prstGeom prst="rect">
                <a:avLst/>
              </a:prstGeom>
              <a:noFill/>
            </p:spPr>
            <p:txBody>
              <a:bodyPr wrap="square">
                <a:spAutoFit/>
              </a:bodyPr>
              <a:lstStyle/>
              <a:p>
                <a:pPr marL="342900" lvl="0" indent="-342900">
                  <a:lnSpc>
                    <a:spcPct val="115000"/>
                  </a:lnSpc>
                  <a:spcAft>
                    <a:spcPts val="800"/>
                  </a:spcAft>
                  <a:buFont typeface="Symbol" panose="05050102010706020507" pitchFamily="18" charset="2"/>
                  <a:buChar char=""/>
                </a:pPr>
                <a:r>
                  <a:rPr lang="pt-BR" sz="2600" b="1" kern="100" dirty="0">
                    <a:solidFill>
                      <a:srgbClr val="9933FF"/>
                    </a:solidFill>
                    <a:latin typeface="Arial Narrow" panose="020B0606020202030204" pitchFamily="34" charset="0"/>
                    <a:ea typeface="Calibri" panose="020F0502020204030204" pitchFamily="34" charset="0"/>
                    <a:cs typeface="Times New Roman" panose="02020603050405020304" pitchFamily="18" charset="0"/>
                  </a:rPr>
                  <a:t>Divisão de um polinômio por um monômio. </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 </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Observe a divisão do polinômio </a:t>
                </a:r>
                <a14:m>
                  <m:oMath xmlns:m="http://schemas.openxmlformats.org/officeDocument/2006/math">
                    <m:r>
                      <a:rPr lang="pt-BR" sz="2600" i="1" kern="100">
                        <a:latin typeface="Cambria Math" panose="02040503050406030204" pitchFamily="18" charset="0"/>
                        <a:ea typeface="Times New Roman" panose="02020603050405020304" pitchFamily="18" charset="0"/>
                        <a:cs typeface="Times New Roman" panose="02020603050405020304" pitchFamily="18" charset="0"/>
                      </a:rPr>
                      <m:t>32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5</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+12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pelo monômio </a:t>
                </a:r>
                <a14:m>
                  <m:oMath xmlns:m="http://schemas.openxmlformats.org/officeDocument/2006/math">
                    <m:r>
                      <a:rPr lang="pt-BR" sz="2600" i="1" kern="100">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600" i="1" kern="100">
                          <a:latin typeface="Cambria Math" panose="02040503050406030204" pitchFamily="18" charset="0"/>
                          <a:ea typeface="Times New Roman" panose="02020603050405020304" pitchFamily="18" charset="0"/>
                          <a:cs typeface="Times New Roman" panose="02020603050405020304" pitchFamily="18" charset="0"/>
                        </a:rPr>
                        <m:t>32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5</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+12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oMath>
                  </m:oMathPara>
                </a14:m>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Colocando em forma de fração, temos:</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i="1" kern="100">
                              <a:latin typeface="Cambria Math" panose="02040503050406030204" pitchFamily="18" charset="0"/>
                              <a:ea typeface="Times New Roman" panose="02020603050405020304" pitchFamily="18" charset="0"/>
                              <a:cs typeface="Times New Roman" panose="02020603050405020304" pitchFamily="18" charset="0"/>
                            </a:rPr>
                            <m:t>32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5</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+12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pt-BR" sz="2600" i="1" kern="100">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den>
                      </m:f>
                    </m:oMath>
                  </m:oMathPara>
                </a14:m>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Separando termo a termo: </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i="1" kern="100">
                              <a:latin typeface="Cambria Math" panose="02040503050406030204" pitchFamily="18" charset="0"/>
                              <a:ea typeface="Times New Roman" panose="02020603050405020304" pitchFamily="18" charset="0"/>
                              <a:cs typeface="Times New Roman" panose="02020603050405020304" pitchFamily="18" charset="0"/>
                            </a:rPr>
                            <m:t>32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5</m:t>
                              </m:r>
                            </m:sup>
                          </m:sSup>
                        </m:num>
                        <m:den>
                          <m:r>
                            <a:rPr lang="pt-BR" sz="2600" i="1" kern="100">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den>
                      </m:f>
                      <m:r>
                        <a:rPr lang="pt-BR" sz="2600" i="1" kern="100">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i="1" kern="100">
                              <a:latin typeface="Cambria Math" panose="02040503050406030204" pitchFamily="18" charset="0"/>
                              <a:ea typeface="Times New Roman" panose="02020603050405020304" pitchFamily="18" charset="0"/>
                              <a:cs typeface="Times New Roman" panose="02020603050405020304" pitchFamily="18" charset="0"/>
                            </a:rPr>
                            <m:t>12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sup>
                          </m:sSup>
                        </m:num>
                        <m:den>
                          <m:r>
                            <a:rPr lang="pt-BR" sz="2600" i="1" kern="100">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den>
                      </m:f>
                      <m:r>
                        <a:rPr lang="pt-BR" sz="2600" i="1"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i="1" kern="100">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pt-BR" sz="2600" i="1" kern="100">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den>
                      </m:f>
                    </m:oMath>
                  </m:oMathPara>
                </a14:m>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509F85F-B159-477B-3A91-2DCA683F592B}"/>
                  </a:ext>
                </a:extLst>
              </p:cNvPr>
              <p:cNvSpPr txBox="1">
                <a:spLocks noRot="1" noChangeAspect="1" noMove="1" noResize="1" noEditPoints="1" noAdjustHandles="1" noChangeArrowheads="1" noChangeShapeType="1" noTextEdit="1"/>
              </p:cNvSpPr>
              <p:nvPr/>
            </p:nvSpPr>
            <p:spPr>
              <a:xfrm>
                <a:off x="376518" y="622081"/>
                <a:ext cx="11349317" cy="5543954"/>
              </a:xfrm>
              <a:prstGeom prst="rect">
                <a:avLst/>
              </a:prstGeom>
              <a:blipFill>
                <a:blip r:embed="rId3"/>
                <a:stretch>
                  <a:fillRect l="-1020" t="-770"/>
                </a:stretch>
              </a:blipFill>
            </p:spPr>
            <p:txBody>
              <a:bodyPr/>
              <a:lstStyle/>
              <a:p>
                <a:r>
                  <a:rPr lang="pt-BR">
                    <a:noFill/>
                  </a:rPr>
                  <a:t> </a:t>
                </a:r>
              </a:p>
            </p:txBody>
          </p:sp>
        </mc:Fallback>
      </mc:AlternateContent>
    </p:spTree>
    <p:extLst>
      <p:ext uri="{BB962C8B-B14F-4D97-AF65-F5344CB8AC3E}">
        <p14:creationId xmlns:p14="http://schemas.microsoft.com/office/powerpoint/2010/main" val="24196536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509F85F-B159-477B-3A91-2DCA683F592B}"/>
                  </a:ext>
                </a:extLst>
              </p:cNvPr>
              <p:cNvSpPr txBox="1"/>
              <p:nvPr/>
            </p:nvSpPr>
            <p:spPr>
              <a:xfrm>
                <a:off x="376518" y="622081"/>
                <a:ext cx="11349317" cy="4966424"/>
              </a:xfrm>
              <a:prstGeom prst="rect">
                <a:avLst/>
              </a:prstGeom>
              <a:noFill/>
            </p:spPr>
            <p:txBody>
              <a:bodyPr wrap="square">
                <a:spAutoFit/>
              </a:bodyPr>
              <a:lstStyle/>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Realizando as simplificações nos coeficientes de cada termo, temos: </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i="1" kern="100">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5</m:t>
                              </m:r>
                            </m:sup>
                          </m:sSup>
                        </m:num>
                        <m:den>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den>
                      </m:f>
                      <m:r>
                        <a:rPr lang="pt-BR" sz="2600" i="1" kern="100">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sup>
                          </m:sSup>
                        </m:num>
                        <m:den>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den>
                      </m:f>
                      <m:r>
                        <a:rPr lang="pt-BR" sz="2600" i="1"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num>
                        <m:den>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up>
                          </m:sSup>
                        </m:den>
                      </m:f>
                    </m:oMath>
                  </m:oMathPara>
                </a14:m>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 </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Para realizar as simplificações na parte literal, de cada termo, utilizamos a propriedade da divisão de potências</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 </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600" i="1" kern="100">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5−2</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3−2</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2−2</m:t>
                          </m:r>
                        </m:sup>
                      </m:sSup>
                    </m:oMath>
                  </m:oMathPara>
                </a14:m>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600" i="1" kern="100">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6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600" i="1" kern="100">
                          <a:latin typeface="Cambria Math" panose="02040503050406030204" pitchFamily="18" charset="0"/>
                          <a:ea typeface="Times New Roman" panose="02020603050405020304" pitchFamily="18" charset="0"/>
                          <a:cs typeface="Times New Roman" panose="02020603050405020304" pitchFamily="18" charset="0"/>
                        </a:rPr>
                        <m:t>+3</m:t>
                      </m:r>
                      <m:r>
                        <a:rPr lang="pt-BR" sz="2600" i="1" kern="100">
                          <a:latin typeface="Cambria Math" panose="02040503050406030204" pitchFamily="18" charset="0"/>
                          <a:ea typeface="Times New Roman" panose="02020603050405020304" pitchFamily="18" charset="0"/>
                          <a:cs typeface="Times New Roman" panose="02020603050405020304" pitchFamily="18" charset="0"/>
                        </a:rPr>
                        <m:t>𝑥</m:t>
                      </m:r>
                      <m:r>
                        <a:rPr lang="pt-BR" sz="2600" i="1" kern="100">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509F85F-B159-477B-3A91-2DCA683F592B}"/>
                  </a:ext>
                </a:extLst>
              </p:cNvPr>
              <p:cNvSpPr txBox="1">
                <a:spLocks noRot="1" noChangeAspect="1" noMove="1" noResize="1" noEditPoints="1" noAdjustHandles="1" noChangeArrowheads="1" noChangeShapeType="1" noTextEdit="1"/>
              </p:cNvSpPr>
              <p:nvPr/>
            </p:nvSpPr>
            <p:spPr>
              <a:xfrm>
                <a:off x="376518" y="622081"/>
                <a:ext cx="11349317" cy="4966424"/>
              </a:xfrm>
              <a:prstGeom prst="rect">
                <a:avLst/>
              </a:prstGeom>
              <a:blipFill>
                <a:blip r:embed="rId3"/>
                <a:stretch>
                  <a:fillRect l="-967" t="-736"/>
                </a:stretch>
              </a:blipFill>
            </p:spPr>
            <p:txBody>
              <a:bodyPr/>
              <a:lstStyle/>
              <a:p>
                <a:r>
                  <a:rPr lang="pt-BR">
                    <a:noFill/>
                  </a:rPr>
                  <a:t> </a:t>
                </a:r>
              </a:p>
            </p:txBody>
          </p:sp>
        </mc:Fallback>
      </mc:AlternateContent>
    </p:spTree>
    <p:extLst>
      <p:ext uri="{BB962C8B-B14F-4D97-AF65-F5344CB8AC3E}">
        <p14:creationId xmlns:p14="http://schemas.microsoft.com/office/powerpoint/2010/main" val="34795144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09F85F-B159-477B-3A91-2DCA683F592B}"/>
              </a:ext>
            </a:extLst>
          </p:cNvPr>
          <p:cNvSpPr txBox="1"/>
          <p:nvPr/>
        </p:nvSpPr>
        <p:spPr>
          <a:xfrm>
            <a:off x="376518" y="622081"/>
            <a:ext cx="11349317" cy="1647759"/>
          </a:xfrm>
          <a:prstGeom prst="rect">
            <a:avLst/>
          </a:prstGeom>
          <a:noFill/>
        </p:spPr>
        <p:txBody>
          <a:bodyPr wrap="square">
            <a:spAutoFit/>
          </a:bodyPr>
          <a:lstStyle/>
          <a:p>
            <a:pPr marL="342900" marR="74930" lvl="0" indent="-342900" algn="just">
              <a:lnSpc>
                <a:spcPct val="115000"/>
              </a:lnSpc>
              <a:spcAft>
                <a:spcPts val="800"/>
              </a:spcAft>
              <a:buFont typeface="Symbol" panose="05050102010706020507" pitchFamily="18" charset="2"/>
              <a:buChar char=""/>
            </a:pPr>
            <a:r>
              <a:rPr lang="pt-BR" sz="2600" b="1" kern="100" dirty="0">
                <a:solidFill>
                  <a:srgbClr val="9933FF"/>
                </a:solidFill>
                <a:latin typeface="Arial Narrow" panose="020B0606020202030204" pitchFamily="34" charset="0"/>
                <a:ea typeface="Calibri" panose="020F0502020204030204" pitchFamily="34" charset="0"/>
                <a:cs typeface="Times New Roman" panose="02020603050405020304" pitchFamily="18" charset="0"/>
              </a:rPr>
              <a:t>Potenciação de polinômios</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latin typeface="Arial Narrow" panose="020B0606020202030204" pitchFamily="34" charset="0"/>
                <a:ea typeface="Times New Roman" panose="02020603050405020304" pitchFamily="18" charset="0"/>
                <a:cs typeface="Times New Roman" panose="02020603050405020304" pitchFamily="18" charset="0"/>
              </a:rPr>
              <a:t>Esta operação é semelhante à operação de potenciação com monômios.  </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b="1" kern="100" dirty="0">
                <a:latin typeface="Arial Narrow" panose="020B0606020202030204" pitchFamily="34" charset="0"/>
                <a:ea typeface="Times New Roman" panose="02020603050405020304" pitchFamily="18" charset="0"/>
                <a:cs typeface="Times New Roman" panose="02020603050405020304" pitchFamily="18" charset="0"/>
              </a:rPr>
              <a:t>Exemplo:</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Texto, Carta&#10;&#10;Descrição gerada automaticamente">
            <a:extLst>
              <a:ext uri="{FF2B5EF4-FFF2-40B4-BE49-F238E27FC236}">
                <a16:creationId xmlns:a16="http://schemas.microsoft.com/office/drawing/2014/main" id="{94771410-051D-7CE7-1763-B16A993B39B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t="1870"/>
          <a:stretch/>
        </p:blipFill>
        <p:spPr bwMode="auto">
          <a:xfrm>
            <a:off x="1227539" y="2350030"/>
            <a:ext cx="9736922" cy="37177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130158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58208"/>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412378" y="1302277"/>
            <a:ext cx="11322422" cy="892552"/>
          </a:xfrm>
          <a:prstGeom prst="rect">
            <a:avLst/>
          </a:prstGeom>
          <a:noFill/>
        </p:spPr>
        <p:txBody>
          <a:bodyPr wrap="square">
            <a:spAutoFit/>
          </a:bodyPr>
          <a:lstStyle/>
          <a:p>
            <a:pPr algn="just">
              <a:spcAft>
                <a:spcPts val="800"/>
              </a:spcAft>
            </a:pPr>
            <a:r>
              <a:rPr lang="pt-BR" sz="2600" b="1" kern="100" dirty="0">
                <a:latin typeface="Arial Narrow" panose="020B0606020202030204" pitchFamily="34" charset="0"/>
                <a:ea typeface="Calibri" panose="020F0502020204030204" pitchFamily="34" charset="0"/>
                <a:cs typeface="Times New Roman" panose="02020603050405020304" pitchFamily="18" charset="0"/>
              </a:rPr>
              <a:t>1</a:t>
            </a: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600" kern="100" dirty="0">
                <a:latin typeface="Arial Narrow" panose="020B0606020202030204" pitchFamily="34" charset="0"/>
                <a:ea typeface="Calibri" panose="020F0502020204030204" pitchFamily="34" charset="0"/>
                <a:cs typeface="Times New Roman" panose="02020603050405020304" pitchFamily="18" charset="0"/>
              </a:rPr>
              <a:t>Determine as expressões algébricas que permite calcular a área total da superfície e o volume dos paralelepípedos a seguir.</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B70D4435-BE2D-D4C4-E55C-DE7D24BE1FF4}"/>
              </a:ext>
            </a:extLst>
          </p:cNvPr>
          <p:cNvSpPr>
            <a:spLocks noChangeArrowheads="1"/>
          </p:cNvSpPr>
          <p:nvPr/>
        </p:nvSpPr>
        <p:spPr bwMode="auto">
          <a:xfrm>
            <a:off x="457200" y="2126487"/>
            <a:ext cx="754380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6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Arial" panose="020B0604020202020204" pitchFamily="34" charset="0"/>
              </a:rPr>
              <a:t>a)                                                                   b)</a:t>
            </a:r>
            <a:endParaRPr kumimoji="0" lang="pt-BR" altLang="pt-BR" sz="2600" b="0" i="0" u="none" strike="noStrike" cap="none" normalizeH="0" baseline="0" dirty="0">
              <a:ln>
                <a:noFill/>
              </a:ln>
              <a:solidFill>
                <a:schemeClr val="tx1"/>
              </a:solidFill>
              <a:effectLst/>
              <a:latin typeface="Arial" panose="020B0604020202020204" pitchFamily="34" charset="0"/>
            </a:endParaRPr>
          </a:p>
        </p:txBody>
      </p:sp>
      <p:pic>
        <p:nvPicPr>
          <p:cNvPr id="1025" name="Imagem 47" descr="Forma, Retângulo&#10;&#10;Descrição gerada automaticamente">
            <a:extLst>
              <a:ext uri="{FF2B5EF4-FFF2-40B4-BE49-F238E27FC236}">
                <a16:creationId xmlns:a16="http://schemas.microsoft.com/office/drawing/2014/main" id="{853CCB80-B277-EC83-16C2-C9DAE9470AD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00906" y="2618930"/>
            <a:ext cx="3103488" cy="254645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Forma, Retângulo&#10;&#10;Descrição gerada automaticamente">
            <a:extLst>
              <a:ext uri="{FF2B5EF4-FFF2-40B4-BE49-F238E27FC236}">
                <a16:creationId xmlns:a16="http://schemas.microsoft.com/office/drawing/2014/main" id="{C3CE4EBD-834A-5AC8-DB0E-4DD713FDEEDC}"/>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686678" y="2503233"/>
            <a:ext cx="4181222" cy="2576427"/>
          </a:xfrm>
          <a:prstGeom prst="rect">
            <a:avLst/>
          </a:prstGeom>
          <a:noFill/>
        </p:spPr>
      </p:pic>
    </p:spTree>
    <p:extLst>
      <p:ext uri="{BB962C8B-B14F-4D97-AF65-F5344CB8AC3E}">
        <p14:creationId xmlns:p14="http://schemas.microsoft.com/office/powerpoint/2010/main" val="16993442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58208"/>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412378" y="1302277"/>
            <a:ext cx="11367244" cy="5114285"/>
          </a:xfrm>
          <a:prstGeom prst="rect">
            <a:avLst/>
          </a:prstGeom>
          <a:noFill/>
        </p:spPr>
        <p:txBody>
          <a:bodyPr wrap="square">
            <a:spAutoFit/>
          </a:bodyPr>
          <a:lstStyle/>
          <a:p>
            <a:pPr indent="1270" algn="just">
              <a:lnSpc>
                <a:spcPct val="115000"/>
              </a:lnSpc>
            </a:pPr>
            <a:r>
              <a:rPr lang="pt-BR" sz="2600" b="1" kern="100" dirty="0">
                <a:latin typeface="Arial Narrow" panose="020B0606020202030204" pitchFamily="34" charset="0"/>
                <a:ea typeface="Calibri" panose="020F0502020204030204" pitchFamily="34" charset="0"/>
                <a:cs typeface="Times New Roman" panose="02020603050405020304" pitchFamily="18" charset="0"/>
              </a:rPr>
              <a:t>2. </a:t>
            </a:r>
            <a:r>
              <a:rPr lang="pt-BR" sz="2600" dirty="0">
                <a:solidFill>
                  <a:srgbClr val="000000"/>
                </a:solidFill>
                <a:effectLst/>
                <a:latin typeface="Arial Narrow" panose="020B0606020202030204" pitchFamily="34" charset="0"/>
                <a:ea typeface="Calibri" panose="020F0502020204030204" pitchFamily="34" charset="0"/>
              </a:rPr>
              <a:t>Observe a figura a seguir.</a:t>
            </a:r>
            <a:endParaRPr lang="pt-BR" sz="2600" dirty="0">
              <a:solidFill>
                <a:srgbClr val="000000"/>
              </a:solidFill>
              <a:effectLst/>
              <a:latin typeface="Arial" panose="020B0604020202020204" pitchFamily="34" charset="0"/>
              <a:ea typeface="Calibri" panose="020F0502020204030204" pitchFamily="34" charset="0"/>
            </a:endParaRPr>
          </a:p>
          <a:p>
            <a:pPr algn="just">
              <a:lnSpc>
                <a:spcPct val="115000"/>
              </a:lnSpc>
            </a:pPr>
            <a:endParaRPr lang="pt-BR" sz="2600" dirty="0">
              <a:solidFill>
                <a:srgbClr val="000000"/>
              </a:solidFill>
              <a:effectLst/>
              <a:latin typeface="Arial Narrow" panose="020B0606020202030204" pitchFamily="34" charset="0"/>
              <a:ea typeface="Calibri" panose="020F0502020204030204" pitchFamily="34" charset="0"/>
            </a:endParaRPr>
          </a:p>
          <a:p>
            <a:pPr algn="just">
              <a:lnSpc>
                <a:spcPct val="115000"/>
              </a:lnSpc>
            </a:pPr>
            <a:endParaRPr lang="pt-BR" sz="2600" dirty="0">
              <a:solidFill>
                <a:srgbClr val="000000"/>
              </a:solidFill>
              <a:latin typeface="Arial Narrow" panose="020B0606020202030204" pitchFamily="34" charset="0"/>
              <a:ea typeface="Calibri" panose="020F0502020204030204" pitchFamily="34" charset="0"/>
            </a:endParaRPr>
          </a:p>
          <a:p>
            <a:pPr algn="just">
              <a:lnSpc>
                <a:spcPct val="115000"/>
              </a:lnSpc>
            </a:pPr>
            <a:endParaRPr lang="pt-BR" sz="2600" dirty="0">
              <a:solidFill>
                <a:srgbClr val="000000"/>
              </a:solidFill>
              <a:effectLst/>
              <a:latin typeface="Arial Narrow" panose="020B0606020202030204" pitchFamily="34" charset="0"/>
              <a:ea typeface="Calibri" panose="020F0502020204030204" pitchFamily="34" charset="0"/>
            </a:endParaRPr>
          </a:p>
          <a:p>
            <a:pPr algn="just">
              <a:lnSpc>
                <a:spcPct val="115000"/>
              </a:lnSpc>
            </a:pPr>
            <a:endParaRPr lang="pt-BR" sz="2600" dirty="0">
              <a:solidFill>
                <a:srgbClr val="000000"/>
              </a:solidFill>
              <a:latin typeface="Arial Narrow" panose="020B0606020202030204" pitchFamily="34" charset="0"/>
              <a:ea typeface="Calibri" panose="020F0502020204030204" pitchFamily="34" charset="0"/>
            </a:endParaRPr>
          </a:p>
          <a:p>
            <a:pPr algn="just">
              <a:lnSpc>
                <a:spcPct val="115000"/>
              </a:lnSpc>
            </a:pPr>
            <a:endParaRPr lang="pt-BR" sz="2600" dirty="0">
              <a:solidFill>
                <a:srgbClr val="000000"/>
              </a:solidFill>
              <a:effectLst/>
              <a:latin typeface="Arial Narrow" panose="020B0606020202030204" pitchFamily="34" charset="0"/>
              <a:ea typeface="Calibri" panose="020F0502020204030204" pitchFamily="34" charset="0"/>
            </a:endParaRPr>
          </a:p>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Represente por meio de uma expressão algébrica:</a:t>
            </a:r>
            <a:endParaRPr lang="pt-BR" sz="26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a) o perímetro da região amarela.</a:t>
            </a:r>
            <a:endParaRPr lang="pt-BR" sz="26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b) a área da região amarela.</a:t>
            </a:r>
            <a:endParaRPr lang="pt-BR" sz="26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c) o perímetro da região marrom.</a:t>
            </a:r>
            <a:endParaRPr lang="pt-BR" sz="26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d) a área da região marrom.</a:t>
            </a:r>
            <a:endParaRPr lang="pt-BR" sz="2600" dirty="0">
              <a:solidFill>
                <a:srgbClr val="000000"/>
              </a:solidFill>
              <a:effectLst/>
              <a:latin typeface="Arial" panose="020B060402020202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39C579CB-8B23-B93E-33C3-2B4D263E9AB3}"/>
              </a:ext>
            </a:extLst>
          </p:cNvPr>
          <p:cNvSpPr txBox="1"/>
          <p:nvPr/>
        </p:nvSpPr>
        <p:spPr>
          <a:xfrm>
            <a:off x="7584141" y="4489552"/>
            <a:ext cx="4195482" cy="1893403"/>
          </a:xfrm>
          <a:prstGeom prst="rect">
            <a:avLst/>
          </a:prstGeom>
          <a:noFill/>
        </p:spPr>
        <p:txBody>
          <a:bodyPr wrap="square">
            <a:spAutoFit/>
          </a:bodyPr>
          <a:lstStyle/>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e) o perímetro da região azul.</a:t>
            </a:r>
            <a:endParaRPr lang="pt-BR" sz="26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f) a área da região azul.</a:t>
            </a:r>
            <a:endParaRPr lang="pt-BR" sz="26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g) o perímetro da figura toda.</a:t>
            </a:r>
            <a:endParaRPr lang="pt-BR" sz="26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600" dirty="0">
                <a:solidFill>
                  <a:srgbClr val="000000"/>
                </a:solidFill>
                <a:effectLst/>
                <a:latin typeface="Arial Narrow" panose="020B0606020202030204" pitchFamily="34" charset="0"/>
                <a:ea typeface="Calibri" panose="020F0502020204030204" pitchFamily="34" charset="0"/>
              </a:rPr>
              <a:t>h) a área da figura toda.</a:t>
            </a:r>
            <a:endParaRPr lang="pt-BR" sz="2600" dirty="0">
              <a:solidFill>
                <a:srgbClr val="000000"/>
              </a:solidFill>
              <a:effectLst/>
              <a:latin typeface="Arial" panose="020B0604020202020204" pitchFamily="34" charset="0"/>
              <a:ea typeface="Calibri" panose="020F0502020204030204" pitchFamily="34" charset="0"/>
            </a:endParaRPr>
          </a:p>
        </p:txBody>
      </p:sp>
      <p:pic>
        <p:nvPicPr>
          <p:cNvPr id="6" name="Imagem 5" descr="Gráfico&#10;&#10;Descrição gerada automaticamente">
            <a:extLst>
              <a:ext uri="{FF2B5EF4-FFF2-40B4-BE49-F238E27FC236}">
                <a16:creationId xmlns:a16="http://schemas.microsoft.com/office/drawing/2014/main" id="{B7AD5236-565D-77E4-CF27-E236D771012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628621" y="686868"/>
            <a:ext cx="3564927" cy="3509120"/>
          </a:xfrm>
          <a:prstGeom prst="rect">
            <a:avLst/>
          </a:prstGeom>
          <a:noFill/>
          <a:ln>
            <a:noFill/>
          </a:ln>
        </p:spPr>
      </p:pic>
    </p:spTree>
    <p:extLst>
      <p:ext uri="{BB962C8B-B14F-4D97-AF65-F5344CB8AC3E}">
        <p14:creationId xmlns:p14="http://schemas.microsoft.com/office/powerpoint/2010/main" val="42632078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85103"/>
            <a:ext cx="4320000" cy="64406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07EFAB9-0076-6610-96D5-3E9F7D25EF13}"/>
                  </a:ext>
                </a:extLst>
              </p:cNvPr>
              <p:cNvSpPr txBox="1"/>
              <p:nvPr/>
            </p:nvSpPr>
            <p:spPr>
              <a:xfrm>
                <a:off x="412378" y="1483563"/>
                <a:ext cx="5325034" cy="2505301"/>
              </a:xfrm>
              <a:prstGeom prst="rect">
                <a:avLst/>
              </a:prstGeom>
              <a:noFill/>
            </p:spPr>
            <p:txBody>
              <a:bodyPr wrap="square">
                <a:spAutoFit/>
              </a:bodyPr>
              <a:lstStyle/>
              <a:p>
                <a:pPr algn="just">
                  <a:lnSpc>
                    <a:spcPct val="115000"/>
                  </a:lnSpc>
                </a:pPr>
                <a:r>
                  <a:rPr lang="pt-BR" sz="2800" b="1" kern="100" dirty="0">
                    <a:latin typeface="Arial Narrow" panose="020B0606020202030204" pitchFamily="34" charset="0"/>
                    <a:ea typeface="Calibri" panose="020F0502020204030204" pitchFamily="34" charset="0"/>
                    <a:cs typeface="Times New Roman" panose="02020603050405020304" pitchFamily="18" charset="0"/>
                  </a:rPr>
                  <a:t>3</a:t>
                </a: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800" dirty="0">
                    <a:solidFill>
                      <a:srgbClr val="000000"/>
                    </a:solidFill>
                    <a:effectLst/>
                    <a:latin typeface="Arial Narrow" panose="020B0606020202030204" pitchFamily="34" charset="0"/>
                    <a:ea typeface="Calibri" panose="020F0502020204030204" pitchFamily="34" charset="0"/>
                  </a:rPr>
                  <a:t>Dados os polinômios</a:t>
                </a:r>
                <a:endParaRPr lang="pt-BR" sz="2800" dirty="0">
                  <a:solidFill>
                    <a:srgbClr val="000000"/>
                  </a:solidFill>
                  <a:effectLst/>
                  <a:latin typeface="Arial" panose="020B0604020202020204" pitchFamily="34" charset="0"/>
                  <a:ea typeface="Calibri" panose="020F0502020204030204" pitchFamily="34" charset="0"/>
                </a:endParaRPr>
              </a:p>
              <a:p>
                <a:pPr algn="just">
                  <a:lnSpc>
                    <a:spcPct val="115000"/>
                  </a:lnSpc>
                </a:pPr>
                <a14:m>
                  <m:oMath xmlns:m="http://schemas.openxmlformats.org/officeDocument/2006/math">
                    <m:r>
                      <a:rPr lang="pt-BR" sz="2800" i="1">
                        <a:solidFill>
                          <a:srgbClr val="000000"/>
                        </a:solidFill>
                        <a:effectLst/>
                        <a:latin typeface="Cambria Math" panose="02040503050406030204" pitchFamily="18" charset="0"/>
                        <a:ea typeface="Calibri" panose="020F0502020204030204" pitchFamily="34" charset="0"/>
                      </a:rPr>
                      <m:t>𝐴</m:t>
                    </m:r>
                    <m:r>
                      <a:rPr lang="pt-BR" sz="2800" i="1">
                        <a:solidFill>
                          <a:srgbClr val="000000"/>
                        </a:solidFill>
                        <a:effectLst/>
                        <a:latin typeface="Cambria Math" panose="02040503050406030204" pitchFamily="18" charset="0"/>
                        <a:ea typeface="Calibri" panose="020F0502020204030204" pitchFamily="34" charset="0"/>
                      </a:rPr>
                      <m:t>=3</m:t>
                    </m:r>
                    <m:sSup>
                      <m:sSupPr>
                        <m:ctrlPr>
                          <a:rPr lang="pt-BR" sz="2800" i="1">
                            <a:solidFill>
                              <a:srgbClr val="000000"/>
                            </a:solidFill>
                            <a:effectLst/>
                            <a:latin typeface="Cambria Math" panose="02040503050406030204" pitchFamily="18" charset="0"/>
                            <a:ea typeface="Calibri" panose="020F0502020204030204" pitchFamily="34" charset="0"/>
                          </a:rPr>
                        </m:ctrlPr>
                      </m:sSupPr>
                      <m:e>
                        <m:r>
                          <a:rPr lang="pt-BR" sz="2800" i="1">
                            <a:solidFill>
                              <a:srgbClr val="000000"/>
                            </a:solidFill>
                            <a:effectLst/>
                            <a:latin typeface="Cambria Math" panose="02040503050406030204" pitchFamily="18" charset="0"/>
                            <a:ea typeface="Calibri" panose="020F0502020204030204" pitchFamily="34" charset="0"/>
                          </a:rPr>
                          <m:t>𝑎</m:t>
                        </m:r>
                      </m:e>
                      <m:sup>
                        <m:r>
                          <a:rPr lang="pt-BR" sz="2800" i="1">
                            <a:solidFill>
                              <a:srgbClr val="000000"/>
                            </a:solidFill>
                            <a:effectLst/>
                            <a:latin typeface="Cambria Math" panose="02040503050406030204" pitchFamily="18" charset="0"/>
                            <a:ea typeface="Calibri" panose="020F0502020204030204" pitchFamily="34" charset="0"/>
                          </a:rPr>
                          <m:t>3</m:t>
                        </m:r>
                      </m:sup>
                    </m:sSup>
                    <m:r>
                      <a:rPr lang="pt-BR" sz="2800" i="1">
                        <a:solidFill>
                          <a:srgbClr val="000000"/>
                        </a:solidFill>
                        <a:effectLst/>
                        <a:latin typeface="Cambria Math" panose="02040503050406030204" pitchFamily="18" charset="0"/>
                        <a:ea typeface="Calibri" panose="020F0502020204030204" pitchFamily="34" charset="0"/>
                      </a:rPr>
                      <m:t>+2</m:t>
                    </m:r>
                    <m:r>
                      <a:rPr lang="pt-BR" sz="2800" i="1">
                        <a:solidFill>
                          <a:srgbClr val="000000"/>
                        </a:solidFill>
                        <a:effectLst/>
                        <a:latin typeface="Cambria Math" panose="02040503050406030204" pitchFamily="18" charset="0"/>
                        <a:ea typeface="Calibri" panose="020F0502020204030204" pitchFamily="34" charset="0"/>
                      </a:rPr>
                      <m:t>𝑎𝑏</m:t>
                    </m:r>
                    <m:r>
                      <a:rPr lang="pt-BR" sz="2800" i="1">
                        <a:solidFill>
                          <a:srgbClr val="000000"/>
                        </a:solidFill>
                        <a:effectLst/>
                        <a:latin typeface="Cambria Math" panose="02040503050406030204" pitchFamily="18" charset="0"/>
                        <a:ea typeface="Calibri" panose="020F0502020204030204" pitchFamily="34" charset="0"/>
                      </a:rPr>
                      <m:t>−2</m:t>
                    </m:r>
                    <m:r>
                      <a:rPr lang="pt-BR" sz="2800" i="1">
                        <a:solidFill>
                          <a:srgbClr val="000000"/>
                        </a:solidFill>
                        <a:effectLst/>
                        <a:latin typeface="Cambria Math" panose="02040503050406030204" pitchFamily="18" charset="0"/>
                        <a:ea typeface="Calibri" panose="020F0502020204030204" pitchFamily="34" charset="0"/>
                      </a:rPr>
                      <m:t>𝑏</m:t>
                    </m:r>
                  </m:oMath>
                </a14:m>
                <a:r>
                  <a:rPr lang="pt-BR" sz="2800" dirty="0">
                    <a:solidFill>
                      <a:srgbClr val="000000"/>
                    </a:solidFill>
                    <a:effectLst/>
                    <a:latin typeface="Arial Narrow" panose="020B0606020202030204" pitchFamily="34" charset="0"/>
                    <a:ea typeface="Times New Roman" panose="02020603050405020304" pitchFamily="18" charset="0"/>
                  </a:rPr>
                  <a:t>     e </a:t>
                </a:r>
              </a:p>
              <a:p>
                <a:pPr algn="just">
                  <a:lnSpc>
                    <a:spcPct val="115000"/>
                  </a:lnSpc>
                </a:pPr>
                <a14:m>
                  <m:oMath xmlns:m="http://schemas.openxmlformats.org/officeDocument/2006/math">
                    <m:r>
                      <a:rPr lang="pt-BR" sz="2800" i="1">
                        <a:solidFill>
                          <a:srgbClr val="000000"/>
                        </a:solidFill>
                        <a:effectLst/>
                        <a:latin typeface="Cambria Math" panose="02040503050406030204" pitchFamily="18" charset="0"/>
                        <a:ea typeface="Times New Roman" panose="02020603050405020304" pitchFamily="18" charset="0"/>
                      </a:rPr>
                      <m:t>𝐵</m:t>
                    </m:r>
                    <m:r>
                      <a:rPr lang="pt-BR" sz="2800" i="1">
                        <a:solidFill>
                          <a:srgbClr val="000000"/>
                        </a:solidFill>
                        <a:effectLst/>
                        <a:latin typeface="Cambria Math" panose="02040503050406030204" pitchFamily="18" charset="0"/>
                        <a:ea typeface="Times New Roman" panose="02020603050405020304" pitchFamily="18" charset="0"/>
                      </a:rPr>
                      <m:t>=−2</m:t>
                    </m:r>
                    <m:sSup>
                      <m:sSupPr>
                        <m:ctrlPr>
                          <a:rPr lang="pt-BR" sz="2800" i="1">
                            <a:solidFill>
                              <a:srgbClr val="000000"/>
                            </a:solidFill>
                            <a:effectLst/>
                            <a:latin typeface="Cambria Math" panose="02040503050406030204" pitchFamily="18" charset="0"/>
                            <a:ea typeface="Times New Roman" panose="02020603050405020304" pitchFamily="18" charset="0"/>
                          </a:rPr>
                        </m:ctrlPr>
                      </m:sSupPr>
                      <m:e>
                        <m:r>
                          <a:rPr lang="pt-BR" sz="2800" i="1">
                            <a:solidFill>
                              <a:srgbClr val="000000"/>
                            </a:solidFill>
                            <a:effectLst/>
                            <a:latin typeface="Cambria Math" panose="02040503050406030204" pitchFamily="18" charset="0"/>
                            <a:ea typeface="Times New Roman" panose="02020603050405020304" pitchFamily="18" charset="0"/>
                          </a:rPr>
                          <m:t>𝑎</m:t>
                        </m:r>
                      </m:e>
                      <m:sup>
                        <m:r>
                          <a:rPr lang="pt-BR" sz="2800" i="1">
                            <a:solidFill>
                              <a:srgbClr val="000000"/>
                            </a:solidFill>
                            <a:effectLst/>
                            <a:latin typeface="Cambria Math" panose="02040503050406030204" pitchFamily="18" charset="0"/>
                            <a:ea typeface="Times New Roman" panose="02020603050405020304" pitchFamily="18" charset="0"/>
                          </a:rPr>
                          <m:t>2</m:t>
                        </m:r>
                      </m:sup>
                    </m:sSup>
                    <m:r>
                      <a:rPr lang="pt-BR" sz="2800" i="1">
                        <a:solidFill>
                          <a:srgbClr val="000000"/>
                        </a:solidFill>
                        <a:effectLst/>
                        <a:latin typeface="Cambria Math" panose="02040503050406030204" pitchFamily="18" charset="0"/>
                        <a:ea typeface="Times New Roman" panose="02020603050405020304" pitchFamily="18" charset="0"/>
                      </a:rPr>
                      <m:t>−2</m:t>
                    </m:r>
                    <m:r>
                      <a:rPr lang="pt-BR" sz="2800" i="1">
                        <a:solidFill>
                          <a:srgbClr val="000000"/>
                        </a:solidFill>
                        <a:effectLst/>
                        <a:latin typeface="Cambria Math" panose="02040503050406030204" pitchFamily="18" charset="0"/>
                        <a:ea typeface="Times New Roman" panose="02020603050405020304" pitchFamily="18" charset="0"/>
                      </a:rPr>
                      <m:t>𝑎𝑏</m:t>
                    </m:r>
                    <m:r>
                      <a:rPr lang="pt-BR" sz="2800" i="1">
                        <a:solidFill>
                          <a:srgbClr val="000000"/>
                        </a:solidFill>
                        <a:effectLst/>
                        <a:latin typeface="Cambria Math" panose="02040503050406030204" pitchFamily="18" charset="0"/>
                        <a:ea typeface="Times New Roman" panose="02020603050405020304" pitchFamily="18" charset="0"/>
                      </a:rPr>
                      <m:t>+</m:t>
                    </m:r>
                    <m:r>
                      <a:rPr lang="pt-BR" sz="2800" i="1">
                        <a:solidFill>
                          <a:srgbClr val="000000"/>
                        </a:solidFill>
                        <a:effectLst/>
                        <a:latin typeface="Cambria Math" panose="02040503050406030204" pitchFamily="18" charset="0"/>
                        <a:ea typeface="Times New Roman" panose="02020603050405020304" pitchFamily="18" charset="0"/>
                      </a:rPr>
                      <m:t>𝑏</m:t>
                    </m:r>
                  </m:oMath>
                </a14:m>
                <a:r>
                  <a:rPr lang="pt-BR" sz="2800" dirty="0">
                    <a:solidFill>
                      <a:srgbClr val="000000"/>
                    </a:solidFill>
                    <a:effectLst/>
                    <a:latin typeface="Arial Narrow" panose="020B0606020202030204" pitchFamily="34" charset="0"/>
                    <a:ea typeface="Times New Roman" panose="02020603050405020304" pitchFamily="18" charset="0"/>
                  </a:rPr>
                  <a:t>, determine:</a:t>
                </a:r>
                <a:endParaRPr lang="pt-BR" sz="28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800" dirty="0">
                    <a:solidFill>
                      <a:srgbClr val="000000"/>
                    </a:solidFill>
                    <a:effectLst/>
                    <a:latin typeface="Arial Narrow" panose="020B0606020202030204" pitchFamily="34" charset="0"/>
                    <a:ea typeface="Times New Roman" panose="02020603050405020304" pitchFamily="18" charset="0"/>
                  </a:rPr>
                  <a:t>a) </a:t>
                </a:r>
                <a14:m>
                  <m:oMath xmlns:m="http://schemas.openxmlformats.org/officeDocument/2006/math">
                    <m:r>
                      <a:rPr lang="pt-BR" sz="2800" i="1">
                        <a:solidFill>
                          <a:srgbClr val="000000"/>
                        </a:solidFill>
                        <a:effectLst/>
                        <a:latin typeface="Cambria Math" panose="02040503050406030204" pitchFamily="18" charset="0"/>
                        <a:ea typeface="Times New Roman" panose="02020603050405020304" pitchFamily="18" charset="0"/>
                      </a:rPr>
                      <m:t>𝐴</m:t>
                    </m:r>
                    <m:r>
                      <a:rPr lang="pt-BR" sz="2800" i="1">
                        <a:solidFill>
                          <a:srgbClr val="000000"/>
                        </a:solidFill>
                        <a:effectLst/>
                        <a:latin typeface="Cambria Math" panose="02040503050406030204" pitchFamily="18" charset="0"/>
                        <a:ea typeface="Times New Roman" panose="02020603050405020304" pitchFamily="18" charset="0"/>
                      </a:rPr>
                      <m:t>+</m:t>
                    </m:r>
                    <m:r>
                      <a:rPr lang="pt-BR" sz="2800" i="1">
                        <a:solidFill>
                          <a:srgbClr val="000000"/>
                        </a:solidFill>
                        <a:effectLst/>
                        <a:latin typeface="Cambria Math" panose="02040503050406030204" pitchFamily="18" charset="0"/>
                        <a:ea typeface="Times New Roman" panose="02020603050405020304" pitchFamily="18" charset="0"/>
                      </a:rPr>
                      <m:t>𝐵</m:t>
                    </m:r>
                    <m:r>
                      <a:rPr lang="pt-BR" sz="2800" i="1">
                        <a:solidFill>
                          <a:srgbClr val="000000"/>
                        </a:solidFill>
                        <a:effectLst/>
                        <a:latin typeface="Cambria Math" panose="02040503050406030204" pitchFamily="18" charset="0"/>
                        <a:ea typeface="Times New Roman" panose="02020603050405020304" pitchFamily="18" charset="0"/>
                      </a:rPr>
                      <m:t>    </m:t>
                    </m:r>
                  </m:oMath>
                </a14:m>
                <a:endParaRPr lang="pt-BR" sz="2800" dirty="0">
                  <a:solidFill>
                    <a:srgbClr val="000000"/>
                  </a:solidFill>
                  <a:effectLst/>
                  <a:latin typeface="Arial" panose="020B0604020202020204" pitchFamily="34" charset="0"/>
                  <a:ea typeface="Calibri" panose="020F0502020204030204" pitchFamily="34" charset="0"/>
                </a:endParaRPr>
              </a:p>
              <a:p>
                <a:r>
                  <a:rPr lang="pt-BR" sz="28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800" i="1">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800" i="1">
                        <a:effectLst/>
                        <a:latin typeface="Cambria Math" panose="02040503050406030204" pitchFamily="18" charset="0"/>
                        <a:ea typeface="Times New Roman" panose="02020603050405020304" pitchFamily="18" charset="0"/>
                        <a:cs typeface="Times New Roman" panose="02020603050405020304" pitchFamily="18" charset="0"/>
                      </a:rPr>
                      <m:t>−</m:t>
                    </m:r>
                    <m:r>
                      <a:rPr lang="pt-BR" sz="2800" i="1">
                        <a:effectLst/>
                        <a:latin typeface="Cambria Math" panose="02040503050406030204" pitchFamily="18" charset="0"/>
                        <a:ea typeface="Times New Roman" panose="02020603050405020304" pitchFamily="18" charset="0"/>
                        <a:cs typeface="Times New Roman" panose="02020603050405020304" pitchFamily="18" charset="0"/>
                      </a:rPr>
                      <m:t>𝐵</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412378" y="1483563"/>
                <a:ext cx="5325034" cy="2505301"/>
              </a:xfrm>
              <a:prstGeom prst="rect">
                <a:avLst/>
              </a:prstGeom>
              <a:blipFill>
                <a:blip r:embed="rId3"/>
                <a:stretch>
                  <a:fillRect l="-2405" t="-1703" b="-5353"/>
                </a:stretch>
              </a:blipFill>
            </p:spPr>
            <p:txBody>
              <a:bodyPr/>
              <a:lstStyle/>
              <a:p>
                <a:r>
                  <a:rPr lang="pt-BR">
                    <a:noFill/>
                  </a:rPr>
                  <a:t> </a:t>
                </a:r>
              </a:p>
            </p:txBody>
          </p:sp>
        </mc:Fallback>
      </mc:AlternateContent>
      <p:cxnSp>
        <p:nvCxnSpPr>
          <p:cNvPr id="3" name="Conector reto 2">
            <a:extLst>
              <a:ext uri="{FF2B5EF4-FFF2-40B4-BE49-F238E27FC236}">
                <a16:creationId xmlns:a16="http://schemas.microsoft.com/office/drawing/2014/main" id="{B608B4B8-7E25-4526-9748-2332AD3397F1}"/>
              </a:ext>
            </a:extLst>
          </p:cNvPr>
          <p:cNvCxnSpPr>
            <a:cxnSpLocks/>
          </p:cNvCxnSpPr>
          <p:nvPr/>
        </p:nvCxnSpPr>
        <p:spPr>
          <a:xfrm>
            <a:off x="6096000" y="1007139"/>
            <a:ext cx="0" cy="5456414"/>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1B15BDCB-ADAB-83EF-3BF5-E261EB3E897B}"/>
                  </a:ext>
                </a:extLst>
              </p:cNvPr>
              <p:cNvSpPr txBox="1"/>
              <p:nvPr/>
            </p:nvSpPr>
            <p:spPr>
              <a:xfrm>
                <a:off x="6239437" y="1483562"/>
                <a:ext cx="5468463" cy="2505301"/>
              </a:xfrm>
              <a:prstGeom prst="rect">
                <a:avLst/>
              </a:prstGeom>
              <a:noFill/>
            </p:spPr>
            <p:txBody>
              <a:bodyPr wrap="square">
                <a:spAutoFit/>
              </a:bodyPr>
              <a:lstStyle/>
              <a:p>
                <a:pPr algn="just">
                  <a:lnSpc>
                    <a:spcPct val="115000"/>
                  </a:lnSpc>
                </a:pPr>
                <a:r>
                  <a:rPr lang="pt-BR" sz="2800" b="1" kern="100" dirty="0">
                    <a:latin typeface="Arial Narrow" panose="020B0606020202030204" pitchFamily="34" charset="0"/>
                    <a:ea typeface="Times New Roman" panose="02020603050405020304" pitchFamily="18" charset="0"/>
                    <a:cs typeface="Times New Roman" panose="02020603050405020304" pitchFamily="18" charset="0"/>
                  </a:rPr>
                  <a:t>4</a:t>
                </a:r>
                <a:r>
                  <a:rPr lang="pt-BR" sz="28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8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800" dirty="0">
                    <a:solidFill>
                      <a:srgbClr val="000000"/>
                    </a:solidFill>
                    <a:effectLst/>
                    <a:latin typeface="Arial Narrow" panose="020B0606020202030204" pitchFamily="34" charset="0"/>
                    <a:ea typeface="Calibri" panose="020F0502020204030204" pitchFamily="34" charset="0"/>
                  </a:rPr>
                  <a:t>Calcule os produtos: </a:t>
                </a:r>
                <a:endParaRPr lang="pt-BR" sz="28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800" dirty="0">
                    <a:solidFill>
                      <a:srgbClr val="000000"/>
                    </a:solidFill>
                    <a:effectLst/>
                    <a:latin typeface="Arial Narrow" panose="020B0606020202030204" pitchFamily="34" charset="0"/>
                    <a:ea typeface="Calibri" panose="020F0502020204030204" pitchFamily="34" charset="0"/>
                  </a:rPr>
                  <a:t>a) </a:t>
                </a:r>
                <a14:m>
                  <m:oMath xmlns:m="http://schemas.openxmlformats.org/officeDocument/2006/math">
                    <m:r>
                      <a:rPr lang="pt-BR" sz="2800" i="1">
                        <a:solidFill>
                          <a:srgbClr val="000000"/>
                        </a:solidFill>
                        <a:effectLst/>
                        <a:latin typeface="Cambria Math" panose="02040503050406030204" pitchFamily="18" charset="0"/>
                        <a:ea typeface="Calibri" panose="020F0502020204030204" pitchFamily="34" charset="0"/>
                      </a:rPr>
                      <m:t>2</m:t>
                    </m:r>
                    <m:r>
                      <a:rPr lang="pt-BR" sz="2800" i="1">
                        <a:solidFill>
                          <a:srgbClr val="000000"/>
                        </a:solidFill>
                        <a:effectLst/>
                        <a:latin typeface="Cambria Math" panose="02040503050406030204" pitchFamily="18" charset="0"/>
                        <a:ea typeface="Calibri" panose="020F0502020204030204" pitchFamily="34" charset="0"/>
                      </a:rPr>
                      <m:t>𝑥</m:t>
                    </m:r>
                    <m:r>
                      <a:rPr lang="pt-BR" sz="2800" i="1">
                        <a:solidFill>
                          <a:srgbClr val="000000"/>
                        </a:solidFill>
                        <a:effectLst/>
                        <a:latin typeface="Cambria Math" panose="02040503050406030204" pitchFamily="18" charset="0"/>
                        <a:ea typeface="Calibri" panose="020F0502020204030204" pitchFamily="34" charset="0"/>
                      </a:rPr>
                      <m:t> ∙ (2</m:t>
                    </m:r>
                    <m:sSup>
                      <m:sSupPr>
                        <m:ctrlPr>
                          <a:rPr lang="pt-BR" sz="2800" i="1">
                            <a:solidFill>
                              <a:srgbClr val="000000"/>
                            </a:solidFill>
                            <a:effectLst/>
                            <a:latin typeface="Cambria Math" panose="02040503050406030204" pitchFamily="18" charset="0"/>
                            <a:ea typeface="Calibri" panose="020F0502020204030204" pitchFamily="34" charset="0"/>
                          </a:rPr>
                        </m:ctrlPr>
                      </m:sSupPr>
                      <m:e>
                        <m:r>
                          <a:rPr lang="pt-BR" sz="2800" i="1">
                            <a:solidFill>
                              <a:srgbClr val="000000"/>
                            </a:solidFill>
                            <a:effectLst/>
                            <a:latin typeface="Cambria Math" panose="02040503050406030204" pitchFamily="18" charset="0"/>
                            <a:ea typeface="Calibri" panose="020F0502020204030204" pitchFamily="34" charset="0"/>
                          </a:rPr>
                          <m:t>𝑥</m:t>
                        </m:r>
                      </m:e>
                      <m:sup>
                        <m:r>
                          <a:rPr lang="pt-BR" sz="2800" i="1">
                            <a:solidFill>
                              <a:srgbClr val="000000"/>
                            </a:solidFill>
                            <a:effectLst/>
                            <a:latin typeface="Cambria Math" panose="02040503050406030204" pitchFamily="18" charset="0"/>
                            <a:ea typeface="Calibri" panose="020F0502020204030204" pitchFamily="34" charset="0"/>
                          </a:rPr>
                          <m:t>2</m:t>
                        </m:r>
                      </m:sup>
                    </m:sSup>
                    <m:r>
                      <a:rPr lang="pt-BR" sz="2800" i="1">
                        <a:solidFill>
                          <a:srgbClr val="000000"/>
                        </a:solidFill>
                        <a:effectLst/>
                        <a:latin typeface="Cambria Math" panose="02040503050406030204" pitchFamily="18" charset="0"/>
                        <a:ea typeface="Calibri" panose="020F0502020204030204" pitchFamily="34" charset="0"/>
                      </a:rPr>
                      <m:t> – 5</m:t>
                    </m:r>
                    <m:r>
                      <a:rPr lang="pt-BR" sz="2800" i="1">
                        <a:solidFill>
                          <a:srgbClr val="000000"/>
                        </a:solidFill>
                        <a:effectLst/>
                        <a:latin typeface="Cambria Math" panose="02040503050406030204" pitchFamily="18" charset="0"/>
                        <a:ea typeface="Calibri" panose="020F0502020204030204" pitchFamily="34" charset="0"/>
                      </a:rPr>
                      <m:t>𝑥</m:t>
                    </m:r>
                    <m:r>
                      <a:rPr lang="pt-BR" sz="2800" i="1">
                        <a:solidFill>
                          <a:srgbClr val="000000"/>
                        </a:solidFill>
                        <a:effectLst/>
                        <a:latin typeface="Cambria Math" panose="02040503050406030204" pitchFamily="18" charset="0"/>
                        <a:ea typeface="Calibri" panose="020F0502020204030204" pitchFamily="34" charset="0"/>
                      </a:rPr>
                      <m:t> + 4) = </m:t>
                    </m:r>
                  </m:oMath>
                </a14:m>
                <a:endParaRPr lang="pt-BR" sz="28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800" dirty="0">
                    <a:solidFill>
                      <a:srgbClr val="000000"/>
                    </a:solidFill>
                    <a:effectLst/>
                    <a:latin typeface="Arial Narrow" panose="020B0606020202030204" pitchFamily="34" charset="0"/>
                    <a:ea typeface="Calibri" panose="020F0502020204030204" pitchFamily="34" charset="0"/>
                  </a:rPr>
                  <a:t>b) </a:t>
                </a:r>
                <a14:m>
                  <m:oMath xmlns:m="http://schemas.openxmlformats.org/officeDocument/2006/math">
                    <m:r>
                      <a:rPr lang="pt-BR" sz="2800" i="1">
                        <a:solidFill>
                          <a:srgbClr val="000000"/>
                        </a:solidFill>
                        <a:effectLst/>
                        <a:latin typeface="Cambria Math" panose="02040503050406030204" pitchFamily="18" charset="0"/>
                        <a:ea typeface="Calibri" panose="020F0502020204030204" pitchFamily="34" charset="0"/>
                      </a:rPr>
                      <m:t>𝑎𝑏</m:t>
                    </m:r>
                    <m:r>
                      <a:rPr lang="pt-BR" sz="2800" i="1">
                        <a:solidFill>
                          <a:srgbClr val="000000"/>
                        </a:solidFill>
                        <a:effectLst/>
                        <a:latin typeface="Cambria Math" panose="02040503050406030204" pitchFamily="18" charset="0"/>
                        <a:ea typeface="Calibri" panose="020F0502020204030204" pitchFamily="34" charset="0"/>
                      </a:rPr>
                      <m:t> ∙ (2</m:t>
                    </m:r>
                    <m:r>
                      <a:rPr lang="pt-BR" sz="2800" i="1">
                        <a:solidFill>
                          <a:srgbClr val="000000"/>
                        </a:solidFill>
                        <a:effectLst/>
                        <a:latin typeface="Cambria Math" panose="02040503050406030204" pitchFamily="18" charset="0"/>
                        <a:ea typeface="Calibri" panose="020F0502020204030204" pitchFamily="34" charset="0"/>
                      </a:rPr>
                      <m:t>𝑎𝑏</m:t>
                    </m:r>
                    <m:r>
                      <a:rPr lang="pt-BR" sz="2800" i="1">
                        <a:solidFill>
                          <a:srgbClr val="000000"/>
                        </a:solidFill>
                        <a:effectLst/>
                        <a:latin typeface="Cambria Math" panose="02040503050406030204" pitchFamily="18" charset="0"/>
                        <a:ea typeface="Calibri" panose="020F0502020204030204" pitchFamily="34" charset="0"/>
                      </a:rPr>
                      <m:t> – </m:t>
                    </m:r>
                    <m:r>
                      <a:rPr lang="pt-BR" sz="2800" i="1">
                        <a:solidFill>
                          <a:srgbClr val="000000"/>
                        </a:solidFill>
                        <a:effectLst/>
                        <a:latin typeface="Cambria Math" panose="02040503050406030204" pitchFamily="18" charset="0"/>
                        <a:ea typeface="Calibri" panose="020F0502020204030204" pitchFamily="34" charset="0"/>
                      </a:rPr>
                      <m:t>𝑎</m:t>
                    </m:r>
                    <m:r>
                      <a:rPr lang="pt-BR" sz="2800" i="1">
                        <a:solidFill>
                          <a:srgbClr val="000000"/>
                        </a:solidFill>
                        <a:effectLst/>
                        <a:latin typeface="Cambria Math" panose="02040503050406030204" pitchFamily="18" charset="0"/>
                        <a:ea typeface="Calibri" panose="020F0502020204030204" pitchFamily="34" charset="0"/>
                      </a:rPr>
                      <m:t> + </m:t>
                    </m:r>
                    <m:r>
                      <a:rPr lang="pt-BR" sz="2800" i="1">
                        <a:solidFill>
                          <a:srgbClr val="000000"/>
                        </a:solidFill>
                        <a:effectLst/>
                        <a:latin typeface="Cambria Math" panose="02040503050406030204" pitchFamily="18" charset="0"/>
                        <a:ea typeface="Calibri" panose="020F0502020204030204" pitchFamily="34" charset="0"/>
                      </a:rPr>
                      <m:t>𝑏</m:t>
                    </m:r>
                    <m:r>
                      <a:rPr lang="pt-BR" sz="2800" i="1">
                        <a:solidFill>
                          <a:srgbClr val="000000"/>
                        </a:solidFill>
                        <a:effectLst/>
                        <a:latin typeface="Cambria Math" panose="02040503050406030204" pitchFamily="18" charset="0"/>
                        <a:ea typeface="Calibri" panose="020F0502020204030204" pitchFamily="34" charset="0"/>
                      </a:rPr>
                      <m:t> + </m:t>
                    </m:r>
                    <m:sSup>
                      <m:sSupPr>
                        <m:ctrlPr>
                          <a:rPr lang="pt-BR" sz="2800" i="1">
                            <a:solidFill>
                              <a:srgbClr val="000000"/>
                            </a:solidFill>
                            <a:effectLst/>
                            <a:latin typeface="Cambria Math" panose="02040503050406030204" pitchFamily="18" charset="0"/>
                            <a:ea typeface="Calibri" panose="020F0502020204030204" pitchFamily="34" charset="0"/>
                          </a:rPr>
                        </m:ctrlPr>
                      </m:sSupPr>
                      <m:e>
                        <m:r>
                          <a:rPr lang="pt-BR" sz="2800" i="1">
                            <a:solidFill>
                              <a:srgbClr val="000000"/>
                            </a:solidFill>
                            <a:effectLst/>
                            <a:latin typeface="Cambria Math" panose="02040503050406030204" pitchFamily="18" charset="0"/>
                            <a:ea typeface="Calibri" panose="020F0502020204030204" pitchFamily="34" charset="0"/>
                          </a:rPr>
                          <m:t>𝑏</m:t>
                        </m:r>
                      </m:e>
                      <m:sup>
                        <m:r>
                          <a:rPr lang="pt-BR" sz="2800" i="1">
                            <a:solidFill>
                              <a:srgbClr val="000000"/>
                            </a:solidFill>
                            <a:effectLst/>
                            <a:latin typeface="Cambria Math" panose="02040503050406030204" pitchFamily="18" charset="0"/>
                            <a:ea typeface="Calibri" panose="020F0502020204030204" pitchFamily="34" charset="0"/>
                          </a:rPr>
                          <m:t>2</m:t>
                        </m:r>
                      </m:sup>
                    </m:sSup>
                    <m:r>
                      <a:rPr lang="pt-BR" sz="2800" i="1">
                        <a:solidFill>
                          <a:srgbClr val="000000"/>
                        </a:solidFill>
                        <a:effectLst/>
                        <a:latin typeface="Cambria Math" panose="02040503050406030204" pitchFamily="18" charset="0"/>
                        <a:ea typeface="Calibri" panose="020F0502020204030204" pitchFamily="34" charset="0"/>
                      </a:rPr>
                      <m:t> ) = </m:t>
                    </m:r>
                  </m:oMath>
                </a14:m>
                <a:endParaRPr lang="pt-BR" sz="28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800" dirty="0">
                    <a:solidFill>
                      <a:srgbClr val="000000"/>
                    </a:solidFill>
                    <a:effectLst/>
                    <a:latin typeface="Arial Narrow" panose="020B0606020202030204" pitchFamily="34" charset="0"/>
                    <a:ea typeface="Calibri" panose="020F0502020204030204" pitchFamily="34" charset="0"/>
                  </a:rPr>
                  <a:t>c)</a:t>
                </a:r>
                <a14:m>
                  <m:oMath xmlns:m="http://schemas.openxmlformats.org/officeDocument/2006/math">
                    <m:r>
                      <a:rPr lang="pt-BR" sz="2800" i="1">
                        <a:solidFill>
                          <a:srgbClr val="000000"/>
                        </a:solidFill>
                        <a:effectLst/>
                        <a:latin typeface="Cambria Math" panose="02040503050406030204" pitchFamily="18" charset="0"/>
                        <a:ea typeface="Calibri" panose="020F0502020204030204" pitchFamily="34" charset="0"/>
                      </a:rPr>
                      <m:t> (2</m:t>
                    </m:r>
                    <m:r>
                      <a:rPr lang="pt-BR" sz="2800" i="1">
                        <a:solidFill>
                          <a:srgbClr val="000000"/>
                        </a:solidFill>
                        <a:effectLst/>
                        <a:latin typeface="Cambria Math" panose="02040503050406030204" pitchFamily="18" charset="0"/>
                        <a:ea typeface="Calibri" panose="020F0502020204030204" pitchFamily="34" charset="0"/>
                      </a:rPr>
                      <m:t>𝑥</m:t>
                    </m:r>
                    <m:r>
                      <a:rPr lang="pt-BR" sz="2800" i="1">
                        <a:solidFill>
                          <a:srgbClr val="000000"/>
                        </a:solidFill>
                        <a:effectLst/>
                        <a:latin typeface="Cambria Math" panose="02040503050406030204" pitchFamily="18" charset="0"/>
                        <a:ea typeface="Calibri" panose="020F0502020204030204" pitchFamily="34" charset="0"/>
                      </a:rPr>
                      <m:t> – 4) ∙ (3</m:t>
                    </m:r>
                    <m:r>
                      <a:rPr lang="pt-BR" sz="2800" i="1">
                        <a:solidFill>
                          <a:srgbClr val="000000"/>
                        </a:solidFill>
                        <a:effectLst/>
                        <a:latin typeface="Cambria Math" panose="02040503050406030204" pitchFamily="18" charset="0"/>
                        <a:ea typeface="Calibri" panose="020F0502020204030204" pitchFamily="34" charset="0"/>
                      </a:rPr>
                      <m:t>𝑥</m:t>
                    </m:r>
                    <m:r>
                      <a:rPr lang="pt-BR" sz="2800" i="1">
                        <a:solidFill>
                          <a:srgbClr val="000000"/>
                        </a:solidFill>
                        <a:effectLst/>
                        <a:latin typeface="Cambria Math" panose="02040503050406030204" pitchFamily="18" charset="0"/>
                        <a:ea typeface="Calibri" panose="020F0502020204030204" pitchFamily="34" charset="0"/>
                      </a:rPr>
                      <m:t> + 1) = </m:t>
                    </m:r>
                  </m:oMath>
                </a14:m>
                <a:endParaRPr lang="pt-BR" sz="2800" dirty="0">
                  <a:solidFill>
                    <a:srgbClr val="000000"/>
                  </a:solidFill>
                  <a:effectLst/>
                  <a:latin typeface="Arial" panose="020B0604020202020204" pitchFamily="34" charset="0"/>
                  <a:ea typeface="Calibri" panose="020F0502020204030204" pitchFamily="34" charset="0"/>
                </a:endParaRPr>
              </a:p>
              <a:p>
                <a:r>
                  <a:rPr lang="pt-BR" sz="28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8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800" i="1">
                            <a:effectLst/>
                            <a:latin typeface="Cambria Math" panose="02040503050406030204" pitchFamily="18" charset="0"/>
                          </a:rPr>
                        </m:ctrlPr>
                      </m:sSupPr>
                      <m:e>
                        <m:r>
                          <a:rPr lang="pt-BR" sz="2800" i="1">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8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800" i="1">
                        <a:effectLst/>
                        <a:latin typeface="Cambria Math" panose="02040503050406030204" pitchFamily="18" charset="0"/>
                        <a:ea typeface="Calibri" panose="020F0502020204030204" pitchFamily="34" charset="0"/>
                        <a:cs typeface="Times New Roman" panose="02020603050405020304" pitchFamily="18" charset="0"/>
                      </a:rPr>
                      <m:t>+ </m:t>
                    </m:r>
                    <m:r>
                      <a:rPr lang="pt-BR" sz="2800" i="1">
                        <a:effectLst/>
                        <a:latin typeface="Cambria Math" panose="02040503050406030204" pitchFamily="18" charset="0"/>
                        <a:ea typeface="Calibri" panose="020F0502020204030204" pitchFamily="34" charset="0"/>
                        <a:cs typeface="Times New Roman" panose="02020603050405020304" pitchFamily="18" charset="0"/>
                      </a:rPr>
                      <m:t>𝑥</m:t>
                    </m:r>
                    <m:r>
                      <a:rPr lang="pt-BR" sz="2800" i="1">
                        <a:effectLst/>
                        <a:latin typeface="Cambria Math" panose="02040503050406030204" pitchFamily="18" charset="0"/>
                        <a:ea typeface="Calibri" panose="020F0502020204030204" pitchFamily="34" charset="0"/>
                        <a:cs typeface="Times New Roman" panose="02020603050405020304" pitchFamily="18" charset="0"/>
                      </a:rPr>
                      <m:t>) ∙ (3</m:t>
                    </m:r>
                    <m:sSup>
                      <m:sSupPr>
                        <m:ctrlPr>
                          <a:rPr lang="pt-BR" sz="2800" i="1">
                            <a:effectLst/>
                            <a:latin typeface="Cambria Math" panose="02040503050406030204" pitchFamily="18" charset="0"/>
                          </a:rPr>
                        </m:ctrlPr>
                      </m:sSupPr>
                      <m:e>
                        <m:r>
                          <a:rPr lang="pt-BR" sz="2800" i="1">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800" i="1">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800" i="1">
                        <a:effectLst/>
                        <a:latin typeface="Cambria Math" panose="02040503050406030204" pitchFamily="18" charset="0"/>
                        <a:ea typeface="Calibri" panose="020F0502020204030204" pitchFamily="34" charset="0"/>
                        <a:cs typeface="Times New Roman" panose="02020603050405020304" pitchFamily="18" charset="0"/>
                      </a:rPr>
                      <m:t> + 2</m:t>
                    </m:r>
                    <m:sSup>
                      <m:sSupPr>
                        <m:ctrlPr>
                          <a:rPr lang="pt-BR" sz="2800" i="1">
                            <a:effectLst/>
                            <a:latin typeface="Cambria Math" panose="02040503050406030204" pitchFamily="18" charset="0"/>
                          </a:rPr>
                        </m:ctrlPr>
                      </m:sSupPr>
                      <m:e>
                        <m:r>
                          <a:rPr lang="pt-BR" sz="2800" i="1">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8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800" i="1">
                        <a:effectLst/>
                        <a:latin typeface="Cambria Math" panose="02040503050406030204" pitchFamily="18" charset="0"/>
                        <a:ea typeface="Calibri" panose="020F0502020204030204" pitchFamily="34" charset="0"/>
                        <a:cs typeface="Times New Roman" panose="02020603050405020304" pitchFamily="18" charset="0"/>
                      </a:rPr>
                      <m:t> – 4) =</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1B15BDCB-ADAB-83EF-3BF5-E261EB3E897B}"/>
                  </a:ext>
                </a:extLst>
              </p:cNvPr>
              <p:cNvSpPr txBox="1">
                <a:spLocks noRot="1" noChangeAspect="1" noMove="1" noResize="1" noEditPoints="1" noAdjustHandles="1" noChangeArrowheads="1" noChangeShapeType="1" noTextEdit="1"/>
              </p:cNvSpPr>
              <p:nvPr/>
            </p:nvSpPr>
            <p:spPr>
              <a:xfrm>
                <a:off x="6239437" y="1483562"/>
                <a:ext cx="5468463" cy="2505301"/>
              </a:xfrm>
              <a:prstGeom prst="rect">
                <a:avLst/>
              </a:prstGeom>
              <a:blipFill>
                <a:blip r:embed="rId4"/>
                <a:stretch>
                  <a:fillRect l="-2341" t="-1703" b="-5353"/>
                </a:stretch>
              </a:blipFill>
            </p:spPr>
            <p:txBody>
              <a:bodyPr/>
              <a:lstStyle/>
              <a:p>
                <a:r>
                  <a:rPr lang="pt-BR">
                    <a:noFill/>
                  </a:rPr>
                  <a:t> </a:t>
                </a:r>
              </a:p>
            </p:txBody>
          </p:sp>
        </mc:Fallback>
      </mc:AlternateContent>
    </p:spTree>
    <p:extLst>
      <p:ext uri="{BB962C8B-B14F-4D97-AF65-F5344CB8AC3E}">
        <p14:creationId xmlns:p14="http://schemas.microsoft.com/office/powerpoint/2010/main" val="9015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50FE4E4E-5E59-AD82-33B8-4EA1667F839A}"/>
              </a:ext>
            </a:extLst>
          </p:cNvPr>
          <p:cNvSpPr txBox="1"/>
          <p:nvPr/>
        </p:nvSpPr>
        <p:spPr>
          <a:xfrm>
            <a:off x="424216" y="1829264"/>
            <a:ext cx="11343570" cy="988989"/>
          </a:xfrm>
          <a:prstGeom prst="rect">
            <a:avLst/>
          </a:prstGeom>
          <a:noFill/>
        </p:spPr>
        <p:txBody>
          <a:bodyPr wrap="square">
            <a:spAutoFit/>
          </a:bodyPr>
          <a:lstStyle/>
          <a:p>
            <a:pPr algn="ctr">
              <a:lnSpc>
                <a:spcPct val="115000"/>
              </a:lnSpc>
              <a:spcAft>
                <a:spcPts val="8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Equação polinomial do 1º grau</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b="1" dirty="0">
                <a:effectLst/>
                <a:latin typeface="Arial Narrow" panose="020B0606020202030204" pitchFamily="34" charset="0"/>
                <a:ea typeface="Calibri" panose="020F0502020204030204" pitchFamily="34" charset="0"/>
                <a:cs typeface="Times New Roman" panose="02020603050405020304" pitchFamily="18" charset="0"/>
              </a:rPr>
              <a:t>Equação</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é uma sentença que expressa uma igualdade entre duas expressões algébricas.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485E78CA-B07B-460A-8F04-6EDDB7D3D54C}"/>
              </a:ext>
            </a:extLst>
          </p:cNvPr>
          <p:cNvPicPr>
            <a:picLocks noChangeAspect="1"/>
          </p:cNvPicPr>
          <p:nvPr/>
        </p:nvPicPr>
        <p:blipFill>
          <a:blip r:embed="rId3"/>
          <a:stretch>
            <a:fillRect/>
          </a:stretch>
        </p:blipFill>
        <p:spPr>
          <a:xfrm>
            <a:off x="3216000" y="646504"/>
            <a:ext cx="5760000" cy="473425"/>
          </a:xfrm>
          <a:prstGeom prst="rect">
            <a:avLst/>
          </a:prstGeom>
        </p:spPr>
      </p:pic>
      <p:pic>
        <p:nvPicPr>
          <p:cNvPr id="5" name="Imagem 4" descr="Texto&#10;&#10;Descrição gerada automaticamente com confiança média">
            <a:extLst>
              <a:ext uri="{FF2B5EF4-FFF2-40B4-BE49-F238E27FC236}">
                <a16:creationId xmlns:a16="http://schemas.microsoft.com/office/drawing/2014/main" id="{FBF72498-20F0-AB4C-F136-D9B17B87762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631"/>
          <a:stretch/>
        </p:blipFill>
        <p:spPr bwMode="auto">
          <a:xfrm>
            <a:off x="424213" y="1058391"/>
            <a:ext cx="3707194" cy="744508"/>
          </a:xfrm>
          <a:prstGeom prst="rect">
            <a:avLst/>
          </a:prstGeom>
          <a:noFill/>
          <a:ln>
            <a:noFill/>
          </a:ln>
          <a:extLst>
            <a:ext uri="{53640926-AAD7-44D8-BBD7-CCE9431645EC}">
              <a14:shadowObscured xmlns:a14="http://schemas.microsoft.com/office/drawing/2010/main"/>
            </a:ext>
          </a:extLst>
        </p:spPr>
      </p:pic>
      <p:pic>
        <p:nvPicPr>
          <p:cNvPr id="7" name="Imagem 6" descr="Uma imagem contendo Texto&#10;&#10;Descrição gerada automaticamente">
            <a:extLst>
              <a:ext uri="{FF2B5EF4-FFF2-40B4-BE49-F238E27FC236}">
                <a16:creationId xmlns:a16="http://schemas.microsoft.com/office/drawing/2014/main" id="{47381239-08D4-DDBC-DB8E-9F08AA95427C}"/>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8000" t="3421"/>
          <a:stretch/>
        </p:blipFill>
        <p:spPr bwMode="auto">
          <a:xfrm>
            <a:off x="424213" y="3139013"/>
            <a:ext cx="3485981" cy="2853033"/>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996756B2-FB9F-2AA2-9F06-EBEBA10B5552}"/>
              </a:ext>
            </a:extLst>
          </p:cNvPr>
          <p:cNvSpPr txBox="1"/>
          <p:nvPr/>
        </p:nvSpPr>
        <p:spPr>
          <a:xfrm>
            <a:off x="3792070" y="5514543"/>
            <a:ext cx="8104093" cy="477503"/>
          </a:xfrm>
          <a:prstGeom prst="rect">
            <a:avLst/>
          </a:prstGeom>
          <a:noFill/>
        </p:spPr>
        <p:txBody>
          <a:bodyPr wrap="square">
            <a:spAutoFit/>
          </a:bodyPr>
          <a:lstStyle/>
          <a:p>
            <a:pPr algn="just">
              <a:lnSpc>
                <a:spcPct val="107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https://br.freepik.com/vetores-premium/garota-afro-americana-confusa-jovem-mulher-em-duvida-adolescente-isolado-intrigado_18657516.htm. Acesso em 14:  jun. 2023 (adaptado).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04784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50FE4E4E-5E59-AD82-33B8-4EA1667F839A}"/>
              </a:ext>
            </a:extLst>
          </p:cNvPr>
          <p:cNvSpPr txBox="1"/>
          <p:nvPr/>
        </p:nvSpPr>
        <p:spPr>
          <a:xfrm>
            <a:off x="424215" y="735570"/>
            <a:ext cx="11343570" cy="892552"/>
          </a:xfrm>
          <a:prstGeom prst="rect">
            <a:avLst/>
          </a:prstGeom>
          <a:noFill/>
        </p:spPr>
        <p:txBody>
          <a:bodyPr wrap="square">
            <a:spAutoFit/>
          </a:bodyPr>
          <a:lstStyle/>
          <a:p>
            <a:pPr algn="just"/>
            <a:r>
              <a:rPr lang="pt-BR" sz="26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Uma </a:t>
            </a:r>
            <a:r>
              <a:rPr lang="pt-BR" sz="2600" b="1" dirty="0">
                <a:solidFill>
                  <a:srgbClr val="7030A0"/>
                </a:solidFill>
                <a:effectLst/>
                <a:latin typeface="Arial Narrow" panose="020B0606020202030204" pitchFamily="34" charset="0"/>
                <a:ea typeface="Calibri" panose="020F0502020204030204" pitchFamily="34" charset="0"/>
                <a:cs typeface="Helvetica" panose="020B0604020202020204" pitchFamily="34" charset="0"/>
              </a:rPr>
              <a:t>expressão </a:t>
            </a:r>
            <a:r>
              <a:rPr lang="pt-BR" sz="2600" b="1"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é uma sequência de operações matemáticas que podem ser classificadas em </a:t>
            </a:r>
            <a:r>
              <a:rPr lang="pt-BR" sz="26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numéricas ou algébricas.</a:t>
            </a:r>
            <a:endParaRPr lang="pt-BR" sz="2600" dirty="0">
              <a:effectLst/>
              <a:latin typeface="Times New Roman" panose="02020603050405020304" pitchFamily="18" charset="0"/>
              <a:ea typeface="Times New Roman" panose="02020603050405020304" pitchFamily="18" charset="0"/>
            </a:endParaRPr>
          </a:p>
        </p:txBody>
      </p:sp>
      <p:pic>
        <p:nvPicPr>
          <p:cNvPr id="3" name="Imagem 2">
            <a:extLst>
              <a:ext uri="{FF2B5EF4-FFF2-40B4-BE49-F238E27FC236}">
                <a16:creationId xmlns:a16="http://schemas.microsoft.com/office/drawing/2014/main" id="{B0E3093F-F98A-A70F-365E-DFDDF7C4012C}"/>
              </a:ext>
            </a:extLst>
          </p:cNvPr>
          <p:cNvPicPr>
            <a:picLocks noChangeAspect="1"/>
          </p:cNvPicPr>
          <p:nvPr/>
        </p:nvPicPr>
        <p:blipFill>
          <a:blip r:embed="rId3"/>
          <a:stretch>
            <a:fillRect/>
          </a:stretch>
        </p:blipFill>
        <p:spPr>
          <a:xfrm>
            <a:off x="174114" y="2011362"/>
            <a:ext cx="11821173" cy="2596495"/>
          </a:xfrm>
          <a:prstGeom prst="rect">
            <a:avLst/>
          </a:prstGeom>
        </p:spPr>
      </p:pic>
    </p:spTree>
    <p:extLst>
      <p:ext uri="{BB962C8B-B14F-4D97-AF65-F5344CB8AC3E}">
        <p14:creationId xmlns:p14="http://schemas.microsoft.com/office/powerpoint/2010/main" val="19938854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50FE4E4E-5E59-AD82-33B8-4EA1667F839A}"/>
              </a:ext>
            </a:extLst>
          </p:cNvPr>
          <p:cNvSpPr txBox="1"/>
          <p:nvPr/>
        </p:nvSpPr>
        <p:spPr>
          <a:xfrm>
            <a:off x="424215" y="735570"/>
            <a:ext cx="11343570" cy="1384995"/>
          </a:xfrm>
          <a:prstGeom prst="rect">
            <a:avLst/>
          </a:prstGeom>
          <a:noFill/>
        </p:spPr>
        <p:txBody>
          <a:bodyPr wrap="square">
            <a:spAutoFit/>
          </a:bodyPr>
          <a:lstStyle/>
          <a:p>
            <a:pPr algn="just"/>
            <a:r>
              <a:rPr lang="pt-BR" sz="2800" b="1" dirty="0">
                <a:effectLst/>
                <a:latin typeface="Arial Narrow" panose="020B0606020202030204" pitchFamily="34" charset="0"/>
                <a:ea typeface="Calibri" panose="020F0502020204030204" pitchFamily="34" charset="0"/>
                <a:cs typeface="Helvetica" panose="020B0604020202020204" pitchFamily="34" charset="0"/>
              </a:rPr>
              <a:t>IMPORTANTE: </a:t>
            </a:r>
            <a:r>
              <a:rPr lang="pt-BR" sz="2800" b="1"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As</a:t>
            </a:r>
            <a:r>
              <a:rPr lang="pt-BR" sz="28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a:t>
            </a:r>
            <a:r>
              <a:rPr lang="pt-BR" sz="2800" b="1" dirty="0">
                <a:solidFill>
                  <a:srgbClr val="7030A0"/>
                </a:solidFill>
                <a:effectLst/>
                <a:latin typeface="Arial Narrow" panose="020B0606020202030204" pitchFamily="34" charset="0"/>
                <a:ea typeface="Calibri" panose="020F0502020204030204" pitchFamily="34" charset="0"/>
                <a:cs typeface="Helvetica" panose="020B0604020202020204" pitchFamily="34" charset="0"/>
              </a:rPr>
              <a:t>expressões</a:t>
            </a:r>
            <a:r>
              <a:rPr lang="pt-BR" sz="28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não possuem sinais de comparação (=, ≠, &lt;, &gt;, ≤, ≥), ou seja, </a:t>
            </a:r>
            <a:r>
              <a:rPr lang="pt-BR" sz="2800" u="sng"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não são sentenças</a:t>
            </a:r>
            <a:r>
              <a:rPr lang="pt-BR" sz="28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a:t>
            </a:r>
            <a:r>
              <a:rPr lang="pt-BR" sz="2800" b="1"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Uma </a:t>
            </a:r>
            <a:r>
              <a:rPr lang="pt-BR" sz="2800" b="1" dirty="0">
                <a:solidFill>
                  <a:srgbClr val="7030A0"/>
                </a:solidFill>
                <a:effectLst/>
                <a:latin typeface="Arial Narrow" panose="020B0606020202030204" pitchFamily="34" charset="0"/>
                <a:ea typeface="Calibri" panose="020F0502020204030204" pitchFamily="34" charset="0"/>
                <a:cs typeface="Helvetica" panose="020B0604020202020204" pitchFamily="34" charset="0"/>
              </a:rPr>
              <a:t>sentença</a:t>
            </a:r>
            <a:r>
              <a:rPr lang="pt-BR" sz="2800" dirty="0">
                <a:solidFill>
                  <a:srgbClr val="7030A0"/>
                </a:solidFill>
                <a:effectLst/>
                <a:latin typeface="Arial Narrow" panose="020B0606020202030204" pitchFamily="34" charset="0"/>
                <a:ea typeface="Calibri" panose="020F0502020204030204" pitchFamily="34" charset="0"/>
                <a:cs typeface="Helvetica" panose="020B0604020202020204" pitchFamily="34" charset="0"/>
              </a:rPr>
              <a:t> </a:t>
            </a:r>
            <a:r>
              <a:rPr lang="pt-BR" sz="28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é uma relação entre duas ou mais expressões e, </a:t>
            </a:r>
            <a:r>
              <a:rPr lang="pt-BR" sz="2800" dirty="0">
                <a:effectLst/>
                <a:latin typeface="Arial Narrow" panose="020B0606020202030204" pitchFamily="34" charset="0"/>
                <a:ea typeface="Calibri" panose="020F0502020204030204" pitchFamily="34" charset="0"/>
                <a:cs typeface="Times New Roman" panose="02020603050405020304" pitchFamily="18" charset="0"/>
              </a:rPr>
              <a:t>são classificadas em abertas ou fechadas.</a:t>
            </a:r>
            <a:endParaRPr lang="pt-BR" sz="2600" dirty="0">
              <a:effectLst/>
              <a:latin typeface="Times New Roman" panose="02020603050405020304" pitchFamily="18" charset="0"/>
              <a:ea typeface="Times New Roman" panose="02020603050405020304" pitchFamily="18" charset="0"/>
            </a:endParaRPr>
          </a:p>
        </p:txBody>
      </p:sp>
      <p:pic>
        <p:nvPicPr>
          <p:cNvPr id="4" name="Imagem 3">
            <a:extLst>
              <a:ext uri="{FF2B5EF4-FFF2-40B4-BE49-F238E27FC236}">
                <a16:creationId xmlns:a16="http://schemas.microsoft.com/office/drawing/2014/main" id="{B79DC598-816C-57BD-B5B2-6D55A900C135}"/>
              </a:ext>
            </a:extLst>
          </p:cNvPr>
          <p:cNvPicPr>
            <a:picLocks noChangeAspect="1"/>
          </p:cNvPicPr>
          <p:nvPr/>
        </p:nvPicPr>
        <p:blipFill>
          <a:blip r:embed="rId3"/>
          <a:stretch>
            <a:fillRect/>
          </a:stretch>
        </p:blipFill>
        <p:spPr>
          <a:xfrm>
            <a:off x="181940" y="2415818"/>
            <a:ext cx="11813329" cy="2810606"/>
          </a:xfrm>
          <a:prstGeom prst="rect">
            <a:avLst/>
          </a:prstGeom>
        </p:spPr>
      </p:pic>
    </p:spTree>
    <p:extLst>
      <p:ext uri="{BB962C8B-B14F-4D97-AF65-F5344CB8AC3E}">
        <p14:creationId xmlns:p14="http://schemas.microsoft.com/office/powerpoint/2010/main" val="1510408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424215" y="610066"/>
                <a:ext cx="11328514" cy="5997924"/>
              </a:xfrm>
              <a:prstGeom prst="rect">
                <a:avLst/>
              </a:prstGeom>
              <a:noFill/>
            </p:spPr>
            <p:txBody>
              <a:bodyPr wrap="square">
                <a:spAutoFit/>
              </a:bodyPr>
              <a:lstStyle/>
              <a:p>
                <a:pPr algn="just">
                  <a:lnSpc>
                    <a:spcPct val="115000"/>
                  </a:lnSpc>
                </a:pPr>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Sabendo disso, </a:t>
                </a:r>
                <a:r>
                  <a:rPr lang="pt-BR" sz="2800" u="sng" dirty="0">
                    <a:solidFill>
                      <a:srgbClr val="000000"/>
                    </a:solidFill>
                    <a:effectLst/>
                    <a:highlight>
                      <a:srgbClr val="FFFFFF"/>
                    </a:highlight>
                    <a:latin typeface="Arial Narrow" panose="020B0606020202030204" pitchFamily="34" charset="0"/>
                    <a:ea typeface="Times New Roman" panose="02020603050405020304" pitchFamily="18" charset="0"/>
                  </a:rPr>
                  <a:t>define-se como equação polinomial de 1º grau</a:t>
                </a:r>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qualquer sentença que pode ser escrita na forma:</a:t>
                </a:r>
                <a:endParaRPr lang="pt-BR" sz="3200" dirty="0">
                  <a:effectLst/>
                  <a:highlight>
                    <a:srgbClr val="FFFFFF"/>
                  </a:highlight>
                  <a:latin typeface="Times New Roman" panose="02020603050405020304" pitchFamily="18" charset="0"/>
                  <a:ea typeface="Times New Roman" panose="02020603050405020304" pitchFamily="18" charset="0"/>
                </a:endParaRPr>
              </a:p>
              <a:p>
                <a:pPr algn="ctr">
                  <a:lnSpc>
                    <a:spcPct val="115000"/>
                  </a:lnSpc>
                </a:pPr>
                <a14:m>
                  <m:oMath xmlns:m="http://schemas.openxmlformats.org/officeDocument/2006/math">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𝒂𝒙</m:t>
                    </m:r>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m:t>
                    </m:r>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𝒃</m:t>
                    </m:r>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m:t>
                    </m:r>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𝟎</m:t>
                    </m:r>
                  </m:oMath>
                </a14:m>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a:t>
                </a:r>
                <a:endParaRPr lang="pt-BR" sz="32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Onde: </a:t>
                </a:r>
                <a:endParaRPr lang="pt-BR" sz="32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14:m>
                  <m:oMath xmlns:m="http://schemas.openxmlformats.org/officeDocument/2006/math">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𝒂</m:t>
                    </m:r>
                    <m:r>
                      <a:rPr lang="pt-BR" sz="2800" i="1">
                        <a:solidFill>
                          <a:srgbClr val="000000"/>
                        </a:solidFill>
                        <a:effectLst/>
                        <a:highlight>
                          <a:srgbClr val="FFFFFF"/>
                        </a:highlight>
                        <a:latin typeface="Cambria Math" panose="02040503050406030204" pitchFamily="18" charset="0"/>
                        <a:ea typeface="Times New Roman" panose="02020603050405020304" pitchFamily="18" charset="0"/>
                      </a:rPr>
                      <m:t> ∈ </m:t>
                    </m:r>
                    <m:r>
                      <a:rPr lang="pt-BR" sz="2800" i="1">
                        <a:solidFill>
                          <a:srgbClr val="000000"/>
                        </a:solidFill>
                        <a:effectLst/>
                        <a:highlight>
                          <a:srgbClr val="FFFFFF"/>
                        </a:highlight>
                        <a:latin typeface="Cambria Math" panose="02040503050406030204" pitchFamily="18" charset="0"/>
                        <a:ea typeface="Times New Roman" panose="02020603050405020304" pitchFamily="18" charset="0"/>
                      </a:rPr>
                      <m:t>ℝ</m:t>
                    </m:r>
                  </m:oMath>
                </a14:m>
                <a:r>
                  <a:rPr lang="pt-BR" sz="2800" baseline="30000" dirty="0">
                    <a:solidFill>
                      <a:srgbClr val="000000"/>
                    </a:solidFill>
                    <a:effectLst/>
                    <a:highlight>
                      <a:srgbClr val="FFFFFF"/>
                    </a:highlight>
                    <a:latin typeface="Arial Narrow" panose="020B0606020202030204" pitchFamily="34" charset="0"/>
                    <a:ea typeface="Times New Roman" panose="02020603050405020304" pitchFamily="18" charset="0"/>
                  </a:rPr>
                  <a:t>*</a:t>
                </a:r>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e é chamado de coeficiente de </a:t>
                </a:r>
                <a14:m>
                  <m:oMath xmlns:m="http://schemas.openxmlformats.org/officeDocument/2006/math">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𝒙</m:t>
                    </m:r>
                  </m:oMath>
                </a14:m>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a:t>
                </a:r>
                <a:endParaRPr lang="pt-BR" sz="32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14:m>
                  <m:oMath xmlns:m="http://schemas.openxmlformats.org/officeDocument/2006/math">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𝒃</m:t>
                    </m:r>
                    <m:r>
                      <a:rPr lang="pt-BR" sz="2800" i="1">
                        <a:solidFill>
                          <a:srgbClr val="000000"/>
                        </a:solidFill>
                        <a:effectLst/>
                        <a:highlight>
                          <a:srgbClr val="FFFFFF"/>
                        </a:highlight>
                        <a:latin typeface="Cambria Math" panose="02040503050406030204" pitchFamily="18" charset="0"/>
                        <a:ea typeface="Times New Roman" panose="02020603050405020304" pitchFamily="18" charset="0"/>
                      </a:rPr>
                      <m:t> ∈ </m:t>
                    </m:r>
                    <m:r>
                      <a:rPr lang="pt-BR" sz="2800" i="1">
                        <a:solidFill>
                          <a:srgbClr val="000000"/>
                        </a:solidFill>
                        <a:effectLst/>
                        <a:highlight>
                          <a:srgbClr val="FFFFFF"/>
                        </a:highlight>
                        <a:latin typeface="Cambria Math" panose="02040503050406030204" pitchFamily="18" charset="0"/>
                        <a:ea typeface="Times New Roman" panose="02020603050405020304" pitchFamily="18" charset="0"/>
                      </a:rPr>
                      <m:t>ℝ</m:t>
                    </m:r>
                  </m:oMath>
                </a14:m>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e é chamado de termo independente.  </a:t>
                </a:r>
                <a:endParaRPr lang="pt-BR" sz="32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É valido lembrar que como </a:t>
                </a:r>
                <a14:m>
                  <m:oMath xmlns:m="http://schemas.openxmlformats.org/officeDocument/2006/math">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𝒙</m:t>
                    </m:r>
                    <m:r>
                      <a:rPr lang="pt-BR" sz="2800" i="1">
                        <a:solidFill>
                          <a:srgbClr val="000000"/>
                        </a:solidFill>
                        <a:effectLst/>
                        <a:highlight>
                          <a:srgbClr val="FFFFFF"/>
                        </a:highlight>
                        <a:latin typeface="Cambria Math" panose="02040503050406030204" pitchFamily="18" charset="0"/>
                        <a:ea typeface="Times New Roman" panose="02020603050405020304" pitchFamily="18" charset="0"/>
                      </a:rPr>
                      <m:t>∈ </m:t>
                    </m:r>
                    <m:r>
                      <a:rPr lang="pt-BR" sz="2800" i="1">
                        <a:solidFill>
                          <a:srgbClr val="000000"/>
                        </a:solidFill>
                        <a:effectLst/>
                        <a:highlight>
                          <a:srgbClr val="FFFFFF"/>
                        </a:highlight>
                        <a:latin typeface="Cambria Math" panose="02040503050406030204" pitchFamily="18" charset="0"/>
                        <a:ea typeface="Times New Roman" panose="02020603050405020304" pitchFamily="18" charset="0"/>
                      </a:rPr>
                      <m:t>ℝ</m:t>
                    </m:r>
                  </m:oMath>
                </a14:m>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tem expoente 1, (</a:t>
                </a:r>
                <a14:m>
                  <m:oMath xmlns:m="http://schemas.openxmlformats.org/officeDocument/2006/math">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𝒙</m:t>
                    </m:r>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¹</m:t>
                    </m:r>
                  </m:oMath>
                </a14:m>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Por esse motivo, denota-se essa sentença como sendo do 1º grau. </a:t>
                </a:r>
                <a:endParaRPr lang="pt-BR" sz="32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800" dirty="0">
                    <a:effectLst/>
                    <a:highlight>
                      <a:srgbClr val="FFFFFF"/>
                    </a:highlight>
                    <a:latin typeface="Arial Narrow" panose="020B0606020202030204" pitchFamily="34" charset="0"/>
                    <a:ea typeface="Times New Roman" panose="02020603050405020304" pitchFamily="18" charset="0"/>
                  </a:rPr>
                  <a:t> </a:t>
                </a:r>
                <a:endParaRPr lang="pt-BR" sz="32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Para resolver uma equação desse tipo, deve-se encontrar todos os valores para </a:t>
                </a:r>
                <a14:m>
                  <m:oMath xmlns:m="http://schemas.openxmlformats.org/officeDocument/2006/math">
                    <m:r>
                      <a:rPr lang="pt-BR" sz="2800" b="1" i="1">
                        <a:solidFill>
                          <a:srgbClr val="000000"/>
                        </a:solidFill>
                        <a:effectLst/>
                        <a:highlight>
                          <a:srgbClr val="FFFFFF"/>
                        </a:highlight>
                        <a:latin typeface="Cambria Math" panose="02040503050406030204" pitchFamily="18" charset="0"/>
                        <a:ea typeface="Times New Roman" panose="02020603050405020304" pitchFamily="18" charset="0"/>
                      </a:rPr>
                      <m:t>𝒙</m:t>
                    </m:r>
                  </m:oMath>
                </a14:m>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que satisfaçam essa igualdade. </a:t>
                </a:r>
                <a:endParaRPr lang="pt-BR" sz="32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Lembre-se de que </a:t>
                </a:r>
                <a:r>
                  <a:rPr lang="pt-BR" sz="2800" b="1" u="sng" dirty="0">
                    <a:solidFill>
                      <a:srgbClr val="000000"/>
                    </a:solidFill>
                    <a:effectLst/>
                    <a:highlight>
                      <a:srgbClr val="FFFFFF"/>
                    </a:highlight>
                    <a:latin typeface="Arial Narrow" panose="020B0606020202030204" pitchFamily="34" charset="0"/>
                    <a:ea typeface="Times New Roman" panose="02020603050405020304" pitchFamily="18" charset="0"/>
                  </a:rPr>
                  <a:t>somente um valor de </a:t>
                </a:r>
                <a14:m>
                  <m:oMath xmlns:m="http://schemas.openxmlformats.org/officeDocument/2006/math">
                    <m:r>
                      <a:rPr lang="pt-BR" sz="2800" b="1" i="1" u="sng">
                        <a:solidFill>
                          <a:srgbClr val="000000"/>
                        </a:solidFill>
                        <a:effectLst/>
                        <a:highlight>
                          <a:srgbClr val="FFFFFF"/>
                        </a:highlight>
                        <a:latin typeface="Cambria Math" panose="02040503050406030204" pitchFamily="18" charset="0"/>
                        <a:ea typeface="Times New Roman" panose="02020603050405020304" pitchFamily="18" charset="0"/>
                      </a:rPr>
                      <m:t>𝒙</m:t>
                    </m:r>
                  </m:oMath>
                </a14:m>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satisfaz esta igualdade. </a:t>
                </a:r>
                <a:endParaRPr lang="pt-BR" sz="3200" dirty="0">
                  <a:effectLst/>
                  <a:highlight>
                    <a:srgbClr val="FFFFFF"/>
                  </a:highlight>
                  <a:latin typeface="Times New Roman" panose="02020603050405020304" pitchFamily="18" charset="0"/>
                  <a:ea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424215" y="610066"/>
                <a:ext cx="11328514" cy="5997924"/>
              </a:xfrm>
              <a:prstGeom prst="rect">
                <a:avLst/>
              </a:prstGeom>
              <a:blipFill>
                <a:blip r:embed="rId3"/>
                <a:stretch>
                  <a:fillRect l="-1130" t="-711" r="-1830" b="-1829"/>
                </a:stretch>
              </a:blipFill>
            </p:spPr>
            <p:txBody>
              <a:bodyPr/>
              <a:lstStyle/>
              <a:p>
                <a:r>
                  <a:rPr lang="pt-BR">
                    <a:noFill/>
                  </a:rPr>
                  <a:t> </a:t>
                </a:r>
              </a:p>
            </p:txBody>
          </p:sp>
        </mc:Fallback>
      </mc:AlternateContent>
    </p:spTree>
    <p:extLst>
      <p:ext uri="{BB962C8B-B14F-4D97-AF65-F5344CB8AC3E}">
        <p14:creationId xmlns:p14="http://schemas.microsoft.com/office/powerpoint/2010/main" val="33093446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50FE4E4E-5E59-AD82-33B8-4EA1667F839A}"/>
              </a:ext>
            </a:extLst>
          </p:cNvPr>
          <p:cNvSpPr txBox="1"/>
          <p:nvPr/>
        </p:nvSpPr>
        <p:spPr>
          <a:xfrm>
            <a:off x="424215" y="583169"/>
            <a:ext cx="11328514" cy="523220"/>
          </a:xfrm>
          <a:prstGeom prst="rect">
            <a:avLst/>
          </a:prstGeom>
          <a:noFill/>
        </p:spPr>
        <p:txBody>
          <a:bodyPr wrap="square">
            <a:spAutoFit/>
          </a:bodyPr>
          <a:lstStyle/>
          <a:p>
            <a:r>
              <a:rPr lang="pt-BR" sz="2800" dirty="0">
                <a:effectLst/>
                <a:latin typeface="Arial Narrow" panose="020B0606020202030204" pitchFamily="34" charset="0"/>
                <a:ea typeface="Calibri" panose="020F0502020204030204" pitchFamily="34" charset="0"/>
                <a:cs typeface="Times New Roman" panose="02020603050405020304" pitchFamily="18" charset="0"/>
              </a:rPr>
              <a:t>Exemplos:</a:t>
            </a:r>
            <a:endParaRPr lang="pt-BR" sz="2600" dirty="0">
              <a:effectLst/>
              <a:latin typeface="Arial Narrow" panose="020B0606020202030204" pitchFamily="34" charset="0"/>
              <a:ea typeface="Times New Roman" panose="02020603050405020304" pitchFamily="18" charset="0"/>
            </a:endParaRPr>
          </a:p>
        </p:txBody>
      </p:sp>
      <p:pic>
        <p:nvPicPr>
          <p:cNvPr id="3" name="Imagem 2">
            <a:extLst>
              <a:ext uri="{FF2B5EF4-FFF2-40B4-BE49-F238E27FC236}">
                <a16:creationId xmlns:a16="http://schemas.microsoft.com/office/drawing/2014/main" id="{BF318E7E-CD65-3D1D-1AB6-2F95FE25C6A3}"/>
              </a:ext>
            </a:extLst>
          </p:cNvPr>
          <p:cNvPicPr>
            <a:picLocks noChangeAspect="1"/>
          </p:cNvPicPr>
          <p:nvPr/>
        </p:nvPicPr>
        <p:blipFill>
          <a:blip r:embed="rId3"/>
          <a:stretch>
            <a:fillRect/>
          </a:stretch>
        </p:blipFill>
        <p:spPr>
          <a:xfrm>
            <a:off x="181392" y="1347326"/>
            <a:ext cx="11792050" cy="3843239"/>
          </a:xfrm>
          <a:prstGeom prst="rect">
            <a:avLst/>
          </a:prstGeom>
        </p:spPr>
      </p:pic>
    </p:spTree>
    <p:extLst>
      <p:ext uri="{BB962C8B-B14F-4D97-AF65-F5344CB8AC3E}">
        <p14:creationId xmlns:p14="http://schemas.microsoft.com/office/powerpoint/2010/main" val="35526481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5C68E513-B630-63CF-BFCD-5D1D0DB69713}"/>
                  </a:ext>
                </a:extLst>
              </p:cNvPr>
              <p:cNvSpPr txBox="1"/>
              <p:nvPr/>
            </p:nvSpPr>
            <p:spPr>
              <a:xfrm>
                <a:off x="251011" y="512501"/>
                <a:ext cx="11546541" cy="5653855"/>
              </a:xfrm>
              <a:prstGeom prst="rect">
                <a:avLst/>
              </a:prstGeom>
              <a:noFill/>
            </p:spPr>
            <p:txBody>
              <a:bodyPr wrap="square">
                <a:spAutoFit/>
              </a:bodyPr>
              <a:lstStyle/>
              <a:p>
                <a:pPr algn="ctr">
                  <a:lnSpc>
                    <a:spcPct val="115000"/>
                  </a:lnSpc>
                </a:pPr>
                <a:r>
                  <a:rPr lang="pt-BR" sz="2600" b="1" dirty="0">
                    <a:solidFill>
                      <a:srgbClr val="0D0D0D"/>
                    </a:solidFill>
                    <a:effectLst/>
                    <a:highlight>
                      <a:srgbClr val="FFFFFF"/>
                    </a:highlight>
                    <a:latin typeface="Arial Narrow" panose="020B0606020202030204" pitchFamily="34" charset="0"/>
                    <a:ea typeface="Times New Roman" panose="02020603050405020304" pitchFamily="18" charset="0"/>
                  </a:rPr>
                  <a:t>Inequação polinomial do 1º grau</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r>
                  <a:rPr lang="pt-BR" sz="2600" dirty="0">
                    <a:effectLst/>
                    <a:latin typeface="Arial Narrow" panose="020B0606020202030204" pitchFamily="34" charset="0"/>
                    <a:ea typeface="Calibri" panose="020F0502020204030204" pitchFamily="34" charset="0"/>
                    <a:cs typeface="Times New Roman" panose="02020603050405020304" pitchFamily="18" charset="0"/>
                  </a:rPr>
                  <a:t>Diferente das equações, as inequações não apresentam uma igualdade e sim, uma desigualdade. Por esse motivo, </a:t>
                </a:r>
                <a:r>
                  <a:rPr lang="pt-BR" sz="2600" u="sng" dirty="0">
                    <a:effectLst/>
                    <a:latin typeface="Arial Narrow" panose="020B0606020202030204" pitchFamily="34" charset="0"/>
                    <a:ea typeface="Calibri" panose="020F0502020204030204" pitchFamily="34" charset="0"/>
                    <a:cs typeface="Times New Roman" panose="02020603050405020304" pitchFamily="18" charset="0"/>
                  </a:rPr>
                  <a:t>define-se</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 uma inequação polinomial do 1º grau como sentença aberta, de grau 1, que expressa uma desigualdade. Essas inequações podem apresentar-se:</a:t>
                </a:r>
              </a:p>
              <a:p>
                <a:pPr algn="just"/>
                <a14:m>
                  <m:oMathPara xmlns:m="http://schemas.openxmlformats.org/officeDocument/2006/math">
                    <m:oMathParaPr>
                      <m:jc m:val="centerGroup"/>
                    </m:oMathParaPr>
                    <m:oMath xmlns:m="http://schemas.openxmlformats.org/officeDocument/2006/math">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𝒂𝒙</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𝒃</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&gt;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𝟎</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𝒂𝒙</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𝒃</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𝟎</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𝒂𝒙</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𝒃</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&lt;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𝟎</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𝒂𝒙</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𝒃</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 ≤ </m:t>
                      </m:r>
                      <m:r>
                        <a:rPr lang="pt-BR" sz="2600" b="1" i="1" smtClean="0">
                          <a:effectLst/>
                          <a:latin typeface="Cambria Math" panose="02040503050406030204" pitchFamily="18" charset="0"/>
                          <a:ea typeface="Aptos" panose="020B0004020202020204" pitchFamily="34" charset="0"/>
                          <a:cs typeface="Times New Roman" panose="02020603050405020304" pitchFamily="18" charset="0"/>
                        </a:rPr>
                        <m:t>𝟎</m:t>
                      </m:r>
                    </m:oMath>
                  </m:oMathPara>
                </a14:m>
                <a:endParaRPr lang="pt-BR" sz="2600" dirty="0"/>
              </a:p>
              <a:p>
                <a:pPr algn="just"/>
                <a:endParaRPr lang="pt-BR" sz="2600" dirty="0"/>
              </a:p>
              <a:p>
                <a:pPr algn="just">
                  <a:lnSpc>
                    <a:spcPct val="115000"/>
                  </a:lnSpc>
                </a:pP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Onde:</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14:m>
                  <m:oMath xmlns:m="http://schemas.openxmlformats.org/officeDocument/2006/math">
                    <m:r>
                      <a:rPr lang="pt-BR" sz="2600" b="1" i="1">
                        <a:solidFill>
                          <a:srgbClr val="000000"/>
                        </a:solidFill>
                        <a:effectLst/>
                        <a:highlight>
                          <a:srgbClr val="FFFFFF"/>
                        </a:highlight>
                        <a:latin typeface="Cambria Math" panose="02040503050406030204" pitchFamily="18" charset="0"/>
                        <a:ea typeface="Times New Roman" panose="02020603050405020304" pitchFamily="18" charset="0"/>
                      </a:rPr>
                      <m:t>𝒂</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 ∈ </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ℝ</m:t>
                    </m:r>
                  </m:oMath>
                </a14:m>
                <a:r>
                  <a:rPr lang="pt-BR" sz="2600" baseline="30000" dirty="0">
                    <a:solidFill>
                      <a:srgbClr val="000000"/>
                    </a:solidFill>
                    <a:effectLst/>
                    <a:highlight>
                      <a:srgbClr val="FFFFFF"/>
                    </a:highlight>
                    <a:latin typeface="Arial Narrow" panose="020B0606020202030204" pitchFamily="34" charset="0"/>
                    <a:ea typeface="Times New Roman" panose="02020603050405020304" pitchFamily="18" charset="0"/>
                  </a:rPr>
                  <a:t>*</a:t>
                </a: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 </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14:m>
                  <m:oMath xmlns:m="http://schemas.openxmlformats.org/officeDocument/2006/math">
                    <m:r>
                      <a:rPr lang="pt-BR" sz="2600" b="1" i="1">
                        <a:solidFill>
                          <a:srgbClr val="000000"/>
                        </a:solidFill>
                        <a:effectLst/>
                        <a:highlight>
                          <a:srgbClr val="FFFFFF"/>
                        </a:highlight>
                        <a:latin typeface="Cambria Math" panose="02040503050406030204" pitchFamily="18" charset="0"/>
                        <a:ea typeface="Times New Roman" panose="02020603050405020304" pitchFamily="18" charset="0"/>
                      </a:rPr>
                      <m:t>𝒙</m:t>
                    </m:r>
                  </m:oMath>
                </a14:m>
                <a:r>
                  <a:rPr lang="pt-BR" sz="2600" b="1"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e</a:t>
                </a:r>
                <a:r>
                  <a:rPr lang="pt-BR" sz="2600" b="1" dirty="0">
                    <a:solidFill>
                      <a:srgbClr val="000000"/>
                    </a:solidFill>
                    <a:effectLst/>
                    <a:highlight>
                      <a:srgbClr val="FFFFFF"/>
                    </a:highlight>
                    <a:latin typeface="Arial Narrow" panose="020B0606020202030204" pitchFamily="34" charset="0"/>
                    <a:ea typeface="Times New Roman" panose="02020603050405020304" pitchFamily="18" charset="0"/>
                  </a:rPr>
                  <a:t> </a:t>
                </a:r>
                <a14:m>
                  <m:oMath xmlns:m="http://schemas.openxmlformats.org/officeDocument/2006/math">
                    <m:r>
                      <a:rPr lang="pt-BR" sz="2600" b="1" i="1">
                        <a:solidFill>
                          <a:srgbClr val="000000"/>
                        </a:solidFill>
                        <a:effectLst/>
                        <a:highlight>
                          <a:srgbClr val="FFFFFF"/>
                        </a:highlight>
                        <a:latin typeface="Cambria Math" panose="02040503050406030204" pitchFamily="18" charset="0"/>
                        <a:ea typeface="Times New Roman" panose="02020603050405020304" pitchFamily="18" charset="0"/>
                      </a:rPr>
                      <m:t>𝒃</m:t>
                    </m:r>
                  </m:oMath>
                </a14:m>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600" dirty="0">
                    <a:solidFill>
                      <a:srgbClr val="000000"/>
                    </a:solidFill>
                    <a:effectLst/>
                    <a:highlight>
                      <a:srgbClr val="FFFFFF"/>
                    </a:highlight>
                    <a:latin typeface="Cambria Math" panose="02040503050406030204" pitchFamily="18" charset="0"/>
                    <a:ea typeface="Times New Roman" panose="02020603050405020304" pitchFamily="18" charset="0"/>
                    <a:cs typeface="Cambria Math" panose="02040503050406030204" pitchFamily="18" charset="0"/>
                  </a:rPr>
                  <a:t>∈</a:t>
                </a: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 </a:t>
                </a:r>
                <a14:m>
                  <m:oMath xmlns:m="http://schemas.openxmlformats.org/officeDocument/2006/math">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ℝ</m:t>
                    </m:r>
                  </m:oMath>
                </a14:m>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 </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Para resolver uma inequação, devemos encontrar </a:t>
                </a:r>
                <a:r>
                  <a:rPr lang="pt-BR" sz="2600" b="1" u="sng" dirty="0">
                    <a:solidFill>
                      <a:srgbClr val="000000"/>
                    </a:solidFill>
                    <a:effectLst/>
                    <a:highlight>
                      <a:srgbClr val="FFFFFF"/>
                    </a:highlight>
                    <a:latin typeface="Arial Narrow" panose="020B0606020202030204" pitchFamily="34" charset="0"/>
                    <a:ea typeface="Times New Roman" panose="02020603050405020304" pitchFamily="18" charset="0"/>
                  </a:rPr>
                  <a:t>o conjunto de todos os valores</a:t>
                </a:r>
                <a:r>
                  <a:rPr lang="pt-BR" sz="2600" b="1"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que satisfazem a desigualdade. Observe os passos utilizados para resolver uma inequação. </a:t>
                </a:r>
                <a:endParaRPr lang="pt-BR" sz="2600" dirty="0">
                  <a:effectLst/>
                  <a:highlight>
                    <a:srgbClr val="FFFFFF"/>
                  </a:highlight>
                  <a:latin typeface="Times New Roman" panose="02020603050405020304" pitchFamily="18" charset="0"/>
                  <a:ea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Considere </a:t>
                </a:r>
                <a14:m>
                  <m:oMath xmlns:m="http://schemas.openxmlformats.org/officeDocument/2006/math">
                    <m:r>
                      <a:rPr lang="pt-BR" sz="2600" b="1" i="1">
                        <a:effectLst/>
                        <a:latin typeface="Cambria Math" panose="02040503050406030204" pitchFamily="18" charset="0"/>
                        <a:ea typeface="Calibri" panose="020F0502020204030204" pitchFamily="34" charset="0"/>
                        <a:cs typeface="Times New Roman" panose="02020603050405020304" pitchFamily="18" charset="0"/>
                      </a:rPr>
                      <m:t>𝒘</m:t>
                    </m:r>
                    <m:r>
                      <a:rPr lang="pt-BR" sz="2600" b="1" i="1">
                        <a:effectLst/>
                        <a:latin typeface="Cambria Math" panose="02040503050406030204" pitchFamily="18" charset="0"/>
                        <a:ea typeface="Calibri" panose="020F0502020204030204" pitchFamily="34" charset="0"/>
                        <a:cs typeface="Times New Roman" panose="02020603050405020304" pitchFamily="18" charset="0"/>
                      </a:rPr>
                      <m:t>, </m:t>
                    </m:r>
                    <m:r>
                      <a:rPr lang="pt-BR" sz="2600" b="1" i="1">
                        <a:effectLst/>
                        <a:latin typeface="Cambria Math" panose="02040503050406030204" pitchFamily="18" charset="0"/>
                        <a:ea typeface="Calibri" panose="020F0502020204030204" pitchFamily="34" charset="0"/>
                        <a:cs typeface="Times New Roman" panose="02020603050405020304" pitchFamily="18" charset="0"/>
                      </a:rPr>
                      <m:t>𝒙</m:t>
                    </m:r>
                    <m:r>
                      <a:rPr lang="pt-BR" sz="2600" i="1">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6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600" b="1" i="1">
                        <a:effectLst/>
                        <a:latin typeface="Cambria Math" panose="02040503050406030204" pitchFamily="18" charset="0"/>
                        <a:ea typeface="Calibri" panose="020F0502020204030204" pitchFamily="34" charset="0"/>
                        <a:cs typeface="Times New Roman" panose="02020603050405020304" pitchFamily="18" charset="0"/>
                      </a:rPr>
                      <m:t>𝒚</m:t>
                    </m:r>
                    <m:r>
                      <a:rPr lang="pt-BR" sz="2600" i="1">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600" dirty="0">
                    <a:effectLst/>
                    <a:latin typeface="Cambria Math" panose="02040503050406030204" pitchFamily="18" charset="0"/>
                    <a:ea typeface="Calibri" panose="020F0502020204030204" pitchFamily="34" charset="0"/>
                    <a:cs typeface="Cambria Math" panose="02040503050406030204" pitchFamily="18" charset="0"/>
                  </a:rPr>
                  <a:t>∈</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600" i="1">
                        <a:effectLst/>
                        <a:latin typeface="Cambria Math" panose="02040503050406030204" pitchFamily="18" charset="0"/>
                        <a:ea typeface="Calibri" panose="020F0502020204030204" pitchFamily="34" charset="0"/>
                        <a:cs typeface="Times New Roman" panose="02020603050405020304" pitchFamily="18" charset="0"/>
                      </a:rPr>
                      <m:t>ℝ</m:t>
                    </m:r>
                    <m:r>
                      <a:rPr lang="pt-BR" sz="2600" i="1">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600" dirty="0"/>
              </a:p>
            </p:txBody>
          </p:sp>
        </mc:Choice>
        <mc:Fallback>
          <p:sp>
            <p:nvSpPr>
              <p:cNvPr id="15" name="CaixaDeTexto 14">
                <a:extLst>
                  <a:ext uri="{FF2B5EF4-FFF2-40B4-BE49-F238E27FC236}">
                    <a16:creationId xmlns:a16="http://schemas.microsoft.com/office/drawing/2014/main" id="{5C68E513-B630-63CF-BFCD-5D1D0DB69713}"/>
                  </a:ext>
                </a:extLst>
              </p:cNvPr>
              <p:cNvSpPr txBox="1">
                <a:spLocks noRot="1" noChangeAspect="1" noMove="1" noResize="1" noEditPoints="1" noAdjustHandles="1" noChangeArrowheads="1" noChangeShapeType="1" noTextEdit="1"/>
              </p:cNvSpPr>
              <p:nvPr/>
            </p:nvSpPr>
            <p:spPr>
              <a:xfrm>
                <a:off x="251011" y="512501"/>
                <a:ext cx="11546541" cy="5653855"/>
              </a:xfrm>
              <a:prstGeom prst="rect">
                <a:avLst/>
              </a:prstGeom>
              <a:blipFill>
                <a:blip r:embed="rId3"/>
                <a:stretch>
                  <a:fillRect l="-950" t="-647" r="-1584" b="-1616"/>
                </a:stretch>
              </a:blipFill>
            </p:spPr>
            <p:txBody>
              <a:bodyPr/>
              <a:lstStyle/>
              <a:p>
                <a:r>
                  <a:rPr lang="pt-BR">
                    <a:noFill/>
                  </a:rPr>
                  <a:t> </a:t>
                </a:r>
              </a:p>
            </p:txBody>
          </p:sp>
        </mc:Fallback>
      </mc:AlternateContent>
    </p:spTree>
    <p:extLst>
      <p:ext uri="{BB962C8B-B14F-4D97-AF65-F5344CB8AC3E}">
        <p14:creationId xmlns:p14="http://schemas.microsoft.com/office/powerpoint/2010/main" val="3245155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69BCC4D9-B3CA-02FD-164B-C0C63F47A8BF}"/>
              </a:ext>
            </a:extLst>
          </p:cNvPr>
          <p:cNvPicPr>
            <a:picLocks noChangeAspect="1"/>
          </p:cNvPicPr>
          <p:nvPr/>
        </p:nvPicPr>
        <p:blipFill>
          <a:blip r:embed="rId3"/>
          <a:stretch>
            <a:fillRect/>
          </a:stretch>
        </p:blipFill>
        <p:spPr>
          <a:xfrm>
            <a:off x="194270" y="719543"/>
            <a:ext cx="11776166" cy="5851585"/>
          </a:xfrm>
          <a:prstGeom prst="rect">
            <a:avLst/>
          </a:prstGeom>
        </p:spPr>
      </p:pic>
    </p:spTree>
    <p:extLst>
      <p:ext uri="{BB962C8B-B14F-4D97-AF65-F5344CB8AC3E}">
        <p14:creationId xmlns:p14="http://schemas.microsoft.com/office/powerpoint/2010/main" val="24411353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D4441F70-E91B-EBC5-1D73-63F8730EE77A}"/>
                  </a:ext>
                </a:extLst>
              </p:cNvPr>
              <p:cNvSpPr txBox="1"/>
              <p:nvPr/>
            </p:nvSpPr>
            <p:spPr>
              <a:xfrm>
                <a:off x="295835" y="607701"/>
                <a:ext cx="11654118" cy="5000921"/>
              </a:xfrm>
              <a:prstGeom prst="rect">
                <a:avLst/>
              </a:prstGeom>
              <a:noFill/>
            </p:spPr>
            <p:txBody>
              <a:bodyPr wrap="square">
                <a:spAutoFit/>
              </a:bodyPr>
              <a:lstStyle/>
              <a:p>
                <a:pPr algn="just">
                  <a:lnSpc>
                    <a:spcPct val="115000"/>
                  </a:lnSpc>
                  <a:spcAft>
                    <a:spcPts val="8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Obs.:</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Nas representações gráficas, a bolinha sem preenchimento indica que todos os valores maiores</a:t>
                </a:r>
                <a14:m>
                  <m:oMath xmlns:m="http://schemas.openxmlformats.org/officeDocument/2006/math">
                    <m:r>
                      <a:rPr lang="pt-BR" sz="2800" i="1" kern="100">
                        <a:effectLst/>
                        <a:latin typeface="Cambria Math" panose="02040503050406030204" pitchFamily="18" charset="0"/>
                        <a:ea typeface="Calibri" panose="020F0502020204030204" pitchFamily="34" charset="0"/>
                        <a:cs typeface="Times New Roman" panose="02020603050405020304" pitchFamily="18" charset="0"/>
                      </a:rPr>
                      <m:t> (&gt;) </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ou menores</a:t>
                </a:r>
                <a14:m>
                  <m:oMath xmlns:m="http://schemas.openxmlformats.org/officeDocument/2006/math">
                    <m:r>
                      <a:rPr lang="pt-BR" sz="2800"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t>
                </a:r>
                <a14:m>
                  <m:oMath xmlns:m="http://schemas.openxmlformats.org/officeDocument/2006/math">
                    <m:r>
                      <a:rPr lang="pt-BR" sz="2800" i="1" kern="100">
                        <a:effectLst/>
                        <a:latin typeface="Cambria Math" panose="02040503050406030204" pitchFamily="18" charset="0"/>
                        <a:ea typeface="Calibri" panose="020F0502020204030204" pitchFamily="34" charset="0"/>
                        <a:cs typeface="Times New Roman" panose="02020603050405020304" pitchFamily="18" charset="0"/>
                      </a:rPr>
                      <m:t>&lt;)</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que o número, satisfazem a desigualdade. Já a bolinha preenchida, indica que todos os valores maiores </a:t>
                </a:r>
                <a:r>
                  <a:rPr lang="pt-BR" sz="2800" b="1"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ou iguais</a:t>
                </a:r>
                <a14:m>
                  <m:oMath xmlns:m="http://schemas.openxmlformats.org/officeDocument/2006/math">
                    <m:r>
                      <a:rPr lang="pt-BR" sz="28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800" b="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ou menores </a:t>
                </a:r>
                <a:r>
                  <a:rPr lang="pt-BR" sz="2800" b="1"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ou iguais </a:t>
                </a:r>
                <a14:m>
                  <m:oMath xmlns:m="http://schemas.openxmlformats.org/officeDocument/2006/math">
                    <m:r>
                      <a:rPr lang="pt-BR" sz="2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8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800" b="1"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ao número, satisfazem a desigualdade.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Wingdings" panose="05000000000000000000" pitchFamily="2" charset="2"/>
                  <a:buChar char=""/>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Resolução de problemas envolvendo equações e inequações do 1º grau.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Um problema matemático é toda situação que requer a descoberta de informações matemáticas desconhecidas. Assim, um problema que envolve equação ou inequação do 1º grau são aqueles que são resolvidos por meio de uma sentença.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D4441F70-E91B-EBC5-1D73-63F8730EE77A}"/>
                  </a:ext>
                </a:extLst>
              </p:cNvPr>
              <p:cNvSpPr txBox="1">
                <a:spLocks noRot="1" noChangeAspect="1" noMove="1" noResize="1" noEditPoints="1" noAdjustHandles="1" noChangeArrowheads="1" noChangeShapeType="1" noTextEdit="1"/>
              </p:cNvSpPr>
              <p:nvPr/>
            </p:nvSpPr>
            <p:spPr>
              <a:xfrm>
                <a:off x="295835" y="607701"/>
                <a:ext cx="11654118" cy="5000921"/>
              </a:xfrm>
              <a:prstGeom prst="rect">
                <a:avLst/>
              </a:prstGeom>
              <a:blipFill>
                <a:blip r:embed="rId3"/>
                <a:stretch>
                  <a:fillRect l="-1099" t="-976" r="-1832" b="-2317"/>
                </a:stretch>
              </a:blipFill>
            </p:spPr>
            <p:txBody>
              <a:bodyPr/>
              <a:lstStyle/>
              <a:p>
                <a:r>
                  <a:rPr lang="pt-BR">
                    <a:noFill/>
                  </a:rPr>
                  <a:t> </a:t>
                </a:r>
              </a:p>
            </p:txBody>
          </p:sp>
        </mc:Fallback>
      </mc:AlternateContent>
    </p:spTree>
    <p:extLst>
      <p:ext uri="{BB962C8B-B14F-4D97-AF65-F5344CB8AC3E}">
        <p14:creationId xmlns:p14="http://schemas.microsoft.com/office/powerpoint/2010/main" val="27693396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D4441F70-E91B-EBC5-1D73-63F8730EE77A}"/>
              </a:ext>
            </a:extLst>
          </p:cNvPr>
          <p:cNvSpPr txBox="1"/>
          <p:nvPr/>
        </p:nvSpPr>
        <p:spPr>
          <a:xfrm>
            <a:off x="295835" y="607701"/>
            <a:ext cx="11654118" cy="4299639"/>
          </a:xfrm>
          <a:prstGeom prst="rect">
            <a:avLst/>
          </a:prstGeom>
          <a:noFill/>
        </p:spPr>
        <p:txBody>
          <a:bodyPr wrap="square">
            <a:spAutoFit/>
          </a:bodyPr>
          <a:lstStyle/>
          <a:p>
            <a:pPr algn="just">
              <a:lnSpc>
                <a:spcPct val="115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Para resolver um problema desse tipo, deve-se: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Analisar os dados do problema;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Traduzir os dados do problema para linguagem algébrica, representando a incógnita do problema por uma letra;</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Armar a equação ou inequação que expressa o problema;</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Resolver a equação ou inequação; </a:t>
            </a:r>
          </a:p>
          <a:p>
            <a:pPr marL="342900" lvl="0" indent="-342900" algn="just">
              <a:lnSpc>
                <a:spcPct val="115000"/>
              </a:lnSpc>
              <a:spcAft>
                <a:spcPts val="800"/>
              </a:spcAft>
              <a:buFont typeface="Wingdings" panose="05000000000000000000" pitchFamily="2" charset="2"/>
              <a:buChar char=""/>
            </a:pPr>
            <a:r>
              <a:rPr lang="pt-BR" sz="28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Verificar se a solução encontrada satisfaz as condições do problema. </a:t>
            </a:r>
            <a:endParaRPr lang="pt-BR" sz="2800" dirty="0"/>
          </a:p>
        </p:txBody>
      </p:sp>
    </p:spTree>
    <p:extLst>
      <p:ext uri="{BB962C8B-B14F-4D97-AF65-F5344CB8AC3E}">
        <p14:creationId xmlns:p14="http://schemas.microsoft.com/office/powerpoint/2010/main" val="9857259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D4441F70-E91B-EBC5-1D73-63F8730EE77A}"/>
              </a:ext>
            </a:extLst>
          </p:cNvPr>
          <p:cNvSpPr txBox="1"/>
          <p:nvPr/>
        </p:nvSpPr>
        <p:spPr>
          <a:xfrm>
            <a:off x="295835" y="607701"/>
            <a:ext cx="11654118" cy="1855380"/>
          </a:xfrm>
          <a:prstGeom prst="rect">
            <a:avLst/>
          </a:prstGeom>
          <a:noFill/>
        </p:spPr>
        <p:txBody>
          <a:bodyPr wrap="square">
            <a:spAutoFit/>
          </a:bodyPr>
          <a:lstStyle/>
          <a:p>
            <a:pPr>
              <a:lnSpc>
                <a:spcPct val="115000"/>
              </a:lnSpc>
              <a:spcAft>
                <a:spcPts val="800"/>
              </a:spcAft>
            </a:pPr>
            <a:r>
              <a:rPr lang="pt-BR" sz="26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Exemplos:</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a:p>
            <a:r>
              <a:rPr lang="pt-BR" sz="2600" b="1"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1)</a:t>
            </a:r>
            <a:r>
              <a:rPr lang="pt-BR" sz="26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600" dirty="0">
                <a:latin typeface="Arial Narrow" panose="020B0606020202030204" pitchFamily="34" charset="0"/>
                <a:ea typeface="Calibri" panose="020F0502020204030204" pitchFamily="34" charset="0"/>
                <a:cs typeface="Times New Roman" panose="02020603050405020304" pitchFamily="18" charset="0"/>
              </a:rPr>
              <a:t>Ricardo tem, em seu bolso, apenas moedas de 25 e 50 centavos, num total de 31 moedas. Sabe-se ainda que o número de moedas de 25 centavos excede em 5 unidades o número de moedas de 50 centavos. Qual a quantia, em reais, que Ricardo tem no bolso?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10AFB284-C0C7-883A-B9D1-17D57E9B2B11}"/>
              </a:ext>
            </a:extLst>
          </p:cNvPr>
          <p:cNvPicPr>
            <a:picLocks noChangeAspect="1"/>
          </p:cNvPicPr>
          <p:nvPr/>
        </p:nvPicPr>
        <p:blipFill>
          <a:blip r:embed="rId3"/>
          <a:stretch>
            <a:fillRect/>
          </a:stretch>
        </p:blipFill>
        <p:spPr>
          <a:xfrm>
            <a:off x="819630" y="2856100"/>
            <a:ext cx="10475908" cy="2206224"/>
          </a:xfrm>
          <a:prstGeom prst="rect">
            <a:avLst/>
          </a:prstGeom>
        </p:spPr>
      </p:pic>
    </p:spTree>
    <p:extLst>
      <p:ext uri="{BB962C8B-B14F-4D97-AF65-F5344CB8AC3E}">
        <p14:creationId xmlns:p14="http://schemas.microsoft.com/office/powerpoint/2010/main" val="15405010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D4441F70-E91B-EBC5-1D73-63F8730EE77A}"/>
                  </a:ext>
                </a:extLst>
              </p:cNvPr>
              <p:cNvSpPr txBox="1"/>
              <p:nvPr/>
            </p:nvSpPr>
            <p:spPr>
              <a:xfrm>
                <a:off x="295835" y="607701"/>
                <a:ext cx="11654118" cy="4728987"/>
              </a:xfrm>
              <a:prstGeom prst="rect">
                <a:avLst/>
              </a:prstGeom>
              <a:noFill/>
            </p:spPr>
            <p:txBody>
              <a:bodyPr wrap="square">
                <a:spAutoFit/>
              </a:bodyPr>
              <a:lstStyle/>
              <a:p>
                <a:pPr algn="just">
                  <a:lnSpc>
                    <a:spcPct val="115000"/>
                  </a:lnSpc>
                  <a:spcAft>
                    <a:spcPts val="800"/>
                  </a:spcAft>
                </a:pPr>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Portanto, são 13 moedas de R$ 0,50 e 18 moedas de R$ 0,25.</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Assim:</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0,50 · 13 + 0,25 · 18 = 6,50 + 4,50 =11, 00</m:t>
                      </m:r>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Ricardo tem no bolso </a:t>
                </a:r>
                <a14:m>
                  <m:oMath xmlns:m="http://schemas.openxmlformats.org/officeDocument/2006/math">
                    <m:r>
                      <a:rPr lang="pt-BR" sz="2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r>
                      <a:rPr lang="pt-BR" sz="2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$ 11,00.</m:t>
                    </m:r>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6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 feirante, após ter vendido </a:t>
                </a:r>
                <a14:m>
                  <m:oMath xmlns:m="http://schemas.openxmlformats.org/officeDocument/2006/math">
                    <m:r>
                      <a:rPr lang="pt-BR" sz="2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melancias a </a:t>
                </a:r>
                <a14:m>
                  <m:oMath xmlns:m="http://schemas.openxmlformats.org/officeDocument/2006/math">
                    <m:r>
                      <a:rPr lang="pt-BR" sz="2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r>
                      <a:rPr lang="pt-BR" sz="2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$ 3,00</m:t>
                    </m:r>
                  </m:oMath>
                </a14:m>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cada, vendeu as últimas por um total de </a:t>
                </a:r>
                <a14:m>
                  <m:oMath xmlns:m="http://schemas.openxmlformats.org/officeDocument/2006/math">
                    <m:r>
                      <a:rPr lang="pt-BR" sz="2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r>
                      <a:rPr lang="pt-BR" sz="2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$ 70,00</m:t>
                    </m:r>
                  </m:oMath>
                </a14:m>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a quantidade de melancias que ele deve ter vendido a </a:t>
                </a:r>
                <a14:m>
                  <m:oMath xmlns:m="http://schemas.openxmlformats.org/officeDocument/2006/math">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$ 3,00</m:t>
                    </m:r>
                  </m:oMath>
                </a14:m>
                <a:r>
                  <a:rPr lang="pt-BR" sz="2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sabendo que ele obteve mais de </a:t>
                </a:r>
                <a14:m>
                  <m:oMath xmlns:m="http://schemas.openxmlformats.org/officeDocument/2006/math">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$ 100,00</m:t>
                    </m:r>
                  </m:oMath>
                </a14:m>
                <a:r>
                  <a:rPr lang="pt-BR" sz="2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nessa venda?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D4441F70-E91B-EBC5-1D73-63F8730EE77A}"/>
                  </a:ext>
                </a:extLst>
              </p:cNvPr>
              <p:cNvSpPr txBox="1">
                <a:spLocks noRot="1" noChangeAspect="1" noMove="1" noResize="1" noEditPoints="1" noAdjustHandles="1" noChangeArrowheads="1" noChangeShapeType="1" noTextEdit="1"/>
              </p:cNvSpPr>
              <p:nvPr/>
            </p:nvSpPr>
            <p:spPr>
              <a:xfrm>
                <a:off x="295835" y="607701"/>
                <a:ext cx="11654118" cy="4728987"/>
              </a:xfrm>
              <a:prstGeom prst="rect">
                <a:avLst/>
              </a:prstGeom>
              <a:blipFill>
                <a:blip r:embed="rId3"/>
                <a:stretch>
                  <a:fillRect l="-942" t="-903" r="-994"/>
                </a:stretch>
              </a:blipFill>
            </p:spPr>
            <p:txBody>
              <a:bodyPr/>
              <a:lstStyle/>
              <a:p>
                <a:r>
                  <a:rPr lang="pt-BR">
                    <a:noFill/>
                  </a:rPr>
                  <a:t> </a:t>
                </a:r>
              </a:p>
            </p:txBody>
          </p:sp>
        </mc:Fallback>
      </mc:AlternateContent>
    </p:spTree>
    <p:extLst>
      <p:ext uri="{BB962C8B-B14F-4D97-AF65-F5344CB8AC3E}">
        <p14:creationId xmlns:p14="http://schemas.microsoft.com/office/powerpoint/2010/main" val="1278906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D4441F70-E91B-EBC5-1D73-63F8730EE77A}"/>
                  </a:ext>
                </a:extLst>
              </p:cNvPr>
              <p:cNvSpPr txBox="1"/>
              <p:nvPr/>
            </p:nvSpPr>
            <p:spPr>
              <a:xfrm>
                <a:off x="295835" y="4094971"/>
                <a:ext cx="11654118" cy="982641"/>
              </a:xfrm>
              <a:prstGeom prst="rect">
                <a:avLst/>
              </a:prstGeom>
              <a:noFill/>
            </p:spPr>
            <p:txBody>
              <a:bodyPr wrap="square">
                <a:spAutoFit/>
              </a:bodyPr>
              <a:lstStyle/>
              <a:p>
                <a:pPr algn="just">
                  <a:lnSpc>
                    <a:spcPct val="115000"/>
                  </a:lnSpc>
                  <a:spcAft>
                    <a:spcPts val="800"/>
                  </a:spcAft>
                </a:pPr>
                <a:r>
                  <a:rPr lang="pt-BR" sz="2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 </a:t>
                </a:r>
                <a14:m>
                  <m:oMath xmlns:m="http://schemas.openxmlformats.org/officeDocument/2006/math">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&gt;10</m:t>
                    </m:r>
                  </m:oMath>
                </a14:m>
                <a:r>
                  <a:rPr lang="pt-BR" sz="2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feirante vendeu ao menos </a:t>
                </a:r>
                <a14:m>
                  <m:oMath xmlns:m="http://schemas.openxmlformats.org/officeDocument/2006/math">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11</m:t>
                    </m:r>
                  </m:oMath>
                </a14:m>
                <a:r>
                  <a:rPr lang="pt-BR" sz="2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melancias a </a:t>
                </a:r>
                <a14:m>
                  <m:oMath xmlns:m="http://schemas.openxmlformats.org/officeDocument/2006/math">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$ 3,00</m:t>
                    </m:r>
                  </m:oMath>
                </a14:m>
                <a:r>
                  <a:rPr lang="pt-BR" sz="2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ter uma receita maior que </a:t>
                </a:r>
                <a14:m>
                  <m:oMath xmlns:m="http://schemas.openxmlformats.org/officeDocument/2006/math">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r>
                      <a:rPr lang="pt-BR" sz="26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$ 100,00.</m:t>
                    </m:r>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D4441F70-E91B-EBC5-1D73-63F8730EE77A}"/>
                  </a:ext>
                </a:extLst>
              </p:cNvPr>
              <p:cNvSpPr txBox="1">
                <a:spLocks noRot="1" noChangeAspect="1" noMove="1" noResize="1" noEditPoints="1" noAdjustHandles="1" noChangeArrowheads="1" noChangeShapeType="1" noTextEdit="1"/>
              </p:cNvSpPr>
              <p:nvPr/>
            </p:nvSpPr>
            <p:spPr>
              <a:xfrm>
                <a:off x="295835" y="4094971"/>
                <a:ext cx="11654118" cy="982641"/>
              </a:xfrm>
              <a:prstGeom prst="rect">
                <a:avLst/>
              </a:prstGeom>
              <a:blipFill>
                <a:blip r:embed="rId3"/>
                <a:stretch>
                  <a:fillRect l="-942" t="-4348" r="-994" b="-13665"/>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490AB8A0-258E-D0E1-B956-F0276A2AB29C}"/>
              </a:ext>
            </a:extLst>
          </p:cNvPr>
          <p:cNvPicPr>
            <a:picLocks noChangeAspect="1"/>
          </p:cNvPicPr>
          <p:nvPr/>
        </p:nvPicPr>
        <p:blipFill>
          <a:blip r:embed="rId4"/>
          <a:stretch>
            <a:fillRect/>
          </a:stretch>
        </p:blipFill>
        <p:spPr>
          <a:xfrm>
            <a:off x="238320" y="1538340"/>
            <a:ext cx="11654118" cy="1604265"/>
          </a:xfrm>
          <a:prstGeom prst="rect">
            <a:avLst/>
          </a:prstGeom>
        </p:spPr>
      </p:pic>
    </p:spTree>
    <p:extLst>
      <p:ext uri="{BB962C8B-B14F-4D97-AF65-F5344CB8AC3E}">
        <p14:creationId xmlns:p14="http://schemas.microsoft.com/office/powerpoint/2010/main" val="7116102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07EFAB9-0076-6610-96D5-3E9F7D25EF13}"/>
                  </a:ext>
                </a:extLst>
              </p:cNvPr>
              <p:cNvSpPr txBox="1"/>
              <p:nvPr/>
            </p:nvSpPr>
            <p:spPr>
              <a:xfrm>
                <a:off x="578224" y="1329172"/>
                <a:ext cx="11035551" cy="5032724"/>
              </a:xfrm>
              <a:prstGeom prst="rect">
                <a:avLst/>
              </a:prstGeom>
              <a:noFill/>
            </p:spPr>
            <p:txBody>
              <a:bodyPr wrap="square">
                <a:spAutoFit/>
              </a:bodyPr>
              <a:lstStyle/>
              <a:p>
                <a:pPr algn="just">
                  <a:lnSpc>
                    <a:spcPct val="115000"/>
                  </a:lnSpc>
                  <a:spcAft>
                    <a:spcPts val="800"/>
                  </a:spcAft>
                </a:pPr>
                <a:r>
                  <a:rPr lang="pt-BR" sz="2600" b="1" kern="100" dirty="0">
                    <a:latin typeface="Arial Narrow" panose="020B0606020202030204" pitchFamily="34" charset="0"/>
                    <a:ea typeface="Calibri" panose="020F0502020204030204" pitchFamily="34" charset="0"/>
                    <a:cs typeface="Times New Roman" panose="02020603050405020304" pitchFamily="18" charset="0"/>
                  </a:rPr>
                  <a:t>6</a:t>
                </a: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Tânia tem 25 anos e daqui a 3 anos sua idade será </a:t>
                </a:r>
                <a14:m>
                  <m:oMath xmlns:m="http://schemas.openxmlformats.org/officeDocument/2006/math">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3</m:t>
                        </m:r>
                      </m:den>
                    </m:f>
                  </m:oMath>
                </a14:m>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da idade atual de seu avô.</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Escreva a equação que permite calcular o valor </a:t>
                </a:r>
                <a14:m>
                  <m:oMath xmlns:m="http://schemas.openxmlformats.org/officeDocument/2006/math">
                    <m:r>
                      <a:rPr lang="pt-BR" sz="2600" i="1">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600" dirty="0">
                    <a:effectLst/>
                    <a:latin typeface="Arial Narrow" panose="020B0606020202030204" pitchFamily="34" charset="0"/>
                    <a:ea typeface="Calibri" panose="020F0502020204030204" pitchFamily="34" charset="0"/>
                    <a:cs typeface="Times New Roman" panose="02020603050405020304" pitchFamily="18" charset="0"/>
                  </a:rPr>
                  <a:t> da idade que o avô de Tânia tem hoje.</a:t>
                </a:r>
              </a:p>
              <a:p>
                <a:endParaRPr lang="pt-BR" sz="1600" kern="100" dirty="0">
                  <a:latin typeface="Arial Narrow" panose="020B0606020202030204" pitchFamily="34" charset="0"/>
                  <a:ea typeface="Calibri" panose="020F0502020204030204" pitchFamily="34" charset="0"/>
                  <a:cs typeface="Times New Roman" panose="02020603050405020304" pitchFamily="18" charset="0"/>
                </a:endParaRPr>
              </a:p>
              <a:p>
                <a:endParaRPr lang="pt-BR" sz="16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600" b="1" dirty="0">
                    <a:latin typeface="Arial Narrow" panose="020B0606020202030204" pitchFamily="34" charset="0"/>
                    <a:ea typeface="Calibri" panose="020F0502020204030204" pitchFamily="34" charset="0"/>
                    <a:cs typeface="Times New Roman" panose="02020603050405020304" pitchFamily="18" charset="0"/>
                  </a:rPr>
                  <a:t>7. </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Paula decidiu dividir um prêmio de R$ 6000,00 entre seus dois irmãos Lucas, Mateus e ela, de forma proporcional às suas idades. Paula tem 24 anos, Lucas tem 18 anos e Mateus tem 15 anos. Quanto cada um receberá do prêmio?</a:t>
                </a:r>
              </a:p>
              <a:p>
                <a:pPr algn="just"/>
                <a:endParaRPr lang="pt-BR" sz="1600" kern="1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16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600" b="1" dirty="0">
                    <a:effectLst/>
                    <a:latin typeface="Arial Narrow" panose="020B0606020202030204" pitchFamily="34" charset="0"/>
                    <a:ea typeface="Calibri" panose="020F0502020204030204" pitchFamily="34" charset="0"/>
                    <a:cs typeface="Calibri" panose="020F0502020204030204" pitchFamily="34" charset="0"/>
                  </a:rPr>
                  <a:t>8. </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Um professor de matemática decidiu distribuir um bônus de fim de ano entre seus três melhores alunos, Maria, João e Pedro, proporcionalmente às notas que eles obtiveram durante o ano letivo. Maria obteve 9,5 de média, João obteve 8,7 e Pedro obteve 7,9. Se o bônus total é de R$ 1500,00, quanto cada aluno receberá?</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578224" y="1329172"/>
                <a:ext cx="11035551" cy="5032724"/>
              </a:xfrm>
              <a:prstGeom prst="rect">
                <a:avLst/>
              </a:prstGeom>
              <a:blipFill>
                <a:blip r:embed="rId2"/>
                <a:stretch>
                  <a:fillRect l="-994" r="-994" b="-2179"/>
                </a:stretch>
              </a:blipFill>
            </p:spPr>
            <p:txBody>
              <a:bodyPr/>
              <a:lstStyle/>
              <a:p>
                <a:r>
                  <a:rPr lang="pt-BR">
                    <a:noFill/>
                  </a:rPr>
                  <a:t> </a:t>
                </a:r>
              </a:p>
            </p:txBody>
          </p:sp>
        </mc:Fallback>
      </mc:AlternateContent>
      <p:pic>
        <p:nvPicPr>
          <p:cNvPr id="3" name="Imagem 2" descr="Texto&#10;&#10;Descrição gerada automaticamente">
            <a:extLst>
              <a:ext uri="{FF2B5EF4-FFF2-40B4-BE49-F238E27FC236}">
                <a16:creationId xmlns:a16="http://schemas.microsoft.com/office/drawing/2014/main" id="{6506A271-DCB4-86A0-57FD-96A323319CC7}"/>
              </a:ext>
            </a:extLst>
          </p:cNvPr>
          <p:cNvPicPr>
            <a:picLocks noChangeAspect="1"/>
          </p:cNvPicPr>
          <p:nvPr/>
        </p:nvPicPr>
        <p:blipFill>
          <a:blip r:embed="rId3"/>
          <a:stretch>
            <a:fillRect/>
          </a:stretch>
        </p:blipFill>
        <p:spPr>
          <a:xfrm>
            <a:off x="578224" y="639519"/>
            <a:ext cx="4185805" cy="626900"/>
          </a:xfrm>
          <a:prstGeom prst="rect">
            <a:avLst/>
          </a:prstGeom>
        </p:spPr>
      </p:pic>
    </p:spTree>
    <p:extLst>
      <p:ext uri="{BB962C8B-B14F-4D97-AF65-F5344CB8AC3E}">
        <p14:creationId xmlns:p14="http://schemas.microsoft.com/office/powerpoint/2010/main" val="30964477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07EFAB9-0076-6610-96D5-3E9F7D25EF13}"/>
              </a:ext>
            </a:extLst>
          </p:cNvPr>
          <p:cNvSpPr txBox="1"/>
          <p:nvPr/>
        </p:nvSpPr>
        <p:spPr>
          <a:xfrm>
            <a:off x="578224" y="1329172"/>
            <a:ext cx="11035551" cy="511615"/>
          </a:xfrm>
          <a:prstGeom prst="rect">
            <a:avLst/>
          </a:prstGeom>
          <a:noFill/>
        </p:spPr>
        <p:txBody>
          <a:bodyPr wrap="square">
            <a:spAutoFit/>
          </a:bodyPr>
          <a:lstStyle/>
          <a:p>
            <a:pPr algn="just">
              <a:lnSpc>
                <a:spcPct val="115000"/>
              </a:lnSpc>
              <a:spcAft>
                <a:spcPts val="800"/>
              </a:spcAft>
            </a:pPr>
            <a:r>
              <a:rPr lang="pt-BR" sz="2600" b="1" kern="100" dirty="0">
                <a:latin typeface="Arial Narrow" panose="020B0606020202030204" pitchFamily="34" charset="0"/>
                <a:ea typeface="Calibri" panose="020F0502020204030204" pitchFamily="34" charset="0"/>
                <a:cs typeface="Times New Roman" panose="02020603050405020304" pitchFamily="18" charset="0"/>
              </a:rPr>
              <a:t>9</a:t>
            </a: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600" dirty="0">
                <a:latin typeface="Arial Narrow" panose="020B0606020202030204" pitchFamily="34" charset="0"/>
                <a:ea typeface="Calibri" panose="020F0502020204030204" pitchFamily="34" charset="0"/>
                <a:cs typeface="Times New Roman" panose="02020603050405020304" pitchFamily="18" charset="0"/>
              </a:rPr>
              <a:t>Valide as seguintes sentenças em (V) para verdadeiras ou (F) para falsas.</a:t>
            </a: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Imagem 2" descr="Texto&#10;&#10;Descrição gerada automaticamente">
            <a:extLst>
              <a:ext uri="{FF2B5EF4-FFF2-40B4-BE49-F238E27FC236}">
                <a16:creationId xmlns:a16="http://schemas.microsoft.com/office/drawing/2014/main" id="{6506A271-DCB4-86A0-57FD-96A323319CC7}"/>
              </a:ext>
            </a:extLst>
          </p:cNvPr>
          <p:cNvPicPr>
            <a:picLocks noChangeAspect="1"/>
          </p:cNvPicPr>
          <p:nvPr/>
        </p:nvPicPr>
        <p:blipFill>
          <a:blip r:embed="rId2"/>
          <a:stretch>
            <a:fillRect/>
          </a:stretch>
        </p:blipFill>
        <p:spPr>
          <a:xfrm>
            <a:off x="578224" y="639519"/>
            <a:ext cx="4185805" cy="626900"/>
          </a:xfrm>
          <a:prstGeom prst="rect">
            <a:avLst/>
          </a:prstGeom>
        </p:spPr>
      </p:pic>
      <p:pic>
        <p:nvPicPr>
          <p:cNvPr id="5" name="Imagem 4">
            <a:extLst>
              <a:ext uri="{FF2B5EF4-FFF2-40B4-BE49-F238E27FC236}">
                <a16:creationId xmlns:a16="http://schemas.microsoft.com/office/drawing/2014/main" id="{A0E74767-A57D-DAEC-A476-E15897D94F04}"/>
              </a:ext>
            </a:extLst>
          </p:cNvPr>
          <p:cNvPicPr>
            <a:picLocks noChangeAspect="1"/>
          </p:cNvPicPr>
          <p:nvPr/>
        </p:nvPicPr>
        <p:blipFill>
          <a:blip r:embed="rId3"/>
          <a:stretch>
            <a:fillRect/>
          </a:stretch>
        </p:blipFill>
        <p:spPr>
          <a:xfrm>
            <a:off x="623048" y="2157986"/>
            <a:ext cx="11280441" cy="997590"/>
          </a:xfrm>
          <a:prstGeom prst="rect">
            <a:avLst/>
          </a:prstGeom>
        </p:spPr>
      </p:pic>
    </p:spTree>
    <p:extLst>
      <p:ext uri="{BB962C8B-B14F-4D97-AF65-F5344CB8AC3E}">
        <p14:creationId xmlns:p14="http://schemas.microsoft.com/office/powerpoint/2010/main" val="42631464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07EFAB9-0076-6610-96D5-3E9F7D25EF13}"/>
                  </a:ext>
                </a:extLst>
              </p:cNvPr>
              <p:cNvSpPr txBox="1"/>
              <p:nvPr/>
            </p:nvSpPr>
            <p:spPr>
              <a:xfrm>
                <a:off x="578224" y="1329172"/>
                <a:ext cx="11035551" cy="971869"/>
              </a:xfrm>
              <a:prstGeom prst="rect">
                <a:avLst/>
              </a:prstGeom>
              <a:noFill/>
            </p:spPr>
            <p:txBody>
              <a:bodyPr wrap="square">
                <a:spAutoFit/>
              </a:bodyPr>
              <a:lstStyle/>
              <a:p>
                <a:pPr algn="just">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Encontre o conjunto solução, que satisfaz as seguintes sentenças, no conjunto dos números reais </a:t>
                </a:r>
                <a14:m>
                  <m:oMath xmlns:m="http://schemas.openxmlformats.org/officeDocument/2006/math">
                    <m:r>
                      <a:rPr lang="pt-BR" sz="2600" i="1">
                        <a:effectLst/>
                        <a:latin typeface="Cambria Math" panose="02040503050406030204" pitchFamily="18" charset="0"/>
                        <a:ea typeface="Calibri" panose="020F0502020204030204" pitchFamily="34" charset="0"/>
                        <a:cs typeface="Times New Roman" panose="02020603050405020304" pitchFamily="18" charset="0"/>
                      </a:rPr>
                      <m:t>(</m:t>
                    </m:r>
                    <m:r>
                      <a:rPr lang="pt-BR" sz="2600" b="0" i="1">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ℝ</m:t>
                    </m:r>
                    <m:r>
                      <a:rPr lang="pt-BR" sz="2600" b="0" i="1">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oMath>
                </a14:m>
                <a:r>
                  <a:rPr lang="pt-BR" sz="26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578224" y="1329172"/>
                <a:ext cx="11035551" cy="971869"/>
              </a:xfrm>
              <a:prstGeom prst="rect">
                <a:avLst/>
              </a:prstGeom>
              <a:blipFill>
                <a:blip r:embed="rId2"/>
                <a:stretch>
                  <a:fillRect l="-994" t="-3774" r="-994" b="-15723"/>
                </a:stretch>
              </a:blipFill>
            </p:spPr>
            <p:txBody>
              <a:bodyPr/>
              <a:lstStyle/>
              <a:p>
                <a:r>
                  <a:rPr lang="pt-BR">
                    <a:noFill/>
                  </a:rPr>
                  <a:t> </a:t>
                </a:r>
              </a:p>
            </p:txBody>
          </p:sp>
        </mc:Fallback>
      </mc:AlternateContent>
      <p:pic>
        <p:nvPicPr>
          <p:cNvPr id="3" name="Imagem 2" descr="Texto&#10;&#10;Descrição gerada automaticamente">
            <a:extLst>
              <a:ext uri="{FF2B5EF4-FFF2-40B4-BE49-F238E27FC236}">
                <a16:creationId xmlns:a16="http://schemas.microsoft.com/office/drawing/2014/main" id="{6506A271-DCB4-86A0-57FD-96A323319CC7}"/>
              </a:ext>
            </a:extLst>
          </p:cNvPr>
          <p:cNvPicPr>
            <a:picLocks noChangeAspect="1"/>
          </p:cNvPicPr>
          <p:nvPr/>
        </p:nvPicPr>
        <p:blipFill>
          <a:blip r:embed="rId3"/>
          <a:stretch>
            <a:fillRect/>
          </a:stretch>
        </p:blipFill>
        <p:spPr>
          <a:xfrm>
            <a:off x="578224" y="639519"/>
            <a:ext cx="4185805" cy="626900"/>
          </a:xfrm>
          <a:prstGeom prst="rect">
            <a:avLst/>
          </a:prstGeom>
        </p:spPr>
      </p:pic>
      <p:pic>
        <p:nvPicPr>
          <p:cNvPr id="6" name="Imagem 5">
            <a:extLst>
              <a:ext uri="{FF2B5EF4-FFF2-40B4-BE49-F238E27FC236}">
                <a16:creationId xmlns:a16="http://schemas.microsoft.com/office/drawing/2014/main" id="{097A1255-15F3-97E6-3245-70D0A3358FAC}"/>
              </a:ext>
            </a:extLst>
          </p:cNvPr>
          <p:cNvPicPr>
            <a:picLocks noChangeAspect="1"/>
          </p:cNvPicPr>
          <p:nvPr/>
        </p:nvPicPr>
        <p:blipFill rotWithShape="1">
          <a:blip r:embed="rId4"/>
          <a:srcRect r="53450" b="11526"/>
          <a:stretch/>
        </p:blipFill>
        <p:spPr>
          <a:xfrm>
            <a:off x="578224" y="2301040"/>
            <a:ext cx="6288920" cy="4017463"/>
          </a:xfrm>
          <a:prstGeom prst="rect">
            <a:avLst/>
          </a:prstGeom>
        </p:spPr>
      </p:pic>
    </p:spTree>
    <p:extLst>
      <p:ext uri="{BB962C8B-B14F-4D97-AF65-F5344CB8AC3E}">
        <p14:creationId xmlns:p14="http://schemas.microsoft.com/office/powerpoint/2010/main" val="23411024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07EFAB9-0076-6610-96D5-3E9F7D25EF13}"/>
                  </a:ext>
                </a:extLst>
              </p:cNvPr>
              <p:cNvSpPr txBox="1"/>
              <p:nvPr/>
            </p:nvSpPr>
            <p:spPr>
              <a:xfrm>
                <a:off x="578224" y="1329172"/>
                <a:ext cx="11035551" cy="971869"/>
              </a:xfrm>
              <a:prstGeom prst="rect">
                <a:avLst/>
              </a:prstGeom>
              <a:noFill/>
            </p:spPr>
            <p:txBody>
              <a:bodyPr wrap="square">
                <a:spAutoFit/>
              </a:bodyPr>
              <a:lstStyle/>
              <a:p>
                <a:pPr algn="just">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Encontre o conjunto solução, que satisfaz as seguintes sentenças, no conjunto dos números reais </a:t>
                </a:r>
                <a14:m>
                  <m:oMath xmlns:m="http://schemas.openxmlformats.org/officeDocument/2006/math">
                    <m:r>
                      <a:rPr lang="pt-BR" sz="2600" i="1">
                        <a:effectLst/>
                        <a:latin typeface="Cambria Math" panose="02040503050406030204" pitchFamily="18" charset="0"/>
                        <a:ea typeface="Calibri" panose="020F0502020204030204" pitchFamily="34" charset="0"/>
                        <a:cs typeface="Times New Roman" panose="02020603050405020304" pitchFamily="18" charset="0"/>
                      </a:rPr>
                      <m:t>(</m:t>
                    </m:r>
                    <m:r>
                      <a:rPr lang="pt-BR" sz="2600" b="0" i="1">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ℝ</m:t>
                    </m:r>
                    <m:r>
                      <a:rPr lang="pt-BR" sz="2600" b="0" i="1">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oMath>
                </a14:m>
                <a:r>
                  <a:rPr lang="pt-BR" sz="26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578224" y="1329172"/>
                <a:ext cx="11035551" cy="971869"/>
              </a:xfrm>
              <a:prstGeom prst="rect">
                <a:avLst/>
              </a:prstGeom>
              <a:blipFill>
                <a:blip r:embed="rId2"/>
                <a:stretch>
                  <a:fillRect l="-994" t="-3774" r="-994" b="-15723"/>
                </a:stretch>
              </a:blipFill>
            </p:spPr>
            <p:txBody>
              <a:bodyPr/>
              <a:lstStyle/>
              <a:p>
                <a:r>
                  <a:rPr lang="pt-BR">
                    <a:noFill/>
                  </a:rPr>
                  <a:t> </a:t>
                </a:r>
              </a:p>
            </p:txBody>
          </p:sp>
        </mc:Fallback>
      </mc:AlternateContent>
      <p:pic>
        <p:nvPicPr>
          <p:cNvPr id="3" name="Imagem 2" descr="Texto&#10;&#10;Descrição gerada automaticamente">
            <a:extLst>
              <a:ext uri="{FF2B5EF4-FFF2-40B4-BE49-F238E27FC236}">
                <a16:creationId xmlns:a16="http://schemas.microsoft.com/office/drawing/2014/main" id="{6506A271-DCB4-86A0-57FD-96A323319CC7}"/>
              </a:ext>
            </a:extLst>
          </p:cNvPr>
          <p:cNvPicPr>
            <a:picLocks noChangeAspect="1"/>
          </p:cNvPicPr>
          <p:nvPr/>
        </p:nvPicPr>
        <p:blipFill>
          <a:blip r:embed="rId3"/>
          <a:stretch>
            <a:fillRect/>
          </a:stretch>
        </p:blipFill>
        <p:spPr>
          <a:xfrm>
            <a:off x="578224" y="639519"/>
            <a:ext cx="4185805" cy="626900"/>
          </a:xfrm>
          <a:prstGeom prst="rect">
            <a:avLst/>
          </a:prstGeom>
        </p:spPr>
      </p:pic>
      <p:pic>
        <p:nvPicPr>
          <p:cNvPr id="6" name="Imagem 5">
            <a:extLst>
              <a:ext uri="{FF2B5EF4-FFF2-40B4-BE49-F238E27FC236}">
                <a16:creationId xmlns:a16="http://schemas.microsoft.com/office/drawing/2014/main" id="{097A1255-15F3-97E6-3245-70D0A3358FAC}"/>
              </a:ext>
            </a:extLst>
          </p:cNvPr>
          <p:cNvPicPr>
            <a:picLocks noChangeAspect="1"/>
          </p:cNvPicPr>
          <p:nvPr/>
        </p:nvPicPr>
        <p:blipFill rotWithShape="1">
          <a:blip r:embed="rId4"/>
          <a:srcRect l="49596"/>
          <a:stretch/>
        </p:blipFill>
        <p:spPr>
          <a:xfrm>
            <a:off x="3557016" y="2063297"/>
            <a:ext cx="6809594" cy="4540860"/>
          </a:xfrm>
          <a:prstGeom prst="rect">
            <a:avLst/>
          </a:prstGeom>
        </p:spPr>
      </p:pic>
    </p:spTree>
    <p:extLst>
      <p:ext uri="{BB962C8B-B14F-4D97-AF65-F5344CB8AC3E}">
        <p14:creationId xmlns:p14="http://schemas.microsoft.com/office/powerpoint/2010/main" val="13788005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Texto&#10;&#10;Descrição gerada automaticamente">
            <a:extLst>
              <a:ext uri="{FF2B5EF4-FFF2-40B4-BE49-F238E27FC236}">
                <a16:creationId xmlns:a16="http://schemas.microsoft.com/office/drawing/2014/main" id="{DE86B056-F8CC-A6A1-DA5B-9D20115CE957}"/>
              </a:ext>
            </a:extLst>
          </p:cNvPr>
          <p:cNvPicPr>
            <a:picLocks noChangeAspect="1"/>
          </p:cNvPicPr>
          <p:nvPr/>
        </p:nvPicPr>
        <p:blipFill>
          <a:blip r:embed="rId2"/>
          <a:stretch>
            <a:fillRect/>
          </a:stretch>
        </p:blipFill>
        <p:spPr>
          <a:xfrm>
            <a:off x="578224" y="639519"/>
            <a:ext cx="4185805" cy="626900"/>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D9010999-3AD7-8722-EA3D-98644A128550}"/>
                  </a:ext>
                </a:extLst>
              </p:cNvPr>
              <p:cNvSpPr txBox="1"/>
              <p:nvPr/>
            </p:nvSpPr>
            <p:spPr>
              <a:xfrm>
                <a:off x="340659" y="1263399"/>
                <a:ext cx="11555506" cy="5289974"/>
              </a:xfrm>
              <a:prstGeom prst="rect">
                <a:avLst/>
              </a:prstGeom>
              <a:noFill/>
            </p:spPr>
            <p:txBody>
              <a:bodyPr wrap="square">
                <a:spAutoFit/>
              </a:bodyPr>
              <a:lstStyle/>
              <a:p>
                <a:pPr algn="just">
                  <a:lnSpc>
                    <a:spcPct val="115000"/>
                  </a:lnSpc>
                </a:pPr>
                <a:r>
                  <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rPr>
                  <a:t>11. (ENEM 2021 – Reaplicação)</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Uma fórmula para calcular o Índice de Massa Corporal (IMC) foi publicada pelo Departamento de Nutrição da Universidade de São Paulo</a:t>
                </a:r>
                <a:r>
                  <a:rPr lang="pt-BR" sz="2400" dirty="0">
                    <a:solidFill>
                      <a:srgbClr val="343A4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O estudo propõe uma equação capaz de identificar os falsos magros que, apesar de exibirem uma silhueta esguia, apresentam altos níveis de gordura, e os falsos gordos, que têm um IMC alto em decorrência de ganho de massa muscular, e não de gordura.</a:t>
                </a:r>
                <a:endParaRPr lang="pt-BR" sz="24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A equação considera a massa do indivíduo, além do peso e da estatura. A fórmula é expressa pela soma do triplo da massa (</a:t>
                </a:r>
                <a:r>
                  <a:rPr lang="pt-BR" sz="2400" i="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M</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em quilograma, com o quádruplo do percentual de gordura (</a:t>
                </a:r>
                <a:r>
                  <a:rPr lang="pt-BR" sz="2400" i="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G</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tudo dividido pela altura (</a:t>
                </a:r>
                <a:r>
                  <a:rPr lang="pt-BR" sz="2400" i="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H</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em centímetro.</a:t>
                </a:r>
                <a:r>
                  <a:rPr lang="pt-BR" sz="2400" kern="100" dirty="0">
                    <a:solidFill>
                      <a:srgbClr val="343A4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Disponível em: http://drauziovarella.com.br. Acesso em: 27 nov. 2012 (adaptado).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A expressão algébrica que representa a nova maneira de calcular o IMC é dada por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𝑀</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𝐺</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𝐻</m:t>
                        </m:r>
                      </m:den>
                    </m:f>
                  </m:oMath>
                </a14:m>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𝑀</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𝐺</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𝐻</m:t>
                        </m:r>
                      </m:den>
                    </m:f>
                  </m:oMath>
                </a14:m>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𝑀</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4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𝐺</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𝐻</m:t>
                        </m:r>
                      </m:den>
                    </m:f>
                  </m:oMath>
                </a14:m>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𝑀</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𝐺</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𝐻</m:t>
                            </m:r>
                          </m:den>
                        </m:f>
                      </m:e>
                    </m:d>
                  </m:oMath>
                </a14:m>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4 ∙ (3</m:t>
                        </m:r>
                        <m:r>
                          <a:rPr lang="pt-BR" sz="2400" i="1">
                            <a:effectLst/>
                            <a:latin typeface="Cambria Math" panose="02040503050406030204" pitchFamily="18" charset="0"/>
                            <a:ea typeface="Calibri" panose="020F0502020204030204" pitchFamily="34" charset="0"/>
                            <a:cs typeface="Times New Roman" panose="02020603050405020304" pitchFamily="18" charset="0"/>
                          </a:rPr>
                          <m:t>𝑀</m:t>
                        </m:r>
                        <m:r>
                          <a:rPr lang="pt-BR" sz="2400" i="1">
                            <a:effectLst/>
                            <a:latin typeface="Cambria Math" panose="02040503050406030204" pitchFamily="18" charset="0"/>
                            <a:ea typeface="Calibri" panose="020F0502020204030204" pitchFamily="34" charset="0"/>
                            <a:cs typeface="Times New Roman" panose="02020603050405020304" pitchFamily="18" charset="0"/>
                          </a:rPr>
                          <m:t> + </m:t>
                        </m:r>
                        <m:r>
                          <a:rPr lang="pt-BR" sz="2400" i="1">
                            <a:effectLst/>
                            <a:latin typeface="Cambria Math" panose="02040503050406030204" pitchFamily="18" charset="0"/>
                            <a:ea typeface="Calibri" panose="020F0502020204030204" pitchFamily="34" charset="0"/>
                            <a:cs typeface="Times New Roman" panose="02020603050405020304" pitchFamily="18" charset="0"/>
                          </a:rPr>
                          <m:t>𝐺</m:t>
                        </m:r>
                        <m:r>
                          <a:rPr lang="pt-BR" sz="2400" i="1">
                            <a:effectLst/>
                            <a:latin typeface="Cambria Math" panose="02040503050406030204" pitchFamily="18" charset="0"/>
                            <a:ea typeface="Calibri" panose="020F0502020204030204" pitchFamily="34" charset="0"/>
                            <a:cs typeface="Times New Roman" panose="02020603050405020304" pitchFamily="18" charset="0"/>
                          </a:rPr>
                          <m:t>)</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𝐻</m:t>
                        </m:r>
                      </m:den>
                    </m:f>
                  </m:oMath>
                </a14:m>
                <a:endParaRPr lang="pt-BR" sz="2400" dirty="0"/>
              </a:p>
            </p:txBody>
          </p:sp>
        </mc:Choice>
        <mc:Fallback>
          <p:sp>
            <p:nvSpPr>
              <p:cNvPr id="8" name="CaixaDeTexto 7">
                <a:extLst>
                  <a:ext uri="{FF2B5EF4-FFF2-40B4-BE49-F238E27FC236}">
                    <a16:creationId xmlns:a16="http://schemas.microsoft.com/office/drawing/2014/main" id="{D9010999-3AD7-8722-EA3D-98644A128550}"/>
                  </a:ext>
                </a:extLst>
              </p:cNvPr>
              <p:cNvSpPr txBox="1">
                <a:spLocks noRot="1" noChangeAspect="1" noMove="1" noResize="1" noEditPoints="1" noAdjustHandles="1" noChangeArrowheads="1" noChangeShapeType="1" noTextEdit="1"/>
              </p:cNvSpPr>
              <p:nvPr/>
            </p:nvSpPr>
            <p:spPr>
              <a:xfrm>
                <a:off x="340659" y="1263399"/>
                <a:ext cx="11555506" cy="5289974"/>
              </a:xfrm>
              <a:prstGeom prst="rect">
                <a:avLst/>
              </a:prstGeom>
              <a:blipFill>
                <a:blip r:embed="rId3"/>
                <a:stretch>
                  <a:fillRect l="-844" t="-576" r="-1425"/>
                </a:stretch>
              </a:blipFill>
            </p:spPr>
            <p:txBody>
              <a:bodyPr/>
              <a:lstStyle/>
              <a:p>
                <a:r>
                  <a:rPr lang="pt-BR">
                    <a:noFill/>
                  </a:rPr>
                  <a:t> </a:t>
                </a:r>
              </a:p>
            </p:txBody>
          </p:sp>
        </mc:Fallback>
      </mc:AlternateContent>
    </p:spTree>
    <p:extLst>
      <p:ext uri="{BB962C8B-B14F-4D97-AF65-F5344CB8AC3E}">
        <p14:creationId xmlns:p14="http://schemas.microsoft.com/office/powerpoint/2010/main" val="33383151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1B15BDCB-ADAB-83EF-3BF5-E261EB3E897B}"/>
              </a:ext>
            </a:extLst>
          </p:cNvPr>
          <p:cNvSpPr txBox="1"/>
          <p:nvPr/>
        </p:nvSpPr>
        <p:spPr>
          <a:xfrm>
            <a:off x="412378" y="1329172"/>
            <a:ext cx="11367244" cy="4796185"/>
          </a:xfrm>
          <a:prstGeom prst="rect">
            <a:avLst/>
          </a:prstGeom>
          <a:noFill/>
        </p:spPr>
        <p:txBody>
          <a:bodyPr wrap="square">
            <a:spAutoFit/>
          </a:bodyPr>
          <a:lstStyle/>
          <a:p>
            <a:pPr algn="just">
              <a:lnSpc>
                <a:spcPct val="115000"/>
              </a:lnSpc>
              <a:spcAft>
                <a:spcPts val="800"/>
              </a:spcAft>
            </a:pPr>
            <a:r>
              <a:rPr lang="pt-BR" sz="2600" b="1"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 (ENEM 2017 - Reaplicação/PPL)</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Uma pessoa encheu o cartão de memória de sua câmera duas vezes, somente com vídeos e fotos. Na primeira vez, conseguiu armazenar 10 minutos de vídeo e 190 fotos. Já na segunda, foi possível realizar 15 minutos de vídeo e tirar 150 fotos. Todos os vídeos possuem a mesma qualidade de imagem entre si, assim como todas as fotos. Agora, essa pessoa deseja armazenar nesse cartão de memória exclusivamente fotos, com a mesma qualidade das anteriores.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www.techlider.com.br. Acesso em: 31 jul. 2012.</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O número máximo de fotos que ela poderá armazenar é</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200.        (B) 209.       (C) 270.</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(D) 340.        (E) 475.</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Texto&#10;&#10;Descrição gerada automaticamente">
            <a:extLst>
              <a:ext uri="{FF2B5EF4-FFF2-40B4-BE49-F238E27FC236}">
                <a16:creationId xmlns:a16="http://schemas.microsoft.com/office/drawing/2014/main" id="{E8A066DD-AA5E-1DF1-1D86-643D8E6ACD3B}"/>
              </a:ext>
            </a:extLst>
          </p:cNvPr>
          <p:cNvPicPr>
            <a:picLocks noChangeAspect="1"/>
          </p:cNvPicPr>
          <p:nvPr/>
        </p:nvPicPr>
        <p:blipFill>
          <a:blip r:embed="rId2"/>
          <a:stretch>
            <a:fillRect/>
          </a:stretch>
        </p:blipFill>
        <p:spPr>
          <a:xfrm>
            <a:off x="578224" y="639519"/>
            <a:ext cx="4185805" cy="626900"/>
          </a:xfrm>
          <a:prstGeom prst="rect">
            <a:avLst/>
          </a:prstGeom>
        </p:spPr>
      </p:pic>
    </p:spTree>
    <p:extLst>
      <p:ext uri="{BB962C8B-B14F-4D97-AF65-F5344CB8AC3E}">
        <p14:creationId xmlns:p14="http://schemas.microsoft.com/office/powerpoint/2010/main" val="32142453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1B15BDCB-ADAB-83EF-3BF5-E261EB3E897B}"/>
                  </a:ext>
                </a:extLst>
              </p:cNvPr>
              <p:cNvSpPr txBox="1"/>
              <p:nvPr/>
            </p:nvSpPr>
            <p:spPr>
              <a:xfrm>
                <a:off x="412378" y="1329172"/>
                <a:ext cx="11367244" cy="3104440"/>
              </a:xfrm>
              <a:prstGeom prst="rect">
                <a:avLst/>
              </a:prstGeom>
              <a:noFill/>
            </p:spPr>
            <p:txBody>
              <a:bodyPr wrap="square">
                <a:spAutoFit/>
              </a:bodyPr>
              <a:lstStyle/>
              <a:p>
                <a:pPr algn="just">
                  <a:lnSpc>
                    <a:spcPct val="115000"/>
                  </a:lnSpc>
                  <a:spcAft>
                    <a:spcPts val="800"/>
                  </a:spcAft>
                </a:pP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(ENEM 2020)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Uma casa de dois andares está sendo projetada. É necessário incluir no projeto a construção de uma escada para o acesso ao segundo andar. Para o cálculo das dimensões dos degraus utilizam-se as regras: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h</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− 63,5</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1,5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𝑒</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16 ≤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h</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19</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nas quais </a:t>
                </a:r>
                <a14:m>
                  <m:oMath xmlns:m="http://schemas.openxmlformats.org/officeDocument/2006/math">
                    <m:r>
                      <a:rPr lang="pt-BR" sz="2300" i="1">
                        <a:effectLst/>
                        <a:latin typeface="Cambria Math" panose="02040503050406030204" pitchFamily="18" charset="0"/>
                        <a:ea typeface="Calibri" panose="020F0502020204030204" pitchFamily="34" charset="0"/>
                        <a:cs typeface="Times New Roman" panose="02020603050405020304" pitchFamily="18" charset="0"/>
                      </a:rPr>
                      <m:t>h</m:t>
                    </m:r>
                  </m:oMath>
                </a14:m>
                <a:r>
                  <a:rPr lang="pt-BR" sz="2300" dirty="0">
                    <a:effectLst/>
                    <a:latin typeface="Arial Narrow" panose="020B0606020202030204" pitchFamily="34" charset="0"/>
                    <a:ea typeface="Calibri" panose="020F0502020204030204" pitchFamily="34" charset="0"/>
                    <a:cs typeface="Times New Roman" panose="02020603050405020304" pitchFamily="18" charset="0"/>
                  </a:rPr>
                  <a:t> é a altura do degrau (denominada espelho) e </a:t>
                </a:r>
                <a14:m>
                  <m:oMath xmlns:m="http://schemas.openxmlformats.org/officeDocument/2006/math">
                    <m:r>
                      <a:rPr lang="pt-BR" sz="2300" i="1">
                        <a:effectLst/>
                        <a:latin typeface="Cambria Math" panose="02040503050406030204" pitchFamily="18" charset="0"/>
                        <a:ea typeface="Calibri" panose="020F0502020204030204" pitchFamily="34" charset="0"/>
                        <a:cs typeface="Times New Roman" panose="02020603050405020304" pitchFamily="18" charset="0"/>
                      </a:rPr>
                      <m:t>𝑏</m:t>
                    </m:r>
                  </m:oMath>
                </a14:m>
                <a:r>
                  <a:rPr lang="pt-BR" sz="2300" dirty="0">
                    <a:effectLst/>
                    <a:latin typeface="Arial Narrow" panose="020B0606020202030204" pitchFamily="34" charset="0"/>
                    <a:ea typeface="Calibri" panose="020F0502020204030204" pitchFamily="34" charset="0"/>
                    <a:cs typeface="Times New Roman" panose="02020603050405020304" pitchFamily="18" charset="0"/>
                  </a:rPr>
                  <a:t> é a profundidade da pisada, como mostra a figura. Por conveniência, escolheu-se a altura do degrau como sendo </a:t>
                </a:r>
                <a14:m>
                  <m:oMath xmlns:m="http://schemas.openxmlformats.org/officeDocument/2006/math">
                    <m:r>
                      <a:rPr lang="pt-BR" sz="2300" i="1">
                        <a:effectLst/>
                        <a:latin typeface="Cambria Math" panose="02040503050406030204" pitchFamily="18" charset="0"/>
                        <a:ea typeface="Calibri" panose="020F0502020204030204" pitchFamily="34" charset="0"/>
                        <a:cs typeface="Times New Roman" panose="02020603050405020304" pitchFamily="18" charset="0"/>
                      </a:rPr>
                      <m:t>h</m:t>
                    </m:r>
                    <m:r>
                      <a:rPr lang="pt-BR" sz="2300" i="1">
                        <a:effectLst/>
                        <a:latin typeface="Cambria Math" panose="02040503050406030204" pitchFamily="18" charset="0"/>
                        <a:ea typeface="Calibri" panose="020F0502020204030204" pitchFamily="34" charset="0"/>
                        <a:cs typeface="Times New Roman" panose="02020603050405020304" pitchFamily="18" charset="0"/>
                      </a:rPr>
                      <m:t>=16</m:t>
                    </m:r>
                  </m:oMath>
                </a14:m>
                <a:r>
                  <a:rPr lang="pt-BR" sz="2300" dirty="0">
                    <a:effectLst/>
                    <a:latin typeface="Arial Narrow" panose="020B0606020202030204" pitchFamily="34" charset="0"/>
                    <a:ea typeface="Calibri" panose="020F0502020204030204" pitchFamily="34" charset="0"/>
                    <a:cs typeface="Times New Roman" panose="02020603050405020304" pitchFamily="18" charset="0"/>
                  </a:rPr>
                  <a:t>. As unidades de </a:t>
                </a:r>
                <a14:m>
                  <m:oMath xmlns:m="http://schemas.openxmlformats.org/officeDocument/2006/math">
                    <m:r>
                      <a:rPr lang="pt-BR" sz="2300" i="1">
                        <a:effectLst/>
                        <a:latin typeface="Cambria Math" panose="02040503050406030204" pitchFamily="18" charset="0"/>
                        <a:ea typeface="Calibri" panose="020F0502020204030204" pitchFamily="34" charset="0"/>
                        <a:cs typeface="Times New Roman" panose="02020603050405020304" pitchFamily="18" charset="0"/>
                      </a:rPr>
                      <m:t>h</m:t>
                    </m:r>
                  </m:oMath>
                </a14:m>
                <a:r>
                  <a:rPr lang="pt-BR" sz="23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300" i="1">
                        <a:effectLst/>
                        <a:latin typeface="Cambria Math" panose="02040503050406030204" pitchFamily="18" charset="0"/>
                        <a:ea typeface="Calibri" panose="020F0502020204030204" pitchFamily="34" charset="0"/>
                        <a:cs typeface="Times New Roman" panose="02020603050405020304" pitchFamily="18" charset="0"/>
                      </a:rPr>
                      <m:t>𝑏</m:t>
                    </m:r>
                  </m:oMath>
                </a14:m>
                <a:r>
                  <a:rPr lang="pt-BR" sz="2300" dirty="0">
                    <a:effectLst/>
                    <a:latin typeface="Arial Narrow" panose="020B0606020202030204" pitchFamily="34" charset="0"/>
                    <a:ea typeface="Calibri" panose="020F0502020204030204" pitchFamily="34" charset="0"/>
                    <a:cs typeface="Times New Roman" panose="02020603050405020304" pitchFamily="18" charset="0"/>
                  </a:rPr>
                  <a:t> estão em centímetro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1B15BDCB-ADAB-83EF-3BF5-E261EB3E897B}"/>
                  </a:ext>
                </a:extLst>
              </p:cNvPr>
              <p:cNvSpPr txBox="1">
                <a:spLocks noRot="1" noChangeAspect="1" noMove="1" noResize="1" noEditPoints="1" noAdjustHandles="1" noChangeArrowheads="1" noChangeShapeType="1" noTextEdit="1"/>
              </p:cNvSpPr>
              <p:nvPr/>
            </p:nvSpPr>
            <p:spPr>
              <a:xfrm>
                <a:off x="412378" y="1329172"/>
                <a:ext cx="11367244" cy="3104440"/>
              </a:xfrm>
              <a:prstGeom prst="rect">
                <a:avLst/>
              </a:prstGeom>
              <a:blipFill>
                <a:blip r:embed="rId2"/>
                <a:stretch>
                  <a:fillRect l="-805" t="-786" r="-805"/>
                </a:stretch>
              </a:blipFill>
            </p:spPr>
            <p:txBody>
              <a:bodyPr/>
              <a:lstStyle/>
              <a:p>
                <a:r>
                  <a:rPr lang="pt-BR">
                    <a:noFill/>
                  </a:rPr>
                  <a:t> </a:t>
                </a:r>
              </a:p>
            </p:txBody>
          </p:sp>
        </mc:Fallback>
      </mc:AlternateContent>
      <p:pic>
        <p:nvPicPr>
          <p:cNvPr id="2" name="Imagem 1" descr="Texto&#10;&#10;Descrição gerada automaticamente">
            <a:extLst>
              <a:ext uri="{FF2B5EF4-FFF2-40B4-BE49-F238E27FC236}">
                <a16:creationId xmlns:a16="http://schemas.microsoft.com/office/drawing/2014/main" id="{E8A066DD-AA5E-1DF1-1D86-643D8E6ACD3B}"/>
              </a:ext>
            </a:extLst>
          </p:cNvPr>
          <p:cNvPicPr>
            <a:picLocks noChangeAspect="1"/>
          </p:cNvPicPr>
          <p:nvPr/>
        </p:nvPicPr>
        <p:blipFill>
          <a:blip r:embed="rId3"/>
          <a:stretch>
            <a:fillRect/>
          </a:stretch>
        </p:blipFill>
        <p:spPr>
          <a:xfrm>
            <a:off x="578224" y="639519"/>
            <a:ext cx="4185805" cy="626900"/>
          </a:xfrm>
          <a:prstGeom prst="rect">
            <a:avLst/>
          </a:prstGeom>
        </p:spPr>
      </p:pic>
      <p:pic>
        <p:nvPicPr>
          <p:cNvPr id="3" name="Imagem 2" descr="Gráfico&#10;&#10;Descrição gerada automaticamente com confiança média">
            <a:extLst>
              <a:ext uri="{FF2B5EF4-FFF2-40B4-BE49-F238E27FC236}">
                <a16:creationId xmlns:a16="http://schemas.microsoft.com/office/drawing/2014/main" id="{922C53BE-4D2A-A418-0FA0-F4EA5A897FBE}"/>
              </a:ext>
            </a:extLst>
          </p:cNvPr>
          <p:cNvPicPr>
            <a:picLocks noChangeAspect="1"/>
          </p:cNvPicPr>
          <p:nvPr/>
        </p:nvPicPr>
        <p:blipFill rotWithShape="1">
          <a:blip r:embed="rId4"/>
          <a:srcRect l="5978" t="8109" r="2717" b="3604"/>
          <a:stretch/>
        </p:blipFill>
        <p:spPr bwMode="auto">
          <a:xfrm>
            <a:off x="8272731" y="4037835"/>
            <a:ext cx="3506891" cy="2045481"/>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87E6BA61-1D6C-EA6F-5DC9-79A5FE01907A}"/>
                  </a:ext>
                </a:extLst>
              </p:cNvPr>
              <p:cNvSpPr txBox="1"/>
              <p:nvPr/>
            </p:nvSpPr>
            <p:spPr>
              <a:xfrm>
                <a:off x="412377" y="4296312"/>
                <a:ext cx="7700681" cy="2382191"/>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Nesse caso, o mais amplo intervalo numérico ao qual a profundidade da pisada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deve pertencer para que as regras sejam satisfeitas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30≤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oMath>
                </a14:m>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30≤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31,5</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30≤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33</m:t>
                    </m:r>
                  </m:oMath>
                </a14:m>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31,5≤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33</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300" i="1">
                        <a:effectLst/>
                        <a:latin typeface="Cambria Math" panose="02040503050406030204" pitchFamily="18" charset="0"/>
                        <a:ea typeface="Calibri" panose="020F0502020204030204" pitchFamily="34" charset="0"/>
                        <a:cs typeface="Times New Roman" panose="02020603050405020304" pitchFamily="18" charset="0"/>
                      </a:rPr>
                      <m:t>𝑏</m:t>
                    </m:r>
                    <m:r>
                      <a:rPr lang="pt-BR" sz="2300" i="1">
                        <a:effectLst/>
                        <a:latin typeface="Cambria Math" panose="02040503050406030204" pitchFamily="18" charset="0"/>
                        <a:ea typeface="Calibri" panose="020F0502020204030204" pitchFamily="34" charset="0"/>
                        <a:cs typeface="Times New Roman" panose="02020603050405020304" pitchFamily="18" charset="0"/>
                      </a:rPr>
                      <m:t>≤ 33</m:t>
                    </m:r>
                  </m:oMath>
                </a14:m>
                <a:endParaRPr lang="pt-BR" sz="2300" dirty="0"/>
              </a:p>
            </p:txBody>
          </p:sp>
        </mc:Choice>
        <mc:Fallback>
          <p:sp>
            <p:nvSpPr>
              <p:cNvPr id="8" name="CaixaDeTexto 7">
                <a:extLst>
                  <a:ext uri="{FF2B5EF4-FFF2-40B4-BE49-F238E27FC236}">
                    <a16:creationId xmlns:a16="http://schemas.microsoft.com/office/drawing/2014/main" id="{87E6BA61-1D6C-EA6F-5DC9-79A5FE01907A}"/>
                  </a:ext>
                </a:extLst>
              </p:cNvPr>
              <p:cNvSpPr txBox="1">
                <a:spLocks noRot="1" noChangeAspect="1" noMove="1" noResize="1" noEditPoints="1" noAdjustHandles="1" noChangeArrowheads="1" noChangeShapeType="1" noTextEdit="1"/>
              </p:cNvSpPr>
              <p:nvPr/>
            </p:nvSpPr>
            <p:spPr>
              <a:xfrm>
                <a:off x="412377" y="4296312"/>
                <a:ext cx="7700681" cy="2382191"/>
              </a:xfrm>
              <a:prstGeom prst="rect">
                <a:avLst/>
              </a:prstGeom>
              <a:blipFill>
                <a:blip r:embed="rId5"/>
                <a:stretch>
                  <a:fillRect l="-1188" t="-1279" r="-1108" b="-4348"/>
                </a:stretch>
              </a:blipFill>
            </p:spPr>
            <p:txBody>
              <a:bodyPr/>
              <a:lstStyle/>
              <a:p>
                <a:r>
                  <a:rPr lang="pt-BR">
                    <a:noFill/>
                  </a:rPr>
                  <a:t> </a:t>
                </a:r>
              </a:p>
            </p:txBody>
          </p:sp>
        </mc:Fallback>
      </mc:AlternateContent>
    </p:spTree>
    <p:extLst>
      <p:ext uri="{BB962C8B-B14F-4D97-AF65-F5344CB8AC3E}">
        <p14:creationId xmlns:p14="http://schemas.microsoft.com/office/powerpoint/2010/main" val="40587057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E64A87D2-7826-3D4B-FCB3-D4DFD9B46C2C}"/>
                  </a:ext>
                </a:extLst>
              </p:cNvPr>
              <p:cNvSpPr txBox="1"/>
              <p:nvPr/>
            </p:nvSpPr>
            <p:spPr>
              <a:xfrm>
                <a:off x="380269" y="1388650"/>
                <a:ext cx="11431463" cy="4804007"/>
              </a:xfrm>
              <a:prstGeom prst="rect">
                <a:avLst/>
              </a:prstGeom>
              <a:noFill/>
            </p:spPr>
            <p:txBody>
              <a:bodyPr wrap="square" rtlCol="0">
                <a:spAutoFit/>
              </a:bodyPr>
              <a:lstStyle/>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Sistema de Equações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 sistema de equações é constituído por um conjunto de equações que apresentam mais de uma incógnita. Por exemplo: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eqAr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eqAr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m:t>
                            </m:r>
                          </m:e>
                        </m:eqAr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𝑧</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𝑧</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𝑧</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eqArr>
                      </m:e>
                    </m:d>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Grau do sistema de equações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definir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o grau, de um sistema de equações,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verifica-se o grau de cada equação que compõe o sistema e adota-se o maior grau dessas equações. O processo, para identificar o</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grau de uma equação, pode ser descrito da seguinte maneira: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380269" y="1388650"/>
                <a:ext cx="11431463" cy="4804007"/>
              </a:xfrm>
              <a:prstGeom prst="rect">
                <a:avLst/>
              </a:prstGeom>
              <a:blipFill>
                <a:blip r:embed="rId2"/>
                <a:stretch>
                  <a:fillRect l="-800" t="-635" r="-800" b="-1777"/>
                </a:stretch>
              </a:blipFill>
            </p:spPr>
            <p:txBody>
              <a:bodyPr/>
              <a:lstStyle/>
              <a:p>
                <a:r>
                  <a:rPr lang="pt-BR">
                    <a:noFill/>
                  </a:rPr>
                  <a:t> </a:t>
                </a:r>
              </a:p>
            </p:txBody>
          </p:sp>
        </mc:Fallback>
      </mc:AlternateContent>
      <p:pic>
        <p:nvPicPr>
          <p:cNvPr id="2" name="Imagem 1" descr="Interface gráfica do usuário, Texto&#10;&#10;Descrição gerada automaticamente">
            <a:extLst>
              <a:ext uri="{FF2B5EF4-FFF2-40B4-BE49-F238E27FC236}">
                <a16:creationId xmlns:a16="http://schemas.microsoft.com/office/drawing/2014/main" id="{3BD0853D-C0A7-95A5-8CAE-A5E47E0E313C}"/>
              </a:ext>
            </a:extLst>
          </p:cNvPr>
          <p:cNvPicPr>
            <a:picLocks noChangeAspect="1"/>
          </p:cNvPicPr>
          <p:nvPr/>
        </p:nvPicPr>
        <p:blipFill rotWithShape="1">
          <a:blip r:embed="rId3"/>
          <a:srcRect r="2557"/>
          <a:stretch/>
        </p:blipFill>
        <p:spPr bwMode="auto">
          <a:xfrm>
            <a:off x="380268" y="794476"/>
            <a:ext cx="3190743" cy="59417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661032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380269" y="1388650"/>
            <a:ext cx="11431463" cy="892552"/>
          </a:xfrm>
          <a:prstGeom prst="rect">
            <a:avLst/>
          </a:prstGeom>
          <a:noFill/>
        </p:spPr>
        <p:txBody>
          <a:bodyPr wrap="square" rtlCol="0">
            <a:spAutoFit/>
          </a:bodyPr>
          <a:lstStyle/>
          <a:p>
            <a:r>
              <a:rPr lang="pt-BR" sz="2600" dirty="0">
                <a:effectLst/>
                <a:latin typeface="Arial Narrow" panose="020B0606020202030204" pitchFamily="34" charset="0"/>
                <a:ea typeface="Calibri" panose="020F0502020204030204" pitchFamily="34" charset="0"/>
                <a:cs typeface="Times New Roman" panose="02020603050405020304" pitchFamily="18" charset="0"/>
              </a:rPr>
              <a:t>Nas equações que possuem somente </a:t>
            </a:r>
            <a:r>
              <a:rPr lang="pt-BR" sz="2600" b="1" dirty="0">
                <a:effectLst/>
                <a:latin typeface="Arial Narrow" panose="020B0606020202030204" pitchFamily="34" charset="0"/>
                <a:ea typeface="Calibri" panose="020F0502020204030204" pitchFamily="34" charset="0"/>
                <a:cs typeface="Times New Roman" panose="02020603050405020304" pitchFamily="18" charset="0"/>
              </a:rPr>
              <a:t>uma incógnita</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 o grau é determinado pelo maior valor que os seus expoentes assumem. Observe os exemplos a seguir:</a:t>
            </a:r>
            <a:endParaRPr lang="pt-BR" sz="2600" dirty="0">
              <a:effectLst/>
              <a:latin typeface="Arial Narrow" panose="020B0606020202030204" pitchFamily="34" charset="0"/>
              <a:ea typeface="Times New Roman" panose="02020603050405020304" pitchFamily="18" charset="0"/>
            </a:endParaRPr>
          </a:p>
        </p:txBody>
      </p:sp>
      <p:pic>
        <p:nvPicPr>
          <p:cNvPr id="2" name="Imagem 1" descr="Interface gráfica do usuário, Texto&#10;&#10;Descrição gerada automaticamente">
            <a:extLst>
              <a:ext uri="{FF2B5EF4-FFF2-40B4-BE49-F238E27FC236}">
                <a16:creationId xmlns:a16="http://schemas.microsoft.com/office/drawing/2014/main" id="{3BD0853D-C0A7-95A5-8CAE-A5E47E0E313C}"/>
              </a:ext>
            </a:extLst>
          </p:cNvPr>
          <p:cNvPicPr>
            <a:picLocks noChangeAspect="1"/>
          </p:cNvPicPr>
          <p:nvPr/>
        </p:nvPicPr>
        <p:blipFill rotWithShape="1">
          <a:blip r:embed="rId2"/>
          <a:srcRect r="2557"/>
          <a:stretch/>
        </p:blipFill>
        <p:spPr bwMode="auto">
          <a:xfrm>
            <a:off x="380268" y="794476"/>
            <a:ext cx="3190743" cy="59417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9F175424-4953-182A-A93D-670ECCEBAA8E}"/>
                  </a:ext>
                </a:extLst>
              </p:cNvPr>
              <p:cNvSpPr txBox="1"/>
              <p:nvPr/>
            </p:nvSpPr>
            <p:spPr>
              <a:xfrm>
                <a:off x="496809" y="2675321"/>
                <a:ext cx="5016485" cy="1823384"/>
              </a:xfrm>
              <a:prstGeom prst="rect">
                <a:avLst/>
              </a:prstGeom>
              <a:noFill/>
            </p:spPr>
            <p:txBody>
              <a:bodyPr wrap="square">
                <a:sp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2600" b="1" i="1" kern="100" smtClean="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m:t>
                      </m:r>
                      <m:sSup>
                        <m:sSupPr>
                          <m:ctrlPr>
                            <a:rPr lang="pt-BR" sz="2600"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6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600" b="1" i="1" kern="100" baseline="300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600" b="0"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6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600" b="0"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𝟓</m:t>
                      </m:r>
                    </m:oMath>
                  </m:oMathPara>
                </a14:m>
                <a:endParaRPr lang="pt-BR" sz="26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600" b="1" dirty="0">
                    <a:effectLst/>
                    <a:latin typeface="Arial Narrow" panose="020B0606020202030204" pitchFamily="34" charset="0"/>
                    <a:ea typeface="Aptos" panose="020B0004020202020204" pitchFamily="34" charset="0"/>
                    <a:cs typeface="Times New Roman" panose="02020603050405020304" pitchFamily="18" charset="0"/>
                  </a:rPr>
                  <a:t>E</a:t>
                </a:r>
                <a:r>
                  <a:rPr lang="pt-BR" sz="2600" dirty="0">
                    <a:effectLst/>
                    <a:latin typeface="Arial Narrow" panose="020B0606020202030204" pitchFamily="34" charset="0"/>
                    <a:ea typeface="Aptos" panose="020B0004020202020204" pitchFamily="34" charset="0"/>
                    <a:cs typeface="Times New Roman" panose="02020603050405020304" pitchFamily="18" charset="0"/>
                  </a:rPr>
                  <a:t>sta é uma equação de grau </a:t>
                </a:r>
                <a:r>
                  <a:rPr lang="pt-BR" sz="26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6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2600" dirty="0">
                    <a:effectLst/>
                    <a:latin typeface="Arial Narrow" panose="020B0606020202030204" pitchFamily="34" charset="0"/>
                    <a:ea typeface="Aptos" panose="020B0004020202020204" pitchFamily="34" charset="0"/>
                    <a:cs typeface="Times New Roman" panose="02020603050405020304" pitchFamily="18" charset="0"/>
                  </a:rPr>
                  <a:t>ou segundo grau, porque o maior expoente da incógnita</a:t>
                </a:r>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600" b="1" i="1">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é </a:t>
                </a:r>
                <a:r>
                  <a:rPr lang="pt-BR" sz="26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600" dirty="0"/>
              </a:p>
            </p:txBody>
          </p:sp>
        </mc:Choice>
        <mc:Fallback>
          <p:sp>
            <p:nvSpPr>
              <p:cNvPr id="4" name="CaixaDeTexto 3">
                <a:extLst>
                  <a:ext uri="{FF2B5EF4-FFF2-40B4-BE49-F238E27FC236}">
                    <a16:creationId xmlns:a16="http://schemas.microsoft.com/office/drawing/2014/main" id="{9F175424-4953-182A-A93D-670ECCEBAA8E}"/>
                  </a:ext>
                </a:extLst>
              </p:cNvPr>
              <p:cNvSpPr txBox="1">
                <a:spLocks noRot="1" noChangeAspect="1" noMove="1" noResize="1" noEditPoints="1" noAdjustHandles="1" noChangeArrowheads="1" noChangeShapeType="1" noTextEdit="1"/>
              </p:cNvSpPr>
              <p:nvPr/>
            </p:nvSpPr>
            <p:spPr>
              <a:xfrm>
                <a:off x="496809" y="2675321"/>
                <a:ext cx="5016485" cy="1823384"/>
              </a:xfrm>
              <a:prstGeom prst="rect">
                <a:avLst/>
              </a:prstGeom>
              <a:blipFill>
                <a:blip r:embed="rId3"/>
                <a:stretch>
                  <a:fillRect l="-2187" r="-3402" b="-668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2F38E9A5-BA75-F619-0E9F-883BDF9B57F8}"/>
                  </a:ext>
                </a:extLst>
              </p:cNvPr>
              <p:cNvSpPr txBox="1"/>
              <p:nvPr/>
            </p:nvSpPr>
            <p:spPr>
              <a:xfrm>
                <a:off x="6096000" y="2675321"/>
                <a:ext cx="5599191" cy="1423275"/>
              </a:xfrm>
              <a:prstGeom prst="rect">
                <a:avLst/>
              </a:prstGeom>
              <a:noFill/>
            </p:spPr>
            <p:txBody>
              <a:bodyPr wrap="square">
                <a:sp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2600" b="0" i="1" kern="100" smtClea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𝟑</m:t>
                      </m:r>
                      <m:sSup>
                        <m:sSupPr>
                          <m:ctrlPr>
                            <a:rPr lang="pt-BR" sz="26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𝒚</m:t>
                          </m:r>
                        </m:e>
                        <m:sup>
                          <m:r>
                            <a:rPr lang="pt-BR" sz="2600" b="1" i="1" kern="100" baseline="300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𝟓</m:t>
                          </m:r>
                        </m:sup>
                      </m:sSup>
                      <m:r>
                        <a:rPr lang="pt-BR" sz="2600" b="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6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𝒚</m:t>
                          </m:r>
                        </m:e>
                        <m:sup>
                          <m:r>
                            <a:rPr lang="pt-BR" sz="2600" b="1" i="1" kern="100" baseline="300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𝟒</m:t>
                          </m:r>
                        </m:sup>
                      </m:sSup>
                      <m:r>
                        <a:rPr lang="pt-BR" sz="2600" b="0" i="1" kern="100" baseline="300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600" b="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𝟒</m:t>
                      </m:r>
                      <m:sSup>
                        <m:sSupPr>
                          <m:ctrlPr>
                            <a:rPr lang="pt-BR" sz="26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𝒚</m:t>
                          </m:r>
                        </m:e>
                        <m:sup>
                          <m:r>
                            <a:rPr lang="pt-BR" sz="2600" b="1" i="1" kern="100" baseline="300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𝟑</m:t>
                          </m:r>
                        </m:sup>
                      </m:sSup>
                      <m:r>
                        <a:rPr lang="pt-BR" sz="2600" b="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𝟓</m:t>
                      </m:r>
                      <m:sSup>
                        <m:sSupPr>
                          <m:ctrlPr>
                            <a:rPr lang="pt-BR" sz="26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𝒚</m:t>
                          </m:r>
                        </m:e>
                        <m:sup>
                          <m:r>
                            <a:rPr lang="pt-BR" sz="2600" b="1" i="1" kern="100" baseline="300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600" b="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600" b="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600" b="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𝟎</m:t>
                      </m:r>
                    </m:oMath>
                  </m:oMathPara>
                </a14:m>
                <a:endParaRPr lang="pt-BR" sz="26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Esta equação é de grau </a:t>
                </a:r>
                <a:r>
                  <a:rPr lang="pt-BR" sz="2600" b="1"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5 </a:t>
                </a:r>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ou quinto grau, porque </a:t>
                </a:r>
                <a:r>
                  <a:rPr lang="pt-BR" sz="2600" b="1"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5</a:t>
                </a:r>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é o maior expoente da incógnita </a:t>
                </a:r>
                <a14:m>
                  <m:oMath xmlns:m="http://schemas.openxmlformats.org/officeDocument/2006/math">
                    <m:r>
                      <a:rPr lang="pt-BR" sz="2600" b="1" i="1">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600" dirty="0"/>
              </a:p>
            </p:txBody>
          </p:sp>
        </mc:Choice>
        <mc:Fallback>
          <p:sp>
            <p:nvSpPr>
              <p:cNvPr id="6" name="CaixaDeTexto 5">
                <a:extLst>
                  <a:ext uri="{FF2B5EF4-FFF2-40B4-BE49-F238E27FC236}">
                    <a16:creationId xmlns:a16="http://schemas.microsoft.com/office/drawing/2014/main" id="{2F38E9A5-BA75-F619-0E9F-883BDF9B57F8}"/>
                  </a:ext>
                </a:extLst>
              </p:cNvPr>
              <p:cNvSpPr txBox="1">
                <a:spLocks noRot="1" noChangeAspect="1" noMove="1" noResize="1" noEditPoints="1" noAdjustHandles="1" noChangeArrowheads="1" noChangeShapeType="1" noTextEdit="1"/>
              </p:cNvSpPr>
              <p:nvPr/>
            </p:nvSpPr>
            <p:spPr>
              <a:xfrm>
                <a:off x="6096000" y="2675321"/>
                <a:ext cx="5599191" cy="1423275"/>
              </a:xfrm>
              <a:prstGeom prst="rect">
                <a:avLst/>
              </a:prstGeom>
              <a:blipFill>
                <a:blip r:embed="rId4"/>
                <a:stretch>
                  <a:fillRect l="-1306" r="-1197" b="-901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E7EEA630-75F1-3DF7-ABE0-94506D78B3E1}"/>
                  </a:ext>
                </a:extLst>
              </p:cNvPr>
              <p:cNvSpPr txBox="1"/>
              <p:nvPr/>
            </p:nvSpPr>
            <p:spPr>
              <a:xfrm>
                <a:off x="4168588" y="4794120"/>
                <a:ext cx="4796118" cy="1823384"/>
              </a:xfrm>
              <a:prstGeom prst="rect">
                <a:avLst/>
              </a:prstGeom>
              <a:noFill/>
            </p:spPr>
            <p:txBody>
              <a:bodyPr wrap="square">
                <a:sp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𝟏𝟎</m:t>
                      </m:r>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𝟓</m:t>
                      </m:r>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𝒛</m:t>
                      </m:r>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𝒛</m:t>
                      </m:r>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600" b="1" i="1" kern="100" smtClean="0">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𝟎</m:t>
                      </m:r>
                    </m:oMath>
                  </m:oMathPara>
                </a14:m>
                <a:endParaRPr lang="pt-BR" sz="26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Esta equação é de grau </a:t>
                </a:r>
                <a:r>
                  <a:rPr lang="pt-BR" sz="2600" b="1" dirty="0">
                    <a:solidFill>
                      <a:srgbClr val="DE14C6"/>
                    </a:solidFill>
                    <a:effectLst/>
                    <a:latin typeface="Arial Narrow" panose="020B0606020202030204" pitchFamily="34" charset="0"/>
                    <a:ea typeface="Aptos" panose="020B0004020202020204" pitchFamily="34" charset="0"/>
                    <a:cs typeface="Times New Roman" panose="02020603050405020304" pitchFamily="18" charset="0"/>
                  </a:rPr>
                  <a:t>1</a:t>
                </a:r>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ou primeiro grau, pois todos os expoentes da incógnita </a:t>
                </a:r>
                <a14:m>
                  <m:oMath xmlns:m="http://schemas.openxmlformats.org/officeDocument/2006/math">
                    <m:r>
                      <a:rPr lang="pt-BR" sz="2600" b="1" i="1">
                        <a:solidFill>
                          <a:srgbClr val="DE14C6"/>
                        </a:solidFill>
                        <a:effectLst/>
                        <a:latin typeface="Cambria Math" panose="02040503050406030204" pitchFamily="18" charset="0"/>
                        <a:ea typeface="Aptos" panose="020B0004020202020204" pitchFamily="34" charset="0"/>
                        <a:cs typeface="Times New Roman" panose="02020603050405020304" pitchFamily="18" charset="0"/>
                      </a:rPr>
                      <m:t>𝒛</m:t>
                    </m:r>
                  </m:oMath>
                </a14:m>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são </a:t>
                </a:r>
                <a:r>
                  <a:rPr lang="pt-BR" sz="2600" b="1" dirty="0">
                    <a:solidFill>
                      <a:srgbClr val="DE14C6"/>
                    </a:solidFill>
                    <a:effectLst/>
                    <a:latin typeface="Arial Narrow" panose="020B0606020202030204" pitchFamily="34" charset="0"/>
                    <a:ea typeface="Aptos" panose="020B0004020202020204" pitchFamily="34" charset="0"/>
                    <a:cs typeface="Times New Roman" panose="02020603050405020304" pitchFamily="18" charset="0"/>
                  </a:rPr>
                  <a:t>1</a:t>
                </a:r>
                <a:r>
                  <a:rPr lang="pt-BR" sz="26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600" dirty="0"/>
              </a:p>
            </p:txBody>
          </p:sp>
        </mc:Choice>
        <mc:Fallback>
          <p:sp>
            <p:nvSpPr>
              <p:cNvPr id="8" name="CaixaDeTexto 7">
                <a:extLst>
                  <a:ext uri="{FF2B5EF4-FFF2-40B4-BE49-F238E27FC236}">
                    <a16:creationId xmlns:a16="http://schemas.microsoft.com/office/drawing/2014/main" id="{E7EEA630-75F1-3DF7-ABE0-94506D78B3E1}"/>
                  </a:ext>
                </a:extLst>
              </p:cNvPr>
              <p:cNvSpPr txBox="1">
                <a:spLocks noRot="1" noChangeAspect="1" noMove="1" noResize="1" noEditPoints="1" noAdjustHandles="1" noChangeArrowheads="1" noChangeShapeType="1" noTextEdit="1"/>
              </p:cNvSpPr>
              <p:nvPr/>
            </p:nvSpPr>
            <p:spPr>
              <a:xfrm>
                <a:off x="4168588" y="4794120"/>
                <a:ext cx="4796118" cy="1823384"/>
              </a:xfrm>
              <a:prstGeom prst="rect">
                <a:avLst/>
              </a:prstGeom>
              <a:blipFill>
                <a:blip r:embed="rId5"/>
                <a:stretch>
                  <a:fillRect l="-1525" r="-2795" b="-6667"/>
                </a:stretch>
              </a:blipFill>
            </p:spPr>
            <p:txBody>
              <a:bodyPr/>
              <a:lstStyle/>
              <a:p>
                <a:r>
                  <a:rPr lang="pt-BR">
                    <a:noFill/>
                  </a:rPr>
                  <a:t> </a:t>
                </a:r>
              </a:p>
            </p:txBody>
          </p:sp>
        </mc:Fallback>
      </mc:AlternateContent>
    </p:spTree>
    <p:extLst>
      <p:ext uri="{BB962C8B-B14F-4D97-AF65-F5344CB8AC3E}">
        <p14:creationId xmlns:p14="http://schemas.microsoft.com/office/powerpoint/2010/main" val="34873926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319A812C-EAA8-5101-99B6-4AC4394B12D8}"/>
              </a:ext>
            </a:extLst>
          </p:cNvPr>
          <p:cNvSpPr txBox="1"/>
          <p:nvPr/>
        </p:nvSpPr>
        <p:spPr>
          <a:xfrm>
            <a:off x="358588" y="501439"/>
            <a:ext cx="11438965" cy="1817101"/>
          </a:xfrm>
          <a:prstGeom prst="rect">
            <a:avLst/>
          </a:prstGeom>
          <a:noFill/>
        </p:spPr>
        <p:txBody>
          <a:bodyPr wrap="square">
            <a:spAutoFit/>
          </a:bodyPr>
          <a:lstStyle/>
          <a:p>
            <a:pPr lvl="0" algn="just">
              <a:lnSpc>
                <a:spcPct val="150000"/>
              </a:lnSpc>
              <a:spcBef>
                <a:spcPts val="500"/>
              </a:spcBef>
              <a:spcAft>
                <a:spcPts val="500"/>
              </a:spcAft>
            </a:pPr>
            <a:r>
              <a:rPr lang="pt-BR" sz="2600" dirty="0">
                <a:effectLst/>
                <a:latin typeface="Arial Narrow" panose="020B0606020202030204" pitchFamily="34" charset="0"/>
                <a:ea typeface="Calibri" panose="020F0502020204030204" pitchFamily="34" charset="0"/>
                <a:cs typeface="Times New Roman" panose="02020603050405020304" pitchFamily="18" charset="0"/>
              </a:rPr>
              <a:t>Quando a equação possui </a:t>
            </a:r>
            <a:r>
              <a:rPr lang="pt-BR" sz="2600" b="1" dirty="0">
                <a:effectLst/>
                <a:latin typeface="Arial Narrow" panose="020B0606020202030204" pitchFamily="34" charset="0"/>
                <a:ea typeface="Calibri" panose="020F0502020204030204" pitchFamily="34" charset="0"/>
                <a:cs typeface="Times New Roman" panose="02020603050405020304" pitchFamily="18" charset="0"/>
              </a:rPr>
              <a:t>mais de uma incógnita</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 pode-se expressar o grau em relação à equação como um todo. Para isso, deve-se avaliar o grau de cada monômio da equação. Observe o exemplo:</a:t>
            </a:r>
            <a:endParaRPr lang="pt-BR" sz="2600" dirty="0">
              <a:effectLst/>
              <a:latin typeface="Arial Narrow" panose="020B0606020202030204" pitchFamily="34" charset="0"/>
              <a:ea typeface="Times New Roman" panose="02020603050405020304" pitchFamily="18" charset="0"/>
            </a:endParaRPr>
          </a:p>
        </p:txBody>
      </p:sp>
      <p:pic>
        <p:nvPicPr>
          <p:cNvPr id="3" name="Imagem 2">
            <a:extLst>
              <a:ext uri="{FF2B5EF4-FFF2-40B4-BE49-F238E27FC236}">
                <a16:creationId xmlns:a16="http://schemas.microsoft.com/office/drawing/2014/main" id="{878F92A3-BD3F-4BD6-D332-596DD3AE778B}"/>
              </a:ext>
            </a:extLst>
          </p:cNvPr>
          <p:cNvPicPr>
            <a:picLocks noChangeAspect="1"/>
          </p:cNvPicPr>
          <p:nvPr/>
        </p:nvPicPr>
        <p:blipFill>
          <a:blip r:embed="rId2"/>
          <a:stretch>
            <a:fillRect/>
          </a:stretch>
        </p:blipFill>
        <p:spPr>
          <a:xfrm>
            <a:off x="3935811" y="1979788"/>
            <a:ext cx="4320377" cy="1788907"/>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527F5F9-55AD-AC7E-86D1-78933A1BCD7C}"/>
                  </a:ext>
                </a:extLst>
              </p:cNvPr>
              <p:cNvSpPr txBox="1"/>
              <p:nvPr/>
            </p:nvSpPr>
            <p:spPr>
              <a:xfrm>
                <a:off x="358588" y="3839905"/>
                <a:ext cx="11438965" cy="2823145"/>
              </a:xfrm>
              <a:prstGeom prst="rect">
                <a:avLst/>
              </a:prstGeom>
              <a:noFill/>
            </p:spPr>
            <p:txBody>
              <a:bodyPr wrap="square">
                <a:spAutoFit/>
              </a:bodyPr>
              <a:lstStyle/>
              <a:p>
                <a:pPr algn="just">
                  <a:lnSpc>
                    <a:spcPct val="115000"/>
                  </a:lnSpc>
                </a:pP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Para avaliar o grau de cada monômio, da equação, deve-se primeiro identificar o grau de cada variável, neste caso: </a:t>
                </a:r>
                <a14:m>
                  <m:oMath xmlns:m="http://schemas.openxmlformats.org/officeDocument/2006/math">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𝑥</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 </m:t>
                    </m:r>
                    <m:r>
                      <m:rPr>
                        <m:sty m:val="p"/>
                      </m:rPr>
                      <a:rPr lang="pt-BR" sz="2600">
                        <a:solidFill>
                          <a:srgbClr val="000000"/>
                        </a:solidFill>
                        <a:effectLst/>
                        <a:highlight>
                          <a:srgbClr val="FFFFFF"/>
                        </a:highlight>
                        <a:latin typeface="Cambria Math" panose="02040503050406030204" pitchFamily="18" charset="0"/>
                        <a:ea typeface="Times New Roman" panose="02020603050405020304" pitchFamily="18" charset="0"/>
                      </a:rPr>
                      <m:t>e</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 </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𝑦</m:t>
                    </m:r>
                  </m:oMath>
                </a14:m>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a:t>
                </a:r>
                <a:endParaRPr lang="pt-BR" sz="2600" dirty="0">
                  <a:effectLst/>
                  <a:highlight>
                    <a:srgbClr val="FFFFFF"/>
                  </a:highlight>
                  <a:latin typeface="Times New Roman" panose="02020603050405020304" pitchFamily="18" charset="0"/>
                  <a:ea typeface="Times New Roman" panose="02020603050405020304" pitchFamily="18" charset="0"/>
                </a:endParaRPr>
              </a:p>
              <a:p>
                <a:pPr marL="342900" lvl="0" indent="-342900" algn="just">
                  <a:lnSpc>
                    <a:spcPct val="115000"/>
                  </a:lnSpc>
                  <a:buFont typeface="Symbol" panose="05050102010706020507" pitchFamily="18" charset="2"/>
                  <a:buChar char=""/>
                </a:pPr>
                <a:r>
                  <a:rPr lang="pt-BR" sz="2600" i="1" dirty="0">
                    <a:solidFill>
                      <a:srgbClr val="0D0D0D"/>
                    </a:solidFill>
                    <a:effectLst/>
                    <a:highlight>
                      <a:srgbClr val="FFFFFF"/>
                    </a:highlight>
                    <a:latin typeface="Arial Narrow" panose="020B0606020202030204" pitchFamily="34" charset="0"/>
                    <a:ea typeface="Times New Roman" panose="02020603050405020304" pitchFamily="18" charset="0"/>
                  </a:rPr>
                  <a:t>Grau da </a:t>
                </a:r>
                <a:r>
                  <a:rPr lang="pt-BR" sz="2600" dirty="0">
                    <a:solidFill>
                      <a:srgbClr val="0D0D0D"/>
                    </a:solidFill>
                    <a:effectLst/>
                    <a:highlight>
                      <a:srgbClr val="FFFFFF"/>
                    </a:highlight>
                    <a:latin typeface="Arial Narrow" panose="020B0606020202030204" pitchFamily="34" charset="0"/>
                    <a:ea typeface="Times New Roman" panose="02020603050405020304" pitchFamily="18" charset="0"/>
                  </a:rPr>
                  <a:t>variável</a:t>
                </a:r>
                <a:r>
                  <a:rPr lang="pt-BR" sz="2600" i="1" dirty="0">
                    <a:solidFill>
                      <a:srgbClr val="0D0D0D"/>
                    </a:solidFill>
                    <a:effectLst/>
                    <a:highlight>
                      <a:srgbClr val="FFFFFF"/>
                    </a:highlight>
                    <a:latin typeface="Arial Narrow" panose="020B0606020202030204" pitchFamily="34" charset="0"/>
                    <a:ea typeface="Times New Roman" panose="02020603050405020304" pitchFamily="18" charset="0"/>
                  </a:rPr>
                  <a:t> </a:t>
                </a:r>
                <a14:m>
                  <m:oMath xmlns:m="http://schemas.openxmlformats.org/officeDocument/2006/math">
                    <m:r>
                      <a:rPr lang="pt-BR" sz="2600" i="1">
                        <a:solidFill>
                          <a:srgbClr val="0D0D0D"/>
                        </a:solidFill>
                        <a:effectLst/>
                        <a:highlight>
                          <a:srgbClr val="FFFFFF"/>
                        </a:highlight>
                        <a:latin typeface="Cambria Math" panose="02040503050406030204" pitchFamily="18" charset="0"/>
                        <a:ea typeface="Times New Roman" panose="02020603050405020304" pitchFamily="18" charset="0"/>
                      </a:rPr>
                      <m:t>𝑥</m:t>
                    </m:r>
                  </m:oMath>
                </a14:m>
                <a:r>
                  <a:rPr lang="pt-BR" sz="2600" i="1" dirty="0">
                    <a:solidFill>
                      <a:srgbClr val="0D0D0D"/>
                    </a:solidFill>
                    <a:effectLst/>
                    <a:highlight>
                      <a:srgbClr val="FFFFFF"/>
                    </a:highlight>
                    <a:latin typeface="Arial Narrow" panose="020B0606020202030204" pitchFamily="34" charset="0"/>
                    <a:ea typeface="Times New Roman" panose="02020603050405020304" pitchFamily="18" charset="0"/>
                  </a:rPr>
                  <a:t>, nesta equação, é igual a 3, </a:t>
                </a:r>
                <a:r>
                  <a:rPr lang="pt-BR" sz="2600" dirty="0">
                    <a:solidFill>
                      <a:srgbClr val="0D0D0D"/>
                    </a:solidFill>
                    <a:effectLst/>
                    <a:highlight>
                      <a:srgbClr val="FFFFFF"/>
                    </a:highlight>
                    <a:latin typeface="Arial Narrow" panose="020B0606020202030204" pitchFamily="34" charset="0"/>
                    <a:ea typeface="Times New Roman" panose="02020603050405020304" pitchFamily="18" charset="0"/>
                  </a:rPr>
                  <a:t>porque 3 é o maior valor para o expoente de</a:t>
                </a:r>
                <a:r>
                  <a:rPr lang="pt-BR" sz="2600" i="1" dirty="0">
                    <a:solidFill>
                      <a:srgbClr val="0D0D0D"/>
                    </a:solidFill>
                    <a:effectLst/>
                    <a:highlight>
                      <a:srgbClr val="FFFFFF"/>
                    </a:highlight>
                    <a:latin typeface="Arial Narrow" panose="020B0606020202030204" pitchFamily="34" charset="0"/>
                    <a:ea typeface="Times New Roman" panose="02020603050405020304" pitchFamily="18" charset="0"/>
                  </a:rPr>
                  <a:t> </a:t>
                </a:r>
                <a14:m>
                  <m:oMath xmlns:m="http://schemas.openxmlformats.org/officeDocument/2006/math">
                    <m:r>
                      <a:rPr lang="pt-BR" sz="2600" i="1">
                        <a:solidFill>
                          <a:srgbClr val="0D0D0D"/>
                        </a:solidFill>
                        <a:effectLst/>
                        <a:highlight>
                          <a:srgbClr val="FFFFFF"/>
                        </a:highlight>
                        <a:latin typeface="Cambria Math" panose="02040503050406030204" pitchFamily="18" charset="0"/>
                        <a:ea typeface="Times New Roman" panose="02020603050405020304" pitchFamily="18" charset="0"/>
                      </a:rPr>
                      <m:t>𝑥</m:t>
                    </m:r>
                  </m:oMath>
                </a14:m>
                <a:r>
                  <a:rPr lang="pt-BR" sz="2600" i="1" dirty="0">
                    <a:solidFill>
                      <a:srgbClr val="0D0D0D"/>
                    </a:solidFill>
                    <a:effectLst/>
                    <a:highlight>
                      <a:srgbClr val="FFFFFF"/>
                    </a:highlight>
                    <a:latin typeface="Arial Narrow" panose="020B0606020202030204" pitchFamily="34" charset="0"/>
                    <a:ea typeface="Times New Roman" panose="02020603050405020304" pitchFamily="18" charset="0"/>
                  </a:rPr>
                  <a:t>. </a:t>
                </a:r>
              </a:p>
              <a:p>
                <a:pPr marL="342900" lvl="0" indent="-342900" algn="just">
                  <a:lnSpc>
                    <a:spcPct val="115000"/>
                  </a:lnSpc>
                  <a:buFont typeface="Symbol" panose="05050102010706020507" pitchFamily="18" charset="2"/>
                  <a:buChar char=""/>
                </a:pPr>
                <a:r>
                  <a:rPr lang="pt-BR" sz="2600" i="1"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Grau da </a:t>
                </a:r>
                <a:r>
                  <a:rPr lang="pt-BR" sz="26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variável</a:t>
                </a:r>
                <a:r>
                  <a:rPr lang="pt-BR" sz="2600" i="1"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600" i="1">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600" i="1"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nesta equação, é igual a 2, </a:t>
                </a:r>
                <a:r>
                  <a:rPr lang="pt-BR" sz="26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porque 2 é o maior valor para o expoente de</a:t>
                </a:r>
                <a:r>
                  <a:rPr lang="pt-BR" sz="2600" i="1"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600" i="1">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600" i="1"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600" dirty="0"/>
              </a:p>
            </p:txBody>
          </p:sp>
        </mc:Choice>
        <mc:Fallback>
          <p:sp>
            <p:nvSpPr>
              <p:cNvPr id="8" name="CaixaDeTexto 7">
                <a:extLst>
                  <a:ext uri="{FF2B5EF4-FFF2-40B4-BE49-F238E27FC236}">
                    <a16:creationId xmlns:a16="http://schemas.microsoft.com/office/drawing/2014/main" id="{5527F5F9-55AD-AC7E-86D1-78933A1BCD7C}"/>
                  </a:ext>
                </a:extLst>
              </p:cNvPr>
              <p:cNvSpPr txBox="1">
                <a:spLocks noRot="1" noChangeAspect="1" noMove="1" noResize="1" noEditPoints="1" noAdjustHandles="1" noChangeArrowheads="1" noChangeShapeType="1" noTextEdit="1"/>
              </p:cNvSpPr>
              <p:nvPr/>
            </p:nvSpPr>
            <p:spPr>
              <a:xfrm>
                <a:off x="358588" y="3839905"/>
                <a:ext cx="11438965" cy="2823145"/>
              </a:xfrm>
              <a:prstGeom prst="rect">
                <a:avLst/>
              </a:prstGeom>
              <a:blipFill>
                <a:blip r:embed="rId3"/>
                <a:stretch>
                  <a:fillRect l="-1013" t="-1296" r="-1546" b="-4104"/>
                </a:stretch>
              </a:blipFill>
            </p:spPr>
            <p:txBody>
              <a:bodyPr/>
              <a:lstStyle/>
              <a:p>
                <a:r>
                  <a:rPr lang="pt-BR">
                    <a:noFill/>
                  </a:rPr>
                  <a:t> </a:t>
                </a:r>
              </a:p>
            </p:txBody>
          </p:sp>
        </mc:Fallback>
      </mc:AlternateContent>
    </p:spTree>
    <p:extLst>
      <p:ext uri="{BB962C8B-B14F-4D97-AF65-F5344CB8AC3E}">
        <p14:creationId xmlns:p14="http://schemas.microsoft.com/office/powerpoint/2010/main" val="5675085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C4F274C-D97C-6039-7DA9-C73B0359D5E3}"/>
              </a:ext>
            </a:extLst>
          </p:cNvPr>
          <p:cNvSpPr txBox="1"/>
          <p:nvPr/>
        </p:nvSpPr>
        <p:spPr>
          <a:xfrm>
            <a:off x="349624" y="673154"/>
            <a:ext cx="11519647" cy="514821"/>
          </a:xfrm>
          <a:prstGeom prst="rect">
            <a:avLst/>
          </a:prstGeom>
          <a:noFill/>
        </p:spPr>
        <p:txBody>
          <a:bodyPr wrap="square">
            <a:spAutoFit/>
          </a:bodyPr>
          <a:lstStyle/>
          <a:p>
            <a:pPr algn="just">
              <a:lnSpc>
                <a:spcPct val="115000"/>
              </a:lnSpc>
            </a:pPr>
            <a:r>
              <a:rPr lang="pt-BR" sz="2600" dirty="0">
                <a:solidFill>
                  <a:srgbClr val="0D0D0D"/>
                </a:solidFill>
                <a:effectLst/>
                <a:highlight>
                  <a:srgbClr val="FFFFFF"/>
                </a:highlight>
                <a:latin typeface="Arial Narrow" panose="020B0606020202030204" pitchFamily="34" charset="0"/>
                <a:ea typeface="Times New Roman" panose="02020603050405020304" pitchFamily="18" charset="0"/>
              </a:rPr>
              <a:t>Agora, determinamos o grau de cada monômio. Observe a seguir:</a:t>
            </a:r>
            <a:endParaRPr lang="pt-BR" sz="2600" dirty="0">
              <a:effectLst/>
              <a:highlight>
                <a:srgbClr val="FFFFFF"/>
              </a:highlight>
              <a:latin typeface="Times New Roman" panose="02020603050405020304" pitchFamily="18" charset="0"/>
              <a:ea typeface="Times New Roman" panose="02020603050405020304" pitchFamily="18" charset="0"/>
            </a:endParaRPr>
          </a:p>
        </p:txBody>
      </p:sp>
      <mc:AlternateContent xmlns:mc="http://schemas.openxmlformats.org/markup-compatibility/2006">
        <mc:Choice xmlns:a14="http://schemas.microsoft.com/office/drawing/2010/main" Requires="a14">
          <p:graphicFrame>
            <p:nvGraphicFramePr>
              <p:cNvPr id="4" name="Tabela 3">
                <a:extLst>
                  <a:ext uri="{FF2B5EF4-FFF2-40B4-BE49-F238E27FC236}">
                    <a16:creationId xmlns:a16="http://schemas.microsoft.com/office/drawing/2014/main" id="{3C9EC6DB-E25A-818D-A961-7D1E4C397467}"/>
                  </a:ext>
                </a:extLst>
              </p:cNvPr>
              <p:cNvGraphicFramePr>
                <a:graphicFrameLocks noGrp="1"/>
              </p:cNvGraphicFramePr>
              <p:nvPr>
                <p:extLst>
                  <p:ext uri="{D42A27DB-BD31-4B8C-83A1-F6EECF244321}">
                    <p14:modId xmlns:p14="http://schemas.microsoft.com/office/powerpoint/2010/main" val="1605053613"/>
                  </p:ext>
                </p:extLst>
              </p:nvPr>
            </p:nvGraphicFramePr>
            <p:xfrm>
              <a:off x="438149" y="1334947"/>
              <a:ext cx="11431121" cy="2788818"/>
            </p:xfrm>
            <a:graphic>
              <a:graphicData uri="http://schemas.openxmlformats.org/drawingml/2006/table">
                <a:tbl>
                  <a:tblPr firstRow="1" firstCol="1" bandRow="1"/>
                  <a:tblGrid>
                    <a:gridCol w="3802157">
                      <a:extLst>
                        <a:ext uri="{9D8B030D-6E8A-4147-A177-3AD203B41FA5}">
                          <a16:colId xmlns:a16="http://schemas.microsoft.com/office/drawing/2014/main" val="82258160"/>
                        </a:ext>
                      </a:extLst>
                    </a:gridCol>
                    <a:gridCol w="3173506">
                      <a:extLst>
                        <a:ext uri="{9D8B030D-6E8A-4147-A177-3AD203B41FA5}">
                          <a16:colId xmlns:a16="http://schemas.microsoft.com/office/drawing/2014/main" val="216012138"/>
                        </a:ext>
                      </a:extLst>
                    </a:gridCol>
                    <a:gridCol w="4455458">
                      <a:extLst>
                        <a:ext uri="{9D8B030D-6E8A-4147-A177-3AD203B41FA5}">
                          <a16:colId xmlns:a16="http://schemas.microsoft.com/office/drawing/2014/main" val="1695769472"/>
                        </a:ext>
                      </a:extLst>
                    </a:gridCol>
                  </a:tblGrid>
                  <a:tr h="2344627">
                    <a:tc>
                      <a:txBody>
                        <a:bodyPr/>
                        <a:lstStyle/>
                        <a:p>
                          <a:pPr algn="ctr">
                            <a:lnSpc>
                              <a:spcPct val="115000"/>
                            </a:lnSpc>
                          </a:pPr>
                          <a:r>
                            <a:rPr lang="pt-BR" sz="2500" b="1"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O grau do monômio </a:t>
                          </a:r>
                          <a14:m>
                            <m:oMath xmlns:m="http://schemas.openxmlformats.org/officeDocument/2006/math">
                              <m:sSup>
                                <m:sSupPr>
                                  <m:ctrlPr>
                                    <a:rPr lang="pt-BR" sz="2500" i="1" kern="100">
                                      <a:solidFill>
                                        <a:srgbClr val="0000FF"/>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500" b="0" i="1" kern="100">
                                      <a:solidFill>
                                        <a:srgbClr val="0000FF"/>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500" b="0" i="1" kern="100" baseline="30000">
                                      <a:solidFill>
                                        <a:srgbClr val="0000FF"/>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3</m:t>
                                  </m:r>
                                </m:sup>
                              </m:sSup>
                              <m:sSup>
                                <m:sSupPr>
                                  <m:ctrlPr>
                                    <a:rPr lang="pt-BR" sz="2500" i="1" kern="100">
                                      <a:solidFill>
                                        <a:srgbClr val="0000FF"/>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500" b="0" i="1" kern="100">
                                      <a:solidFill>
                                        <a:srgbClr val="0000FF"/>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500" b="0" i="1" kern="100" baseline="30000">
                                      <a:solidFill>
                                        <a:srgbClr val="0000FF"/>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500" kern="100" baseline="300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é 5, pois, como as incógnitas </a:t>
                          </a:r>
                          <a14:m>
                            <m:oMath xmlns:m="http://schemas.openxmlformats.org/officeDocument/2006/math">
                              <m:r>
                                <a:rPr lang="pt-BR" sz="2500" i="1" kern="100">
                                  <a:solidFill>
                                    <a:srgbClr val="0D0D0D"/>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500" i="1" kern="100">
                                  <a:solidFill>
                                    <a:srgbClr val="0D0D0D"/>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estão sendo multiplicadas, deve-se somar os expoentes: </a:t>
                          </a:r>
                          <a14:m>
                            <m:oMath xmlns:m="http://schemas.openxmlformats.org/officeDocument/2006/math">
                              <m:r>
                                <a:rPr lang="pt-BR" sz="2500" i="1" kern="100">
                                  <a:solidFill>
                                    <a:srgbClr val="0D0D0D"/>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3+2=</m:t>
                              </m:r>
                              <m:r>
                                <a:rPr lang="pt-BR" sz="2500" b="1" i="1" kern="100">
                                  <a:solidFill>
                                    <a:srgbClr val="0000FF"/>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𝟓</m:t>
                              </m:r>
                            </m:oMath>
                          </a14:m>
                          <a:r>
                            <a:rPr lang="pt-BR" sz="2500" kern="100" dirty="0">
                              <a:solidFill>
                                <a:srgbClr val="0000FF"/>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t>
                          </a:r>
                          <a:endParaRPr lang="pt-BR" sz="2500" kern="100" dirty="0">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algn="ctr">
                            <a:lnSpc>
                              <a:spcPct val="115000"/>
                            </a:lnSpc>
                          </a:pPr>
                          <a:r>
                            <a:rPr lang="pt-BR" sz="2500" b="1"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O grau do monômio </a:t>
                          </a:r>
                          <a14:m>
                            <m:oMath xmlns:m="http://schemas.openxmlformats.org/officeDocument/2006/math">
                              <m:r>
                                <a:rPr lang="pt-BR" sz="2500" b="0" i="1" kern="100">
                                  <a:solidFill>
                                    <a:srgbClr val="FF0000"/>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500" i="1" kern="100">
                                      <a:solidFill>
                                        <a:srgbClr val="FF0000"/>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500" b="0" i="1" kern="100">
                                      <a:solidFill>
                                        <a:srgbClr val="FF0000"/>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500" b="0" i="1" kern="100" baseline="30000">
                                      <a:solidFill>
                                        <a:srgbClr val="FF0000"/>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3</m:t>
                                  </m:r>
                                </m:sup>
                              </m:sSup>
                            </m:oMath>
                          </a14:m>
                          <a:r>
                            <a:rPr lang="pt-BR" sz="2500" kern="100" baseline="300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é </a:t>
                          </a:r>
                          <a:r>
                            <a:rPr lang="pt-BR" sz="2500" b="1" kern="100" dirty="0">
                              <a:solidFill>
                                <a:srgbClr val="FF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3</a:t>
                          </a:r>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t>
                          </a:r>
                          <a:endParaRPr lang="pt-BR" sz="2500" kern="100" dirty="0">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algn="ctr">
                            <a:lnSpc>
                              <a:spcPct val="115000"/>
                            </a:lnSpc>
                          </a:pPr>
                          <a:r>
                            <a:rPr lang="pt-BR" sz="2500" b="1"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O grau do monômio </a:t>
                          </a:r>
                          <a14:m>
                            <m:oMath xmlns:m="http://schemas.openxmlformats.org/officeDocument/2006/math">
                              <m:r>
                                <a:rPr lang="pt-BR" sz="2500" b="0" i="1" kern="100">
                                  <a:solidFill>
                                    <a:srgbClr val="00B050"/>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m:t>
                              </m:r>
                              <m:r>
                                <a:rPr lang="pt-BR" sz="2500" b="1" i="1" kern="100">
                                  <a:solidFill>
                                    <a:srgbClr val="00B050"/>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𝟑</m:t>
                              </m:r>
                              <m:r>
                                <a:rPr lang="pt-BR" sz="2500" b="1" i="1" kern="100">
                                  <a:solidFill>
                                    <a:srgbClr val="00B050"/>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𝒚𝒙</m:t>
                              </m:r>
                            </m:oMath>
                          </a14:m>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é 2, pois, como as incógnitas </a:t>
                          </a:r>
                          <a14:m>
                            <m:oMath xmlns:m="http://schemas.openxmlformats.org/officeDocument/2006/math">
                              <m:r>
                                <a:rPr lang="pt-BR" sz="2500" i="1" kern="100">
                                  <a:solidFill>
                                    <a:srgbClr val="0D0D0D"/>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500" i="1" kern="100">
                                  <a:solidFill>
                                    <a:srgbClr val="0D0D0D"/>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estão sendo multiplicadas, deve-se somar os expoentes: </a:t>
                          </a:r>
                          <a14:m>
                            <m:oMath xmlns:m="http://schemas.openxmlformats.org/officeDocument/2006/math">
                              <m:r>
                                <a:rPr lang="pt-BR" sz="2500" i="1" kern="100">
                                  <a:solidFill>
                                    <a:srgbClr val="0D0D0D"/>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1+1=</m:t>
                              </m:r>
                              <m:r>
                                <a:rPr lang="pt-BR" sz="2500" b="1" i="1" kern="100">
                                  <a:solidFill>
                                    <a:srgbClr val="00B050"/>
                                  </a:solidFill>
                                  <a:effectLst/>
                                  <a:highlight>
                                    <a:srgbClr val="FFFFFF"/>
                                  </a:highlight>
                                  <a:latin typeface="Cambria Math" panose="02040503050406030204" pitchFamily="18" charset="0"/>
                                  <a:ea typeface="Times New Roman" panose="02020603050405020304" pitchFamily="18" charset="0"/>
                                  <a:cs typeface="Times New Roman" panose="02020603050405020304" pitchFamily="18" charset="0"/>
                                </a:rPr>
                                <m:t>𝟐</m:t>
                              </m:r>
                            </m:oMath>
                          </a14:m>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t>
                          </a:r>
                          <a:endParaRPr lang="pt-BR" sz="2500" kern="100" dirty="0">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430251636"/>
                      </a:ext>
                    </a:extLst>
                  </a:tr>
                  <a:tr h="444191">
                    <a:tc gridSpan="3">
                      <a:txBody>
                        <a:bodyPr/>
                        <a:lstStyle/>
                        <a:p>
                          <a:pPr algn="ctr">
                            <a:lnSpc>
                              <a:spcPct val="115000"/>
                            </a:lnSpc>
                          </a:pPr>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Então, o </a:t>
                          </a:r>
                          <a:r>
                            <a:rPr lang="pt-BR" sz="2500" i="1"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grau geral da equação</a:t>
                          </a:r>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é 5, pois é o maior grau dos monômios dessa equação.</a:t>
                          </a:r>
                          <a:endParaRPr lang="pt-BR" sz="2500" kern="100" dirty="0">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712855334"/>
                      </a:ext>
                    </a:extLst>
                  </a:tr>
                </a:tbl>
              </a:graphicData>
            </a:graphic>
          </p:graphicFrame>
        </mc:Choice>
        <mc:Fallback>
          <p:graphicFrame>
            <p:nvGraphicFramePr>
              <p:cNvPr id="4" name="Tabela 3">
                <a:extLst>
                  <a:ext uri="{FF2B5EF4-FFF2-40B4-BE49-F238E27FC236}">
                    <a16:creationId xmlns:a16="http://schemas.microsoft.com/office/drawing/2014/main" id="{3C9EC6DB-E25A-818D-A961-7D1E4C397467}"/>
                  </a:ext>
                </a:extLst>
              </p:cNvPr>
              <p:cNvGraphicFramePr>
                <a:graphicFrameLocks noGrp="1"/>
              </p:cNvGraphicFramePr>
              <p:nvPr>
                <p:extLst>
                  <p:ext uri="{D42A27DB-BD31-4B8C-83A1-F6EECF244321}">
                    <p14:modId xmlns:p14="http://schemas.microsoft.com/office/powerpoint/2010/main" val="1605053613"/>
                  </p:ext>
                </p:extLst>
              </p:nvPr>
            </p:nvGraphicFramePr>
            <p:xfrm>
              <a:off x="438149" y="1334947"/>
              <a:ext cx="11431121" cy="2788818"/>
            </p:xfrm>
            <a:graphic>
              <a:graphicData uri="http://schemas.openxmlformats.org/drawingml/2006/table">
                <a:tbl>
                  <a:tblPr firstRow="1" firstCol="1" bandRow="1"/>
                  <a:tblGrid>
                    <a:gridCol w="3802157">
                      <a:extLst>
                        <a:ext uri="{9D8B030D-6E8A-4147-A177-3AD203B41FA5}">
                          <a16:colId xmlns:a16="http://schemas.microsoft.com/office/drawing/2014/main" val="82258160"/>
                        </a:ext>
                      </a:extLst>
                    </a:gridCol>
                    <a:gridCol w="3173506">
                      <a:extLst>
                        <a:ext uri="{9D8B030D-6E8A-4147-A177-3AD203B41FA5}">
                          <a16:colId xmlns:a16="http://schemas.microsoft.com/office/drawing/2014/main" val="216012138"/>
                        </a:ext>
                      </a:extLst>
                    </a:gridCol>
                    <a:gridCol w="4455458">
                      <a:extLst>
                        <a:ext uri="{9D8B030D-6E8A-4147-A177-3AD203B41FA5}">
                          <a16:colId xmlns:a16="http://schemas.microsoft.com/office/drawing/2014/main" val="1695769472"/>
                        </a:ext>
                      </a:extLst>
                    </a:gridCol>
                  </a:tblGrid>
                  <a:tr h="2344627">
                    <a:tc>
                      <a:txBody>
                        <a:bodyPr/>
                        <a:lstStyle/>
                        <a:p>
                          <a:endParaRPr lang="pt-B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blipFill>
                          <a:blip r:embed="rId2"/>
                          <a:stretch>
                            <a:fillRect l="-160" t="-2850" r="-201282" b="-25130"/>
                          </a:stretch>
                        </a:blipFill>
                      </a:tcPr>
                    </a:tc>
                    <a:tc>
                      <a:txBody>
                        <a:bodyPr/>
                        <a:lstStyle/>
                        <a:p>
                          <a:endParaRPr lang="pt-B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blipFill>
                          <a:blip r:embed="rId2"/>
                          <a:stretch>
                            <a:fillRect l="-119962" t="-2850" r="-141075" b="-25130"/>
                          </a:stretch>
                        </a:blipFill>
                      </a:tcPr>
                    </a:tc>
                    <a:tc>
                      <a:txBody>
                        <a:bodyPr/>
                        <a:lstStyle/>
                        <a:p>
                          <a:endParaRPr lang="pt-B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blipFill>
                          <a:blip r:embed="rId2"/>
                          <a:stretch>
                            <a:fillRect l="-156557" t="-2850" r="-410" b="-25130"/>
                          </a:stretch>
                        </a:blipFill>
                      </a:tcPr>
                    </a:tc>
                    <a:extLst>
                      <a:ext uri="{0D108BD9-81ED-4DB2-BD59-A6C34878D82A}">
                        <a16:rowId xmlns:a16="http://schemas.microsoft.com/office/drawing/2014/main" val="3430251636"/>
                      </a:ext>
                    </a:extLst>
                  </a:tr>
                  <a:tr h="444191">
                    <a:tc gridSpan="3">
                      <a:txBody>
                        <a:bodyPr/>
                        <a:lstStyle/>
                        <a:p>
                          <a:pPr algn="ctr">
                            <a:lnSpc>
                              <a:spcPct val="115000"/>
                            </a:lnSpc>
                          </a:pPr>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Então, o </a:t>
                          </a:r>
                          <a:r>
                            <a:rPr lang="pt-BR" sz="2500" i="1"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grau geral da equação</a:t>
                          </a:r>
                          <a:r>
                            <a:rPr lang="pt-BR" sz="2500" kern="100" dirty="0">
                              <a:solidFill>
                                <a:srgbClr val="0D0D0D"/>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é 5, pois é o maior grau dos monômios dessa equação.</a:t>
                          </a:r>
                          <a:endParaRPr lang="pt-BR" sz="2500" kern="100" dirty="0">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712855334"/>
                      </a:ext>
                    </a:extLst>
                  </a:tr>
                </a:tbl>
              </a:graphicData>
            </a:graphic>
          </p:graphicFrame>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A75BE579-E48C-7C66-E5FF-2D46BF79F8DA}"/>
                  </a:ext>
                </a:extLst>
              </p:cNvPr>
              <p:cNvSpPr txBox="1"/>
              <p:nvPr/>
            </p:nvSpPr>
            <p:spPr>
              <a:xfrm>
                <a:off x="349624" y="4421831"/>
                <a:ext cx="11519646" cy="2195922"/>
              </a:xfrm>
              <a:prstGeom prst="rect">
                <a:avLst/>
              </a:prstGeom>
              <a:noFill/>
            </p:spPr>
            <p:txBody>
              <a:bodyPr wrap="square">
                <a:spAutoFit/>
              </a:bodyPr>
              <a:lstStyle/>
              <a:p>
                <a:pPr algn="just">
                  <a:lnSpc>
                    <a:spcPct val="115000"/>
                  </a:lnSpc>
                </a:pP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Exemplo: </a:t>
                </a:r>
                <a14:m>
                  <m:oMath xmlns:m="http://schemas.openxmlformats.org/officeDocument/2006/math">
                    <m:d>
                      <m:dPr>
                        <m:begChr m:val="{"/>
                        <m:endChr m:val=""/>
                        <m:ctrlPr>
                          <a:rPr lang="pt-BR" sz="2600" i="1">
                            <a:effectLst/>
                            <a:highlight>
                              <a:srgbClr val="FFFFFF"/>
                            </a:highlight>
                            <a:latin typeface="Cambria Math" panose="02040503050406030204" pitchFamily="18" charset="0"/>
                            <a:ea typeface="Times New Roman" panose="02020603050405020304" pitchFamily="18" charset="0"/>
                          </a:rPr>
                        </m:ctrlPr>
                      </m:dPr>
                      <m:e>
                        <m:eqArr>
                          <m:eqArrPr>
                            <m:ctrlPr>
                              <a:rPr lang="pt-BR" sz="2600" i="1">
                                <a:effectLst/>
                                <a:highlight>
                                  <a:srgbClr val="FFFFFF"/>
                                </a:highlight>
                                <a:latin typeface="Cambria Math" panose="02040503050406030204" pitchFamily="18" charset="0"/>
                                <a:ea typeface="Times New Roman" panose="02020603050405020304" pitchFamily="18" charset="0"/>
                              </a:rPr>
                            </m:ctrlPr>
                          </m:eqArrPr>
                          <m:e>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2</m:t>
                            </m:r>
                            <m:sSup>
                              <m:sSupPr>
                                <m:ctrlPr>
                                  <a:rPr lang="pt-BR" sz="2600" i="1">
                                    <a:effectLst/>
                                    <a:highlight>
                                      <a:srgbClr val="FFFFFF"/>
                                    </a:highlight>
                                    <a:latin typeface="Cambria Math" panose="02040503050406030204" pitchFamily="18" charset="0"/>
                                    <a:ea typeface="Times New Roman" panose="02020603050405020304" pitchFamily="18" charset="0"/>
                                  </a:rPr>
                                </m:ctrlPr>
                              </m:sSupPr>
                              <m:e>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𝑥</m:t>
                                </m:r>
                              </m:e>
                              <m:sup>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2</m:t>
                                </m:r>
                              </m:sup>
                            </m:sSup>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𝑦</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=13</m:t>
                            </m:r>
                          </m:e>
                          <m:e>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𝑥</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𝑦</m:t>
                            </m:r>
                            <m:r>
                              <a:rPr lang="pt-BR" sz="2600" i="1">
                                <a:solidFill>
                                  <a:srgbClr val="000000"/>
                                </a:solidFill>
                                <a:effectLst/>
                                <a:highlight>
                                  <a:srgbClr val="FFFFFF"/>
                                </a:highlight>
                                <a:latin typeface="Cambria Math" panose="02040503050406030204" pitchFamily="18" charset="0"/>
                                <a:ea typeface="Times New Roman" panose="02020603050405020304" pitchFamily="18" charset="0"/>
                              </a:rPr>
                              <m:t>=8</m:t>
                            </m:r>
                          </m:e>
                        </m:eqArr>
                      </m:e>
                    </m:d>
                  </m:oMath>
                </a14:m>
                <a:endParaRPr lang="pt-BR" sz="2600" dirty="0">
                  <a:effectLst/>
                  <a:highlight>
                    <a:srgbClr val="FFFFFF"/>
                  </a:highlight>
                  <a:latin typeface="Times New Roman" panose="02020603050405020304" pitchFamily="18" charset="0"/>
                  <a:ea typeface="Times New Roman" panose="02020603050405020304" pitchFamily="18" charset="0"/>
                </a:endParaRPr>
              </a:p>
              <a:p>
                <a:endParaRPr lang="pt-BR"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O grau desse sistema é 2 (2º grau), pois, a primeira equação tem grau 2 e a segunda tem grau 1. O grau do sistema é o maior grau entre as equações que o compõe.</a:t>
                </a:r>
                <a:endParaRPr lang="pt-BR" sz="2600" dirty="0"/>
              </a:p>
            </p:txBody>
          </p:sp>
        </mc:Choice>
        <mc:Fallback>
          <p:sp>
            <p:nvSpPr>
              <p:cNvPr id="8" name="CaixaDeTexto 7">
                <a:extLst>
                  <a:ext uri="{FF2B5EF4-FFF2-40B4-BE49-F238E27FC236}">
                    <a16:creationId xmlns:a16="http://schemas.microsoft.com/office/drawing/2014/main" id="{A75BE579-E48C-7C66-E5FF-2D46BF79F8DA}"/>
                  </a:ext>
                </a:extLst>
              </p:cNvPr>
              <p:cNvSpPr txBox="1">
                <a:spLocks noRot="1" noChangeAspect="1" noMove="1" noResize="1" noEditPoints="1" noAdjustHandles="1" noChangeArrowheads="1" noChangeShapeType="1" noTextEdit="1"/>
              </p:cNvSpPr>
              <p:nvPr/>
            </p:nvSpPr>
            <p:spPr>
              <a:xfrm>
                <a:off x="349624" y="4421831"/>
                <a:ext cx="11519646" cy="2195922"/>
              </a:xfrm>
              <a:prstGeom prst="rect">
                <a:avLst/>
              </a:prstGeom>
              <a:blipFill>
                <a:blip r:embed="rId3"/>
                <a:stretch>
                  <a:fillRect l="-952" b="-5540"/>
                </a:stretch>
              </a:blipFill>
            </p:spPr>
            <p:txBody>
              <a:bodyPr/>
              <a:lstStyle/>
              <a:p>
                <a:r>
                  <a:rPr lang="pt-BR">
                    <a:noFill/>
                  </a:rPr>
                  <a:t> </a:t>
                </a:r>
              </a:p>
            </p:txBody>
          </p:sp>
        </mc:Fallback>
      </mc:AlternateContent>
    </p:spTree>
    <p:extLst>
      <p:ext uri="{BB962C8B-B14F-4D97-AF65-F5344CB8AC3E}">
        <p14:creationId xmlns:p14="http://schemas.microsoft.com/office/powerpoint/2010/main" val="595661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516000" y="1393794"/>
            <a:ext cx="11160000" cy="461665"/>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latin typeface="Arial Narrow" panose="020B0606020202030204" pitchFamily="34" charset="0"/>
                <a:ea typeface="Calibri" panose="020F0502020204030204" pitchFamily="34" charset="0"/>
                <a:cs typeface="Times New Roman" panose="02020603050405020304" pitchFamily="18" charset="0"/>
              </a:rPr>
              <a:t>Assinale os sistemas de equações que são do 1° grau.</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937AF01F-DD34-E2DD-6E88-5DE3D3F8E030}"/>
              </a:ext>
            </a:extLst>
          </p:cNvPr>
          <p:cNvPicPr>
            <a:picLocks noChangeAspect="1"/>
          </p:cNvPicPr>
          <p:nvPr/>
        </p:nvPicPr>
        <p:blipFill>
          <a:blip r:embed="rId4"/>
          <a:stretch>
            <a:fillRect/>
          </a:stretch>
        </p:blipFill>
        <p:spPr>
          <a:xfrm>
            <a:off x="516000" y="2166665"/>
            <a:ext cx="6244296" cy="3528719"/>
          </a:xfrm>
          <a:prstGeom prst="rect">
            <a:avLst/>
          </a:prstGeom>
        </p:spPr>
      </p:pic>
    </p:spTree>
    <p:extLst>
      <p:ext uri="{BB962C8B-B14F-4D97-AF65-F5344CB8AC3E}">
        <p14:creationId xmlns:p14="http://schemas.microsoft.com/office/powerpoint/2010/main" val="399168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636494" y="1394340"/>
                <a:ext cx="10919012" cy="2393476"/>
              </a:xfrm>
              <a:prstGeom prst="rect">
                <a:avLst/>
              </a:prstGeom>
              <a:noFill/>
            </p:spPr>
            <p:txBody>
              <a:bodyPr wrap="square">
                <a:spAutoFit/>
              </a:bodyPr>
              <a:lstStyle/>
              <a:p>
                <a:r>
                  <a:rPr lang="pt-BR" sz="2400" b="1" kern="100" dirty="0">
                    <a:latin typeface="Arial Narrow" panose="020B0606020202030204" pitchFamily="34" charset="0"/>
                    <a:ea typeface="Calibri" panose="020F0502020204030204" pitchFamily="34" charset="0"/>
                    <a:cs typeface="Times New Roman" panose="02020603050405020304" pitchFamily="18" charset="0"/>
                  </a:rPr>
                  <a:t>13.</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dirty="0"/>
                  <a:t>Observe o exemplo e depois faça o que se pede.</a:t>
                </a:r>
              </a:p>
              <a:p>
                <a14:m>
                  <m:oMathPara xmlns:m="http://schemas.openxmlformats.org/officeDocument/2006/math">
                    <m:oMathParaPr>
                      <m:jc m:val="centerGroup"/>
                    </m:oMathParaPr>
                    <m:oMath xmlns:m="http://schemas.openxmlformats.org/officeDocument/2006/math">
                      <m:d>
                        <m:dPr>
                          <m:begChr m:val="{"/>
                          <m:endChr m:val=""/>
                          <m:ctrlPr>
                            <a:rPr lang="pt-BR" sz="2400" i="1"/>
                          </m:ctrlPr>
                        </m:dPr>
                        <m:e>
                          <m:eqArr>
                            <m:eqArrPr>
                              <m:ctrlPr>
                                <a:rPr lang="pt-BR" sz="2400" i="1"/>
                              </m:ctrlPr>
                            </m:eqArrPr>
                            <m:e>
                              <m:r>
                                <a:rPr lang="pt-BR" sz="2400" i="1"/>
                                <m:t>𝑥</m:t>
                              </m:r>
                              <m:r>
                                <a:rPr lang="pt-BR" sz="2400" i="1"/>
                                <m:t>+</m:t>
                              </m:r>
                              <m:r>
                                <a:rPr lang="pt-BR" sz="2400" i="1"/>
                                <m:t>𝑦</m:t>
                              </m:r>
                              <m:r>
                                <a:rPr lang="pt-BR" sz="2400" i="1"/>
                                <m:t>=1</m:t>
                              </m:r>
                            </m:e>
                            <m:e>
                              <m:r>
                                <a:rPr lang="pt-BR" sz="2400" i="1"/>
                                <m:t>2</m:t>
                              </m:r>
                              <m:r>
                                <a:rPr lang="pt-BR" sz="2400" i="1"/>
                                <m:t>𝑥</m:t>
                              </m:r>
                              <m:r>
                                <a:rPr lang="pt-BR" sz="2400" i="1"/>
                                <m:t>−</m:t>
                              </m:r>
                              <m:r>
                                <a:rPr lang="pt-BR" sz="2400" i="1"/>
                                <m:t>𝑦</m:t>
                              </m:r>
                              <m:r>
                                <a:rPr lang="pt-BR" sz="2400" i="1"/>
                                <m:t>=−1</m:t>
                              </m:r>
                            </m:e>
                          </m:eqArr>
                        </m:e>
                      </m:d>
                    </m:oMath>
                  </m:oMathPara>
                </a14:m>
                <a:endParaRPr lang="pt-BR" sz="2400" dirty="0"/>
              </a:p>
              <a:p>
                <a:r>
                  <a:rPr lang="pt-BR" sz="2400" u="sng" dirty="0"/>
                  <a:t>Escrita do sistema em linguagem natural:</a:t>
                </a:r>
                <a:r>
                  <a:rPr lang="pt-BR" sz="2400" dirty="0"/>
                  <a:t> </a:t>
                </a:r>
              </a:p>
              <a:p>
                <a:r>
                  <a:rPr lang="pt-BR" sz="2400" dirty="0"/>
                  <a:t>Um sistema de duas equações do primeiro grau, em que a primeira equação é: </a:t>
                </a:r>
                <a14:m>
                  <m:oMath xmlns:m="http://schemas.openxmlformats.org/officeDocument/2006/math">
                    <m:r>
                      <a:rPr lang="pt-BR" sz="2400" i="1"/>
                      <m:t>𝑥</m:t>
                    </m:r>
                  </m:oMath>
                </a14:m>
                <a:r>
                  <a:rPr lang="pt-BR" sz="2400" i="1" dirty="0"/>
                  <a:t> mais </a:t>
                </a:r>
                <a14:m>
                  <m:oMath xmlns:m="http://schemas.openxmlformats.org/officeDocument/2006/math">
                    <m:r>
                      <a:rPr lang="pt-BR" sz="2400" i="1"/>
                      <m:t>𝑦</m:t>
                    </m:r>
                  </m:oMath>
                </a14:m>
                <a:r>
                  <a:rPr lang="pt-BR" sz="2400" i="1" dirty="0"/>
                  <a:t> é igual a um</a:t>
                </a:r>
                <a:r>
                  <a:rPr lang="pt-BR" sz="2400" dirty="0"/>
                  <a:t> e a segunda equação é: </a:t>
                </a:r>
                <a:r>
                  <a:rPr lang="pt-BR" sz="2400" i="1" dirty="0"/>
                  <a:t>duas vezes </a:t>
                </a:r>
                <a14:m>
                  <m:oMath xmlns:m="http://schemas.openxmlformats.org/officeDocument/2006/math">
                    <m:r>
                      <a:rPr lang="pt-BR" sz="2400" i="1"/>
                      <m:t>𝑥</m:t>
                    </m:r>
                  </m:oMath>
                </a14:m>
                <a:r>
                  <a:rPr lang="pt-BR" sz="2400" i="1" dirty="0"/>
                  <a:t> menos </a:t>
                </a:r>
                <a14:m>
                  <m:oMath xmlns:m="http://schemas.openxmlformats.org/officeDocument/2006/math">
                    <m:r>
                      <a:rPr lang="pt-BR" sz="2400" i="1"/>
                      <m:t>𝑦</m:t>
                    </m:r>
                  </m:oMath>
                </a14:m>
                <a:r>
                  <a:rPr lang="pt-BR" sz="2400" i="1" dirty="0"/>
                  <a:t> é igual a menos um</a:t>
                </a:r>
                <a:r>
                  <a:rPr lang="pt-BR" sz="2400" dirty="0"/>
                  <a:t>.</a:t>
                </a: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636494" y="1394340"/>
                <a:ext cx="10919012" cy="2393476"/>
              </a:xfrm>
              <a:prstGeom prst="rect">
                <a:avLst/>
              </a:prstGeom>
              <a:blipFill>
                <a:blip r:embed="rId2"/>
                <a:stretch>
                  <a:fillRect l="-837" t="-2551" r="-223" b="-5102"/>
                </a:stretch>
              </a:blipFill>
            </p:spPr>
            <p:txBody>
              <a:bodyPr/>
              <a:lstStyle/>
              <a:p>
                <a:r>
                  <a:rPr lang="pt-BR">
                    <a:noFill/>
                  </a:rPr>
                  <a:t> </a:t>
                </a:r>
              </a:p>
            </p:txBody>
          </p:sp>
        </mc:Fallback>
      </mc:AlternateContent>
      <p:pic>
        <p:nvPicPr>
          <p:cNvPr id="3" name="Imagem 2" descr="Interface gráfica do usuário, Texto&#10;&#10;Descrição gerada automaticamente">
            <a:extLst>
              <a:ext uri="{FF2B5EF4-FFF2-40B4-BE49-F238E27FC236}">
                <a16:creationId xmlns:a16="http://schemas.microsoft.com/office/drawing/2014/main" id="{7CA6DD26-7781-9212-76AD-57440F3E7B4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783230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636494" y="1394340"/>
            <a:ext cx="10919012" cy="830997"/>
          </a:xfrm>
          <a:prstGeom prst="rect">
            <a:avLst/>
          </a:prstGeom>
          <a:noFill/>
        </p:spPr>
        <p:txBody>
          <a:bodyPr wrap="square">
            <a:spAutoFit/>
          </a:bodyPr>
          <a:lstStyle/>
          <a:p>
            <a:r>
              <a:rPr lang="pt-BR" sz="2400" b="1" kern="100" dirty="0">
                <a:latin typeface="Arial Narrow" panose="020B0606020202030204" pitchFamily="34" charset="0"/>
                <a:ea typeface="Calibri" panose="020F0502020204030204" pitchFamily="34" charset="0"/>
                <a:cs typeface="Times New Roman" panose="02020603050405020304" pitchFamily="18" charset="0"/>
              </a:rPr>
              <a:t>13.</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dirty="0"/>
              <a:t> </a:t>
            </a:r>
          </a:p>
          <a:p>
            <a:r>
              <a:rPr lang="pt-BR" sz="2400" dirty="0"/>
              <a:t>a) Agora, é a sua vez: escreva os sistemas do 1° grau na linguagem natural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Imagem 2" descr="Interface gráfica do usuário, Texto&#10;&#10;Descrição gerada automaticamente">
            <a:extLst>
              <a:ext uri="{FF2B5EF4-FFF2-40B4-BE49-F238E27FC236}">
                <a16:creationId xmlns:a16="http://schemas.microsoft.com/office/drawing/2014/main" id="{7CA6DD26-7781-9212-76AD-57440F3E7B4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graphicFrame>
            <p:nvGraphicFramePr>
              <p:cNvPr id="5" name="Tabela 4">
                <a:extLst>
                  <a:ext uri="{FF2B5EF4-FFF2-40B4-BE49-F238E27FC236}">
                    <a16:creationId xmlns:a16="http://schemas.microsoft.com/office/drawing/2014/main" id="{EAA7584E-37B5-2AE4-93A2-237F898AE446}"/>
                  </a:ext>
                </a:extLst>
              </p:cNvPr>
              <p:cNvGraphicFramePr>
                <a:graphicFrameLocks noGrp="1"/>
              </p:cNvGraphicFramePr>
              <p:nvPr>
                <p:extLst>
                  <p:ext uri="{D42A27DB-BD31-4B8C-83A1-F6EECF244321}">
                    <p14:modId xmlns:p14="http://schemas.microsoft.com/office/powerpoint/2010/main" val="280174133"/>
                  </p:ext>
                </p:extLst>
              </p:nvPr>
            </p:nvGraphicFramePr>
            <p:xfrm>
              <a:off x="636495" y="2440918"/>
              <a:ext cx="11026588" cy="3824987"/>
            </p:xfrm>
            <a:graphic>
              <a:graphicData uri="http://schemas.openxmlformats.org/drawingml/2006/table">
                <a:tbl>
                  <a:tblPr firstRow="1" firstCol="1" bandRow="1"/>
                  <a:tblGrid>
                    <a:gridCol w="3676218">
                      <a:extLst>
                        <a:ext uri="{9D8B030D-6E8A-4147-A177-3AD203B41FA5}">
                          <a16:colId xmlns:a16="http://schemas.microsoft.com/office/drawing/2014/main" val="64243079"/>
                        </a:ext>
                      </a:extLst>
                    </a:gridCol>
                    <a:gridCol w="3674152">
                      <a:extLst>
                        <a:ext uri="{9D8B030D-6E8A-4147-A177-3AD203B41FA5}">
                          <a16:colId xmlns:a16="http://schemas.microsoft.com/office/drawing/2014/main" val="1215620739"/>
                        </a:ext>
                      </a:extLst>
                    </a:gridCol>
                    <a:gridCol w="3676218">
                      <a:extLst>
                        <a:ext uri="{9D8B030D-6E8A-4147-A177-3AD203B41FA5}">
                          <a16:colId xmlns:a16="http://schemas.microsoft.com/office/drawing/2014/main" val="3312755584"/>
                        </a:ext>
                      </a:extLst>
                    </a:gridCol>
                  </a:tblGrid>
                  <a:tr h="1157296">
                    <a:tc>
                      <a:txBody>
                        <a:bodyPr/>
                        <a:lstStyle/>
                        <a:p>
                          <a:pPr algn="ctr">
                            <a:lnSpc>
                              <a:spcPct val="115000"/>
                            </a:lnSpc>
                            <a:spcAft>
                              <a:spcPts val="800"/>
                            </a:spcAft>
                          </a:pPr>
                          <a:r>
                            <a:rPr lang="pt-BR" sz="2400" b="1" kern="100">
                              <a:effectLst/>
                              <a:latin typeface="Arial Narrow" panose="020B0606020202030204" pitchFamily="34" charset="0"/>
                              <a:ea typeface="Calibri" panose="020F0502020204030204" pitchFamily="34" charset="0"/>
                              <a:cs typeface="Times New Roman" panose="02020603050405020304" pitchFamily="18" charset="0"/>
                            </a:rPr>
                            <a:t>I.</a:t>
                          </a: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−7</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=18</m:t>
                                      </m:r>
                                    </m:e>
                                  </m:eqArr>
                                </m:e>
                              </m:d>
                            </m:oMath>
                          </a14:m>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400" b="1" kern="100">
                              <a:effectLst/>
                              <a:latin typeface="Arial Narrow" panose="020B0606020202030204" pitchFamily="34" charset="0"/>
                              <a:ea typeface="Calibri" panose="020F0502020204030204" pitchFamily="34" charset="0"/>
                              <a:cs typeface="Times New Roman" panose="02020603050405020304" pitchFamily="18" charset="0"/>
                            </a:rPr>
                            <a:t>II.</a:t>
                          </a: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=11</m:t>
                                      </m:r>
                                    </m:e>
                                  </m:eqArr>
                                </m:e>
                              </m:d>
                            </m:oMath>
                          </a14:m>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400" b="1" kern="100">
                              <a:effectLst/>
                              <a:latin typeface="Arial Narrow" panose="020B0606020202030204" pitchFamily="34" charset="0"/>
                              <a:ea typeface="Calibri" panose="020F0502020204030204" pitchFamily="34" charset="0"/>
                              <a:cs typeface="Times New Roman" panose="02020603050405020304" pitchFamily="18" charset="0"/>
                            </a:rPr>
                            <a:t>III.</a:t>
                          </a: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eqArr>
                                </m:e>
                              </m:d>
                            </m:oMath>
                          </a14:m>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642487090"/>
                      </a:ext>
                    </a:extLst>
                  </a:tr>
                  <a:tr h="2139195">
                    <a:tc>
                      <a:txBody>
                        <a:bodyPr/>
                        <a:lstStyle/>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Linguagem natural:</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Linguagem natural:</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Linguagem natural: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43502274"/>
                      </a:ext>
                    </a:extLst>
                  </a:tr>
                </a:tbl>
              </a:graphicData>
            </a:graphic>
          </p:graphicFrame>
        </mc:Choice>
        <mc:Fallback>
          <p:graphicFrame>
            <p:nvGraphicFramePr>
              <p:cNvPr id="5" name="Tabela 4">
                <a:extLst>
                  <a:ext uri="{FF2B5EF4-FFF2-40B4-BE49-F238E27FC236}">
                    <a16:creationId xmlns:a16="http://schemas.microsoft.com/office/drawing/2014/main" id="{EAA7584E-37B5-2AE4-93A2-237F898AE446}"/>
                  </a:ext>
                </a:extLst>
              </p:cNvPr>
              <p:cNvGraphicFramePr>
                <a:graphicFrameLocks noGrp="1"/>
              </p:cNvGraphicFramePr>
              <p:nvPr>
                <p:extLst>
                  <p:ext uri="{D42A27DB-BD31-4B8C-83A1-F6EECF244321}">
                    <p14:modId xmlns:p14="http://schemas.microsoft.com/office/powerpoint/2010/main" val="280174133"/>
                  </p:ext>
                </p:extLst>
              </p:nvPr>
            </p:nvGraphicFramePr>
            <p:xfrm>
              <a:off x="636495" y="2440918"/>
              <a:ext cx="11026588" cy="3824987"/>
            </p:xfrm>
            <a:graphic>
              <a:graphicData uri="http://schemas.openxmlformats.org/drawingml/2006/table">
                <a:tbl>
                  <a:tblPr firstRow="1" firstCol="1" bandRow="1"/>
                  <a:tblGrid>
                    <a:gridCol w="3676218">
                      <a:extLst>
                        <a:ext uri="{9D8B030D-6E8A-4147-A177-3AD203B41FA5}">
                          <a16:colId xmlns:a16="http://schemas.microsoft.com/office/drawing/2014/main" val="64243079"/>
                        </a:ext>
                      </a:extLst>
                    </a:gridCol>
                    <a:gridCol w="3674152">
                      <a:extLst>
                        <a:ext uri="{9D8B030D-6E8A-4147-A177-3AD203B41FA5}">
                          <a16:colId xmlns:a16="http://schemas.microsoft.com/office/drawing/2014/main" val="1215620739"/>
                        </a:ext>
                      </a:extLst>
                    </a:gridCol>
                    <a:gridCol w="3676218">
                      <a:extLst>
                        <a:ext uri="{9D8B030D-6E8A-4147-A177-3AD203B41FA5}">
                          <a16:colId xmlns:a16="http://schemas.microsoft.com/office/drawing/2014/main" val="3312755584"/>
                        </a:ext>
                      </a:extLst>
                    </a:gridCol>
                  </a:tblGrid>
                  <a:tr h="1342835">
                    <a:tc>
                      <a:txBody>
                        <a:bodyPr/>
                        <a:lstStyle/>
                        <a:p>
                          <a:endParaRPr lang="pt-B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blipFill>
                          <a:blip r:embed="rId4"/>
                          <a:stretch>
                            <a:fillRect l="-332" t="-909" r="-200829" b="-187727"/>
                          </a:stretch>
                        </a:blipFill>
                      </a:tcPr>
                    </a:tc>
                    <a:tc>
                      <a:txBody>
                        <a:bodyPr/>
                        <a:lstStyle/>
                        <a:p>
                          <a:endParaRPr lang="pt-B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blipFill>
                          <a:blip r:embed="rId4"/>
                          <a:stretch>
                            <a:fillRect l="-100166" t="-909" r="-100497" b="-187727"/>
                          </a:stretch>
                        </a:blipFill>
                      </a:tcPr>
                    </a:tc>
                    <a:tc>
                      <a:txBody>
                        <a:bodyPr/>
                        <a:lstStyle/>
                        <a:p>
                          <a:endParaRPr lang="pt-B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blipFill>
                          <a:blip r:embed="rId4"/>
                          <a:stretch>
                            <a:fillRect l="-200498" t="-909" r="-663" b="-187727"/>
                          </a:stretch>
                        </a:blipFill>
                      </a:tcPr>
                    </a:tc>
                    <a:extLst>
                      <a:ext uri="{0D108BD9-81ED-4DB2-BD59-A6C34878D82A}">
                        <a16:rowId xmlns:a16="http://schemas.microsoft.com/office/drawing/2014/main" val="1642487090"/>
                      </a:ext>
                    </a:extLst>
                  </a:tr>
                  <a:tr h="2482152">
                    <a:tc>
                      <a:txBody>
                        <a:bodyPr/>
                        <a:lstStyle/>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Linguagem natural:</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Times New Roman" panose="02020603050405020304" pitchFamily="18" charset="0"/>
                            </a:rPr>
                            <a:t>Linguagem natural:</a:t>
                          </a:r>
                          <a:endParaRPr lang="pt-B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Linguagem natural: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43502274"/>
                      </a:ext>
                    </a:extLst>
                  </a:tr>
                </a:tbl>
              </a:graphicData>
            </a:graphic>
          </p:graphicFrame>
        </mc:Fallback>
      </mc:AlternateContent>
    </p:spTree>
    <p:extLst>
      <p:ext uri="{BB962C8B-B14F-4D97-AF65-F5344CB8AC3E}">
        <p14:creationId xmlns:p14="http://schemas.microsoft.com/office/powerpoint/2010/main" val="13019976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636494" y="1394340"/>
            <a:ext cx="10919012" cy="1200329"/>
          </a:xfrm>
          <a:prstGeom prst="rect">
            <a:avLst/>
          </a:prstGeom>
          <a:noFill/>
        </p:spPr>
        <p:txBody>
          <a:bodyPr wrap="square">
            <a:spAutoFit/>
          </a:bodyPr>
          <a:lstStyle/>
          <a:p>
            <a:r>
              <a:rPr lang="pt-BR" sz="2400" b="1" kern="100" dirty="0">
                <a:latin typeface="Arial Narrow" panose="020B0606020202030204" pitchFamily="34" charset="0"/>
                <a:ea typeface="Calibri" panose="020F0502020204030204" pitchFamily="34" charset="0"/>
                <a:cs typeface="Times New Roman" panose="02020603050405020304" pitchFamily="18" charset="0"/>
              </a:rPr>
              <a:t>13.</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dirty="0"/>
              <a:t> </a:t>
            </a: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b) Hora de inverter: escreva, em linguagem matemática, os sistemas de equações do 1º grau escritos em linguagem natural.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Imagem 2" descr="Interface gráfica do usuário, Texto&#10;&#10;Descrição gerada automaticamente">
            <a:extLst>
              <a:ext uri="{FF2B5EF4-FFF2-40B4-BE49-F238E27FC236}">
                <a16:creationId xmlns:a16="http://schemas.microsoft.com/office/drawing/2014/main" id="{7CA6DD26-7781-9212-76AD-57440F3E7B4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graphicFrame>
            <p:nvGraphicFramePr>
              <p:cNvPr id="6" name="Tabela 5">
                <a:extLst>
                  <a:ext uri="{FF2B5EF4-FFF2-40B4-BE49-F238E27FC236}">
                    <a16:creationId xmlns:a16="http://schemas.microsoft.com/office/drawing/2014/main" id="{E007771C-EEC5-6562-5BFD-F36862A69949}"/>
                  </a:ext>
                </a:extLst>
              </p:cNvPr>
              <p:cNvGraphicFramePr>
                <a:graphicFrameLocks noGrp="1"/>
              </p:cNvGraphicFramePr>
              <p:nvPr>
                <p:extLst>
                  <p:ext uri="{D42A27DB-BD31-4B8C-83A1-F6EECF244321}">
                    <p14:modId xmlns:p14="http://schemas.microsoft.com/office/powerpoint/2010/main" val="2797882694"/>
                  </p:ext>
                </p:extLst>
              </p:nvPr>
            </p:nvGraphicFramePr>
            <p:xfrm>
              <a:off x="708211" y="2594669"/>
              <a:ext cx="10775577" cy="5250635"/>
            </p:xfrm>
            <a:graphic>
              <a:graphicData uri="http://schemas.openxmlformats.org/drawingml/2006/table">
                <a:tbl>
                  <a:tblPr firstRow="1" firstCol="1" bandRow="1"/>
                  <a:tblGrid>
                    <a:gridCol w="3591526">
                      <a:extLst>
                        <a:ext uri="{9D8B030D-6E8A-4147-A177-3AD203B41FA5}">
                          <a16:colId xmlns:a16="http://schemas.microsoft.com/office/drawing/2014/main" val="1606638774"/>
                        </a:ext>
                      </a:extLst>
                    </a:gridCol>
                    <a:gridCol w="3616098">
                      <a:extLst>
                        <a:ext uri="{9D8B030D-6E8A-4147-A177-3AD203B41FA5}">
                          <a16:colId xmlns:a16="http://schemas.microsoft.com/office/drawing/2014/main" val="3410589215"/>
                        </a:ext>
                      </a:extLst>
                    </a:gridCol>
                    <a:gridCol w="3567953">
                      <a:extLst>
                        <a:ext uri="{9D8B030D-6E8A-4147-A177-3AD203B41FA5}">
                          <a16:colId xmlns:a16="http://schemas.microsoft.com/office/drawing/2014/main" val="3688708957"/>
                        </a:ext>
                      </a:extLst>
                    </a:gridCol>
                  </a:tblGrid>
                  <a:tr h="3097530">
                    <a:tc>
                      <a:txBody>
                        <a:bodyPr/>
                        <a:lstStyle/>
                        <a:p>
                          <a:pPr algn="just">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I.</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Um sistema de duas equações do primeiro grau,  em que a primeira equação é: </a:t>
                          </a:r>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um quarto de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menos um quinto de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é igual a um terço</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e a segunda equação é: </a:t>
                          </a:r>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menos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mais um sexto de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é igual a menos dois terços</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II.</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Um sistema de duas equações do primeiro grau, em que a primeira equação é: </a:t>
                          </a:r>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dois quintos de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mais seis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é igual a menos meio</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e a segunda equação é: </a:t>
                          </a:r>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menos dez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menos quatro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3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é igual a um sétimo</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b="1" kern="10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III.</a:t>
                          </a:r>
                          <a:r>
                            <a:rPr lang="pt-BR" sz="2300" kern="10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Um sistema de duas equações do primeiro grau, em que a primeira equação é: menos cinco terços de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300" kern="10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menos três quintos de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300" kern="10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é igual a menos um décimo e a segunda equação é: menos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300" kern="10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menos </a:t>
                          </a:r>
                          <a14:m>
                            <m:oMath xmlns:m="http://schemas.openxmlformats.org/officeDocument/2006/math">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300" kern="10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é igual a três oitavos.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749828568"/>
                      </a:ext>
                    </a:extLst>
                  </a:tr>
                  <a:tr h="2562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Sistema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300" dirty="0"/>
                        </a:p>
                      </a:txBody>
                      <a:tcPr marL="48044" marR="48044"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Sistema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300" dirty="0"/>
                        </a:p>
                      </a:txBody>
                      <a:tcPr marL="64058" marR="64058" marT="32029" marB="32029">
                        <a:lnL w="28575" cap="flat" cmpd="dbl" algn="ctr">
                          <a:solidFill>
                            <a:srgbClr val="000000"/>
                          </a:solidFill>
                          <a:prstDash val="solid"/>
                          <a:round/>
                          <a:headEnd type="none" w="med" len="med"/>
                          <a:tailEnd type="none" w="med" len="med"/>
                        </a:lnL>
                        <a:lnT w="28575" cap="flat" cmpd="dbl" algn="ctr">
                          <a:solidFill>
                            <a:srgbClr val="000000"/>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Sistema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300" dirty="0"/>
                        </a:p>
                      </a:txBody>
                      <a:tcPr marL="64058" marR="64058" marT="32029" marB="32029">
                        <a:lnT w="28575" cap="flat" cmpd="dbl" algn="ctr">
                          <a:solidFill>
                            <a:srgbClr val="000000"/>
                          </a:solidFill>
                          <a:prstDash val="solid"/>
                          <a:round/>
                          <a:headEnd type="none" w="med" len="med"/>
                          <a:tailEnd type="none" w="med" len="med"/>
                        </a:lnT>
                      </a:tcPr>
                    </a:tc>
                    <a:extLst>
                      <a:ext uri="{0D108BD9-81ED-4DB2-BD59-A6C34878D82A}">
                        <a16:rowId xmlns:a16="http://schemas.microsoft.com/office/drawing/2014/main" val="812455760"/>
                      </a:ext>
                    </a:extLst>
                  </a:tr>
                  <a:tr h="533232">
                    <a:tc>
                      <a:txBody>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w="28575" cap="flat" cmpd="dbl" algn="ctr">
                          <a:solidFill>
                            <a:srgbClr val="000000"/>
                          </a:solidFill>
                          <a:prstDash val="solid"/>
                          <a:round/>
                          <a:headEnd type="none" w="med" len="med"/>
                          <a:tailEnd type="none" w="med" len="med"/>
                        </a:lnT>
                        <a:lnB>
                          <a:noFill/>
                        </a:lnB>
                        <a:noFill/>
                      </a:tcPr>
                    </a:tc>
                    <a:tc>
                      <a:txBody>
                        <a:bodyPr/>
                        <a:lstStyle/>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044" marR="48044" marT="0" marB="0">
                        <a:lnL>
                          <a:noFill/>
                        </a:lnL>
                        <a:lnR>
                          <a:noFill/>
                        </a:lnR>
                        <a:lnB>
                          <a:noFill/>
                        </a:lnB>
                        <a:noFill/>
                      </a:tcPr>
                    </a:tc>
                    <a:tc rowSpan="3">
                      <a:txBody>
                        <a:bodyPr/>
                        <a:lstStyle/>
                        <a:p>
                          <a:endParaRPr lang="pt-BR" sz="2300" dirty="0"/>
                        </a:p>
                      </a:txBody>
                      <a:tcPr marL="48044" marR="48044" marT="0" marB="0">
                        <a:lnL>
                          <a:noFill/>
                        </a:lnL>
                        <a:lnR w="28575" cap="flat" cmpd="dbl" algn="ctr">
                          <a:solidFill>
                            <a:srgbClr val="000000"/>
                          </a:solidFill>
                          <a:prstDash val="solid"/>
                          <a:round/>
                          <a:headEnd type="none" w="med" len="med"/>
                          <a:tailEnd type="none" w="med" len="med"/>
                        </a:lnR>
                        <a:noFill/>
                      </a:tcPr>
                    </a:tc>
                    <a:extLst>
                      <a:ext uri="{0D108BD9-81ED-4DB2-BD59-A6C34878D82A}">
                        <a16:rowId xmlns:a16="http://schemas.microsoft.com/office/drawing/2014/main" val="193709512"/>
                      </a:ext>
                    </a:extLst>
                  </a:tr>
                  <a:tr h="332525">
                    <a:tc>
                      <a:txBody>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a:noFill/>
                        </a:lnT>
                        <a:lnB>
                          <a:noFill/>
                        </a:lnB>
                        <a:noFill/>
                      </a:tcPr>
                    </a:tc>
                    <a:tc>
                      <a:txBody>
                        <a:bodyPr/>
                        <a:lstStyle/>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a:noFill/>
                        </a:lnT>
                        <a:lnB>
                          <a:noFill/>
                        </a:lnB>
                        <a:noFill/>
                      </a:tcPr>
                    </a:tc>
                    <a:tc vMerge="1">
                      <a:txBody>
                        <a:bodyPr/>
                        <a:lstStyle/>
                        <a:p>
                          <a:endParaRPr lang="pt-BR" sz="2300" dirty="0"/>
                        </a:p>
                      </a:txBody>
                      <a:tcPr marL="48044" marR="48044" marT="0" marB="0">
                        <a:lnL>
                          <a:noFill/>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noFill/>
                      </a:tcPr>
                    </a:tc>
                    <a:extLst>
                      <a:ext uri="{0D108BD9-81ED-4DB2-BD59-A6C34878D82A}">
                        <a16:rowId xmlns:a16="http://schemas.microsoft.com/office/drawing/2014/main" val="3414872844"/>
                      </a:ext>
                    </a:extLst>
                  </a:tr>
                  <a:tr h="332525">
                    <a:tc>
                      <a:txBody>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a:noFill/>
                        </a:lnT>
                        <a:lnB>
                          <a:noFill/>
                        </a:lnB>
                        <a:noFill/>
                      </a:tcPr>
                    </a:tc>
                    <a:tc>
                      <a:txBody>
                        <a:bodyPr/>
                        <a:lstStyle/>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a:noFill/>
                        </a:lnT>
                        <a:lnB>
                          <a:noFill/>
                        </a:lnB>
                        <a:noFill/>
                      </a:tcPr>
                    </a:tc>
                    <a:tc vMerge="1">
                      <a:txBody>
                        <a:bodyPr/>
                        <a:lstStyle/>
                        <a:p>
                          <a:endParaRPr lang="pt-BR" sz="2300" dirty="0"/>
                        </a:p>
                      </a:txBody>
                      <a:tcPr marL="64058" marR="64058" marT="32029" marB="32029">
                        <a:lnL>
                          <a:noFill/>
                        </a:lnL>
                        <a:lnT w="28575" cap="flat" cmpd="dbl" algn="ctr">
                          <a:solidFill>
                            <a:srgbClr val="000000"/>
                          </a:solidFill>
                          <a:prstDash val="solid"/>
                          <a:round/>
                          <a:headEnd type="none" w="med" len="med"/>
                          <a:tailEnd type="none" w="med" len="med"/>
                        </a:lnT>
                      </a:tcPr>
                    </a:tc>
                    <a:extLst>
                      <a:ext uri="{0D108BD9-81ED-4DB2-BD59-A6C34878D82A}">
                        <a16:rowId xmlns:a16="http://schemas.microsoft.com/office/drawing/2014/main" val="2897339235"/>
                      </a:ext>
                    </a:extLst>
                  </a:tr>
                </a:tbl>
              </a:graphicData>
            </a:graphic>
          </p:graphicFrame>
        </mc:Choice>
        <mc:Fallback>
          <p:graphicFrame>
            <p:nvGraphicFramePr>
              <p:cNvPr id="6" name="Tabela 5">
                <a:extLst>
                  <a:ext uri="{FF2B5EF4-FFF2-40B4-BE49-F238E27FC236}">
                    <a16:creationId xmlns:a16="http://schemas.microsoft.com/office/drawing/2014/main" id="{E007771C-EEC5-6562-5BFD-F36862A69949}"/>
                  </a:ext>
                </a:extLst>
              </p:cNvPr>
              <p:cNvGraphicFramePr>
                <a:graphicFrameLocks noGrp="1"/>
              </p:cNvGraphicFramePr>
              <p:nvPr>
                <p:extLst>
                  <p:ext uri="{D42A27DB-BD31-4B8C-83A1-F6EECF244321}">
                    <p14:modId xmlns:p14="http://schemas.microsoft.com/office/powerpoint/2010/main" val="2797882694"/>
                  </p:ext>
                </p:extLst>
              </p:nvPr>
            </p:nvGraphicFramePr>
            <p:xfrm>
              <a:off x="708211" y="2594669"/>
              <a:ext cx="10775577" cy="5250635"/>
            </p:xfrm>
            <a:graphic>
              <a:graphicData uri="http://schemas.openxmlformats.org/drawingml/2006/table">
                <a:tbl>
                  <a:tblPr firstRow="1" firstCol="1" bandRow="1"/>
                  <a:tblGrid>
                    <a:gridCol w="3591526">
                      <a:extLst>
                        <a:ext uri="{9D8B030D-6E8A-4147-A177-3AD203B41FA5}">
                          <a16:colId xmlns:a16="http://schemas.microsoft.com/office/drawing/2014/main" val="1606638774"/>
                        </a:ext>
                      </a:extLst>
                    </a:gridCol>
                    <a:gridCol w="3616098">
                      <a:extLst>
                        <a:ext uri="{9D8B030D-6E8A-4147-A177-3AD203B41FA5}">
                          <a16:colId xmlns:a16="http://schemas.microsoft.com/office/drawing/2014/main" val="3410589215"/>
                        </a:ext>
                      </a:extLst>
                    </a:gridCol>
                    <a:gridCol w="3567953">
                      <a:extLst>
                        <a:ext uri="{9D8B030D-6E8A-4147-A177-3AD203B41FA5}">
                          <a16:colId xmlns:a16="http://schemas.microsoft.com/office/drawing/2014/main" val="3688708957"/>
                        </a:ext>
                      </a:extLst>
                    </a:gridCol>
                  </a:tblGrid>
                  <a:tr h="3198559">
                    <a:tc>
                      <a:txBody>
                        <a:bodyPr/>
                        <a:lstStyle/>
                        <a:p>
                          <a:endParaRPr lang="pt-BR"/>
                        </a:p>
                      </a:txBody>
                      <a:tcPr marL="48044" marR="48044"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blipFill>
                          <a:blip r:embed="rId5"/>
                          <a:stretch>
                            <a:fillRect l="-509" t="-2095" r="-201019" b="-64952"/>
                          </a:stretch>
                        </a:blipFill>
                      </a:tcPr>
                    </a:tc>
                    <a:tc>
                      <a:txBody>
                        <a:bodyPr/>
                        <a:lstStyle/>
                        <a:p>
                          <a:endParaRPr lang="pt-BR"/>
                        </a:p>
                      </a:txBody>
                      <a:tcPr marL="48044" marR="48044"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blipFill>
                          <a:blip r:embed="rId5"/>
                          <a:stretch>
                            <a:fillRect l="-99663" t="-2095" r="-99327" b="-64952"/>
                          </a:stretch>
                        </a:blipFill>
                      </a:tcPr>
                    </a:tc>
                    <a:tc>
                      <a:txBody>
                        <a:bodyPr/>
                        <a:lstStyle/>
                        <a:p>
                          <a:endParaRPr lang="pt-BR"/>
                        </a:p>
                      </a:txBody>
                      <a:tcPr marL="48044" marR="48044"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blipFill>
                          <a:blip r:embed="rId5"/>
                          <a:stretch>
                            <a:fillRect l="-202735" t="-2095" r="-855" b="-64952"/>
                          </a:stretch>
                        </a:blipFill>
                      </a:tcPr>
                    </a:tc>
                    <a:extLst>
                      <a:ext uri="{0D108BD9-81ED-4DB2-BD59-A6C34878D82A}">
                        <a16:rowId xmlns:a16="http://schemas.microsoft.com/office/drawing/2014/main" val="749828568"/>
                      </a:ext>
                    </a:extLst>
                  </a:tr>
                  <a:tr h="7650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Sistema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300" dirty="0"/>
                        </a:p>
                      </a:txBody>
                      <a:tcPr marL="48044" marR="48044"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Sistema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300" dirty="0"/>
                        </a:p>
                      </a:txBody>
                      <a:tcPr marL="64058" marR="64058" marT="32029" marB="32029">
                        <a:lnL w="28575" cap="flat" cmpd="dbl" algn="ctr">
                          <a:solidFill>
                            <a:srgbClr val="000000"/>
                          </a:solidFill>
                          <a:prstDash val="solid"/>
                          <a:round/>
                          <a:headEnd type="none" w="med" len="med"/>
                          <a:tailEnd type="none" w="med" len="med"/>
                        </a:lnL>
                        <a:lnT w="28575" cap="flat" cmpd="dbl" algn="ctr">
                          <a:solidFill>
                            <a:srgbClr val="000000"/>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Sistema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300" dirty="0"/>
                        </a:p>
                      </a:txBody>
                      <a:tcPr marL="64058" marR="64058" marT="32029" marB="32029">
                        <a:lnT w="28575" cap="flat" cmpd="dbl" algn="ctr">
                          <a:solidFill>
                            <a:srgbClr val="000000"/>
                          </a:solidFill>
                          <a:prstDash val="solid"/>
                          <a:round/>
                          <a:headEnd type="none" w="med" len="med"/>
                          <a:tailEnd type="none" w="med" len="med"/>
                        </a:lnT>
                      </a:tcPr>
                    </a:tc>
                    <a:extLst>
                      <a:ext uri="{0D108BD9-81ED-4DB2-BD59-A6C34878D82A}">
                        <a16:rowId xmlns:a16="http://schemas.microsoft.com/office/drawing/2014/main" val="812455760"/>
                      </a:ext>
                    </a:extLst>
                  </a:tr>
                  <a:tr h="533232">
                    <a:tc>
                      <a:txBody>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w="28575" cap="flat" cmpd="dbl" algn="ctr">
                          <a:solidFill>
                            <a:srgbClr val="000000"/>
                          </a:solidFill>
                          <a:prstDash val="solid"/>
                          <a:round/>
                          <a:headEnd type="none" w="med" len="med"/>
                          <a:tailEnd type="none" w="med" len="med"/>
                        </a:lnT>
                        <a:lnB>
                          <a:noFill/>
                        </a:lnB>
                        <a:noFill/>
                      </a:tcPr>
                    </a:tc>
                    <a:tc>
                      <a:txBody>
                        <a:bodyPr/>
                        <a:lstStyle/>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044" marR="48044" marT="0" marB="0">
                        <a:lnL>
                          <a:noFill/>
                        </a:lnL>
                        <a:lnR>
                          <a:noFill/>
                        </a:lnR>
                        <a:lnB>
                          <a:noFill/>
                        </a:lnB>
                        <a:noFill/>
                      </a:tcPr>
                    </a:tc>
                    <a:tc rowSpan="3">
                      <a:txBody>
                        <a:bodyPr/>
                        <a:lstStyle/>
                        <a:p>
                          <a:endParaRPr lang="pt-BR" sz="2300" dirty="0"/>
                        </a:p>
                      </a:txBody>
                      <a:tcPr marL="48044" marR="48044" marT="0" marB="0">
                        <a:lnL>
                          <a:noFill/>
                        </a:lnL>
                        <a:lnR w="28575" cap="flat" cmpd="dbl" algn="ctr">
                          <a:solidFill>
                            <a:srgbClr val="000000"/>
                          </a:solidFill>
                          <a:prstDash val="solid"/>
                          <a:round/>
                          <a:headEnd type="none" w="med" len="med"/>
                          <a:tailEnd type="none" w="med" len="med"/>
                        </a:lnR>
                        <a:noFill/>
                      </a:tcPr>
                    </a:tc>
                    <a:extLst>
                      <a:ext uri="{0D108BD9-81ED-4DB2-BD59-A6C34878D82A}">
                        <a16:rowId xmlns:a16="http://schemas.microsoft.com/office/drawing/2014/main" val="193709512"/>
                      </a:ext>
                    </a:extLst>
                  </a:tr>
                  <a:tr h="376873">
                    <a:tc>
                      <a:txBody>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a:noFill/>
                        </a:lnT>
                        <a:lnB>
                          <a:noFill/>
                        </a:lnB>
                        <a:noFill/>
                      </a:tcPr>
                    </a:tc>
                    <a:tc>
                      <a:txBody>
                        <a:bodyPr/>
                        <a:lstStyle/>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a:noFill/>
                        </a:lnT>
                        <a:lnB>
                          <a:noFill/>
                        </a:lnB>
                        <a:noFill/>
                      </a:tcPr>
                    </a:tc>
                    <a:tc vMerge="1">
                      <a:txBody>
                        <a:bodyPr/>
                        <a:lstStyle/>
                        <a:p>
                          <a:endParaRPr lang="pt-BR" sz="2300" dirty="0"/>
                        </a:p>
                      </a:txBody>
                      <a:tcPr marL="48044" marR="48044" marT="0" marB="0">
                        <a:lnL>
                          <a:noFill/>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noFill/>
                      </a:tcPr>
                    </a:tc>
                    <a:extLst>
                      <a:ext uri="{0D108BD9-81ED-4DB2-BD59-A6C34878D82A}">
                        <a16:rowId xmlns:a16="http://schemas.microsoft.com/office/drawing/2014/main" val="3414872844"/>
                      </a:ext>
                    </a:extLst>
                  </a:tr>
                  <a:tr h="376873">
                    <a:tc>
                      <a:txBody>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a:noFill/>
                        </a:lnT>
                        <a:lnB>
                          <a:noFill/>
                        </a:lnB>
                        <a:noFill/>
                      </a:tcPr>
                    </a:tc>
                    <a:tc>
                      <a:txBody>
                        <a:bodyPr/>
                        <a:lstStyle/>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044" marR="48044" marT="0" marB="0">
                        <a:lnL>
                          <a:noFill/>
                        </a:lnL>
                        <a:lnR>
                          <a:noFill/>
                        </a:lnR>
                        <a:lnT>
                          <a:noFill/>
                        </a:lnT>
                        <a:lnB>
                          <a:noFill/>
                        </a:lnB>
                        <a:noFill/>
                      </a:tcPr>
                    </a:tc>
                    <a:tc vMerge="1">
                      <a:txBody>
                        <a:bodyPr/>
                        <a:lstStyle/>
                        <a:p>
                          <a:endParaRPr lang="pt-BR" sz="2300" dirty="0"/>
                        </a:p>
                      </a:txBody>
                      <a:tcPr marL="64058" marR="64058" marT="32029" marB="32029">
                        <a:lnL>
                          <a:noFill/>
                        </a:lnL>
                        <a:lnT w="28575" cap="flat" cmpd="dbl" algn="ctr">
                          <a:solidFill>
                            <a:srgbClr val="000000"/>
                          </a:solidFill>
                          <a:prstDash val="solid"/>
                          <a:round/>
                          <a:headEnd type="none" w="med" len="med"/>
                          <a:tailEnd type="none" w="med" len="med"/>
                        </a:lnT>
                      </a:tcPr>
                    </a:tc>
                    <a:extLst>
                      <a:ext uri="{0D108BD9-81ED-4DB2-BD59-A6C34878D82A}">
                        <a16:rowId xmlns:a16="http://schemas.microsoft.com/office/drawing/2014/main" val="2897339235"/>
                      </a:ext>
                    </a:extLst>
                  </a:tr>
                </a:tbl>
              </a:graphicData>
            </a:graphic>
          </p:graphicFrame>
        </mc:Fallback>
      </mc:AlternateContent>
      <p:sp>
        <p:nvSpPr>
          <p:cNvPr id="8" name="Retângulo 7">
            <a:extLst>
              <a:ext uri="{FF2B5EF4-FFF2-40B4-BE49-F238E27FC236}">
                <a16:creationId xmlns:a16="http://schemas.microsoft.com/office/drawing/2014/main" id="{983909FA-39F6-A0F7-AB2A-75443159600F}"/>
              </a:ext>
            </a:extLst>
          </p:cNvPr>
          <p:cNvSpPr/>
          <p:nvPr/>
        </p:nvSpPr>
        <p:spPr>
          <a:xfrm>
            <a:off x="336000" y="6571128"/>
            <a:ext cx="11694635" cy="13626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8511486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251013" y="1241935"/>
            <a:ext cx="11698940" cy="5509200"/>
          </a:xfrm>
          <a:prstGeom prst="rect">
            <a:avLst/>
          </a:prstGeom>
          <a:noFill/>
        </p:spPr>
        <p:txBody>
          <a:bodyPr wrap="square">
            <a:spAutoFit/>
          </a:bodyPr>
          <a:lstStyle/>
          <a:p>
            <a:r>
              <a:rPr lang="pt-BR" sz="2400" b="1" kern="100" dirty="0">
                <a:latin typeface="Arial Narrow" panose="020B0606020202030204" pitchFamily="34" charset="0"/>
                <a:ea typeface="Calibri" panose="020F0502020204030204" pitchFamily="34" charset="0"/>
                <a:cs typeface="Times New Roman" panose="02020603050405020304" pitchFamily="18" charset="0"/>
              </a:rPr>
              <a:t>16. </a:t>
            </a:r>
            <a:r>
              <a:rPr lang="pt-BR" sz="2400" dirty="0"/>
              <a:t>Para cada caso, a seguir, escreva o sistema de equações que corresponde, matematicamente, ao problema.</a:t>
            </a:r>
          </a:p>
          <a:p>
            <a:r>
              <a:rPr lang="pt-BR" sz="1600" dirty="0"/>
              <a:t> </a:t>
            </a:r>
          </a:p>
          <a:p>
            <a:r>
              <a:rPr lang="pt-BR" sz="2400" dirty="0"/>
              <a:t>a) Em um estacionamento, havia carros e motos, totalizando 29 veículos e 92 rodas. Dos veículos, quantos eram carros?</a:t>
            </a:r>
          </a:p>
          <a:p>
            <a:r>
              <a:rPr lang="pt-BR" sz="1600" dirty="0"/>
              <a:t> </a:t>
            </a:r>
          </a:p>
          <a:p>
            <a:r>
              <a:rPr lang="pt-BR" sz="2400" dirty="0"/>
              <a:t>b) Um estacionamento cobra taxa diária de R$ 4,00 para motos e R$ 8,00 para carros. Ao final de um dia, o caixa registrou R$ 168,00 para um total de 50 veículos. Quantas motos estavam nesse estacionamento?</a:t>
            </a:r>
          </a:p>
          <a:p>
            <a:r>
              <a:rPr lang="pt-BR" sz="1600" dirty="0"/>
              <a:t> </a:t>
            </a:r>
          </a:p>
          <a:p>
            <a:r>
              <a:rPr lang="pt-BR" sz="2400" dirty="0"/>
              <a:t>c) Alexia e Evandina mandaram ajustar algumas peças de roupas e pagaram um total de R$ 320,00. Quanto cada uma gastou, sabendo que Alexia pagou o triplo de Evandina?</a:t>
            </a:r>
          </a:p>
          <a:p>
            <a:r>
              <a:rPr lang="pt-BR" sz="1600" dirty="0"/>
              <a:t> </a:t>
            </a:r>
          </a:p>
          <a:p>
            <a:r>
              <a:rPr lang="pt-BR" sz="2400" dirty="0"/>
              <a:t>d) Maria comprou, em uma promoção da loja “Vende Bem”, uma camiseta e duas bermudas por R$ 55,00. E Joana comprou, na mesma loja, duas camisetas e uma bermuda por R$ 65,00. Essa loja vende cada camiseta por qual valor?</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Interface gráfica do usuário, Texto&#10;&#10;Descrição gerada automaticamente">
            <a:extLst>
              <a:ext uri="{FF2B5EF4-FFF2-40B4-BE49-F238E27FC236}">
                <a16:creationId xmlns:a16="http://schemas.microsoft.com/office/drawing/2014/main" id="{710978C8-7AF0-05B6-64BE-D92595FFD2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43242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251013" y="1286760"/>
            <a:ext cx="11698940" cy="1413720"/>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17.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Durante um passeio ao shopping, Evandina foi até a lanchonete e comprou um suco e um salgado por R$ 11,50. Paulo, que acompanhava Evandina, comprou dois sucos e um salgado por R$ 19,50.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O sistema de equações do 1º grau que representa essa situação é</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Interface gráfica do usuário, Texto&#10;&#10;Descrição gerada automaticamente">
            <a:extLst>
              <a:ext uri="{FF2B5EF4-FFF2-40B4-BE49-F238E27FC236}">
                <a16:creationId xmlns:a16="http://schemas.microsoft.com/office/drawing/2014/main" id="{710978C8-7AF0-05B6-64BE-D92595FFD2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p:pic>
        <p:nvPicPr>
          <p:cNvPr id="5" name="Imagem 4">
            <a:extLst>
              <a:ext uri="{FF2B5EF4-FFF2-40B4-BE49-F238E27FC236}">
                <a16:creationId xmlns:a16="http://schemas.microsoft.com/office/drawing/2014/main" id="{4307163C-8C61-5C89-AAD3-FD8941B8A730}"/>
              </a:ext>
            </a:extLst>
          </p:cNvPr>
          <p:cNvPicPr>
            <a:picLocks noChangeAspect="1"/>
          </p:cNvPicPr>
          <p:nvPr/>
        </p:nvPicPr>
        <p:blipFill>
          <a:blip r:embed="rId4"/>
          <a:stretch>
            <a:fillRect/>
          </a:stretch>
        </p:blipFill>
        <p:spPr>
          <a:xfrm>
            <a:off x="336000" y="2895208"/>
            <a:ext cx="6806380" cy="3068449"/>
          </a:xfrm>
          <a:prstGeom prst="rect">
            <a:avLst/>
          </a:prstGeom>
        </p:spPr>
      </p:pic>
    </p:spTree>
    <p:extLst>
      <p:ext uri="{BB962C8B-B14F-4D97-AF65-F5344CB8AC3E}">
        <p14:creationId xmlns:p14="http://schemas.microsoft.com/office/powerpoint/2010/main" val="35882826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251013" y="1286760"/>
            <a:ext cx="11698940" cy="914161"/>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18.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sistema de equações do primeiro grau e sua representação geométrica no plano cartesiano a seguir.</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Interface gráfica do usuário, Texto&#10;&#10;Descrição gerada automaticamente">
            <a:extLst>
              <a:ext uri="{FF2B5EF4-FFF2-40B4-BE49-F238E27FC236}">
                <a16:creationId xmlns:a16="http://schemas.microsoft.com/office/drawing/2014/main" id="{710978C8-7AF0-05B6-64BE-D92595FFD2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E8597C81-EC6F-7B63-BB90-8C3FF299FD23}"/>
                  </a:ext>
                </a:extLst>
              </p:cNvPr>
              <p:cNvSpPr txBox="1"/>
              <p:nvPr/>
            </p:nvSpPr>
            <p:spPr>
              <a:xfrm>
                <a:off x="336000" y="2208748"/>
                <a:ext cx="2348753" cy="916148"/>
              </a:xfrm>
              <a:prstGeom prst="rect">
                <a:avLst/>
              </a:prstGeom>
              <a:noFill/>
            </p:spPr>
            <p:txBody>
              <a:bodyPr wrap="square">
                <a:spAutoFit/>
              </a:bodyPr>
              <a:lstStyle/>
              <a:p>
                <a14:m>
                  <m:oMath xmlns:m="http://schemas.openxmlformats.org/officeDocument/2006/math">
                    <m:d>
                      <m:dPr>
                        <m:begChr m:val="{"/>
                        <m:endChr m:val=""/>
                        <m:ctrlPr>
                          <a:rPr lang="pt-BR" sz="2400" i="1" smtClean="0">
                            <a:effectLst/>
                            <a:latin typeface="Cambria Math" panose="02040503050406030204" pitchFamily="18" charset="0"/>
                          </a:rPr>
                        </m:ctrlPr>
                      </m:dPr>
                      <m:e>
                        <m:eqArr>
                          <m:eqArrPr>
                            <m:ctrlPr>
                              <a:rPr lang="pt-BR" sz="2400" i="1">
                                <a:effectLst/>
                                <a:latin typeface="Cambria Math" panose="02040503050406030204" pitchFamily="18" charset="0"/>
                              </a:rPr>
                            </m:ctrlPr>
                          </m:eqArr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r>
                              <a:rPr lang="pt-BR" sz="2400" i="1">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a:effectLst/>
                                <a:latin typeface="Cambria Math" panose="02040503050406030204" pitchFamily="18" charset="0"/>
                                <a:ea typeface="Calibri" panose="020F0502020204030204" pitchFamily="34" charset="0"/>
                                <a:cs typeface="Times New Roman" panose="02020603050405020304" pitchFamily="18" charset="0"/>
                              </a:rPr>
                              <m:t>=6</m:t>
                            </m:r>
                          </m:e>
                          <m:e>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r>
                              <a:rPr lang="pt-BR" sz="2400" i="1">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a:effectLst/>
                                <a:latin typeface="Cambria Math" panose="02040503050406030204" pitchFamily="18" charset="0"/>
                                <a:ea typeface="Calibri" panose="020F0502020204030204" pitchFamily="34" charset="0"/>
                                <a:cs typeface="Times New Roman" panose="02020603050405020304" pitchFamily="18" charset="0"/>
                              </a:rPr>
                              <m:t>+</m:t>
                            </m:r>
                            <m:r>
                              <a:rPr lang="pt-BR" sz="2400" i="1">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e>
                        </m:eqArr>
                      </m:e>
                    </m:d>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p>
            </p:txBody>
          </p:sp>
        </mc:Choice>
        <mc:Fallback>
          <p:sp>
            <p:nvSpPr>
              <p:cNvPr id="6" name="CaixaDeTexto 5">
                <a:extLst>
                  <a:ext uri="{FF2B5EF4-FFF2-40B4-BE49-F238E27FC236}">
                    <a16:creationId xmlns:a16="http://schemas.microsoft.com/office/drawing/2014/main" id="{E8597C81-EC6F-7B63-BB90-8C3FF299FD23}"/>
                  </a:ext>
                </a:extLst>
              </p:cNvPr>
              <p:cNvSpPr txBox="1">
                <a:spLocks noRot="1" noChangeAspect="1" noMove="1" noResize="1" noEditPoints="1" noAdjustHandles="1" noChangeArrowheads="1" noChangeShapeType="1" noTextEdit="1"/>
              </p:cNvSpPr>
              <p:nvPr/>
            </p:nvSpPr>
            <p:spPr>
              <a:xfrm>
                <a:off x="336000" y="2208748"/>
                <a:ext cx="2348753" cy="916148"/>
              </a:xfrm>
              <a:prstGeom prst="rect">
                <a:avLst/>
              </a:prstGeom>
              <a:blipFill>
                <a:blip r:embed="rId4"/>
                <a:stretch>
                  <a:fillRect/>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D6ED81A6-8A5B-7C67-9D5E-16D1107061B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4545" y="1815558"/>
            <a:ext cx="4377552" cy="4781822"/>
          </a:xfrm>
          <a:prstGeom prst="rect">
            <a:avLst/>
          </a:prstGeom>
          <a:noFill/>
          <a:ln>
            <a:noFill/>
          </a:ln>
        </p:spPr>
      </p:pic>
      <p:sp>
        <p:nvSpPr>
          <p:cNvPr id="11" name="CaixaDeTexto 10">
            <a:extLst>
              <a:ext uri="{FF2B5EF4-FFF2-40B4-BE49-F238E27FC236}">
                <a16:creationId xmlns:a16="http://schemas.microsoft.com/office/drawing/2014/main" id="{DC4878B5-7E84-89DC-7F54-9899BAB30BA0}"/>
              </a:ext>
            </a:extLst>
          </p:cNvPr>
          <p:cNvSpPr txBox="1"/>
          <p:nvPr/>
        </p:nvSpPr>
        <p:spPr>
          <a:xfrm>
            <a:off x="336000" y="3378737"/>
            <a:ext cx="6096000" cy="2837700"/>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Agora faça o que se pede.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Escreva o ponto de intersecção das duas retas.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Substitua o ponto de intersecção no sistema e faça as operações.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c) O que representa o ponto de intersecção das duas retas para o sistema de equações?</a:t>
            </a:r>
            <a:endParaRPr lang="pt-BR" sz="2400" dirty="0"/>
          </a:p>
        </p:txBody>
      </p:sp>
    </p:spTree>
    <p:extLst>
      <p:ext uri="{BB962C8B-B14F-4D97-AF65-F5344CB8AC3E}">
        <p14:creationId xmlns:p14="http://schemas.microsoft.com/office/powerpoint/2010/main" val="33121881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251013" y="1286760"/>
            <a:ext cx="4760258" cy="1197315"/>
          </a:xfrm>
          <a:prstGeom prst="rect">
            <a:avLst/>
          </a:prstGeom>
          <a:noFill/>
        </p:spPr>
        <p:txBody>
          <a:bodyPr wrap="square">
            <a:spAutoFit/>
          </a:bodyPr>
          <a:lstStyle/>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19.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gráfico a seguir.</a:t>
            </a:r>
          </a:p>
          <a:p>
            <a:pPr algn="just">
              <a:lnSpc>
                <a:spcPct val="115000"/>
              </a:lnSpc>
            </a:pPr>
            <a:endParaRPr lang="pt-BR" sz="16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Este gráfico corresponde ao sistema</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Interface gráfica do usuário, Texto&#10;&#10;Descrição gerada automaticamente">
            <a:extLst>
              <a:ext uri="{FF2B5EF4-FFF2-40B4-BE49-F238E27FC236}">
                <a16:creationId xmlns:a16="http://schemas.microsoft.com/office/drawing/2014/main" id="{710978C8-7AF0-05B6-64BE-D92595FFD2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p:pic>
        <p:nvPicPr>
          <p:cNvPr id="3" name="Imagem 2" descr="Gráfico, Gráfico de linhas&#10;&#10;Descrição gerada automaticamente">
            <a:extLst>
              <a:ext uri="{FF2B5EF4-FFF2-40B4-BE49-F238E27FC236}">
                <a16:creationId xmlns:a16="http://schemas.microsoft.com/office/drawing/2014/main" id="{E556382F-BB9F-4BD7-A640-605A10D61B84}"/>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050868" y="753786"/>
            <a:ext cx="3692335" cy="5725664"/>
          </a:xfrm>
          <a:prstGeom prst="rect">
            <a:avLst/>
          </a:prstGeom>
          <a:noFill/>
          <a:ln>
            <a:noFill/>
          </a:ln>
        </p:spPr>
      </p:pic>
      <p:pic>
        <p:nvPicPr>
          <p:cNvPr id="8" name="Imagem 7">
            <a:extLst>
              <a:ext uri="{FF2B5EF4-FFF2-40B4-BE49-F238E27FC236}">
                <a16:creationId xmlns:a16="http://schemas.microsoft.com/office/drawing/2014/main" id="{267F94EB-8723-8529-0801-9F557AFBD063}"/>
              </a:ext>
            </a:extLst>
          </p:cNvPr>
          <p:cNvPicPr>
            <a:picLocks noChangeAspect="1"/>
          </p:cNvPicPr>
          <p:nvPr/>
        </p:nvPicPr>
        <p:blipFill>
          <a:blip r:embed="rId6"/>
          <a:stretch>
            <a:fillRect/>
          </a:stretch>
        </p:blipFill>
        <p:spPr>
          <a:xfrm>
            <a:off x="336000" y="2998196"/>
            <a:ext cx="5262012" cy="2751460"/>
          </a:xfrm>
          <a:prstGeom prst="rect">
            <a:avLst/>
          </a:prstGeom>
        </p:spPr>
      </p:pic>
    </p:spTree>
    <p:extLst>
      <p:ext uri="{BB962C8B-B14F-4D97-AF65-F5344CB8AC3E}">
        <p14:creationId xmlns:p14="http://schemas.microsoft.com/office/powerpoint/2010/main" val="38374413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E64A87D2-7826-3D4B-FCB3-D4DFD9B46C2C}"/>
                  </a:ext>
                </a:extLst>
              </p:cNvPr>
              <p:cNvSpPr txBox="1"/>
              <p:nvPr/>
            </p:nvSpPr>
            <p:spPr>
              <a:xfrm>
                <a:off x="380269" y="1233372"/>
                <a:ext cx="11431463" cy="5111912"/>
              </a:xfrm>
              <a:prstGeom prst="rect">
                <a:avLst/>
              </a:prstGeom>
              <a:noFill/>
            </p:spPr>
            <p:txBody>
              <a:bodyPr wrap="square" rtlCol="0">
                <a:spAutoFit/>
              </a:bodyPr>
              <a:lstStyle/>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SISTEMAS DE EQUAÇÕES LINEARES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Conceitos Iniciais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Equação linear é toda equação do tipo: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Onde: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𝑎𝑛</m:t>
                            </m:r>
                          </m:e>
                          <m:e>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e>
                        </m:eqArr>
                      </m:e>
                    </m:d>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𝑠</m:t>
                          </m:r>
                          <m:r>
                            <a:rPr lang="pt-BR" sz="2400" i="1" kern="100">
                              <a:effectLst/>
                              <a:latin typeface="Cambria Math" panose="02040503050406030204" pitchFamily="18" charset="0"/>
                              <a:ea typeface="Calibri" panose="020F0502020204030204" pitchFamily="34" charset="0"/>
                              <a:cs typeface="Calibri" panose="020F0502020204030204" pitchFamily="34" charset="0"/>
                            </a:rPr>
                            <m:t>ã</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𝑜</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𝑜𝑠</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𝑐𝑜𝑒𝑓𝑖𝑐𝑖𝑒𝑛𝑡𝑒𝑠</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e>
                      </m:mr>
                      <m:mr>
                        <m:e>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𝑠</m:t>
                          </m:r>
                          <m:r>
                            <a:rPr lang="pt-BR" sz="2400" i="1" kern="100">
                              <a:effectLst/>
                              <a:latin typeface="Cambria Math" panose="02040503050406030204" pitchFamily="18" charset="0"/>
                              <a:ea typeface="Calibri" panose="020F0502020204030204" pitchFamily="34" charset="0"/>
                              <a:cs typeface="Calibri" panose="020F0502020204030204" pitchFamily="34" charset="0"/>
                            </a:rPr>
                            <m:t>ã</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𝑜</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𝑎𝑠</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𝑖𝑛𝑐</m:t>
                          </m:r>
                          <m:r>
                            <a:rPr lang="pt-BR" sz="2400" i="1" kern="100">
                              <a:effectLst/>
                              <a:latin typeface="Cambria Math" panose="02040503050406030204" pitchFamily="18" charset="0"/>
                              <a:ea typeface="Calibri" panose="020F0502020204030204" pitchFamily="34" charset="0"/>
                              <a:cs typeface="Calibri" panose="020F0502020204030204" pitchFamily="34" charset="0"/>
                            </a:rPr>
                            <m:t>ó</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𝑔𝑛𝑖𝑡𝑎𝑠</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e>
                      </m:mr>
                      <m:mr>
                        <m:e>
                          <m:r>
                            <a:rPr lang="pt-BR" sz="2400" i="1" kern="100">
                              <a:effectLst/>
                              <a:latin typeface="Cambria Math" panose="02040503050406030204" pitchFamily="18" charset="0"/>
                              <a:ea typeface="Calibri" panose="020F0502020204030204" pitchFamily="34" charset="0"/>
                              <a:cs typeface="Calibri" panose="020F0502020204030204" pitchFamily="34" charset="0"/>
                            </a:rPr>
                            <m:t>      →é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𝑜</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𝑡𝑒𝑟𝑚𝑜</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𝑖𝑛𝑑𝑒𝑝𝑒𝑛𝑑𝑒𝑛𝑡𝑒</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e>
                      </m:mr>
                    </m:m>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Exemplos: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(i)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4</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 + 9</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 = 0</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r>
                  <a:rPr lang="pt-BR" sz="2400" kern="100" dirty="0" err="1">
                    <a:effectLst/>
                    <a:latin typeface="Arial Narrow" panose="020B0606020202030204" pitchFamily="34" charset="0"/>
                    <a:ea typeface="Calibri" panose="020F0502020204030204" pitchFamily="34" charset="0"/>
                    <a:cs typeface="Calibri" panose="020F0502020204030204" pitchFamily="34" charset="0"/>
                  </a:rPr>
                  <a:t>ii</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r>
                      <a:rPr lang="pt-BR" sz="2400" i="1" kern="100">
                        <a:effectLst/>
                        <a:latin typeface="Cambria Math" panose="02040503050406030204" pitchFamily="18" charset="0"/>
                        <a:ea typeface="Calibri" panose="020F0502020204030204" pitchFamily="34" charset="0"/>
                        <a:cs typeface="Calibri" panose="020F0502020204030204" pitchFamily="34" charset="0"/>
                      </a:rPr>
                      <m:t> + 5</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𝑐</m:t>
                    </m:r>
                    <m:r>
                      <a:rPr lang="pt-BR" sz="2400" i="1" kern="100">
                        <a:effectLst/>
                        <a:latin typeface="Cambria Math" panose="02040503050406030204" pitchFamily="18" charset="0"/>
                        <a:ea typeface="Calibri" panose="020F0502020204030204" pitchFamily="34" charset="0"/>
                        <a:cs typeface="Calibri" panose="020F0502020204030204" pitchFamily="34" charset="0"/>
                      </a:rPr>
                      <m:t> + 2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𝑑</m:t>
                    </m:r>
                    <m:r>
                      <a:rPr lang="pt-BR" sz="2400" i="1" kern="100">
                        <a:effectLst/>
                        <a:latin typeface="Cambria Math" panose="02040503050406030204" pitchFamily="18" charset="0"/>
                        <a:ea typeface="Calibri" panose="020F0502020204030204" pitchFamily="34" charset="0"/>
                        <a:cs typeface="Calibri" panose="020F0502020204030204" pitchFamily="34" charset="0"/>
                      </a:rPr>
                      <m:t> = 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r>
                  <a:rPr lang="pt-BR" sz="2400" kern="100" dirty="0" err="1">
                    <a:effectLst/>
                    <a:latin typeface="Arial Narrow" panose="020B0606020202030204" pitchFamily="34" charset="0"/>
                    <a:ea typeface="Calibri" panose="020F0502020204030204" pitchFamily="34" charset="0"/>
                    <a:cs typeface="Calibri" panose="020F0502020204030204" pitchFamily="34" charset="0"/>
                  </a:rPr>
                  <a:t>iii</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 = 10</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ou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 10</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380269" y="1233372"/>
                <a:ext cx="11431463" cy="5111912"/>
              </a:xfrm>
              <a:prstGeom prst="rect">
                <a:avLst/>
              </a:prstGeom>
              <a:blipFill>
                <a:blip r:embed="rId2"/>
                <a:stretch>
                  <a:fillRect l="-800" t="-596" b="-1669"/>
                </a:stretch>
              </a:blipFill>
            </p:spPr>
            <p:txBody>
              <a:bodyPr/>
              <a:lstStyle/>
              <a:p>
                <a:r>
                  <a:rPr lang="pt-BR">
                    <a:noFill/>
                  </a:rPr>
                  <a:t> </a:t>
                </a:r>
              </a:p>
            </p:txBody>
          </p:sp>
        </mc:Fallback>
      </mc:AlternateContent>
      <p:pic>
        <p:nvPicPr>
          <p:cNvPr id="10" name="Imagem 9" descr="Uma imagem contendo Forma&#10;&#10;Descrição gerada automaticamente">
            <a:extLst>
              <a:ext uri="{FF2B5EF4-FFF2-40B4-BE49-F238E27FC236}">
                <a16:creationId xmlns:a16="http://schemas.microsoft.com/office/drawing/2014/main" id="{9352ADAC-A03A-90DE-9831-AEE1555E75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208"/>
          <a:stretch/>
        </p:blipFill>
        <p:spPr bwMode="auto">
          <a:xfrm>
            <a:off x="380268" y="561173"/>
            <a:ext cx="3600000" cy="71536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840434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E64A87D2-7826-3D4B-FCB3-D4DFD9B46C2C}"/>
                  </a:ext>
                </a:extLst>
              </p:cNvPr>
              <p:cNvSpPr txBox="1"/>
              <p:nvPr/>
            </p:nvSpPr>
            <p:spPr>
              <a:xfrm>
                <a:off x="380269" y="569982"/>
                <a:ext cx="11431463" cy="6149889"/>
              </a:xfrm>
              <a:prstGeom prst="rect">
                <a:avLst/>
              </a:prstGeom>
              <a:noFill/>
            </p:spPr>
            <p:txBody>
              <a:bodyPr wrap="square" rtlCol="0">
                <a:spAutoFit/>
              </a:bodyPr>
              <a:lstStyle/>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Observações: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1°) Uma equação linear é dita “homogênea” quando o seu termo independente é nulo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r>
                      <a:rPr lang="pt-BR" sz="2400" i="1" kern="100">
                        <a:effectLst/>
                        <a:latin typeface="Cambria Math" panose="02040503050406030204" pitchFamily="18" charset="0"/>
                        <a:ea typeface="Calibri" panose="020F0502020204030204" pitchFamily="34" charset="0"/>
                        <a:cs typeface="Calibri" panose="020F0502020204030204" pitchFamily="34" charset="0"/>
                      </a:rPr>
                      <m:t> = 0</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Por exemplo: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4</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 + 9</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 = 0</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2°) Uma equação linear não apresenta termos como: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sSup>
                      <m:sSup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p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p>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p>
                    </m:sSup>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com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p>
                      <m:sSup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pPr>
                      <m:e>
                        <m:r>
                          <a:rPr lang="pt-BR" sz="2400" i="1" kern="100">
                            <a:effectLst/>
                            <a:latin typeface="Cambria Math" panose="02040503050406030204" pitchFamily="18" charset="0"/>
                            <a:ea typeface="Calibri" panose="020F0502020204030204" pitchFamily="34" charset="0"/>
                            <a:cs typeface="Calibri" panose="020F0502020204030204" pitchFamily="34" charset="0"/>
                          </a:rPr>
                          <m:t>ℕ</m:t>
                        </m:r>
                      </m:e>
                      <m:sup>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up>
                    </m:sSup>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multiplicação de variáveis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expoente negativo </a:t>
                </a:r>
                <a14:m>
                  <m:oMath xmlns:m="http://schemas.openxmlformats.org/officeDocument/2006/math">
                    <m:sSup>
                      <m:sSup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p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p>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p>
                    </m:sSup>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3°) Cada termo tem uma única variável, com expoente 1.</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NÃO são equações lineares: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14:m>
                  <m:oMath xmlns:m="http://schemas.openxmlformats.org/officeDocument/2006/math">
                    <m:sSup>
                      <m:sSup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p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p>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p>
                    </m:sSup>
                    <m:r>
                      <a:rPr lang="pt-BR" sz="2400" i="1" kern="100">
                        <a:effectLst/>
                        <a:latin typeface="Cambria Math" panose="02040503050406030204" pitchFamily="18" charset="0"/>
                        <a:ea typeface="Calibri" panose="020F0502020204030204" pitchFamily="34" charset="0"/>
                        <a:cs typeface="Calibri" panose="020F0502020204030204" pitchFamily="34" charset="0"/>
                      </a:rPr>
                      <m:t> – 5</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 = 0</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pois apresenta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³)</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pois apresenta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14:m>
                  <m:oMath xmlns:m="http://schemas.openxmlformats.org/officeDocument/2006/math">
                    <m:f>
                      <m:fPr>
                        <m:ctrlPr>
                          <a:rPr lang="pt-BR" sz="2400" i="1">
                            <a:effectLst/>
                            <a:latin typeface="Cambria Math" panose="02040503050406030204" pitchFamily="18" charset="0"/>
                            <a:cs typeface="Calibri" panose="020F0502020204030204" pitchFamily="34" charset="0"/>
                          </a:rPr>
                        </m:ctrlPr>
                      </m:fPr>
                      <m:num>
                        <m:r>
                          <a:rPr lang="pt-BR" sz="2400" i="1">
                            <a:effectLst/>
                            <a:latin typeface="Cambria Math" panose="02040503050406030204" pitchFamily="18" charset="0"/>
                            <a:ea typeface="Calibri" panose="020F0502020204030204" pitchFamily="34" charset="0"/>
                            <a:cs typeface="Calibri" panose="020F0502020204030204" pitchFamily="34" charset="0"/>
                          </a:rPr>
                          <m:t>1</m:t>
                        </m:r>
                      </m:num>
                      <m:den>
                        <m:r>
                          <a:rPr lang="pt-BR" sz="2400" i="1">
                            <a:effectLst/>
                            <a:latin typeface="Cambria Math" panose="02040503050406030204" pitchFamily="18" charset="0"/>
                            <a:ea typeface="Calibri" panose="020F0502020204030204" pitchFamily="34" charset="0"/>
                            <a:cs typeface="Calibri" panose="020F0502020204030204" pitchFamily="34" charset="0"/>
                          </a:rPr>
                          <m:t>𝑥</m:t>
                        </m:r>
                      </m:den>
                    </m:f>
                    <m:r>
                      <a:rPr lang="pt-BR" sz="2400" i="1">
                        <a:effectLst/>
                        <a:latin typeface="Cambria Math" panose="02040503050406030204" pitchFamily="18" charset="0"/>
                        <a:ea typeface="Calibri" panose="020F0502020204030204" pitchFamily="34" charset="0"/>
                        <a:cs typeface="Calibri" panose="020F0502020204030204" pitchFamily="34" charset="0"/>
                      </a:rPr>
                      <m:t> +</m:t>
                    </m:r>
                    <m:f>
                      <m:fPr>
                        <m:ctrlPr>
                          <a:rPr lang="pt-BR" sz="2400" i="1">
                            <a:effectLst/>
                            <a:latin typeface="Cambria Math" panose="02040503050406030204" pitchFamily="18" charset="0"/>
                            <a:cs typeface="Calibri" panose="020F0502020204030204" pitchFamily="34" charset="0"/>
                          </a:rPr>
                        </m:ctrlPr>
                      </m:fPr>
                      <m:num>
                        <m:r>
                          <a:rPr lang="pt-BR" sz="2400" i="1">
                            <a:effectLst/>
                            <a:latin typeface="Cambria Math" panose="02040503050406030204" pitchFamily="18" charset="0"/>
                            <a:ea typeface="Calibri" panose="020F0502020204030204" pitchFamily="34" charset="0"/>
                            <a:cs typeface="Calibri" panose="020F0502020204030204" pitchFamily="34" charset="0"/>
                          </a:rPr>
                          <m:t>1</m:t>
                        </m:r>
                      </m:num>
                      <m:den>
                        <m:r>
                          <a:rPr lang="pt-BR" sz="2400" i="1">
                            <a:effectLst/>
                            <a:latin typeface="Cambria Math" panose="02040503050406030204" pitchFamily="18" charset="0"/>
                            <a:ea typeface="Calibri" panose="020F0502020204030204" pitchFamily="34" charset="0"/>
                            <a:cs typeface="Calibri" panose="020F0502020204030204" pitchFamily="34" charset="0"/>
                          </a:rPr>
                          <m:t>𝑦</m:t>
                        </m:r>
                      </m:den>
                    </m:f>
                    <m:r>
                      <a:rPr lang="pt-BR" sz="2400" i="1">
                        <a:effectLst/>
                        <a:latin typeface="Cambria Math" panose="02040503050406030204" pitchFamily="18" charset="0"/>
                        <a:ea typeface="Calibri" panose="020F0502020204030204" pitchFamily="34" charset="0"/>
                        <a:cs typeface="Calibri" panose="020F0502020204030204" pitchFamily="34" charset="0"/>
                      </a:rPr>
                      <m:t> – 3</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 = 12</m:t>
                    </m:r>
                  </m:oMath>
                </a14:m>
                <a:r>
                  <a:rPr lang="pt-BR" sz="2400" dirty="0">
                    <a:effectLst/>
                    <a:latin typeface="Arial Narrow" panose="020B0606020202030204" pitchFamily="34" charset="0"/>
                    <a:ea typeface="Calibri" panose="020F0502020204030204" pitchFamily="34" charset="0"/>
                    <a:cs typeface="Calibri" panose="020F0502020204030204" pitchFamily="34" charset="0"/>
                  </a:rPr>
                  <a:t> </a:t>
                </a:r>
                <a14:m>
                  <m:oMath xmlns:m="http://schemas.openxmlformats.org/officeDocument/2006/math">
                    <m:r>
                      <a:rPr lang="pt-BR" sz="2400" i="1">
                        <a:effectLst/>
                        <a:latin typeface="Cambria Math" panose="02040503050406030204" pitchFamily="18" charset="0"/>
                        <a:ea typeface="Calibri" panose="020F0502020204030204" pitchFamily="34" charset="0"/>
                        <a:cs typeface="Calibri" panose="020F0502020204030204" pitchFamily="34" charset="0"/>
                      </a:rPr>
                      <m:t>(</m:t>
                    </m:r>
                  </m:oMath>
                </a14:m>
                <a:r>
                  <a:rPr lang="pt-BR" sz="2400" dirty="0">
                    <a:effectLst/>
                    <a:latin typeface="Arial Narrow" panose="020B0606020202030204" pitchFamily="34" charset="0"/>
                    <a:ea typeface="Calibri" panose="020F0502020204030204" pitchFamily="34" charset="0"/>
                    <a:cs typeface="Calibri" panose="020F0502020204030204" pitchFamily="34" charset="0"/>
                  </a:rPr>
                  <a:t>pois apresenta variável no denominador: </a:t>
                </a:r>
                <a14:m>
                  <m:oMath xmlns:m="http://schemas.openxmlformats.org/officeDocument/2006/math">
                    <m:f>
                      <m:fPr>
                        <m:ctrlPr>
                          <a:rPr lang="pt-BR" sz="2400" i="1">
                            <a:effectLst/>
                            <a:latin typeface="Cambria Math" panose="02040503050406030204" pitchFamily="18" charset="0"/>
                            <a:cs typeface="Calibri" panose="020F0502020204030204" pitchFamily="34" charset="0"/>
                          </a:rPr>
                        </m:ctrlPr>
                      </m:fPr>
                      <m:num>
                        <m:r>
                          <a:rPr lang="pt-BR" sz="2400" i="1">
                            <a:effectLst/>
                            <a:latin typeface="Cambria Math" panose="02040503050406030204" pitchFamily="18" charset="0"/>
                            <a:ea typeface="Calibri" panose="020F0502020204030204" pitchFamily="34" charset="0"/>
                            <a:cs typeface="Calibri" panose="020F0502020204030204" pitchFamily="34" charset="0"/>
                          </a:rPr>
                          <m:t>1</m:t>
                        </m:r>
                      </m:num>
                      <m:den>
                        <m:r>
                          <a:rPr lang="pt-BR" sz="2400" i="1">
                            <a:effectLst/>
                            <a:latin typeface="Cambria Math" panose="02040503050406030204" pitchFamily="18" charset="0"/>
                            <a:ea typeface="Calibri" panose="020F0502020204030204" pitchFamily="34" charset="0"/>
                            <a:cs typeface="Calibri" panose="020F0502020204030204" pitchFamily="34" charset="0"/>
                          </a:rPr>
                          <m:t>𝑥</m:t>
                        </m:r>
                      </m:den>
                    </m:f>
                    <m:r>
                      <a:rPr lang="pt-BR" sz="2400" i="1">
                        <a:effectLst/>
                        <a:latin typeface="Cambria Math" panose="02040503050406030204" pitchFamily="18" charset="0"/>
                        <a:ea typeface="Calibri" panose="020F0502020204030204" pitchFamily="34" charset="0"/>
                        <a:cs typeface="Calibri" panose="020F0502020204030204" pitchFamily="34" charset="0"/>
                      </a:rPr>
                      <m:t>=</m:t>
                    </m:r>
                    <m:sSup>
                      <m:sSupPr>
                        <m:ctrlPr>
                          <a:rPr lang="pt-BR" sz="2400" i="1">
                            <a:effectLst/>
                            <a:latin typeface="Cambria Math" panose="02040503050406030204" pitchFamily="18" charset="0"/>
                            <a:cs typeface="Calibri" panose="020F0502020204030204" pitchFamily="34" charset="0"/>
                          </a:rPr>
                        </m:ctrlPr>
                      </m:sSupPr>
                      <m:e>
                        <m:r>
                          <a:rPr lang="pt-BR" sz="2400" i="1">
                            <a:effectLst/>
                            <a:latin typeface="Cambria Math" panose="02040503050406030204" pitchFamily="18" charset="0"/>
                            <a:ea typeface="Calibri" panose="020F0502020204030204" pitchFamily="34" charset="0"/>
                            <a:cs typeface="Calibri" panose="020F0502020204030204" pitchFamily="34" charset="0"/>
                          </a:rPr>
                          <m:t>𝑥</m:t>
                        </m:r>
                      </m:e>
                      <m:sup>
                        <m:r>
                          <a:rPr lang="pt-BR" sz="2400" i="1">
                            <a:effectLst/>
                            <a:latin typeface="Cambria Math" panose="02040503050406030204" pitchFamily="18" charset="0"/>
                            <a:ea typeface="Calibri" panose="020F0502020204030204" pitchFamily="34" charset="0"/>
                            <a:cs typeface="Calibri" panose="020F0502020204030204" pitchFamily="34" charset="0"/>
                          </a:rPr>
                          <m:t>−1</m:t>
                        </m:r>
                      </m:sup>
                    </m:sSup>
                    <m:r>
                      <a:rPr lang="pt-BR" sz="2400" i="1">
                        <a:effectLst/>
                        <a:latin typeface="Cambria Math" panose="02040503050406030204" pitchFamily="18" charset="0"/>
                        <a:ea typeface="Calibri" panose="020F0502020204030204" pitchFamily="34" charset="0"/>
                        <a:cs typeface="Calibri" panose="020F0502020204030204" pitchFamily="34"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380269" y="569982"/>
                <a:ext cx="11431463" cy="6149889"/>
              </a:xfrm>
              <a:prstGeom prst="rect">
                <a:avLst/>
              </a:prstGeom>
              <a:blipFill>
                <a:blip r:embed="rId2"/>
                <a:stretch>
                  <a:fillRect l="-853" t="-397"/>
                </a:stretch>
              </a:blipFill>
            </p:spPr>
            <p:txBody>
              <a:bodyPr/>
              <a:lstStyle/>
              <a:p>
                <a:r>
                  <a:rPr lang="pt-BR">
                    <a:noFill/>
                  </a:rPr>
                  <a:t> </a:t>
                </a:r>
              </a:p>
            </p:txBody>
          </p:sp>
        </mc:Fallback>
      </mc:AlternateContent>
    </p:spTree>
    <p:extLst>
      <p:ext uri="{BB962C8B-B14F-4D97-AF65-F5344CB8AC3E}">
        <p14:creationId xmlns:p14="http://schemas.microsoft.com/office/powerpoint/2010/main" val="33766877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E64A87D2-7826-3D4B-FCB3-D4DFD9B46C2C}"/>
                  </a:ext>
                </a:extLst>
              </p:cNvPr>
              <p:cNvSpPr txBox="1"/>
              <p:nvPr/>
            </p:nvSpPr>
            <p:spPr>
              <a:xfrm>
                <a:off x="380269" y="614799"/>
                <a:ext cx="11431463" cy="5316327"/>
              </a:xfrm>
              <a:prstGeom prst="rect">
                <a:avLst/>
              </a:prstGeom>
              <a:noFill/>
            </p:spPr>
            <p:txBody>
              <a:bodyPr wrap="square" rtlCol="0">
                <a:spAutoFit/>
              </a:bodyPr>
              <a:lstStyle/>
              <a:p>
                <a:pPr algn="ctr">
                  <a:lnSpc>
                    <a:spcPct val="115000"/>
                  </a:lnSpc>
                  <a:spcAft>
                    <a:spcPts val="800"/>
                  </a:spcAft>
                </a:pPr>
                <a:r>
                  <a:rPr lang="pt-BR" sz="2400" b="1" u="sng" kern="100" dirty="0">
                    <a:effectLst/>
                    <a:latin typeface="Arial Narrow" panose="020B0606020202030204" pitchFamily="34" charset="0"/>
                    <a:ea typeface="Calibri" panose="020F0502020204030204" pitchFamily="34" charset="0"/>
                    <a:cs typeface="Calibri" panose="020F0502020204030204" pitchFamily="34" charset="0"/>
                  </a:rPr>
                  <a:t>Solução de uma equação linear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u="none" strike="noStrike"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 sequência ordenada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e>
                    </m:d>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é uma solução da equação linear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Calibri" panose="020F0502020204030204" pitchFamily="34" charset="0"/>
                  </a:rPr>
                  <a:t>se </a:t>
                </a:r>
                <a14:m>
                  <m:oMath xmlns:m="http://schemas.openxmlformats.org/officeDocument/2006/math">
                    <m:sSub>
                      <m:sSubPr>
                        <m:ctrlPr>
                          <a:rPr lang="pt-BR" sz="2400" i="1">
                            <a:effectLst/>
                            <a:latin typeface="Cambria Math" panose="02040503050406030204" pitchFamily="18" charset="0"/>
                            <a:cs typeface="Calibri" panose="020F0502020204030204" pitchFamily="34" charset="0"/>
                          </a:rPr>
                        </m:ctrlPr>
                      </m:sSubPr>
                      <m:e>
                        <m:r>
                          <a:rPr lang="pt-BR" sz="2400" i="1">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a:effectLst/>
                            <a:latin typeface="Cambria Math" panose="02040503050406030204" pitchFamily="18" charset="0"/>
                            <a:ea typeface="Calibri" panose="020F0502020204030204" pitchFamily="34" charset="0"/>
                            <a:cs typeface="Calibri" panose="020F0502020204030204" pitchFamily="34" charset="0"/>
                          </a:rPr>
                          <m:t>1</m:t>
                        </m:r>
                      </m:sub>
                    </m:sSub>
                    <m:d>
                      <m:dPr>
                        <m:ctrlPr>
                          <a:rPr lang="pt-BR" sz="2400" i="1">
                            <a:effectLst/>
                            <a:latin typeface="Cambria Math" panose="02040503050406030204" pitchFamily="18" charset="0"/>
                            <a:cs typeface="Calibri" panose="020F0502020204030204" pitchFamily="34" charset="0"/>
                          </a:rPr>
                        </m:ctrlPr>
                      </m:dPr>
                      <m:e>
                        <m:sSub>
                          <m:sSubPr>
                            <m:ctrlPr>
                              <a:rPr lang="pt-BR" sz="2400" i="1">
                                <a:effectLst/>
                                <a:latin typeface="Cambria Math" panose="02040503050406030204" pitchFamily="18" charset="0"/>
                                <a:cs typeface="Calibri" panose="020F0502020204030204" pitchFamily="34" charset="0"/>
                              </a:rPr>
                            </m:ctrlPr>
                          </m:sSubPr>
                          <m:e>
                            <m:r>
                              <a:rPr lang="pt-BR" sz="2400" i="1">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a:effectLst/>
                                <a:latin typeface="Cambria Math" panose="02040503050406030204" pitchFamily="18" charset="0"/>
                                <a:ea typeface="Calibri" panose="020F0502020204030204" pitchFamily="34" charset="0"/>
                                <a:cs typeface="Calibri" panose="020F0502020204030204" pitchFamily="34" charset="0"/>
                              </a:rPr>
                              <m:t>1</m:t>
                            </m:r>
                          </m:sub>
                        </m:sSub>
                      </m:e>
                    </m:d>
                    <m:r>
                      <a:rPr lang="pt-BR" sz="2400" i="1">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a:effectLst/>
                            <a:latin typeface="Cambria Math" panose="02040503050406030204" pitchFamily="18" charset="0"/>
                            <a:cs typeface="Calibri" panose="020F0502020204030204" pitchFamily="34" charset="0"/>
                          </a:rPr>
                        </m:ctrlPr>
                      </m:sSubPr>
                      <m:e>
                        <m:r>
                          <a:rPr lang="pt-BR" sz="2400" i="1">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a:effectLst/>
                            <a:latin typeface="Cambria Math" panose="02040503050406030204" pitchFamily="18" charset="0"/>
                            <a:ea typeface="Calibri" panose="020F0502020204030204" pitchFamily="34" charset="0"/>
                            <a:cs typeface="Calibri" panose="020F0502020204030204" pitchFamily="34" charset="0"/>
                          </a:rPr>
                          <m:t>2</m:t>
                        </m:r>
                      </m:sub>
                    </m:sSub>
                    <m:d>
                      <m:dPr>
                        <m:ctrlPr>
                          <a:rPr lang="pt-BR" sz="2400" i="1">
                            <a:effectLst/>
                            <a:latin typeface="Cambria Math" panose="02040503050406030204" pitchFamily="18" charset="0"/>
                            <a:cs typeface="Calibri" panose="020F0502020204030204" pitchFamily="34" charset="0"/>
                          </a:rPr>
                        </m:ctrlPr>
                      </m:dPr>
                      <m:e>
                        <m:sSub>
                          <m:sSubPr>
                            <m:ctrlPr>
                              <a:rPr lang="pt-BR" sz="2400" i="1">
                                <a:effectLst/>
                                <a:latin typeface="Cambria Math" panose="02040503050406030204" pitchFamily="18" charset="0"/>
                                <a:cs typeface="Calibri" panose="020F0502020204030204" pitchFamily="34" charset="0"/>
                              </a:rPr>
                            </m:ctrlPr>
                          </m:sSubPr>
                          <m:e>
                            <m:r>
                              <a:rPr lang="pt-BR" sz="2400" i="1">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a:effectLst/>
                                <a:latin typeface="Cambria Math" panose="02040503050406030204" pitchFamily="18" charset="0"/>
                                <a:ea typeface="Calibri" panose="020F0502020204030204" pitchFamily="34" charset="0"/>
                                <a:cs typeface="Calibri" panose="020F0502020204030204" pitchFamily="34" charset="0"/>
                              </a:rPr>
                              <m:t>2</m:t>
                            </m:r>
                          </m:sub>
                        </m:sSub>
                      </m:e>
                    </m:d>
                    <m:r>
                      <a:rPr lang="pt-BR" sz="2400" i="1">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a:effectLst/>
                            <a:latin typeface="Cambria Math" panose="02040503050406030204" pitchFamily="18" charset="0"/>
                            <a:cs typeface="Calibri" panose="020F0502020204030204" pitchFamily="34" charset="0"/>
                          </a:rPr>
                        </m:ctrlPr>
                      </m:sSubPr>
                      <m:e>
                        <m:r>
                          <a:rPr lang="pt-BR" sz="2400" i="1">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a:effectLst/>
                            <a:latin typeface="Cambria Math" panose="02040503050406030204" pitchFamily="18" charset="0"/>
                            <a:ea typeface="Calibri" panose="020F0502020204030204" pitchFamily="34" charset="0"/>
                            <a:cs typeface="Calibri" panose="020F0502020204030204" pitchFamily="34" charset="0"/>
                          </a:rPr>
                          <m:t>3</m:t>
                        </m:r>
                      </m:sub>
                    </m:sSub>
                    <m:d>
                      <m:dPr>
                        <m:ctrlPr>
                          <a:rPr lang="pt-BR" sz="2400" i="1">
                            <a:effectLst/>
                            <a:latin typeface="Cambria Math" panose="02040503050406030204" pitchFamily="18" charset="0"/>
                            <a:cs typeface="Calibri" panose="020F0502020204030204" pitchFamily="34" charset="0"/>
                          </a:rPr>
                        </m:ctrlPr>
                      </m:dPr>
                      <m:e>
                        <m:sSub>
                          <m:sSubPr>
                            <m:ctrlPr>
                              <a:rPr lang="pt-BR" sz="2400" i="1">
                                <a:effectLst/>
                                <a:latin typeface="Cambria Math" panose="02040503050406030204" pitchFamily="18" charset="0"/>
                                <a:cs typeface="Calibri" panose="020F0502020204030204" pitchFamily="34" charset="0"/>
                              </a:rPr>
                            </m:ctrlPr>
                          </m:sSubPr>
                          <m:e>
                            <m:r>
                              <a:rPr lang="pt-BR" sz="2400" i="1">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a:effectLst/>
                                <a:latin typeface="Cambria Math" panose="02040503050406030204" pitchFamily="18" charset="0"/>
                                <a:ea typeface="Calibri" panose="020F0502020204030204" pitchFamily="34" charset="0"/>
                                <a:cs typeface="Calibri" panose="020F0502020204030204" pitchFamily="34" charset="0"/>
                              </a:rPr>
                              <m:t>3</m:t>
                            </m:r>
                          </m:sub>
                        </m:sSub>
                      </m:e>
                    </m:d>
                    <m:r>
                      <a:rPr lang="pt-BR" sz="2400" i="1">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a:effectLst/>
                            <a:latin typeface="Cambria Math" panose="02040503050406030204" pitchFamily="18" charset="0"/>
                            <a:cs typeface="Calibri" panose="020F0502020204030204" pitchFamily="34" charset="0"/>
                          </a:rPr>
                        </m:ctrlPr>
                      </m:sSubPr>
                      <m:e>
                        <m:r>
                          <a:rPr lang="pt-BR" sz="2400" i="1">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a:effectLst/>
                            <a:latin typeface="Cambria Math" panose="02040503050406030204" pitchFamily="18" charset="0"/>
                            <a:ea typeface="Calibri" panose="020F0502020204030204" pitchFamily="34" charset="0"/>
                            <a:cs typeface="Calibri" panose="020F0502020204030204" pitchFamily="34" charset="0"/>
                          </a:rPr>
                          <m:t>𝑛</m:t>
                        </m:r>
                      </m:sub>
                    </m:sSub>
                    <m:d>
                      <m:dPr>
                        <m:ctrlPr>
                          <a:rPr lang="pt-BR" sz="2400" i="1">
                            <a:effectLst/>
                            <a:latin typeface="Cambria Math" panose="02040503050406030204" pitchFamily="18" charset="0"/>
                            <a:cs typeface="Calibri" panose="020F0502020204030204" pitchFamily="34" charset="0"/>
                          </a:rPr>
                        </m:ctrlPr>
                      </m:dPr>
                      <m:e>
                        <m:sSub>
                          <m:sSubPr>
                            <m:ctrlPr>
                              <a:rPr lang="pt-BR" sz="2400" i="1">
                                <a:effectLst/>
                                <a:latin typeface="Cambria Math" panose="02040503050406030204" pitchFamily="18" charset="0"/>
                                <a:cs typeface="Calibri" panose="020F0502020204030204" pitchFamily="34" charset="0"/>
                              </a:rPr>
                            </m:ctrlPr>
                          </m:sSubPr>
                          <m:e>
                            <m:r>
                              <a:rPr lang="pt-BR" sz="2400" i="1">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a:effectLst/>
                                <a:latin typeface="Cambria Math" panose="02040503050406030204" pitchFamily="18" charset="0"/>
                                <a:ea typeface="Calibri" panose="020F0502020204030204" pitchFamily="34" charset="0"/>
                                <a:cs typeface="Calibri" panose="020F0502020204030204" pitchFamily="34" charset="0"/>
                              </a:rPr>
                              <m:t>𝑛</m:t>
                            </m:r>
                          </m:sub>
                        </m:sSub>
                      </m:e>
                    </m:d>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𝑏</m:t>
                    </m:r>
                  </m:oMath>
                </a14:m>
                <a:r>
                  <a:rPr lang="pt-BR" sz="2400" dirty="0">
                    <a:effectLst/>
                    <a:latin typeface="Arial Narrow" panose="020B0606020202030204" pitchFamily="34" charset="0"/>
                    <a:ea typeface="Calibri" panose="020F0502020204030204" pitchFamily="34" charset="0"/>
                    <a:cs typeface="Calibri" panose="020F0502020204030204" pitchFamily="34" charset="0"/>
                  </a:rPr>
                  <a:t> for sentença verdadeira.</a:t>
                </a:r>
              </a:p>
              <a:p>
                <a:endParaRPr lang="pt-BR" sz="2400" kern="100" dirty="0">
                  <a:latin typeface="Arial Narrow" panose="020B0606020202030204" pitchFamily="34" charset="0"/>
                  <a:ea typeface="Calibri" panose="020F0502020204030204" pitchFamily="34" charset="0"/>
                  <a:cs typeface="Calibri" panose="020F0502020204030204" pitchFamily="34"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Exemplo</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 Considere a equação linear: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 + 2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𝑡</m:t>
                    </m:r>
                    <m:r>
                      <a:rPr lang="pt-BR" sz="2400" i="1" kern="100">
                        <a:effectLst/>
                        <a:latin typeface="Cambria Math" panose="02040503050406030204" pitchFamily="18" charset="0"/>
                        <a:ea typeface="Calibri" panose="020F0502020204030204" pitchFamily="34" charset="0"/>
                        <a:cs typeface="Calibri" panose="020F0502020204030204" pitchFamily="34" charset="0"/>
                      </a:rPr>
                      <m:t> =− 8</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 sequência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2, 1, –1, 5</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é uma das infinitas soluções, pois: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e>
                    </m:d>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d>
                      <m:d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e>
                    </m:d>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d>
                      <m:d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e>
                    </m:d>
                    <m:r>
                      <a:rPr lang="pt-BR" sz="2400" i="1" kern="100">
                        <a:effectLst/>
                        <a:latin typeface="Cambria Math" panose="02040503050406030204" pitchFamily="18" charset="0"/>
                        <a:ea typeface="Calibri" panose="020F0502020204030204" pitchFamily="34" charset="0"/>
                        <a:cs typeface="Calibri" panose="020F0502020204030204" pitchFamily="34" charset="0"/>
                      </a:rPr>
                      <m:t>−</m:t>
                    </m:r>
                    <m:d>
                      <m:d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r>
                          <a:rPr lang="pt-BR" sz="2400" i="1" kern="100">
                            <a:effectLst/>
                            <a:latin typeface="Cambria Math" panose="02040503050406030204" pitchFamily="18" charset="0"/>
                            <a:ea typeface="Calibri" panose="020F0502020204030204" pitchFamily="34" charset="0"/>
                            <a:cs typeface="Calibri" panose="020F0502020204030204" pitchFamily="34" charset="0"/>
                          </a:rPr>
                          <m:t>5</m:t>
                        </m:r>
                      </m:e>
                    </m:d>
                    <m:r>
                      <a:rPr lang="pt-BR" sz="2400" i="1" kern="100">
                        <a:effectLst/>
                        <a:latin typeface="Cambria Math" panose="02040503050406030204" pitchFamily="18" charset="0"/>
                        <a:ea typeface="Calibri" panose="020F0502020204030204" pitchFamily="34" charset="0"/>
                        <a:cs typeface="Calibri" panose="020F0502020204030204" pitchFamily="34" charset="0"/>
                      </a:rPr>
                      <m:t>= –8</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2−3−2 −5=−8</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400" i="1">
                          <a:effectLst/>
                          <a:latin typeface="Cambria Math" panose="02040503050406030204" pitchFamily="18" charset="0"/>
                          <a:ea typeface="Calibri" panose="020F0502020204030204" pitchFamily="34" charset="0"/>
                          <a:cs typeface="Calibri" panose="020F0502020204030204" pitchFamily="34" charset="0"/>
                        </a:rPr>
                        <m:t>− 8=− 8</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380269" y="614799"/>
                <a:ext cx="11431463" cy="5316327"/>
              </a:xfrm>
              <a:prstGeom prst="rect">
                <a:avLst/>
              </a:prstGeom>
              <a:blipFill>
                <a:blip r:embed="rId2"/>
                <a:stretch>
                  <a:fillRect l="-800" t="-573"/>
                </a:stretch>
              </a:blipFill>
            </p:spPr>
            <p:txBody>
              <a:bodyPr/>
              <a:lstStyle/>
              <a:p>
                <a:r>
                  <a:rPr lang="pt-BR">
                    <a:noFill/>
                  </a:rPr>
                  <a:t> </a:t>
                </a:r>
              </a:p>
            </p:txBody>
          </p:sp>
        </mc:Fallback>
      </mc:AlternateContent>
    </p:spTree>
    <p:extLst>
      <p:ext uri="{BB962C8B-B14F-4D97-AF65-F5344CB8AC3E}">
        <p14:creationId xmlns:p14="http://schemas.microsoft.com/office/powerpoint/2010/main" val="39987208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E64A87D2-7826-3D4B-FCB3-D4DFD9B46C2C}"/>
                  </a:ext>
                </a:extLst>
              </p:cNvPr>
              <p:cNvSpPr txBox="1"/>
              <p:nvPr/>
            </p:nvSpPr>
            <p:spPr>
              <a:xfrm>
                <a:off x="696000" y="587908"/>
                <a:ext cx="10800000" cy="5047407"/>
              </a:xfrm>
              <a:prstGeom prst="rect">
                <a:avLst/>
              </a:prstGeom>
              <a:noFill/>
            </p:spPr>
            <p:txBody>
              <a:bodyPr wrap="square" rtlCol="0">
                <a:spAutoFit/>
              </a:bodyPr>
              <a:lstStyle/>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Sistema Linear: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É o conjunto de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𝑚</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equações lineares, sendo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𝑚</m:t>
                    </m:r>
                    <m:r>
                      <a:rPr lang="pt-BR" sz="2400" i="1" kern="100">
                        <a:effectLst/>
                        <a:latin typeface="Cambria Math" panose="02040503050406030204" pitchFamily="18" charset="0"/>
                        <a:ea typeface="Calibri" panose="020F0502020204030204" pitchFamily="34" charset="0"/>
                        <a:cs typeface="Calibri" panose="020F0502020204030204" pitchFamily="34" charset="0"/>
                      </a:rPr>
                      <m:t>&gt; 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𝑎</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e>
                            <m:e>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e>
                                </m:mr>
                                <m:mr>
                                  <m:e>
                                    <m:r>
                                      <a:rPr lang="pt-BR" sz="2400" i="1" kern="100">
                                        <a:effectLst/>
                                        <a:latin typeface="Cambria Math" panose="02040503050406030204" pitchFamily="18" charset="0"/>
                                        <a:ea typeface="Calibri" panose="020F0502020204030204" pitchFamily="34" charset="0"/>
                                        <a:cs typeface="Calibri" panose="020F0502020204030204" pitchFamily="34" charset="0"/>
                                      </a:rPr>
                                      <m:t>   ⋮           ⋮            ⋮             ⋮           ⋮          ⋮</m:t>
                                    </m:r>
                                  </m:e>
                                </m:mr>
                              </m:m>
                            </m:e>
                            <m:e>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𝑚</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𝑚</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𝑚</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𝑚</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𝑏</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𝑚</m:t>
                                  </m:r>
                                </m:sub>
                              </m:sSub>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Exemplos</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4</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e>
                        </m:eqArr>
                      </m:e>
                    </m:d>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b)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+5</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=0</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=0</m:t>
                            </m:r>
                          </m:e>
                        </m:eqArr>
                      </m:e>
                    </m:d>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696000" y="587908"/>
                <a:ext cx="10800000" cy="5047407"/>
              </a:xfrm>
              <a:prstGeom prst="rect">
                <a:avLst/>
              </a:prstGeom>
              <a:blipFill>
                <a:blip r:embed="rId2"/>
                <a:stretch>
                  <a:fillRect l="-847" t="-604"/>
                </a:stretch>
              </a:blipFill>
            </p:spPr>
            <p:txBody>
              <a:bodyPr/>
              <a:lstStyle/>
              <a:p>
                <a:r>
                  <a:rPr lang="pt-BR">
                    <a:noFill/>
                  </a:rPr>
                  <a:t> </a:t>
                </a:r>
              </a:p>
            </p:txBody>
          </p:sp>
        </mc:Fallback>
      </mc:AlternateContent>
    </p:spTree>
    <p:extLst>
      <p:ext uri="{BB962C8B-B14F-4D97-AF65-F5344CB8AC3E}">
        <p14:creationId xmlns:p14="http://schemas.microsoft.com/office/powerpoint/2010/main" val="41030485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E64A87D2-7826-3D4B-FCB3-D4DFD9B46C2C}"/>
                  </a:ext>
                </a:extLst>
              </p:cNvPr>
              <p:cNvSpPr txBox="1"/>
              <p:nvPr/>
            </p:nvSpPr>
            <p:spPr>
              <a:xfrm>
                <a:off x="696000" y="587908"/>
                <a:ext cx="10800000" cy="3046411"/>
              </a:xfrm>
              <a:prstGeom prst="rect">
                <a:avLst/>
              </a:prstGeom>
              <a:noFill/>
            </p:spPr>
            <p:txBody>
              <a:bodyPr wrap="square" rtlCol="0">
                <a:spAutoFit/>
              </a:bodyPr>
              <a:lstStyle/>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Solução de um sistema de equações: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 sequência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ordenada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sSub>
                      <m:sSub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sSubPr>
                      <m:e>
                        <m:r>
                          <a:rPr lang="pt-BR" sz="2400" i="1" kern="100">
                            <a:effectLst/>
                            <a:latin typeface="Cambria Math" panose="02040503050406030204" pitchFamily="18" charset="0"/>
                            <a:ea typeface="Calibri" panose="020F0502020204030204" pitchFamily="34" charset="0"/>
                            <a:cs typeface="Calibri" panose="020F0502020204030204" pitchFamily="34" charset="0"/>
                          </a:rPr>
                          <m:t>𝛽</m:t>
                        </m:r>
                      </m:e>
                      <m:sub>
                        <m:r>
                          <a:rPr lang="pt-BR" sz="2400" i="1" kern="100">
                            <a:effectLst/>
                            <a:latin typeface="Cambria Math" panose="02040503050406030204" pitchFamily="18" charset="0"/>
                            <a:ea typeface="Calibri" panose="020F0502020204030204" pitchFamily="34" charset="0"/>
                            <a:cs typeface="Calibri" panose="020F0502020204030204" pitchFamily="34" charset="0"/>
                          </a:rPr>
                          <m:t>𝑛</m:t>
                        </m:r>
                      </m:sub>
                    </m:sSub>
                    <m:r>
                      <a:rPr lang="pt-BR" sz="2400"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será solução do sistema (ou uma das soluções), se for solução de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todas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as equações envolvidas no mesmo.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Exemplo</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=5</m:t>
                            </m:r>
                          </m:e>
                        </m:eqArr>
                      </m:e>
                    </m:d>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 solução é: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𝑆</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d>
                          <m:d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r>
                              <a:rPr lang="pt-BR" sz="2400" i="1" kern="100">
                                <a:effectLst/>
                                <a:latin typeface="Cambria Math" panose="02040503050406030204" pitchFamily="18" charset="0"/>
                                <a:ea typeface="Calibri" panose="020F0502020204030204" pitchFamily="34" charset="0"/>
                                <a:cs typeface="Calibri" panose="020F0502020204030204" pitchFamily="34" charset="0"/>
                              </a:rPr>
                              <m:t>2,1</m:t>
                            </m:r>
                          </m:e>
                        </m:d>
                      </m:e>
                    </m:d>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696000" y="587908"/>
                <a:ext cx="10800000" cy="3046411"/>
              </a:xfrm>
              <a:prstGeom prst="rect">
                <a:avLst/>
              </a:prstGeom>
              <a:blipFill>
                <a:blip r:embed="rId2"/>
                <a:stretch>
                  <a:fillRect l="-847" t="-800" r="-847"/>
                </a:stretch>
              </a:blipFill>
            </p:spPr>
            <p:txBody>
              <a:bodyPr/>
              <a:lstStyle/>
              <a:p>
                <a:r>
                  <a:rPr lang="pt-BR">
                    <a:noFill/>
                  </a:rPr>
                  <a:t> </a:t>
                </a:r>
              </a:p>
            </p:txBody>
          </p:sp>
        </mc:Fallback>
      </mc:AlternateContent>
    </p:spTree>
    <p:extLst>
      <p:ext uri="{BB962C8B-B14F-4D97-AF65-F5344CB8AC3E}">
        <p14:creationId xmlns:p14="http://schemas.microsoft.com/office/powerpoint/2010/main" val="15229140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516000" y="1297602"/>
            <a:ext cx="11160000" cy="5164491"/>
          </a:xfrm>
          <a:prstGeom prst="rect">
            <a:avLst/>
          </a:prstGeom>
          <a:noFill/>
        </p:spPr>
        <p:txBody>
          <a:bodyPr wrap="square">
            <a:spAutoFit/>
          </a:bodyPr>
          <a:lstStyle/>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20</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rPr>
              <a:t>Para cada situação, a seguir, escreva a representação algébrica do sistema de equações correspondente.</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rPr>
              <a:t>a) </a:t>
            </a:r>
            <a:r>
              <a:rPr lang="pt-BR" sz="2400" kern="100" dirty="0">
                <a:latin typeface="Arial Narrow" panose="020B0606020202030204" pitchFamily="34" charset="0"/>
                <a:ea typeface="Calibri" panose="020F0502020204030204" pitchFamily="34" charset="0"/>
                <a:cs typeface="Calibri" panose="020F0502020204030204" pitchFamily="34" charset="0"/>
              </a:rPr>
              <a:t>Ana comprou 1 blusa e 2 bermudas, gastando R$ 55,00. Maria foi a mesma loja que Ana e comprou 2 blusas e 1 bermuda, gastando R$ 65,00. Qual o valor de cada blusa?</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600" kern="100" dirty="0">
                <a:latin typeface="Arial Narrow" panose="020B0606020202030204" pitchFamily="34" charset="0"/>
                <a:ea typeface="Calibri" panose="020F0502020204030204" pitchFamily="34" charset="0"/>
                <a:cs typeface="Calibri" panose="020F0502020204030204" pitchFamily="34" charset="0"/>
              </a:rPr>
              <a:t> </a:t>
            </a:r>
            <a:endParaRPr lang="pt-BR" sz="16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latin typeface="Arial Narrow" panose="020B0606020202030204" pitchFamily="34" charset="0"/>
                <a:ea typeface="Calibri" panose="020F0502020204030204" pitchFamily="34" charset="0"/>
                <a:cs typeface="Calibri" panose="020F0502020204030204" pitchFamily="34" charset="0"/>
              </a:rPr>
              <a:t>b) Em um determinado estacionamento, na cidade de Goiânia, é cobrado o valor de R$ 4,00 por moto e R$ 12,00 por carro estacionado no período de duas horas. Ao final de um período, o caixa registrou R$ 1180,00 para um total de 135 veículos. Quantas motos e carros usaram o estacionamento nesse período?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600" b="1" kern="100" dirty="0">
                <a:latin typeface="Arial Narrow" panose="020B0606020202030204" pitchFamily="34" charset="0"/>
                <a:ea typeface="Calibri" panose="020F0502020204030204" pitchFamily="34" charset="0"/>
                <a:cs typeface="Calibri" panose="020F0502020204030204" pitchFamily="34" charset="0"/>
              </a:rPr>
              <a:t> </a:t>
            </a:r>
            <a:endParaRPr lang="pt-BR" sz="1600" kern="100" dirty="0">
              <a:latin typeface="Calibri" panose="020F0502020204030204" pitchFamily="34" charset="0"/>
              <a:ea typeface="Calibri" panose="020F0502020204030204" pitchFamily="34" charset="0"/>
              <a:cs typeface="Times New Roman" panose="02020603050405020304" pitchFamily="18" charset="0"/>
            </a:endParaRPr>
          </a:p>
          <a:p>
            <a:r>
              <a:rPr lang="pt-BR" sz="2400" dirty="0">
                <a:latin typeface="Arial Narrow" panose="020B0606020202030204" pitchFamily="34" charset="0"/>
                <a:ea typeface="Calibri" panose="020F0502020204030204" pitchFamily="34" charset="0"/>
                <a:cs typeface="Calibri" panose="020F0502020204030204" pitchFamily="34" charset="0"/>
              </a:rPr>
              <a:t>c) A adição de dois números reais distintos é igual a menos dez. Sabe-se que a diferença do triplo do primeiro número com o dobro do segundo, é zero. Quais os números reais que satisfazem essa condição?</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FAB4FDCA-6B98-55F0-297F-0A92CFED7D0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05703"/>
            <a:ext cx="4320000" cy="691899"/>
          </a:xfrm>
          <a:prstGeom prst="rect">
            <a:avLst/>
          </a:prstGeom>
          <a:noFill/>
          <a:ln>
            <a:noFill/>
          </a:ln>
        </p:spPr>
      </p:pic>
    </p:spTree>
    <p:extLst>
      <p:ext uri="{BB962C8B-B14F-4D97-AF65-F5344CB8AC3E}">
        <p14:creationId xmlns:p14="http://schemas.microsoft.com/office/powerpoint/2010/main" val="8878709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243812"/>
                <a:ext cx="11520000" cy="5471241"/>
              </a:xfrm>
              <a:prstGeom prst="rect">
                <a:avLst/>
              </a:prstGeom>
              <a:noFill/>
            </p:spPr>
            <p:txBody>
              <a:bodyPr wrap="square">
                <a:spAutoFit/>
              </a:bodyPr>
              <a:lstStyle/>
              <a:p>
                <a:r>
                  <a:rPr lang="pt-BR" sz="2400" b="1" kern="100" dirty="0">
                    <a:latin typeface="Arial Narrow" panose="020B0606020202030204" pitchFamily="34" charset="0"/>
                    <a:ea typeface="Calibri" panose="020F0502020204030204" pitchFamily="34" charset="0"/>
                    <a:cs typeface="Times New Roman" panose="02020603050405020304" pitchFamily="18" charset="0"/>
                  </a:rPr>
                  <a:t>21.</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dirty="0"/>
                  <a:t>Para cada situação, a seguir, escreva uma situação problema que represente o sistema de equações.</a:t>
                </a:r>
              </a:p>
              <a:p>
                <a:r>
                  <a:rPr lang="pt-BR" sz="2400" dirty="0"/>
                  <a:t>a) </a:t>
                </a:r>
                <a14:m>
                  <m:oMath xmlns:m="http://schemas.openxmlformats.org/officeDocument/2006/math">
                    <m:d>
                      <m:dPr>
                        <m:begChr m:val="{"/>
                        <m:endChr m:val=""/>
                        <m:ctrlPr>
                          <a:rPr lang="pt-BR" sz="2400" i="1"/>
                        </m:ctrlPr>
                      </m:dPr>
                      <m:e>
                        <m:eqArr>
                          <m:eqArrPr>
                            <m:ctrlPr>
                              <a:rPr lang="pt-BR" sz="2400" i="1"/>
                            </m:ctrlPr>
                          </m:eqArrPr>
                          <m:e>
                            <m:r>
                              <a:rPr lang="pt-BR" sz="2400" i="1"/>
                              <m:t>𝑥</m:t>
                            </m:r>
                            <m:r>
                              <a:rPr lang="pt-BR" sz="2400" i="1"/>
                              <m:t>+</m:t>
                            </m:r>
                            <m:r>
                              <a:rPr lang="pt-BR" sz="2400" i="1"/>
                              <m:t>𝑦</m:t>
                            </m:r>
                            <m:r>
                              <a:rPr lang="pt-BR" sz="2400" i="1"/>
                              <m:t>=3</m:t>
                            </m:r>
                          </m:e>
                          <m:e>
                            <m:r>
                              <a:rPr lang="pt-BR" sz="2400" i="1"/>
                              <m:t>𝑥</m:t>
                            </m:r>
                            <m:r>
                              <a:rPr lang="pt-BR" sz="2400" i="1"/>
                              <m:t>−</m:t>
                            </m:r>
                            <m:r>
                              <a:rPr lang="pt-BR" sz="2400" i="1"/>
                              <m:t>𝑦</m:t>
                            </m:r>
                            <m:r>
                              <a:rPr lang="pt-BR" sz="2400" i="1"/>
                              <m:t>=7</m:t>
                            </m:r>
                          </m:e>
                        </m:eqArr>
                      </m:e>
                    </m:d>
                  </m:oMath>
                </a14:m>
                <a:r>
                  <a:rPr lang="pt-BR" sz="2400" dirty="0"/>
                  <a:t>                                 b) </a:t>
                </a:r>
                <a14:m>
                  <m:oMath xmlns:m="http://schemas.openxmlformats.org/officeDocument/2006/math">
                    <m:d>
                      <m:dPr>
                        <m:begChr m:val="{"/>
                        <m:endChr m:val=""/>
                        <m:ctrlPr>
                          <a:rPr lang="pt-BR" sz="2400" i="1">
                            <a:latin typeface="Cambria Math" panose="02040503050406030204" pitchFamily="18" charset="0"/>
                          </a:rPr>
                        </m:ctrlPr>
                      </m:dPr>
                      <m:e>
                        <m:eqArr>
                          <m:eqArrPr>
                            <m:ctrlPr>
                              <a:rPr lang="pt-BR" sz="2400" i="1">
                                <a:latin typeface="Cambria Math" panose="02040503050406030204" pitchFamily="18" charset="0"/>
                              </a:rPr>
                            </m:ctrlPr>
                          </m:eqArrPr>
                          <m:e>
                            <m:r>
                              <a:rPr lang="pt-BR" sz="2400" i="1">
                                <a:latin typeface="Cambria Math" panose="02040503050406030204" pitchFamily="18" charset="0"/>
                              </a:rPr>
                              <m:t>3</m:t>
                            </m:r>
                            <m:r>
                              <a:rPr lang="pt-BR" sz="2400" i="1">
                                <a:latin typeface="Cambria Math" panose="02040503050406030204" pitchFamily="18" charset="0"/>
                              </a:rPr>
                              <m:t>𝑥</m:t>
                            </m:r>
                            <m:r>
                              <a:rPr lang="pt-BR" sz="2400" i="1">
                                <a:latin typeface="Cambria Math" panose="02040503050406030204" pitchFamily="18" charset="0"/>
                              </a:rPr>
                              <m:t>−</m:t>
                            </m:r>
                            <m:r>
                              <a:rPr lang="pt-BR" sz="2400" i="1">
                                <a:latin typeface="Cambria Math" panose="02040503050406030204" pitchFamily="18" charset="0"/>
                              </a:rPr>
                              <m:t>𝑦</m:t>
                            </m:r>
                            <m:r>
                              <a:rPr lang="pt-BR" sz="2400" i="1">
                                <a:latin typeface="Cambria Math" panose="02040503050406030204" pitchFamily="18" charset="0"/>
                              </a:rPr>
                              <m:t>=12</m:t>
                            </m:r>
                          </m:e>
                          <m:e>
                            <m:r>
                              <a:rPr lang="pt-BR" sz="2400" i="1">
                                <a:latin typeface="Cambria Math" panose="02040503050406030204" pitchFamily="18" charset="0"/>
                              </a:rPr>
                              <m:t>𝑥</m:t>
                            </m:r>
                            <m:r>
                              <a:rPr lang="pt-BR" sz="2400" i="1">
                                <a:latin typeface="Cambria Math" panose="02040503050406030204" pitchFamily="18" charset="0"/>
                              </a:rPr>
                              <m:t>+</m:t>
                            </m:r>
                            <m:r>
                              <a:rPr lang="pt-BR" sz="2400" i="1">
                                <a:latin typeface="Cambria Math" panose="02040503050406030204" pitchFamily="18" charset="0"/>
                              </a:rPr>
                              <m:t>𝑦</m:t>
                            </m:r>
                            <m:r>
                              <a:rPr lang="pt-BR" sz="2400" i="1">
                                <a:latin typeface="Cambria Math" panose="02040503050406030204" pitchFamily="18" charset="0"/>
                              </a:rPr>
                              <m:t>=4</m:t>
                            </m:r>
                          </m:e>
                        </m:eqArr>
                      </m:e>
                    </m:d>
                  </m:oMath>
                </a14:m>
                <a:r>
                  <a:rPr lang="pt-BR" sz="2400" dirty="0"/>
                  <a:t>                              c) </a:t>
                </a:r>
                <a14:m>
                  <m:oMath xmlns:m="http://schemas.openxmlformats.org/officeDocument/2006/math">
                    <m:d>
                      <m:dPr>
                        <m:begChr m:val="{"/>
                        <m:endChr m:val=""/>
                        <m:ctrlPr>
                          <a:rPr lang="pt-BR" sz="2400" i="1">
                            <a:latin typeface="Cambria Math" panose="02040503050406030204" pitchFamily="18" charset="0"/>
                          </a:rPr>
                        </m:ctrlPr>
                      </m:dPr>
                      <m:e>
                        <m:eqArr>
                          <m:eqArrPr>
                            <m:ctrlPr>
                              <a:rPr lang="pt-BR" sz="2400" i="1">
                                <a:latin typeface="Cambria Math" panose="02040503050406030204" pitchFamily="18" charset="0"/>
                              </a:rPr>
                            </m:ctrlPr>
                          </m:eqArrPr>
                          <m:e>
                            <m:r>
                              <a:rPr lang="pt-BR" sz="2400" i="1">
                                <a:latin typeface="Cambria Math" panose="02040503050406030204" pitchFamily="18" charset="0"/>
                              </a:rPr>
                              <m:t>2</m:t>
                            </m:r>
                            <m:r>
                              <a:rPr lang="pt-BR" sz="2400" i="1">
                                <a:latin typeface="Cambria Math" panose="02040503050406030204" pitchFamily="18" charset="0"/>
                              </a:rPr>
                              <m:t>𝑥</m:t>
                            </m:r>
                            <m:r>
                              <a:rPr lang="pt-BR" sz="2400" i="1">
                                <a:latin typeface="Cambria Math" panose="02040503050406030204" pitchFamily="18" charset="0"/>
                              </a:rPr>
                              <m:t>−</m:t>
                            </m:r>
                            <m:r>
                              <a:rPr lang="pt-BR" sz="2400" i="1">
                                <a:latin typeface="Cambria Math" panose="02040503050406030204" pitchFamily="18" charset="0"/>
                              </a:rPr>
                              <m:t>𝑦</m:t>
                            </m:r>
                            <m:r>
                              <a:rPr lang="pt-BR" sz="2400" i="1">
                                <a:latin typeface="Cambria Math" panose="02040503050406030204" pitchFamily="18" charset="0"/>
                              </a:rPr>
                              <m:t>=1</m:t>
                            </m:r>
                          </m:e>
                          <m:e>
                            <m:r>
                              <a:rPr lang="pt-BR" sz="2400" i="1">
                                <a:latin typeface="Cambria Math" panose="02040503050406030204" pitchFamily="18" charset="0"/>
                              </a:rPr>
                              <m:t>−4</m:t>
                            </m:r>
                            <m:r>
                              <a:rPr lang="pt-BR" sz="2400" i="1">
                                <a:latin typeface="Cambria Math" panose="02040503050406030204" pitchFamily="18" charset="0"/>
                              </a:rPr>
                              <m:t>𝑥</m:t>
                            </m:r>
                            <m:r>
                              <a:rPr lang="pt-BR" sz="2400" i="1">
                                <a:latin typeface="Cambria Math" panose="02040503050406030204" pitchFamily="18" charset="0"/>
                              </a:rPr>
                              <m:t>+2</m:t>
                            </m:r>
                            <m:r>
                              <a:rPr lang="pt-BR" sz="2400" i="1">
                                <a:latin typeface="Cambria Math" panose="02040503050406030204" pitchFamily="18" charset="0"/>
                              </a:rPr>
                              <m:t>𝑦</m:t>
                            </m:r>
                            <m:r>
                              <a:rPr lang="pt-BR" sz="2400" i="1">
                                <a:latin typeface="Cambria Math" panose="02040503050406030204" pitchFamily="18" charset="0"/>
                              </a:rPr>
                              <m:t>=2</m:t>
                            </m:r>
                          </m:e>
                        </m:eqArr>
                      </m:e>
                    </m:d>
                  </m:oMath>
                </a14:m>
                <a:endParaRPr lang="pt-BR" sz="2400" dirty="0"/>
              </a:p>
              <a:p>
                <a:r>
                  <a:rPr lang="pt-BR" sz="2400" dirty="0"/>
                  <a:t>a) Situação problema:</a:t>
                </a:r>
              </a:p>
              <a:p>
                <a:r>
                  <a:rPr lang="pt-BR" sz="2400" dirty="0"/>
                  <a:t>___________________________________________________________________________________________________________________________________________________.</a:t>
                </a:r>
              </a:p>
              <a:p>
                <a:endParaRPr lang="pt-BR" sz="1600" dirty="0"/>
              </a:p>
              <a:p>
                <a:r>
                  <a:rPr lang="pt-BR" sz="2400" dirty="0"/>
                  <a:t>b) Situação problema:</a:t>
                </a:r>
              </a:p>
              <a:p>
                <a:r>
                  <a:rPr lang="pt-BR" sz="2400" dirty="0"/>
                  <a:t>___________________________________________________________________________________________________________________________________________________.</a:t>
                </a:r>
              </a:p>
              <a:p>
                <a:endParaRPr lang="pt-BR" sz="1600" dirty="0"/>
              </a:p>
              <a:p>
                <a:r>
                  <a:rPr lang="pt-BR" sz="2400" dirty="0"/>
                  <a:t>c) Situação problema:</a:t>
                </a:r>
              </a:p>
              <a:p>
                <a:r>
                  <a:rPr lang="pt-BR" sz="2400" dirty="0"/>
                  <a:t>___________________________________________________________________________________________________________________________________________________.</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243812"/>
                <a:ext cx="11520000" cy="5471241"/>
              </a:xfrm>
              <a:prstGeom prst="rect">
                <a:avLst/>
              </a:prstGeom>
              <a:blipFill>
                <a:blip r:embed="rId2"/>
                <a:stretch>
                  <a:fillRect l="-794" t="-1114" r="-317" b="-155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05703"/>
            <a:ext cx="4320000" cy="691899"/>
          </a:xfrm>
          <a:prstGeom prst="rect">
            <a:avLst/>
          </a:prstGeom>
          <a:noFill/>
          <a:ln>
            <a:noFill/>
          </a:ln>
        </p:spPr>
      </p:pic>
    </p:spTree>
    <p:extLst>
      <p:ext uri="{BB962C8B-B14F-4D97-AF65-F5344CB8AC3E}">
        <p14:creationId xmlns:p14="http://schemas.microsoft.com/office/powerpoint/2010/main" val="29079214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36000" y="1261742"/>
            <a:ext cx="11520000" cy="4195059"/>
          </a:xfrm>
          <a:prstGeom prst="rect">
            <a:avLst/>
          </a:prstGeom>
          <a:noFill/>
        </p:spPr>
        <p:txBody>
          <a:bodyPr wrap="square">
            <a:spAutoFit/>
          </a:bodyPr>
          <a:lstStyle/>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22.</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Para cada situação, a seguir, escreva a representação algébrica do sistema de equações correspondente.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 Ana Beatriz</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 Patrícia e Carla foram ao Shopping fazer compras, as três compraram os mesmos produtos, porém, em quantidades diferentes. Ana Beatriz comprou uma sandália, dois shorts e três camisetas, gastando um total de R$ 119,00. Patrícia comprou duas sandálias, três shorts e cinco camisetas, gastando um total de R$ 202,00. Carla comprou duas sandálias, um short e duas camisetas, gastando um total de R$ 118,00.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Quanto custa cada produto?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13C4F939-49E7-2856-1B2B-7837FAC8AF8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596738"/>
            <a:ext cx="4320000" cy="691899"/>
          </a:xfrm>
          <a:prstGeom prst="rect">
            <a:avLst/>
          </a:prstGeom>
          <a:noFill/>
          <a:ln>
            <a:noFill/>
          </a:ln>
        </p:spPr>
      </p:pic>
    </p:spTree>
    <p:extLst>
      <p:ext uri="{BB962C8B-B14F-4D97-AF65-F5344CB8AC3E}">
        <p14:creationId xmlns:p14="http://schemas.microsoft.com/office/powerpoint/2010/main" val="19080565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261742"/>
                <a:ext cx="11520000" cy="5544082"/>
              </a:xfrm>
              <a:prstGeom prst="rect">
                <a:avLst/>
              </a:prstGeom>
              <a:noFill/>
            </p:spPr>
            <p:txBody>
              <a:bodyPr wrap="square">
                <a:spAutoFit/>
              </a:bodyPr>
              <a:lstStyle/>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22.</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Para cada situação, a seguir, escreva a representação algébrica do sistema de equações correspondente.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b) Uma empresa comercializa três componentes eletrônicos diferentes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effectLst/>
                        <a:latin typeface="Cambria Math" panose="02040503050406030204" pitchFamily="18" charset="0"/>
                        <a:ea typeface="Calibri" panose="020F0502020204030204" pitchFamily="34" charset="0"/>
                        <a:cs typeface="Calibri" panose="020F0502020204030204" pitchFamily="34" charset="0"/>
                      </a:rPr>
                      <m:t>e</m:t>
                    </m:r>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Durante três dias, foi feito um levantamento sobre as vendas desses componentes, mostrando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No 1º dia, foram vendidos cem componentes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duzentos componentes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e cento e cinquenta componentes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resultando um total de vendas igual a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Calibri" panose="020F0502020204030204" pitchFamily="34" charset="0"/>
                      </a:rPr>
                      <m:t>R</m:t>
                    </m:r>
                    <m:r>
                      <a:rPr lang="pt-BR" sz="2400" kern="100">
                        <a:effectLst/>
                        <a:latin typeface="Cambria Math" panose="02040503050406030204" pitchFamily="18" charset="0"/>
                        <a:ea typeface="Calibri" panose="020F0502020204030204" pitchFamily="34" charset="0"/>
                        <a:cs typeface="Calibri" panose="020F0502020204030204" pitchFamily="34" charset="0"/>
                      </a:rPr>
                      <m:t>$ 25 250,00</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No 2º dia, foram vendidos duzentos componentes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cento e oitenta componentes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e nenhum componente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num total de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Calibri" panose="020F0502020204030204" pitchFamily="34" charset="0"/>
                      </a:rPr>
                      <m:t>R</m:t>
                    </m:r>
                    <m:r>
                      <a:rPr lang="pt-BR" sz="2400" kern="100">
                        <a:effectLst/>
                        <a:latin typeface="Cambria Math" panose="02040503050406030204" pitchFamily="18" charset="0"/>
                        <a:ea typeface="Calibri" panose="020F0502020204030204" pitchFamily="34" charset="0"/>
                        <a:cs typeface="Calibri" panose="020F0502020204030204" pitchFamily="34" charset="0"/>
                      </a:rPr>
                      <m:t>$ 20 800,00</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No 3° dia, não houve vendas do componente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mas foram vendidos duzentos e dez componentes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e cento e noventa componentes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totalizando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Calibri" panose="020F0502020204030204" pitchFamily="34" charset="0"/>
                      </a:rPr>
                      <m:t>R</m:t>
                    </m:r>
                    <m:r>
                      <a:rPr lang="pt-BR" sz="2400" kern="100">
                        <a:effectLst/>
                        <a:latin typeface="Cambria Math" panose="02040503050406030204" pitchFamily="18" charset="0"/>
                        <a:ea typeface="Calibri" panose="020F0502020204030204" pitchFamily="34" charset="0"/>
                        <a:cs typeface="Calibri" panose="020F0502020204030204" pitchFamily="34" charset="0"/>
                      </a:rPr>
                      <m:t>$ 23 050,00</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Calibri" panose="020F0502020204030204" pitchFamily="34" charset="0"/>
                  </a:rPr>
                  <a:t>Qual é o preço de cada componente eletrônico?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261742"/>
                <a:ext cx="11520000" cy="5544082"/>
              </a:xfrm>
              <a:prstGeom prst="rect">
                <a:avLst/>
              </a:prstGeom>
              <a:blipFill>
                <a:blip r:embed="rId2"/>
                <a:stretch>
                  <a:fillRect l="-847" t="-550" r="-84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596738"/>
            <a:ext cx="4320000" cy="691899"/>
          </a:xfrm>
          <a:prstGeom prst="rect">
            <a:avLst/>
          </a:prstGeom>
          <a:noFill/>
          <a:ln>
            <a:noFill/>
          </a:ln>
        </p:spPr>
      </p:pic>
    </p:spTree>
    <p:extLst>
      <p:ext uri="{BB962C8B-B14F-4D97-AF65-F5344CB8AC3E}">
        <p14:creationId xmlns:p14="http://schemas.microsoft.com/office/powerpoint/2010/main" val="19625875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2092"/>
                <a:ext cx="11520000" cy="5248296"/>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23.</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Para cada situação, a seguir, escreva uma situação problema que represente o sistema de equações.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400" i="1" kern="100" dirty="0">
                    <a:effectLst/>
                    <a:latin typeface="Arial Narrow" panose="020B0606020202030204" pitchFamily="34" charset="0"/>
                    <a:ea typeface="Calibri" panose="020F0502020204030204" pitchFamily="34" charset="0"/>
                    <a:cs typeface="Calibri" panose="020F0502020204030204" pitchFamily="34" charset="0"/>
                  </a:rPr>
                  <a:t>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=90</m:t>
                            </m:r>
                          </m:e>
                          <m:e>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=80</m:t>
                                  </m:r>
                                </m:e>
                              </m:mr>
                              <m:m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=60</m:t>
                                  </m:r>
                                </m:e>
                              </m:mr>
                            </m:m>
                          </m:e>
                        </m:eqArr>
                      </m:e>
                    </m:d>
                  </m:oMath>
                </a14:m>
                <a:r>
                  <a:rPr lang="pt-BR" sz="2400" i="1"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kern="100" dirty="0">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d>
                      <m:dPr>
                        <m:begChr m:val="{"/>
                        <m:endChr m:val=""/>
                        <m:ctrlPr>
                          <a:rPr lang="pt-BR" sz="2400" i="1" kern="100">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latin typeface="Cambria Math" panose="02040503050406030204" pitchFamily="18" charset="0"/>
                                <a:ea typeface="Calibri" panose="020F0502020204030204" pitchFamily="34" charset="0"/>
                                <a:cs typeface="Calibri" panose="020F0502020204030204" pitchFamily="34" charset="0"/>
                              </a:rPr>
                              <m:t>2</m:t>
                            </m:r>
                            <m:r>
                              <a:rPr lang="pt-BR" sz="2400" i="1" kern="100">
                                <a:latin typeface="Cambria Math" panose="02040503050406030204" pitchFamily="18" charset="0"/>
                                <a:ea typeface="Calibri" panose="020F0502020204030204" pitchFamily="34" charset="0"/>
                                <a:cs typeface="Calibri" panose="020F0502020204030204" pitchFamily="34" charset="0"/>
                              </a:rPr>
                              <m:t>𝑥</m:t>
                            </m:r>
                            <m:r>
                              <a:rPr lang="pt-BR" sz="2400" i="1" kern="100">
                                <a:latin typeface="Cambria Math" panose="02040503050406030204" pitchFamily="18" charset="0"/>
                                <a:ea typeface="Calibri" panose="020F0502020204030204" pitchFamily="34" charset="0"/>
                                <a:cs typeface="Calibri" panose="020F0502020204030204" pitchFamily="34" charset="0"/>
                              </a:rPr>
                              <m:t>+</m:t>
                            </m:r>
                            <m:r>
                              <a:rPr lang="pt-BR" sz="2400" i="1" kern="100">
                                <a:latin typeface="Cambria Math" panose="02040503050406030204" pitchFamily="18" charset="0"/>
                                <a:ea typeface="Calibri" panose="020F0502020204030204" pitchFamily="34" charset="0"/>
                                <a:cs typeface="Calibri" panose="020F0502020204030204" pitchFamily="34" charset="0"/>
                              </a:rPr>
                              <m:t>𝑦</m:t>
                            </m:r>
                            <m:r>
                              <a:rPr lang="pt-BR" sz="2400" i="1" kern="100">
                                <a:latin typeface="Cambria Math" panose="02040503050406030204" pitchFamily="18" charset="0"/>
                                <a:ea typeface="Calibri" panose="020F0502020204030204" pitchFamily="34" charset="0"/>
                                <a:cs typeface="Calibri" panose="020F0502020204030204" pitchFamily="34" charset="0"/>
                              </a:rPr>
                              <m:t>+</m:t>
                            </m:r>
                            <m:r>
                              <a:rPr lang="pt-BR" sz="2400" i="1" kern="100">
                                <a:latin typeface="Cambria Math" panose="02040503050406030204" pitchFamily="18" charset="0"/>
                                <a:ea typeface="Calibri" panose="020F0502020204030204" pitchFamily="34" charset="0"/>
                                <a:cs typeface="Calibri" panose="020F0502020204030204" pitchFamily="34" charset="0"/>
                              </a:rPr>
                              <m:t>𝑧</m:t>
                            </m:r>
                            <m:r>
                              <a:rPr lang="pt-BR" sz="2400" i="1" kern="100">
                                <a:latin typeface="Cambria Math" panose="02040503050406030204" pitchFamily="18" charset="0"/>
                                <a:ea typeface="Calibri" panose="020F0502020204030204" pitchFamily="34" charset="0"/>
                                <a:cs typeface="Calibri" panose="020F0502020204030204" pitchFamily="34" charset="0"/>
                              </a:rPr>
                              <m:t>=150</m:t>
                            </m:r>
                          </m:e>
                          <m:e>
                            <m:m>
                              <m:mPr>
                                <m:mcs>
                                  <m:mc>
                                    <m:mcPr>
                                      <m:count m:val="1"/>
                                      <m:mcJc m:val="center"/>
                                    </m:mcPr>
                                  </m:mc>
                                </m:mcs>
                                <m:ctrlPr>
                                  <a:rPr lang="pt-BR" sz="2400" i="1" kern="100">
                                    <a:latin typeface="Cambria Math" panose="02040503050406030204" pitchFamily="18" charset="0"/>
                                    <a:ea typeface="Calibri" panose="020F0502020204030204" pitchFamily="34" charset="0"/>
                                    <a:cs typeface="Calibri" panose="020F0502020204030204" pitchFamily="34" charset="0"/>
                                  </a:rPr>
                                </m:ctrlPr>
                              </m:mPr>
                              <m:mr>
                                <m:e>
                                  <m:r>
                                    <a:rPr lang="pt-BR" sz="2400" i="1" kern="100">
                                      <a:latin typeface="Cambria Math" panose="02040503050406030204" pitchFamily="18" charset="0"/>
                                      <a:ea typeface="Calibri" panose="020F0502020204030204" pitchFamily="34" charset="0"/>
                                      <a:cs typeface="Calibri" panose="020F0502020204030204" pitchFamily="34" charset="0"/>
                                    </a:rPr>
                                    <m:t>4</m:t>
                                  </m:r>
                                  <m:r>
                                    <a:rPr lang="pt-BR" sz="2400" i="1" kern="100">
                                      <a:latin typeface="Cambria Math" panose="02040503050406030204" pitchFamily="18" charset="0"/>
                                      <a:ea typeface="Calibri" panose="020F0502020204030204" pitchFamily="34" charset="0"/>
                                      <a:cs typeface="Calibri" panose="020F0502020204030204" pitchFamily="34" charset="0"/>
                                    </a:rPr>
                                    <m:t>𝑥</m:t>
                                  </m:r>
                                  <m:r>
                                    <a:rPr lang="pt-BR" sz="2400" i="1" kern="100">
                                      <a:latin typeface="Cambria Math" panose="02040503050406030204" pitchFamily="18" charset="0"/>
                                      <a:ea typeface="Calibri" panose="020F0502020204030204" pitchFamily="34" charset="0"/>
                                      <a:cs typeface="Calibri" panose="020F0502020204030204" pitchFamily="34" charset="0"/>
                                    </a:rPr>
                                    <m:t>+3</m:t>
                                  </m:r>
                                  <m:r>
                                    <a:rPr lang="pt-BR" sz="2400" i="1" kern="100">
                                      <a:latin typeface="Cambria Math" panose="02040503050406030204" pitchFamily="18" charset="0"/>
                                      <a:ea typeface="Calibri" panose="020F0502020204030204" pitchFamily="34" charset="0"/>
                                      <a:cs typeface="Calibri" panose="020F0502020204030204" pitchFamily="34" charset="0"/>
                                    </a:rPr>
                                    <m:t>𝑦</m:t>
                                  </m:r>
                                  <m:r>
                                    <a:rPr lang="pt-BR" sz="2400" i="1" kern="100">
                                      <a:latin typeface="Cambria Math" panose="02040503050406030204" pitchFamily="18" charset="0"/>
                                      <a:ea typeface="Calibri" panose="020F0502020204030204" pitchFamily="34" charset="0"/>
                                      <a:cs typeface="Calibri" panose="020F0502020204030204" pitchFamily="34" charset="0"/>
                                    </a:rPr>
                                    <m:t>=240</m:t>
                                  </m:r>
                                </m:e>
                              </m:mr>
                              <m:mr>
                                <m:e>
                                  <m:r>
                                    <a:rPr lang="pt-BR" sz="2400" i="1" kern="100">
                                      <a:latin typeface="Cambria Math" panose="02040503050406030204" pitchFamily="18" charset="0"/>
                                      <a:ea typeface="Calibri" panose="020F0502020204030204" pitchFamily="34" charset="0"/>
                                      <a:cs typeface="Calibri" panose="020F0502020204030204" pitchFamily="34" charset="0"/>
                                    </a:rPr>
                                    <m:t>5</m:t>
                                  </m:r>
                                  <m:r>
                                    <a:rPr lang="pt-BR" sz="2400" i="1" kern="100">
                                      <a:latin typeface="Cambria Math" panose="02040503050406030204" pitchFamily="18" charset="0"/>
                                      <a:ea typeface="Calibri" panose="020F0502020204030204" pitchFamily="34" charset="0"/>
                                      <a:cs typeface="Calibri" panose="020F0502020204030204" pitchFamily="34" charset="0"/>
                                    </a:rPr>
                                    <m:t>𝑦</m:t>
                                  </m:r>
                                  <m:r>
                                    <a:rPr lang="pt-BR" sz="2400" i="1" kern="100">
                                      <a:latin typeface="Cambria Math" panose="02040503050406030204" pitchFamily="18" charset="0"/>
                                      <a:ea typeface="Calibri" panose="020F0502020204030204" pitchFamily="34" charset="0"/>
                                      <a:cs typeface="Calibri" panose="020F0502020204030204" pitchFamily="34" charset="0"/>
                                    </a:rPr>
                                    <m:t>+3</m:t>
                                  </m:r>
                                  <m:r>
                                    <a:rPr lang="pt-BR" sz="2400" i="1" kern="100">
                                      <a:latin typeface="Cambria Math" panose="02040503050406030204" pitchFamily="18" charset="0"/>
                                      <a:ea typeface="Calibri" panose="020F0502020204030204" pitchFamily="34" charset="0"/>
                                      <a:cs typeface="Calibri" panose="020F0502020204030204" pitchFamily="34" charset="0"/>
                                    </a:rPr>
                                    <m:t>𝑧</m:t>
                                  </m:r>
                                  <m:r>
                                    <a:rPr lang="pt-BR" sz="2400" i="1" kern="100">
                                      <a:latin typeface="Cambria Math" panose="02040503050406030204" pitchFamily="18" charset="0"/>
                                      <a:ea typeface="Calibri" panose="020F0502020204030204" pitchFamily="34" charset="0"/>
                                      <a:cs typeface="Calibri" panose="020F0502020204030204" pitchFamily="34" charset="0"/>
                                    </a:rPr>
                                    <m:t>=350</m:t>
                                  </m:r>
                                </m:e>
                              </m:mr>
                            </m:m>
                          </m:e>
                        </m:eqArr>
                      </m:e>
                    </m:d>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Situação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problema: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_________________________________________________________________________________________________________________________________________________________________.</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Situação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problema: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_________________________________________________________________________________________________________________________________________________________________.</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2092"/>
                <a:ext cx="11520000" cy="5248296"/>
              </a:xfrm>
              <a:prstGeom prst="rect">
                <a:avLst/>
              </a:prstGeom>
              <a:blipFill>
                <a:blip r:embed="rId2"/>
                <a:stretch>
                  <a:fillRect l="-794" t="-581" r="-847" b="-1626"/>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587773"/>
            <a:ext cx="4320000" cy="691899"/>
          </a:xfrm>
          <a:prstGeom prst="rect">
            <a:avLst/>
          </a:prstGeom>
          <a:noFill/>
          <a:ln>
            <a:noFill/>
          </a:ln>
        </p:spPr>
      </p:pic>
    </p:spTree>
    <p:extLst>
      <p:ext uri="{BB962C8B-B14F-4D97-AF65-F5344CB8AC3E}">
        <p14:creationId xmlns:p14="http://schemas.microsoft.com/office/powerpoint/2010/main" val="16932258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516000" y="1777085"/>
                <a:ext cx="11160000" cy="4792530"/>
              </a:xfrm>
              <a:prstGeom prst="rect">
                <a:avLst/>
              </a:prstGeom>
              <a:noFill/>
            </p:spPr>
            <p:txBody>
              <a:bodyPr wrap="square">
                <a:spAutoFit/>
              </a:bodyPr>
              <a:lstStyle/>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SOLUÇÃO DE SISTEMA LINEAR DE EQUAÇÕES POLINOMIAIS DO 1º GRAU</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solução de um sistema de equações do primeiro grau é todo conjunto ordenado que satisfaz, ao mesmo tempo, a todas as equações do sistema. A quantidade de elementos do conjunto solução sempre é igual ao número de incógnitas do sistema, por exemplo, se as incógnitas forem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solução será o par ordenado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agora, se as incógnitas forem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𝑧</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solução será a terna ordenada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𝑧</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𝟑</m:t>
                              </m:r>
                            </m:e>
                            <m:e>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𝟏</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Pode-se utilizar os dois métodos descritos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516000" y="1777085"/>
                <a:ext cx="11160000" cy="4792530"/>
              </a:xfrm>
              <a:prstGeom prst="rect">
                <a:avLst/>
              </a:prstGeom>
              <a:blipFill>
                <a:blip r:embed="rId3"/>
                <a:stretch>
                  <a:fillRect l="-874" t="-636" r="-874" b="-1908"/>
                </a:stretch>
              </a:blipFill>
            </p:spPr>
            <p:txBody>
              <a:bodyPr/>
              <a:lstStyle/>
              <a:p>
                <a:r>
                  <a:rPr lang="pt-BR">
                    <a:noFill/>
                  </a:rPr>
                  <a:t> </a:t>
                </a:r>
              </a:p>
            </p:txBody>
          </p:sp>
        </mc:Fallback>
      </mc:AlternateContent>
      <p:pic>
        <p:nvPicPr>
          <p:cNvPr id="2" name="Imagem 1" descr="Interface gráfica do usuário&#10;&#10;Descrição gerada automaticamente com confiança média">
            <a:extLst>
              <a:ext uri="{FF2B5EF4-FFF2-40B4-BE49-F238E27FC236}">
                <a16:creationId xmlns:a16="http://schemas.microsoft.com/office/drawing/2014/main" id="{7BA0F80F-5E68-D4A5-62BD-FE787907CCCA}"/>
              </a:ext>
            </a:extLst>
          </p:cNvPr>
          <p:cNvPicPr>
            <a:picLocks noChangeAspect="1"/>
          </p:cNvPicPr>
          <p:nvPr/>
        </p:nvPicPr>
        <p:blipFill rotWithShape="1">
          <a:blip r:embed="rId4"/>
          <a:srcRect t="3468" b="1"/>
          <a:stretch/>
        </p:blipFill>
        <p:spPr bwMode="auto">
          <a:xfrm>
            <a:off x="8208847" y="1088551"/>
            <a:ext cx="3600000" cy="688534"/>
          </a:xfrm>
          <a:prstGeom prst="rect">
            <a:avLst/>
          </a:prstGeom>
          <a:ln>
            <a:noFill/>
          </a:ln>
          <a:extLst>
            <a:ext uri="{53640926-AAD7-44D8-BBD7-CCE9431645EC}">
              <a14:shadowObscured xmlns:a14="http://schemas.microsoft.com/office/drawing/2010/main"/>
            </a:ext>
          </a:extLst>
        </p:spPr>
      </p:pic>
      <p:pic>
        <p:nvPicPr>
          <p:cNvPr id="10" name="Imagem 9">
            <a:extLst>
              <a:ext uri="{FF2B5EF4-FFF2-40B4-BE49-F238E27FC236}">
                <a16:creationId xmlns:a16="http://schemas.microsoft.com/office/drawing/2014/main" id="{A3A64F04-9550-1907-B428-8B5A3181E5BA}"/>
              </a:ext>
            </a:extLst>
          </p:cNvPr>
          <p:cNvPicPr>
            <a:picLocks noChangeAspect="1"/>
          </p:cNvPicPr>
          <p:nvPr/>
        </p:nvPicPr>
        <p:blipFill>
          <a:blip r:embed="rId5"/>
          <a:stretch>
            <a:fillRect/>
          </a:stretch>
        </p:blipFill>
        <p:spPr>
          <a:xfrm>
            <a:off x="383153" y="1088551"/>
            <a:ext cx="4320000" cy="469979"/>
          </a:xfrm>
          <a:prstGeom prst="rect">
            <a:avLst/>
          </a:prstGeom>
        </p:spPr>
      </p:pic>
      <p:pic>
        <p:nvPicPr>
          <p:cNvPr id="4" name="Imagem 3">
            <a:extLst>
              <a:ext uri="{FF2B5EF4-FFF2-40B4-BE49-F238E27FC236}">
                <a16:creationId xmlns:a16="http://schemas.microsoft.com/office/drawing/2014/main" id="{BAF543B3-1CAE-8AAB-BFC4-00386A791C1F}"/>
              </a:ext>
            </a:extLst>
          </p:cNvPr>
          <p:cNvPicPr>
            <a:picLocks noChangeAspect="1"/>
          </p:cNvPicPr>
          <p:nvPr/>
        </p:nvPicPr>
        <p:blipFill>
          <a:blip r:embed="rId6"/>
          <a:stretch>
            <a:fillRect/>
          </a:stretch>
        </p:blipFill>
        <p:spPr>
          <a:xfrm>
            <a:off x="3216000" y="672165"/>
            <a:ext cx="5760000" cy="416386"/>
          </a:xfrm>
          <a:prstGeom prst="rect">
            <a:avLst/>
          </a:prstGeom>
        </p:spPr>
      </p:pic>
    </p:spTree>
    <p:extLst>
      <p:ext uri="{BB962C8B-B14F-4D97-AF65-F5344CB8AC3E}">
        <p14:creationId xmlns:p14="http://schemas.microsoft.com/office/powerpoint/2010/main" val="33806231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36000" y="591480"/>
                <a:ext cx="11520000" cy="4497257"/>
              </a:xfrm>
              <a:prstGeom prst="rect">
                <a:avLst/>
              </a:prstGeom>
              <a:noFill/>
            </p:spPr>
            <p:txBody>
              <a:bodyPr wrap="square">
                <a:spAutoFit/>
              </a:bodyPr>
              <a:lstStyle/>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Método da substituição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latin typeface="Arial Narrow" panose="020B0606020202030204" pitchFamily="34" charset="0"/>
                    <a:ea typeface="Calibri" panose="020F0502020204030204" pitchFamily="34" charset="0"/>
                    <a:cs typeface="Times New Roman" panose="02020603050405020304" pitchFamily="18" charset="0"/>
                  </a:rPr>
                  <a:t>O método da substituição resume-se em seguir três passos. Para isso, considere o sistema</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d>
                        <m:dPr>
                          <m:begChr m:val="{"/>
                          <m:endChr m:val=""/>
                          <m:ctrlP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ctrlPr>
                            </m:eqArrPr>
                            <m:e>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𝟑</m:t>
                              </m:r>
                            </m:e>
                            <m:e>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𝟏</m:t>
                              </m:r>
                            </m:e>
                          </m:eqArr>
                        </m:e>
                      </m:d>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Passo 1:</a:t>
                </a:r>
                <a:r>
                  <a:rPr lang="pt-BR" sz="2400" kern="100" dirty="0">
                    <a:latin typeface="Arial Narrow" panose="020B0606020202030204" pitchFamily="34" charset="0"/>
                    <a:ea typeface="Calibri" panose="020F0502020204030204" pitchFamily="34" charset="0"/>
                    <a:cs typeface="Times New Roman" panose="02020603050405020304" pitchFamily="18" charset="0"/>
                  </a:rPr>
                  <a:t> escolha uma das equações e isole umas das incógnitas (a mais simples). Assim:</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pPr>
                <a14:m>
                  <m:oMathPara xmlns:m="http://schemas.openxmlformats.org/officeDocument/2006/math">
                    <m:oMathParaPr>
                      <m:jc m:val="centerGroup"/>
                    </m:oMathParaPr>
                    <m:oMath xmlns:m="http://schemas.openxmlformats.org/officeDocument/2006/math">
                      <m:d>
                        <m:dPr>
                          <m:begChr m:val="{"/>
                          <m:endChr m:val=""/>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=3</m:t>
                              </m:r>
                            </m:e>
                            <m:e>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=1</m:t>
                              </m:r>
                            </m:e>
                          </m:eqArr>
                        </m:e>
                      </m:d>
                      <m:r>
                        <a:rPr lang="pt-BR" sz="2400" i="1" kern="100">
                          <a:latin typeface="Cambria Math" panose="02040503050406030204" pitchFamily="18" charset="0"/>
                          <a:ea typeface="Calibri" panose="020F0502020204030204" pitchFamily="34" charset="0"/>
                          <a:cs typeface="Times New Roman" panose="02020603050405020304" pitchFamily="18" charset="0"/>
                        </a:rPr>
                        <m:t>         </m:t>
                      </m:r>
                      <m:m>
                        <m:mPr>
                          <m:mcs>
                            <m:mc>
                              <m:mcPr>
                                <m:count m:val="1"/>
                                <m:mcJc m:val="center"/>
                              </m:mcPr>
                            </m:mc>
                          </m:mcs>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mPr>
                        <m:mr>
                          <m:e>
                            <m:r>
                              <a:rPr lang="pt-BR" sz="2400" i="1" kern="100">
                                <a:latin typeface="Cambria Math" panose="02040503050406030204" pitchFamily="18" charset="0"/>
                                <a:ea typeface="Calibri" panose="020F0502020204030204" pitchFamily="34" charset="0"/>
                                <a:cs typeface="Times New Roman" panose="02020603050405020304" pitchFamily="18" charset="0"/>
                              </a:rPr>
                              <m:t>𝑒𝑞𝑢𝑎</m:t>
                            </m:r>
                            <m:r>
                              <a:rPr lang="pt-BR" sz="2400" i="1" kern="100">
                                <a:latin typeface="Cambria Math" panose="02040503050406030204" pitchFamily="18" charset="0"/>
                                <a:ea typeface="Calibri" panose="020F0502020204030204" pitchFamily="34" charset="0"/>
                                <a:cs typeface="Times New Roman" panose="02020603050405020304" pitchFamily="18" charset="0"/>
                              </a:rPr>
                              <m:t>çã</m:t>
                            </m:r>
                            <m:r>
                              <a:rPr lang="pt-BR" sz="2400" i="1" kern="100">
                                <a:latin typeface="Cambria Math" panose="02040503050406030204" pitchFamily="18" charset="0"/>
                                <a:ea typeface="Calibri" panose="020F0502020204030204" pitchFamily="34" charset="0"/>
                                <a:cs typeface="Times New Roman" panose="02020603050405020304" pitchFamily="18" charset="0"/>
                              </a:rPr>
                              <m:t>𝑜</m:t>
                            </m:r>
                            <m:r>
                              <a:rPr lang="pt-BR" sz="2400" i="1" kern="100">
                                <a:latin typeface="Cambria Math" panose="02040503050406030204" pitchFamily="18" charset="0"/>
                                <a:ea typeface="Calibri" panose="020F0502020204030204" pitchFamily="34" charset="0"/>
                                <a:cs typeface="Times New Roman" panose="02020603050405020304" pitchFamily="18" charset="0"/>
                              </a:rPr>
                              <m:t> </m:t>
                            </m:r>
                            <m:r>
                              <a:rPr lang="pt-BR" sz="2400" i="1" kern="100">
                                <a:latin typeface="Cambria Math" panose="02040503050406030204" pitchFamily="18" charset="0"/>
                                <a:ea typeface="Calibri" panose="020F0502020204030204" pitchFamily="34" charset="0"/>
                                <a:cs typeface="Times New Roman" panose="02020603050405020304" pitchFamily="18" charset="0"/>
                              </a:rPr>
                              <m:t>𝐼</m:t>
                            </m:r>
                          </m:e>
                        </m:mr>
                        <m:mr>
                          <m:e>
                            <m:r>
                              <a:rPr lang="pt-BR" sz="2400" i="1" kern="100">
                                <a:latin typeface="Cambria Math" panose="02040503050406030204" pitchFamily="18" charset="0"/>
                                <a:ea typeface="Calibri" panose="020F0502020204030204" pitchFamily="34" charset="0"/>
                                <a:cs typeface="Times New Roman" panose="02020603050405020304" pitchFamily="18" charset="0"/>
                              </a:rPr>
                              <m:t>𝑒𝑞𝑢𝑎</m:t>
                            </m:r>
                            <m:r>
                              <a:rPr lang="pt-BR" sz="2400" i="1" kern="100">
                                <a:latin typeface="Cambria Math" panose="02040503050406030204" pitchFamily="18" charset="0"/>
                                <a:ea typeface="Calibri" panose="020F0502020204030204" pitchFamily="34" charset="0"/>
                                <a:cs typeface="Times New Roman" panose="02020603050405020304" pitchFamily="18" charset="0"/>
                              </a:rPr>
                              <m:t>çã</m:t>
                            </m:r>
                            <m:r>
                              <a:rPr lang="pt-BR" sz="2400" i="1" kern="100">
                                <a:latin typeface="Cambria Math" panose="02040503050406030204" pitchFamily="18" charset="0"/>
                                <a:ea typeface="Calibri" panose="020F0502020204030204" pitchFamily="34" charset="0"/>
                                <a:cs typeface="Times New Roman" panose="02020603050405020304" pitchFamily="18" charset="0"/>
                              </a:rPr>
                              <m:t>𝑜</m:t>
                            </m:r>
                            <m:r>
                              <a:rPr lang="pt-BR" sz="2400" i="1" kern="100">
                                <a:latin typeface="Cambria Math" panose="02040503050406030204" pitchFamily="18" charset="0"/>
                                <a:ea typeface="Calibri" panose="020F0502020204030204" pitchFamily="34" charset="0"/>
                                <a:cs typeface="Times New Roman" panose="02020603050405020304" pitchFamily="18" charset="0"/>
                              </a:rPr>
                              <m:t> </m:t>
                            </m:r>
                            <m:r>
                              <a:rPr lang="pt-BR" sz="2400" i="1" kern="100">
                                <a:latin typeface="Cambria Math" panose="02040503050406030204" pitchFamily="18" charset="0"/>
                                <a:ea typeface="Calibri" panose="020F0502020204030204" pitchFamily="34" charset="0"/>
                                <a:cs typeface="Times New Roman" panose="02020603050405020304" pitchFamily="18" charset="0"/>
                              </a:rPr>
                              <m:t>𝐼𝐼</m:t>
                            </m:r>
                          </m:e>
                        </m:mr>
                      </m:m>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14:m>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𝑒𝑞𝑢𝑎</m:t>
                    </m:r>
                    <m:r>
                      <a:rPr lang="pt-BR" sz="2400" i="1" kern="100">
                        <a:latin typeface="Cambria Math" panose="02040503050406030204" pitchFamily="18" charset="0"/>
                        <a:ea typeface="Calibri" panose="020F0502020204030204" pitchFamily="34" charset="0"/>
                        <a:cs typeface="Times New Roman" panose="02020603050405020304" pitchFamily="18" charset="0"/>
                      </a:rPr>
                      <m:t>çã</m:t>
                    </m:r>
                    <m:r>
                      <a:rPr lang="pt-BR" sz="2400" i="1" kern="100">
                        <a:latin typeface="Cambria Math" panose="02040503050406030204" pitchFamily="18" charset="0"/>
                        <a:ea typeface="Calibri" panose="020F0502020204030204" pitchFamily="34" charset="0"/>
                        <a:cs typeface="Times New Roman" panose="02020603050405020304" pitchFamily="18" charset="0"/>
                      </a:rPr>
                      <m:t>𝑜</m:t>
                    </m:r>
                    <m:r>
                      <a:rPr lang="pt-BR" sz="2400" i="1" kern="100">
                        <a:latin typeface="Cambria Math" panose="02040503050406030204" pitchFamily="18" charset="0"/>
                        <a:ea typeface="Calibri" panose="020F0502020204030204" pitchFamily="34" charset="0"/>
                        <a:cs typeface="Times New Roman" panose="02020603050405020304" pitchFamily="18" charset="0"/>
                      </a:rPr>
                      <m:t> </m:t>
                    </m:r>
                    <m:r>
                      <a:rPr lang="pt-BR" sz="2400" i="1" kern="100">
                        <a:latin typeface="Cambria Math" panose="02040503050406030204" pitchFamily="18" charset="0"/>
                        <a:ea typeface="Calibri" panose="020F0502020204030204" pitchFamily="34" charset="0"/>
                        <a:cs typeface="Times New Roman" panose="02020603050405020304" pitchFamily="18" charset="0"/>
                      </a:rPr>
                      <m:t>𝐼𝐼</m:t>
                    </m:r>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=1    →     </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𝟏</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𝒚</m:t>
                    </m:r>
                  </m:oMath>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b="1"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36000" y="591480"/>
                <a:ext cx="11520000" cy="4497257"/>
              </a:xfrm>
              <a:prstGeom prst="rect">
                <a:avLst/>
              </a:prstGeom>
              <a:blipFill>
                <a:blip r:embed="rId3"/>
                <a:stretch>
                  <a:fillRect l="-794" t="-678"/>
                </a:stretch>
              </a:blipFill>
            </p:spPr>
            <p:txBody>
              <a:bodyPr/>
              <a:lstStyle/>
              <a:p>
                <a:r>
                  <a:rPr lang="pt-BR">
                    <a:noFill/>
                  </a:rPr>
                  <a:t> </a:t>
                </a:r>
              </a:p>
            </p:txBody>
          </p:sp>
        </mc:Fallback>
      </mc:AlternateContent>
    </p:spTree>
    <p:extLst>
      <p:ext uri="{BB962C8B-B14F-4D97-AF65-F5344CB8AC3E}">
        <p14:creationId xmlns:p14="http://schemas.microsoft.com/office/powerpoint/2010/main" val="6109730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36000" y="591480"/>
                <a:ext cx="11520000" cy="5832302"/>
              </a:xfrm>
              <a:prstGeom prst="rect">
                <a:avLst/>
              </a:prstGeom>
              <a:noFill/>
            </p:spPr>
            <p:txBody>
              <a:bodyPr wrap="square">
                <a:spAutoFit/>
              </a:bodyPr>
              <a:lstStyle/>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Método da substituição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latin typeface="Arial Narrow" panose="020B0606020202030204" pitchFamily="34" charset="0"/>
                    <a:ea typeface="Calibri" panose="020F0502020204030204" pitchFamily="34" charset="0"/>
                    <a:cs typeface="Times New Roman" panose="02020603050405020304" pitchFamily="18" charset="0"/>
                  </a:rPr>
                  <a:t>O método da substituição resume-se em seguir três passos. Para isso, considere o sistema</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d>
                        <m:dPr>
                          <m:begChr m:val="{"/>
                          <m:endChr m:val=""/>
                          <m:ctrlP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ctrlPr>
                            </m:eqArrPr>
                            <m:e>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𝟑</m:t>
                              </m:r>
                            </m:e>
                            <m:e>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538135"/>
                                  </a:solidFill>
                                  <a:latin typeface="Cambria Math" panose="02040503050406030204" pitchFamily="18" charset="0"/>
                                  <a:ea typeface="Calibri" panose="020F0502020204030204" pitchFamily="34" charset="0"/>
                                  <a:cs typeface="Times New Roman" panose="02020603050405020304" pitchFamily="18" charset="0"/>
                                </a:rPr>
                                <m:t>𝟏</m:t>
                              </m:r>
                            </m:e>
                          </m:eqArr>
                        </m:e>
                      </m:d>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Passo 2:</a:t>
                </a:r>
                <a:r>
                  <a:rPr lang="pt-BR" sz="2400" kern="100" dirty="0">
                    <a:latin typeface="Arial Narrow" panose="020B0606020202030204" pitchFamily="34" charset="0"/>
                    <a:ea typeface="Calibri" panose="020F0502020204030204" pitchFamily="34" charset="0"/>
                    <a:cs typeface="Times New Roman" panose="02020603050405020304" pitchFamily="18" charset="0"/>
                  </a:rPr>
                  <a:t> substituir, na equação não escolhida, a incógnita isolada no passo 1, ou seja, substituir: </a:t>
                </a:r>
                <a14:m>
                  <m:oMath xmlns:m="http://schemas.openxmlformats.org/officeDocument/2006/math">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𝟏</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𝒚</m:t>
                    </m:r>
                  </m:oMath>
                </a14:m>
                <a:r>
                  <a:rPr lang="pt-BR" sz="2400" kern="100" dirty="0">
                    <a:solidFill>
                      <a:srgbClr val="00B0F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latin typeface="Arial Narrow" panose="020B0606020202030204" pitchFamily="34" charset="0"/>
                    <a:ea typeface="Calibri" panose="020F0502020204030204" pitchFamily="34" charset="0"/>
                    <a:cs typeface="Times New Roman" panose="02020603050405020304" pitchFamily="18" charset="0"/>
                  </a:rPr>
                  <a:t>na </a:t>
                </a:r>
                <a14:m>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𝑒𝑞𝑢𝑎</m:t>
                    </m:r>
                    <m:r>
                      <a:rPr lang="pt-BR" sz="2400" i="1" kern="100">
                        <a:latin typeface="Cambria Math" panose="02040503050406030204" pitchFamily="18" charset="0"/>
                        <a:ea typeface="Calibri" panose="020F0502020204030204" pitchFamily="34" charset="0"/>
                        <a:cs typeface="Times New Roman" panose="02020603050405020304" pitchFamily="18" charset="0"/>
                      </a:rPr>
                      <m:t>çã</m:t>
                    </m:r>
                    <m:r>
                      <a:rPr lang="pt-BR" sz="2400" i="1" kern="100">
                        <a:latin typeface="Cambria Math" panose="02040503050406030204" pitchFamily="18" charset="0"/>
                        <a:ea typeface="Calibri" panose="020F0502020204030204" pitchFamily="34" charset="0"/>
                        <a:cs typeface="Times New Roman" panose="02020603050405020304" pitchFamily="18" charset="0"/>
                      </a:rPr>
                      <m:t>𝑜</m:t>
                    </m:r>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𝐼</m:t>
                    </m:r>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Então: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𝒙</m:t>
                      </m:r>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=3 → </m:t>
                      </m:r>
                      <m:d>
                        <m:dPr>
                          <m:ctrlP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ctrlPr>
                        </m:dPr>
                        <m:e>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𝟏</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latin typeface="Cambria Math" panose="02040503050406030204" pitchFamily="18" charset="0"/>
                              <a:ea typeface="Calibri" panose="020F0502020204030204" pitchFamily="34" charset="0"/>
                              <a:cs typeface="Times New Roman" panose="02020603050405020304" pitchFamily="18" charset="0"/>
                            </a:rPr>
                            <m:t>𝒚</m:t>
                          </m:r>
                        </m:e>
                      </m:d>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=3 </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  1+</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=3→1+2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=3</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14:m>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=3−1→2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=2 → </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latin typeface="Cambria Math" panose="02040503050406030204" pitchFamily="18" charset="0"/>
                            <a:ea typeface="Calibri" panose="020F0502020204030204" pitchFamily="34" charset="0"/>
                            <a:cs typeface="Times New Roman" panose="02020603050405020304" pitchFamily="18" charset="0"/>
                          </a:rPr>
                          <m:t>2</m:t>
                        </m:r>
                      </m:num>
                      <m:den>
                        <m:r>
                          <a:rPr lang="pt-BR" sz="2400" i="1" kern="100">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𝟏</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Passo 3:</a:t>
                </a:r>
                <a:r>
                  <a:rPr lang="pt-BR" sz="2400" kern="100" dirty="0">
                    <a:latin typeface="Arial Narrow" panose="020B0606020202030204" pitchFamily="34" charset="0"/>
                    <a:ea typeface="Calibri" panose="020F0502020204030204" pitchFamily="34" charset="0"/>
                    <a:cs typeface="Times New Roman" panose="02020603050405020304" pitchFamily="18" charset="0"/>
                  </a:rPr>
                  <a:t> substituir o valor encontrado, no passo 2, em qualquer uma das equações. Utilizar a </a:t>
                </a:r>
                <a14:m>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𝑒𝑞𝑢𝑎</m:t>
                    </m:r>
                    <m:r>
                      <a:rPr lang="pt-BR" sz="2400" i="1" kern="100">
                        <a:latin typeface="Cambria Math" panose="02040503050406030204" pitchFamily="18" charset="0"/>
                        <a:ea typeface="Calibri" panose="020F0502020204030204" pitchFamily="34" charset="0"/>
                        <a:cs typeface="Times New Roman" panose="02020603050405020304" pitchFamily="18" charset="0"/>
                      </a:rPr>
                      <m:t>çã</m:t>
                    </m:r>
                    <m:r>
                      <a:rPr lang="pt-BR" sz="2400" i="1" kern="100">
                        <a:latin typeface="Cambria Math" panose="02040503050406030204" pitchFamily="18" charset="0"/>
                        <a:ea typeface="Calibri" panose="020F0502020204030204" pitchFamily="34" charset="0"/>
                        <a:cs typeface="Times New Roman" panose="02020603050405020304" pitchFamily="18" charset="0"/>
                      </a:rPr>
                      <m:t>𝑜</m:t>
                    </m:r>
                    <m:r>
                      <a:rPr lang="pt-BR" sz="2400" i="1" kern="100">
                        <a:latin typeface="Cambria Math" panose="02040503050406030204" pitchFamily="18" charset="0"/>
                        <a:ea typeface="Calibri" panose="020F0502020204030204" pitchFamily="34" charset="0"/>
                        <a:cs typeface="Times New Roman" panose="02020603050405020304" pitchFamily="18" charset="0"/>
                      </a:rPr>
                      <m:t> </m:t>
                    </m:r>
                    <m:r>
                      <a:rPr lang="pt-BR" sz="2400" i="1" kern="100">
                        <a:latin typeface="Cambria Math" panose="02040503050406030204" pitchFamily="18" charset="0"/>
                        <a:ea typeface="Calibri" panose="020F0502020204030204" pitchFamily="34" charset="0"/>
                        <a:cs typeface="Times New Roman" panose="02020603050405020304" pitchFamily="18" charset="0"/>
                      </a:rPr>
                      <m:t>𝐼</m:t>
                    </m:r>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𝒚</m:t>
                      </m:r>
                      <m:r>
                        <a:rPr lang="pt-BR" sz="2400" i="1" kern="100">
                          <a:latin typeface="Cambria Math" panose="02040503050406030204" pitchFamily="18" charset="0"/>
                          <a:ea typeface="Calibri" panose="020F0502020204030204" pitchFamily="34" charset="0"/>
                          <a:cs typeface="Times New Roman" panose="02020603050405020304" pitchFamily="18" charset="0"/>
                        </a:rPr>
                        <m:t>=3</m:t>
                      </m:r>
                      <m:r>
                        <a:rPr lang="pt-BR" sz="2400" b="1" i="1" kern="100">
                          <a:latin typeface="Cambria Math" panose="02040503050406030204" pitchFamily="18" charset="0"/>
                          <a:ea typeface="Calibri" panose="020F0502020204030204" pitchFamily="34" charset="0"/>
                          <a:cs typeface="Times New Roman" panose="02020603050405020304" pitchFamily="18" charset="0"/>
                        </a:rPr>
                        <m:t>→</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𝟏</m:t>
                      </m:r>
                      <m:r>
                        <a:rPr lang="pt-BR" sz="2400" i="1" kern="100">
                          <a:latin typeface="Cambria Math" panose="02040503050406030204" pitchFamily="18" charset="0"/>
                          <a:ea typeface="Calibri" panose="020F0502020204030204" pitchFamily="34" charset="0"/>
                          <a:cs typeface="Times New Roman" panose="02020603050405020304" pitchFamily="18" charset="0"/>
                        </a:rPr>
                        <m:t>=3  →  </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=3−1  →  </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r>
                  <a:rPr lang="pt-BR" sz="2400" dirty="0">
                    <a:latin typeface="Arial Narrow" panose="020B0606020202030204" pitchFamily="34" charset="0"/>
                    <a:ea typeface="Calibri" panose="020F0502020204030204" pitchFamily="34" charset="0"/>
                    <a:cs typeface="Times New Roman" panose="02020603050405020304" pitchFamily="18" charset="0"/>
                  </a:rPr>
                  <a:t>Portanto, a solução do sistema é </a:t>
                </a:r>
                <a14:m>
                  <m:oMath xmlns:m="http://schemas.openxmlformats.org/officeDocument/2006/math">
                    <m:r>
                      <a:rPr lang="pt-BR" sz="2400" i="1">
                        <a:latin typeface="Cambria Math" panose="02040503050406030204" pitchFamily="18" charset="0"/>
                        <a:ea typeface="Calibri" panose="020F0502020204030204" pitchFamily="34" charset="0"/>
                        <a:cs typeface="Times New Roman" panose="02020603050405020304" pitchFamily="18" charset="0"/>
                      </a:rPr>
                      <m:t>𝑆</m:t>
                    </m:r>
                    <m:r>
                      <a:rPr lang="pt-BR" sz="2400" i="1">
                        <a:latin typeface="Cambria Math" panose="02040503050406030204" pitchFamily="18" charset="0"/>
                        <a:ea typeface="Calibri" panose="020F0502020204030204" pitchFamily="34" charset="0"/>
                        <a:cs typeface="Times New Roman" panose="02020603050405020304" pitchFamily="18" charset="0"/>
                      </a:rPr>
                      <m:t>={(2;1)}.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36000" y="591480"/>
                <a:ext cx="11520000" cy="5832302"/>
              </a:xfrm>
              <a:prstGeom prst="rect">
                <a:avLst/>
              </a:prstGeom>
              <a:blipFill>
                <a:blip r:embed="rId3"/>
                <a:stretch>
                  <a:fillRect l="-794" t="-522" r="-847" b="-1358"/>
                </a:stretch>
              </a:blipFill>
            </p:spPr>
            <p:txBody>
              <a:bodyPr/>
              <a:lstStyle/>
              <a:p>
                <a:r>
                  <a:rPr lang="pt-BR">
                    <a:noFill/>
                  </a:rPr>
                  <a:t> </a:t>
                </a:r>
              </a:p>
            </p:txBody>
          </p:sp>
        </mc:Fallback>
      </mc:AlternateContent>
    </p:spTree>
    <p:extLst>
      <p:ext uri="{BB962C8B-B14F-4D97-AF65-F5344CB8AC3E}">
        <p14:creationId xmlns:p14="http://schemas.microsoft.com/office/powerpoint/2010/main" val="19791363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36000" y="627345"/>
                <a:ext cx="11520000" cy="4939173"/>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Método da adição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realizar o método, da adição, deve-se lembrar que os coeficientes de uma das incógnitas devem ser opostos, ou seja, ter números iguais com sinais contrários.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𝟑</m:t>
                              </m:r>
                            </m:e>
                            <m:e>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𝟏</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Os coeficientes da incógnita </a:t>
                </a:r>
                <a14:m>
                  <m:oMath xmlns:m="http://schemas.openxmlformats.org/officeDocument/2006/math">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𝒚</m:t>
                    </m:r>
                  </m:oMath>
                </a14:m>
                <a:r>
                  <a:rPr lang="pt-BR" sz="2400" kern="100" dirty="0">
                    <a:solidFill>
                      <a:srgbClr val="00B0F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atendem a essa condição, assim, basta somar cada uma das colunas do sistema obtendo a equação: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mPr>
                            <m:m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mr>
                            <m:m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mr>
                          </m:m>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𝟎𝐲</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36000" y="627345"/>
                <a:ext cx="11520000" cy="4939173"/>
              </a:xfrm>
              <a:prstGeom prst="rect">
                <a:avLst/>
              </a:prstGeom>
              <a:blipFill>
                <a:blip r:embed="rId3"/>
                <a:stretch>
                  <a:fillRect l="-794" t="-617" r="-847"/>
                </a:stretch>
              </a:blipFill>
            </p:spPr>
            <p:txBody>
              <a:bodyPr/>
              <a:lstStyle/>
              <a:p>
                <a:r>
                  <a:rPr lang="pt-BR">
                    <a:noFill/>
                  </a:rPr>
                  <a:t> </a:t>
                </a:r>
              </a:p>
            </p:txBody>
          </p:sp>
        </mc:Fallback>
      </mc:AlternateContent>
    </p:spTree>
    <p:extLst>
      <p:ext uri="{BB962C8B-B14F-4D97-AF65-F5344CB8AC3E}">
        <p14:creationId xmlns:p14="http://schemas.microsoft.com/office/powerpoint/2010/main" val="31395946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36000" y="627345"/>
                <a:ext cx="11520000" cy="535992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Método da adição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mPr>
                            <m:m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mr>
                            <m:m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mr>
                          </m:m>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𝟎𝐲</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 → 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  </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𝟐</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Agora, substitui o valor de </a:t>
                </a:r>
                <a14:m>
                  <m:oMath xmlns:m="http://schemas.openxmlformats.org/officeDocument/2006/math">
                    <m:r>
                      <a:rPr lang="pt-BR" sz="24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𝒙</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qualquer uma das equações e tem-se que na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𝑒𝑞𝑢𝑎</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çã</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𝑜</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𝐼</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 </m:t>
                      </m:r>
                      <m:r>
                        <a:rPr lang="pt-BR" sz="2400" b="1"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=3−2  →</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𝟏</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Portanto, a solução do sistema é </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𝑆</m:t>
                    </m:r>
                    <m:r>
                      <a:rPr lang="pt-BR" sz="2400" i="1">
                        <a:effectLst/>
                        <a:latin typeface="Cambria Math" panose="02040503050406030204" pitchFamily="18" charset="0"/>
                        <a:ea typeface="Calibri" panose="020F0502020204030204" pitchFamily="34" charset="0"/>
                        <a:cs typeface="Times New Roman" panose="02020603050405020304" pitchFamily="18" charset="0"/>
                      </a:rPr>
                      <m:t>={(2; 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36000" y="627345"/>
                <a:ext cx="11520000" cy="5359929"/>
              </a:xfrm>
              <a:prstGeom prst="rect">
                <a:avLst/>
              </a:prstGeom>
              <a:blipFill>
                <a:blip r:embed="rId3"/>
                <a:stretch>
                  <a:fillRect l="-794" t="-569" b="-1593"/>
                </a:stretch>
              </a:blipFill>
            </p:spPr>
            <p:txBody>
              <a:bodyPr/>
              <a:lstStyle/>
              <a:p>
                <a:r>
                  <a:rPr lang="pt-BR">
                    <a:noFill/>
                  </a:rPr>
                  <a:t> </a:t>
                </a:r>
              </a:p>
            </p:txBody>
          </p:sp>
        </mc:Fallback>
      </mc:AlternateContent>
    </p:spTree>
    <p:extLst>
      <p:ext uri="{BB962C8B-B14F-4D97-AF65-F5344CB8AC3E}">
        <p14:creationId xmlns:p14="http://schemas.microsoft.com/office/powerpoint/2010/main" val="32935370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85103"/>
            <a:ext cx="4320000" cy="64406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07EFAB9-0076-6610-96D5-3E9F7D25EF13}"/>
                  </a:ext>
                </a:extLst>
              </p:cNvPr>
              <p:cNvSpPr txBox="1"/>
              <p:nvPr/>
            </p:nvSpPr>
            <p:spPr>
              <a:xfrm>
                <a:off x="578224" y="1329172"/>
                <a:ext cx="11035552" cy="4930902"/>
              </a:xfrm>
              <a:prstGeom prst="rect">
                <a:avLst/>
              </a:prstGeom>
              <a:noFill/>
            </p:spPr>
            <p:txBody>
              <a:bodyPr wrap="square">
                <a:spAutoFit/>
              </a:bodyPr>
              <a:lstStyle/>
              <a:p>
                <a:pPr algn="just">
                  <a:lnSpc>
                    <a:spcPct val="115000"/>
                  </a:lnSpc>
                  <a:spcAft>
                    <a:spcPts val="800"/>
                  </a:spcAft>
                </a:pPr>
                <a:r>
                  <a:rPr lang="pt-BR" sz="2600" b="1" kern="1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Resolva cada sistema de equações a seguir.</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d>
                      <m:dPr>
                        <m:begChr m:val="{"/>
                        <m:endChr m:val=""/>
                        <m:ctrlPr>
                          <a:rPr lang="pt-BR" sz="26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6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6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600" i="1" kern="100">
                                <a:effectLst/>
                                <a:latin typeface="Cambria Math" panose="02040503050406030204" pitchFamily="18" charset="0"/>
                                <a:ea typeface="Calibri" panose="020F0502020204030204" pitchFamily="34" charset="0"/>
                                <a:cs typeface="Calibri" panose="020F0502020204030204" pitchFamily="34" charset="0"/>
                              </a:rPr>
                              <m:t>+</m:t>
                            </m:r>
                            <m:r>
                              <a:rPr lang="pt-BR" sz="26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6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6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600" i="1" kern="100">
                                <a:effectLst/>
                                <a:latin typeface="Cambria Math" panose="02040503050406030204" pitchFamily="18" charset="0"/>
                                <a:ea typeface="Calibri" panose="020F0502020204030204" pitchFamily="34" charset="0"/>
                                <a:cs typeface="Calibri" panose="020F0502020204030204" pitchFamily="34" charset="0"/>
                              </a:rPr>
                              <m:t>−</m:t>
                            </m:r>
                            <m:r>
                              <a:rPr lang="pt-BR" sz="26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600" i="1" kern="100">
                                <a:effectLst/>
                                <a:latin typeface="Cambria Math" panose="02040503050406030204" pitchFamily="18" charset="0"/>
                                <a:ea typeface="Calibri" panose="020F0502020204030204" pitchFamily="34" charset="0"/>
                                <a:cs typeface="Calibri" panose="020F0502020204030204" pitchFamily="34" charset="0"/>
                              </a:rPr>
                              <m:t>=7</m:t>
                            </m:r>
                          </m:e>
                        </m:eqArr>
                      </m:e>
                    </m:d>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d>
                      <m:dPr>
                        <m:begChr m:val="{"/>
                        <m:endChr m:val=""/>
                        <m:ctrlPr>
                          <a:rPr lang="pt-BR" sz="26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6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600" i="1" kern="100">
                                <a:effectLst/>
                                <a:latin typeface="Cambria Math" panose="02040503050406030204" pitchFamily="18" charset="0"/>
                                <a:ea typeface="Calibri" panose="020F0502020204030204" pitchFamily="34" charset="0"/>
                                <a:cs typeface="Calibri" panose="020F0502020204030204" pitchFamily="34" charset="0"/>
                              </a:rPr>
                              <m:t>3</m:t>
                            </m:r>
                            <m:r>
                              <a:rPr lang="pt-BR" sz="26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600" i="1" kern="100">
                                <a:effectLst/>
                                <a:latin typeface="Cambria Math" panose="02040503050406030204" pitchFamily="18" charset="0"/>
                                <a:ea typeface="Calibri" panose="020F0502020204030204" pitchFamily="34" charset="0"/>
                                <a:cs typeface="Calibri" panose="020F0502020204030204" pitchFamily="34" charset="0"/>
                              </a:rPr>
                              <m:t>−</m:t>
                            </m:r>
                            <m:r>
                              <a:rPr lang="pt-BR" sz="26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600" i="1" kern="100">
                                <a:effectLst/>
                                <a:latin typeface="Cambria Math" panose="02040503050406030204" pitchFamily="18" charset="0"/>
                                <a:ea typeface="Calibri" panose="020F0502020204030204" pitchFamily="34" charset="0"/>
                                <a:cs typeface="Calibri" panose="020F0502020204030204" pitchFamily="34" charset="0"/>
                              </a:rPr>
                              <m:t>=12</m:t>
                            </m:r>
                          </m:e>
                          <m:e>
                            <m:r>
                              <a:rPr lang="pt-BR" sz="26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600" i="1" kern="100">
                                <a:effectLst/>
                                <a:latin typeface="Cambria Math" panose="02040503050406030204" pitchFamily="18" charset="0"/>
                                <a:ea typeface="Calibri" panose="020F0502020204030204" pitchFamily="34" charset="0"/>
                                <a:cs typeface="Calibri" panose="020F0502020204030204" pitchFamily="34" charset="0"/>
                              </a:rPr>
                              <m:t>+</m:t>
                            </m:r>
                            <m:r>
                              <a:rPr lang="pt-BR" sz="26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600" i="1" kern="100">
                                <a:effectLst/>
                                <a:latin typeface="Cambria Math" panose="02040503050406030204" pitchFamily="18" charset="0"/>
                                <a:ea typeface="Calibri" panose="020F0502020204030204" pitchFamily="34" charset="0"/>
                                <a:cs typeface="Calibri" panose="020F0502020204030204" pitchFamily="34" charset="0"/>
                              </a:rPr>
                              <m:t>=4</m:t>
                            </m:r>
                          </m:e>
                        </m:eqArr>
                      </m:e>
                    </m:d>
                  </m:oMath>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d>
                      <m:dPr>
                        <m:begChr m:val="{"/>
                        <m:endChr m:val=""/>
                        <m:ctrlPr>
                          <a:rPr lang="pt-BR" sz="2600" i="1">
                            <a:effectLst/>
                            <a:latin typeface="Cambria Math" panose="02040503050406030204" pitchFamily="18" charset="0"/>
                            <a:cs typeface="Calibri" panose="020F0502020204030204" pitchFamily="34" charset="0"/>
                          </a:rPr>
                        </m:ctrlPr>
                      </m:dPr>
                      <m:e>
                        <m:eqArr>
                          <m:eqArrPr>
                            <m:ctrlPr>
                              <a:rPr lang="pt-BR" sz="2600" i="1">
                                <a:effectLst/>
                                <a:latin typeface="Cambria Math" panose="02040503050406030204" pitchFamily="18" charset="0"/>
                                <a:cs typeface="Calibri" panose="020F0502020204030204" pitchFamily="34" charset="0"/>
                              </a:rPr>
                            </m:ctrlPr>
                          </m:eqArrPr>
                          <m:e>
                            <m:r>
                              <a:rPr lang="pt-BR" sz="2600" i="1">
                                <a:effectLst/>
                                <a:latin typeface="Cambria Math" panose="02040503050406030204" pitchFamily="18" charset="0"/>
                                <a:ea typeface="Calibri" panose="020F0502020204030204" pitchFamily="34" charset="0"/>
                                <a:cs typeface="Calibri" panose="020F0502020204030204" pitchFamily="34" charset="0"/>
                              </a:rPr>
                              <m:t>2</m:t>
                            </m:r>
                            <m:r>
                              <a:rPr lang="pt-BR" sz="2600" i="1">
                                <a:effectLst/>
                                <a:latin typeface="Cambria Math" panose="02040503050406030204" pitchFamily="18" charset="0"/>
                                <a:ea typeface="Calibri" panose="020F0502020204030204" pitchFamily="34" charset="0"/>
                                <a:cs typeface="Calibri" panose="020F0502020204030204" pitchFamily="34" charset="0"/>
                              </a:rPr>
                              <m:t>𝑥</m:t>
                            </m:r>
                            <m:r>
                              <a:rPr lang="pt-BR" sz="2600" i="1">
                                <a:effectLst/>
                                <a:latin typeface="Cambria Math" panose="02040503050406030204" pitchFamily="18" charset="0"/>
                                <a:ea typeface="Calibri" panose="020F0502020204030204" pitchFamily="34" charset="0"/>
                                <a:cs typeface="Calibri" panose="020F0502020204030204" pitchFamily="34" charset="0"/>
                              </a:rPr>
                              <m:t>−</m:t>
                            </m:r>
                            <m:r>
                              <a:rPr lang="pt-BR" sz="2600" i="1">
                                <a:effectLst/>
                                <a:latin typeface="Cambria Math" panose="02040503050406030204" pitchFamily="18" charset="0"/>
                                <a:ea typeface="Calibri" panose="020F0502020204030204" pitchFamily="34" charset="0"/>
                                <a:cs typeface="Calibri" panose="020F0502020204030204" pitchFamily="34" charset="0"/>
                              </a:rPr>
                              <m:t>𝑦</m:t>
                            </m:r>
                            <m:r>
                              <a:rPr lang="pt-BR" sz="2600" i="1">
                                <a:effectLst/>
                                <a:latin typeface="Cambria Math" panose="02040503050406030204" pitchFamily="18" charset="0"/>
                                <a:ea typeface="Calibri" panose="020F0502020204030204" pitchFamily="34" charset="0"/>
                                <a:cs typeface="Calibri" panose="020F0502020204030204" pitchFamily="34" charset="0"/>
                              </a:rPr>
                              <m:t>=1</m:t>
                            </m:r>
                          </m:e>
                          <m:e>
                            <m:r>
                              <a:rPr lang="pt-BR" sz="2600" i="1">
                                <a:effectLst/>
                                <a:latin typeface="Cambria Math" panose="02040503050406030204" pitchFamily="18" charset="0"/>
                                <a:ea typeface="Calibri" panose="020F0502020204030204" pitchFamily="34" charset="0"/>
                                <a:cs typeface="Calibri" panose="020F0502020204030204" pitchFamily="34" charset="0"/>
                              </a:rPr>
                              <m:t>−4</m:t>
                            </m:r>
                            <m:r>
                              <a:rPr lang="pt-BR" sz="2600" i="1">
                                <a:effectLst/>
                                <a:latin typeface="Cambria Math" panose="02040503050406030204" pitchFamily="18" charset="0"/>
                                <a:ea typeface="Calibri" panose="020F0502020204030204" pitchFamily="34" charset="0"/>
                                <a:cs typeface="Calibri" panose="020F0502020204030204" pitchFamily="34" charset="0"/>
                              </a:rPr>
                              <m:t>𝑥</m:t>
                            </m:r>
                            <m:r>
                              <a:rPr lang="pt-BR" sz="2600" i="1">
                                <a:effectLst/>
                                <a:latin typeface="Cambria Math" panose="02040503050406030204" pitchFamily="18" charset="0"/>
                                <a:ea typeface="Calibri" panose="020F0502020204030204" pitchFamily="34" charset="0"/>
                                <a:cs typeface="Calibri" panose="020F0502020204030204" pitchFamily="34" charset="0"/>
                              </a:rPr>
                              <m:t>+2</m:t>
                            </m:r>
                            <m:r>
                              <a:rPr lang="pt-BR" sz="2600" i="1">
                                <a:effectLst/>
                                <a:latin typeface="Cambria Math" panose="02040503050406030204" pitchFamily="18" charset="0"/>
                                <a:ea typeface="Calibri" panose="020F0502020204030204" pitchFamily="34" charset="0"/>
                                <a:cs typeface="Calibri" panose="020F0502020204030204" pitchFamily="34" charset="0"/>
                              </a:rPr>
                              <m:t>𝑦</m:t>
                            </m:r>
                            <m:r>
                              <a:rPr lang="pt-BR" sz="2600" i="1">
                                <a:effectLst/>
                                <a:latin typeface="Cambria Math" panose="02040503050406030204" pitchFamily="18" charset="0"/>
                                <a:ea typeface="Calibri" panose="020F0502020204030204" pitchFamily="34" charset="0"/>
                                <a:cs typeface="Calibri" panose="020F0502020204030204" pitchFamily="34" charset="0"/>
                              </a:rPr>
                              <m:t>=2</m:t>
                            </m:r>
                          </m:e>
                        </m:eqArr>
                      </m:e>
                    </m:d>
                  </m:oMath>
                </a14:m>
                <a:endPar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578224" y="1329172"/>
                <a:ext cx="11035552" cy="4930902"/>
              </a:xfrm>
              <a:prstGeom prst="rect">
                <a:avLst/>
              </a:prstGeom>
              <a:blipFill>
                <a:blip r:embed="rId3"/>
                <a:stretch>
                  <a:fillRect l="-994" t="-742"/>
                </a:stretch>
              </a:blipFill>
            </p:spPr>
            <p:txBody>
              <a:bodyPr/>
              <a:lstStyle/>
              <a:p>
                <a:r>
                  <a:rPr lang="pt-BR">
                    <a:noFill/>
                  </a:rPr>
                  <a:t> </a:t>
                </a:r>
              </a:p>
            </p:txBody>
          </p:sp>
        </mc:Fallback>
      </mc:AlternateContent>
    </p:spTree>
    <p:extLst>
      <p:ext uri="{BB962C8B-B14F-4D97-AF65-F5344CB8AC3E}">
        <p14:creationId xmlns:p14="http://schemas.microsoft.com/office/powerpoint/2010/main" val="14768958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85103"/>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412378" y="1329172"/>
            <a:ext cx="11367244" cy="2640275"/>
          </a:xfrm>
          <a:prstGeom prst="rect">
            <a:avLst/>
          </a:prstGeom>
          <a:noFill/>
        </p:spPr>
        <p:txBody>
          <a:bodyPr wrap="square">
            <a:spAutoFit/>
          </a:bodyPr>
          <a:lstStyle/>
          <a:p>
            <a:pPr algn="just">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Para cada situação, a seguir, escreva e resolva a representação algébrica do sistema de equações correspondente.</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800" kern="100" dirty="0">
                <a:effectLst/>
                <a:latin typeface="Arial Narrow" panose="020B0606020202030204" pitchFamily="34" charset="0"/>
                <a:ea typeface="Calibri" panose="020F0502020204030204" pitchFamily="34" charset="0"/>
                <a:cs typeface="Calibri" panose="020F0502020204030204" pitchFamily="34" charset="0"/>
              </a:rPr>
              <a:t>Ana comprou 1 blusa e 2 bermudas, gastando R$ 55,00. Maria foi a mesma loja que Ana e comprou 2 blusas e 1 bermuda, gastando R$ 65,00. Qual o valor de cada blusa?</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73864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85103"/>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412378" y="1329172"/>
            <a:ext cx="11367244" cy="5161413"/>
          </a:xfrm>
          <a:prstGeom prst="rect">
            <a:avLst/>
          </a:prstGeom>
          <a:noFill/>
        </p:spPr>
        <p:txBody>
          <a:bodyPr wrap="square">
            <a:spAutoFit/>
          </a:bodyPr>
          <a:lstStyle/>
          <a:p>
            <a:pPr algn="just">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Para cada situação, a seguir, escreva e resolva a representação algébrica do sistema de equações correspondente.</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Calibri" panose="020F0502020204030204" pitchFamily="34" charset="0"/>
              </a:rPr>
              <a:t>b) Em um determinado estacionamento, na cidade de Goiânia, é cobrado o valor de R$ 4,00 por moto e R$ 12,00 por carro estacionado no período de duas horas. Ao final de um período, o caixa registrou R$ 1180,00 para um total de 135 veículos. Quantas motos e carros usaram o estacionamento nesse período?</a:t>
            </a:r>
          </a:p>
          <a:p>
            <a:pPr algn="just">
              <a:lnSpc>
                <a:spcPct val="115000"/>
              </a:lnSpc>
              <a:spcAft>
                <a:spcPts val="800"/>
              </a:spcAft>
            </a:pP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800" dirty="0">
                <a:effectLst/>
                <a:latin typeface="Arial Narrow" panose="020B0606020202030204" pitchFamily="34" charset="0"/>
                <a:ea typeface="Calibri" panose="020F0502020204030204" pitchFamily="34" charset="0"/>
                <a:cs typeface="Calibri" panose="020F0502020204030204" pitchFamily="34" charset="0"/>
              </a:rPr>
              <a:t>c) A adição de dois números reais, distintos, é igual a menos dez. Sabe-se que a diferença do triplo do primeiro número com o dobro do segundo, é zero. Quais os números reais que satisfazem essa condição?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11879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85103"/>
            <a:ext cx="4320000" cy="64406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07EFAB9-0076-6610-96D5-3E9F7D25EF13}"/>
                  </a:ext>
                </a:extLst>
              </p:cNvPr>
              <p:cNvSpPr txBox="1"/>
              <p:nvPr/>
            </p:nvSpPr>
            <p:spPr>
              <a:xfrm>
                <a:off x="412378" y="1302274"/>
                <a:ext cx="11528610" cy="4297651"/>
              </a:xfrm>
              <a:prstGeom prst="rect">
                <a:avLst/>
              </a:prstGeom>
              <a:noFill/>
            </p:spPr>
            <p:txBody>
              <a:bodyPr wrap="square">
                <a:spAutoFit/>
              </a:bodyPr>
              <a:lstStyle/>
              <a:p>
                <a:pPr algn="just">
                  <a:lnSpc>
                    <a:spcPct val="115000"/>
                  </a:lnSpc>
                  <a:spcAft>
                    <a:spcPts val="800"/>
                  </a:spcAft>
                </a:pPr>
                <a:r>
                  <a:rPr lang="pt-BR" sz="2400" kern="100" dirty="0">
                    <a:solidFill>
                      <a:srgbClr val="CC9900"/>
                    </a:solidFill>
                    <a:effectLst/>
                    <a:latin typeface="Baguet Script" panose="00000500000000000000" pitchFamily="2" charset="0"/>
                    <a:ea typeface="Calibri" panose="020F0502020204030204" pitchFamily="34" charset="0"/>
                    <a:cs typeface="Times New Roman" panose="02020603050405020304" pitchFamily="18" charset="0"/>
                  </a:rPr>
                  <a:t>Aplicação dos Sistemas Lineares na Física.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Contexto: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 estudante de física está investigando o movimento de dois objetos em uma linha reta. Ele sabe que a posição dos objetos, ao longo do tempo, pode ser representada por equações lineares.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Problema: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Suponha que dois objetos, A e B, partem de pontos diferentes em um caminho retilíneo e viajam a velocidades constantes. O objeto A parte do ponto inicial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𝐴</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10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metros, enquanto o objeto B parte do ponto inicial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𝐵</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30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metros. O objeto A viaja a uma velocidade de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𝑣</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𝐴</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3</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metros por segundo, e o objeto B viaja a uma velocidade de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𝑣</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𝐵</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2</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metros por segundo.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412378" y="1302274"/>
                <a:ext cx="11528610" cy="4297651"/>
              </a:xfrm>
              <a:prstGeom prst="rect">
                <a:avLst/>
              </a:prstGeom>
              <a:blipFill>
                <a:blip r:embed="rId3"/>
                <a:stretch>
                  <a:fillRect l="-846" t="-284" r="-793" b="-2128"/>
                </a:stretch>
              </a:blipFill>
            </p:spPr>
            <p:txBody>
              <a:bodyPr/>
              <a:lstStyle/>
              <a:p>
                <a:r>
                  <a:rPr lang="pt-BR">
                    <a:noFill/>
                  </a:rPr>
                  <a:t> </a:t>
                </a:r>
              </a:p>
            </p:txBody>
          </p:sp>
        </mc:Fallback>
      </mc:AlternateContent>
    </p:spTree>
    <p:extLst>
      <p:ext uri="{BB962C8B-B14F-4D97-AF65-F5344CB8AC3E}">
        <p14:creationId xmlns:p14="http://schemas.microsoft.com/office/powerpoint/2010/main" val="11020529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85103"/>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412378" y="1302274"/>
            <a:ext cx="11528610" cy="4899803"/>
          </a:xfrm>
          <a:prstGeom prst="rect">
            <a:avLst/>
          </a:prstGeom>
          <a:noFill/>
        </p:spPr>
        <p:txBody>
          <a:bodyPr wrap="square">
            <a:spAutoFit/>
          </a:bodyPr>
          <a:lstStyle/>
          <a:p>
            <a:pPr algn="just">
              <a:lnSpc>
                <a:spcPct val="115000"/>
              </a:lnSpc>
              <a:spcAft>
                <a:spcPts val="800"/>
              </a:spcAft>
            </a:pPr>
            <a:r>
              <a:rPr lang="pt-BR" sz="2400" kern="100" dirty="0">
                <a:solidFill>
                  <a:srgbClr val="CC9900"/>
                </a:solidFill>
                <a:effectLst/>
                <a:latin typeface="Baguet Script" panose="00000500000000000000" pitchFamily="2" charset="0"/>
                <a:ea typeface="Calibri" panose="020F0502020204030204" pitchFamily="34" charset="0"/>
                <a:cs typeface="Times New Roman" panose="02020603050405020304" pitchFamily="18" charset="0"/>
              </a:rPr>
              <a:t>Aplicação dos Sistemas Lineares na Física.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Contexto: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Faça o que se pede: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Defina a incógnita do sistema linear que representa o tempo decorrido desde o início da viagem dos objetos.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Escreva um sistema de equações lineares que represente as posições dos objetos A e B em função do tempo.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Resolva o sistema de equações para determinar o momento em que os objetos estarão à mesma distância do ponto inicial.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d) Verifique se a solução obtida satisfaz as condições do problema.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31502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412378" y="685103"/>
            <a:ext cx="4320000" cy="64406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07EFAB9-0076-6610-96D5-3E9F7D25EF13}"/>
                  </a:ext>
                </a:extLst>
              </p:cNvPr>
              <p:cNvSpPr txBox="1"/>
              <p:nvPr/>
            </p:nvSpPr>
            <p:spPr>
              <a:xfrm>
                <a:off x="412378" y="1329172"/>
                <a:ext cx="11367244" cy="1617879"/>
              </a:xfrm>
              <a:prstGeom prst="rect">
                <a:avLst/>
              </a:prstGeom>
              <a:noFill/>
            </p:spPr>
            <p:txBody>
              <a:bodyPr wrap="square">
                <a:spAutoFit/>
              </a:bodyPr>
              <a:lstStyle/>
              <a:p>
                <a:pPr>
                  <a:lnSpc>
                    <a:spcPct val="115000"/>
                  </a:lnSpc>
                  <a:spcAft>
                    <a:spcPts val="800"/>
                  </a:spcAft>
                </a:pPr>
                <a:r>
                  <a:rPr lang="pt-BR" sz="2600" b="1" kern="100" dirty="0">
                    <a:solidFill>
                      <a:srgbClr val="CC66FF"/>
                    </a:solidFill>
                    <a:effectLst/>
                    <a:latin typeface="Baguet Script" panose="00000500000000000000" pitchFamily="2" charset="0"/>
                    <a:ea typeface="Calibri" panose="020F0502020204030204" pitchFamily="34" charset="0"/>
                    <a:cs typeface="Arabic Typesetting" panose="03020402040406030203" pitchFamily="66" charset="-78"/>
                  </a:rPr>
                  <a:t>Aplicação dos Sistemas Lineares na Química</a:t>
                </a:r>
                <a:r>
                  <a:rPr lang="pt-BR" sz="2600" b="1" kern="100" dirty="0">
                    <a:solidFill>
                      <a:srgbClr val="CC66FF"/>
                    </a:solidFill>
                    <a:effectLst/>
                    <a:latin typeface="Baguet Script" panose="00000500000000000000" pitchFamily="2" charset="0"/>
                    <a:ea typeface="Calibri" panose="020F0502020204030204" pitchFamily="34" charset="0"/>
                    <a:cs typeface="Times New Roman" panose="02020603050405020304" pitchFamily="18" charset="0"/>
                  </a:rPr>
                  <a:t>.</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Faça o balanceamento da seguinte equação química não balanceada: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sz="2600" i="1">
                              <a:effectLst/>
                              <a:latin typeface="Cambria Math" panose="02040503050406030204" pitchFamily="18" charset="0"/>
                            </a:rPr>
                          </m:ctrlPr>
                        </m:sSubPr>
                        <m:e>
                          <m:r>
                            <a:rPr lang="pt-BR" sz="2600" i="1">
                              <a:effectLst/>
                              <a:latin typeface="Cambria Math" panose="02040503050406030204" pitchFamily="18" charset="0"/>
                              <a:ea typeface="Calibri" panose="020F0502020204030204" pitchFamily="34" charset="0"/>
                              <a:cs typeface="Times New Roman" panose="02020603050405020304" pitchFamily="18" charset="0"/>
                            </a:rPr>
                            <m:t>𝐻</m:t>
                          </m:r>
                        </m:e>
                        <m:sub>
                          <m:r>
                            <a:rPr lang="pt-BR" sz="2600" i="1">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6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600" i="1">
                              <a:effectLst/>
                              <a:latin typeface="Cambria Math" panose="02040503050406030204" pitchFamily="18" charset="0"/>
                            </a:rPr>
                          </m:ctrlPr>
                        </m:sSubPr>
                        <m:e>
                          <m:r>
                            <a:rPr lang="pt-BR" sz="2600" i="1">
                              <a:effectLst/>
                              <a:latin typeface="Cambria Math" panose="02040503050406030204" pitchFamily="18" charset="0"/>
                              <a:ea typeface="Calibri" panose="020F0502020204030204" pitchFamily="34" charset="0"/>
                              <a:cs typeface="Times New Roman" panose="02020603050405020304" pitchFamily="18" charset="0"/>
                            </a:rPr>
                            <m:t>𝑂</m:t>
                          </m:r>
                        </m:e>
                        <m:sub>
                          <m:r>
                            <a:rPr lang="pt-BR" sz="2600" i="1">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6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600" i="1">
                              <a:effectLst/>
                              <a:latin typeface="Cambria Math" panose="02040503050406030204" pitchFamily="18" charset="0"/>
                            </a:rPr>
                          </m:ctrlPr>
                        </m:sSubPr>
                        <m:e>
                          <m:r>
                            <a:rPr lang="pt-BR" sz="2600" i="1">
                              <a:effectLst/>
                              <a:latin typeface="Cambria Math" panose="02040503050406030204" pitchFamily="18" charset="0"/>
                              <a:ea typeface="Calibri" panose="020F0502020204030204" pitchFamily="34" charset="0"/>
                              <a:cs typeface="Times New Roman" panose="02020603050405020304" pitchFamily="18" charset="0"/>
                            </a:rPr>
                            <m:t>𝐻</m:t>
                          </m:r>
                        </m:e>
                        <m:sub>
                          <m:r>
                            <a:rPr lang="pt-BR" sz="2600" i="1">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600" i="1">
                          <a:effectLst/>
                          <a:latin typeface="Cambria Math" panose="02040503050406030204" pitchFamily="18" charset="0"/>
                          <a:ea typeface="Calibri" panose="020F0502020204030204" pitchFamily="34" charset="0"/>
                          <a:cs typeface="Times New Roman" panose="02020603050405020304" pitchFamily="18" charset="0"/>
                        </a:rPr>
                        <m:t>𝑂</m:t>
                      </m:r>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412378" y="1329172"/>
                <a:ext cx="11367244" cy="1617879"/>
              </a:xfrm>
              <a:prstGeom prst="rect">
                <a:avLst/>
              </a:prstGeom>
              <a:blipFill>
                <a:blip r:embed="rId3"/>
                <a:stretch>
                  <a:fillRect l="-966" t="-1132"/>
                </a:stretch>
              </a:blipFill>
            </p:spPr>
            <p:txBody>
              <a:bodyPr/>
              <a:lstStyle/>
              <a:p>
                <a:r>
                  <a:rPr lang="pt-BR">
                    <a:noFill/>
                  </a:rPr>
                  <a:t> </a:t>
                </a:r>
              </a:p>
            </p:txBody>
          </p:sp>
        </mc:Fallback>
      </mc:AlternateContent>
    </p:spTree>
    <p:extLst>
      <p:ext uri="{BB962C8B-B14F-4D97-AF65-F5344CB8AC3E}">
        <p14:creationId xmlns:p14="http://schemas.microsoft.com/office/powerpoint/2010/main" val="3342578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380268" y="1205721"/>
            <a:ext cx="11431466" cy="1455270"/>
          </a:xfrm>
          <a:prstGeom prst="rect">
            <a:avLst/>
          </a:prstGeom>
          <a:noFill/>
        </p:spPr>
        <p:txBody>
          <a:bodyPr wrap="square" rtlCol="0">
            <a:spAutoFit/>
          </a:bodyPr>
          <a:lstStyle/>
          <a:p>
            <a:pPr algn="ctr">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Calibri" panose="020F0502020204030204" pitchFamily="34" charset="0"/>
              </a:rPr>
              <a:t>CLASSIFICAÇÃO DE UM SISTEMA LINEAR QUANTO AO NÚMERO DE SOLUÇÕES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Calibri" panose="020F0502020204030204" pitchFamily="34" charset="0"/>
              </a:rPr>
              <a:t>Um sistema linear, por admitir uma única solução, infinitas soluções ou, não ter solução, pode ser classificado como mostra o diagrama a seguir:</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Interface gráfica do usuário, Texto&#10;&#10;Descrição gerada automaticamente">
            <a:extLst>
              <a:ext uri="{FF2B5EF4-FFF2-40B4-BE49-F238E27FC236}">
                <a16:creationId xmlns:a16="http://schemas.microsoft.com/office/drawing/2014/main" id="{B80EA004-790E-1766-2551-FAB16D6DEA86}"/>
              </a:ext>
            </a:extLst>
          </p:cNvPr>
          <p:cNvPicPr>
            <a:picLocks noChangeAspect="1"/>
          </p:cNvPicPr>
          <p:nvPr/>
        </p:nvPicPr>
        <p:blipFill>
          <a:blip r:embed="rId2"/>
          <a:stretch>
            <a:fillRect/>
          </a:stretch>
        </p:blipFill>
        <p:spPr>
          <a:xfrm>
            <a:off x="380266" y="637672"/>
            <a:ext cx="3131241" cy="568049"/>
          </a:xfrm>
          <a:prstGeom prst="rect">
            <a:avLst/>
          </a:prstGeom>
        </p:spPr>
      </p:pic>
      <p:pic>
        <p:nvPicPr>
          <p:cNvPr id="3" name="Imagem 2" descr="Diagrama&#10;&#10;Descrição gerada automaticamente">
            <a:extLst>
              <a:ext uri="{FF2B5EF4-FFF2-40B4-BE49-F238E27FC236}">
                <a16:creationId xmlns:a16="http://schemas.microsoft.com/office/drawing/2014/main" id="{07BCA7BD-CFE1-31F7-5733-6E1B83E221BA}"/>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47117" y="3055851"/>
            <a:ext cx="11297766" cy="3292274"/>
          </a:xfrm>
          <a:prstGeom prst="rect">
            <a:avLst/>
          </a:prstGeom>
          <a:noFill/>
          <a:ln>
            <a:noFill/>
          </a:ln>
        </p:spPr>
      </p:pic>
    </p:spTree>
    <p:extLst>
      <p:ext uri="{BB962C8B-B14F-4D97-AF65-F5344CB8AC3E}">
        <p14:creationId xmlns:p14="http://schemas.microsoft.com/office/powerpoint/2010/main" val="28004095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E64A87D2-7826-3D4B-FCB3-D4DFD9B46C2C}"/>
                  </a:ext>
                </a:extLst>
              </p:cNvPr>
              <p:cNvSpPr txBox="1"/>
              <p:nvPr/>
            </p:nvSpPr>
            <p:spPr>
              <a:xfrm>
                <a:off x="380268" y="1644992"/>
                <a:ext cx="11431466" cy="3706143"/>
              </a:xfrm>
              <a:prstGeom prst="rect">
                <a:avLst/>
              </a:prstGeom>
              <a:noFill/>
            </p:spPr>
            <p:txBody>
              <a:bodyPr wrap="square" rtlCol="0">
                <a:spAutoFit/>
              </a:bodyPr>
              <a:lstStyle/>
              <a:p>
                <a:pPr>
                  <a:lnSpc>
                    <a:spcPct val="115000"/>
                  </a:lnSpc>
                  <a:spcAft>
                    <a:spcPts val="800"/>
                  </a:spcAft>
                </a:pPr>
                <a:r>
                  <a:rPr lang="pt-BR" sz="2600" kern="100" dirty="0">
                    <a:effectLst/>
                    <a:latin typeface="Arial Narrow" panose="020B0606020202030204" pitchFamily="34" charset="0"/>
                    <a:ea typeface="Calibri" panose="020F0502020204030204" pitchFamily="34" charset="0"/>
                    <a:cs typeface="Calibri" panose="020F0502020204030204" pitchFamily="34" charset="0"/>
                  </a:rPr>
                  <a:t>Sendo que:</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Calibri" panose="020F0502020204030204" pitchFamily="34" charset="0"/>
                  </a:rPr>
                  <a:t>SP </a:t>
                </a:r>
                <a14:m>
                  <m:oMath xmlns:m="http://schemas.openxmlformats.org/officeDocument/2006/math">
                    <m:r>
                      <a:rPr lang="pt-BR" sz="26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600" kern="100" dirty="0">
                    <a:effectLst/>
                    <a:latin typeface="Arial Narrow" panose="020B0606020202030204" pitchFamily="34" charset="0"/>
                    <a:ea typeface="Calibri" panose="020F0502020204030204" pitchFamily="34" charset="0"/>
                    <a:cs typeface="Calibri" panose="020F0502020204030204" pitchFamily="34" charset="0"/>
                  </a:rPr>
                  <a:t> Admite solução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Calibri" panose="020F0502020204030204" pitchFamily="34" charset="0"/>
                  </a:rPr>
                  <a:t>SI </a:t>
                </a:r>
                <a14:m>
                  <m:oMath xmlns:m="http://schemas.openxmlformats.org/officeDocument/2006/math">
                    <m:r>
                      <a:rPr lang="pt-BR" sz="26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600" kern="100" dirty="0">
                    <a:effectLst/>
                    <a:latin typeface="Arial Narrow" panose="020B0606020202030204" pitchFamily="34" charset="0"/>
                    <a:ea typeface="Calibri" panose="020F0502020204030204" pitchFamily="34" charset="0"/>
                    <a:cs typeface="Calibri" panose="020F0502020204030204" pitchFamily="34" charset="0"/>
                  </a:rPr>
                  <a:t> Não admite solução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Calibri" panose="020F0502020204030204" pitchFamily="34" charset="0"/>
                  </a:rPr>
                  <a:t>SPD </a:t>
                </a:r>
                <a14:m>
                  <m:oMath xmlns:m="http://schemas.openxmlformats.org/officeDocument/2006/math">
                    <m:r>
                      <a:rPr lang="pt-BR" sz="26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600" kern="100" dirty="0">
                    <a:effectLst/>
                    <a:latin typeface="Arial Narrow" panose="020B0606020202030204" pitchFamily="34" charset="0"/>
                    <a:ea typeface="Calibri" panose="020F0502020204030204" pitchFamily="34" charset="0"/>
                    <a:cs typeface="Calibri" panose="020F0502020204030204" pitchFamily="34" charset="0"/>
                  </a:rPr>
                  <a:t> Admite solução única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b="1" kern="100" dirty="0">
                    <a:effectLst/>
                    <a:latin typeface="Arial Narrow" panose="020B0606020202030204" pitchFamily="34" charset="0"/>
                    <a:ea typeface="Calibri" panose="020F0502020204030204" pitchFamily="34" charset="0"/>
                    <a:cs typeface="Calibri" panose="020F0502020204030204" pitchFamily="34" charset="0"/>
                  </a:rPr>
                  <a:t>SPI </a:t>
                </a:r>
                <a14:m>
                  <m:oMath xmlns:m="http://schemas.openxmlformats.org/officeDocument/2006/math">
                    <m:r>
                      <a:rPr lang="pt-BR" sz="26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600" kern="100" dirty="0">
                    <a:effectLst/>
                    <a:latin typeface="Arial Narrow" panose="020B0606020202030204" pitchFamily="34" charset="0"/>
                    <a:ea typeface="Calibri" panose="020F0502020204030204" pitchFamily="34" charset="0"/>
                    <a:cs typeface="Calibri" panose="020F0502020204030204" pitchFamily="34" charset="0"/>
                  </a:rPr>
                  <a:t> Admite infinitas soluções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Calibri" panose="020F0502020204030204" pitchFamily="34" charset="0"/>
                  </a:rPr>
                  <a:t>Sem perda de generalidade, usaremos sistemas lineares no </a:t>
                </a:r>
                <a14:m>
                  <m:oMath xmlns:m="http://schemas.openxmlformats.org/officeDocument/2006/math">
                    <m:sSup>
                      <m:sSupPr>
                        <m:ctrlPr>
                          <a:rPr lang="pt-BR" sz="2600" i="1">
                            <a:effectLst/>
                            <a:latin typeface="Cambria Math" panose="02040503050406030204" pitchFamily="18" charset="0"/>
                            <a:cs typeface="Calibri" panose="020F0502020204030204" pitchFamily="34" charset="0"/>
                          </a:rPr>
                        </m:ctrlPr>
                      </m:sSupPr>
                      <m:e>
                        <m:r>
                          <a:rPr lang="pt-BR" sz="2600" i="1">
                            <a:effectLst/>
                            <a:latin typeface="Cambria Math" panose="02040503050406030204" pitchFamily="18" charset="0"/>
                            <a:ea typeface="Calibri" panose="020F0502020204030204" pitchFamily="34" charset="0"/>
                            <a:cs typeface="Calibri" panose="020F0502020204030204" pitchFamily="34" charset="0"/>
                          </a:rPr>
                          <m:t>ℝ</m:t>
                        </m:r>
                      </m:e>
                      <m:sup>
                        <m:r>
                          <a:rPr lang="pt-BR" sz="2600" i="1">
                            <a:effectLst/>
                            <a:latin typeface="Cambria Math" panose="02040503050406030204" pitchFamily="18" charset="0"/>
                            <a:ea typeface="Calibri" panose="020F0502020204030204" pitchFamily="34" charset="0"/>
                            <a:cs typeface="Calibri" panose="020F0502020204030204" pitchFamily="34" charset="0"/>
                          </a:rPr>
                          <m:t>2</m:t>
                        </m:r>
                      </m:sup>
                    </m:sSup>
                  </m:oMath>
                </a14:m>
                <a:r>
                  <a:rPr lang="pt-BR" sz="2600" dirty="0">
                    <a:effectLst/>
                    <a:latin typeface="Arial Narrow" panose="020B0606020202030204" pitchFamily="34" charset="0"/>
                    <a:ea typeface="Calibri" panose="020F0502020204030204" pitchFamily="34" charset="0"/>
                    <a:cs typeface="Calibri" panose="020F0502020204030204" pitchFamily="34" charset="0"/>
                  </a:rPr>
                  <a:t> (plano cartesiano) para representar os 3 casos.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380268" y="1644992"/>
                <a:ext cx="11431466" cy="3706143"/>
              </a:xfrm>
              <a:prstGeom prst="rect">
                <a:avLst/>
              </a:prstGeom>
              <a:blipFill>
                <a:blip r:embed="rId2"/>
                <a:stretch>
                  <a:fillRect l="-959" t="-987" b="-2796"/>
                </a:stretch>
              </a:blipFill>
            </p:spPr>
            <p:txBody>
              <a:bodyPr/>
              <a:lstStyle/>
              <a:p>
                <a:r>
                  <a:rPr lang="pt-BR">
                    <a:noFill/>
                  </a:rPr>
                  <a:t> </a:t>
                </a:r>
              </a:p>
            </p:txBody>
          </p:sp>
        </mc:Fallback>
      </mc:AlternateContent>
    </p:spTree>
    <p:extLst>
      <p:ext uri="{BB962C8B-B14F-4D97-AF65-F5344CB8AC3E}">
        <p14:creationId xmlns:p14="http://schemas.microsoft.com/office/powerpoint/2010/main" val="8818124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graphicFrame>
            <p:nvGraphicFramePr>
              <p:cNvPr id="3" name="Tabela 2">
                <a:extLst>
                  <a:ext uri="{FF2B5EF4-FFF2-40B4-BE49-F238E27FC236}">
                    <a16:creationId xmlns:a16="http://schemas.microsoft.com/office/drawing/2014/main" id="{3EA64A4F-7B80-CAA6-CCB6-983AF1DFD510}"/>
                  </a:ext>
                </a:extLst>
              </p:cNvPr>
              <p:cNvGraphicFramePr>
                <a:graphicFrameLocks noGrp="1"/>
              </p:cNvGraphicFramePr>
              <p:nvPr>
                <p:extLst>
                  <p:ext uri="{D42A27DB-BD31-4B8C-83A1-F6EECF244321}">
                    <p14:modId xmlns:p14="http://schemas.microsoft.com/office/powerpoint/2010/main" val="1121774594"/>
                  </p:ext>
                </p:extLst>
              </p:nvPr>
            </p:nvGraphicFramePr>
            <p:xfrm>
              <a:off x="259976" y="733985"/>
              <a:ext cx="11672048" cy="4894581"/>
            </p:xfrm>
            <a:graphic>
              <a:graphicData uri="http://schemas.openxmlformats.org/drawingml/2006/table">
                <a:tbl>
                  <a:tblPr firstRow="1" firstCol="1" bandRow="1"/>
                  <a:tblGrid>
                    <a:gridCol w="3350978">
                      <a:extLst>
                        <a:ext uri="{9D8B030D-6E8A-4147-A177-3AD203B41FA5}">
                          <a16:colId xmlns:a16="http://schemas.microsoft.com/office/drawing/2014/main" val="468212685"/>
                        </a:ext>
                      </a:extLst>
                    </a:gridCol>
                    <a:gridCol w="4481877">
                      <a:extLst>
                        <a:ext uri="{9D8B030D-6E8A-4147-A177-3AD203B41FA5}">
                          <a16:colId xmlns:a16="http://schemas.microsoft.com/office/drawing/2014/main" val="1200728653"/>
                        </a:ext>
                      </a:extLst>
                    </a:gridCol>
                    <a:gridCol w="3839193">
                      <a:extLst>
                        <a:ext uri="{9D8B030D-6E8A-4147-A177-3AD203B41FA5}">
                          <a16:colId xmlns:a16="http://schemas.microsoft.com/office/drawing/2014/main" val="543559410"/>
                        </a:ext>
                      </a:extLst>
                    </a:gridCol>
                  </a:tblGrid>
                  <a:tr h="0">
                    <a:tc>
                      <a:txBody>
                        <a:bodyPr/>
                        <a:lstStyle/>
                        <a:p>
                          <a:pPr algn="ctr">
                            <a:lnSpc>
                              <a:spcPct val="115000"/>
                            </a:lnSpc>
                            <a:spcAft>
                              <a:spcPts val="800"/>
                            </a:spcAft>
                          </a:pPr>
                          <a:r>
                            <a:rPr lang="pt-BR" sz="2500" kern="100">
                              <a:effectLst/>
                              <a:latin typeface="Arial Narrow" panose="020B0606020202030204" pitchFamily="34" charset="0"/>
                              <a:ea typeface="Calibri" panose="020F0502020204030204" pitchFamily="34" charset="0"/>
                              <a:cs typeface="Calibri" panose="020F0502020204030204" pitchFamily="34" charset="0"/>
                            </a:rPr>
                            <a:t>a) </a:t>
                          </a:r>
                          <a14:m>
                            <m:oMath xmlns:m="http://schemas.openxmlformats.org/officeDocument/2006/math">
                              <m:d>
                                <m:dPr>
                                  <m:begChr m:val="{"/>
                                  <m:endChr m:val=""/>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500" i="1" kern="100">
                                          <a:effectLst/>
                                          <a:latin typeface="Cambria Math" panose="02040503050406030204" pitchFamily="18" charset="0"/>
                                          <a:ea typeface="Calibri" panose="020F0502020204030204" pitchFamily="34" charset="0"/>
                                          <a:cs typeface="Calibri" panose="020F0502020204030204" pitchFamily="34" charset="0"/>
                                        </a:rPr>
                                        <m:t>2</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=0</m:t>
                                      </m:r>
                                    </m:e>
                                    <m:e>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+3</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=7</m:t>
                                      </m:r>
                                    </m:e>
                                  </m:eqArr>
                                </m:e>
                              </m:d>
                            </m:oMath>
                          </a14:m>
                          <a:endParaRPr lang="pt-BR"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kern="100">
                              <a:effectLst/>
                              <a:latin typeface="Arial Narrow" panose="020B0606020202030204" pitchFamily="34" charset="0"/>
                              <a:ea typeface="Calibri" panose="020F0502020204030204" pitchFamily="34" charset="0"/>
                              <a:cs typeface="Calibri" panose="020F0502020204030204" pitchFamily="34" charset="0"/>
                            </a:rPr>
                            <a:t>b) </a:t>
                          </a:r>
                          <a14:m>
                            <m:oMath xmlns:m="http://schemas.openxmlformats.org/officeDocument/2006/math">
                              <m:d>
                                <m:dPr>
                                  <m:begChr m:val="{"/>
                                  <m:endChr m:val=""/>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+3</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=6</m:t>
                                      </m:r>
                                    </m:e>
                                    <m:e>
                                      <m:r>
                                        <a:rPr lang="pt-BR" sz="2500" i="1" kern="100">
                                          <a:effectLst/>
                                          <a:latin typeface="Cambria Math" panose="02040503050406030204" pitchFamily="18" charset="0"/>
                                          <a:ea typeface="Calibri" panose="020F0502020204030204" pitchFamily="34" charset="0"/>
                                          <a:cs typeface="Calibri" panose="020F0502020204030204" pitchFamily="34" charset="0"/>
                                        </a:rPr>
                                        <m:t>2</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+6</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=12</m:t>
                                      </m:r>
                                    </m:e>
                                  </m:eqArr>
                                </m:e>
                              </m:d>
                            </m:oMath>
                          </a14:m>
                          <a:endParaRPr lang="pt-BR"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kern="100">
                              <a:effectLst/>
                              <a:latin typeface="Arial Narrow" panose="020B0606020202030204" pitchFamily="34" charset="0"/>
                              <a:ea typeface="Calibri" panose="020F0502020204030204" pitchFamily="34" charset="0"/>
                              <a:cs typeface="Calibri" panose="020F0502020204030204" pitchFamily="34" charset="0"/>
                            </a:rPr>
                            <a:t>c) </a:t>
                          </a:r>
                          <a14:m>
                            <m:oMath xmlns:m="http://schemas.openxmlformats.org/officeDocument/2006/math">
                              <m:d>
                                <m:dPr>
                                  <m:begChr m:val="{"/>
                                  <m:endChr m:val=""/>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500" i="1" kern="100">
                                          <a:effectLst/>
                                          <a:latin typeface="Cambria Math" panose="02040503050406030204" pitchFamily="18" charset="0"/>
                                          <a:ea typeface="Calibri" panose="020F0502020204030204" pitchFamily="34" charset="0"/>
                                          <a:cs typeface="Calibri" panose="020F0502020204030204" pitchFamily="34" charset="0"/>
                                        </a:rPr>
                                        <m:t>      </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−3</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=1</m:t>
                                      </m:r>
                                    </m:e>
                                    <m:e>
                                      <m:r>
                                        <a:rPr lang="pt-BR" sz="2500" i="1" kern="100">
                                          <a:effectLst/>
                                          <a:latin typeface="Cambria Math" panose="02040503050406030204" pitchFamily="18" charset="0"/>
                                          <a:ea typeface="Calibri" panose="020F0502020204030204" pitchFamily="34" charset="0"/>
                                          <a:cs typeface="Calibri" panose="020F0502020204030204" pitchFamily="34" charset="0"/>
                                        </a:rPr>
                                        <m:t>−2</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+6</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=3</m:t>
                                      </m:r>
                                    </m:e>
                                  </m:eqArr>
                                </m:e>
                              </m:d>
                            </m:oMath>
                          </a14:m>
                          <a:endParaRPr lang="pt-BR"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0333334"/>
                      </a:ext>
                    </a:extLst>
                  </a:tr>
                  <a:tr h="0">
                    <a:tc>
                      <a:txBody>
                        <a:bodyPr/>
                        <a:lstStyle/>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pt-BR" sz="25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pt-BR" sz="25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0112403"/>
                      </a:ext>
                    </a:extLst>
                  </a:tr>
                  <a:tr h="0">
                    <a:tc>
                      <a:txBody>
                        <a:bodyPr/>
                        <a:lstStyle/>
                        <a:p>
                          <a:pPr algn="ctr">
                            <a:lnSpc>
                              <a:spcPct val="115000"/>
                            </a:lnSpc>
                            <a:spcAft>
                              <a:spcPts val="800"/>
                            </a:spcAft>
                          </a:pPr>
                          <a:r>
                            <a:rPr lang="pt-BR" sz="2500" b="1" kern="100">
                              <a:effectLst/>
                              <a:latin typeface="Arial Narrow" panose="020B0606020202030204" pitchFamily="34" charset="0"/>
                              <a:ea typeface="Calibri" panose="020F0502020204030204" pitchFamily="34" charset="0"/>
                              <a:cs typeface="Calibri" panose="020F0502020204030204" pitchFamily="34" charset="0"/>
                            </a:rPr>
                            <a:t>SPD </a:t>
                          </a:r>
                          <a:r>
                            <a:rPr lang="pt-BR" sz="2500" kern="100">
                              <a:effectLst/>
                              <a:latin typeface="Arial Narrow" panose="020B0606020202030204" pitchFamily="34" charset="0"/>
                              <a:ea typeface="Calibri" panose="020F0502020204030204" pitchFamily="34" charset="0"/>
                              <a:cs typeface="Calibri" panose="020F0502020204030204" pitchFamily="34" charset="0"/>
                            </a:rPr>
                            <a:t>e</a:t>
                          </a:r>
                          <a:r>
                            <a:rPr lang="pt-BR" sz="2500" b="1" kern="100">
                              <a:effectLst/>
                              <a:latin typeface="Arial Narrow" panose="020B0606020202030204" pitchFamily="34" charset="0"/>
                              <a:ea typeface="Calibri" panose="020F0502020204030204" pitchFamily="34" charset="0"/>
                              <a:cs typeface="Tahoma,Bold"/>
                            </a:rPr>
                            <a:t> </a:t>
                          </a:r>
                          <a14:m>
                            <m:oMath xmlns:m="http://schemas.openxmlformats.org/officeDocument/2006/math">
                              <m:r>
                                <m:rPr>
                                  <m:sty m:val="p"/>
                                </m:rPr>
                                <a:rPr lang="pt-BR" sz="2500" kern="100">
                                  <a:effectLst/>
                                  <a:latin typeface="Cambria Math" panose="02040503050406030204" pitchFamily="18" charset="0"/>
                                  <a:ea typeface="Calibri" panose="020F0502020204030204" pitchFamily="34" charset="0"/>
                                  <a:cs typeface="Tahoma" panose="020B0604030504040204" pitchFamily="34" charset="0"/>
                                </a:rPr>
                                <m:t>S</m:t>
                              </m:r>
                              <m:r>
                                <a:rPr lang="pt-BR" sz="2500" i="1" kern="100">
                                  <a:effectLst/>
                                  <a:latin typeface="Cambria Math" panose="02040503050406030204" pitchFamily="18" charset="0"/>
                                  <a:ea typeface="Calibri" panose="020F0502020204030204" pitchFamily="34" charset="0"/>
                                  <a:cs typeface="Tahoma" panose="020B0604030504040204" pitchFamily="34" charset="0"/>
                                </a:rPr>
                                <m:t>={(1,2)}</m:t>
                              </m:r>
                            </m:oMath>
                          </a14:m>
                          <a:endParaRPr lang="pt-BR"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b="1" kern="100">
                              <a:effectLst/>
                              <a:latin typeface="Arial Narrow" panose="020B0606020202030204" pitchFamily="34" charset="0"/>
                              <a:ea typeface="Calibri" panose="020F0502020204030204" pitchFamily="34" charset="0"/>
                              <a:cs typeface="Calibri" panose="020F0502020204030204" pitchFamily="34" charset="0"/>
                            </a:rPr>
                            <a:t>SPI </a:t>
                          </a:r>
                          <a:r>
                            <a:rPr lang="pt-BR" sz="2500" kern="100">
                              <a:effectLst/>
                              <a:latin typeface="Arial Narrow" panose="020B0606020202030204" pitchFamily="34" charset="0"/>
                              <a:ea typeface="Calibri" panose="020F0502020204030204" pitchFamily="34" charset="0"/>
                              <a:cs typeface="Calibri" panose="020F0502020204030204" pitchFamily="34" charset="0"/>
                            </a:rPr>
                            <a:t>e</a:t>
                          </a:r>
                          <a:r>
                            <a:rPr lang="pt-BR" sz="2500" b="1" kern="100">
                              <a:effectLst/>
                              <a:latin typeface="Arial Narrow" panose="020B0606020202030204" pitchFamily="34" charset="0"/>
                              <a:ea typeface="Calibri" panose="020F0502020204030204" pitchFamily="34" charset="0"/>
                              <a:cs typeface="Calibri" panose="020F0502020204030204" pitchFamily="34" charset="0"/>
                            </a:rPr>
                            <a:t> </a:t>
                          </a:r>
                          <a:r>
                            <a:rPr lang="pt-BR" sz="2500" kern="100">
                              <a:effectLst/>
                              <a:latin typeface="Arial Narrow" panose="020B0606020202030204" pitchFamily="34" charset="0"/>
                              <a:ea typeface="Calibri" panose="020F0502020204030204" pitchFamily="34" charset="0"/>
                              <a:cs typeface="Tahoma" panose="020B0604030504040204" pitchFamily="34" charset="0"/>
                            </a:rPr>
                            <a:t>S </a:t>
                          </a:r>
                          <a14:m>
                            <m:oMath xmlns:m="http://schemas.openxmlformats.org/officeDocument/2006/math">
                              <m:r>
                                <a:rPr lang="pt-BR" sz="2500" i="1" kern="100">
                                  <a:effectLst/>
                                  <a:latin typeface="Cambria Math" panose="02040503050406030204" pitchFamily="18" charset="0"/>
                                  <a:ea typeface="Calibri" panose="020F0502020204030204" pitchFamily="34" charset="0"/>
                                  <a:cs typeface="Tahoma" panose="020B0604030504040204" pitchFamily="34" charset="0"/>
                                </a:rPr>
                                <m:t>=</m:t>
                              </m:r>
                            </m:oMath>
                          </a14:m>
                          <a:r>
                            <a:rPr lang="pt-BR" sz="2500" kern="100">
                              <a:effectLst/>
                              <a:latin typeface="Arial Narrow" panose="020B0606020202030204" pitchFamily="34" charset="0"/>
                              <a:ea typeface="Calibri" panose="020F0502020204030204" pitchFamily="34" charset="0"/>
                              <a:cs typeface="Tahoma" panose="020B0604030504040204" pitchFamily="34" charset="0"/>
                            </a:rPr>
                            <a:t> </a:t>
                          </a:r>
                          <a:r>
                            <a:rPr lang="pt-BR" sz="2500" kern="100">
                              <a:effectLst/>
                              <a:latin typeface="Arial Narrow" panose="020B0606020202030204" pitchFamily="34" charset="0"/>
                              <a:ea typeface="Calibri" panose="020F0502020204030204" pitchFamily="34" charset="0"/>
                              <a:cs typeface="Calibri" panose="020F0502020204030204" pitchFamily="34" charset="0"/>
                            </a:rPr>
                            <a:t>{todos os pontos da reta}</a:t>
                          </a:r>
                          <a:endParaRPr lang="pt-BR"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b="1" kern="100">
                              <a:effectLst/>
                              <a:latin typeface="Arial Narrow" panose="020B0606020202030204" pitchFamily="34" charset="0"/>
                              <a:ea typeface="Calibri" panose="020F0502020204030204" pitchFamily="34" charset="0"/>
                              <a:cs typeface="Calibri" panose="020F0502020204030204" pitchFamily="34" charset="0"/>
                            </a:rPr>
                            <a:t>SI </a:t>
                          </a:r>
                          <a:r>
                            <a:rPr lang="pt-BR" sz="2500" kern="100">
                              <a:effectLst/>
                              <a:latin typeface="Arial Narrow" panose="020B0606020202030204" pitchFamily="34" charset="0"/>
                              <a:ea typeface="Calibri" panose="020F0502020204030204" pitchFamily="34" charset="0"/>
                              <a:cs typeface="Calibri" panose="020F0502020204030204" pitchFamily="34" charset="0"/>
                            </a:rPr>
                            <a:t>e</a:t>
                          </a:r>
                          <a:r>
                            <a:rPr lang="pt-BR" sz="2500" b="1" kern="100">
                              <a:effectLst/>
                              <a:latin typeface="Arial Narrow" panose="020B0606020202030204" pitchFamily="34" charset="0"/>
                              <a:ea typeface="Calibri" panose="020F0502020204030204" pitchFamily="34" charset="0"/>
                              <a:cs typeface="Tahoma,Bold"/>
                            </a:rPr>
                            <a:t> </a:t>
                          </a:r>
                          <a14:m>
                            <m:oMath xmlns:m="http://schemas.openxmlformats.org/officeDocument/2006/math">
                              <m:r>
                                <a:rPr lang="pt-BR" sz="2500" i="1" kern="100">
                                  <a:effectLst/>
                                  <a:latin typeface="Cambria Math" panose="02040503050406030204" pitchFamily="18" charset="0"/>
                                  <a:ea typeface="Calibri" panose="020F0502020204030204" pitchFamily="34" charset="0"/>
                                  <a:cs typeface="Tahoma" panose="020B0604030504040204" pitchFamily="34" charset="0"/>
                                </a:rPr>
                                <m:t>𝑆</m:t>
                              </m:r>
                              <m:r>
                                <a:rPr lang="pt-BR" sz="2500" i="1" kern="100">
                                  <a:effectLst/>
                                  <a:latin typeface="Cambria Math" panose="02040503050406030204" pitchFamily="18" charset="0"/>
                                  <a:ea typeface="Calibri" panose="020F0502020204030204" pitchFamily="34" charset="0"/>
                                  <a:cs typeface="Tahoma" panose="020B0604030504040204" pitchFamily="34" charset="0"/>
                                </a:rPr>
                                <m:t>={ }</m:t>
                              </m:r>
                            </m:oMath>
                          </a14:m>
                          <a:endParaRPr lang="pt-BR"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5657200"/>
                      </a:ext>
                    </a:extLst>
                  </a:tr>
                  <a:tr h="0">
                    <a:tc>
                      <a:txBody>
                        <a:bodyPr/>
                        <a:lstStyle/>
                        <a:p>
                          <a:pPr algn="ctr">
                            <a:lnSpc>
                              <a:spcPct val="115000"/>
                            </a:lnSpc>
                            <a:spcAft>
                              <a:spcPts val="800"/>
                            </a:spcAft>
                          </a:pPr>
                          <a:r>
                            <a:rPr lang="pt-BR" sz="2500" kern="100">
                              <a:effectLst/>
                              <a:latin typeface="Arial Narrow" panose="020B0606020202030204" pitchFamily="34" charset="0"/>
                              <a:ea typeface="Calibri" panose="020F0502020204030204" pitchFamily="34" charset="0"/>
                              <a:cs typeface="Calibri" panose="020F0502020204030204" pitchFamily="34" charset="0"/>
                            </a:rPr>
                            <a:t>Retas concorrentes</a:t>
                          </a:r>
                          <a:endParaRPr lang="pt-BR"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kern="100" dirty="0">
                              <a:effectLst/>
                              <a:latin typeface="Arial Narrow" panose="020B0606020202030204" pitchFamily="34" charset="0"/>
                              <a:ea typeface="Calibri" panose="020F0502020204030204" pitchFamily="34" charset="0"/>
                              <a:cs typeface="Calibri" panose="020F0502020204030204" pitchFamily="34" charset="0"/>
                            </a:rPr>
                            <a:t>Retas (paralelas) coincidentes</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kern="100" dirty="0">
                              <a:effectLst/>
                              <a:latin typeface="Arial Narrow" panose="020B0606020202030204" pitchFamily="34" charset="0"/>
                              <a:ea typeface="Calibri" panose="020F0502020204030204" pitchFamily="34" charset="0"/>
                              <a:cs typeface="Calibri" panose="020F0502020204030204" pitchFamily="34" charset="0"/>
                            </a:rPr>
                            <a:t>Retas paralelas distintas</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6310427"/>
                      </a:ext>
                    </a:extLst>
                  </a:tr>
                </a:tbl>
              </a:graphicData>
            </a:graphic>
          </p:graphicFrame>
        </mc:Choice>
        <mc:Fallback>
          <p:graphicFrame>
            <p:nvGraphicFramePr>
              <p:cNvPr id="3" name="Tabela 2">
                <a:extLst>
                  <a:ext uri="{FF2B5EF4-FFF2-40B4-BE49-F238E27FC236}">
                    <a16:creationId xmlns:a16="http://schemas.microsoft.com/office/drawing/2014/main" id="{3EA64A4F-7B80-CAA6-CCB6-983AF1DFD510}"/>
                  </a:ext>
                </a:extLst>
              </p:cNvPr>
              <p:cNvGraphicFramePr>
                <a:graphicFrameLocks noGrp="1"/>
              </p:cNvGraphicFramePr>
              <p:nvPr>
                <p:extLst>
                  <p:ext uri="{D42A27DB-BD31-4B8C-83A1-F6EECF244321}">
                    <p14:modId xmlns:p14="http://schemas.microsoft.com/office/powerpoint/2010/main" val="1121774594"/>
                  </p:ext>
                </p:extLst>
              </p:nvPr>
            </p:nvGraphicFramePr>
            <p:xfrm>
              <a:off x="259976" y="733985"/>
              <a:ext cx="11672048" cy="4894581"/>
            </p:xfrm>
            <a:graphic>
              <a:graphicData uri="http://schemas.openxmlformats.org/drawingml/2006/table">
                <a:tbl>
                  <a:tblPr firstRow="1" firstCol="1" bandRow="1"/>
                  <a:tblGrid>
                    <a:gridCol w="3350978">
                      <a:extLst>
                        <a:ext uri="{9D8B030D-6E8A-4147-A177-3AD203B41FA5}">
                          <a16:colId xmlns:a16="http://schemas.microsoft.com/office/drawing/2014/main" val="468212685"/>
                        </a:ext>
                      </a:extLst>
                    </a:gridCol>
                    <a:gridCol w="4481877">
                      <a:extLst>
                        <a:ext uri="{9D8B030D-6E8A-4147-A177-3AD203B41FA5}">
                          <a16:colId xmlns:a16="http://schemas.microsoft.com/office/drawing/2014/main" val="1200728653"/>
                        </a:ext>
                      </a:extLst>
                    </a:gridCol>
                    <a:gridCol w="3839193">
                      <a:extLst>
                        <a:ext uri="{9D8B030D-6E8A-4147-A177-3AD203B41FA5}">
                          <a16:colId xmlns:a16="http://schemas.microsoft.com/office/drawing/2014/main" val="543559410"/>
                        </a:ext>
                      </a:extLst>
                    </a:gridCol>
                  </a:tblGrid>
                  <a:tr h="977265">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2" t="-621" r="-248727" b="-418012"/>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74864" t="-621" r="-85870" b="-418012"/>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04286" t="-621" r="-317" b="-418012"/>
                          </a:stretch>
                        </a:blipFill>
                      </a:tcPr>
                    </a:tc>
                    <a:extLst>
                      <a:ext uri="{0D108BD9-81ED-4DB2-BD59-A6C34878D82A}">
                        <a16:rowId xmlns:a16="http://schemas.microsoft.com/office/drawing/2014/main" val="1650333334"/>
                      </a:ext>
                    </a:extLst>
                  </a:tr>
                  <a:tr h="3098165">
                    <a:tc>
                      <a:txBody>
                        <a:bodyPr/>
                        <a:lstStyle/>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pt-BR" sz="25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pt-BR" sz="25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0112403"/>
                      </a:ext>
                    </a:extLst>
                  </a:tr>
                  <a:tr h="409512">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2" t="-985294" r="-248727" b="-142647"/>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74864" t="-985294" r="-85870" b="-142647"/>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04286" t="-985294" r="-317" b="-142647"/>
                          </a:stretch>
                        </a:blipFill>
                      </a:tcPr>
                    </a:tc>
                    <a:extLst>
                      <a:ext uri="{0D108BD9-81ED-4DB2-BD59-A6C34878D82A}">
                        <a16:rowId xmlns:a16="http://schemas.microsoft.com/office/drawing/2014/main" val="1285657200"/>
                      </a:ext>
                    </a:extLst>
                  </a:tr>
                  <a:tr h="409639">
                    <a:tc>
                      <a:txBody>
                        <a:bodyPr/>
                        <a:lstStyle/>
                        <a:p>
                          <a:pPr algn="ctr">
                            <a:lnSpc>
                              <a:spcPct val="115000"/>
                            </a:lnSpc>
                            <a:spcAft>
                              <a:spcPts val="800"/>
                            </a:spcAft>
                          </a:pPr>
                          <a:r>
                            <a:rPr lang="pt-BR" sz="2500" kern="100">
                              <a:effectLst/>
                              <a:latin typeface="Arial Narrow" panose="020B0606020202030204" pitchFamily="34" charset="0"/>
                              <a:ea typeface="Calibri" panose="020F0502020204030204" pitchFamily="34" charset="0"/>
                              <a:cs typeface="Calibri" panose="020F0502020204030204" pitchFamily="34" charset="0"/>
                            </a:rPr>
                            <a:t>Retas concorrentes</a:t>
                          </a:r>
                          <a:endParaRPr lang="pt-BR"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kern="100" dirty="0">
                              <a:effectLst/>
                              <a:latin typeface="Arial Narrow" panose="020B0606020202030204" pitchFamily="34" charset="0"/>
                              <a:ea typeface="Calibri" panose="020F0502020204030204" pitchFamily="34" charset="0"/>
                              <a:cs typeface="Calibri" panose="020F0502020204030204" pitchFamily="34" charset="0"/>
                            </a:rPr>
                            <a:t>Retas (paralelas) coincidentes</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kern="100" dirty="0">
                              <a:effectLst/>
                              <a:latin typeface="Arial Narrow" panose="020B0606020202030204" pitchFamily="34" charset="0"/>
                              <a:ea typeface="Calibri" panose="020F0502020204030204" pitchFamily="34" charset="0"/>
                              <a:cs typeface="Calibri" panose="020F0502020204030204" pitchFamily="34" charset="0"/>
                            </a:rPr>
                            <a:t>Retas paralelas distintas</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6310427"/>
                      </a:ext>
                    </a:extLst>
                  </a:tr>
                </a:tbl>
              </a:graphicData>
            </a:graphic>
          </p:graphicFrame>
        </mc:Fallback>
      </mc:AlternateContent>
      <p:pic>
        <p:nvPicPr>
          <p:cNvPr id="4" name="Imagem 3" descr="Gráfico, Gráfico de linhas&#10;&#10;Descrição gerada automaticamente">
            <a:extLst>
              <a:ext uri="{FF2B5EF4-FFF2-40B4-BE49-F238E27FC236}">
                <a16:creationId xmlns:a16="http://schemas.microsoft.com/office/drawing/2014/main" id="{C8C4C85E-E079-972C-2B05-72370B7EB431}"/>
              </a:ext>
            </a:extLst>
          </p:cNvPr>
          <p:cNvPicPr>
            <a:picLocks noChangeAspect="1"/>
          </p:cNvPicPr>
          <p:nvPr/>
        </p:nvPicPr>
        <p:blipFill rotWithShape="1">
          <a:blip r:embed="rId4"/>
          <a:srcRect r="70752"/>
          <a:stretch/>
        </p:blipFill>
        <p:spPr bwMode="auto">
          <a:xfrm>
            <a:off x="411407" y="1934135"/>
            <a:ext cx="3085794" cy="2662466"/>
          </a:xfrm>
          <a:prstGeom prst="rect">
            <a:avLst/>
          </a:prstGeom>
          <a:ln>
            <a:noFill/>
          </a:ln>
          <a:extLst>
            <a:ext uri="{53640926-AAD7-44D8-BBD7-CCE9431645EC}">
              <a14:shadowObscured xmlns:a14="http://schemas.microsoft.com/office/drawing/2010/main"/>
            </a:ext>
          </a:extLst>
        </p:spPr>
      </p:pic>
      <p:pic>
        <p:nvPicPr>
          <p:cNvPr id="5" name="Imagem 4" descr="Gráfico, Gráfico de linhas&#10;&#10;Descrição gerada automaticamente">
            <a:extLst>
              <a:ext uri="{FF2B5EF4-FFF2-40B4-BE49-F238E27FC236}">
                <a16:creationId xmlns:a16="http://schemas.microsoft.com/office/drawing/2014/main" id="{D9366E7E-610A-7772-B343-EC5F9E2E4719}"/>
              </a:ext>
            </a:extLst>
          </p:cNvPr>
          <p:cNvPicPr>
            <a:picLocks noChangeAspect="1"/>
          </p:cNvPicPr>
          <p:nvPr/>
        </p:nvPicPr>
        <p:blipFill rotWithShape="1">
          <a:blip r:embed="rId4"/>
          <a:srcRect l="35186" r="34682"/>
          <a:stretch/>
        </p:blipFill>
        <p:spPr bwMode="auto">
          <a:xfrm>
            <a:off x="4341197" y="1843683"/>
            <a:ext cx="3394373" cy="2843369"/>
          </a:xfrm>
          <a:prstGeom prst="rect">
            <a:avLst/>
          </a:prstGeom>
          <a:ln>
            <a:noFill/>
          </a:ln>
          <a:extLst>
            <a:ext uri="{53640926-AAD7-44D8-BBD7-CCE9431645EC}">
              <a14:shadowObscured xmlns:a14="http://schemas.microsoft.com/office/drawing/2010/main"/>
            </a:ext>
          </a:extLst>
        </p:spPr>
      </p:pic>
      <p:pic>
        <p:nvPicPr>
          <p:cNvPr id="6" name="Imagem 5" descr="Gráfico, Gráfico de linhas&#10;&#10;Descrição gerada automaticamente">
            <a:extLst>
              <a:ext uri="{FF2B5EF4-FFF2-40B4-BE49-F238E27FC236}">
                <a16:creationId xmlns:a16="http://schemas.microsoft.com/office/drawing/2014/main" id="{83E944E7-2282-78C6-208E-54EFAD529543}"/>
              </a:ext>
            </a:extLst>
          </p:cNvPr>
          <p:cNvPicPr>
            <a:picLocks noChangeAspect="1"/>
          </p:cNvPicPr>
          <p:nvPr/>
        </p:nvPicPr>
        <p:blipFill rotWithShape="1">
          <a:blip r:embed="rId4"/>
          <a:srcRect l="69602"/>
          <a:stretch/>
        </p:blipFill>
        <p:spPr bwMode="auto">
          <a:xfrm>
            <a:off x="8422418" y="1843683"/>
            <a:ext cx="3394373" cy="281791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434362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graphicFrame>
            <p:nvGraphicFramePr>
              <p:cNvPr id="3" name="Tabela 2">
                <a:extLst>
                  <a:ext uri="{FF2B5EF4-FFF2-40B4-BE49-F238E27FC236}">
                    <a16:creationId xmlns:a16="http://schemas.microsoft.com/office/drawing/2014/main" id="{3EA64A4F-7B80-CAA6-CCB6-983AF1DFD510}"/>
                  </a:ext>
                </a:extLst>
              </p:cNvPr>
              <p:cNvGraphicFramePr>
                <a:graphicFrameLocks noGrp="1"/>
              </p:cNvGraphicFramePr>
              <p:nvPr>
                <p:extLst>
                  <p:ext uri="{D42A27DB-BD31-4B8C-83A1-F6EECF244321}">
                    <p14:modId xmlns:p14="http://schemas.microsoft.com/office/powerpoint/2010/main" val="2605040295"/>
                  </p:ext>
                </p:extLst>
              </p:nvPr>
            </p:nvGraphicFramePr>
            <p:xfrm>
              <a:off x="259976" y="1433231"/>
              <a:ext cx="11672048" cy="4483609"/>
            </p:xfrm>
            <a:graphic>
              <a:graphicData uri="http://schemas.openxmlformats.org/drawingml/2006/table">
                <a:tbl>
                  <a:tblPr firstRow="1" firstCol="1" bandRow="1"/>
                  <a:tblGrid>
                    <a:gridCol w="3350978">
                      <a:extLst>
                        <a:ext uri="{9D8B030D-6E8A-4147-A177-3AD203B41FA5}">
                          <a16:colId xmlns:a16="http://schemas.microsoft.com/office/drawing/2014/main" val="468212685"/>
                        </a:ext>
                      </a:extLst>
                    </a:gridCol>
                    <a:gridCol w="4481877">
                      <a:extLst>
                        <a:ext uri="{9D8B030D-6E8A-4147-A177-3AD203B41FA5}">
                          <a16:colId xmlns:a16="http://schemas.microsoft.com/office/drawing/2014/main" val="1200728653"/>
                        </a:ext>
                      </a:extLst>
                    </a:gridCol>
                    <a:gridCol w="3839193">
                      <a:extLst>
                        <a:ext uri="{9D8B030D-6E8A-4147-A177-3AD203B41FA5}">
                          <a16:colId xmlns:a16="http://schemas.microsoft.com/office/drawing/2014/main" val="543559410"/>
                        </a:ext>
                      </a:extLst>
                    </a:gridCol>
                  </a:tblGrid>
                  <a:tr h="0">
                    <a:tc>
                      <a:txBody>
                        <a:bodyPr/>
                        <a:lstStyle/>
                        <a:p>
                          <a:pPr algn="ctr">
                            <a:lnSpc>
                              <a:spcPct val="115000"/>
                            </a:lnSpc>
                            <a:spcAft>
                              <a:spcPts val="800"/>
                            </a:spcAft>
                          </a:pPr>
                          <a:endParaRPr lang="pt-BR" sz="2500" kern="100" dirty="0">
                            <a:effectLst/>
                            <a:latin typeface="Arial Narrow" panose="020B0606020202030204" pitchFamily="34" charset="0"/>
                            <a:ea typeface="Calibri" panose="020F0502020204030204" pitchFamily="34" charset="0"/>
                            <a:cs typeface="Calibri" panose="020F0502020204030204" pitchFamily="34" charset="0"/>
                          </a:endParaRPr>
                        </a:p>
                        <a:p>
                          <a:pPr algn="ctr">
                            <a:lnSpc>
                              <a:spcPct val="115000"/>
                            </a:lnSpc>
                            <a:spcAft>
                              <a:spcPts val="800"/>
                            </a:spcAft>
                          </a:pPr>
                          <a:r>
                            <a:rPr lang="pt-BR" sz="2500" kern="100" dirty="0">
                              <a:effectLst/>
                              <a:latin typeface="Arial Narrow" panose="020B0606020202030204" pitchFamily="34" charset="0"/>
                              <a:ea typeface="Calibri" panose="020F0502020204030204" pitchFamily="34" charset="0"/>
                              <a:cs typeface="Calibri" panose="020F0502020204030204" pitchFamily="34" charset="0"/>
                            </a:rPr>
                            <a:t>a) </a:t>
                          </a:r>
                          <a14:m>
                            <m:oMath xmlns:m="http://schemas.openxmlformats.org/officeDocument/2006/math">
                              <m:d>
                                <m:dPr>
                                  <m:begChr m:val="{"/>
                                  <m:endChr m:val=""/>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500" i="1" kern="100">
                                          <a:effectLst/>
                                          <a:latin typeface="Cambria Math" panose="02040503050406030204" pitchFamily="18" charset="0"/>
                                          <a:ea typeface="Calibri" panose="020F0502020204030204" pitchFamily="34" charset="0"/>
                                          <a:cs typeface="Calibri" panose="020F0502020204030204" pitchFamily="34" charset="0"/>
                                        </a:rPr>
                                        <m:t>2</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=0</m:t>
                                      </m:r>
                                    </m:e>
                                    <m:e>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+3</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=7</m:t>
                                      </m:r>
                                    </m:e>
                                  </m:eqArr>
                                </m:e>
                              </m:d>
                            </m:oMath>
                          </a14:m>
                          <a:endParaRPr lang="pt-BR" sz="25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5000"/>
                            </a:lnSpc>
                            <a:spcAft>
                              <a:spcPts val="800"/>
                            </a:spcAft>
                          </a:pP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kern="100" dirty="0">
                              <a:effectLst/>
                              <a:latin typeface="Arial Narrow" panose="020B0606020202030204" pitchFamily="34" charset="0"/>
                              <a:ea typeface="Calibri" panose="020F0502020204030204" pitchFamily="34" charset="0"/>
                              <a:cs typeface="Calibri" panose="020F0502020204030204" pitchFamily="34" charset="0"/>
                            </a:rPr>
                            <a:t>b) </a:t>
                          </a:r>
                          <a14:m>
                            <m:oMath xmlns:m="http://schemas.openxmlformats.org/officeDocument/2006/math">
                              <m:d>
                                <m:dPr>
                                  <m:begChr m:val="{"/>
                                  <m:endChr m:val=""/>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+3</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=6</m:t>
                                      </m:r>
                                    </m:e>
                                    <m:e>
                                      <m:r>
                                        <a:rPr lang="pt-BR" sz="2500" i="1" kern="100">
                                          <a:effectLst/>
                                          <a:latin typeface="Cambria Math" panose="02040503050406030204" pitchFamily="18" charset="0"/>
                                          <a:ea typeface="Calibri" panose="020F0502020204030204" pitchFamily="34" charset="0"/>
                                          <a:cs typeface="Calibri" panose="020F0502020204030204" pitchFamily="34" charset="0"/>
                                        </a:rPr>
                                        <m:t>2</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+6</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=12</m:t>
                                      </m:r>
                                    </m:e>
                                  </m:eqArr>
                                </m:e>
                              </m:d>
                            </m:oMath>
                          </a14:m>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kern="100" dirty="0">
                              <a:effectLst/>
                              <a:latin typeface="Arial Narrow" panose="020B0606020202030204" pitchFamily="34" charset="0"/>
                              <a:ea typeface="Calibri" panose="020F0502020204030204" pitchFamily="34" charset="0"/>
                              <a:cs typeface="Calibri" panose="020F0502020204030204" pitchFamily="34" charset="0"/>
                            </a:rPr>
                            <a:t>c) </a:t>
                          </a:r>
                          <a14:m>
                            <m:oMath xmlns:m="http://schemas.openxmlformats.org/officeDocument/2006/math">
                              <m:d>
                                <m:dPr>
                                  <m:begChr m:val="{"/>
                                  <m:endChr m:val=""/>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5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500" i="1" kern="100">
                                          <a:effectLst/>
                                          <a:latin typeface="Cambria Math" panose="02040503050406030204" pitchFamily="18" charset="0"/>
                                          <a:ea typeface="Calibri" panose="020F0502020204030204" pitchFamily="34" charset="0"/>
                                          <a:cs typeface="Calibri" panose="020F0502020204030204" pitchFamily="34" charset="0"/>
                                        </a:rPr>
                                        <m:t>      </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−3</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=1</m:t>
                                      </m:r>
                                    </m:e>
                                    <m:e>
                                      <m:r>
                                        <a:rPr lang="pt-BR" sz="2500" i="1" kern="100">
                                          <a:effectLst/>
                                          <a:latin typeface="Cambria Math" panose="02040503050406030204" pitchFamily="18" charset="0"/>
                                          <a:ea typeface="Calibri" panose="020F0502020204030204" pitchFamily="34" charset="0"/>
                                          <a:cs typeface="Calibri" panose="020F0502020204030204" pitchFamily="34" charset="0"/>
                                        </a:rPr>
                                        <m:t>−2</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500" i="1" kern="100">
                                          <a:effectLst/>
                                          <a:latin typeface="Cambria Math" panose="02040503050406030204" pitchFamily="18" charset="0"/>
                                          <a:ea typeface="Calibri" panose="020F0502020204030204" pitchFamily="34" charset="0"/>
                                          <a:cs typeface="Calibri" panose="020F0502020204030204" pitchFamily="34" charset="0"/>
                                        </a:rPr>
                                        <m:t>+6</m:t>
                                      </m:r>
                                      <m:r>
                                        <a:rPr lang="pt-BR" sz="25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500" i="1" kern="100">
                                          <a:effectLst/>
                                          <a:latin typeface="Cambria Math" panose="02040503050406030204" pitchFamily="18" charset="0"/>
                                          <a:ea typeface="Calibri" panose="020F0502020204030204" pitchFamily="34" charset="0"/>
                                          <a:cs typeface="Calibri" panose="020F0502020204030204" pitchFamily="34" charset="0"/>
                                        </a:rPr>
                                        <m:t>=3</m:t>
                                      </m:r>
                                    </m:e>
                                  </m:eqArr>
                                </m:e>
                              </m:d>
                            </m:oMath>
                          </a14:m>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0112403"/>
                      </a:ext>
                    </a:extLst>
                  </a:tr>
                  <a:tr h="0">
                    <a:tc>
                      <a:txBody>
                        <a:bodyPr/>
                        <a:lstStyle/>
                        <a:p>
                          <a:pPr algn="ctr">
                            <a:lnSpc>
                              <a:spcPct val="115000"/>
                            </a:lnSpc>
                            <a:spcAft>
                              <a:spcPts val="800"/>
                            </a:spcAft>
                          </a:pPr>
                          <a:endParaRPr lang="pt-BR" sz="2500" dirty="0">
                            <a:effectLst/>
                            <a:latin typeface="Arial Narrow" panose="020B0606020202030204" pitchFamily="34" charset="0"/>
                            <a:ea typeface="Calibri" panose="020F0502020204030204" pitchFamily="34" charset="0"/>
                            <a:cs typeface="Calibri" panose="020F0502020204030204" pitchFamily="34" charset="0"/>
                          </a:endParaRPr>
                        </a:p>
                        <a:p>
                          <a:pPr algn="ctr">
                            <a:lnSpc>
                              <a:spcPct val="115000"/>
                            </a:lnSpc>
                            <a:spcAft>
                              <a:spcPts val="800"/>
                            </a:spcAft>
                          </a:pPr>
                          <a:r>
                            <a:rPr lang="pt-BR" sz="2500" dirty="0">
                              <a:effectLst/>
                              <a:latin typeface="Arial Narrow" panose="020B0606020202030204" pitchFamily="34" charset="0"/>
                              <a:ea typeface="Calibri" panose="020F0502020204030204" pitchFamily="34" charset="0"/>
                              <a:cs typeface="Calibri" panose="020F0502020204030204" pitchFamily="34" charset="0"/>
                            </a:rPr>
                            <a:t>a) </a:t>
                          </a:r>
                          <a14:m>
                            <m:oMath xmlns:m="http://schemas.openxmlformats.org/officeDocument/2006/math">
                              <m:d>
                                <m:dPr>
                                  <m:begChr m:val="{"/>
                                  <m:endChr m:val=""/>
                                  <m:ctrlPr>
                                    <a:rPr lang="pt-BR" sz="2500" i="1">
                                      <a:effectLst/>
                                      <a:latin typeface="Cambria Math" panose="02040503050406030204" pitchFamily="18" charset="0"/>
                                      <a:cs typeface="Calibri" panose="020F0502020204030204" pitchFamily="34" charset="0"/>
                                    </a:rPr>
                                  </m:ctrlPr>
                                </m:dPr>
                                <m:e>
                                  <m:eqArr>
                                    <m:eqArrPr>
                                      <m:ctrlPr>
                                        <a:rPr lang="pt-BR" sz="2500" i="1">
                                          <a:effectLst/>
                                          <a:latin typeface="Cambria Math" panose="02040503050406030204" pitchFamily="18" charset="0"/>
                                          <a:cs typeface="Calibri" panose="020F0502020204030204" pitchFamily="34" charset="0"/>
                                        </a:rPr>
                                      </m:ctrlPr>
                                    </m:eqArrPr>
                                    <m:e>
                                      <m:r>
                                        <a:rPr lang="pt-BR" sz="2500" i="1">
                                          <a:effectLst/>
                                          <a:latin typeface="Cambria Math" panose="02040503050406030204" pitchFamily="18" charset="0"/>
                                          <a:ea typeface="Calibri" panose="020F0502020204030204" pitchFamily="34" charset="0"/>
                                          <a:cs typeface="Calibri" panose="020F0502020204030204" pitchFamily="34" charset="0"/>
                                        </a:rPr>
                                        <m:t>𝑦</m:t>
                                      </m:r>
                                      <m:r>
                                        <a:rPr lang="pt-BR" sz="2500" i="1">
                                          <a:effectLst/>
                                          <a:latin typeface="Cambria Math" panose="02040503050406030204" pitchFamily="18" charset="0"/>
                                          <a:ea typeface="Calibri" panose="020F0502020204030204" pitchFamily="34" charset="0"/>
                                          <a:cs typeface="Calibri" panose="020F0502020204030204" pitchFamily="34" charset="0"/>
                                        </a:rPr>
                                        <m:t>=2</m:t>
                                      </m:r>
                                      <m:r>
                                        <a:rPr lang="pt-BR" sz="2500" i="1">
                                          <a:effectLst/>
                                          <a:latin typeface="Cambria Math" panose="02040503050406030204" pitchFamily="18" charset="0"/>
                                          <a:ea typeface="Calibri" panose="020F0502020204030204" pitchFamily="34" charset="0"/>
                                          <a:cs typeface="Calibri" panose="020F0502020204030204" pitchFamily="34" charset="0"/>
                                        </a:rPr>
                                        <m:t>𝑥</m:t>
                                      </m:r>
                                      <m:r>
                                        <a:rPr lang="pt-BR" sz="2500" i="1">
                                          <a:effectLst/>
                                          <a:latin typeface="Cambria Math" panose="02040503050406030204" pitchFamily="18" charset="0"/>
                                          <a:ea typeface="Calibri" panose="020F0502020204030204" pitchFamily="34" charset="0"/>
                                          <a:cs typeface="Calibri" panose="020F0502020204030204" pitchFamily="34" charset="0"/>
                                        </a:rPr>
                                        <m:t>       </m:t>
                                      </m:r>
                                    </m:e>
                                    <m:e>
                                      <m:r>
                                        <a:rPr lang="pt-BR" sz="2500" i="1">
                                          <a:effectLst/>
                                          <a:latin typeface="Cambria Math" panose="02040503050406030204" pitchFamily="18" charset="0"/>
                                          <a:ea typeface="Calibri" panose="020F0502020204030204" pitchFamily="34" charset="0"/>
                                          <a:cs typeface="Calibri" panose="020F0502020204030204" pitchFamily="34" charset="0"/>
                                        </a:rPr>
                                        <m:t>𝑦</m:t>
                                      </m:r>
                                      <m:r>
                                        <a:rPr lang="pt-BR" sz="2500" i="1">
                                          <a:effectLst/>
                                          <a:latin typeface="Cambria Math" panose="02040503050406030204" pitchFamily="18" charset="0"/>
                                          <a:ea typeface="Calibri" panose="020F0502020204030204" pitchFamily="34" charset="0"/>
                                          <a:cs typeface="Calibri" panose="020F0502020204030204" pitchFamily="34" charset="0"/>
                                        </a:rPr>
                                        <m:t>=−</m:t>
                                      </m:r>
                                      <m:f>
                                        <m:fPr>
                                          <m:ctrlPr>
                                            <a:rPr lang="pt-BR" sz="2500" i="1">
                                              <a:effectLst/>
                                              <a:latin typeface="Cambria Math" panose="02040503050406030204" pitchFamily="18" charset="0"/>
                                              <a:cs typeface="Calibri" panose="020F0502020204030204" pitchFamily="34" charset="0"/>
                                            </a:rPr>
                                          </m:ctrlPr>
                                        </m:fPr>
                                        <m:num>
                                          <m:r>
                                            <a:rPr lang="pt-BR" sz="2500" i="1">
                                              <a:effectLst/>
                                              <a:latin typeface="Cambria Math" panose="02040503050406030204" pitchFamily="18" charset="0"/>
                                              <a:ea typeface="Calibri" panose="020F0502020204030204" pitchFamily="34" charset="0"/>
                                              <a:cs typeface="Calibri" panose="020F0502020204030204" pitchFamily="34" charset="0"/>
                                            </a:rPr>
                                            <m:t>𝑥</m:t>
                                          </m:r>
                                        </m:num>
                                        <m:den>
                                          <m:r>
                                            <a:rPr lang="pt-BR" sz="2500" i="1">
                                              <a:effectLst/>
                                              <a:latin typeface="Cambria Math" panose="02040503050406030204" pitchFamily="18" charset="0"/>
                                              <a:ea typeface="Calibri" panose="020F0502020204030204" pitchFamily="34" charset="0"/>
                                              <a:cs typeface="Calibri" panose="020F0502020204030204" pitchFamily="34" charset="0"/>
                                            </a:rPr>
                                            <m:t>3</m:t>
                                          </m:r>
                                        </m:den>
                                      </m:f>
                                      <m:r>
                                        <a:rPr lang="pt-BR" sz="2500" i="1">
                                          <a:effectLst/>
                                          <a:latin typeface="Cambria Math" panose="02040503050406030204" pitchFamily="18" charset="0"/>
                                          <a:ea typeface="Calibri" panose="020F0502020204030204" pitchFamily="34" charset="0"/>
                                          <a:cs typeface="Calibri" panose="020F0502020204030204" pitchFamily="34" charset="0"/>
                                        </a:rPr>
                                        <m:t>+</m:t>
                                      </m:r>
                                      <m:f>
                                        <m:fPr>
                                          <m:ctrlPr>
                                            <a:rPr lang="pt-BR" sz="2500" i="1">
                                              <a:effectLst/>
                                              <a:latin typeface="Cambria Math" panose="02040503050406030204" pitchFamily="18" charset="0"/>
                                              <a:cs typeface="Calibri" panose="020F0502020204030204" pitchFamily="34" charset="0"/>
                                            </a:rPr>
                                          </m:ctrlPr>
                                        </m:fPr>
                                        <m:num>
                                          <m:r>
                                            <a:rPr lang="pt-BR" sz="2500" i="1">
                                              <a:effectLst/>
                                              <a:latin typeface="Cambria Math" panose="02040503050406030204" pitchFamily="18" charset="0"/>
                                              <a:ea typeface="Calibri" panose="020F0502020204030204" pitchFamily="34" charset="0"/>
                                              <a:cs typeface="Calibri" panose="020F0502020204030204" pitchFamily="34" charset="0"/>
                                            </a:rPr>
                                            <m:t>7</m:t>
                                          </m:r>
                                        </m:num>
                                        <m:den>
                                          <m:r>
                                            <a:rPr lang="pt-BR" sz="2500" i="1">
                                              <a:effectLst/>
                                              <a:latin typeface="Cambria Math" panose="02040503050406030204" pitchFamily="18" charset="0"/>
                                              <a:ea typeface="Calibri" panose="020F0502020204030204" pitchFamily="34" charset="0"/>
                                              <a:cs typeface="Calibri" panose="020F0502020204030204" pitchFamily="34" charset="0"/>
                                            </a:rPr>
                                            <m:t>3</m:t>
                                          </m:r>
                                        </m:den>
                                      </m:f>
                                    </m:e>
                                  </m:eqArr>
                                </m:e>
                              </m:d>
                            </m:oMath>
                          </a14:m>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dirty="0">
                              <a:effectLst/>
                              <a:latin typeface="Arial Narrow" panose="020B0606020202030204" pitchFamily="34" charset="0"/>
                              <a:ea typeface="Calibri" panose="020F0502020204030204" pitchFamily="34" charset="0"/>
                              <a:cs typeface="Calibri" panose="020F0502020204030204" pitchFamily="34" charset="0"/>
                            </a:rPr>
                            <a:t>b) </a:t>
                          </a:r>
                          <a14:m>
                            <m:oMath xmlns:m="http://schemas.openxmlformats.org/officeDocument/2006/math">
                              <m:d>
                                <m:dPr>
                                  <m:begChr m:val="{"/>
                                  <m:endChr m:val=""/>
                                  <m:ctrlPr>
                                    <a:rPr lang="pt-BR" sz="2500" i="1">
                                      <a:effectLst/>
                                      <a:latin typeface="Cambria Math" panose="02040503050406030204" pitchFamily="18" charset="0"/>
                                      <a:cs typeface="Calibri" panose="020F0502020204030204" pitchFamily="34" charset="0"/>
                                    </a:rPr>
                                  </m:ctrlPr>
                                </m:dPr>
                                <m:e>
                                  <m:eqArr>
                                    <m:eqArrPr>
                                      <m:ctrlPr>
                                        <a:rPr lang="pt-BR" sz="2500" i="1">
                                          <a:effectLst/>
                                          <a:latin typeface="Cambria Math" panose="02040503050406030204" pitchFamily="18" charset="0"/>
                                          <a:cs typeface="Calibri" panose="020F0502020204030204" pitchFamily="34" charset="0"/>
                                        </a:rPr>
                                      </m:ctrlPr>
                                    </m:eqArrPr>
                                    <m:e>
                                      <m:r>
                                        <a:rPr lang="pt-BR" sz="2500" i="1">
                                          <a:effectLst/>
                                          <a:latin typeface="Cambria Math" panose="02040503050406030204" pitchFamily="18" charset="0"/>
                                          <a:ea typeface="Calibri" panose="020F0502020204030204" pitchFamily="34" charset="0"/>
                                          <a:cs typeface="Calibri" panose="020F0502020204030204" pitchFamily="34" charset="0"/>
                                        </a:rPr>
                                        <m:t>𝑦</m:t>
                                      </m:r>
                                      <m:r>
                                        <a:rPr lang="pt-BR" sz="2500" i="1">
                                          <a:effectLst/>
                                          <a:latin typeface="Cambria Math" panose="02040503050406030204" pitchFamily="18" charset="0"/>
                                          <a:ea typeface="Calibri" panose="020F0502020204030204" pitchFamily="34" charset="0"/>
                                          <a:cs typeface="Calibri" panose="020F0502020204030204" pitchFamily="34" charset="0"/>
                                        </a:rPr>
                                        <m:t>=−</m:t>
                                      </m:r>
                                      <m:f>
                                        <m:fPr>
                                          <m:ctrlPr>
                                            <a:rPr lang="pt-BR" sz="2500" i="1">
                                              <a:effectLst/>
                                              <a:latin typeface="Cambria Math" panose="02040503050406030204" pitchFamily="18" charset="0"/>
                                              <a:cs typeface="Calibri" panose="020F0502020204030204" pitchFamily="34" charset="0"/>
                                            </a:rPr>
                                          </m:ctrlPr>
                                        </m:fPr>
                                        <m:num>
                                          <m:r>
                                            <a:rPr lang="pt-BR" sz="2500" i="1">
                                              <a:effectLst/>
                                              <a:latin typeface="Cambria Math" panose="02040503050406030204" pitchFamily="18" charset="0"/>
                                              <a:ea typeface="Calibri" panose="020F0502020204030204" pitchFamily="34" charset="0"/>
                                              <a:cs typeface="Calibri" panose="020F0502020204030204" pitchFamily="34" charset="0"/>
                                            </a:rPr>
                                            <m:t>𝑥</m:t>
                                          </m:r>
                                        </m:num>
                                        <m:den>
                                          <m:r>
                                            <a:rPr lang="pt-BR" sz="2500" i="1">
                                              <a:effectLst/>
                                              <a:latin typeface="Cambria Math" panose="02040503050406030204" pitchFamily="18" charset="0"/>
                                              <a:ea typeface="Calibri" panose="020F0502020204030204" pitchFamily="34" charset="0"/>
                                              <a:cs typeface="Calibri" panose="020F0502020204030204" pitchFamily="34" charset="0"/>
                                            </a:rPr>
                                            <m:t>3</m:t>
                                          </m:r>
                                        </m:den>
                                      </m:f>
                                      <m:r>
                                        <a:rPr lang="pt-BR" sz="2500" i="1">
                                          <a:effectLst/>
                                          <a:latin typeface="Cambria Math" panose="02040503050406030204" pitchFamily="18" charset="0"/>
                                          <a:ea typeface="Calibri" panose="020F0502020204030204" pitchFamily="34" charset="0"/>
                                          <a:cs typeface="Calibri" panose="020F0502020204030204" pitchFamily="34" charset="0"/>
                                        </a:rPr>
                                        <m:t>+2</m:t>
                                      </m:r>
                                    </m:e>
                                    <m:e>
                                      <m:r>
                                        <a:rPr lang="pt-BR" sz="2500" i="1">
                                          <a:effectLst/>
                                          <a:latin typeface="Cambria Math" panose="02040503050406030204" pitchFamily="18" charset="0"/>
                                          <a:ea typeface="Calibri" panose="020F0502020204030204" pitchFamily="34" charset="0"/>
                                          <a:cs typeface="Calibri" panose="020F0502020204030204" pitchFamily="34" charset="0"/>
                                        </a:rPr>
                                        <m:t>𝑦</m:t>
                                      </m:r>
                                      <m:r>
                                        <a:rPr lang="pt-BR" sz="2500" i="1">
                                          <a:effectLst/>
                                          <a:latin typeface="Cambria Math" panose="02040503050406030204" pitchFamily="18" charset="0"/>
                                          <a:ea typeface="Calibri" panose="020F0502020204030204" pitchFamily="34" charset="0"/>
                                          <a:cs typeface="Calibri" panose="020F0502020204030204" pitchFamily="34" charset="0"/>
                                        </a:rPr>
                                        <m:t>=−</m:t>
                                      </m:r>
                                      <m:f>
                                        <m:fPr>
                                          <m:ctrlPr>
                                            <a:rPr lang="pt-BR" sz="2500" i="1">
                                              <a:effectLst/>
                                              <a:latin typeface="Cambria Math" panose="02040503050406030204" pitchFamily="18" charset="0"/>
                                              <a:cs typeface="Calibri" panose="020F0502020204030204" pitchFamily="34" charset="0"/>
                                            </a:rPr>
                                          </m:ctrlPr>
                                        </m:fPr>
                                        <m:num>
                                          <m:r>
                                            <a:rPr lang="pt-BR" sz="2500" i="1">
                                              <a:effectLst/>
                                              <a:latin typeface="Cambria Math" panose="02040503050406030204" pitchFamily="18" charset="0"/>
                                              <a:ea typeface="Calibri" panose="020F0502020204030204" pitchFamily="34" charset="0"/>
                                              <a:cs typeface="Calibri" panose="020F0502020204030204" pitchFamily="34" charset="0"/>
                                            </a:rPr>
                                            <m:t>𝑥</m:t>
                                          </m:r>
                                        </m:num>
                                        <m:den>
                                          <m:r>
                                            <a:rPr lang="pt-BR" sz="2500" i="1">
                                              <a:effectLst/>
                                              <a:latin typeface="Cambria Math" panose="02040503050406030204" pitchFamily="18" charset="0"/>
                                              <a:ea typeface="Calibri" panose="020F0502020204030204" pitchFamily="34" charset="0"/>
                                              <a:cs typeface="Calibri" panose="020F0502020204030204" pitchFamily="34" charset="0"/>
                                            </a:rPr>
                                            <m:t>3</m:t>
                                          </m:r>
                                        </m:den>
                                      </m:f>
                                      <m:r>
                                        <a:rPr lang="pt-BR" sz="2500" i="1">
                                          <a:effectLst/>
                                          <a:latin typeface="Cambria Math" panose="02040503050406030204" pitchFamily="18" charset="0"/>
                                          <a:ea typeface="Calibri" panose="020F0502020204030204" pitchFamily="34" charset="0"/>
                                          <a:cs typeface="Calibri" panose="020F0502020204030204" pitchFamily="34" charset="0"/>
                                        </a:rPr>
                                        <m:t>+2</m:t>
                                      </m:r>
                                    </m:e>
                                  </m:eqArr>
                                </m:e>
                              </m:d>
                            </m:oMath>
                          </a14:m>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500" dirty="0">
                              <a:effectLst/>
                              <a:latin typeface="Arial Narrow" panose="020B0606020202030204" pitchFamily="34" charset="0"/>
                              <a:ea typeface="Calibri" panose="020F0502020204030204" pitchFamily="34" charset="0"/>
                              <a:cs typeface="Calibri" panose="020F0502020204030204" pitchFamily="34" charset="0"/>
                            </a:rPr>
                            <a:t>c) </a:t>
                          </a:r>
                          <a14:m>
                            <m:oMath xmlns:m="http://schemas.openxmlformats.org/officeDocument/2006/math">
                              <m:d>
                                <m:dPr>
                                  <m:begChr m:val="{"/>
                                  <m:endChr m:val=""/>
                                  <m:ctrlPr>
                                    <a:rPr lang="pt-BR" sz="2500" i="1">
                                      <a:effectLst/>
                                      <a:latin typeface="Cambria Math" panose="02040503050406030204" pitchFamily="18" charset="0"/>
                                      <a:cs typeface="Calibri" panose="020F0502020204030204" pitchFamily="34" charset="0"/>
                                    </a:rPr>
                                  </m:ctrlPr>
                                </m:dPr>
                                <m:e>
                                  <m:eqArr>
                                    <m:eqArrPr>
                                      <m:ctrlPr>
                                        <a:rPr lang="pt-BR" sz="2500" i="1">
                                          <a:effectLst/>
                                          <a:latin typeface="Cambria Math" panose="02040503050406030204" pitchFamily="18" charset="0"/>
                                          <a:cs typeface="Calibri" panose="020F0502020204030204" pitchFamily="34" charset="0"/>
                                        </a:rPr>
                                      </m:ctrlPr>
                                    </m:eqArrPr>
                                    <m:e>
                                      <m:r>
                                        <a:rPr lang="pt-BR" sz="2500" i="1">
                                          <a:effectLst/>
                                          <a:latin typeface="Cambria Math" panose="02040503050406030204" pitchFamily="18" charset="0"/>
                                          <a:ea typeface="Calibri" panose="020F0502020204030204" pitchFamily="34" charset="0"/>
                                          <a:cs typeface="Calibri" panose="020F0502020204030204" pitchFamily="34" charset="0"/>
                                        </a:rPr>
                                        <m:t>  </m:t>
                                      </m:r>
                                      <m:r>
                                        <a:rPr lang="pt-BR" sz="2500" i="1">
                                          <a:effectLst/>
                                          <a:latin typeface="Cambria Math" panose="02040503050406030204" pitchFamily="18" charset="0"/>
                                          <a:ea typeface="Calibri" panose="020F0502020204030204" pitchFamily="34" charset="0"/>
                                          <a:cs typeface="Calibri" panose="020F0502020204030204" pitchFamily="34" charset="0"/>
                                        </a:rPr>
                                        <m:t>𝑦</m:t>
                                      </m:r>
                                      <m:r>
                                        <a:rPr lang="pt-BR" sz="2500" i="1">
                                          <a:effectLst/>
                                          <a:latin typeface="Cambria Math" panose="02040503050406030204" pitchFamily="18" charset="0"/>
                                          <a:ea typeface="Calibri" panose="020F0502020204030204" pitchFamily="34" charset="0"/>
                                          <a:cs typeface="Calibri" panose="020F0502020204030204" pitchFamily="34" charset="0"/>
                                        </a:rPr>
                                        <m:t>=</m:t>
                                      </m:r>
                                      <m:f>
                                        <m:fPr>
                                          <m:ctrlPr>
                                            <a:rPr lang="pt-BR" sz="2500" i="1">
                                              <a:effectLst/>
                                              <a:latin typeface="Cambria Math" panose="02040503050406030204" pitchFamily="18" charset="0"/>
                                              <a:cs typeface="Calibri" panose="020F0502020204030204" pitchFamily="34" charset="0"/>
                                            </a:rPr>
                                          </m:ctrlPr>
                                        </m:fPr>
                                        <m:num>
                                          <m:r>
                                            <a:rPr lang="pt-BR" sz="2500" i="1">
                                              <a:effectLst/>
                                              <a:latin typeface="Cambria Math" panose="02040503050406030204" pitchFamily="18" charset="0"/>
                                              <a:ea typeface="Calibri" panose="020F0502020204030204" pitchFamily="34" charset="0"/>
                                              <a:cs typeface="Calibri" panose="020F0502020204030204" pitchFamily="34" charset="0"/>
                                            </a:rPr>
                                            <m:t>𝑥</m:t>
                                          </m:r>
                                        </m:num>
                                        <m:den>
                                          <m:r>
                                            <a:rPr lang="pt-BR" sz="2500" i="1">
                                              <a:effectLst/>
                                              <a:latin typeface="Cambria Math" panose="02040503050406030204" pitchFamily="18" charset="0"/>
                                              <a:ea typeface="Calibri" panose="020F0502020204030204" pitchFamily="34" charset="0"/>
                                              <a:cs typeface="Calibri" panose="020F0502020204030204" pitchFamily="34" charset="0"/>
                                            </a:rPr>
                                            <m:t>3</m:t>
                                          </m:r>
                                        </m:den>
                                      </m:f>
                                      <m:r>
                                        <a:rPr lang="pt-BR" sz="2500" i="1">
                                          <a:effectLst/>
                                          <a:latin typeface="Cambria Math" panose="02040503050406030204" pitchFamily="18" charset="0"/>
                                          <a:ea typeface="Calibri" panose="020F0502020204030204" pitchFamily="34" charset="0"/>
                                          <a:cs typeface="Calibri" panose="020F0502020204030204" pitchFamily="34" charset="0"/>
                                        </a:rPr>
                                        <m:t>−</m:t>
                                      </m:r>
                                      <m:f>
                                        <m:fPr>
                                          <m:ctrlPr>
                                            <a:rPr lang="pt-BR" sz="2500" i="1">
                                              <a:effectLst/>
                                              <a:latin typeface="Cambria Math" panose="02040503050406030204" pitchFamily="18" charset="0"/>
                                              <a:cs typeface="Calibri" panose="020F0502020204030204" pitchFamily="34" charset="0"/>
                                            </a:rPr>
                                          </m:ctrlPr>
                                        </m:fPr>
                                        <m:num>
                                          <m:r>
                                            <a:rPr lang="pt-BR" sz="2500" i="1">
                                              <a:effectLst/>
                                              <a:latin typeface="Cambria Math" panose="02040503050406030204" pitchFamily="18" charset="0"/>
                                              <a:ea typeface="Calibri" panose="020F0502020204030204" pitchFamily="34" charset="0"/>
                                              <a:cs typeface="Calibri" panose="020F0502020204030204" pitchFamily="34" charset="0"/>
                                            </a:rPr>
                                            <m:t>1</m:t>
                                          </m:r>
                                        </m:num>
                                        <m:den>
                                          <m:r>
                                            <a:rPr lang="pt-BR" sz="2500" i="1">
                                              <a:effectLst/>
                                              <a:latin typeface="Cambria Math" panose="02040503050406030204" pitchFamily="18" charset="0"/>
                                              <a:ea typeface="Calibri" panose="020F0502020204030204" pitchFamily="34" charset="0"/>
                                              <a:cs typeface="Calibri" panose="020F0502020204030204" pitchFamily="34" charset="0"/>
                                            </a:rPr>
                                            <m:t>3</m:t>
                                          </m:r>
                                        </m:den>
                                      </m:f>
                                    </m:e>
                                    <m:e>
                                      <m:r>
                                        <a:rPr lang="pt-BR" sz="2500" i="1">
                                          <a:effectLst/>
                                          <a:latin typeface="Cambria Math" panose="02040503050406030204" pitchFamily="18" charset="0"/>
                                          <a:ea typeface="Calibri" panose="020F0502020204030204" pitchFamily="34" charset="0"/>
                                          <a:cs typeface="Calibri" panose="020F0502020204030204" pitchFamily="34" charset="0"/>
                                        </a:rPr>
                                        <m:t>𝑦</m:t>
                                      </m:r>
                                      <m:r>
                                        <a:rPr lang="pt-BR" sz="2500" i="1">
                                          <a:effectLst/>
                                          <a:latin typeface="Cambria Math" panose="02040503050406030204" pitchFamily="18" charset="0"/>
                                          <a:ea typeface="Calibri" panose="020F0502020204030204" pitchFamily="34" charset="0"/>
                                          <a:cs typeface="Calibri" panose="020F0502020204030204" pitchFamily="34" charset="0"/>
                                        </a:rPr>
                                        <m:t>=</m:t>
                                      </m:r>
                                      <m:f>
                                        <m:fPr>
                                          <m:ctrlPr>
                                            <a:rPr lang="pt-BR" sz="2500" i="1">
                                              <a:effectLst/>
                                              <a:latin typeface="Cambria Math" panose="02040503050406030204" pitchFamily="18" charset="0"/>
                                              <a:cs typeface="Calibri" panose="020F0502020204030204" pitchFamily="34" charset="0"/>
                                            </a:rPr>
                                          </m:ctrlPr>
                                        </m:fPr>
                                        <m:num>
                                          <m:r>
                                            <a:rPr lang="pt-BR" sz="2500" i="1">
                                              <a:effectLst/>
                                              <a:latin typeface="Cambria Math" panose="02040503050406030204" pitchFamily="18" charset="0"/>
                                              <a:ea typeface="Calibri" panose="020F0502020204030204" pitchFamily="34" charset="0"/>
                                              <a:cs typeface="Calibri" panose="020F0502020204030204" pitchFamily="34" charset="0"/>
                                            </a:rPr>
                                            <m:t>𝑥</m:t>
                                          </m:r>
                                        </m:num>
                                        <m:den>
                                          <m:r>
                                            <a:rPr lang="pt-BR" sz="2500" i="1">
                                              <a:effectLst/>
                                              <a:latin typeface="Cambria Math" panose="02040503050406030204" pitchFamily="18" charset="0"/>
                                              <a:ea typeface="Calibri" panose="020F0502020204030204" pitchFamily="34" charset="0"/>
                                              <a:cs typeface="Calibri" panose="020F0502020204030204" pitchFamily="34" charset="0"/>
                                            </a:rPr>
                                            <m:t>3</m:t>
                                          </m:r>
                                        </m:den>
                                      </m:f>
                                      <m:r>
                                        <a:rPr lang="pt-BR" sz="2500" i="1">
                                          <a:effectLst/>
                                          <a:latin typeface="Cambria Math" panose="02040503050406030204" pitchFamily="18" charset="0"/>
                                          <a:ea typeface="Calibri" panose="020F0502020204030204" pitchFamily="34" charset="0"/>
                                          <a:cs typeface="Calibri" panose="020F0502020204030204" pitchFamily="34" charset="0"/>
                                        </a:rPr>
                                        <m:t>+</m:t>
                                      </m:r>
                                      <m:f>
                                        <m:fPr>
                                          <m:ctrlPr>
                                            <a:rPr lang="pt-BR" sz="2500" i="1">
                                              <a:effectLst/>
                                              <a:latin typeface="Cambria Math" panose="02040503050406030204" pitchFamily="18" charset="0"/>
                                              <a:cs typeface="Calibri" panose="020F0502020204030204" pitchFamily="34" charset="0"/>
                                            </a:rPr>
                                          </m:ctrlPr>
                                        </m:fPr>
                                        <m:num>
                                          <m:r>
                                            <a:rPr lang="pt-BR" sz="2500" i="1">
                                              <a:effectLst/>
                                              <a:latin typeface="Cambria Math" panose="02040503050406030204" pitchFamily="18" charset="0"/>
                                              <a:ea typeface="Calibri" panose="020F0502020204030204" pitchFamily="34" charset="0"/>
                                              <a:cs typeface="Calibri" panose="020F0502020204030204" pitchFamily="34" charset="0"/>
                                            </a:rPr>
                                            <m:t>1</m:t>
                                          </m:r>
                                        </m:num>
                                        <m:den>
                                          <m:r>
                                            <a:rPr lang="pt-BR" sz="2500" i="1">
                                              <a:effectLst/>
                                              <a:latin typeface="Cambria Math" panose="02040503050406030204" pitchFamily="18" charset="0"/>
                                              <a:ea typeface="Calibri" panose="020F0502020204030204" pitchFamily="34" charset="0"/>
                                              <a:cs typeface="Calibri" panose="020F0502020204030204" pitchFamily="34" charset="0"/>
                                            </a:rPr>
                                            <m:t>2</m:t>
                                          </m:r>
                                        </m:den>
                                      </m:f>
                                    </m:e>
                                  </m:eqArr>
                                </m:e>
                              </m:d>
                            </m:oMath>
                          </a14:m>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6310427"/>
                      </a:ext>
                    </a:extLst>
                  </a:tr>
                </a:tbl>
              </a:graphicData>
            </a:graphic>
          </p:graphicFrame>
        </mc:Choice>
        <mc:Fallback>
          <p:graphicFrame>
            <p:nvGraphicFramePr>
              <p:cNvPr id="3" name="Tabela 2">
                <a:extLst>
                  <a:ext uri="{FF2B5EF4-FFF2-40B4-BE49-F238E27FC236}">
                    <a16:creationId xmlns:a16="http://schemas.microsoft.com/office/drawing/2014/main" id="{3EA64A4F-7B80-CAA6-CCB6-983AF1DFD510}"/>
                  </a:ext>
                </a:extLst>
              </p:cNvPr>
              <p:cNvGraphicFramePr>
                <a:graphicFrameLocks noGrp="1"/>
              </p:cNvGraphicFramePr>
              <p:nvPr>
                <p:extLst>
                  <p:ext uri="{D42A27DB-BD31-4B8C-83A1-F6EECF244321}">
                    <p14:modId xmlns:p14="http://schemas.microsoft.com/office/powerpoint/2010/main" val="2605040295"/>
                  </p:ext>
                </p:extLst>
              </p:nvPr>
            </p:nvGraphicFramePr>
            <p:xfrm>
              <a:off x="259976" y="1433231"/>
              <a:ext cx="11672048" cy="4483609"/>
            </p:xfrm>
            <a:graphic>
              <a:graphicData uri="http://schemas.openxmlformats.org/drawingml/2006/table">
                <a:tbl>
                  <a:tblPr firstRow="1" firstCol="1" bandRow="1"/>
                  <a:tblGrid>
                    <a:gridCol w="3350978">
                      <a:extLst>
                        <a:ext uri="{9D8B030D-6E8A-4147-A177-3AD203B41FA5}">
                          <a16:colId xmlns:a16="http://schemas.microsoft.com/office/drawing/2014/main" val="468212685"/>
                        </a:ext>
                      </a:extLst>
                    </a:gridCol>
                    <a:gridCol w="4481877">
                      <a:extLst>
                        <a:ext uri="{9D8B030D-6E8A-4147-A177-3AD203B41FA5}">
                          <a16:colId xmlns:a16="http://schemas.microsoft.com/office/drawing/2014/main" val="1200728653"/>
                        </a:ext>
                      </a:extLst>
                    </a:gridCol>
                    <a:gridCol w="3839193">
                      <a:extLst>
                        <a:ext uri="{9D8B030D-6E8A-4147-A177-3AD203B41FA5}">
                          <a16:colId xmlns:a16="http://schemas.microsoft.com/office/drawing/2014/main" val="543559410"/>
                        </a:ext>
                      </a:extLst>
                    </a:gridCol>
                  </a:tblGrid>
                  <a:tr h="2031048">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82" t="-300" r="-248727" b="-121622"/>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74864" t="-300" r="-85870" b="-121622"/>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04286" t="-300" r="-317" b="-121622"/>
                          </a:stretch>
                        </a:blipFill>
                      </a:tcPr>
                    </a:tc>
                    <a:extLst>
                      <a:ext uri="{0D108BD9-81ED-4DB2-BD59-A6C34878D82A}">
                        <a16:rowId xmlns:a16="http://schemas.microsoft.com/office/drawing/2014/main" val="3080112403"/>
                      </a:ext>
                    </a:extLst>
                  </a:tr>
                  <a:tr h="2452561">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82" t="-82878" r="-248727" b="-496"/>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74864" t="-82878" r="-85870" b="-496"/>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04286" t="-82878" r="-317" b="-496"/>
                          </a:stretch>
                        </a:blipFill>
                      </a:tcPr>
                    </a:tc>
                    <a:extLst>
                      <a:ext uri="{0D108BD9-81ED-4DB2-BD59-A6C34878D82A}">
                        <a16:rowId xmlns:a16="http://schemas.microsoft.com/office/drawing/2014/main" val="1586310427"/>
                      </a:ext>
                    </a:extLst>
                  </a:tr>
                </a:tbl>
              </a:graphicData>
            </a:graphic>
          </p:graphicFrame>
        </mc:Fallback>
      </mc:AlternateContent>
      <p:sp>
        <p:nvSpPr>
          <p:cNvPr id="9" name="CaixaDeTexto 8">
            <a:extLst>
              <a:ext uri="{FF2B5EF4-FFF2-40B4-BE49-F238E27FC236}">
                <a16:creationId xmlns:a16="http://schemas.microsoft.com/office/drawing/2014/main" id="{E9492151-A83E-C00F-0E54-66BBD3CCEF72}"/>
              </a:ext>
            </a:extLst>
          </p:cNvPr>
          <p:cNvSpPr txBox="1"/>
          <p:nvPr/>
        </p:nvSpPr>
        <p:spPr>
          <a:xfrm>
            <a:off x="259976" y="779113"/>
            <a:ext cx="10945905" cy="492443"/>
          </a:xfrm>
          <a:prstGeom prst="rect">
            <a:avLst/>
          </a:prstGeom>
          <a:noFill/>
        </p:spPr>
        <p:txBody>
          <a:bodyPr wrap="square">
            <a:spAutoFit/>
          </a:bodyPr>
          <a:lstStyle/>
          <a:p>
            <a:r>
              <a:rPr lang="pt-BR" sz="2600" dirty="0">
                <a:effectLst/>
                <a:latin typeface="Arial Narrow" panose="020B0606020202030204" pitchFamily="34" charset="0"/>
                <a:ea typeface="Calibri" panose="020F0502020204030204" pitchFamily="34" charset="0"/>
                <a:cs typeface="Calibri" panose="020F0502020204030204" pitchFamily="34" charset="0"/>
              </a:rPr>
              <a:t>Para facilitar, seu entendimento, pode-se reescrever os sistemas acima como:</a:t>
            </a:r>
            <a:endParaRPr lang="pt-BR" sz="2600" dirty="0"/>
          </a:p>
        </p:txBody>
      </p:sp>
    </p:spTree>
    <p:extLst>
      <p:ext uri="{BB962C8B-B14F-4D97-AF65-F5344CB8AC3E}">
        <p14:creationId xmlns:p14="http://schemas.microsoft.com/office/powerpoint/2010/main" val="40713016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358480"/>
                <a:ext cx="11160000" cy="5084405"/>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Isole a incógnita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cada uma das equações desse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e>
                        </m:eqAr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Anote o valor do coeficiente da incógnita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referente à pergunta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primeira equação desse sistema é igual a ______.</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na segunda equação desse sistema é igual a ______.</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358480"/>
                <a:ext cx="11160000" cy="5084405"/>
              </a:xfrm>
              <a:prstGeom prst="rect">
                <a:avLst/>
              </a:prstGeom>
              <a:blipFill>
                <a:blip r:embed="rId2"/>
                <a:stretch>
                  <a:fillRect l="-819" t="-600" b="-1679"/>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57404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1669624"/>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160000" cy="1669624"/>
              </a:xfrm>
              <a:prstGeom prst="rect">
                <a:avLst/>
              </a:prstGeom>
              <a:blipFill>
                <a:blip r:embed="rId2"/>
                <a:stretch>
                  <a:fillRect l="-819" t="-1825"/>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72B9854-19A8-CCDF-FE1E-FD1A5DB63880}"/>
              </a:ext>
            </a:extLst>
          </p:cNvPr>
          <p:cNvSpPr txBox="1"/>
          <p:nvPr/>
        </p:nvSpPr>
        <p:spPr>
          <a:xfrm>
            <a:off x="336000" y="2848804"/>
            <a:ext cx="5374518" cy="1200329"/>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c) Represente, no plano cartesiano, a seguir, a reta correspondente à primeira equação desse sistema.</a:t>
            </a:r>
            <a:endParaRPr lang="pt-BR" sz="2400" dirty="0"/>
          </a:p>
        </p:txBody>
      </p:sp>
      <p:sp>
        <p:nvSpPr>
          <p:cNvPr id="9" name="CaixaDeTexto 8">
            <a:extLst>
              <a:ext uri="{FF2B5EF4-FFF2-40B4-BE49-F238E27FC236}">
                <a16:creationId xmlns:a16="http://schemas.microsoft.com/office/drawing/2014/main" id="{5AED0C72-B99A-7E2C-B2A8-DEF0C2512F35}"/>
              </a:ext>
            </a:extLst>
          </p:cNvPr>
          <p:cNvSpPr txBox="1"/>
          <p:nvPr/>
        </p:nvSpPr>
        <p:spPr>
          <a:xfrm>
            <a:off x="6283555" y="2848803"/>
            <a:ext cx="5374518" cy="1200329"/>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d) Represente, no plano cartesiano, a seguir, a reta correspondente à segunda equação desse sistema.</a:t>
            </a:r>
            <a:endParaRPr lang="pt-BR" sz="2400" dirty="0"/>
          </a:p>
        </p:txBody>
      </p:sp>
      <p:pic>
        <p:nvPicPr>
          <p:cNvPr id="10" name="Imagem 9" descr="Interface gráfica do usuário, Aplicativo, Tabela, Excel&#10;&#10;Descrição gerada automaticamente">
            <a:extLst>
              <a:ext uri="{FF2B5EF4-FFF2-40B4-BE49-F238E27FC236}">
                <a16:creationId xmlns:a16="http://schemas.microsoft.com/office/drawing/2014/main" id="{0D839859-8CAB-9A17-72FE-289416B797F0}"/>
              </a:ext>
            </a:extLst>
          </p:cNvPr>
          <p:cNvPicPr>
            <a:picLocks noChangeAspect="1"/>
          </p:cNvPicPr>
          <p:nvPr/>
        </p:nvPicPr>
        <p:blipFill rotWithShape="1">
          <a:blip r:embed="rId5"/>
          <a:srcRect l="1065" t="1" b="2117"/>
          <a:stretch/>
        </p:blipFill>
        <p:spPr bwMode="auto">
          <a:xfrm>
            <a:off x="1058762" y="3941238"/>
            <a:ext cx="2874475" cy="2597254"/>
          </a:xfrm>
          <a:prstGeom prst="rect">
            <a:avLst/>
          </a:prstGeom>
          <a:ln>
            <a:noFill/>
          </a:ln>
          <a:extLst>
            <a:ext uri="{53640926-AAD7-44D8-BBD7-CCE9431645EC}">
              <a14:shadowObscured xmlns:a14="http://schemas.microsoft.com/office/drawing/2010/main"/>
            </a:ext>
          </a:extLst>
        </p:spPr>
      </p:pic>
      <p:pic>
        <p:nvPicPr>
          <p:cNvPr id="11" name="Imagem 10" descr="Interface gráfica do usuário, Aplicativo, Tabela, Excel&#10;&#10;Descrição gerada automaticamente">
            <a:extLst>
              <a:ext uri="{FF2B5EF4-FFF2-40B4-BE49-F238E27FC236}">
                <a16:creationId xmlns:a16="http://schemas.microsoft.com/office/drawing/2014/main" id="{9CC8A4FC-BEB7-4FCB-0604-60B0D8E40CF2}"/>
              </a:ext>
            </a:extLst>
          </p:cNvPr>
          <p:cNvPicPr>
            <a:picLocks noChangeAspect="1"/>
          </p:cNvPicPr>
          <p:nvPr/>
        </p:nvPicPr>
        <p:blipFill rotWithShape="1">
          <a:blip r:embed="rId5"/>
          <a:srcRect l="1065" t="1" b="2117"/>
          <a:stretch/>
        </p:blipFill>
        <p:spPr bwMode="auto">
          <a:xfrm>
            <a:off x="7490413" y="4049132"/>
            <a:ext cx="2874475" cy="25972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093048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1669624"/>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160000" cy="1669624"/>
              </a:xfrm>
              <a:prstGeom prst="rect">
                <a:avLst/>
              </a:prstGeom>
              <a:blipFill>
                <a:blip r:embed="rId2"/>
                <a:stretch>
                  <a:fillRect l="-819" t="-1825"/>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72B9854-19A8-CCDF-FE1E-FD1A5DB63880}"/>
              </a:ext>
            </a:extLst>
          </p:cNvPr>
          <p:cNvSpPr txBox="1"/>
          <p:nvPr/>
        </p:nvSpPr>
        <p:spPr>
          <a:xfrm>
            <a:off x="336000" y="2848804"/>
            <a:ext cx="11160000" cy="830997"/>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e) Represente, no plano cartesiano, a seguir, as duas retas correspondentes à primeira e à segunda equações desse sistema.</a:t>
            </a:r>
            <a:endParaRPr lang="pt-BR" sz="2400" dirty="0"/>
          </a:p>
        </p:txBody>
      </p:sp>
      <p:pic>
        <p:nvPicPr>
          <p:cNvPr id="10" name="Imagem 9" descr="Interface gráfica do usuário, Aplicativo, Tabela, Excel&#10;&#10;Descrição gerada automaticamente">
            <a:extLst>
              <a:ext uri="{FF2B5EF4-FFF2-40B4-BE49-F238E27FC236}">
                <a16:creationId xmlns:a16="http://schemas.microsoft.com/office/drawing/2014/main" id="{0D839859-8CAB-9A17-72FE-289416B797F0}"/>
              </a:ext>
            </a:extLst>
          </p:cNvPr>
          <p:cNvPicPr>
            <a:picLocks noChangeAspect="1"/>
          </p:cNvPicPr>
          <p:nvPr/>
        </p:nvPicPr>
        <p:blipFill rotWithShape="1">
          <a:blip r:embed="rId5"/>
          <a:srcRect l="1065" t="1" b="2117"/>
          <a:stretch/>
        </p:blipFill>
        <p:spPr bwMode="auto">
          <a:xfrm>
            <a:off x="4432472" y="3335372"/>
            <a:ext cx="3478115" cy="31426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412210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489301"/>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572B9854-19A8-CCDF-FE1E-FD1A5DB63880}"/>
                  </a:ext>
                </a:extLst>
              </p:cNvPr>
              <p:cNvSpPr txBox="1"/>
              <p:nvPr/>
            </p:nvSpPr>
            <p:spPr>
              <a:xfrm>
                <a:off x="336000" y="1710287"/>
                <a:ext cx="11160000" cy="4895123"/>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 As duas retas são paralelas ou concorrentes?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g) Complete: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representação de ambas as retas, na letra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corresponde à representação ________________ do sistema </a:t>
                </a: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eqArr>
                      </m:e>
                    </m:d>
                  </m:oMath>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h) Este sistema pode ser classificado como: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SI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Não admite 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SPD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solução única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dirty="0">
                    <a:effectLst/>
                    <a:latin typeface="Arial Narrow" panose="020B0606020202030204" pitchFamily="34" charset="0"/>
                    <a:ea typeface="Calibri" panose="020F0502020204030204" pitchFamily="34" charset="0"/>
                    <a:cs typeface="Calibri" panose="020F0502020204030204" pitchFamily="34" charset="0"/>
                  </a:rPr>
                  <a:t> SPI </a:t>
                </a:r>
                <a14:m>
                  <m:oMath xmlns:m="http://schemas.openxmlformats.org/officeDocument/2006/math">
                    <m:r>
                      <a:rPr lang="pt-BR" sz="2400" b="1" i="1">
                        <a:effectLst/>
                        <a:latin typeface="Cambria Math" panose="02040503050406030204" pitchFamily="18" charset="0"/>
                        <a:ea typeface="Calibri" panose="020F0502020204030204" pitchFamily="34" charset="0"/>
                        <a:cs typeface="Calibri" panose="020F0502020204030204" pitchFamily="34" charset="0"/>
                      </a:rPr>
                      <m:t>→</m:t>
                    </m:r>
                  </m:oMath>
                </a14:m>
                <a:r>
                  <a:rPr lang="pt-BR" sz="2400" dirty="0">
                    <a:effectLst/>
                    <a:latin typeface="Arial Narrow" panose="020B0606020202030204" pitchFamily="34" charset="0"/>
                    <a:ea typeface="Calibri" panose="020F0502020204030204" pitchFamily="34" charset="0"/>
                    <a:cs typeface="Calibri" panose="020F0502020204030204" pitchFamily="34" charset="0"/>
                  </a:rPr>
                  <a:t> Admite infinitas soluções</a:t>
                </a:r>
                <a:endParaRPr lang="pt-BR" sz="2400" dirty="0"/>
              </a:p>
            </p:txBody>
          </p:sp>
        </mc:Choice>
        <mc:Fallback>
          <p:sp>
            <p:nvSpPr>
              <p:cNvPr id="6" name="CaixaDeTexto 5">
                <a:extLst>
                  <a:ext uri="{FF2B5EF4-FFF2-40B4-BE49-F238E27FC236}">
                    <a16:creationId xmlns:a16="http://schemas.microsoft.com/office/drawing/2014/main" id="{572B9854-19A8-CCDF-FE1E-FD1A5DB63880}"/>
                  </a:ext>
                </a:extLst>
              </p:cNvPr>
              <p:cNvSpPr txBox="1">
                <a:spLocks noRot="1" noChangeAspect="1" noMove="1" noResize="1" noEditPoints="1" noAdjustHandles="1" noChangeArrowheads="1" noChangeShapeType="1" noTextEdit="1"/>
              </p:cNvSpPr>
              <p:nvPr/>
            </p:nvSpPr>
            <p:spPr>
              <a:xfrm>
                <a:off x="336000" y="1710287"/>
                <a:ext cx="11160000" cy="4895123"/>
              </a:xfrm>
              <a:prstGeom prst="rect">
                <a:avLst/>
              </a:prstGeom>
              <a:blipFill>
                <a:blip r:embed="rId4"/>
                <a:stretch>
                  <a:fillRect l="-819" t="-498" r="-874" b="-186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CBEEA427-230F-6C00-739D-4C69A36840CB}"/>
                  </a:ext>
                </a:extLst>
              </p:cNvPr>
              <p:cNvSpPr txBox="1"/>
              <p:nvPr/>
            </p:nvSpPr>
            <p:spPr>
              <a:xfrm>
                <a:off x="8740588" y="965756"/>
                <a:ext cx="1694330" cy="9161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eqArr>
                        </m:e>
                      </m:d>
                    </m:oMath>
                  </m:oMathPara>
                </a14:m>
                <a:endParaRPr lang="pt-BR" sz="2400" dirty="0"/>
              </a:p>
            </p:txBody>
          </p:sp>
        </mc:Choice>
        <mc:Fallback>
          <p:sp>
            <p:nvSpPr>
              <p:cNvPr id="4" name="CaixaDeTexto 3">
                <a:extLst>
                  <a:ext uri="{FF2B5EF4-FFF2-40B4-BE49-F238E27FC236}">
                    <a16:creationId xmlns:a16="http://schemas.microsoft.com/office/drawing/2014/main" id="{CBEEA427-230F-6C00-739D-4C69A36840CB}"/>
                  </a:ext>
                </a:extLst>
              </p:cNvPr>
              <p:cNvSpPr txBox="1">
                <a:spLocks noRot="1" noChangeAspect="1" noMove="1" noResize="1" noEditPoints="1" noAdjustHandles="1" noChangeArrowheads="1" noChangeShapeType="1" noTextEdit="1"/>
              </p:cNvSpPr>
              <p:nvPr/>
            </p:nvSpPr>
            <p:spPr>
              <a:xfrm>
                <a:off x="8740588" y="965756"/>
                <a:ext cx="1694330" cy="916148"/>
              </a:xfrm>
              <a:prstGeom prst="rect">
                <a:avLst/>
              </a:prstGeom>
              <a:blipFill>
                <a:blip r:embed="rId5"/>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3458548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358480"/>
                <a:ext cx="11160000" cy="5084405"/>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Isole a incógnita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cada uma das equações desse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e>
                        </m:eqAr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Anote o valor do coeficiente da incógnita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referente a pergunta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primeira equação desse sistema é igual a ______.</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na segunda equação desse sistema é igual a ______.</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358480"/>
                <a:ext cx="11160000" cy="5084405"/>
              </a:xfrm>
              <a:prstGeom prst="rect">
                <a:avLst/>
              </a:prstGeom>
              <a:blipFill>
                <a:blip r:embed="rId2"/>
                <a:stretch>
                  <a:fillRect l="-819" t="-600" b="-1679"/>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04575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1669624"/>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160000" cy="1669624"/>
              </a:xfrm>
              <a:prstGeom prst="rect">
                <a:avLst/>
              </a:prstGeom>
              <a:blipFill>
                <a:blip r:embed="rId2"/>
                <a:stretch>
                  <a:fillRect l="-819" t="-1825"/>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72B9854-19A8-CCDF-FE1E-FD1A5DB63880}"/>
              </a:ext>
            </a:extLst>
          </p:cNvPr>
          <p:cNvSpPr txBox="1"/>
          <p:nvPr/>
        </p:nvSpPr>
        <p:spPr>
          <a:xfrm>
            <a:off x="336000" y="2848804"/>
            <a:ext cx="5374518" cy="1200329"/>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c) Represente, no plano cartesiano, a seguir, a reta correspondente à primeira equação desse sistema.</a:t>
            </a:r>
            <a:endParaRPr lang="pt-BR" sz="2400" dirty="0"/>
          </a:p>
        </p:txBody>
      </p:sp>
      <p:sp>
        <p:nvSpPr>
          <p:cNvPr id="9" name="CaixaDeTexto 8">
            <a:extLst>
              <a:ext uri="{FF2B5EF4-FFF2-40B4-BE49-F238E27FC236}">
                <a16:creationId xmlns:a16="http://schemas.microsoft.com/office/drawing/2014/main" id="{5AED0C72-B99A-7E2C-B2A8-DEF0C2512F35}"/>
              </a:ext>
            </a:extLst>
          </p:cNvPr>
          <p:cNvSpPr txBox="1"/>
          <p:nvPr/>
        </p:nvSpPr>
        <p:spPr>
          <a:xfrm>
            <a:off x="6283555" y="2848803"/>
            <a:ext cx="5374518" cy="1200329"/>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d) Represente, no plano cartesiano, a seguir, a reta correspondente à segunda equação desse sistema.</a:t>
            </a:r>
            <a:endParaRPr lang="pt-BR" sz="2400" dirty="0"/>
          </a:p>
        </p:txBody>
      </p:sp>
      <p:pic>
        <p:nvPicPr>
          <p:cNvPr id="10" name="Imagem 9" descr="Interface gráfica do usuário, Aplicativo, Tabela, Excel&#10;&#10;Descrição gerada automaticamente">
            <a:extLst>
              <a:ext uri="{FF2B5EF4-FFF2-40B4-BE49-F238E27FC236}">
                <a16:creationId xmlns:a16="http://schemas.microsoft.com/office/drawing/2014/main" id="{0D839859-8CAB-9A17-72FE-289416B797F0}"/>
              </a:ext>
            </a:extLst>
          </p:cNvPr>
          <p:cNvPicPr>
            <a:picLocks noChangeAspect="1"/>
          </p:cNvPicPr>
          <p:nvPr/>
        </p:nvPicPr>
        <p:blipFill rotWithShape="1">
          <a:blip r:embed="rId5"/>
          <a:srcRect l="1065" t="1" b="2117"/>
          <a:stretch/>
        </p:blipFill>
        <p:spPr bwMode="auto">
          <a:xfrm>
            <a:off x="1058762" y="3941238"/>
            <a:ext cx="2874475" cy="2597254"/>
          </a:xfrm>
          <a:prstGeom prst="rect">
            <a:avLst/>
          </a:prstGeom>
          <a:ln>
            <a:noFill/>
          </a:ln>
          <a:extLst>
            <a:ext uri="{53640926-AAD7-44D8-BBD7-CCE9431645EC}">
              <a14:shadowObscured xmlns:a14="http://schemas.microsoft.com/office/drawing/2010/main"/>
            </a:ext>
          </a:extLst>
        </p:spPr>
      </p:pic>
      <p:pic>
        <p:nvPicPr>
          <p:cNvPr id="11" name="Imagem 10" descr="Interface gráfica do usuário, Aplicativo, Tabela, Excel&#10;&#10;Descrição gerada automaticamente">
            <a:extLst>
              <a:ext uri="{FF2B5EF4-FFF2-40B4-BE49-F238E27FC236}">
                <a16:creationId xmlns:a16="http://schemas.microsoft.com/office/drawing/2014/main" id="{9CC8A4FC-BEB7-4FCB-0604-60B0D8E40CF2}"/>
              </a:ext>
            </a:extLst>
          </p:cNvPr>
          <p:cNvPicPr>
            <a:picLocks noChangeAspect="1"/>
          </p:cNvPicPr>
          <p:nvPr/>
        </p:nvPicPr>
        <p:blipFill rotWithShape="1">
          <a:blip r:embed="rId5"/>
          <a:srcRect l="1065" t="1" b="2117"/>
          <a:stretch/>
        </p:blipFill>
        <p:spPr bwMode="auto">
          <a:xfrm>
            <a:off x="7490413" y="4049132"/>
            <a:ext cx="2874475" cy="25972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44927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1669624"/>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160000" cy="1669624"/>
              </a:xfrm>
              <a:prstGeom prst="rect">
                <a:avLst/>
              </a:prstGeom>
              <a:blipFill>
                <a:blip r:embed="rId2"/>
                <a:stretch>
                  <a:fillRect l="-819" t="-1825"/>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72B9854-19A8-CCDF-FE1E-FD1A5DB63880}"/>
              </a:ext>
            </a:extLst>
          </p:cNvPr>
          <p:cNvSpPr txBox="1"/>
          <p:nvPr/>
        </p:nvSpPr>
        <p:spPr>
          <a:xfrm>
            <a:off x="336000" y="2848804"/>
            <a:ext cx="11160000" cy="830997"/>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e) Represente, no plano cartesiano, a seguir, as duas retas correspondentes à primeira e à segunda equações desse sistema.</a:t>
            </a:r>
            <a:endParaRPr lang="pt-BR" sz="2400" dirty="0"/>
          </a:p>
        </p:txBody>
      </p:sp>
      <p:pic>
        <p:nvPicPr>
          <p:cNvPr id="10" name="Imagem 9" descr="Interface gráfica do usuário, Aplicativo, Tabela, Excel&#10;&#10;Descrição gerada automaticamente">
            <a:extLst>
              <a:ext uri="{FF2B5EF4-FFF2-40B4-BE49-F238E27FC236}">
                <a16:creationId xmlns:a16="http://schemas.microsoft.com/office/drawing/2014/main" id="{0D839859-8CAB-9A17-72FE-289416B797F0}"/>
              </a:ext>
            </a:extLst>
          </p:cNvPr>
          <p:cNvPicPr>
            <a:picLocks noChangeAspect="1"/>
          </p:cNvPicPr>
          <p:nvPr/>
        </p:nvPicPr>
        <p:blipFill rotWithShape="1">
          <a:blip r:embed="rId5"/>
          <a:srcRect l="1065" t="1" b="2117"/>
          <a:stretch/>
        </p:blipFill>
        <p:spPr bwMode="auto">
          <a:xfrm>
            <a:off x="4432472" y="3335372"/>
            <a:ext cx="3478115" cy="31426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401505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489301"/>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572B9854-19A8-CCDF-FE1E-FD1A5DB63880}"/>
                  </a:ext>
                </a:extLst>
              </p:cNvPr>
              <p:cNvSpPr txBox="1"/>
              <p:nvPr/>
            </p:nvSpPr>
            <p:spPr>
              <a:xfrm>
                <a:off x="336000" y="1710287"/>
                <a:ext cx="11160000" cy="4470391"/>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 As duas retas são paralelas ou concorrentes?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g) A representação de ambas as retas, na letra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corresponde à representação ________________ do sistema</a:t>
                </a:r>
                <a14:m>
                  <m:oMath xmlns:m="http://schemas.openxmlformats.org/officeDocument/2006/math">
                    <m:d>
                      <m:dPr>
                        <m:begChr m:val="{"/>
                        <m:endChr m:val=""/>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latin typeface="Cambria Math" panose="02040503050406030204" pitchFamily="18" charset="0"/>
                                <a:ea typeface="Calibri" panose="020F0502020204030204" pitchFamily="34" charset="0"/>
                                <a:cs typeface="Times New Roman" panose="02020603050405020304" pitchFamily="18" charset="0"/>
                              </a:rPr>
                              <m:t>3</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=6</m:t>
                            </m:r>
                          </m:e>
                          <m:e>
                            <m:r>
                              <a:rPr lang="pt-BR" sz="2400" i="1" kern="100">
                                <a:latin typeface="Cambria Math" panose="02040503050406030204" pitchFamily="18" charset="0"/>
                                <a:ea typeface="Calibri" panose="020F0502020204030204" pitchFamily="34" charset="0"/>
                                <a:cs typeface="Times New Roman" panose="02020603050405020304" pitchFamily="18" charset="0"/>
                              </a:rPr>
                              <m:t>−3</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=−12</m:t>
                            </m:r>
                          </m:e>
                        </m:eqArr>
                      </m:e>
                    </m:d>
                  </m:oMath>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h) Este sistema pode ser classificado como: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SI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Não admite 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SPD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solução única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dirty="0">
                    <a:effectLst/>
                    <a:latin typeface="Arial Narrow" panose="020B0606020202030204" pitchFamily="34" charset="0"/>
                    <a:ea typeface="Calibri" panose="020F0502020204030204" pitchFamily="34" charset="0"/>
                    <a:cs typeface="Calibri" panose="020F0502020204030204" pitchFamily="34" charset="0"/>
                  </a:rPr>
                  <a:t> SPI </a:t>
                </a:r>
                <a14:m>
                  <m:oMath xmlns:m="http://schemas.openxmlformats.org/officeDocument/2006/math">
                    <m:r>
                      <a:rPr lang="pt-BR" sz="2400" b="1" i="1">
                        <a:effectLst/>
                        <a:latin typeface="Cambria Math" panose="02040503050406030204" pitchFamily="18" charset="0"/>
                        <a:ea typeface="Calibri" panose="020F0502020204030204" pitchFamily="34" charset="0"/>
                        <a:cs typeface="Calibri" panose="020F0502020204030204" pitchFamily="34" charset="0"/>
                      </a:rPr>
                      <m:t>→</m:t>
                    </m:r>
                  </m:oMath>
                </a14:m>
                <a:r>
                  <a:rPr lang="pt-BR" sz="2400" dirty="0">
                    <a:effectLst/>
                    <a:latin typeface="Arial Narrow" panose="020B0606020202030204" pitchFamily="34" charset="0"/>
                    <a:ea typeface="Calibri" panose="020F0502020204030204" pitchFamily="34" charset="0"/>
                    <a:cs typeface="Calibri" panose="020F0502020204030204" pitchFamily="34" charset="0"/>
                  </a:rPr>
                  <a:t> Admite infinitas soluções</a:t>
                </a:r>
                <a:endParaRPr lang="pt-BR" sz="2400" dirty="0"/>
              </a:p>
            </p:txBody>
          </p:sp>
        </mc:Choice>
        <mc:Fallback>
          <p:sp>
            <p:nvSpPr>
              <p:cNvPr id="6" name="CaixaDeTexto 5">
                <a:extLst>
                  <a:ext uri="{FF2B5EF4-FFF2-40B4-BE49-F238E27FC236}">
                    <a16:creationId xmlns:a16="http://schemas.microsoft.com/office/drawing/2014/main" id="{572B9854-19A8-CCDF-FE1E-FD1A5DB63880}"/>
                  </a:ext>
                </a:extLst>
              </p:cNvPr>
              <p:cNvSpPr txBox="1">
                <a:spLocks noRot="1" noChangeAspect="1" noMove="1" noResize="1" noEditPoints="1" noAdjustHandles="1" noChangeArrowheads="1" noChangeShapeType="1" noTextEdit="1"/>
              </p:cNvSpPr>
              <p:nvPr/>
            </p:nvSpPr>
            <p:spPr>
              <a:xfrm>
                <a:off x="336000" y="1710287"/>
                <a:ext cx="11160000" cy="4470391"/>
              </a:xfrm>
              <a:prstGeom prst="rect">
                <a:avLst/>
              </a:prstGeom>
              <a:blipFill>
                <a:blip r:embed="rId4"/>
                <a:stretch>
                  <a:fillRect l="-819" t="-546" r="-874" b="-218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CBEEA427-230F-6C00-739D-4C69A36840CB}"/>
                  </a:ext>
                </a:extLst>
              </p:cNvPr>
              <p:cNvSpPr txBox="1"/>
              <p:nvPr/>
            </p:nvSpPr>
            <p:spPr>
              <a:xfrm>
                <a:off x="8740588" y="965756"/>
                <a:ext cx="1694330" cy="9161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latin typeface="Cambria Math" panose="02040503050406030204" pitchFamily="18" charset="0"/>
                                  <a:ea typeface="Calibri" panose="020F0502020204030204" pitchFamily="34" charset="0"/>
                                  <a:cs typeface="Times New Roman" panose="02020603050405020304" pitchFamily="18" charset="0"/>
                                </a:rPr>
                                <m:t>3</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=6</m:t>
                              </m:r>
                            </m:e>
                            <m:e>
                              <m:r>
                                <a:rPr lang="pt-BR" sz="2400" i="1" kern="100">
                                  <a:latin typeface="Cambria Math" panose="02040503050406030204" pitchFamily="18" charset="0"/>
                                  <a:ea typeface="Calibri" panose="020F0502020204030204" pitchFamily="34" charset="0"/>
                                  <a:cs typeface="Times New Roman" panose="02020603050405020304" pitchFamily="18" charset="0"/>
                                </a:rPr>
                                <m:t>−3</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=−12</m:t>
                              </m:r>
                            </m:e>
                          </m:eqArr>
                        </m:e>
                      </m:d>
                    </m:oMath>
                  </m:oMathPara>
                </a14:m>
                <a:endParaRPr lang="pt-BR" sz="2400" dirty="0"/>
              </a:p>
            </p:txBody>
          </p:sp>
        </mc:Choice>
        <mc:Fallback>
          <p:sp>
            <p:nvSpPr>
              <p:cNvPr id="4" name="CaixaDeTexto 3">
                <a:extLst>
                  <a:ext uri="{FF2B5EF4-FFF2-40B4-BE49-F238E27FC236}">
                    <a16:creationId xmlns:a16="http://schemas.microsoft.com/office/drawing/2014/main" id="{CBEEA427-230F-6C00-739D-4C69A36840CB}"/>
                  </a:ext>
                </a:extLst>
              </p:cNvPr>
              <p:cNvSpPr txBox="1">
                <a:spLocks noRot="1" noChangeAspect="1" noMove="1" noResize="1" noEditPoints="1" noAdjustHandles="1" noChangeArrowheads="1" noChangeShapeType="1" noTextEdit="1"/>
              </p:cNvSpPr>
              <p:nvPr/>
            </p:nvSpPr>
            <p:spPr>
              <a:xfrm>
                <a:off x="8740588" y="965756"/>
                <a:ext cx="1694330" cy="916148"/>
              </a:xfrm>
              <a:prstGeom prst="rect">
                <a:avLst/>
              </a:prstGeom>
              <a:blipFill>
                <a:blip r:embed="rId5"/>
                <a:stretch>
                  <a:fillRect r="-44964"/>
                </a:stretch>
              </a:blipFill>
            </p:spPr>
            <p:txBody>
              <a:bodyPr/>
              <a:lstStyle/>
              <a:p>
                <a:r>
                  <a:rPr lang="pt-BR">
                    <a:noFill/>
                  </a:rPr>
                  <a:t> </a:t>
                </a:r>
              </a:p>
            </p:txBody>
          </p:sp>
        </mc:Fallback>
      </mc:AlternateContent>
    </p:spTree>
    <p:extLst>
      <p:ext uri="{BB962C8B-B14F-4D97-AF65-F5344CB8AC3E}">
        <p14:creationId xmlns:p14="http://schemas.microsoft.com/office/powerpoint/2010/main" val="19711946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358480"/>
                <a:ext cx="11160000" cy="5084405"/>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=24</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Isole a incógnita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cada uma das equações desse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e>
                        </m:eqAr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Anote o valor do coeficiente da incógnita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referente a pergunta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primeira equação desse sistema é igual a ______.</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na segunda equação desse sistema é igual a ______.</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358480"/>
                <a:ext cx="11160000" cy="5084405"/>
              </a:xfrm>
              <a:prstGeom prst="rect">
                <a:avLst/>
              </a:prstGeom>
              <a:blipFill>
                <a:blip r:embed="rId2"/>
                <a:stretch>
                  <a:fillRect l="-819" t="-600" b="-1679"/>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641563"/>
            <a:ext cx="4320000" cy="7169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7581772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1669624"/>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=24</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160000" cy="1669624"/>
              </a:xfrm>
              <a:prstGeom prst="rect">
                <a:avLst/>
              </a:prstGeom>
              <a:blipFill>
                <a:blip r:embed="rId2"/>
                <a:stretch>
                  <a:fillRect l="-819" t="-1825"/>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72B9854-19A8-CCDF-FE1E-FD1A5DB63880}"/>
              </a:ext>
            </a:extLst>
          </p:cNvPr>
          <p:cNvSpPr txBox="1"/>
          <p:nvPr/>
        </p:nvSpPr>
        <p:spPr>
          <a:xfrm>
            <a:off x="336000" y="2848804"/>
            <a:ext cx="5374518" cy="1200329"/>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c) Represente, no plano cartesiano, a seguir, a reta correspondente à primeira equação desse sistema.</a:t>
            </a:r>
            <a:endParaRPr lang="pt-BR" sz="2400" dirty="0"/>
          </a:p>
        </p:txBody>
      </p:sp>
      <p:sp>
        <p:nvSpPr>
          <p:cNvPr id="9" name="CaixaDeTexto 8">
            <a:extLst>
              <a:ext uri="{FF2B5EF4-FFF2-40B4-BE49-F238E27FC236}">
                <a16:creationId xmlns:a16="http://schemas.microsoft.com/office/drawing/2014/main" id="{5AED0C72-B99A-7E2C-B2A8-DEF0C2512F35}"/>
              </a:ext>
            </a:extLst>
          </p:cNvPr>
          <p:cNvSpPr txBox="1"/>
          <p:nvPr/>
        </p:nvSpPr>
        <p:spPr>
          <a:xfrm>
            <a:off x="6283555" y="2848803"/>
            <a:ext cx="5374518" cy="1200329"/>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d) Represente, no plano cartesiano, a seguir, a reta correspondente à segunda equação desse sistema.</a:t>
            </a:r>
            <a:endParaRPr lang="pt-BR" sz="2400" dirty="0"/>
          </a:p>
        </p:txBody>
      </p:sp>
      <p:pic>
        <p:nvPicPr>
          <p:cNvPr id="10" name="Imagem 9" descr="Interface gráfica do usuário, Aplicativo, Tabela, Excel&#10;&#10;Descrição gerada automaticamente">
            <a:extLst>
              <a:ext uri="{FF2B5EF4-FFF2-40B4-BE49-F238E27FC236}">
                <a16:creationId xmlns:a16="http://schemas.microsoft.com/office/drawing/2014/main" id="{0D839859-8CAB-9A17-72FE-289416B797F0}"/>
              </a:ext>
            </a:extLst>
          </p:cNvPr>
          <p:cNvPicPr>
            <a:picLocks noChangeAspect="1"/>
          </p:cNvPicPr>
          <p:nvPr/>
        </p:nvPicPr>
        <p:blipFill rotWithShape="1">
          <a:blip r:embed="rId5"/>
          <a:srcRect l="1065" t="1" b="2117"/>
          <a:stretch/>
        </p:blipFill>
        <p:spPr bwMode="auto">
          <a:xfrm>
            <a:off x="1058762" y="3941238"/>
            <a:ext cx="2874475" cy="2597254"/>
          </a:xfrm>
          <a:prstGeom prst="rect">
            <a:avLst/>
          </a:prstGeom>
          <a:ln>
            <a:noFill/>
          </a:ln>
          <a:extLst>
            <a:ext uri="{53640926-AAD7-44D8-BBD7-CCE9431645EC}">
              <a14:shadowObscured xmlns:a14="http://schemas.microsoft.com/office/drawing/2010/main"/>
            </a:ext>
          </a:extLst>
        </p:spPr>
      </p:pic>
      <p:pic>
        <p:nvPicPr>
          <p:cNvPr id="11" name="Imagem 10" descr="Interface gráfica do usuário, Aplicativo, Tabela, Excel&#10;&#10;Descrição gerada automaticamente">
            <a:extLst>
              <a:ext uri="{FF2B5EF4-FFF2-40B4-BE49-F238E27FC236}">
                <a16:creationId xmlns:a16="http://schemas.microsoft.com/office/drawing/2014/main" id="{9CC8A4FC-BEB7-4FCB-0604-60B0D8E40CF2}"/>
              </a:ext>
            </a:extLst>
          </p:cNvPr>
          <p:cNvPicPr>
            <a:picLocks noChangeAspect="1"/>
          </p:cNvPicPr>
          <p:nvPr/>
        </p:nvPicPr>
        <p:blipFill rotWithShape="1">
          <a:blip r:embed="rId5"/>
          <a:srcRect l="1065" t="1" b="2117"/>
          <a:stretch/>
        </p:blipFill>
        <p:spPr bwMode="auto">
          <a:xfrm>
            <a:off x="7490413" y="4049132"/>
            <a:ext cx="2874475" cy="25972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97515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1669624"/>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=24</m:t>
                              </m:r>
                            </m:e>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160000" cy="1669624"/>
              </a:xfrm>
              <a:prstGeom prst="rect">
                <a:avLst/>
              </a:prstGeom>
              <a:blipFill>
                <a:blip r:embed="rId2"/>
                <a:stretch>
                  <a:fillRect l="-819" t="-1825"/>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72B9854-19A8-CCDF-FE1E-FD1A5DB63880}"/>
              </a:ext>
            </a:extLst>
          </p:cNvPr>
          <p:cNvSpPr txBox="1"/>
          <p:nvPr/>
        </p:nvSpPr>
        <p:spPr>
          <a:xfrm>
            <a:off x="336000" y="2848804"/>
            <a:ext cx="11160000" cy="830997"/>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e) Represente, no plano cartesiano, a seguir, as duas retas correspondentes à primeira e à segunda equações desse sistema.</a:t>
            </a:r>
            <a:endParaRPr lang="pt-BR" sz="2400" dirty="0"/>
          </a:p>
        </p:txBody>
      </p:sp>
      <p:pic>
        <p:nvPicPr>
          <p:cNvPr id="10" name="Imagem 9" descr="Interface gráfica do usuário, Aplicativo, Tabela, Excel&#10;&#10;Descrição gerada automaticamente">
            <a:extLst>
              <a:ext uri="{FF2B5EF4-FFF2-40B4-BE49-F238E27FC236}">
                <a16:creationId xmlns:a16="http://schemas.microsoft.com/office/drawing/2014/main" id="{0D839859-8CAB-9A17-72FE-289416B797F0}"/>
              </a:ext>
            </a:extLst>
          </p:cNvPr>
          <p:cNvPicPr>
            <a:picLocks noChangeAspect="1"/>
          </p:cNvPicPr>
          <p:nvPr/>
        </p:nvPicPr>
        <p:blipFill rotWithShape="1">
          <a:blip r:embed="rId5"/>
          <a:srcRect l="1065" t="1" b="2117"/>
          <a:stretch/>
        </p:blipFill>
        <p:spPr bwMode="auto">
          <a:xfrm>
            <a:off x="4432472" y="3335372"/>
            <a:ext cx="3478115" cy="31426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381441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489301"/>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 às perguntas e faça o que se pede sobre o sistema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572B9854-19A8-CCDF-FE1E-FD1A5DB63880}"/>
                  </a:ext>
                </a:extLst>
              </p:cNvPr>
              <p:cNvSpPr txBox="1"/>
              <p:nvPr/>
            </p:nvSpPr>
            <p:spPr>
              <a:xfrm>
                <a:off x="336000" y="1710287"/>
                <a:ext cx="11160000" cy="4470391"/>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 As duas retas são paralelas ou concorrentes?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g) A representação de ambas as retas, na letra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corresponde à representação ________________ do sistema</a:t>
                </a:r>
                <a14:m>
                  <m:oMath xmlns:m="http://schemas.openxmlformats.org/officeDocument/2006/math">
                    <m:d>
                      <m:dPr>
                        <m:begChr m:val="{"/>
                        <m:endChr m:val=""/>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latin typeface="Cambria Math" panose="02040503050406030204" pitchFamily="18" charset="0"/>
                                <a:ea typeface="Calibri" panose="020F0502020204030204" pitchFamily="34" charset="0"/>
                                <a:cs typeface="Times New Roman" panose="02020603050405020304" pitchFamily="18" charset="0"/>
                              </a:rPr>
                              <m:t>6</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−4</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=24</m:t>
                            </m:r>
                          </m:e>
                          <m:e>
                            <m:r>
                              <a:rPr lang="pt-BR" sz="2400" i="1" kern="100">
                                <a:latin typeface="Cambria Math" panose="02040503050406030204" pitchFamily="18" charset="0"/>
                                <a:ea typeface="Calibri" panose="020F0502020204030204" pitchFamily="34" charset="0"/>
                                <a:cs typeface="Times New Roman" panose="02020603050405020304" pitchFamily="18" charset="0"/>
                              </a:rPr>
                              <m:t>−3</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=−12</m:t>
                            </m:r>
                          </m:e>
                        </m:eqArr>
                      </m:e>
                    </m:d>
                  </m:oMath>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h) Este sistema pode ser classificado como: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SI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Não admite 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SPD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solução única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dirty="0">
                    <a:effectLst/>
                    <a:latin typeface="Arial Narrow" panose="020B0606020202030204" pitchFamily="34" charset="0"/>
                    <a:ea typeface="Calibri" panose="020F0502020204030204" pitchFamily="34" charset="0"/>
                    <a:cs typeface="Calibri" panose="020F0502020204030204" pitchFamily="34" charset="0"/>
                  </a:rPr>
                  <a:t> SPI </a:t>
                </a:r>
                <a14:m>
                  <m:oMath xmlns:m="http://schemas.openxmlformats.org/officeDocument/2006/math">
                    <m:r>
                      <a:rPr lang="pt-BR" sz="2400" b="1" i="1">
                        <a:effectLst/>
                        <a:latin typeface="Cambria Math" panose="02040503050406030204" pitchFamily="18" charset="0"/>
                        <a:ea typeface="Calibri" panose="020F0502020204030204" pitchFamily="34" charset="0"/>
                        <a:cs typeface="Calibri" panose="020F0502020204030204" pitchFamily="34" charset="0"/>
                      </a:rPr>
                      <m:t>→</m:t>
                    </m:r>
                  </m:oMath>
                </a14:m>
                <a:r>
                  <a:rPr lang="pt-BR" sz="2400" dirty="0">
                    <a:effectLst/>
                    <a:latin typeface="Arial Narrow" panose="020B0606020202030204" pitchFamily="34" charset="0"/>
                    <a:ea typeface="Calibri" panose="020F0502020204030204" pitchFamily="34" charset="0"/>
                    <a:cs typeface="Calibri" panose="020F0502020204030204" pitchFamily="34" charset="0"/>
                  </a:rPr>
                  <a:t> Admite infinitas soluções</a:t>
                </a:r>
                <a:endParaRPr lang="pt-BR" sz="2400" dirty="0"/>
              </a:p>
            </p:txBody>
          </p:sp>
        </mc:Choice>
        <mc:Fallback>
          <p:sp>
            <p:nvSpPr>
              <p:cNvPr id="6" name="CaixaDeTexto 5">
                <a:extLst>
                  <a:ext uri="{FF2B5EF4-FFF2-40B4-BE49-F238E27FC236}">
                    <a16:creationId xmlns:a16="http://schemas.microsoft.com/office/drawing/2014/main" id="{572B9854-19A8-CCDF-FE1E-FD1A5DB63880}"/>
                  </a:ext>
                </a:extLst>
              </p:cNvPr>
              <p:cNvSpPr txBox="1">
                <a:spLocks noRot="1" noChangeAspect="1" noMove="1" noResize="1" noEditPoints="1" noAdjustHandles="1" noChangeArrowheads="1" noChangeShapeType="1" noTextEdit="1"/>
              </p:cNvSpPr>
              <p:nvPr/>
            </p:nvSpPr>
            <p:spPr>
              <a:xfrm>
                <a:off x="336000" y="1710287"/>
                <a:ext cx="11160000" cy="4470391"/>
              </a:xfrm>
              <a:prstGeom prst="rect">
                <a:avLst/>
              </a:prstGeom>
              <a:blipFill>
                <a:blip r:embed="rId4"/>
                <a:stretch>
                  <a:fillRect l="-819" t="-546" r="-874" b="-218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CBEEA427-230F-6C00-739D-4C69A36840CB}"/>
                  </a:ext>
                </a:extLst>
              </p:cNvPr>
              <p:cNvSpPr txBox="1"/>
              <p:nvPr/>
            </p:nvSpPr>
            <p:spPr>
              <a:xfrm>
                <a:off x="8740588" y="965756"/>
                <a:ext cx="1694330" cy="9161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eqArrPr>
                            <m:e>
                              <m:r>
                                <a:rPr lang="pt-BR" sz="2400" i="1" kern="100">
                                  <a:latin typeface="Cambria Math" panose="02040503050406030204" pitchFamily="18" charset="0"/>
                                  <a:ea typeface="Calibri" panose="020F0502020204030204" pitchFamily="34" charset="0"/>
                                  <a:cs typeface="Times New Roman" panose="02020603050405020304" pitchFamily="18" charset="0"/>
                                </a:rPr>
                                <m:t>6</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−4</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=24</m:t>
                              </m:r>
                            </m:e>
                            <m:e>
                              <m:r>
                                <a:rPr lang="pt-BR" sz="2400" i="1" kern="100">
                                  <a:latin typeface="Cambria Math" panose="02040503050406030204" pitchFamily="18" charset="0"/>
                                  <a:ea typeface="Calibri" panose="020F0502020204030204" pitchFamily="34" charset="0"/>
                                  <a:cs typeface="Times New Roman" panose="02020603050405020304" pitchFamily="18" charset="0"/>
                                </a:rPr>
                                <m:t>−3</m:t>
                              </m:r>
                              <m:r>
                                <a:rPr lang="pt-BR" sz="2400" i="1" kern="100">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latin typeface="Cambria Math" panose="02040503050406030204" pitchFamily="18" charset="0"/>
                                  <a:ea typeface="Calibri" panose="020F0502020204030204" pitchFamily="34" charset="0"/>
                                  <a:cs typeface="Times New Roman" panose="02020603050405020304" pitchFamily="18" charset="0"/>
                                </a:rPr>
                                <m:t>+2</m:t>
                              </m:r>
                              <m:r>
                                <a:rPr lang="pt-BR" sz="2400" i="1" kern="100">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latin typeface="Cambria Math" panose="02040503050406030204" pitchFamily="18" charset="0"/>
                                  <a:ea typeface="Calibri" panose="020F0502020204030204" pitchFamily="34" charset="0"/>
                                  <a:cs typeface="Times New Roman" panose="02020603050405020304" pitchFamily="18" charset="0"/>
                                </a:rPr>
                                <m:t>=−12</m:t>
                              </m:r>
                            </m:e>
                          </m:eqArr>
                        </m:e>
                      </m:d>
                    </m:oMath>
                  </m:oMathPara>
                </a14:m>
                <a:endParaRPr lang="pt-BR" sz="2400" dirty="0"/>
              </a:p>
            </p:txBody>
          </p:sp>
        </mc:Choice>
        <mc:Fallback>
          <p:sp>
            <p:nvSpPr>
              <p:cNvPr id="4" name="CaixaDeTexto 3">
                <a:extLst>
                  <a:ext uri="{FF2B5EF4-FFF2-40B4-BE49-F238E27FC236}">
                    <a16:creationId xmlns:a16="http://schemas.microsoft.com/office/drawing/2014/main" id="{CBEEA427-230F-6C00-739D-4C69A36840CB}"/>
                  </a:ext>
                </a:extLst>
              </p:cNvPr>
              <p:cNvSpPr txBox="1">
                <a:spLocks noRot="1" noChangeAspect="1" noMove="1" noResize="1" noEditPoints="1" noAdjustHandles="1" noChangeArrowheads="1" noChangeShapeType="1" noTextEdit="1"/>
              </p:cNvSpPr>
              <p:nvPr/>
            </p:nvSpPr>
            <p:spPr>
              <a:xfrm>
                <a:off x="8740588" y="965756"/>
                <a:ext cx="1694330" cy="916148"/>
              </a:xfrm>
              <a:prstGeom prst="rect">
                <a:avLst/>
              </a:prstGeom>
              <a:blipFill>
                <a:blip r:embed="rId5"/>
                <a:stretch>
                  <a:fillRect r="-44964"/>
                </a:stretch>
              </a:blipFill>
            </p:spPr>
            <p:txBody>
              <a:bodyPr/>
              <a:lstStyle/>
              <a:p>
                <a:r>
                  <a:rPr lang="pt-BR">
                    <a:noFill/>
                  </a:rPr>
                  <a:t> </a:t>
                </a:r>
              </a:p>
            </p:txBody>
          </p:sp>
        </mc:Fallback>
      </mc:AlternateContent>
    </p:spTree>
    <p:extLst>
      <p:ext uri="{BB962C8B-B14F-4D97-AF65-F5344CB8AC3E}">
        <p14:creationId xmlns:p14="http://schemas.microsoft.com/office/powerpoint/2010/main" val="19337156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5235344"/>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8.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plano cartesiano, a seguir e, depois, responda algumas perguntas referentes a ele.</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Quantas retas estão representadas nesse plano cartesiano?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As retas são paralelas ou concorrentes?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As retas possuem um ponto em comum (se cruzam)? Se sim, em qual ponto?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pic>
        <p:nvPicPr>
          <p:cNvPr id="3" name="Imagem 2" descr="Gráfico, Gráfico de linhas&#10;&#10;Descrição gerada automaticamente">
            <a:extLst>
              <a:ext uri="{FF2B5EF4-FFF2-40B4-BE49-F238E27FC236}">
                <a16:creationId xmlns:a16="http://schemas.microsoft.com/office/drawing/2014/main" id="{7838CDCC-C78C-9362-CCF5-38ECCC6BE26E}"/>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162554" y="1605203"/>
            <a:ext cx="3506891" cy="3328701"/>
          </a:xfrm>
          <a:prstGeom prst="rect">
            <a:avLst/>
          </a:prstGeom>
          <a:noFill/>
          <a:ln>
            <a:noFill/>
          </a:ln>
        </p:spPr>
      </p:pic>
    </p:spTree>
    <p:extLst>
      <p:ext uri="{BB962C8B-B14F-4D97-AF65-F5344CB8AC3E}">
        <p14:creationId xmlns:p14="http://schemas.microsoft.com/office/powerpoint/2010/main" val="42256490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1392561"/>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8.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plano cartesiano, a seguir e, depois, responda algumas perguntas referentes a ele.</a:t>
            </a:r>
          </a:p>
          <a:p>
            <a:pPr algn="just">
              <a:lnSpc>
                <a:spcPct val="115000"/>
              </a:lnSpc>
              <a:spcAft>
                <a:spcPts val="800"/>
              </a:spcAft>
            </a:pPr>
            <a:endParaRPr lang="pt-BR" sz="16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d) Indique, no quadro a seguir, quatro pontos para cada reta.</a:t>
            </a:r>
          </a:p>
        </p:txBody>
      </p:sp>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pic>
        <p:nvPicPr>
          <p:cNvPr id="5" name="Imagem 4">
            <a:extLst>
              <a:ext uri="{FF2B5EF4-FFF2-40B4-BE49-F238E27FC236}">
                <a16:creationId xmlns:a16="http://schemas.microsoft.com/office/drawing/2014/main" id="{3E90ECD2-05BC-A117-8F1A-388FCBFBFFAD}"/>
              </a:ext>
            </a:extLst>
          </p:cNvPr>
          <p:cNvPicPr>
            <a:picLocks noChangeAspect="1"/>
          </p:cNvPicPr>
          <p:nvPr/>
        </p:nvPicPr>
        <p:blipFill>
          <a:blip r:embed="rId4"/>
          <a:stretch>
            <a:fillRect/>
          </a:stretch>
        </p:blipFill>
        <p:spPr>
          <a:xfrm>
            <a:off x="480737" y="2960078"/>
            <a:ext cx="11230526" cy="2899685"/>
          </a:xfrm>
          <a:prstGeom prst="rect">
            <a:avLst/>
          </a:prstGeom>
        </p:spPr>
      </p:pic>
    </p:spTree>
    <p:extLst>
      <p:ext uri="{BB962C8B-B14F-4D97-AF65-F5344CB8AC3E}">
        <p14:creationId xmlns:p14="http://schemas.microsoft.com/office/powerpoint/2010/main" val="224239226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160000" cy="2625334"/>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8.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plano cartesiano, a seguir e, depois, responda algumas perguntas referentes a ele.</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Sabendo que a forma geral de uma equação, do 1º grau, é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𝑏</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utilize dois pontos que você indicou para a reta </a:t>
                </a:r>
                <a:r>
                  <a:rPr lang="pt-BR" sz="2400" b="1" kern="100" dirty="0">
                    <a:solidFill>
                      <a:srgbClr val="4472C4"/>
                    </a:solidFill>
                    <a:effectLst/>
                    <a:latin typeface="Arial Narrow" panose="020B0606020202030204" pitchFamily="34" charset="0"/>
                    <a:ea typeface="Calibri" panose="020F0502020204030204" pitchFamily="34" charset="0"/>
                    <a:cs typeface="Times New Roman" panose="02020603050405020304" pitchFamily="18" charset="0"/>
                  </a:rPr>
                  <a:t>azul</a:t>
                </a:r>
                <a:r>
                  <a:rPr lang="pt-BR" sz="2400" kern="100" dirty="0">
                    <a:solidFill>
                      <a:srgbClr val="4472C4"/>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a:t>
                </a:r>
                <a:r>
                  <a:rPr lang="pt-BR" sz="2400" b="1"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verde.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Depois, escreva a lei de formação dessas retas.</a:t>
                </a:r>
              </a:p>
              <a:p>
                <a:pPr algn="just">
                  <a:lnSpc>
                    <a:spcPct val="115000"/>
                  </a:lnSpc>
                  <a:spcAft>
                    <a:spcPts val="800"/>
                  </a:spcAft>
                </a:pP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f) Agora, utilize os dois pontos indicados, a seguir, para escrever a lei de formação da reta azul e verde.</a:t>
                </a: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160000" cy="2625334"/>
              </a:xfrm>
              <a:prstGeom prst="rect">
                <a:avLst/>
              </a:prstGeom>
              <a:blipFill>
                <a:blip r:embed="rId2"/>
                <a:stretch>
                  <a:fillRect l="-819" t="-1160" r="-874" b="-4408"/>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D099CC80-A74B-938F-B9B9-C875789055A5}"/>
              </a:ext>
            </a:extLst>
          </p:cNvPr>
          <p:cNvPicPr>
            <a:picLocks noChangeAspect="1"/>
          </p:cNvPicPr>
          <p:nvPr/>
        </p:nvPicPr>
        <p:blipFill>
          <a:blip r:embed="rId5"/>
          <a:stretch>
            <a:fillRect/>
          </a:stretch>
        </p:blipFill>
        <p:spPr>
          <a:xfrm>
            <a:off x="730969" y="3879963"/>
            <a:ext cx="10730061" cy="2524721"/>
          </a:xfrm>
          <a:prstGeom prst="rect">
            <a:avLst/>
          </a:prstGeom>
        </p:spPr>
      </p:pic>
    </p:spTree>
    <p:extLst>
      <p:ext uri="{BB962C8B-B14F-4D97-AF65-F5344CB8AC3E}">
        <p14:creationId xmlns:p14="http://schemas.microsoft.com/office/powerpoint/2010/main" val="261038415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520000" cy="5324535"/>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8.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plano cartesiano, a seguir e, depois, responda algumas perguntas referentes a ele.</a:t>
                </a: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g) Compare a solução das alternativas anteriores </a:t>
                </a:r>
                <a:r>
                  <a:rPr lang="pt-BR" sz="2400" b="1" kern="100" dirty="0">
                    <a:latin typeface="Arial Narrow" panose="020B0606020202030204" pitchFamily="34" charset="0"/>
                    <a:ea typeface="Calibri" panose="020F0502020204030204" pitchFamily="34" charset="0"/>
                    <a:cs typeface="Times New Roman" panose="02020603050405020304" pitchFamily="18" charset="0"/>
                  </a:rPr>
                  <a:t>e)</a:t>
                </a:r>
                <a:r>
                  <a:rPr lang="pt-BR" sz="2400" kern="100" dirty="0">
                    <a:latin typeface="Arial Narrow" panose="020B0606020202030204" pitchFamily="34" charset="0"/>
                    <a:ea typeface="Calibri" panose="020F0502020204030204" pitchFamily="34" charset="0"/>
                    <a:cs typeface="Times New Roman" panose="02020603050405020304" pitchFamily="18" charset="0"/>
                  </a:rPr>
                  <a:t> e </a:t>
                </a:r>
                <a:r>
                  <a:rPr lang="pt-BR" sz="2400" b="1" kern="100" dirty="0">
                    <a:latin typeface="Arial Narrow" panose="020B0606020202030204" pitchFamily="34" charset="0"/>
                    <a:ea typeface="Calibri" panose="020F0502020204030204" pitchFamily="34" charset="0"/>
                    <a:cs typeface="Times New Roman" panose="02020603050405020304" pitchFamily="18" charset="0"/>
                  </a:rPr>
                  <a:t>f)</a:t>
                </a:r>
                <a:r>
                  <a:rPr lang="pt-BR" sz="2400" kern="100" dirty="0">
                    <a:latin typeface="Arial Narrow" panose="020B0606020202030204" pitchFamily="34" charset="0"/>
                    <a:ea typeface="Calibri" panose="020F0502020204030204" pitchFamily="34" charset="0"/>
                    <a:cs typeface="Times New Roman" panose="02020603050405020304" pitchFamily="18" charset="0"/>
                  </a:rPr>
                  <a:t>. Qual foi o método que você achou mais simples? Resposta pessoal. </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2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12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h) Escreva, algebricamente, o sistema de equações que corresponde às retas representadas no plano cartesiano.</a:t>
                </a:r>
              </a:p>
              <a:p>
                <a:pPr algn="just">
                  <a:lnSpc>
                    <a:spcPct val="115000"/>
                  </a:lnSpc>
                  <a:spcAft>
                    <a:spcPts val="800"/>
                  </a:spcAft>
                </a:pPr>
                <a:endParaRPr lang="pt-BR" sz="12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i) Este sistema pode ser classificado como: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latin typeface="Arial Narrow" panose="020B0606020202030204" pitchFamily="34" charset="0"/>
                    <a:ea typeface="Calibri" panose="020F0502020204030204" pitchFamily="34" charset="0"/>
                    <a:cs typeface="Calibri" panose="020F0502020204030204" pitchFamily="34" charset="0"/>
                  </a:rPr>
                  <a:t>(   )</a:t>
                </a:r>
                <a:r>
                  <a:rPr lang="pt-BR" sz="2400" b="1" kern="100" dirty="0">
                    <a:latin typeface="Arial Narrow" panose="020B0606020202030204" pitchFamily="34" charset="0"/>
                    <a:ea typeface="Calibri" panose="020F0502020204030204" pitchFamily="34" charset="0"/>
                    <a:cs typeface="Calibri" panose="020F0502020204030204" pitchFamily="34" charset="0"/>
                  </a:rPr>
                  <a:t> SP </a:t>
                </a:r>
                <a14:m>
                  <m:oMath xmlns:m="http://schemas.openxmlformats.org/officeDocument/2006/math">
                    <m:r>
                      <a:rPr lang="pt-BR" sz="2400" b="1" i="1" kern="100">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latin typeface="Arial Narrow" panose="020B0606020202030204" pitchFamily="34" charset="0"/>
                    <a:ea typeface="Calibri" panose="020F0502020204030204" pitchFamily="34" charset="0"/>
                    <a:cs typeface="Calibri" panose="020F0502020204030204" pitchFamily="34" charset="0"/>
                  </a:rPr>
                  <a:t> Admite solução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latin typeface="Arial Narrow" panose="020B0606020202030204" pitchFamily="34" charset="0"/>
                    <a:ea typeface="Calibri" panose="020F0502020204030204" pitchFamily="34" charset="0"/>
                    <a:cs typeface="Calibri" panose="020F0502020204030204" pitchFamily="34" charset="0"/>
                  </a:rPr>
                  <a:t>(   )</a:t>
                </a:r>
                <a:r>
                  <a:rPr lang="pt-BR" sz="2400" b="1" kern="100" dirty="0">
                    <a:latin typeface="Arial Narrow" panose="020B0606020202030204" pitchFamily="34" charset="0"/>
                    <a:ea typeface="Calibri" panose="020F0502020204030204" pitchFamily="34" charset="0"/>
                    <a:cs typeface="Calibri" panose="020F0502020204030204" pitchFamily="34" charset="0"/>
                  </a:rPr>
                  <a:t> SI </a:t>
                </a:r>
                <a14:m>
                  <m:oMath xmlns:m="http://schemas.openxmlformats.org/officeDocument/2006/math">
                    <m:r>
                      <a:rPr lang="pt-BR" sz="2400" b="1" i="1" kern="100">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latin typeface="Arial Narrow" panose="020B0606020202030204" pitchFamily="34" charset="0"/>
                    <a:ea typeface="Calibri" panose="020F0502020204030204" pitchFamily="34" charset="0"/>
                    <a:cs typeface="Calibri" panose="020F0502020204030204" pitchFamily="34" charset="0"/>
                  </a:rPr>
                  <a:t> Não admite solução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latin typeface="Arial Narrow" panose="020B0606020202030204" pitchFamily="34" charset="0"/>
                    <a:ea typeface="Calibri" panose="020F0502020204030204" pitchFamily="34" charset="0"/>
                    <a:cs typeface="Calibri" panose="020F0502020204030204" pitchFamily="34" charset="0"/>
                  </a:rPr>
                  <a:t>(   )</a:t>
                </a:r>
                <a:r>
                  <a:rPr lang="pt-BR" sz="2400" b="1" kern="100" dirty="0">
                    <a:latin typeface="Arial Narrow" panose="020B0606020202030204" pitchFamily="34" charset="0"/>
                    <a:ea typeface="Calibri" panose="020F0502020204030204" pitchFamily="34" charset="0"/>
                    <a:cs typeface="Calibri" panose="020F0502020204030204" pitchFamily="34" charset="0"/>
                  </a:rPr>
                  <a:t> SPD </a:t>
                </a:r>
                <a14:m>
                  <m:oMath xmlns:m="http://schemas.openxmlformats.org/officeDocument/2006/math">
                    <m:r>
                      <a:rPr lang="pt-BR" sz="2400" b="1" i="1" kern="100">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latin typeface="Arial Narrow" panose="020B0606020202030204" pitchFamily="34" charset="0"/>
                    <a:ea typeface="Calibri" panose="020F0502020204030204" pitchFamily="34" charset="0"/>
                    <a:cs typeface="Calibri" panose="020F0502020204030204" pitchFamily="34" charset="0"/>
                  </a:rPr>
                  <a:t> Admite solução única</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r>
                  <a:rPr lang="pt-BR" sz="2400" dirty="0">
                    <a:latin typeface="Arial Narrow" panose="020B0606020202030204" pitchFamily="34" charset="0"/>
                    <a:ea typeface="Calibri" panose="020F0502020204030204" pitchFamily="34" charset="0"/>
                    <a:cs typeface="Calibri" panose="020F0502020204030204" pitchFamily="34" charset="0"/>
                  </a:rPr>
                  <a:t>(   )</a:t>
                </a:r>
                <a:r>
                  <a:rPr lang="pt-BR" sz="2400" b="1" dirty="0">
                    <a:latin typeface="Arial Narrow" panose="020B0606020202030204" pitchFamily="34" charset="0"/>
                    <a:ea typeface="Calibri" panose="020F0502020204030204" pitchFamily="34" charset="0"/>
                    <a:cs typeface="Calibri" panose="020F0502020204030204" pitchFamily="34" charset="0"/>
                  </a:rPr>
                  <a:t> SPI </a:t>
                </a:r>
                <a14:m>
                  <m:oMath xmlns:m="http://schemas.openxmlformats.org/officeDocument/2006/math">
                    <m:r>
                      <a:rPr lang="pt-BR" sz="2400" b="1" i="1">
                        <a:latin typeface="Cambria Math" panose="02040503050406030204" pitchFamily="18" charset="0"/>
                        <a:ea typeface="Calibri" panose="020F0502020204030204" pitchFamily="34" charset="0"/>
                        <a:cs typeface="Calibri" panose="020F0502020204030204" pitchFamily="34" charset="0"/>
                      </a:rPr>
                      <m:t>→</m:t>
                    </m:r>
                  </m:oMath>
                </a14:m>
                <a:r>
                  <a:rPr lang="pt-BR" sz="2400" dirty="0">
                    <a:latin typeface="Arial Narrow" panose="020B0606020202030204" pitchFamily="34" charset="0"/>
                    <a:ea typeface="Calibri" panose="020F0502020204030204" pitchFamily="34" charset="0"/>
                    <a:cs typeface="Calibri" panose="020F0502020204030204" pitchFamily="34" charset="0"/>
                  </a:rPr>
                  <a:t> Admite infinitas soluções</a:t>
                </a: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520000" cy="5324535"/>
              </a:xfrm>
              <a:prstGeom prst="rect">
                <a:avLst/>
              </a:prstGeom>
              <a:blipFill>
                <a:blip r:embed="rId2"/>
                <a:stretch>
                  <a:fillRect l="-794" t="-572" r="-847" b="-1716"/>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3791856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520000" cy="2094356"/>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9.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sistema de equações do primeiro grau e sua representação geométrica no plano cartesiano a seguir.</a:t>
                </a:r>
              </a:p>
              <a:p>
                <a:pPr algn="just">
                  <a:lnSpc>
                    <a:spcPct val="115000"/>
                  </a:lnSpc>
                  <a:spcAft>
                    <a:spcPts val="800"/>
                  </a:spcAft>
                </a:pPr>
                <a14:m>
                  <m:oMathPara xmlns:m="http://schemas.openxmlformats.org/officeDocument/2006/math">
                    <m:oMathParaPr>
                      <m:jc m:val="left"/>
                    </m:oMathParaPr>
                    <m:oMath xmlns:m="http://schemas.openxmlformats.org/officeDocument/2006/math">
                      <m:d>
                        <m:dPr>
                          <m:begChr m:val="{"/>
                          <m:endChr m:val=""/>
                          <m:ctrlPr>
                            <a:rPr lang="pt-BR" sz="2400" b="1" i="1" smtClean="0">
                              <a:effectLst/>
                              <a:latin typeface="Cambria Math" panose="02040503050406030204" pitchFamily="18" charset="0"/>
                            </a:rPr>
                          </m:ctrlPr>
                        </m:dPr>
                        <m:e>
                          <m:eqArr>
                            <m:eqArrPr>
                              <m:ctrlPr>
                                <a:rPr lang="pt-BR" sz="2400" b="1" i="1">
                                  <a:effectLst/>
                                  <a:latin typeface="Cambria Math" panose="02040503050406030204" pitchFamily="18" charset="0"/>
                                </a:rPr>
                              </m:ctrlPr>
                            </m:eqArrPr>
                            <m:e>
                              <m:r>
                                <a:rPr lang="pt-BR" sz="2400" b="1" i="1">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𝟒</m:t>
                              </m:r>
                            </m:e>
                            <m:e>
                              <m:r>
                                <a:rPr lang="pt-BR" sz="2400" b="1" i="1">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𝟐</m:t>
                              </m:r>
                            </m:e>
                          </m:eqArr>
                        </m:e>
                      </m:d>
                    </m:oMath>
                  </m:oMathPara>
                </a14:m>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520000" cy="2094356"/>
              </a:xfrm>
              <a:prstGeom prst="rect">
                <a:avLst/>
              </a:prstGeom>
              <a:blipFill>
                <a:blip r:embed="rId2"/>
                <a:stretch>
                  <a:fillRect l="-794" t="-1453" r="-847"/>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pic>
        <p:nvPicPr>
          <p:cNvPr id="3" name="Imagem 2" descr="Gráfico, Gráfico de linhas&#10;&#10;Descrição gerada automaticamente">
            <a:extLst>
              <a:ext uri="{FF2B5EF4-FFF2-40B4-BE49-F238E27FC236}">
                <a16:creationId xmlns:a16="http://schemas.microsoft.com/office/drawing/2014/main" id="{22260E13-396F-4587-1EDC-49CE61C53134}"/>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969655" y="1707490"/>
            <a:ext cx="4474196" cy="4497335"/>
          </a:xfrm>
          <a:prstGeom prst="rect">
            <a:avLst/>
          </a:prstGeom>
          <a:noFill/>
          <a:ln>
            <a:noFill/>
          </a:ln>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B4BC40AD-D861-18E3-7741-6EEF87DFAE42}"/>
                  </a:ext>
                </a:extLst>
              </p:cNvPr>
              <p:cNvSpPr txBox="1"/>
              <p:nvPr/>
            </p:nvSpPr>
            <p:spPr>
              <a:xfrm>
                <a:off x="336000" y="3140203"/>
                <a:ext cx="6096000" cy="6426375"/>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Agora faça o que se pede.</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Este sistema pode ser classificado como: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SI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Não admite 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SPD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solução única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SPI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Admite infinitas soluções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Escreva o ponto de intersecção das duas retas.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Resolva esse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O ponto de intersecção das duas retas e a solução algébrica desse sistema tem algo em comum? Se sim, o quê?</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e) Circule a solução algébrica que você encontrou na representação geométrica desse sistema.</a:t>
                </a:r>
                <a:endParaRPr lang="pt-BR" sz="2400" dirty="0"/>
              </a:p>
            </p:txBody>
          </p:sp>
        </mc:Choice>
        <mc:Fallback>
          <p:sp>
            <p:nvSpPr>
              <p:cNvPr id="5" name="CaixaDeTexto 4">
                <a:extLst>
                  <a:ext uri="{FF2B5EF4-FFF2-40B4-BE49-F238E27FC236}">
                    <a16:creationId xmlns:a16="http://schemas.microsoft.com/office/drawing/2014/main" id="{B4BC40AD-D861-18E3-7741-6EEF87DFAE42}"/>
                  </a:ext>
                </a:extLst>
              </p:cNvPr>
              <p:cNvSpPr txBox="1">
                <a:spLocks noRot="1" noChangeAspect="1" noMove="1" noResize="1" noEditPoints="1" noAdjustHandles="1" noChangeArrowheads="1" noChangeShapeType="1" noTextEdit="1"/>
              </p:cNvSpPr>
              <p:nvPr/>
            </p:nvSpPr>
            <p:spPr>
              <a:xfrm>
                <a:off x="336000" y="3140203"/>
                <a:ext cx="6096000" cy="6426375"/>
              </a:xfrm>
              <a:prstGeom prst="rect">
                <a:avLst/>
              </a:prstGeom>
              <a:blipFill>
                <a:blip r:embed="rId7"/>
                <a:stretch>
                  <a:fillRect l="-1500" t="-380" r="-1600" b="-1139"/>
                </a:stretch>
              </a:blipFill>
            </p:spPr>
            <p:txBody>
              <a:bodyPr/>
              <a:lstStyle/>
              <a:p>
                <a:r>
                  <a:rPr lang="pt-BR">
                    <a:noFill/>
                  </a:rPr>
                  <a:t> </a:t>
                </a:r>
              </a:p>
            </p:txBody>
          </p:sp>
        </mc:Fallback>
      </mc:AlternateContent>
    </p:spTree>
    <p:extLst>
      <p:ext uri="{BB962C8B-B14F-4D97-AF65-F5344CB8AC3E}">
        <p14:creationId xmlns:p14="http://schemas.microsoft.com/office/powerpoint/2010/main" val="21811217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520000" cy="2094356"/>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9.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sistema de equações do primeiro grau e sua representação geométrica no plano cartesiano a seguir.</a:t>
                </a:r>
              </a:p>
              <a:p>
                <a:pPr algn="just">
                  <a:lnSpc>
                    <a:spcPct val="115000"/>
                  </a:lnSpc>
                  <a:spcAft>
                    <a:spcPts val="800"/>
                  </a:spcAft>
                </a:pPr>
                <a14:m>
                  <m:oMathPara xmlns:m="http://schemas.openxmlformats.org/officeDocument/2006/math">
                    <m:oMathParaPr>
                      <m:jc m:val="left"/>
                    </m:oMathParaPr>
                    <m:oMath xmlns:m="http://schemas.openxmlformats.org/officeDocument/2006/math">
                      <m:d>
                        <m:dPr>
                          <m:begChr m:val="{"/>
                          <m:endChr m:val=""/>
                          <m:ctrlPr>
                            <a:rPr lang="pt-BR" sz="2400" b="1" i="1" smtClean="0">
                              <a:effectLst/>
                              <a:latin typeface="Cambria Math" panose="02040503050406030204" pitchFamily="18" charset="0"/>
                            </a:rPr>
                          </m:ctrlPr>
                        </m:dPr>
                        <m:e>
                          <m:eqArr>
                            <m:eqArrPr>
                              <m:ctrlPr>
                                <a:rPr lang="pt-BR" sz="2400" b="1" i="1">
                                  <a:effectLst/>
                                  <a:latin typeface="Cambria Math" panose="02040503050406030204" pitchFamily="18" charset="0"/>
                                </a:rPr>
                              </m:ctrlPr>
                            </m:eqArrPr>
                            <m:e>
                              <m:r>
                                <a:rPr lang="pt-BR" sz="2400" b="1" i="1">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𝟒</m:t>
                              </m:r>
                            </m:e>
                            <m:e>
                              <m:r>
                                <a:rPr lang="pt-BR" sz="2400" b="1" i="1">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𝟐</m:t>
                              </m:r>
                            </m:e>
                          </m:eqArr>
                        </m:e>
                      </m:d>
                    </m:oMath>
                  </m:oMathPara>
                </a14:m>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520000" cy="2094356"/>
              </a:xfrm>
              <a:prstGeom prst="rect">
                <a:avLst/>
              </a:prstGeom>
              <a:blipFill>
                <a:blip r:embed="rId2"/>
                <a:stretch>
                  <a:fillRect l="-794" t="-1453" r="-847"/>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pic>
        <p:nvPicPr>
          <p:cNvPr id="3" name="Imagem 2" descr="Gráfico, Gráfico de linhas&#10;&#10;Descrição gerada automaticamente">
            <a:extLst>
              <a:ext uri="{FF2B5EF4-FFF2-40B4-BE49-F238E27FC236}">
                <a16:creationId xmlns:a16="http://schemas.microsoft.com/office/drawing/2014/main" id="{22260E13-396F-4587-1EDC-49CE61C53134}"/>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969655" y="1707490"/>
            <a:ext cx="4474196" cy="4497335"/>
          </a:xfrm>
          <a:prstGeom prst="rect">
            <a:avLst/>
          </a:prstGeom>
          <a:noFill/>
          <a:ln>
            <a:noFill/>
          </a:ln>
        </p:spPr>
      </p:pic>
      <p:sp>
        <p:nvSpPr>
          <p:cNvPr id="5" name="CaixaDeTexto 4">
            <a:extLst>
              <a:ext uri="{FF2B5EF4-FFF2-40B4-BE49-F238E27FC236}">
                <a16:creationId xmlns:a16="http://schemas.microsoft.com/office/drawing/2014/main" id="{B4BC40AD-D861-18E3-7741-6EEF87DFAE42}"/>
              </a:ext>
            </a:extLst>
          </p:cNvPr>
          <p:cNvSpPr txBox="1"/>
          <p:nvPr/>
        </p:nvSpPr>
        <p:spPr>
          <a:xfrm>
            <a:off x="336000" y="3140203"/>
            <a:ext cx="6096000" cy="2071401"/>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Agora faça o que se pede.</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Escreva o ponto de intersecção das duas retas.</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Resolva esse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8120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7E084928-00C7-CA06-3596-96A2A8FAD684}"/>
                  </a:ext>
                </a:extLst>
              </p:cNvPr>
              <p:cNvSpPr txBox="1"/>
              <p:nvPr/>
            </p:nvSpPr>
            <p:spPr>
              <a:xfrm>
                <a:off x="336000" y="1179180"/>
                <a:ext cx="11520000" cy="2094356"/>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9.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o sistema de equações do primeiro grau e sua representação geométrica no plano cartesiano a seguir.</a:t>
                </a:r>
              </a:p>
              <a:p>
                <a:pPr algn="just">
                  <a:lnSpc>
                    <a:spcPct val="115000"/>
                  </a:lnSpc>
                  <a:spcAft>
                    <a:spcPts val="800"/>
                  </a:spcAft>
                </a:pPr>
                <a14:m>
                  <m:oMathPara xmlns:m="http://schemas.openxmlformats.org/officeDocument/2006/math">
                    <m:oMathParaPr>
                      <m:jc m:val="left"/>
                    </m:oMathParaPr>
                    <m:oMath xmlns:m="http://schemas.openxmlformats.org/officeDocument/2006/math">
                      <m:d>
                        <m:dPr>
                          <m:begChr m:val="{"/>
                          <m:endChr m:val=""/>
                          <m:ctrlPr>
                            <a:rPr lang="pt-BR" sz="2400" b="1" i="1" smtClean="0">
                              <a:effectLst/>
                              <a:latin typeface="Cambria Math" panose="02040503050406030204" pitchFamily="18" charset="0"/>
                            </a:rPr>
                          </m:ctrlPr>
                        </m:dPr>
                        <m:e>
                          <m:eqArr>
                            <m:eqArrPr>
                              <m:ctrlPr>
                                <a:rPr lang="pt-BR" sz="2400" b="1" i="1">
                                  <a:effectLst/>
                                  <a:latin typeface="Cambria Math" panose="02040503050406030204" pitchFamily="18" charset="0"/>
                                </a:rPr>
                              </m:ctrlPr>
                            </m:eqArrPr>
                            <m:e>
                              <m:r>
                                <a:rPr lang="pt-BR" sz="2400" b="1" i="1">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𝟒</m:t>
                              </m:r>
                            </m:e>
                            <m:e>
                              <m:r>
                                <a:rPr lang="pt-BR" sz="2400" b="1" i="1">
                                  <a:effectLst/>
                                  <a:latin typeface="Cambria Math" panose="02040503050406030204" pitchFamily="18" charset="0"/>
                                  <a:ea typeface="Calibri" panose="020F0502020204030204" pitchFamily="34" charset="0"/>
                                  <a:cs typeface="Times New Roman" panose="02020603050405020304" pitchFamily="18" charset="0"/>
                                </a:rPr>
                                <m:t>𝒙</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𝒚</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effectLst/>
                                  <a:latin typeface="Cambria Math" panose="02040503050406030204" pitchFamily="18" charset="0"/>
                                  <a:ea typeface="Calibri" panose="020F0502020204030204" pitchFamily="34" charset="0"/>
                                  <a:cs typeface="Times New Roman" panose="02020603050405020304" pitchFamily="18" charset="0"/>
                                </a:rPr>
                                <m:t>𝟐</m:t>
                              </m:r>
                            </m:e>
                          </m:eqArr>
                        </m:e>
                      </m:d>
                    </m:oMath>
                  </m:oMathPara>
                </a14:m>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7E084928-00C7-CA06-3596-96A2A8FAD684}"/>
                  </a:ext>
                </a:extLst>
              </p:cNvPr>
              <p:cNvSpPr txBox="1">
                <a:spLocks noRot="1" noChangeAspect="1" noMove="1" noResize="1" noEditPoints="1" noAdjustHandles="1" noChangeArrowheads="1" noChangeShapeType="1" noTextEdit="1"/>
              </p:cNvSpPr>
              <p:nvPr/>
            </p:nvSpPr>
            <p:spPr>
              <a:xfrm>
                <a:off x="336000" y="1179180"/>
                <a:ext cx="11520000" cy="2094356"/>
              </a:xfrm>
              <a:prstGeom prst="rect">
                <a:avLst/>
              </a:prstGeom>
              <a:blipFill>
                <a:blip r:embed="rId2"/>
                <a:stretch>
                  <a:fillRect l="-794" t="-1453" r="-847"/>
                </a:stretch>
              </a:blipFill>
            </p:spPr>
            <p:txBody>
              <a:bodyPr/>
              <a:lstStyle/>
              <a:p>
                <a:r>
                  <a:rPr lang="pt-BR">
                    <a:noFill/>
                  </a:rPr>
                  <a:t> </a:t>
                </a:r>
              </a:p>
            </p:txBody>
          </p:sp>
        </mc:Fallback>
      </mc:AlternateContent>
      <p:pic>
        <p:nvPicPr>
          <p:cNvPr id="7" name="Imagem 6" descr="Interface gráfica do usuário, Texto&#10;&#10;Descrição gerada automaticamente">
            <a:extLst>
              <a:ext uri="{FF2B5EF4-FFF2-40B4-BE49-F238E27FC236}">
                <a16:creationId xmlns:a16="http://schemas.microsoft.com/office/drawing/2014/main" id="{42E13B58-D8BA-44A8-7978-50886FB6E8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336000" y="587773"/>
            <a:ext cx="4320000" cy="716917"/>
          </a:xfrm>
          <a:prstGeom prst="rect">
            <a:avLst/>
          </a:prstGeom>
          <a:noFill/>
          <a:ln>
            <a:noFill/>
          </a:ln>
          <a:extLst>
            <a:ext uri="{53640926-AAD7-44D8-BBD7-CCE9431645EC}">
              <a14:shadowObscured xmlns:a14="http://schemas.microsoft.com/office/drawing/2010/main"/>
            </a:ext>
          </a:extLst>
        </p:spPr>
      </p:pic>
      <p:pic>
        <p:nvPicPr>
          <p:cNvPr id="3" name="Imagem 2" descr="Gráfico, Gráfico de linhas&#10;&#10;Descrição gerada automaticamente">
            <a:extLst>
              <a:ext uri="{FF2B5EF4-FFF2-40B4-BE49-F238E27FC236}">
                <a16:creationId xmlns:a16="http://schemas.microsoft.com/office/drawing/2014/main" id="{22260E13-396F-4587-1EDC-49CE61C53134}"/>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969655" y="1707490"/>
            <a:ext cx="4474196" cy="4497335"/>
          </a:xfrm>
          <a:prstGeom prst="rect">
            <a:avLst/>
          </a:prstGeom>
          <a:noFill/>
          <a:ln>
            <a:noFill/>
          </a:ln>
        </p:spPr>
      </p:pic>
      <p:sp>
        <p:nvSpPr>
          <p:cNvPr id="5" name="CaixaDeTexto 4">
            <a:extLst>
              <a:ext uri="{FF2B5EF4-FFF2-40B4-BE49-F238E27FC236}">
                <a16:creationId xmlns:a16="http://schemas.microsoft.com/office/drawing/2014/main" id="{B4BC40AD-D861-18E3-7741-6EEF87DFAE42}"/>
              </a:ext>
            </a:extLst>
          </p:cNvPr>
          <p:cNvSpPr txBox="1"/>
          <p:nvPr/>
        </p:nvSpPr>
        <p:spPr>
          <a:xfrm>
            <a:off x="336000" y="3140203"/>
            <a:ext cx="6096000" cy="3262432"/>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Agora faça o que se pede.</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O ponto de intersecção das duas retas e a solução algébrica desse sistema tem algo em comum? Se sim, o quê?</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e) Circule a solução algébrica que você encontrou na representação geométrica desse sistema.</a:t>
            </a:r>
            <a:endParaRPr lang="pt-BR" sz="2400" dirty="0"/>
          </a:p>
        </p:txBody>
      </p:sp>
    </p:spTree>
    <p:extLst>
      <p:ext uri="{BB962C8B-B14F-4D97-AF65-F5344CB8AC3E}">
        <p14:creationId xmlns:p14="http://schemas.microsoft.com/office/powerpoint/2010/main" val="30079180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50FE4E4E-5E59-AD82-33B8-4EA1667F839A}"/>
              </a:ext>
            </a:extLst>
          </p:cNvPr>
          <p:cNvSpPr txBox="1"/>
          <p:nvPr/>
        </p:nvSpPr>
        <p:spPr>
          <a:xfrm>
            <a:off x="344870" y="1341251"/>
            <a:ext cx="11502260" cy="4824975"/>
          </a:xfrm>
          <a:prstGeom prst="rect">
            <a:avLst/>
          </a:prstGeom>
          <a:noFill/>
        </p:spPr>
        <p:txBody>
          <a:bodyPr wrap="square">
            <a:spAutoFit/>
          </a:bodyPr>
          <a:lstStyle/>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SOLUÇÃO DE SISTEMAS DE EQUAÇÃO POLINOMIAL DO 1° GRAU: ESCALONAMENTO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Uma outra maneira, de resolver, um sistema linear, é escalonar o sistema. Para isto, deve-se transformar o sistema, em questão, em um sistema escalonado equivalente.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Os passos para realizar esse processo é efetuar </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operações elementares com as linhas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do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Observe as etapas desse procedimento: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Trocar duas (ou mais) linhas de posição.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Multiplicar uma linha por uma constante não nula.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Somar um múltiplo escalar de uma linha com outra linha.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Uma imagem contendo Forma&#10;&#10;Descrição gerada automaticamente">
            <a:extLst>
              <a:ext uri="{FF2B5EF4-FFF2-40B4-BE49-F238E27FC236}">
                <a16:creationId xmlns:a16="http://schemas.microsoft.com/office/drawing/2014/main" id="{C9267C6A-3EA2-0CB4-A755-2F99036E2E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9964" r="126"/>
          <a:stretch/>
        </p:blipFill>
        <p:spPr bwMode="auto">
          <a:xfrm>
            <a:off x="344870" y="646817"/>
            <a:ext cx="3960000" cy="69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31410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44870" y="1341251"/>
                <a:ext cx="11502260" cy="452470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Exemplo: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Calibri" panose="020F0502020204030204" pitchFamily="34" charset="0"/>
                  </a:rPr>
                  <a:t>Determine o conjunto verdade do sistema linear: </a:t>
                </a:r>
                <a14:m>
                  <m:oMath xmlns:m="http://schemas.openxmlformats.org/officeDocument/2006/math">
                    <m:d>
                      <m:dPr>
                        <m:begChr m:val="{"/>
                        <m:endChr m:val=""/>
                        <m:ctrlPr>
                          <a:rPr lang="pt-BR" sz="2400" i="1">
                            <a:effectLst/>
                            <a:latin typeface="Cambria Math" panose="02040503050406030204" pitchFamily="18" charset="0"/>
                            <a:cs typeface="Calibri" panose="020F0502020204030204" pitchFamily="34" charset="0"/>
                          </a:rPr>
                        </m:ctrlPr>
                      </m:dPr>
                      <m:e>
                        <m:eqArr>
                          <m:eqArrPr>
                            <m:ctrlPr>
                              <a:rPr lang="pt-BR" sz="2400" i="1">
                                <a:effectLst/>
                                <a:latin typeface="Cambria Math" panose="02040503050406030204" pitchFamily="18" charset="0"/>
                                <a:cs typeface="Calibri" panose="020F0502020204030204" pitchFamily="34" charset="0"/>
                              </a:rPr>
                            </m:ctrlPr>
                          </m:eqArrPr>
                          <m:e>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+2</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=3    </m:t>
                            </m:r>
                          </m:e>
                          <m:e>
                            <m:r>
                              <a:rPr lang="pt-BR" sz="2400" i="1">
                                <a:effectLst/>
                                <a:latin typeface="Cambria Math" panose="02040503050406030204" pitchFamily="18" charset="0"/>
                                <a:ea typeface="Calibri" panose="020F0502020204030204" pitchFamily="34" charset="0"/>
                                <a:cs typeface="Calibri" panose="020F0502020204030204" pitchFamily="34" charset="0"/>
                              </a:rPr>
                              <m:t>2</m:t>
                            </m:r>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+3</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=9      </m:t>
                            </m:r>
                          </m:e>
                          <m:e>
                            <m:r>
                              <a:rPr lang="pt-BR" sz="2400" i="1">
                                <a:effectLst/>
                                <a:latin typeface="Cambria Math" panose="02040503050406030204" pitchFamily="18" charset="0"/>
                                <a:ea typeface="Calibri" panose="020F0502020204030204" pitchFamily="34" charset="0"/>
                                <a:cs typeface="Calibri" panose="020F0502020204030204" pitchFamily="34" charset="0"/>
                              </a:rPr>
                              <m:t>3</m:t>
                            </m:r>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−2</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=−10</m:t>
                            </m:r>
                          </m:e>
                        </m:eqArr>
                      </m:e>
                    </m:d>
                  </m:oMath>
                </a14:m>
                <a:endParaRPr lang="pt-BR" sz="24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pt-BR" sz="2400" i="1" kern="100" dirty="0">
                    <a:effectLst/>
                    <a:latin typeface="Arial Narrow" panose="020B0606020202030204" pitchFamily="34" charset="0"/>
                    <a:ea typeface="Calibri" panose="020F0502020204030204" pitchFamily="34" charset="0"/>
                    <a:cs typeface="Calibri" panose="020F0502020204030204" pitchFamily="34" charset="0"/>
                  </a:rPr>
                  <a:t>Resolução: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Observe que o termo em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da primeira equação (linha 1) tem coeficiente 1 (um), o que facilita muito todos os procedimentos. Caso o sistema não apresentasse tal situação, poderíamos ajustá-lo para essa configuração, utilizando as operações elementares com as linhas.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Aplicando as operações elementares, com as linhas, para eliminarmos os termos em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das 2ª e 3ª equações, tem-se: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44870" y="1341251"/>
                <a:ext cx="11502260" cy="4524700"/>
              </a:xfrm>
              <a:prstGeom prst="rect">
                <a:avLst/>
              </a:prstGeom>
              <a:blipFill>
                <a:blip r:embed="rId3"/>
                <a:stretch>
                  <a:fillRect l="-848" t="-674" r="-848" b="-2022"/>
                </a:stretch>
              </a:blipFill>
            </p:spPr>
            <p:txBody>
              <a:bodyPr/>
              <a:lstStyle/>
              <a:p>
                <a:r>
                  <a:rPr lang="pt-BR">
                    <a:noFill/>
                  </a:rPr>
                  <a:t> </a:t>
                </a:r>
              </a:p>
            </p:txBody>
          </p:sp>
        </mc:Fallback>
      </mc:AlternateContent>
      <p:pic>
        <p:nvPicPr>
          <p:cNvPr id="3" name="Imagem 2" descr="Uma imagem contendo Forma&#10;&#10;Descrição gerada automaticamente">
            <a:extLst>
              <a:ext uri="{FF2B5EF4-FFF2-40B4-BE49-F238E27FC236}">
                <a16:creationId xmlns:a16="http://schemas.microsoft.com/office/drawing/2014/main" id="{C9267C6A-3EA2-0CB4-A755-2F99036E2E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9964" r="126"/>
          <a:stretch/>
        </p:blipFill>
        <p:spPr bwMode="auto">
          <a:xfrm>
            <a:off x="344870" y="646817"/>
            <a:ext cx="3960000" cy="69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6870618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179294" y="1341251"/>
                <a:ext cx="11860306" cy="4793043"/>
              </a:xfrm>
              <a:prstGeom prst="rect">
                <a:avLst/>
              </a:prstGeom>
              <a:noFill/>
            </p:spPr>
            <p:txBody>
              <a:bodyPr wrap="square">
                <a:spAutoFit/>
              </a:bodyPr>
              <a:lstStyle/>
              <a:p>
                <a:pPr algn="just">
                  <a:lnSpc>
                    <a:spcPct val="115000"/>
                  </a:lnSpc>
                  <a:spcAft>
                    <a:spcPts val="800"/>
                  </a:spcAft>
                </a:pPr>
                <a:r>
                  <a:rPr lang="pt-BR" sz="2400" b="1" u="sng" kern="100" dirty="0">
                    <a:effectLst/>
                    <a:latin typeface="Arial Narrow" panose="020B0606020202030204" pitchFamily="34" charset="0"/>
                    <a:ea typeface="Calibri" panose="020F0502020204030204" pitchFamily="34" charset="0"/>
                    <a:cs typeface="Calibri" panose="020F0502020204030204" pitchFamily="34" charset="0"/>
                  </a:rPr>
                  <a:t>Primeiro</a:t>
                </a:r>
                <a:r>
                  <a:rPr lang="pt-BR" sz="2400" u="sng" kern="100" dirty="0">
                    <a:effectLst/>
                    <a:latin typeface="Arial Narrow" panose="020B0606020202030204" pitchFamily="34" charset="0"/>
                    <a:ea typeface="Calibri" panose="020F0502020204030204" pitchFamily="34" charset="0"/>
                    <a:cs typeface="Calibri" panose="020F0502020204030204" pitchFamily="34" charset="0"/>
                  </a:rPr>
                  <a:t>:</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 multiplicar toda a linha 1 por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e depois somar com a linha 2:</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d>
                        <m:dPr>
                          <m:begChr m:val="{"/>
                          <m:endChr m:val=""/>
                          <m:ctrlPr>
                            <a:rPr lang="pt-BR" sz="23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300" i="1" kern="100">
                                  <a:effectLst/>
                                  <a:latin typeface="Cambria Math" panose="02040503050406030204" pitchFamily="18" charset="0"/>
                                  <a:ea typeface="Calibri" panose="020F0502020204030204" pitchFamily="34" charset="0"/>
                                  <a:cs typeface="Calibri" panose="020F0502020204030204" pitchFamily="34" charset="0"/>
                                </a:rPr>
                              </m:ctrlPr>
                            </m:eqArrPr>
                            <m:e>
                              <m:d>
                                <m:dPr>
                                  <m:ctrlPr>
                                    <a:rPr lang="pt-BR" sz="23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dPr>
                                <m:e>
                                  <m:r>
                                    <a:rPr lang="pt-BR" sz="23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r>
                                    <a:rPr lang="pt-BR" sz="23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𝟐</m:t>
                                  </m:r>
                                </m:e>
                              </m:d>
                              <m:r>
                                <a:rPr lang="pt-BR" sz="2300"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d>
                                <m:dPr>
                                  <m:ctrlPr>
                                    <a:rPr lang="pt-BR" sz="2300" i="1" kern="100">
                                      <a:effectLst/>
                                      <a:latin typeface="Cambria Math" panose="02040503050406030204" pitchFamily="18" charset="0"/>
                                      <a:ea typeface="Calibri" panose="020F0502020204030204" pitchFamily="34" charset="0"/>
                                      <a:cs typeface="Calibri" panose="020F0502020204030204" pitchFamily="34" charset="0"/>
                                    </a:rPr>
                                  </m:ctrlPr>
                                </m:dPr>
                                <m:e>
                                  <m:r>
                                    <a:rPr lang="pt-BR" sz="23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300" i="1" kern="100">
                                      <a:effectLst/>
                                      <a:latin typeface="Cambria Math" panose="02040503050406030204" pitchFamily="18" charset="0"/>
                                      <a:ea typeface="Calibri" panose="020F0502020204030204" pitchFamily="34" charset="0"/>
                                      <a:cs typeface="Calibri" panose="020F0502020204030204" pitchFamily="34" charset="0"/>
                                    </a:rPr>
                                    <m:t>+2</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300" i="1" kern="100">
                                      <a:effectLst/>
                                      <a:latin typeface="Cambria Math" panose="02040503050406030204" pitchFamily="18" charset="0"/>
                                      <a:ea typeface="Calibri" panose="020F0502020204030204" pitchFamily="34" charset="0"/>
                                      <a:cs typeface="Calibri" panose="020F0502020204030204" pitchFamily="34" charset="0"/>
                                    </a:rPr>
                                    <m:t>−</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𝑧</m:t>
                                  </m:r>
                                </m:e>
                              </m:d>
                              <m:r>
                                <a:rPr lang="pt-BR" sz="2300" i="1" kern="100">
                                  <a:effectLst/>
                                  <a:latin typeface="Cambria Math" panose="02040503050406030204" pitchFamily="18" charset="0"/>
                                  <a:ea typeface="Calibri" panose="020F0502020204030204" pitchFamily="34" charset="0"/>
                                  <a:cs typeface="Calibri" panose="020F0502020204030204" pitchFamily="34" charset="0"/>
                                </a:rPr>
                                <m:t>=3 </m:t>
                              </m:r>
                              <m:r>
                                <a:rPr lang="pt-BR" sz="2300"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d>
                                <m:dPr>
                                  <m:ctrlPr>
                                    <a:rPr lang="pt-BR" sz="23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dPr>
                                <m:e>
                                  <m:r>
                                    <a:rPr lang="pt-BR" sz="23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r>
                                    <a:rPr lang="pt-BR" sz="23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𝟐</m:t>
                                  </m:r>
                                </m:e>
                              </m:d>
                            </m:e>
                            <m:e>
                              <m:r>
                                <a:rPr lang="pt-BR" sz="2300" i="1" kern="100">
                                  <a:effectLst/>
                                  <a:latin typeface="Cambria Math" panose="02040503050406030204" pitchFamily="18" charset="0"/>
                                  <a:ea typeface="Calibri" panose="020F0502020204030204" pitchFamily="34" charset="0"/>
                                  <a:cs typeface="Calibri" panose="020F0502020204030204" pitchFamily="34" charset="0"/>
                                </a:rPr>
                                <m:t>2</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300" i="1" kern="100">
                                  <a:effectLst/>
                                  <a:latin typeface="Cambria Math" panose="02040503050406030204" pitchFamily="18" charset="0"/>
                                  <a:ea typeface="Calibri" panose="020F0502020204030204" pitchFamily="34" charset="0"/>
                                  <a:cs typeface="Calibri" panose="020F0502020204030204" pitchFamily="34" charset="0"/>
                                </a:rPr>
                                <m:t>+3</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300" i="1" kern="100">
                                  <a:effectLst/>
                                  <a:latin typeface="Cambria Math" panose="02040503050406030204" pitchFamily="18" charset="0"/>
                                  <a:ea typeface="Calibri" panose="020F0502020204030204" pitchFamily="34" charset="0"/>
                                  <a:cs typeface="Calibri" panose="020F0502020204030204" pitchFamily="34" charset="0"/>
                                </a:rPr>
                                <m:t>+</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300" i="1" kern="100">
                                  <a:effectLst/>
                                  <a:latin typeface="Cambria Math" panose="02040503050406030204" pitchFamily="18" charset="0"/>
                                  <a:ea typeface="Calibri" panose="020F0502020204030204" pitchFamily="34" charset="0"/>
                                  <a:cs typeface="Calibri" panose="020F0502020204030204" pitchFamily="34" charset="0"/>
                                </a:rPr>
                                <m:t>=9</m:t>
                              </m:r>
                            </m:e>
                            <m:e>
                              <m:r>
                                <a:rPr lang="pt-BR" sz="2300" i="1" kern="100">
                                  <a:effectLst/>
                                  <a:latin typeface="Cambria Math" panose="02040503050406030204" pitchFamily="18" charset="0"/>
                                  <a:ea typeface="Calibri" panose="020F0502020204030204" pitchFamily="34" charset="0"/>
                                  <a:cs typeface="Calibri" panose="020F0502020204030204" pitchFamily="34" charset="0"/>
                                </a:rPr>
                                <m:t>3</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300" i="1" kern="100">
                                  <a:effectLst/>
                                  <a:latin typeface="Cambria Math" panose="02040503050406030204" pitchFamily="18" charset="0"/>
                                  <a:ea typeface="Calibri" panose="020F0502020204030204" pitchFamily="34" charset="0"/>
                                  <a:cs typeface="Calibri" panose="020F0502020204030204" pitchFamily="34" charset="0"/>
                                </a:rPr>
                                <m:t>−</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300" i="1" kern="100">
                                  <a:effectLst/>
                                  <a:latin typeface="Cambria Math" panose="02040503050406030204" pitchFamily="18" charset="0"/>
                                  <a:ea typeface="Calibri" panose="020F0502020204030204" pitchFamily="34" charset="0"/>
                                  <a:cs typeface="Calibri" panose="020F0502020204030204" pitchFamily="34" charset="0"/>
                                </a:rPr>
                                <m:t>−2</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300" i="1" kern="100">
                                  <a:effectLst/>
                                  <a:latin typeface="Cambria Math" panose="02040503050406030204" pitchFamily="18" charset="0"/>
                                  <a:ea typeface="Calibri" panose="020F0502020204030204" pitchFamily="34" charset="0"/>
                                  <a:cs typeface="Calibri" panose="020F0502020204030204" pitchFamily="34" charset="0"/>
                                </a:rPr>
                                <m:t>=−10</m:t>
                              </m:r>
                            </m:e>
                          </m:eqArr>
                        </m:e>
                      </m:d>
                      <m:r>
                        <a:rPr lang="pt-BR" sz="2300" i="1" kern="100">
                          <a:effectLst/>
                          <a:latin typeface="Cambria Math" panose="02040503050406030204" pitchFamily="18" charset="0"/>
                          <a:ea typeface="Calibri" panose="020F0502020204030204" pitchFamily="34" charset="0"/>
                          <a:cs typeface="Calibri" panose="020F0502020204030204" pitchFamily="34" charset="0"/>
                        </a:rPr>
                        <m:t>   → </m:t>
                      </m:r>
                      <m:m>
                        <m:mPr>
                          <m:mcs>
                            <m:mc>
                              <m:mcPr>
                                <m:count m:val="1"/>
                                <m:mcJc m:val="center"/>
                              </m:mcPr>
                            </m:mc>
                          </m:mcs>
                          <m:ctrlPr>
                            <a:rPr lang="pt-BR" sz="2300" i="1" kern="100">
                              <a:effectLst/>
                              <a:latin typeface="Cambria Math" panose="02040503050406030204" pitchFamily="18" charset="0"/>
                              <a:ea typeface="Calibri" panose="020F0502020204030204" pitchFamily="34" charset="0"/>
                              <a:cs typeface="Calibri" panose="020F0502020204030204" pitchFamily="34" charset="0"/>
                            </a:rPr>
                          </m:ctrlPr>
                        </m:mPr>
                        <m:mr>
                          <m:e>
                            <m:d>
                              <m:dPr>
                                <m:begChr m:val="{"/>
                                <m:endChr m:val=""/>
                                <m:ctrlPr>
                                  <a:rPr lang="pt-BR" sz="23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3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300" i="1" kern="100">
                                        <a:effectLst/>
                                        <a:latin typeface="Cambria Math" panose="02040503050406030204" pitchFamily="18" charset="0"/>
                                        <a:ea typeface="Calibri" panose="020F0502020204030204" pitchFamily="34" charset="0"/>
                                        <a:cs typeface="Calibri" panose="020F0502020204030204" pitchFamily="34" charset="0"/>
                                      </a:rPr>
                                      <m:t>−2</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300" i="1" kern="100">
                                        <a:effectLst/>
                                        <a:latin typeface="Cambria Math" panose="02040503050406030204" pitchFamily="18" charset="0"/>
                                        <a:ea typeface="Calibri" panose="020F0502020204030204" pitchFamily="34" charset="0"/>
                                        <a:cs typeface="Calibri" panose="020F0502020204030204" pitchFamily="34" charset="0"/>
                                      </a:rPr>
                                      <m:t>−4</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300" i="1" kern="100">
                                        <a:effectLst/>
                                        <a:latin typeface="Cambria Math" panose="02040503050406030204" pitchFamily="18" charset="0"/>
                                        <a:ea typeface="Calibri" panose="020F0502020204030204" pitchFamily="34" charset="0"/>
                                        <a:cs typeface="Calibri" panose="020F0502020204030204" pitchFamily="34" charset="0"/>
                                      </a:rPr>
                                      <m:t>+2</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300" i="1" kern="100">
                                        <a:effectLst/>
                                        <a:latin typeface="Cambria Math" panose="02040503050406030204" pitchFamily="18" charset="0"/>
                                        <a:ea typeface="Calibri" panose="020F0502020204030204" pitchFamily="34" charset="0"/>
                                        <a:cs typeface="Calibri" panose="020F0502020204030204" pitchFamily="34" charset="0"/>
                                      </a:rPr>
                                      <m:t>=−6</m:t>
                                    </m:r>
                                  </m:e>
                                  <m:e>
                                    <m:r>
                                      <a:rPr lang="pt-BR" sz="2300" i="1" kern="100">
                                        <a:effectLst/>
                                        <a:latin typeface="Cambria Math" panose="02040503050406030204" pitchFamily="18" charset="0"/>
                                        <a:ea typeface="Calibri" panose="020F0502020204030204" pitchFamily="34" charset="0"/>
                                        <a:cs typeface="Calibri" panose="020F0502020204030204" pitchFamily="34" charset="0"/>
                                      </a:rPr>
                                      <m:t>2</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300" i="1" kern="100">
                                        <a:effectLst/>
                                        <a:latin typeface="Cambria Math" panose="02040503050406030204" pitchFamily="18" charset="0"/>
                                        <a:ea typeface="Calibri" panose="020F0502020204030204" pitchFamily="34" charset="0"/>
                                        <a:cs typeface="Calibri" panose="020F0502020204030204" pitchFamily="34" charset="0"/>
                                      </a:rPr>
                                      <m:t>+3</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300" i="1" kern="100">
                                        <a:effectLst/>
                                        <a:latin typeface="Cambria Math" panose="02040503050406030204" pitchFamily="18" charset="0"/>
                                        <a:ea typeface="Calibri" panose="020F0502020204030204" pitchFamily="34" charset="0"/>
                                        <a:cs typeface="Calibri" panose="020F0502020204030204" pitchFamily="34" charset="0"/>
                                      </a:rPr>
                                      <m:t>+</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300" i="1" kern="100">
                                        <a:effectLst/>
                                        <a:latin typeface="Cambria Math" panose="02040503050406030204" pitchFamily="18" charset="0"/>
                                        <a:ea typeface="Calibri" panose="020F0502020204030204" pitchFamily="34" charset="0"/>
                                        <a:cs typeface="Calibri" panose="020F0502020204030204" pitchFamily="34" charset="0"/>
                                      </a:rPr>
                                      <m:t>=9</m:t>
                                    </m:r>
                                  </m:e>
                                </m:eqArr>
                              </m:e>
                            </m:d>
                          </m:e>
                        </m:mr>
                        <m:mr>
                          <m:e>
                            <m:m>
                              <m:mPr>
                                <m:mcs>
                                  <m:mc>
                                    <m:mcPr>
                                      <m:count m:val="1"/>
                                      <m:mcJc m:val="center"/>
                                    </m:mcPr>
                                  </m:mc>
                                </m:mcs>
                                <m:ctrlPr>
                                  <a:rPr lang="pt-BR" sz="2300" i="1" kern="100">
                                    <a:effectLst/>
                                    <a:latin typeface="Cambria Math" panose="02040503050406030204" pitchFamily="18" charset="0"/>
                                    <a:ea typeface="Calibri" panose="020F0502020204030204" pitchFamily="34" charset="0"/>
                                    <a:cs typeface="Calibri" panose="020F0502020204030204" pitchFamily="34" charset="0"/>
                                  </a:rPr>
                                </m:ctrlPr>
                              </m:mPr>
                              <m:mr>
                                <m:e>
                                  <m:eqArr>
                                    <m:eqArrPr>
                                      <m:ctrl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eqArrPr>
                                    <m:e>
                                      <m:r>
                                        <m:rPr>
                                          <m:sty m:val="p"/>
                                        </m:r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menos</m:t>
                                      </m:r>
                                      <m: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duas</m:t>
                                      </m:r>
                                      <m: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vezes</m:t>
                                      </m:r>
                                      <m: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e>
                                    <m:e>
                                      <m:r>
                                        <m:rPr>
                                          <m:sty m:val="p"/>
                                        </m:r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a</m:t>
                                      </m:r>
                                      <m: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1+</m:t>
                                      </m:r>
                                      <m:r>
                                        <m:rPr>
                                          <m:sty m:val="p"/>
                                        </m:r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2</m:t>
                                      </m:r>
                                    </m:e>
                                  </m:eqArr>
                                </m:e>
                              </m:mr>
                            </m:m>
                            <m:r>
                              <a:rPr lang="pt-BR" sz="2300" i="1" kern="100">
                                <a:effectLst/>
                                <a:latin typeface="Cambria Math" panose="02040503050406030204" pitchFamily="18" charset="0"/>
                                <a:ea typeface="Calibri" panose="020F0502020204030204" pitchFamily="34" charset="0"/>
                                <a:cs typeface="Calibri" panose="020F0502020204030204" pitchFamily="34" charset="0"/>
                              </a:rPr>
                              <m:t> </m:t>
                            </m:r>
                          </m:e>
                        </m:mr>
                      </m:m>
                      <m:r>
                        <a:rPr lang="pt-BR" sz="2300" i="1" kern="100">
                          <a:effectLst/>
                          <a:latin typeface="Cambria Math" panose="02040503050406030204" pitchFamily="18" charset="0"/>
                          <a:ea typeface="Calibri" panose="020F0502020204030204" pitchFamily="34" charset="0"/>
                          <a:cs typeface="Calibri" panose="020F0502020204030204" pitchFamily="34" charset="0"/>
                        </a:rPr>
                        <m:t>     →  </m:t>
                      </m:r>
                      <m:m>
                        <m:mPr>
                          <m:mcs>
                            <m:mc>
                              <m:mcPr>
                                <m:count m:val="1"/>
                                <m:mcJc m:val="center"/>
                              </m:mcPr>
                            </m:mc>
                          </m:mcs>
                          <m:ctrlPr>
                            <a:rPr lang="pt-BR" sz="2300" i="1" kern="100">
                              <a:effectLst/>
                              <a:latin typeface="Cambria Math" panose="02040503050406030204" pitchFamily="18" charset="0"/>
                              <a:ea typeface="Calibri" panose="020F0502020204030204" pitchFamily="34" charset="0"/>
                              <a:cs typeface="Calibri" panose="020F0502020204030204" pitchFamily="34" charset="0"/>
                            </a:rPr>
                          </m:ctrlPr>
                        </m:mPr>
                        <m:mr>
                          <m:e>
                            <m:r>
                              <a:rPr lang="pt-BR" sz="2300" i="1" kern="100">
                                <a:effectLst/>
                                <a:latin typeface="Cambria Math" panose="02040503050406030204" pitchFamily="18" charset="0"/>
                                <a:ea typeface="Calibri" panose="020F0502020204030204" pitchFamily="34" charset="0"/>
                                <a:cs typeface="Calibri" panose="020F0502020204030204" pitchFamily="34" charset="0"/>
                              </a:rPr>
                              <m:t>−</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300" i="1" kern="100">
                                <a:effectLst/>
                                <a:latin typeface="Cambria Math" panose="02040503050406030204" pitchFamily="18" charset="0"/>
                                <a:ea typeface="Calibri" panose="020F0502020204030204" pitchFamily="34" charset="0"/>
                                <a:cs typeface="Calibri" panose="020F0502020204030204" pitchFamily="34" charset="0"/>
                              </a:rPr>
                              <m:t>+3</m:t>
                            </m:r>
                            <m:r>
                              <a:rPr lang="pt-BR" sz="23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300" i="1" kern="100">
                                <a:effectLst/>
                                <a:latin typeface="Cambria Math" panose="02040503050406030204" pitchFamily="18" charset="0"/>
                                <a:ea typeface="Calibri" panose="020F0502020204030204" pitchFamily="34" charset="0"/>
                                <a:cs typeface="Calibri" panose="020F0502020204030204" pitchFamily="34" charset="0"/>
                              </a:rPr>
                              <m:t>=3</m:t>
                            </m:r>
                          </m:e>
                        </m:mr>
                        <m:mr>
                          <m:e>
                            <m:r>
                              <m:rPr>
                                <m:sty m:val="p"/>
                              </m:r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nova</m:t>
                            </m:r>
                            <m: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3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2</m:t>
                            </m:r>
                          </m:e>
                        </m:mr>
                      </m:m>
                      <m:r>
                        <a:rPr lang="pt-BR" sz="2300" i="1" kern="100">
                          <a:effectLst/>
                          <a:latin typeface="Cambria Math" panose="02040503050406030204" pitchFamily="18" charset="0"/>
                          <a:ea typeface="Calibri" panose="020F0502020204030204" pitchFamily="34" charset="0"/>
                          <a:cs typeface="Calibri" panose="020F0502020204030204" pitchFamily="34" charset="0"/>
                        </a:rPr>
                        <m:t>           </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Perceba que a linha 1 permanecerá a mesma, pois este procedimento é apenas para modificar a linha 2. Observe, também, que a linha 3 não foi utilizada.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=−10</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179294" y="1341251"/>
                <a:ext cx="11860306" cy="4793043"/>
              </a:xfrm>
              <a:prstGeom prst="rect">
                <a:avLst/>
              </a:prstGeom>
              <a:blipFill>
                <a:blip r:embed="rId3"/>
                <a:stretch>
                  <a:fillRect l="-771" t="-636" r="-771"/>
                </a:stretch>
              </a:blipFill>
            </p:spPr>
            <p:txBody>
              <a:bodyPr/>
              <a:lstStyle/>
              <a:p>
                <a:r>
                  <a:rPr lang="pt-BR">
                    <a:noFill/>
                  </a:rPr>
                  <a:t> </a:t>
                </a:r>
              </a:p>
            </p:txBody>
          </p:sp>
        </mc:Fallback>
      </mc:AlternateContent>
      <p:pic>
        <p:nvPicPr>
          <p:cNvPr id="3" name="Imagem 2" descr="Uma imagem contendo Forma&#10;&#10;Descrição gerada automaticamente">
            <a:extLst>
              <a:ext uri="{FF2B5EF4-FFF2-40B4-BE49-F238E27FC236}">
                <a16:creationId xmlns:a16="http://schemas.microsoft.com/office/drawing/2014/main" id="{C9267C6A-3EA2-0CB4-A755-2F99036E2E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9964" r="126"/>
          <a:stretch/>
        </p:blipFill>
        <p:spPr bwMode="auto">
          <a:xfrm>
            <a:off x="344870" y="646817"/>
            <a:ext cx="3960000" cy="69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6294222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44870" y="1341251"/>
                <a:ext cx="11502260" cy="4764509"/>
              </a:xfrm>
              <a:prstGeom prst="rect">
                <a:avLst/>
              </a:prstGeom>
              <a:noFill/>
            </p:spPr>
            <p:txBody>
              <a:bodyPr wrap="square">
                <a:spAutoFit/>
              </a:bodyPr>
              <a:lstStyle/>
              <a:p>
                <a:pPr algn="just">
                  <a:lnSpc>
                    <a:spcPct val="115000"/>
                  </a:lnSpc>
                  <a:spcAft>
                    <a:spcPts val="800"/>
                  </a:spcAft>
                </a:pPr>
                <a:r>
                  <a:rPr lang="pt-BR" sz="2400" b="1" u="sng" kern="100" dirty="0">
                    <a:effectLst/>
                    <a:latin typeface="Arial Narrow" panose="020B0606020202030204" pitchFamily="34" charset="0"/>
                    <a:ea typeface="Calibri" panose="020F0502020204030204" pitchFamily="34" charset="0"/>
                    <a:cs typeface="Calibri" panose="020F0502020204030204" pitchFamily="34" charset="0"/>
                  </a:rPr>
                  <a:t>Segundo:</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multiplicar a linha 1 por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e, depois, somar com a linha 3, observe: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d>
                                <m:dPr>
                                  <m:ctrlP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dPr>
                                <m:e>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𝟑</m:t>
                                  </m:r>
                                </m:e>
                              </m:d>
                              <m:r>
                                <a:rPr lang="pt-BR" sz="2400"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d>
                                <m:d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e>
                              </m:d>
                              <m:r>
                                <a:rPr lang="pt-BR" sz="2400" i="1" kern="100">
                                  <a:effectLst/>
                                  <a:latin typeface="Cambria Math" panose="02040503050406030204" pitchFamily="18" charset="0"/>
                                  <a:ea typeface="Calibri" panose="020F0502020204030204" pitchFamily="34" charset="0"/>
                                  <a:cs typeface="Calibri" panose="020F0502020204030204" pitchFamily="34" charset="0"/>
                                </a:rPr>
                                <m:t>=3 </m:t>
                              </m:r>
                              <m:r>
                                <a:rPr lang="pt-BR" sz="2400"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d>
                                <m:dPr>
                                  <m:ctrlP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dPr>
                                <m:e>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𝟑</m:t>
                                  </m:r>
                                </m:e>
                              </m:d>
                            </m:e>
                            <m:e>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=−10</m:t>
                              </m:r>
                            </m:e>
                          </m:eqArr>
                        </m:e>
                      </m:d>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−6</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=−9</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=−10</m:t>
                                    </m:r>
                                  </m:e>
                                </m:eqArr>
                              </m:e>
                            </m:d>
                          </m:e>
                        </m:mr>
                        <m:mr>
                          <m:e>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eqArr>
                                    <m:eqArrPr>
                                      <m:ctrl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eqArrPr>
                                    <m:e>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menos</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tr</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ê</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s</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vezes</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e>
                                    <m:e>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1+</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3</m:t>
                                      </m:r>
                                    </m:e>
                                  </m:eqArr>
                                </m:e>
                              </m:mr>
                            </m:m>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e>
                        </m:mr>
                      </m:m>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r>
                              <a:rPr lang="pt-BR" sz="2400" i="1" kern="100">
                                <a:effectLst/>
                                <a:latin typeface="Cambria Math" panose="02040503050406030204" pitchFamily="18" charset="0"/>
                                <a:ea typeface="Calibri" panose="020F0502020204030204" pitchFamily="34" charset="0"/>
                                <a:cs typeface="Calibri" panose="020F0502020204030204" pitchFamily="34" charset="0"/>
                              </a:rPr>
                              <m:t>−7</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=−19</m:t>
                            </m:r>
                          </m:e>
                        </m:mr>
                        <m:mr>
                          <m:e>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nova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3</m:t>
                            </m:r>
                          </m:e>
                        </m:mr>
                      </m:m>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Perceba que a linha 1 permanecerá a mesma, pois este procedimento é apenas para modificar a linha 3. Observe, também, que a linha 2 não foi utilizada.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          −7</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=−19</m:t>
                            </m:r>
                          </m:e>
                        </m:eqArr>
                      </m:e>
                    </m:d>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44870" y="1341251"/>
                <a:ext cx="11502260" cy="4764509"/>
              </a:xfrm>
              <a:prstGeom prst="rect">
                <a:avLst/>
              </a:prstGeom>
              <a:blipFill>
                <a:blip r:embed="rId3"/>
                <a:stretch>
                  <a:fillRect l="-848" t="-639" r="-848"/>
                </a:stretch>
              </a:blipFill>
            </p:spPr>
            <p:txBody>
              <a:bodyPr/>
              <a:lstStyle/>
              <a:p>
                <a:r>
                  <a:rPr lang="pt-BR">
                    <a:noFill/>
                  </a:rPr>
                  <a:t> </a:t>
                </a:r>
              </a:p>
            </p:txBody>
          </p:sp>
        </mc:Fallback>
      </mc:AlternateContent>
      <p:pic>
        <p:nvPicPr>
          <p:cNvPr id="3" name="Imagem 2" descr="Uma imagem contendo Forma&#10;&#10;Descrição gerada automaticamente">
            <a:extLst>
              <a:ext uri="{FF2B5EF4-FFF2-40B4-BE49-F238E27FC236}">
                <a16:creationId xmlns:a16="http://schemas.microsoft.com/office/drawing/2014/main" id="{C9267C6A-3EA2-0CB4-A755-2F99036E2E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9964" r="126"/>
          <a:stretch/>
        </p:blipFill>
        <p:spPr bwMode="auto">
          <a:xfrm>
            <a:off x="344870" y="646817"/>
            <a:ext cx="3960000" cy="69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623213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44870" y="1341251"/>
                <a:ext cx="11502260" cy="4291688"/>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Agora, deve-se eliminar o termo em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da terceira equação. Então: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u="none" strike="noStrike"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u="sng" kern="100" dirty="0">
                    <a:effectLst/>
                    <a:latin typeface="Arial Narrow" panose="020B0606020202030204" pitchFamily="34" charset="0"/>
                    <a:ea typeface="Calibri" panose="020F0502020204030204" pitchFamily="34" charset="0"/>
                    <a:cs typeface="Calibri" panose="020F0502020204030204" pitchFamily="34" charset="0"/>
                  </a:rPr>
                  <a:t>Terceiro:</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multiplicar a linha 2 por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−7</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e, depois, somar com a linha 3, observe: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d>
                            <m:dPr>
                              <m:ctrlP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dPr>
                            <m:e>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𝟕</m:t>
                              </m:r>
                            </m:e>
                          </m:d>
                          <m:r>
                            <a:rPr lang="pt-BR" sz="2400"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 </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 ∙</m:t>
                              </m:r>
                              <m:d>
                                <m:dPr>
                                  <m:ctrlP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dPr>
                                <m:e>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t>
                                  </m:r>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𝟕</m:t>
                                  </m:r>
                                </m:e>
                              </m:d>
                            </m:e>
                            <m:e>
                              <m:r>
                                <a:rPr lang="pt-BR" sz="2400" i="1" kern="100">
                                  <a:effectLst/>
                                  <a:latin typeface="Cambria Math" panose="02040503050406030204" pitchFamily="18" charset="0"/>
                                  <a:ea typeface="Calibri" panose="020F0502020204030204" pitchFamily="34" charset="0"/>
                                  <a:cs typeface="Calibri" panose="020F0502020204030204" pitchFamily="34" charset="0"/>
                                </a:rPr>
                                <m:t>−7</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=−19</m:t>
                              </m:r>
                            </m:e>
                          </m:eqArr>
                        </m:e>
                      </m:d>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7</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−21</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=−21</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−7</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=−19</m:t>
                                    </m:r>
                                  </m:e>
                                </m:eqArr>
                              </m:e>
                            </m:d>
                          </m:e>
                        </m:mr>
                        <m:mr>
                          <m:e>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eqArr>
                                    <m:eqArrPr>
                                      <m:ctrl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ctrlPr>
                                    </m:eqArrPr>
                                    <m:e>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menos</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sete</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vezes</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e>
                                    <m:e>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2+</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3</m:t>
                                      </m:r>
                                    </m:e>
                                  </m:eqArr>
                                </m:e>
                              </m:mr>
                            </m:m>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e>
                        </m:mr>
                      </m:m>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m>
                        <m:mPr>
                          <m:mcs>
                            <m:mc>
                              <m:mcPr>
                                <m:count m:val="1"/>
                                <m:mcJc m:val="center"/>
                              </m:mcPr>
                            </m:mc>
                          </m:mcs>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mPr>
                        <m:mr>
                          <m:e>
                            <m:r>
                              <a:rPr lang="pt-BR" sz="2400" i="1" kern="100">
                                <a:effectLst/>
                                <a:latin typeface="Cambria Math" panose="02040503050406030204" pitchFamily="18" charset="0"/>
                                <a:ea typeface="Calibri" panose="020F0502020204030204" pitchFamily="34" charset="0"/>
                                <a:cs typeface="Calibri" panose="020F0502020204030204" pitchFamily="34" charset="0"/>
                              </a:rPr>
                              <m:t>−20</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=−40</m:t>
                            </m:r>
                          </m:e>
                        </m:mr>
                        <m:mr>
                          <m:e>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nova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linha</m:t>
                            </m:r>
                            <m:r>
                              <a:rPr lang="pt-BR" sz="2400"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 3</m:t>
                            </m:r>
                          </m:e>
                        </m:mr>
                      </m:m>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Perceba que a linha 2 permanecerá a mesma, pois este procedimento é apenas para modificar a linha 3. Observe, também, que a linha 1 não foi utilizada.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44870" y="1341251"/>
                <a:ext cx="11502260" cy="4291688"/>
              </a:xfrm>
              <a:prstGeom prst="rect">
                <a:avLst/>
              </a:prstGeom>
              <a:blipFill>
                <a:blip r:embed="rId3"/>
                <a:stretch>
                  <a:fillRect l="-848" t="-568" r="-848" b="-2131"/>
                </a:stretch>
              </a:blipFill>
            </p:spPr>
            <p:txBody>
              <a:bodyPr/>
              <a:lstStyle/>
              <a:p>
                <a:r>
                  <a:rPr lang="pt-BR">
                    <a:noFill/>
                  </a:rPr>
                  <a:t> </a:t>
                </a:r>
              </a:p>
            </p:txBody>
          </p:sp>
        </mc:Fallback>
      </mc:AlternateContent>
      <p:pic>
        <p:nvPicPr>
          <p:cNvPr id="3" name="Imagem 2" descr="Uma imagem contendo Forma&#10;&#10;Descrição gerada automaticamente">
            <a:extLst>
              <a:ext uri="{FF2B5EF4-FFF2-40B4-BE49-F238E27FC236}">
                <a16:creationId xmlns:a16="http://schemas.microsoft.com/office/drawing/2014/main" id="{C9267C6A-3EA2-0CB4-A755-2F99036E2E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9964" r="126"/>
          <a:stretch/>
        </p:blipFill>
        <p:spPr bwMode="auto">
          <a:xfrm>
            <a:off x="344870" y="646817"/>
            <a:ext cx="3960000" cy="69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40053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44870" y="1341251"/>
                <a:ext cx="11502260" cy="2861040"/>
              </a:xfrm>
              <a:prstGeom prst="rect">
                <a:avLst/>
              </a:prstGeom>
              <a:noFill/>
            </p:spPr>
            <p:txBody>
              <a:bodyPr wrap="square">
                <a:spAutoFit/>
              </a:bodyPr>
              <a:lstStyle/>
              <a:p>
                <a:pPr algn="just">
                  <a:lnSpc>
                    <a:spcPct val="115000"/>
                  </a:lnSpc>
                  <a:spcAft>
                    <a:spcPts val="800"/>
                  </a:spcAft>
                </a:pPr>
                <a14:m>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                    −20</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=−40</m:t>
                            </m:r>
                          </m:e>
                        </m:eqArr>
                      </m:e>
                    </m:d>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600" b="1" u="none" strike="noStrike"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u="sng" kern="100" dirty="0">
                    <a:effectLst/>
                    <a:latin typeface="Arial Narrow" panose="020B0606020202030204" pitchFamily="34" charset="0"/>
                    <a:ea typeface="Calibri" panose="020F0502020204030204" pitchFamily="34" charset="0"/>
                    <a:cs typeface="Calibri" panose="020F0502020204030204" pitchFamily="34" charset="0"/>
                  </a:rPr>
                  <a:t>Quarto</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na terceira equação, tem-se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−20</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 −40</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44870" y="1341251"/>
                <a:ext cx="11502260" cy="2861040"/>
              </a:xfrm>
              <a:prstGeom prst="rect">
                <a:avLst/>
              </a:prstGeom>
              <a:blipFill>
                <a:blip r:embed="rId3"/>
                <a:stretch>
                  <a:fillRect l="-848"/>
                </a:stretch>
              </a:blipFill>
            </p:spPr>
            <p:txBody>
              <a:bodyPr/>
              <a:lstStyle/>
              <a:p>
                <a:r>
                  <a:rPr lang="pt-BR">
                    <a:noFill/>
                  </a:rPr>
                  <a:t> </a:t>
                </a:r>
              </a:p>
            </p:txBody>
          </p:sp>
        </mc:Fallback>
      </mc:AlternateContent>
      <p:pic>
        <p:nvPicPr>
          <p:cNvPr id="3" name="Imagem 2" descr="Uma imagem contendo Forma&#10;&#10;Descrição gerada automaticamente">
            <a:extLst>
              <a:ext uri="{FF2B5EF4-FFF2-40B4-BE49-F238E27FC236}">
                <a16:creationId xmlns:a16="http://schemas.microsoft.com/office/drawing/2014/main" id="{C9267C6A-3EA2-0CB4-A755-2F99036E2E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9964" r="126"/>
          <a:stretch/>
        </p:blipFill>
        <p:spPr bwMode="auto">
          <a:xfrm>
            <a:off x="344870" y="646817"/>
            <a:ext cx="3960000" cy="69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3336619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44870" y="1341251"/>
                <a:ext cx="11502260" cy="3126049"/>
              </a:xfrm>
              <a:prstGeom prst="rect">
                <a:avLst/>
              </a:prstGeom>
              <a:noFill/>
            </p:spPr>
            <p:txBody>
              <a:bodyPr wrap="square">
                <a:spAutoFit/>
              </a:bodyPr>
              <a:lstStyle/>
              <a:p>
                <a:pPr algn="just">
                  <a:lnSpc>
                    <a:spcPct val="115000"/>
                  </a:lnSpc>
                  <a:spcAft>
                    <a:spcPts val="800"/>
                  </a:spcAft>
                </a:pPr>
                <a:r>
                  <a:rPr lang="pt-BR" sz="2400" b="1" u="sng" kern="100" dirty="0">
                    <a:effectLst/>
                    <a:latin typeface="Arial Narrow" panose="020B0606020202030204" pitchFamily="34" charset="0"/>
                    <a:ea typeface="Calibri" panose="020F0502020204030204" pitchFamily="34" charset="0"/>
                    <a:cs typeface="Calibri" panose="020F0502020204030204" pitchFamily="34" charset="0"/>
                  </a:rPr>
                  <a:t>Quinto</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substituindo o valor de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na equação da linha 2, tem-se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+3∙2=3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+6=3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=3−6</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ou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44870" y="1341251"/>
                <a:ext cx="11502260" cy="3126049"/>
              </a:xfrm>
              <a:prstGeom prst="rect">
                <a:avLst/>
              </a:prstGeom>
              <a:blipFill>
                <a:blip r:embed="rId3"/>
                <a:stretch>
                  <a:fillRect l="-848" t="-975" b="-3314"/>
                </a:stretch>
              </a:blipFill>
            </p:spPr>
            <p:txBody>
              <a:bodyPr/>
              <a:lstStyle/>
              <a:p>
                <a:r>
                  <a:rPr lang="pt-BR">
                    <a:noFill/>
                  </a:rPr>
                  <a:t> </a:t>
                </a:r>
              </a:p>
            </p:txBody>
          </p:sp>
        </mc:Fallback>
      </mc:AlternateContent>
      <p:pic>
        <p:nvPicPr>
          <p:cNvPr id="3" name="Imagem 2" descr="Uma imagem contendo Forma&#10;&#10;Descrição gerada automaticamente">
            <a:extLst>
              <a:ext uri="{FF2B5EF4-FFF2-40B4-BE49-F238E27FC236}">
                <a16:creationId xmlns:a16="http://schemas.microsoft.com/office/drawing/2014/main" id="{C9267C6A-3EA2-0CB4-A755-2F99036E2E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9964" r="126"/>
          <a:stretch/>
        </p:blipFill>
        <p:spPr bwMode="auto">
          <a:xfrm>
            <a:off x="344870" y="646817"/>
            <a:ext cx="3960000" cy="69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0023477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44870" y="1341251"/>
                <a:ext cx="11502260" cy="4152932"/>
              </a:xfrm>
              <a:prstGeom prst="rect">
                <a:avLst/>
              </a:prstGeom>
              <a:noFill/>
            </p:spPr>
            <p:txBody>
              <a:bodyPr wrap="square">
                <a:spAutoFit/>
              </a:bodyPr>
              <a:lstStyle/>
              <a:p>
                <a:pPr algn="just">
                  <a:lnSpc>
                    <a:spcPct val="115000"/>
                  </a:lnSpc>
                  <a:spcAft>
                    <a:spcPts val="800"/>
                  </a:spcAft>
                </a:pPr>
                <a:r>
                  <a:rPr lang="pt-BR" sz="2400" b="1" u="sng" kern="100" dirty="0">
                    <a:effectLst/>
                    <a:latin typeface="Arial Narrow" panose="020B0606020202030204" pitchFamily="34" charset="0"/>
                    <a:ea typeface="Calibri" panose="020F0502020204030204" pitchFamily="34" charset="0"/>
                    <a:cs typeface="Calibri" panose="020F0502020204030204" pitchFamily="34" charset="0"/>
                  </a:rPr>
                  <a:t>Sexto</a:t>
                </a: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substituindo os valores de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na equação da linha 1, temos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+2∙3−</m:t>
                    </m:r>
                    <m:d>
                      <m:d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e>
                    </m:d>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+6−2=3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+4=3</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=3−4</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Calibri" panose="020F0502020204030204" pitchFamily="34" charset="0"/>
                  </a:rPr>
                  <a:t>Logo, o conjunto verdade do sistema dado é: </a:t>
                </a:r>
                <a14:m>
                  <m:oMath xmlns:m="http://schemas.openxmlformats.org/officeDocument/2006/math">
                    <m:r>
                      <a:rPr lang="pt-BR" sz="2400" i="1">
                        <a:effectLst/>
                        <a:latin typeface="Cambria Math" panose="02040503050406030204" pitchFamily="18" charset="0"/>
                        <a:ea typeface="Calibri" panose="020F0502020204030204" pitchFamily="34" charset="0"/>
                        <a:cs typeface="Calibri" panose="020F0502020204030204" pitchFamily="34" charset="0"/>
                      </a:rPr>
                      <m:t>𝑉</m:t>
                    </m:r>
                    <m:r>
                      <a:rPr lang="pt-BR" sz="2400" i="1">
                        <a:effectLst/>
                        <a:latin typeface="Cambria Math" panose="02040503050406030204" pitchFamily="18" charset="0"/>
                        <a:ea typeface="Calibri" panose="020F0502020204030204" pitchFamily="34" charset="0"/>
                        <a:cs typeface="Calibri" panose="020F0502020204030204" pitchFamily="34" charset="0"/>
                      </a:rPr>
                      <m:t>={(–1,  3,  2)}</m:t>
                    </m:r>
                  </m:oMath>
                </a14:m>
                <a:r>
                  <a:rPr lang="pt-BR" sz="24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44870" y="1341251"/>
                <a:ext cx="11502260" cy="4152932"/>
              </a:xfrm>
              <a:prstGeom prst="rect">
                <a:avLst/>
              </a:prstGeom>
              <a:blipFill>
                <a:blip r:embed="rId3"/>
                <a:stretch>
                  <a:fillRect l="-848" t="-734" b="-2496"/>
                </a:stretch>
              </a:blipFill>
            </p:spPr>
            <p:txBody>
              <a:bodyPr/>
              <a:lstStyle/>
              <a:p>
                <a:r>
                  <a:rPr lang="pt-BR">
                    <a:noFill/>
                  </a:rPr>
                  <a:t> </a:t>
                </a:r>
              </a:p>
            </p:txBody>
          </p:sp>
        </mc:Fallback>
      </mc:AlternateContent>
      <p:pic>
        <p:nvPicPr>
          <p:cNvPr id="3" name="Imagem 2" descr="Uma imagem contendo Forma&#10;&#10;Descrição gerada automaticamente">
            <a:extLst>
              <a:ext uri="{FF2B5EF4-FFF2-40B4-BE49-F238E27FC236}">
                <a16:creationId xmlns:a16="http://schemas.microsoft.com/office/drawing/2014/main" id="{C9267C6A-3EA2-0CB4-A755-2F99036E2E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9964" r="126"/>
          <a:stretch/>
        </p:blipFill>
        <p:spPr bwMode="auto">
          <a:xfrm>
            <a:off x="344870" y="646817"/>
            <a:ext cx="3960000" cy="69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916477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36000" y="1339850"/>
                <a:ext cx="11520000" cy="5172057"/>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Observe o seguinte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 − </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 = 1</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5</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+4</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=2  </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Times New Roman" panose="02020603050405020304" pitchFamily="18" charset="0"/>
                    <a:cs typeface="Calibri" panose="020F0502020204030204" pitchFamily="34" charset="0"/>
                  </a:rPr>
                  <a:t>Quais valores para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Calibri" panose="020F0502020204030204" pitchFamily="34" charset="0"/>
                      </a:rPr>
                      <m:t>𝑥</m:t>
                    </m:r>
                    <m:r>
                      <a:rPr lang="pt-BR" sz="2400" i="1">
                        <a:effectLst/>
                        <a:latin typeface="Cambria Math" panose="02040503050406030204" pitchFamily="18" charset="0"/>
                        <a:ea typeface="Times New Roman" panose="02020603050405020304" pitchFamily="18" charset="0"/>
                        <a:cs typeface="Calibri" panose="020F0502020204030204" pitchFamily="34" charset="0"/>
                      </a:rPr>
                      <m:t>, </m:t>
                    </m:r>
                    <m:r>
                      <a:rPr lang="pt-BR" sz="2400" i="1">
                        <a:effectLst/>
                        <a:latin typeface="Cambria Math" panose="02040503050406030204" pitchFamily="18" charset="0"/>
                        <a:ea typeface="Times New Roman" panose="02020603050405020304" pitchFamily="18" charset="0"/>
                        <a:cs typeface="Calibri" panose="020F0502020204030204" pitchFamily="34" charset="0"/>
                      </a:rPr>
                      <m:t>𝑦</m:t>
                    </m:r>
                    <m:r>
                      <a:rPr lang="pt-BR" sz="2400" i="1">
                        <a:effectLst/>
                        <a:latin typeface="Cambria Math" panose="02040503050406030204" pitchFamily="18" charset="0"/>
                        <a:ea typeface="Times New Roman" panose="02020603050405020304" pitchFamily="18" charset="0"/>
                        <a:cs typeface="Calibri" panose="020F0502020204030204" pitchFamily="34" charset="0"/>
                      </a:rPr>
                      <m:t> </m:t>
                    </m:r>
                    <m:r>
                      <m:rPr>
                        <m:sty m:val="p"/>
                      </m:rPr>
                      <a:rPr lang="pt-BR" sz="2400">
                        <a:effectLst/>
                        <a:latin typeface="Cambria Math" panose="02040503050406030204" pitchFamily="18" charset="0"/>
                        <a:ea typeface="Times New Roman" panose="02020603050405020304" pitchFamily="18" charset="0"/>
                        <a:cs typeface="Calibri" panose="020F0502020204030204" pitchFamily="34" charset="0"/>
                      </a:rPr>
                      <m:t>e</m:t>
                    </m:r>
                    <m:r>
                      <a:rPr lang="pt-BR" sz="2400" i="1">
                        <a:effectLst/>
                        <a:latin typeface="Cambria Math" panose="02040503050406030204" pitchFamily="18" charset="0"/>
                        <a:ea typeface="Times New Roman" panose="02020603050405020304" pitchFamily="18" charset="0"/>
                        <a:cs typeface="Calibri" panose="020F0502020204030204" pitchFamily="34" charset="0"/>
                      </a:rPr>
                      <m:t> </m:t>
                    </m:r>
                    <m:r>
                      <a:rPr lang="pt-BR" sz="2400" i="1">
                        <a:effectLst/>
                        <a:latin typeface="Cambria Math" panose="02040503050406030204" pitchFamily="18" charset="0"/>
                        <a:ea typeface="Times New Roman" panose="02020603050405020304" pitchFamily="18" charset="0"/>
                        <a:cs typeface="Calibri" panose="020F0502020204030204" pitchFamily="34" charset="0"/>
                      </a:rPr>
                      <m:t>𝑧</m:t>
                    </m:r>
                  </m:oMath>
                </a14:m>
                <a:r>
                  <a:rPr lang="pt-BR" sz="2400" dirty="0">
                    <a:effectLst/>
                    <a:latin typeface="Arial Narrow" panose="020B0606020202030204" pitchFamily="34" charset="0"/>
                    <a:ea typeface="Times New Roman" panose="02020603050405020304" pitchFamily="18" charset="0"/>
                    <a:cs typeface="Calibri" panose="020F0502020204030204" pitchFamily="34" charset="0"/>
                  </a:rPr>
                  <a:t> satisfazem este sistema?</a:t>
                </a:r>
              </a:p>
              <a:p>
                <a:endParaRPr lang="pt-BR" sz="2400" kern="100" dirty="0">
                  <a:latin typeface="Arial Narrow" panose="020B0606020202030204" pitchFamily="34" charset="0"/>
                  <a:ea typeface="Calibri" panose="020F0502020204030204" pitchFamily="34" charset="0"/>
                  <a:cs typeface="Calibri" panose="020F0502020204030204" pitchFamily="34" charset="0"/>
                </a:endParaRPr>
              </a:p>
              <a:p>
                <a:endParaRPr lang="pt-BR" sz="2400" kern="100" dirty="0">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11.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Determine o conjunto verdade do sistema linear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dPr>
                        <m:e>
                          <m:eqArr>
                            <m:eqArrPr>
                              <m:ctrlPr>
                                <a:rPr lang="pt-BR" sz="2400" i="1" kern="100">
                                  <a:effectLst/>
                                  <a:latin typeface="Cambria Math" panose="02040503050406030204" pitchFamily="18" charset="0"/>
                                  <a:ea typeface="Calibri" panose="020F0502020204030204" pitchFamily="34" charset="0"/>
                                  <a:cs typeface="Calibri" panose="020F0502020204030204" pitchFamily="34" charset="0"/>
                                </a:rPr>
                              </m:ctrlPr>
                            </m:eqArrPr>
                            <m:e>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4</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+6</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=18</m:t>
                              </m:r>
                            </m:e>
                            <m:e>
                              <m:r>
                                <a:rPr lang="pt-BR" sz="2400" i="1" kern="100">
                                  <a:effectLst/>
                                  <a:latin typeface="Cambria Math" panose="02040503050406030204" pitchFamily="18" charset="0"/>
                                  <a:ea typeface="Calibri" panose="020F0502020204030204" pitchFamily="34" charset="0"/>
                                  <a:cs typeface="Calibri" panose="020F0502020204030204" pitchFamily="34" charset="0"/>
                                </a:rPr>
                                <m:t>3</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𝑥</m:t>
                              </m:r>
                              <m:r>
                                <a:rPr lang="pt-BR" sz="2400"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𝑦</m:t>
                              </m:r>
                              <m:r>
                                <a:rPr lang="pt-BR" sz="2400" i="1" kern="100">
                                  <a:effectLst/>
                                  <a:latin typeface="Cambria Math" panose="02040503050406030204" pitchFamily="18" charset="0"/>
                                  <a:ea typeface="Calibri" panose="020F0502020204030204" pitchFamily="34" charset="0"/>
                                  <a:cs typeface="Calibri" panose="020F0502020204030204" pitchFamily="34" charset="0"/>
                                </a:rPr>
                                <m:t>−2</m:t>
                              </m:r>
                              <m:r>
                                <a:rPr lang="pt-BR" sz="2400" i="1" kern="100">
                                  <a:effectLst/>
                                  <a:latin typeface="Cambria Math" panose="02040503050406030204" pitchFamily="18" charset="0"/>
                                  <a:ea typeface="Calibri" panose="020F0502020204030204" pitchFamily="34" charset="0"/>
                                  <a:cs typeface="Calibri" panose="020F0502020204030204" pitchFamily="34" charset="0"/>
                                </a:rPr>
                                <m:t>𝑧</m:t>
                              </m:r>
                              <m:r>
                                <a:rPr lang="pt-BR" sz="2400" i="1" kern="100">
                                  <a:effectLst/>
                                  <a:latin typeface="Cambria Math" panose="02040503050406030204" pitchFamily="18" charset="0"/>
                                  <a:ea typeface="Calibri" panose="020F0502020204030204" pitchFamily="34" charset="0"/>
                                  <a:cs typeface="Calibri" panose="020F0502020204030204" pitchFamily="34" charset="0"/>
                                </a:rPr>
                                <m:t>=−10</m:t>
                              </m:r>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36000" y="1339850"/>
                <a:ext cx="11520000" cy="5172057"/>
              </a:xfrm>
              <a:prstGeom prst="rect">
                <a:avLst/>
              </a:prstGeom>
              <a:blipFill>
                <a:blip r:embed="rId3"/>
                <a:stretch>
                  <a:fillRect l="-794" t="-590"/>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73C37680-8DAB-9530-55F6-CFF9DAAEDC4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336000" y="671808"/>
            <a:ext cx="4320000" cy="691899"/>
          </a:xfrm>
          <a:prstGeom prst="rect">
            <a:avLst/>
          </a:prstGeom>
          <a:noFill/>
          <a:ln>
            <a:noFill/>
          </a:ln>
        </p:spPr>
      </p:pic>
    </p:spTree>
    <p:extLst>
      <p:ext uri="{BB962C8B-B14F-4D97-AF65-F5344CB8AC3E}">
        <p14:creationId xmlns:p14="http://schemas.microsoft.com/office/powerpoint/2010/main" val="200160487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0FE4E4E-5E59-AD82-33B8-4EA1667F839A}"/>
                  </a:ext>
                </a:extLst>
              </p:cNvPr>
              <p:cNvSpPr txBox="1"/>
              <p:nvPr/>
            </p:nvSpPr>
            <p:spPr>
              <a:xfrm>
                <a:off x="336000" y="1339850"/>
                <a:ext cx="11520000" cy="4729564"/>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a:t>
                </a:r>
                <a:r>
                  <a:rPr lang="pt-BR" sz="2400" b="1"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2</a:t>
                </a: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Determine o conjunto verdade do sistema linear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d>
                        <m:dPr>
                          <m:begChr m:val="{"/>
                          <m:endChr m:val=""/>
                          <m:ctrlPr>
                            <a:rPr lang="pt-BR" sz="2400" i="1">
                              <a:effectLst/>
                              <a:latin typeface="Cambria Math" panose="02040503050406030204" pitchFamily="18" charset="0"/>
                              <a:cs typeface="Calibri" panose="020F0502020204030204" pitchFamily="34" charset="0"/>
                            </a:rPr>
                          </m:ctrlPr>
                        </m:dPr>
                        <m:e>
                          <m:eqArr>
                            <m:eqArrPr>
                              <m:ctrlPr>
                                <a:rPr lang="pt-BR" sz="2400" i="1">
                                  <a:effectLst/>
                                  <a:latin typeface="Cambria Math" panose="02040503050406030204" pitchFamily="18" charset="0"/>
                                  <a:cs typeface="Calibri" panose="020F0502020204030204" pitchFamily="34" charset="0"/>
                                </a:rPr>
                              </m:ctrlPr>
                            </m:eqArrPr>
                            <m:e>
                              <m:r>
                                <a:rPr lang="pt-BR" sz="2400" i="1">
                                  <a:effectLst/>
                                  <a:latin typeface="Cambria Math" panose="02040503050406030204" pitchFamily="18" charset="0"/>
                                  <a:ea typeface="Calibri" panose="020F0502020204030204" pitchFamily="34" charset="0"/>
                                  <a:cs typeface="Calibri" panose="020F0502020204030204" pitchFamily="34" charset="0"/>
                                </a:rPr>
                                <m:t>6</m:t>
                              </m:r>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+6</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−4</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=4</m:t>
                              </m:r>
                            </m:e>
                            <m:e>
                              <m:r>
                                <a:rPr lang="pt-BR" sz="2400" i="1">
                                  <a:effectLst/>
                                  <a:latin typeface="Cambria Math" panose="02040503050406030204" pitchFamily="18" charset="0"/>
                                  <a:ea typeface="Calibri" panose="020F0502020204030204" pitchFamily="34" charset="0"/>
                                  <a:cs typeface="Calibri" panose="020F0502020204030204" pitchFamily="34" charset="0"/>
                                </a:rPr>
                                <m:t>8</m:t>
                              </m:r>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−9</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+8</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=3</m:t>
                              </m:r>
                            </m:e>
                            <m:e>
                              <m:r>
                                <a:rPr lang="pt-BR" sz="2400" i="1">
                                  <a:effectLst/>
                                  <a:latin typeface="Cambria Math" panose="02040503050406030204" pitchFamily="18" charset="0"/>
                                  <a:ea typeface="Calibri" panose="020F0502020204030204" pitchFamily="34" charset="0"/>
                                  <a:cs typeface="Calibri" panose="020F0502020204030204" pitchFamily="34" charset="0"/>
                                </a:rPr>
                                <m:t>−2</m:t>
                              </m:r>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+3</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+8</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=2</m:t>
                              </m:r>
                            </m:e>
                          </m:eqArr>
                        </m:e>
                      </m:d>
                    </m:oMath>
                  </m:oMathPara>
                </a14:m>
                <a:endParaRPr lang="pt-BR" sz="2400" kern="100" dirty="0">
                  <a:latin typeface="Arial Narrow" panose="020B0606020202030204" pitchFamily="34" charset="0"/>
                  <a:ea typeface="Calibri" panose="020F0502020204030204" pitchFamily="34" charset="0"/>
                  <a:cs typeface="Calibri" panose="020F0502020204030204" pitchFamily="34" charset="0"/>
                </a:endParaRPr>
              </a:p>
              <a:p>
                <a:endParaRPr lang="pt-BR" sz="2400" kern="100" dirty="0">
                  <a:latin typeface="Arial Narrow" panose="020B0606020202030204" pitchFamily="34" charset="0"/>
                  <a:ea typeface="Calibri" panose="020F0502020204030204" pitchFamily="34" charset="0"/>
                  <a:cs typeface="Calibri" panose="020F0502020204030204" pitchFamily="34" charset="0"/>
                </a:endParaRPr>
              </a:p>
              <a:p>
                <a:endParaRPr lang="pt-BR" sz="2400" kern="100" dirty="0">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13. </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Determine o conjunto verdade do sistema linear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d>
                        <m:dPr>
                          <m:begChr m:val="{"/>
                          <m:endChr m:val=""/>
                          <m:ctrlPr>
                            <a:rPr lang="pt-BR" sz="2400" i="1">
                              <a:effectLst/>
                              <a:latin typeface="Cambria Math" panose="02040503050406030204" pitchFamily="18" charset="0"/>
                              <a:cs typeface="Calibri" panose="020F0502020204030204" pitchFamily="34" charset="0"/>
                            </a:rPr>
                          </m:ctrlPr>
                        </m:dPr>
                        <m:e>
                          <m:eqArr>
                            <m:eqArrPr>
                              <m:ctrlPr>
                                <a:rPr lang="pt-BR" sz="2400" i="1">
                                  <a:effectLst/>
                                  <a:latin typeface="Cambria Math" panose="02040503050406030204" pitchFamily="18" charset="0"/>
                                  <a:cs typeface="Calibri" panose="020F0502020204030204" pitchFamily="34" charset="0"/>
                                </a:rPr>
                              </m:ctrlPr>
                            </m:eqArrPr>
                            <m:e>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𝑤</m:t>
                              </m:r>
                              <m:r>
                                <a:rPr lang="pt-BR" sz="2400" i="1">
                                  <a:effectLst/>
                                  <a:latin typeface="Cambria Math" panose="02040503050406030204" pitchFamily="18" charset="0"/>
                                  <a:ea typeface="Calibri" panose="020F0502020204030204" pitchFamily="34" charset="0"/>
                                  <a:cs typeface="Calibri" panose="020F0502020204030204" pitchFamily="34" charset="0"/>
                                </a:rPr>
                                <m:t>=0</m:t>
                              </m:r>
                            </m:e>
                            <m:e>
                              <m:r>
                                <a:rPr lang="pt-BR" sz="2400" i="1">
                                  <a:effectLst/>
                                  <a:latin typeface="Cambria Math" panose="02040503050406030204" pitchFamily="18" charset="0"/>
                                  <a:ea typeface="Calibri" panose="020F0502020204030204" pitchFamily="34" charset="0"/>
                                  <a:cs typeface="Calibri" panose="020F0502020204030204" pitchFamily="34" charset="0"/>
                                </a:rPr>
                                <m:t>2</m:t>
                              </m:r>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+2</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+3</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−3</m:t>
                              </m:r>
                              <m:r>
                                <a:rPr lang="pt-BR" sz="2400" i="1">
                                  <a:effectLst/>
                                  <a:latin typeface="Cambria Math" panose="02040503050406030204" pitchFamily="18" charset="0"/>
                                  <a:ea typeface="Calibri" panose="020F0502020204030204" pitchFamily="34" charset="0"/>
                                  <a:cs typeface="Calibri" panose="020F0502020204030204" pitchFamily="34" charset="0"/>
                                </a:rPr>
                                <m:t>𝑤</m:t>
                              </m:r>
                              <m:r>
                                <a:rPr lang="pt-BR" sz="2400" i="1">
                                  <a:effectLst/>
                                  <a:latin typeface="Cambria Math" panose="02040503050406030204" pitchFamily="18" charset="0"/>
                                  <a:ea typeface="Calibri" panose="020F0502020204030204" pitchFamily="34" charset="0"/>
                                  <a:cs typeface="Calibri" panose="020F0502020204030204" pitchFamily="34" charset="0"/>
                                </a:rPr>
                                <m:t>=−1</m:t>
                              </m:r>
                            </m:e>
                            <m:e>
                              <m:f>
                                <m:fPr>
                                  <m:type m:val="noBar"/>
                                  <m:ctrlPr>
                                    <a:rPr lang="pt-BR" sz="2400" i="1">
                                      <a:effectLst/>
                                      <a:latin typeface="Cambria Math" panose="02040503050406030204" pitchFamily="18" charset="0"/>
                                      <a:cs typeface="Calibri" panose="020F0502020204030204" pitchFamily="34" charset="0"/>
                                    </a:rPr>
                                  </m:ctrlPr>
                                </m:fPr>
                                <m:num>
                                  <m:r>
                                    <a:rPr lang="pt-BR" sz="2400" i="1">
                                      <a:effectLst/>
                                      <a:latin typeface="Cambria Math" panose="02040503050406030204" pitchFamily="18" charset="0"/>
                                      <a:ea typeface="Calibri" panose="020F0502020204030204" pitchFamily="34" charset="0"/>
                                      <a:cs typeface="Calibri" panose="020F0502020204030204" pitchFamily="34" charset="0"/>
                                    </a:rPr>
                                    <m:t>−2</m:t>
                                  </m:r>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+2</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−3</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+3</m:t>
                                  </m:r>
                                  <m:r>
                                    <a:rPr lang="pt-BR" sz="2400" i="1">
                                      <a:effectLst/>
                                      <a:latin typeface="Cambria Math" panose="02040503050406030204" pitchFamily="18" charset="0"/>
                                      <a:ea typeface="Calibri" panose="020F0502020204030204" pitchFamily="34" charset="0"/>
                                      <a:cs typeface="Calibri" panose="020F0502020204030204" pitchFamily="34" charset="0"/>
                                    </a:rPr>
                                    <m:t>𝑤</m:t>
                                  </m:r>
                                  <m:r>
                                    <a:rPr lang="pt-BR" sz="2400" i="1">
                                      <a:effectLst/>
                                      <a:latin typeface="Cambria Math" panose="02040503050406030204" pitchFamily="18" charset="0"/>
                                      <a:ea typeface="Calibri" panose="020F0502020204030204" pitchFamily="34" charset="0"/>
                                      <a:cs typeface="Calibri" panose="020F0502020204030204" pitchFamily="34" charset="0"/>
                                    </a:rPr>
                                    <m:t>=1</m:t>
                                  </m:r>
                                </m:num>
                                <m:den>
                                  <m:r>
                                    <a:rPr lang="pt-BR" sz="2400" i="1">
                                      <a:effectLst/>
                                      <a:latin typeface="Cambria Math" panose="02040503050406030204" pitchFamily="18" charset="0"/>
                                      <a:ea typeface="Calibri" panose="020F0502020204030204" pitchFamily="34" charset="0"/>
                                      <a:cs typeface="Calibri" panose="020F0502020204030204" pitchFamily="34" charset="0"/>
                                    </a:rPr>
                                    <m:t>4</m:t>
                                  </m:r>
                                  <m:r>
                                    <a:rPr lang="pt-BR" sz="2400" i="1">
                                      <a:effectLst/>
                                      <a:latin typeface="Cambria Math" panose="02040503050406030204" pitchFamily="18" charset="0"/>
                                      <a:ea typeface="Calibri" panose="020F0502020204030204" pitchFamily="34" charset="0"/>
                                      <a:cs typeface="Calibri" panose="020F0502020204030204" pitchFamily="34" charset="0"/>
                                    </a:rPr>
                                    <m:t>𝑥</m:t>
                                  </m:r>
                                  <m:r>
                                    <a:rPr lang="pt-BR" sz="2400" i="1">
                                      <a:effectLst/>
                                      <a:latin typeface="Cambria Math" panose="02040503050406030204" pitchFamily="18" charset="0"/>
                                      <a:ea typeface="Calibri" panose="020F0502020204030204" pitchFamily="34" charset="0"/>
                                      <a:cs typeface="Calibri" panose="020F0502020204030204" pitchFamily="34" charset="0"/>
                                    </a:rPr>
                                    <m:t>+4</m:t>
                                  </m:r>
                                  <m:r>
                                    <a:rPr lang="pt-BR" sz="2400" i="1">
                                      <a:effectLst/>
                                      <a:latin typeface="Cambria Math" panose="02040503050406030204" pitchFamily="18" charset="0"/>
                                      <a:ea typeface="Calibri" panose="020F0502020204030204" pitchFamily="34" charset="0"/>
                                      <a:cs typeface="Calibri" panose="020F0502020204030204" pitchFamily="34" charset="0"/>
                                    </a:rPr>
                                    <m:t>𝑦</m:t>
                                  </m:r>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𝑧</m:t>
                                  </m:r>
                                  <m:r>
                                    <a:rPr lang="pt-BR" sz="2400" i="1">
                                      <a:effectLst/>
                                      <a:latin typeface="Cambria Math" panose="02040503050406030204" pitchFamily="18" charset="0"/>
                                      <a:ea typeface="Calibri" panose="020F0502020204030204" pitchFamily="34" charset="0"/>
                                      <a:cs typeface="Calibri" panose="020F0502020204030204" pitchFamily="34" charset="0"/>
                                    </a:rPr>
                                    <m:t>+</m:t>
                                  </m:r>
                                  <m:r>
                                    <a:rPr lang="pt-BR" sz="2400" i="1">
                                      <a:effectLst/>
                                      <a:latin typeface="Cambria Math" panose="02040503050406030204" pitchFamily="18" charset="0"/>
                                      <a:ea typeface="Calibri" panose="020F0502020204030204" pitchFamily="34" charset="0"/>
                                      <a:cs typeface="Calibri" panose="020F0502020204030204" pitchFamily="34" charset="0"/>
                                    </a:rPr>
                                    <m:t>𝑤</m:t>
                                  </m:r>
                                  <m:r>
                                    <a:rPr lang="pt-BR" sz="2400" i="1">
                                      <a:effectLst/>
                                      <a:latin typeface="Cambria Math" panose="02040503050406030204" pitchFamily="18" charset="0"/>
                                      <a:ea typeface="Calibri" panose="020F0502020204030204" pitchFamily="34" charset="0"/>
                                      <a:cs typeface="Calibri" panose="020F0502020204030204" pitchFamily="34" charset="0"/>
                                    </a:rPr>
                                    <m:t>=2</m:t>
                                  </m:r>
                                </m:den>
                              </m:f>
                            </m:e>
                          </m:eqAr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50FE4E4E-5E59-AD82-33B8-4EA1667F839A}"/>
                  </a:ext>
                </a:extLst>
              </p:cNvPr>
              <p:cNvSpPr txBox="1">
                <a:spLocks noRot="1" noChangeAspect="1" noMove="1" noResize="1" noEditPoints="1" noAdjustHandles="1" noChangeArrowheads="1" noChangeShapeType="1" noTextEdit="1"/>
              </p:cNvSpPr>
              <p:nvPr/>
            </p:nvSpPr>
            <p:spPr>
              <a:xfrm>
                <a:off x="336000" y="1339850"/>
                <a:ext cx="11520000" cy="4729564"/>
              </a:xfrm>
              <a:prstGeom prst="rect">
                <a:avLst/>
              </a:prstGeom>
              <a:blipFill>
                <a:blip r:embed="rId3"/>
                <a:stretch>
                  <a:fillRect l="-794" t="-644"/>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73C37680-8DAB-9530-55F6-CFF9DAAEDC4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336000" y="671808"/>
            <a:ext cx="4320000" cy="691899"/>
          </a:xfrm>
          <a:prstGeom prst="rect">
            <a:avLst/>
          </a:prstGeom>
          <a:noFill/>
          <a:ln>
            <a:noFill/>
          </a:ln>
        </p:spPr>
      </p:pic>
    </p:spTree>
    <p:extLst>
      <p:ext uri="{BB962C8B-B14F-4D97-AF65-F5344CB8AC3E}">
        <p14:creationId xmlns:p14="http://schemas.microsoft.com/office/powerpoint/2010/main" val="346167615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19F97-9B09-EBC4-E094-35C33E68083F}"/>
            </a:ext>
          </a:extLst>
        </p:cNvPr>
        <p:cNvGrpSpPr/>
        <p:nvPr/>
      </p:nvGrpSpPr>
      <p:grpSpPr>
        <a:xfrm>
          <a:off x="0" y="0"/>
          <a:ext cx="0" cy="0"/>
          <a:chOff x="0" y="0"/>
          <a:chExt cx="0" cy="0"/>
        </a:xfrm>
      </p:grpSpPr>
      <p:pic>
        <p:nvPicPr>
          <p:cNvPr id="3" name="Imagem 2" descr="Logotipo, nome da empresa&#10;&#10;Descrição gerada automaticamente">
            <a:extLst>
              <a:ext uri="{FF2B5EF4-FFF2-40B4-BE49-F238E27FC236}">
                <a16:creationId xmlns:a16="http://schemas.microsoft.com/office/drawing/2014/main" id="{5C993F06-6BCE-E434-D5F0-FCECC4B83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4466195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2643</TotalTime>
  <Words>10114</Words>
  <Application>Microsoft Office PowerPoint</Application>
  <PresentationFormat>Widescreen</PresentationFormat>
  <Paragraphs>868</Paragraphs>
  <Slides>143</Slides>
  <Notes>37</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143</vt:i4>
      </vt:variant>
    </vt:vector>
  </HeadingPairs>
  <TitlesOfParts>
    <vt:vector size="153" baseType="lpstr">
      <vt:lpstr>Aptos</vt:lpstr>
      <vt:lpstr>Arial</vt:lpstr>
      <vt:lpstr>Arial Narrow</vt:lpstr>
      <vt:lpstr>Baguet Script</vt:lpstr>
      <vt:lpstr>Calibri</vt:lpstr>
      <vt:lpstr>Cambria Math</vt:lpstr>
      <vt:lpstr>Symbol</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74</cp:revision>
  <dcterms:created xsi:type="dcterms:W3CDTF">2023-05-30T13:00:46Z</dcterms:created>
  <dcterms:modified xsi:type="dcterms:W3CDTF">2024-07-15T19:25:25Z</dcterms:modified>
</cp:coreProperties>
</file>